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notesSlides/notesSlide1.xml" ContentType="application/vnd.openxmlformats-officedocument.presentationml.notesSlide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notesSlides/notesSlide2.xml" ContentType="application/vnd.openxmlformats-officedocument.presentationml.notesSlide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notesSlides/notesSlide3.xml" ContentType="application/vnd.openxmlformats-officedocument.presentationml.notesSlide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5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2" r:id="rId13"/>
    <p:sldId id="263" r:id="rId14"/>
    <p:sldId id="292" r:id="rId15"/>
    <p:sldId id="296" r:id="rId16"/>
    <p:sldId id="266" r:id="rId17"/>
    <p:sldId id="267" r:id="rId18"/>
    <p:sldId id="268" r:id="rId19"/>
    <p:sldId id="269" r:id="rId20"/>
    <p:sldId id="270" r:id="rId21"/>
    <p:sldId id="271" r:id="rId22"/>
    <p:sldId id="274" r:id="rId23"/>
    <p:sldId id="273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7" r:id="rId35"/>
    <p:sldId id="306" r:id="rId36"/>
    <p:sldId id="288" r:id="rId37"/>
    <p:sldId id="289" r:id="rId38"/>
    <p:sldId id="290" r:id="rId39"/>
    <p:sldId id="291" r:id="rId40"/>
    <p:sldId id="297" r:id="rId41"/>
    <p:sldId id="298" r:id="rId42"/>
    <p:sldId id="299" r:id="rId43"/>
    <p:sldId id="300" r:id="rId44"/>
    <p:sldId id="293" r:id="rId45"/>
    <p:sldId id="302" r:id="rId46"/>
    <p:sldId id="301" r:id="rId47"/>
    <p:sldId id="303" r:id="rId48"/>
    <p:sldId id="304" r:id="rId49"/>
    <p:sldId id="305" r:id="rId50"/>
    <p:sldId id="29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4FCD33-9DD8-41D6-A664-E72F6B9F130E}">
          <p14:sldIdLst>
            <p14:sldId id="256"/>
            <p14:sldId id="257"/>
            <p14:sldId id="258"/>
            <p14:sldId id="259"/>
            <p14:sldId id="260"/>
            <p14:sldId id="261"/>
            <p14:sldId id="264"/>
            <p14:sldId id="265"/>
            <p14:sldId id="262"/>
            <p14:sldId id="263"/>
            <p14:sldId id="292"/>
            <p14:sldId id="296"/>
            <p14:sldId id="266"/>
            <p14:sldId id="267"/>
            <p14:sldId id="268"/>
            <p14:sldId id="269"/>
            <p14:sldId id="270"/>
            <p14:sldId id="271"/>
            <p14:sldId id="274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7"/>
            <p14:sldId id="306"/>
            <p14:sldId id="288"/>
            <p14:sldId id="289"/>
            <p14:sldId id="290"/>
            <p14:sldId id="291"/>
            <p14:sldId id="297"/>
            <p14:sldId id="298"/>
            <p14:sldId id="299"/>
            <p14:sldId id="300"/>
            <p14:sldId id="293"/>
            <p14:sldId id="302"/>
            <p14:sldId id="301"/>
            <p14:sldId id="303"/>
            <p14:sldId id="304"/>
            <p14:sldId id="305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4490" autoAdjust="0"/>
  </p:normalViewPr>
  <p:slideViewPr>
    <p:cSldViewPr snapToGrid="0">
      <p:cViewPr varScale="1">
        <p:scale>
          <a:sx n="121" d="100"/>
          <a:sy n="121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B6252-AF88-46B3-86C4-4E33C5403A6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B52906-A95C-4C65-BB7F-8CC8B94F812E}">
      <dgm:prSet/>
      <dgm:spPr/>
      <dgm:t>
        <a:bodyPr/>
        <a:lstStyle/>
        <a:p>
          <a:r>
            <a:rPr lang="sk-SK"/>
            <a:t>Dense retrieval vs Sparse retrieval</a:t>
          </a:r>
          <a:endParaRPr lang="en-US"/>
        </a:p>
      </dgm:t>
    </dgm:pt>
    <dgm:pt modelId="{09516D93-01DF-4018-BD7F-5AF03C9CD89C}" type="parTrans" cxnId="{55664E7C-3599-4152-ADB4-9FAD708D0766}">
      <dgm:prSet/>
      <dgm:spPr/>
      <dgm:t>
        <a:bodyPr/>
        <a:lstStyle/>
        <a:p>
          <a:endParaRPr lang="en-US"/>
        </a:p>
      </dgm:t>
    </dgm:pt>
    <dgm:pt modelId="{8AC2F8A6-72F5-47CD-BFD4-87FE9980EF68}" type="sibTrans" cxnId="{55664E7C-3599-4152-ADB4-9FAD708D0766}">
      <dgm:prSet/>
      <dgm:spPr/>
      <dgm:t>
        <a:bodyPr/>
        <a:lstStyle/>
        <a:p>
          <a:endParaRPr lang="en-US"/>
        </a:p>
      </dgm:t>
    </dgm:pt>
    <dgm:pt modelId="{E1F34F29-4D15-41DF-AC50-F8FF2DE637B4}">
      <dgm:prSet/>
      <dgm:spPr/>
      <dgm:t>
        <a:bodyPr/>
        <a:lstStyle/>
        <a:p>
          <a:r>
            <a:rPr lang="sk-SK" dirty="0"/>
            <a:t>Dense Retrieval – Dense Passage Encoder</a:t>
          </a:r>
          <a:endParaRPr lang="en-US" dirty="0"/>
        </a:p>
      </dgm:t>
    </dgm:pt>
    <dgm:pt modelId="{42EBF82F-A05E-4B07-8856-9A79CB506913}" type="parTrans" cxnId="{4191983A-2978-4A2B-A388-97142B6700E6}">
      <dgm:prSet/>
      <dgm:spPr/>
      <dgm:t>
        <a:bodyPr/>
        <a:lstStyle/>
        <a:p>
          <a:endParaRPr lang="en-US"/>
        </a:p>
      </dgm:t>
    </dgm:pt>
    <dgm:pt modelId="{09A500B1-74EC-4327-A45E-B639AE655E96}" type="sibTrans" cxnId="{4191983A-2978-4A2B-A388-97142B6700E6}">
      <dgm:prSet/>
      <dgm:spPr/>
      <dgm:t>
        <a:bodyPr/>
        <a:lstStyle/>
        <a:p>
          <a:endParaRPr lang="en-US"/>
        </a:p>
      </dgm:t>
    </dgm:pt>
    <dgm:pt modelId="{C9C9A5CB-1B44-40BD-99E6-97497CB0C160}">
      <dgm:prSet/>
      <dgm:spPr/>
      <dgm:t>
        <a:bodyPr/>
        <a:lstStyle/>
        <a:p>
          <a:r>
            <a:rPr lang="sk-SK"/>
            <a:t>Dense Retrieval – Contriever</a:t>
          </a:r>
          <a:endParaRPr lang="en-US"/>
        </a:p>
      </dgm:t>
    </dgm:pt>
    <dgm:pt modelId="{5D6A8247-CDB9-40EB-BD30-981D7E553EC3}" type="parTrans" cxnId="{6553B8F8-7007-43A9-8336-27FC9E7220E1}">
      <dgm:prSet/>
      <dgm:spPr/>
      <dgm:t>
        <a:bodyPr/>
        <a:lstStyle/>
        <a:p>
          <a:endParaRPr lang="en-US"/>
        </a:p>
      </dgm:t>
    </dgm:pt>
    <dgm:pt modelId="{3317DB78-5069-410D-8EFF-0184B01A609D}" type="sibTrans" cxnId="{6553B8F8-7007-43A9-8336-27FC9E7220E1}">
      <dgm:prSet/>
      <dgm:spPr/>
      <dgm:t>
        <a:bodyPr/>
        <a:lstStyle/>
        <a:p>
          <a:endParaRPr lang="en-US"/>
        </a:p>
      </dgm:t>
    </dgm:pt>
    <dgm:pt modelId="{79969DCA-5E71-4ACE-B0B6-3923B03D4B8D}">
      <dgm:prSet/>
      <dgm:spPr/>
      <dgm:t>
        <a:bodyPr/>
        <a:lstStyle/>
        <a:p>
          <a:r>
            <a:rPr lang="sk-SK"/>
            <a:t>Sparse Retrieval – SPLADE</a:t>
          </a:r>
          <a:endParaRPr lang="en-US"/>
        </a:p>
      </dgm:t>
    </dgm:pt>
    <dgm:pt modelId="{4D421234-9218-406E-8E46-D39F25A8E06B}" type="parTrans" cxnId="{A7DE4288-4DBA-4B56-AF46-FC0ABE1BE26A}">
      <dgm:prSet/>
      <dgm:spPr/>
      <dgm:t>
        <a:bodyPr/>
        <a:lstStyle/>
        <a:p>
          <a:endParaRPr lang="en-US"/>
        </a:p>
      </dgm:t>
    </dgm:pt>
    <dgm:pt modelId="{620401DA-2D2E-4580-9BA1-FECAAC93E5BC}" type="sibTrans" cxnId="{A7DE4288-4DBA-4B56-AF46-FC0ABE1BE26A}">
      <dgm:prSet/>
      <dgm:spPr/>
      <dgm:t>
        <a:bodyPr/>
        <a:lstStyle/>
        <a:p>
          <a:endParaRPr lang="en-US"/>
        </a:p>
      </dgm:t>
    </dgm:pt>
    <dgm:pt modelId="{BF8BAEAB-ADB8-489C-8805-6DDCDA3BADFD}">
      <dgm:prSet/>
      <dgm:spPr/>
      <dgm:t>
        <a:bodyPr/>
        <a:lstStyle/>
        <a:p>
          <a:r>
            <a:rPr lang="sk-SK"/>
            <a:t>Dense Retrieval – ColBERT</a:t>
          </a:r>
          <a:endParaRPr lang="en-US"/>
        </a:p>
      </dgm:t>
    </dgm:pt>
    <dgm:pt modelId="{2F679E6A-9366-46C1-9356-BF5CF4BF1AAC}" type="parTrans" cxnId="{127D8676-D4B7-43F8-A7E5-5986D935F42A}">
      <dgm:prSet/>
      <dgm:spPr/>
      <dgm:t>
        <a:bodyPr/>
        <a:lstStyle/>
        <a:p>
          <a:endParaRPr lang="en-US"/>
        </a:p>
      </dgm:t>
    </dgm:pt>
    <dgm:pt modelId="{58671207-5015-4134-B803-9C9F640DDCAA}" type="sibTrans" cxnId="{127D8676-D4B7-43F8-A7E5-5986D935F42A}">
      <dgm:prSet/>
      <dgm:spPr/>
      <dgm:t>
        <a:bodyPr/>
        <a:lstStyle/>
        <a:p>
          <a:endParaRPr lang="en-US"/>
        </a:p>
      </dgm:t>
    </dgm:pt>
    <dgm:pt modelId="{21E0483D-89D9-4E41-A1F6-8673A9F29D6F}">
      <dgm:prSet/>
      <dgm:spPr/>
      <dgm:t>
        <a:bodyPr/>
        <a:lstStyle/>
        <a:p>
          <a:r>
            <a:rPr lang="en-US" dirty="0"/>
            <a:t>Neural Reranking – Cross-Encoder</a:t>
          </a:r>
        </a:p>
      </dgm:t>
    </dgm:pt>
    <dgm:pt modelId="{0D1F7237-D057-46C4-9934-45467EB17E29}" type="parTrans" cxnId="{414754CE-C916-4A9F-A04D-A94488E05545}">
      <dgm:prSet/>
      <dgm:spPr/>
      <dgm:t>
        <a:bodyPr/>
        <a:lstStyle/>
        <a:p>
          <a:endParaRPr lang="en-US"/>
        </a:p>
      </dgm:t>
    </dgm:pt>
    <dgm:pt modelId="{2FFBDC1E-E6D3-485B-A6E3-F1D3B4673485}" type="sibTrans" cxnId="{414754CE-C916-4A9F-A04D-A94488E05545}">
      <dgm:prSet/>
      <dgm:spPr/>
      <dgm:t>
        <a:bodyPr/>
        <a:lstStyle/>
        <a:p>
          <a:endParaRPr lang="en-US"/>
        </a:p>
      </dgm:t>
    </dgm:pt>
    <dgm:pt modelId="{5AFE0464-DB4F-4E2A-92B0-4B1373111F97}" type="pres">
      <dgm:prSet presAssocID="{E0EB6252-AF88-46B3-86C4-4E33C5403A6F}" presName="linear" presStyleCnt="0">
        <dgm:presLayoutVars>
          <dgm:animLvl val="lvl"/>
          <dgm:resizeHandles val="exact"/>
        </dgm:presLayoutVars>
      </dgm:prSet>
      <dgm:spPr/>
    </dgm:pt>
    <dgm:pt modelId="{F3D013DA-DB70-4460-806C-A263A07B7AF0}" type="pres">
      <dgm:prSet presAssocID="{ABB52906-A95C-4C65-BB7F-8CC8B94F812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AA2FC50-F7F8-4225-9435-572727A54E8A}" type="pres">
      <dgm:prSet presAssocID="{8AC2F8A6-72F5-47CD-BFD4-87FE9980EF68}" presName="spacer" presStyleCnt="0"/>
      <dgm:spPr/>
    </dgm:pt>
    <dgm:pt modelId="{B9E3A6CB-2AF1-4C58-8B3D-664650C36B35}" type="pres">
      <dgm:prSet presAssocID="{E1F34F29-4D15-41DF-AC50-F8FF2DE637B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4DDB1B7-003D-46A9-A190-77DDF33A5381}" type="pres">
      <dgm:prSet presAssocID="{09A500B1-74EC-4327-A45E-B639AE655E96}" presName="spacer" presStyleCnt="0"/>
      <dgm:spPr/>
    </dgm:pt>
    <dgm:pt modelId="{12D5F1B2-8CA2-4EA1-9D3A-AD773434D3F3}" type="pres">
      <dgm:prSet presAssocID="{21E0483D-89D9-4E41-A1F6-8673A9F29D6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709CE73-A136-44CC-AAC1-10C8C5CE9C64}" type="pres">
      <dgm:prSet presAssocID="{2FFBDC1E-E6D3-485B-A6E3-F1D3B4673485}" presName="spacer" presStyleCnt="0"/>
      <dgm:spPr/>
    </dgm:pt>
    <dgm:pt modelId="{B3AAEDC6-D09F-42AB-B764-10CC06965799}" type="pres">
      <dgm:prSet presAssocID="{C9C9A5CB-1B44-40BD-99E6-97497CB0C16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8B98088-2D66-4C50-A55E-CB1508BDE07F}" type="pres">
      <dgm:prSet presAssocID="{3317DB78-5069-410D-8EFF-0184B01A609D}" presName="spacer" presStyleCnt="0"/>
      <dgm:spPr/>
    </dgm:pt>
    <dgm:pt modelId="{87B35F30-BC47-4ACD-AA13-7D853018889B}" type="pres">
      <dgm:prSet presAssocID="{79969DCA-5E71-4ACE-B0B6-3923B03D4B8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8ACAFF7-5686-4921-8D5E-143C7C23A6A5}" type="pres">
      <dgm:prSet presAssocID="{620401DA-2D2E-4580-9BA1-FECAAC93E5BC}" presName="spacer" presStyleCnt="0"/>
      <dgm:spPr/>
    </dgm:pt>
    <dgm:pt modelId="{1FFEBF89-A276-4FFD-B82A-D009354774CF}" type="pres">
      <dgm:prSet presAssocID="{BF8BAEAB-ADB8-489C-8805-6DDCDA3BADF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FE05006-0047-43C5-9CD0-E43154425795}" type="presOf" srcId="{C9C9A5CB-1B44-40BD-99E6-97497CB0C160}" destId="{B3AAEDC6-D09F-42AB-B764-10CC06965799}" srcOrd="0" destOrd="0" presId="urn:microsoft.com/office/officeart/2005/8/layout/vList2"/>
    <dgm:cxn modelId="{4191983A-2978-4A2B-A388-97142B6700E6}" srcId="{E0EB6252-AF88-46B3-86C4-4E33C5403A6F}" destId="{E1F34F29-4D15-41DF-AC50-F8FF2DE637B4}" srcOrd="1" destOrd="0" parTransId="{42EBF82F-A05E-4B07-8856-9A79CB506913}" sibTransId="{09A500B1-74EC-4327-A45E-B639AE655E96}"/>
    <dgm:cxn modelId="{E07ED73A-D93F-4CE1-831D-86AD15E887B6}" type="presOf" srcId="{21E0483D-89D9-4E41-A1F6-8673A9F29D6F}" destId="{12D5F1B2-8CA2-4EA1-9D3A-AD773434D3F3}" srcOrd="0" destOrd="0" presId="urn:microsoft.com/office/officeart/2005/8/layout/vList2"/>
    <dgm:cxn modelId="{127D8676-D4B7-43F8-A7E5-5986D935F42A}" srcId="{E0EB6252-AF88-46B3-86C4-4E33C5403A6F}" destId="{BF8BAEAB-ADB8-489C-8805-6DDCDA3BADFD}" srcOrd="5" destOrd="0" parTransId="{2F679E6A-9366-46C1-9356-BF5CF4BF1AAC}" sibTransId="{58671207-5015-4134-B803-9C9F640DDCAA}"/>
    <dgm:cxn modelId="{55664E7C-3599-4152-ADB4-9FAD708D0766}" srcId="{E0EB6252-AF88-46B3-86C4-4E33C5403A6F}" destId="{ABB52906-A95C-4C65-BB7F-8CC8B94F812E}" srcOrd="0" destOrd="0" parTransId="{09516D93-01DF-4018-BD7F-5AF03C9CD89C}" sibTransId="{8AC2F8A6-72F5-47CD-BFD4-87FE9980EF68}"/>
    <dgm:cxn modelId="{47548E7F-9347-4B1E-9FDF-E1BC3C3DFEB5}" type="presOf" srcId="{79969DCA-5E71-4ACE-B0B6-3923B03D4B8D}" destId="{87B35F30-BC47-4ACD-AA13-7D853018889B}" srcOrd="0" destOrd="0" presId="urn:microsoft.com/office/officeart/2005/8/layout/vList2"/>
    <dgm:cxn modelId="{A7DE4288-4DBA-4B56-AF46-FC0ABE1BE26A}" srcId="{E0EB6252-AF88-46B3-86C4-4E33C5403A6F}" destId="{79969DCA-5E71-4ACE-B0B6-3923B03D4B8D}" srcOrd="4" destOrd="0" parTransId="{4D421234-9218-406E-8E46-D39F25A8E06B}" sibTransId="{620401DA-2D2E-4580-9BA1-FECAAC93E5BC}"/>
    <dgm:cxn modelId="{C6816DA5-3471-4C0A-962C-5AEB00DCD236}" type="presOf" srcId="{ABB52906-A95C-4C65-BB7F-8CC8B94F812E}" destId="{F3D013DA-DB70-4460-806C-A263A07B7AF0}" srcOrd="0" destOrd="0" presId="urn:microsoft.com/office/officeart/2005/8/layout/vList2"/>
    <dgm:cxn modelId="{E43FDBA8-67D0-44AF-81FF-58B2E97439CC}" type="presOf" srcId="{BF8BAEAB-ADB8-489C-8805-6DDCDA3BADFD}" destId="{1FFEBF89-A276-4FFD-B82A-D009354774CF}" srcOrd="0" destOrd="0" presId="urn:microsoft.com/office/officeart/2005/8/layout/vList2"/>
    <dgm:cxn modelId="{2FD07ACC-A019-4E15-8D8F-D837748674E8}" type="presOf" srcId="{E1F34F29-4D15-41DF-AC50-F8FF2DE637B4}" destId="{B9E3A6CB-2AF1-4C58-8B3D-664650C36B35}" srcOrd="0" destOrd="0" presId="urn:microsoft.com/office/officeart/2005/8/layout/vList2"/>
    <dgm:cxn modelId="{414754CE-C916-4A9F-A04D-A94488E05545}" srcId="{E0EB6252-AF88-46B3-86C4-4E33C5403A6F}" destId="{21E0483D-89D9-4E41-A1F6-8673A9F29D6F}" srcOrd="2" destOrd="0" parTransId="{0D1F7237-D057-46C4-9934-45467EB17E29}" sibTransId="{2FFBDC1E-E6D3-485B-A6E3-F1D3B4673485}"/>
    <dgm:cxn modelId="{B05A39D7-3BC8-4BD9-A3E4-99BE4268964E}" type="presOf" srcId="{E0EB6252-AF88-46B3-86C4-4E33C5403A6F}" destId="{5AFE0464-DB4F-4E2A-92B0-4B1373111F97}" srcOrd="0" destOrd="0" presId="urn:microsoft.com/office/officeart/2005/8/layout/vList2"/>
    <dgm:cxn modelId="{6553B8F8-7007-43A9-8336-27FC9E7220E1}" srcId="{E0EB6252-AF88-46B3-86C4-4E33C5403A6F}" destId="{C9C9A5CB-1B44-40BD-99E6-97497CB0C160}" srcOrd="3" destOrd="0" parTransId="{5D6A8247-CDB9-40EB-BD30-981D7E553EC3}" sibTransId="{3317DB78-5069-410D-8EFF-0184B01A609D}"/>
    <dgm:cxn modelId="{A29B81D2-554C-4F8B-A278-FF0DD1F721D7}" type="presParOf" srcId="{5AFE0464-DB4F-4E2A-92B0-4B1373111F97}" destId="{F3D013DA-DB70-4460-806C-A263A07B7AF0}" srcOrd="0" destOrd="0" presId="urn:microsoft.com/office/officeart/2005/8/layout/vList2"/>
    <dgm:cxn modelId="{A12CEA16-9F75-4551-A584-0E201020F211}" type="presParOf" srcId="{5AFE0464-DB4F-4E2A-92B0-4B1373111F97}" destId="{7AA2FC50-F7F8-4225-9435-572727A54E8A}" srcOrd="1" destOrd="0" presId="urn:microsoft.com/office/officeart/2005/8/layout/vList2"/>
    <dgm:cxn modelId="{59E5DADA-51E5-4905-AB90-A085013B9219}" type="presParOf" srcId="{5AFE0464-DB4F-4E2A-92B0-4B1373111F97}" destId="{B9E3A6CB-2AF1-4C58-8B3D-664650C36B35}" srcOrd="2" destOrd="0" presId="urn:microsoft.com/office/officeart/2005/8/layout/vList2"/>
    <dgm:cxn modelId="{4D66FAE9-3BE9-4510-AFB2-7A93A981F1C7}" type="presParOf" srcId="{5AFE0464-DB4F-4E2A-92B0-4B1373111F97}" destId="{64DDB1B7-003D-46A9-A190-77DDF33A5381}" srcOrd="3" destOrd="0" presId="urn:microsoft.com/office/officeart/2005/8/layout/vList2"/>
    <dgm:cxn modelId="{188067D8-3859-472F-9578-9C9A430C7022}" type="presParOf" srcId="{5AFE0464-DB4F-4E2A-92B0-4B1373111F97}" destId="{12D5F1B2-8CA2-4EA1-9D3A-AD773434D3F3}" srcOrd="4" destOrd="0" presId="urn:microsoft.com/office/officeart/2005/8/layout/vList2"/>
    <dgm:cxn modelId="{D2B9259C-3FAD-4316-8F34-F22E5E6C2E3B}" type="presParOf" srcId="{5AFE0464-DB4F-4E2A-92B0-4B1373111F97}" destId="{3709CE73-A136-44CC-AAC1-10C8C5CE9C64}" srcOrd="5" destOrd="0" presId="urn:microsoft.com/office/officeart/2005/8/layout/vList2"/>
    <dgm:cxn modelId="{3A8B7A2D-3A0E-40D6-9C1B-67D166FA80BE}" type="presParOf" srcId="{5AFE0464-DB4F-4E2A-92B0-4B1373111F97}" destId="{B3AAEDC6-D09F-42AB-B764-10CC06965799}" srcOrd="6" destOrd="0" presId="urn:microsoft.com/office/officeart/2005/8/layout/vList2"/>
    <dgm:cxn modelId="{0D7CD4D1-C150-4D6A-A972-7ED4147B1188}" type="presParOf" srcId="{5AFE0464-DB4F-4E2A-92B0-4B1373111F97}" destId="{D8B98088-2D66-4C50-A55E-CB1508BDE07F}" srcOrd="7" destOrd="0" presId="urn:microsoft.com/office/officeart/2005/8/layout/vList2"/>
    <dgm:cxn modelId="{53C7111D-F246-4248-B0D8-8B38650948BD}" type="presParOf" srcId="{5AFE0464-DB4F-4E2A-92B0-4B1373111F97}" destId="{87B35F30-BC47-4ACD-AA13-7D853018889B}" srcOrd="8" destOrd="0" presId="urn:microsoft.com/office/officeart/2005/8/layout/vList2"/>
    <dgm:cxn modelId="{6036983D-D4C1-479C-AF50-B4FB7D91FA94}" type="presParOf" srcId="{5AFE0464-DB4F-4E2A-92B0-4B1373111F97}" destId="{E8ACAFF7-5686-4921-8D5E-143C7C23A6A5}" srcOrd="9" destOrd="0" presId="urn:microsoft.com/office/officeart/2005/8/layout/vList2"/>
    <dgm:cxn modelId="{8C33E7F2-1319-4B41-A8C3-96B5C1215D4F}" type="presParOf" srcId="{5AFE0464-DB4F-4E2A-92B0-4B1373111F97}" destId="{1FFEBF89-A276-4FFD-B82A-D009354774C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013DA-DB70-4460-806C-A263A07B7AF0}">
      <dsp:nvSpPr>
        <dsp:cNvPr id="0" name=""/>
        <dsp:cNvSpPr/>
      </dsp:nvSpPr>
      <dsp:spPr>
        <a:xfrm>
          <a:off x="0" y="562718"/>
          <a:ext cx="6245265" cy="6791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Dense retrieval vs Sparse retrieval</a:t>
          </a:r>
          <a:endParaRPr lang="en-US" sz="2700" kern="1200"/>
        </a:p>
      </dsp:txBody>
      <dsp:txXfrm>
        <a:off x="33155" y="595873"/>
        <a:ext cx="6178955" cy="612874"/>
      </dsp:txXfrm>
    </dsp:sp>
    <dsp:sp modelId="{B9E3A6CB-2AF1-4C58-8B3D-664650C36B35}">
      <dsp:nvSpPr>
        <dsp:cNvPr id="0" name=""/>
        <dsp:cNvSpPr/>
      </dsp:nvSpPr>
      <dsp:spPr>
        <a:xfrm>
          <a:off x="0" y="1319663"/>
          <a:ext cx="6245265" cy="679184"/>
        </a:xfrm>
        <a:prstGeom prst="roundRect">
          <a:avLst/>
        </a:prstGeom>
        <a:solidFill>
          <a:schemeClr val="accent2">
            <a:hueOff val="-176539"/>
            <a:satOff val="844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 dirty="0"/>
            <a:t>Dense Retrieval – Dense Passage Encoder</a:t>
          </a:r>
          <a:endParaRPr lang="en-US" sz="2700" kern="1200" dirty="0"/>
        </a:p>
      </dsp:txBody>
      <dsp:txXfrm>
        <a:off x="33155" y="1352818"/>
        <a:ext cx="6178955" cy="612874"/>
      </dsp:txXfrm>
    </dsp:sp>
    <dsp:sp modelId="{12D5F1B2-8CA2-4EA1-9D3A-AD773434D3F3}">
      <dsp:nvSpPr>
        <dsp:cNvPr id="0" name=""/>
        <dsp:cNvSpPr/>
      </dsp:nvSpPr>
      <dsp:spPr>
        <a:xfrm>
          <a:off x="0" y="2076608"/>
          <a:ext cx="6245265" cy="679184"/>
        </a:xfrm>
        <a:prstGeom prst="roundRect">
          <a:avLst/>
        </a:prstGeom>
        <a:solidFill>
          <a:schemeClr val="accent2">
            <a:hueOff val="-353078"/>
            <a:satOff val="1687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Neural Reranking – Cross-Encoder</a:t>
          </a:r>
        </a:p>
      </dsp:txBody>
      <dsp:txXfrm>
        <a:off x="33155" y="2109763"/>
        <a:ext cx="6178955" cy="612874"/>
      </dsp:txXfrm>
    </dsp:sp>
    <dsp:sp modelId="{B3AAEDC6-D09F-42AB-B764-10CC06965799}">
      <dsp:nvSpPr>
        <dsp:cNvPr id="0" name=""/>
        <dsp:cNvSpPr/>
      </dsp:nvSpPr>
      <dsp:spPr>
        <a:xfrm>
          <a:off x="0" y="2833553"/>
          <a:ext cx="6245265" cy="679184"/>
        </a:xfrm>
        <a:prstGeom prst="roundRect">
          <a:avLst/>
        </a:prstGeom>
        <a:solidFill>
          <a:schemeClr val="accent2">
            <a:hueOff val="-529618"/>
            <a:satOff val="2531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Dense Retrieval – Contriever</a:t>
          </a:r>
          <a:endParaRPr lang="en-US" sz="2700" kern="1200"/>
        </a:p>
      </dsp:txBody>
      <dsp:txXfrm>
        <a:off x="33155" y="2866708"/>
        <a:ext cx="6178955" cy="612874"/>
      </dsp:txXfrm>
    </dsp:sp>
    <dsp:sp modelId="{87B35F30-BC47-4ACD-AA13-7D853018889B}">
      <dsp:nvSpPr>
        <dsp:cNvPr id="0" name=""/>
        <dsp:cNvSpPr/>
      </dsp:nvSpPr>
      <dsp:spPr>
        <a:xfrm>
          <a:off x="0" y="3590498"/>
          <a:ext cx="6245265" cy="679184"/>
        </a:xfrm>
        <a:prstGeom prst="roundRect">
          <a:avLst/>
        </a:prstGeom>
        <a:solidFill>
          <a:schemeClr val="accent2">
            <a:hueOff val="-706157"/>
            <a:satOff val="3374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Sparse Retrieval – SPLADE</a:t>
          </a:r>
          <a:endParaRPr lang="en-US" sz="2700" kern="1200"/>
        </a:p>
      </dsp:txBody>
      <dsp:txXfrm>
        <a:off x="33155" y="3623653"/>
        <a:ext cx="6178955" cy="612874"/>
      </dsp:txXfrm>
    </dsp:sp>
    <dsp:sp modelId="{1FFEBF89-A276-4FFD-B82A-D009354774CF}">
      <dsp:nvSpPr>
        <dsp:cNvPr id="0" name=""/>
        <dsp:cNvSpPr/>
      </dsp:nvSpPr>
      <dsp:spPr>
        <a:xfrm>
          <a:off x="0" y="4347443"/>
          <a:ext cx="6245265" cy="679184"/>
        </a:xfrm>
        <a:prstGeom prst="round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Dense Retrieval – ColBERT</a:t>
          </a:r>
          <a:endParaRPr lang="en-US" sz="2700" kern="1200"/>
        </a:p>
      </dsp:txBody>
      <dsp:txXfrm>
        <a:off x="33155" y="4380598"/>
        <a:ext cx="6178955" cy="61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97C4F-992B-456F-AC99-D0B2BA40AEA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23390-5A41-48C5-8D09-F8BF0FD3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7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23390-5A41-48C5-8D09-F8BF0FD32D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0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23390-5A41-48C5-8D09-F8BF0FD32D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2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23390-5A41-48C5-8D09-F8BF0FD32D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2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25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30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48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12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76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0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46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60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10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12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4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8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e-icons.net/1x1/delapouite/mine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6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89.xml"/><Relationship Id="rId7" Type="http://schemas.openxmlformats.org/officeDocument/2006/relationships/image" Target="../media/image6.emf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5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tags" Target="../tags/tag223.xml"/><Relationship Id="rId3" Type="http://schemas.openxmlformats.org/officeDocument/2006/relationships/tags" Target="../tags/tag200.xml"/><Relationship Id="rId21" Type="http://schemas.openxmlformats.org/officeDocument/2006/relationships/tags" Target="../tags/tag218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tags" Target="../tags/tag222.xml"/><Relationship Id="rId33" Type="http://schemas.openxmlformats.org/officeDocument/2006/relationships/image" Target="../media/image12.emf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29" Type="http://schemas.openxmlformats.org/officeDocument/2006/relationships/tags" Target="../tags/tag226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tags" Target="../tags/tag221.xml"/><Relationship Id="rId32" Type="http://schemas.openxmlformats.org/officeDocument/2006/relationships/image" Target="../media/image10.emf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28" Type="http://schemas.openxmlformats.org/officeDocument/2006/relationships/tags" Target="../tags/tag225.xml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tags" Target="../tags/tag224.xml"/><Relationship Id="rId30" Type="http://schemas.openxmlformats.org/officeDocument/2006/relationships/tags" Target="../tags/tag227.xml"/><Relationship Id="rId8" Type="http://schemas.openxmlformats.org/officeDocument/2006/relationships/tags" Target="../tags/tag205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33" Type="http://schemas.openxmlformats.org/officeDocument/2006/relationships/image" Target="../media/image12.emf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29" Type="http://schemas.openxmlformats.org/officeDocument/2006/relationships/tags" Target="../tags/tag256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32" Type="http://schemas.openxmlformats.org/officeDocument/2006/relationships/image" Target="../media/image10.emf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tags" Target="../tags/tag257.xml"/><Relationship Id="rId8" Type="http://schemas.openxmlformats.org/officeDocument/2006/relationships/tags" Target="../tags/tag23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tags" Target="../tags/tag283.xml"/><Relationship Id="rId3" Type="http://schemas.openxmlformats.org/officeDocument/2006/relationships/tags" Target="../tags/tag260.xml"/><Relationship Id="rId21" Type="http://schemas.openxmlformats.org/officeDocument/2006/relationships/tags" Target="../tags/tag278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tags" Target="../tags/tag282.xml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29" Type="http://schemas.openxmlformats.org/officeDocument/2006/relationships/image" Target="../media/image12.emf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tags" Target="../tags/tag281.xml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tags" Target="../tags/tag280.xml"/><Relationship Id="rId28" Type="http://schemas.openxmlformats.org/officeDocument/2006/relationships/image" Target="../media/image13.emf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309.xml"/><Relationship Id="rId21" Type="http://schemas.openxmlformats.org/officeDocument/2006/relationships/tags" Target="../tags/tag304.xml"/><Relationship Id="rId42" Type="http://schemas.openxmlformats.org/officeDocument/2006/relationships/tags" Target="../tags/tag325.xml"/><Relationship Id="rId47" Type="http://schemas.openxmlformats.org/officeDocument/2006/relationships/tags" Target="../tags/tag330.xml"/><Relationship Id="rId63" Type="http://schemas.openxmlformats.org/officeDocument/2006/relationships/tags" Target="../tags/tag346.xml"/><Relationship Id="rId68" Type="http://schemas.openxmlformats.org/officeDocument/2006/relationships/tags" Target="../tags/tag351.xml"/><Relationship Id="rId84" Type="http://schemas.openxmlformats.org/officeDocument/2006/relationships/tags" Target="../tags/tag367.xml"/><Relationship Id="rId89" Type="http://schemas.openxmlformats.org/officeDocument/2006/relationships/tags" Target="../tags/tag372.xml"/><Relationship Id="rId112" Type="http://schemas.openxmlformats.org/officeDocument/2006/relationships/tags" Target="../tags/tag395.xml"/><Relationship Id="rId16" Type="http://schemas.openxmlformats.org/officeDocument/2006/relationships/tags" Target="../tags/tag299.xml"/><Relationship Id="rId107" Type="http://schemas.openxmlformats.org/officeDocument/2006/relationships/tags" Target="../tags/tag390.xml"/><Relationship Id="rId11" Type="http://schemas.openxmlformats.org/officeDocument/2006/relationships/tags" Target="../tags/tag294.xml"/><Relationship Id="rId32" Type="http://schemas.openxmlformats.org/officeDocument/2006/relationships/tags" Target="../tags/tag315.xml"/><Relationship Id="rId37" Type="http://schemas.openxmlformats.org/officeDocument/2006/relationships/tags" Target="../tags/tag320.xml"/><Relationship Id="rId53" Type="http://schemas.openxmlformats.org/officeDocument/2006/relationships/tags" Target="../tags/tag336.xml"/><Relationship Id="rId58" Type="http://schemas.openxmlformats.org/officeDocument/2006/relationships/tags" Target="../tags/tag341.xml"/><Relationship Id="rId74" Type="http://schemas.openxmlformats.org/officeDocument/2006/relationships/tags" Target="../tags/tag357.xml"/><Relationship Id="rId79" Type="http://schemas.openxmlformats.org/officeDocument/2006/relationships/tags" Target="../tags/tag362.xml"/><Relationship Id="rId102" Type="http://schemas.openxmlformats.org/officeDocument/2006/relationships/tags" Target="../tags/tag385.xml"/><Relationship Id="rId5" Type="http://schemas.openxmlformats.org/officeDocument/2006/relationships/tags" Target="../tags/tag288.xml"/><Relationship Id="rId90" Type="http://schemas.openxmlformats.org/officeDocument/2006/relationships/tags" Target="../tags/tag373.xml"/><Relationship Id="rId95" Type="http://schemas.openxmlformats.org/officeDocument/2006/relationships/tags" Target="../tags/tag378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43" Type="http://schemas.openxmlformats.org/officeDocument/2006/relationships/tags" Target="../tags/tag326.xml"/><Relationship Id="rId48" Type="http://schemas.openxmlformats.org/officeDocument/2006/relationships/tags" Target="../tags/tag331.xml"/><Relationship Id="rId64" Type="http://schemas.openxmlformats.org/officeDocument/2006/relationships/tags" Target="../tags/tag347.xml"/><Relationship Id="rId69" Type="http://schemas.openxmlformats.org/officeDocument/2006/relationships/tags" Target="../tags/tag352.xml"/><Relationship Id="rId113" Type="http://schemas.openxmlformats.org/officeDocument/2006/relationships/tags" Target="../tags/tag396.xml"/><Relationship Id="rId80" Type="http://schemas.openxmlformats.org/officeDocument/2006/relationships/tags" Target="../tags/tag363.xml"/><Relationship Id="rId85" Type="http://schemas.openxmlformats.org/officeDocument/2006/relationships/tags" Target="../tags/tag368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33" Type="http://schemas.openxmlformats.org/officeDocument/2006/relationships/tags" Target="../tags/tag316.xml"/><Relationship Id="rId38" Type="http://schemas.openxmlformats.org/officeDocument/2006/relationships/tags" Target="../tags/tag321.xml"/><Relationship Id="rId59" Type="http://schemas.openxmlformats.org/officeDocument/2006/relationships/tags" Target="../tags/tag342.xml"/><Relationship Id="rId103" Type="http://schemas.openxmlformats.org/officeDocument/2006/relationships/tags" Target="../tags/tag386.xml"/><Relationship Id="rId108" Type="http://schemas.openxmlformats.org/officeDocument/2006/relationships/tags" Target="../tags/tag391.xml"/><Relationship Id="rId54" Type="http://schemas.openxmlformats.org/officeDocument/2006/relationships/tags" Target="../tags/tag337.xml"/><Relationship Id="rId70" Type="http://schemas.openxmlformats.org/officeDocument/2006/relationships/tags" Target="../tags/tag353.xml"/><Relationship Id="rId75" Type="http://schemas.openxmlformats.org/officeDocument/2006/relationships/tags" Target="../tags/tag358.xml"/><Relationship Id="rId91" Type="http://schemas.openxmlformats.org/officeDocument/2006/relationships/tags" Target="../tags/tag374.xml"/><Relationship Id="rId96" Type="http://schemas.openxmlformats.org/officeDocument/2006/relationships/tags" Target="../tags/tag379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5" Type="http://schemas.openxmlformats.org/officeDocument/2006/relationships/tags" Target="../tags/tag298.xml"/><Relationship Id="rId23" Type="http://schemas.openxmlformats.org/officeDocument/2006/relationships/tags" Target="../tags/tag306.xml"/><Relationship Id="rId28" Type="http://schemas.openxmlformats.org/officeDocument/2006/relationships/tags" Target="../tags/tag311.xml"/><Relationship Id="rId36" Type="http://schemas.openxmlformats.org/officeDocument/2006/relationships/tags" Target="../tags/tag319.xml"/><Relationship Id="rId49" Type="http://schemas.openxmlformats.org/officeDocument/2006/relationships/tags" Target="../tags/tag332.xml"/><Relationship Id="rId57" Type="http://schemas.openxmlformats.org/officeDocument/2006/relationships/tags" Target="../tags/tag340.xml"/><Relationship Id="rId106" Type="http://schemas.openxmlformats.org/officeDocument/2006/relationships/tags" Target="../tags/tag389.xml"/><Relationship Id="rId114" Type="http://schemas.openxmlformats.org/officeDocument/2006/relationships/slideLayout" Target="../slideLayouts/slideLayout2.xml"/><Relationship Id="rId10" Type="http://schemas.openxmlformats.org/officeDocument/2006/relationships/tags" Target="../tags/tag293.xml"/><Relationship Id="rId31" Type="http://schemas.openxmlformats.org/officeDocument/2006/relationships/tags" Target="../tags/tag314.xml"/><Relationship Id="rId44" Type="http://schemas.openxmlformats.org/officeDocument/2006/relationships/tags" Target="../tags/tag327.xml"/><Relationship Id="rId52" Type="http://schemas.openxmlformats.org/officeDocument/2006/relationships/tags" Target="../tags/tag335.xml"/><Relationship Id="rId60" Type="http://schemas.openxmlformats.org/officeDocument/2006/relationships/tags" Target="../tags/tag343.xml"/><Relationship Id="rId65" Type="http://schemas.openxmlformats.org/officeDocument/2006/relationships/tags" Target="../tags/tag348.xml"/><Relationship Id="rId73" Type="http://schemas.openxmlformats.org/officeDocument/2006/relationships/tags" Target="../tags/tag356.xml"/><Relationship Id="rId78" Type="http://schemas.openxmlformats.org/officeDocument/2006/relationships/tags" Target="../tags/tag361.xml"/><Relationship Id="rId81" Type="http://schemas.openxmlformats.org/officeDocument/2006/relationships/tags" Target="../tags/tag364.xml"/><Relationship Id="rId86" Type="http://schemas.openxmlformats.org/officeDocument/2006/relationships/tags" Target="../tags/tag369.xml"/><Relationship Id="rId94" Type="http://schemas.openxmlformats.org/officeDocument/2006/relationships/tags" Target="../tags/tag377.xml"/><Relationship Id="rId99" Type="http://schemas.openxmlformats.org/officeDocument/2006/relationships/tags" Target="../tags/tag382.xml"/><Relationship Id="rId101" Type="http://schemas.openxmlformats.org/officeDocument/2006/relationships/tags" Target="../tags/tag384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39" Type="http://schemas.openxmlformats.org/officeDocument/2006/relationships/tags" Target="../tags/tag322.xml"/><Relationship Id="rId109" Type="http://schemas.openxmlformats.org/officeDocument/2006/relationships/tags" Target="../tags/tag392.xml"/><Relationship Id="rId34" Type="http://schemas.openxmlformats.org/officeDocument/2006/relationships/tags" Target="../tags/tag317.xml"/><Relationship Id="rId50" Type="http://schemas.openxmlformats.org/officeDocument/2006/relationships/tags" Target="../tags/tag333.xml"/><Relationship Id="rId55" Type="http://schemas.openxmlformats.org/officeDocument/2006/relationships/tags" Target="../tags/tag338.xml"/><Relationship Id="rId76" Type="http://schemas.openxmlformats.org/officeDocument/2006/relationships/tags" Target="../tags/tag359.xml"/><Relationship Id="rId97" Type="http://schemas.openxmlformats.org/officeDocument/2006/relationships/tags" Target="../tags/tag380.xml"/><Relationship Id="rId104" Type="http://schemas.openxmlformats.org/officeDocument/2006/relationships/tags" Target="../tags/tag387.xml"/><Relationship Id="rId7" Type="http://schemas.openxmlformats.org/officeDocument/2006/relationships/tags" Target="../tags/tag290.xml"/><Relationship Id="rId71" Type="http://schemas.openxmlformats.org/officeDocument/2006/relationships/tags" Target="../tags/tag354.xml"/><Relationship Id="rId92" Type="http://schemas.openxmlformats.org/officeDocument/2006/relationships/tags" Target="../tags/tag375.xml"/><Relationship Id="rId2" Type="http://schemas.openxmlformats.org/officeDocument/2006/relationships/tags" Target="../tags/tag285.xml"/><Relationship Id="rId29" Type="http://schemas.openxmlformats.org/officeDocument/2006/relationships/tags" Target="../tags/tag312.xml"/><Relationship Id="rId24" Type="http://schemas.openxmlformats.org/officeDocument/2006/relationships/tags" Target="../tags/tag307.xml"/><Relationship Id="rId40" Type="http://schemas.openxmlformats.org/officeDocument/2006/relationships/tags" Target="../tags/tag323.xml"/><Relationship Id="rId45" Type="http://schemas.openxmlformats.org/officeDocument/2006/relationships/tags" Target="../tags/tag328.xml"/><Relationship Id="rId66" Type="http://schemas.openxmlformats.org/officeDocument/2006/relationships/tags" Target="../tags/tag349.xml"/><Relationship Id="rId87" Type="http://schemas.openxmlformats.org/officeDocument/2006/relationships/tags" Target="../tags/tag370.xml"/><Relationship Id="rId110" Type="http://schemas.openxmlformats.org/officeDocument/2006/relationships/tags" Target="../tags/tag393.xml"/><Relationship Id="rId61" Type="http://schemas.openxmlformats.org/officeDocument/2006/relationships/tags" Target="../tags/tag344.xml"/><Relationship Id="rId82" Type="http://schemas.openxmlformats.org/officeDocument/2006/relationships/tags" Target="../tags/tag365.xml"/><Relationship Id="rId19" Type="http://schemas.openxmlformats.org/officeDocument/2006/relationships/tags" Target="../tags/tag302.xml"/><Relationship Id="rId14" Type="http://schemas.openxmlformats.org/officeDocument/2006/relationships/tags" Target="../tags/tag297.xml"/><Relationship Id="rId30" Type="http://schemas.openxmlformats.org/officeDocument/2006/relationships/tags" Target="../tags/tag313.xml"/><Relationship Id="rId35" Type="http://schemas.openxmlformats.org/officeDocument/2006/relationships/tags" Target="../tags/tag318.xml"/><Relationship Id="rId56" Type="http://schemas.openxmlformats.org/officeDocument/2006/relationships/tags" Target="../tags/tag339.xml"/><Relationship Id="rId77" Type="http://schemas.openxmlformats.org/officeDocument/2006/relationships/tags" Target="../tags/tag360.xml"/><Relationship Id="rId100" Type="http://schemas.openxmlformats.org/officeDocument/2006/relationships/tags" Target="../tags/tag383.xml"/><Relationship Id="rId105" Type="http://schemas.openxmlformats.org/officeDocument/2006/relationships/tags" Target="../tags/tag388.xml"/><Relationship Id="rId8" Type="http://schemas.openxmlformats.org/officeDocument/2006/relationships/tags" Target="../tags/tag291.xml"/><Relationship Id="rId51" Type="http://schemas.openxmlformats.org/officeDocument/2006/relationships/tags" Target="../tags/tag334.xml"/><Relationship Id="rId72" Type="http://schemas.openxmlformats.org/officeDocument/2006/relationships/tags" Target="../tags/tag355.xml"/><Relationship Id="rId93" Type="http://schemas.openxmlformats.org/officeDocument/2006/relationships/tags" Target="../tags/tag376.xml"/><Relationship Id="rId98" Type="http://schemas.openxmlformats.org/officeDocument/2006/relationships/tags" Target="../tags/tag381.xml"/><Relationship Id="rId3" Type="http://schemas.openxmlformats.org/officeDocument/2006/relationships/tags" Target="../tags/tag286.xml"/><Relationship Id="rId25" Type="http://schemas.openxmlformats.org/officeDocument/2006/relationships/tags" Target="../tags/tag308.xml"/><Relationship Id="rId46" Type="http://schemas.openxmlformats.org/officeDocument/2006/relationships/tags" Target="../tags/tag329.xml"/><Relationship Id="rId67" Type="http://schemas.openxmlformats.org/officeDocument/2006/relationships/tags" Target="../tags/tag350.xml"/><Relationship Id="rId20" Type="http://schemas.openxmlformats.org/officeDocument/2006/relationships/tags" Target="../tags/tag303.xml"/><Relationship Id="rId41" Type="http://schemas.openxmlformats.org/officeDocument/2006/relationships/tags" Target="../tags/tag324.xml"/><Relationship Id="rId62" Type="http://schemas.openxmlformats.org/officeDocument/2006/relationships/tags" Target="../tags/tag345.xml"/><Relationship Id="rId83" Type="http://schemas.openxmlformats.org/officeDocument/2006/relationships/tags" Target="../tags/tag366.xml"/><Relationship Id="rId88" Type="http://schemas.openxmlformats.org/officeDocument/2006/relationships/tags" Target="../tags/tag371.xml"/><Relationship Id="rId111" Type="http://schemas.openxmlformats.org/officeDocument/2006/relationships/tags" Target="../tags/tag394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422.xml"/><Relationship Id="rId21" Type="http://schemas.openxmlformats.org/officeDocument/2006/relationships/tags" Target="../tags/tag417.xml"/><Relationship Id="rId42" Type="http://schemas.openxmlformats.org/officeDocument/2006/relationships/tags" Target="../tags/tag438.xml"/><Relationship Id="rId47" Type="http://schemas.openxmlformats.org/officeDocument/2006/relationships/tags" Target="../tags/tag443.xml"/><Relationship Id="rId63" Type="http://schemas.openxmlformats.org/officeDocument/2006/relationships/tags" Target="../tags/tag459.xml"/><Relationship Id="rId68" Type="http://schemas.openxmlformats.org/officeDocument/2006/relationships/tags" Target="../tags/tag464.xml"/><Relationship Id="rId84" Type="http://schemas.openxmlformats.org/officeDocument/2006/relationships/tags" Target="../tags/tag480.xml"/><Relationship Id="rId89" Type="http://schemas.openxmlformats.org/officeDocument/2006/relationships/tags" Target="../tags/tag485.xml"/><Relationship Id="rId112" Type="http://schemas.openxmlformats.org/officeDocument/2006/relationships/tags" Target="../tags/tag508.xml"/><Relationship Id="rId16" Type="http://schemas.openxmlformats.org/officeDocument/2006/relationships/tags" Target="../tags/tag412.xml"/><Relationship Id="rId107" Type="http://schemas.openxmlformats.org/officeDocument/2006/relationships/tags" Target="../tags/tag503.xml"/><Relationship Id="rId11" Type="http://schemas.openxmlformats.org/officeDocument/2006/relationships/tags" Target="../tags/tag407.xml"/><Relationship Id="rId32" Type="http://schemas.openxmlformats.org/officeDocument/2006/relationships/tags" Target="../tags/tag428.xml"/><Relationship Id="rId37" Type="http://schemas.openxmlformats.org/officeDocument/2006/relationships/tags" Target="../tags/tag433.xml"/><Relationship Id="rId53" Type="http://schemas.openxmlformats.org/officeDocument/2006/relationships/tags" Target="../tags/tag449.xml"/><Relationship Id="rId58" Type="http://schemas.openxmlformats.org/officeDocument/2006/relationships/tags" Target="../tags/tag454.xml"/><Relationship Id="rId74" Type="http://schemas.openxmlformats.org/officeDocument/2006/relationships/tags" Target="../tags/tag470.xml"/><Relationship Id="rId79" Type="http://schemas.openxmlformats.org/officeDocument/2006/relationships/tags" Target="../tags/tag475.xml"/><Relationship Id="rId102" Type="http://schemas.openxmlformats.org/officeDocument/2006/relationships/tags" Target="../tags/tag498.xml"/><Relationship Id="rId5" Type="http://schemas.openxmlformats.org/officeDocument/2006/relationships/tags" Target="../tags/tag401.xml"/><Relationship Id="rId90" Type="http://schemas.openxmlformats.org/officeDocument/2006/relationships/tags" Target="../tags/tag486.xml"/><Relationship Id="rId95" Type="http://schemas.openxmlformats.org/officeDocument/2006/relationships/tags" Target="../tags/tag491.xml"/><Relationship Id="rId22" Type="http://schemas.openxmlformats.org/officeDocument/2006/relationships/tags" Target="../tags/tag418.xml"/><Relationship Id="rId27" Type="http://schemas.openxmlformats.org/officeDocument/2006/relationships/tags" Target="../tags/tag423.xml"/><Relationship Id="rId43" Type="http://schemas.openxmlformats.org/officeDocument/2006/relationships/tags" Target="../tags/tag439.xml"/><Relationship Id="rId48" Type="http://schemas.openxmlformats.org/officeDocument/2006/relationships/tags" Target="../tags/tag444.xml"/><Relationship Id="rId64" Type="http://schemas.openxmlformats.org/officeDocument/2006/relationships/tags" Target="../tags/tag460.xml"/><Relationship Id="rId69" Type="http://schemas.openxmlformats.org/officeDocument/2006/relationships/tags" Target="../tags/tag465.xml"/><Relationship Id="rId113" Type="http://schemas.openxmlformats.org/officeDocument/2006/relationships/tags" Target="../tags/tag509.xml"/><Relationship Id="rId80" Type="http://schemas.openxmlformats.org/officeDocument/2006/relationships/tags" Target="../tags/tag476.xml"/><Relationship Id="rId85" Type="http://schemas.openxmlformats.org/officeDocument/2006/relationships/tags" Target="../tags/tag481.xml"/><Relationship Id="rId12" Type="http://schemas.openxmlformats.org/officeDocument/2006/relationships/tags" Target="../tags/tag408.xml"/><Relationship Id="rId17" Type="http://schemas.openxmlformats.org/officeDocument/2006/relationships/tags" Target="../tags/tag413.xml"/><Relationship Id="rId33" Type="http://schemas.openxmlformats.org/officeDocument/2006/relationships/tags" Target="../tags/tag429.xml"/><Relationship Id="rId38" Type="http://schemas.openxmlformats.org/officeDocument/2006/relationships/tags" Target="../tags/tag434.xml"/><Relationship Id="rId59" Type="http://schemas.openxmlformats.org/officeDocument/2006/relationships/tags" Target="../tags/tag455.xml"/><Relationship Id="rId103" Type="http://schemas.openxmlformats.org/officeDocument/2006/relationships/tags" Target="../tags/tag499.xml"/><Relationship Id="rId108" Type="http://schemas.openxmlformats.org/officeDocument/2006/relationships/tags" Target="../tags/tag504.xml"/><Relationship Id="rId54" Type="http://schemas.openxmlformats.org/officeDocument/2006/relationships/tags" Target="../tags/tag450.xml"/><Relationship Id="rId70" Type="http://schemas.openxmlformats.org/officeDocument/2006/relationships/tags" Target="../tags/tag466.xml"/><Relationship Id="rId75" Type="http://schemas.openxmlformats.org/officeDocument/2006/relationships/tags" Target="../tags/tag471.xml"/><Relationship Id="rId91" Type="http://schemas.openxmlformats.org/officeDocument/2006/relationships/tags" Target="../tags/tag487.xml"/><Relationship Id="rId96" Type="http://schemas.openxmlformats.org/officeDocument/2006/relationships/tags" Target="../tags/tag492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5" Type="http://schemas.openxmlformats.org/officeDocument/2006/relationships/tags" Target="../tags/tag411.xml"/><Relationship Id="rId23" Type="http://schemas.openxmlformats.org/officeDocument/2006/relationships/tags" Target="../tags/tag419.xml"/><Relationship Id="rId28" Type="http://schemas.openxmlformats.org/officeDocument/2006/relationships/tags" Target="../tags/tag424.xml"/><Relationship Id="rId36" Type="http://schemas.openxmlformats.org/officeDocument/2006/relationships/tags" Target="../tags/tag432.xml"/><Relationship Id="rId49" Type="http://schemas.openxmlformats.org/officeDocument/2006/relationships/tags" Target="../tags/tag445.xml"/><Relationship Id="rId57" Type="http://schemas.openxmlformats.org/officeDocument/2006/relationships/tags" Target="../tags/tag453.xml"/><Relationship Id="rId106" Type="http://schemas.openxmlformats.org/officeDocument/2006/relationships/tags" Target="../tags/tag502.xml"/><Relationship Id="rId114" Type="http://schemas.openxmlformats.org/officeDocument/2006/relationships/tags" Target="../tags/tag510.xml"/><Relationship Id="rId10" Type="http://schemas.openxmlformats.org/officeDocument/2006/relationships/tags" Target="../tags/tag406.xml"/><Relationship Id="rId31" Type="http://schemas.openxmlformats.org/officeDocument/2006/relationships/tags" Target="../tags/tag427.xml"/><Relationship Id="rId44" Type="http://schemas.openxmlformats.org/officeDocument/2006/relationships/tags" Target="../tags/tag440.xml"/><Relationship Id="rId52" Type="http://schemas.openxmlformats.org/officeDocument/2006/relationships/tags" Target="../tags/tag448.xml"/><Relationship Id="rId60" Type="http://schemas.openxmlformats.org/officeDocument/2006/relationships/tags" Target="../tags/tag456.xml"/><Relationship Id="rId65" Type="http://schemas.openxmlformats.org/officeDocument/2006/relationships/tags" Target="../tags/tag461.xml"/><Relationship Id="rId73" Type="http://schemas.openxmlformats.org/officeDocument/2006/relationships/tags" Target="../tags/tag469.xml"/><Relationship Id="rId78" Type="http://schemas.openxmlformats.org/officeDocument/2006/relationships/tags" Target="../tags/tag474.xml"/><Relationship Id="rId81" Type="http://schemas.openxmlformats.org/officeDocument/2006/relationships/tags" Target="../tags/tag477.xml"/><Relationship Id="rId86" Type="http://schemas.openxmlformats.org/officeDocument/2006/relationships/tags" Target="../tags/tag482.xml"/><Relationship Id="rId94" Type="http://schemas.openxmlformats.org/officeDocument/2006/relationships/tags" Target="../tags/tag490.xml"/><Relationship Id="rId99" Type="http://schemas.openxmlformats.org/officeDocument/2006/relationships/tags" Target="../tags/tag495.xml"/><Relationship Id="rId101" Type="http://schemas.openxmlformats.org/officeDocument/2006/relationships/tags" Target="../tags/tag497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3" Type="http://schemas.openxmlformats.org/officeDocument/2006/relationships/tags" Target="../tags/tag409.xml"/><Relationship Id="rId18" Type="http://schemas.openxmlformats.org/officeDocument/2006/relationships/tags" Target="../tags/tag414.xml"/><Relationship Id="rId39" Type="http://schemas.openxmlformats.org/officeDocument/2006/relationships/tags" Target="../tags/tag435.xml"/><Relationship Id="rId109" Type="http://schemas.openxmlformats.org/officeDocument/2006/relationships/tags" Target="../tags/tag505.xml"/><Relationship Id="rId34" Type="http://schemas.openxmlformats.org/officeDocument/2006/relationships/tags" Target="../tags/tag430.xml"/><Relationship Id="rId50" Type="http://schemas.openxmlformats.org/officeDocument/2006/relationships/tags" Target="../tags/tag446.xml"/><Relationship Id="rId55" Type="http://schemas.openxmlformats.org/officeDocument/2006/relationships/tags" Target="../tags/tag451.xml"/><Relationship Id="rId76" Type="http://schemas.openxmlformats.org/officeDocument/2006/relationships/tags" Target="../tags/tag472.xml"/><Relationship Id="rId97" Type="http://schemas.openxmlformats.org/officeDocument/2006/relationships/tags" Target="../tags/tag493.xml"/><Relationship Id="rId104" Type="http://schemas.openxmlformats.org/officeDocument/2006/relationships/tags" Target="../tags/tag500.xml"/><Relationship Id="rId7" Type="http://schemas.openxmlformats.org/officeDocument/2006/relationships/tags" Target="../tags/tag403.xml"/><Relationship Id="rId71" Type="http://schemas.openxmlformats.org/officeDocument/2006/relationships/tags" Target="../tags/tag467.xml"/><Relationship Id="rId92" Type="http://schemas.openxmlformats.org/officeDocument/2006/relationships/tags" Target="../tags/tag488.xml"/><Relationship Id="rId2" Type="http://schemas.openxmlformats.org/officeDocument/2006/relationships/tags" Target="../tags/tag398.xml"/><Relationship Id="rId29" Type="http://schemas.openxmlformats.org/officeDocument/2006/relationships/tags" Target="../tags/tag425.xml"/><Relationship Id="rId24" Type="http://schemas.openxmlformats.org/officeDocument/2006/relationships/tags" Target="../tags/tag420.xml"/><Relationship Id="rId40" Type="http://schemas.openxmlformats.org/officeDocument/2006/relationships/tags" Target="../tags/tag436.xml"/><Relationship Id="rId45" Type="http://schemas.openxmlformats.org/officeDocument/2006/relationships/tags" Target="../tags/tag441.xml"/><Relationship Id="rId66" Type="http://schemas.openxmlformats.org/officeDocument/2006/relationships/tags" Target="../tags/tag462.xml"/><Relationship Id="rId87" Type="http://schemas.openxmlformats.org/officeDocument/2006/relationships/tags" Target="../tags/tag483.xml"/><Relationship Id="rId110" Type="http://schemas.openxmlformats.org/officeDocument/2006/relationships/tags" Target="../tags/tag506.xml"/><Relationship Id="rId115" Type="http://schemas.openxmlformats.org/officeDocument/2006/relationships/slideLayout" Target="../slideLayouts/slideLayout2.xml"/><Relationship Id="rId61" Type="http://schemas.openxmlformats.org/officeDocument/2006/relationships/tags" Target="../tags/tag457.xml"/><Relationship Id="rId82" Type="http://schemas.openxmlformats.org/officeDocument/2006/relationships/tags" Target="../tags/tag478.xml"/><Relationship Id="rId19" Type="http://schemas.openxmlformats.org/officeDocument/2006/relationships/tags" Target="../tags/tag415.xml"/><Relationship Id="rId14" Type="http://schemas.openxmlformats.org/officeDocument/2006/relationships/tags" Target="../tags/tag410.xml"/><Relationship Id="rId30" Type="http://schemas.openxmlformats.org/officeDocument/2006/relationships/tags" Target="../tags/tag426.xml"/><Relationship Id="rId35" Type="http://schemas.openxmlformats.org/officeDocument/2006/relationships/tags" Target="../tags/tag431.xml"/><Relationship Id="rId56" Type="http://schemas.openxmlformats.org/officeDocument/2006/relationships/tags" Target="../tags/tag452.xml"/><Relationship Id="rId77" Type="http://schemas.openxmlformats.org/officeDocument/2006/relationships/tags" Target="../tags/tag473.xml"/><Relationship Id="rId100" Type="http://schemas.openxmlformats.org/officeDocument/2006/relationships/tags" Target="../tags/tag496.xml"/><Relationship Id="rId105" Type="http://schemas.openxmlformats.org/officeDocument/2006/relationships/tags" Target="../tags/tag501.xml"/><Relationship Id="rId8" Type="http://schemas.openxmlformats.org/officeDocument/2006/relationships/tags" Target="../tags/tag404.xml"/><Relationship Id="rId51" Type="http://schemas.openxmlformats.org/officeDocument/2006/relationships/tags" Target="../tags/tag447.xml"/><Relationship Id="rId72" Type="http://schemas.openxmlformats.org/officeDocument/2006/relationships/tags" Target="../tags/tag468.xml"/><Relationship Id="rId93" Type="http://schemas.openxmlformats.org/officeDocument/2006/relationships/tags" Target="../tags/tag489.xml"/><Relationship Id="rId98" Type="http://schemas.openxmlformats.org/officeDocument/2006/relationships/tags" Target="../tags/tag494.xml"/><Relationship Id="rId3" Type="http://schemas.openxmlformats.org/officeDocument/2006/relationships/tags" Target="../tags/tag399.xml"/><Relationship Id="rId25" Type="http://schemas.openxmlformats.org/officeDocument/2006/relationships/tags" Target="../tags/tag421.xml"/><Relationship Id="rId46" Type="http://schemas.openxmlformats.org/officeDocument/2006/relationships/tags" Target="../tags/tag442.xml"/><Relationship Id="rId67" Type="http://schemas.openxmlformats.org/officeDocument/2006/relationships/tags" Target="../tags/tag463.xml"/><Relationship Id="rId116" Type="http://schemas.openxmlformats.org/officeDocument/2006/relationships/image" Target="../media/image14.emf"/><Relationship Id="rId20" Type="http://schemas.openxmlformats.org/officeDocument/2006/relationships/tags" Target="../tags/tag416.xml"/><Relationship Id="rId41" Type="http://schemas.openxmlformats.org/officeDocument/2006/relationships/tags" Target="../tags/tag437.xml"/><Relationship Id="rId62" Type="http://schemas.openxmlformats.org/officeDocument/2006/relationships/tags" Target="../tags/tag458.xml"/><Relationship Id="rId83" Type="http://schemas.openxmlformats.org/officeDocument/2006/relationships/tags" Target="../tags/tag479.xml"/><Relationship Id="rId88" Type="http://schemas.openxmlformats.org/officeDocument/2006/relationships/tags" Target="../tags/tag484.xml"/><Relationship Id="rId111" Type="http://schemas.openxmlformats.org/officeDocument/2006/relationships/tags" Target="../tags/tag507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536.xml"/><Relationship Id="rId21" Type="http://schemas.openxmlformats.org/officeDocument/2006/relationships/tags" Target="../tags/tag531.xml"/><Relationship Id="rId42" Type="http://schemas.openxmlformats.org/officeDocument/2006/relationships/tags" Target="../tags/tag552.xml"/><Relationship Id="rId47" Type="http://schemas.openxmlformats.org/officeDocument/2006/relationships/tags" Target="../tags/tag557.xml"/><Relationship Id="rId63" Type="http://schemas.openxmlformats.org/officeDocument/2006/relationships/tags" Target="../tags/tag573.xml"/><Relationship Id="rId68" Type="http://schemas.openxmlformats.org/officeDocument/2006/relationships/tags" Target="../tags/tag578.xml"/><Relationship Id="rId84" Type="http://schemas.openxmlformats.org/officeDocument/2006/relationships/tags" Target="../tags/tag594.xml"/><Relationship Id="rId89" Type="http://schemas.openxmlformats.org/officeDocument/2006/relationships/tags" Target="../tags/tag599.xml"/><Relationship Id="rId112" Type="http://schemas.openxmlformats.org/officeDocument/2006/relationships/tags" Target="../tags/tag622.xml"/><Relationship Id="rId16" Type="http://schemas.openxmlformats.org/officeDocument/2006/relationships/tags" Target="../tags/tag526.xml"/><Relationship Id="rId107" Type="http://schemas.openxmlformats.org/officeDocument/2006/relationships/tags" Target="../tags/tag617.xml"/><Relationship Id="rId11" Type="http://schemas.openxmlformats.org/officeDocument/2006/relationships/tags" Target="../tags/tag521.xml"/><Relationship Id="rId32" Type="http://schemas.openxmlformats.org/officeDocument/2006/relationships/tags" Target="../tags/tag542.xml"/><Relationship Id="rId37" Type="http://schemas.openxmlformats.org/officeDocument/2006/relationships/tags" Target="../tags/tag547.xml"/><Relationship Id="rId53" Type="http://schemas.openxmlformats.org/officeDocument/2006/relationships/tags" Target="../tags/tag563.xml"/><Relationship Id="rId58" Type="http://schemas.openxmlformats.org/officeDocument/2006/relationships/tags" Target="../tags/tag568.xml"/><Relationship Id="rId74" Type="http://schemas.openxmlformats.org/officeDocument/2006/relationships/tags" Target="../tags/tag584.xml"/><Relationship Id="rId79" Type="http://schemas.openxmlformats.org/officeDocument/2006/relationships/tags" Target="../tags/tag589.xml"/><Relationship Id="rId102" Type="http://schemas.openxmlformats.org/officeDocument/2006/relationships/tags" Target="../tags/tag612.xml"/><Relationship Id="rId5" Type="http://schemas.openxmlformats.org/officeDocument/2006/relationships/tags" Target="../tags/tag515.xml"/><Relationship Id="rId90" Type="http://schemas.openxmlformats.org/officeDocument/2006/relationships/tags" Target="../tags/tag600.xml"/><Relationship Id="rId95" Type="http://schemas.openxmlformats.org/officeDocument/2006/relationships/tags" Target="../tags/tag605.xml"/><Relationship Id="rId22" Type="http://schemas.openxmlformats.org/officeDocument/2006/relationships/tags" Target="../tags/tag532.xml"/><Relationship Id="rId27" Type="http://schemas.openxmlformats.org/officeDocument/2006/relationships/tags" Target="../tags/tag537.xml"/><Relationship Id="rId43" Type="http://schemas.openxmlformats.org/officeDocument/2006/relationships/tags" Target="../tags/tag553.xml"/><Relationship Id="rId48" Type="http://schemas.openxmlformats.org/officeDocument/2006/relationships/tags" Target="../tags/tag558.xml"/><Relationship Id="rId64" Type="http://schemas.openxmlformats.org/officeDocument/2006/relationships/tags" Target="../tags/tag574.xml"/><Relationship Id="rId69" Type="http://schemas.openxmlformats.org/officeDocument/2006/relationships/tags" Target="../tags/tag579.xml"/><Relationship Id="rId113" Type="http://schemas.openxmlformats.org/officeDocument/2006/relationships/tags" Target="../tags/tag623.xml"/><Relationship Id="rId80" Type="http://schemas.openxmlformats.org/officeDocument/2006/relationships/tags" Target="../tags/tag590.xml"/><Relationship Id="rId85" Type="http://schemas.openxmlformats.org/officeDocument/2006/relationships/tags" Target="../tags/tag595.xml"/><Relationship Id="rId12" Type="http://schemas.openxmlformats.org/officeDocument/2006/relationships/tags" Target="../tags/tag522.xml"/><Relationship Id="rId17" Type="http://schemas.openxmlformats.org/officeDocument/2006/relationships/tags" Target="../tags/tag527.xml"/><Relationship Id="rId33" Type="http://schemas.openxmlformats.org/officeDocument/2006/relationships/tags" Target="../tags/tag543.xml"/><Relationship Id="rId38" Type="http://schemas.openxmlformats.org/officeDocument/2006/relationships/tags" Target="../tags/tag548.xml"/><Relationship Id="rId59" Type="http://schemas.openxmlformats.org/officeDocument/2006/relationships/tags" Target="../tags/tag569.xml"/><Relationship Id="rId103" Type="http://schemas.openxmlformats.org/officeDocument/2006/relationships/tags" Target="../tags/tag613.xml"/><Relationship Id="rId108" Type="http://schemas.openxmlformats.org/officeDocument/2006/relationships/tags" Target="../tags/tag618.xml"/><Relationship Id="rId54" Type="http://schemas.openxmlformats.org/officeDocument/2006/relationships/tags" Target="../tags/tag564.xml"/><Relationship Id="rId70" Type="http://schemas.openxmlformats.org/officeDocument/2006/relationships/tags" Target="../tags/tag580.xml"/><Relationship Id="rId75" Type="http://schemas.openxmlformats.org/officeDocument/2006/relationships/tags" Target="../tags/tag585.xml"/><Relationship Id="rId91" Type="http://schemas.openxmlformats.org/officeDocument/2006/relationships/tags" Target="../tags/tag601.xml"/><Relationship Id="rId96" Type="http://schemas.openxmlformats.org/officeDocument/2006/relationships/tags" Target="../tags/tag606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5" Type="http://schemas.openxmlformats.org/officeDocument/2006/relationships/tags" Target="../tags/tag525.xml"/><Relationship Id="rId23" Type="http://schemas.openxmlformats.org/officeDocument/2006/relationships/tags" Target="../tags/tag533.xml"/><Relationship Id="rId28" Type="http://schemas.openxmlformats.org/officeDocument/2006/relationships/tags" Target="../tags/tag538.xml"/><Relationship Id="rId36" Type="http://schemas.openxmlformats.org/officeDocument/2006/relationships/tags" Target="../tags/tag546.xml"/><Relationship Id="rId49" Type="http://schemas.openxmlformats.org/officeDocument/2006/relationships/tags" Target="../tags/tag559.xml"/><Relationship Id="rId57" Type="http://schemas.openxmlformats.org/officeDocument/2006/relationships/tags" Target="../tags/tag567.xml"/><Relationship Id="rId106" Type="http://schemas.openxmlformats.org/officeDocument/2006/relationships/tags" Target="../tags/tag616.xml"/><Relationship Id="rId114" Type="http://schemas.openxmlformats.org/officeDocument/2006/relationships/tags" Target="../tags/tag624.xml"/><Relationship Id="rId10" Type="http://schemas.openxmlformats.org/officeDocument/2006/relationships/tags" Target="../tags/tag520.xml"/><Relationship Id="rId31" Type="http://schemas.openxmlformats.org/officeDocument/2006/relationships/tags" Target="../tags/tag541.xml"/><Relationship Id="rId44" Type="http://schemas.openxmlformats.org/officeDocument/2006/relationships/tags" Target="../tags/tag554.xml"/><Relationship Id="rId52" Type="http://schemas.openxmlformats.org/officeDocument/2006/relationships/tags" Target="../tags/tag562.xml"/><Relationship Id="rId60" Type="http://schemas.openxmlformats.org/officeDocument/2006/relationships/tags" Target="../tags/tag570.xml"/><Relationship Id="rId65" Type="http://schemas.openxmlformats.org/officeDocument/2006/relationships/tags" Target="../tags/tag575.xml"/><Relationship Id="rId73" Type="http://schemas.openxmlformats.org/officeDocument/2006/relationships/tags" Target="../tags/tag583.xml"/><Relationship Id="rId78" Type="http://schemas.openxmlformats.org/officeDocument/2006/relationships/tags" Target="../tags/tag588.xml"/><Relationship Id="rId81" Type="http://schemas.openxmlformats.org/officeDocument/2006/relationships/tags" Target="../tags/tag591.xml"/><Relationship Id="rId86" Type="http://schemas.openxmlformats.org/officeDocument/2006/relationships/tags" Target="../tags/tag596.xml"/><Relationship Id="rId94" Type="http://schemas.openxmlformats.org/officeDocument/2006/relationships/tags" Target="../tags/tag604.xml"/><Relationship Id="rId99" Type="http://schemas.openxmlformats.org/officeDocument/2006/relationships/tags" Target="../tags/tag609.xml"/><Relationship Id="rId101" Type="http://schemas.openxmlformats.org/officeDocument/2006/relationships/tags" Target="../tags/tag611.xml"/><Relationship Id="rId4" Type="http://schemas.openxmlformats.org/officeDocument/2006/relationships/tags" Target="../tags/tag514.xml"/><Relationship Id="rId9" Type="http://schemas.openxmlformats.org/officeDocument/2006/relationships/tags" Target="../tags/tag519.xml"/><Relationship Id="rId13" Type="http://schemas.openxmlformats.org/officeDocument/2006/relationships/tags" Target="../tags/tag523.xml"/><Relationship Id="rId18" Type="http://schemas.openxmlformats.org/officeDocument/2006/relationships/tags" Target="../tags/tag528.xml"/><Relationship Id="rId39" Type="http://schemas.openxmlformats.org/officeDocument/2006/relationships/tags" Target="../tags/tag549.xml"/><Relationship Id="rId109" Type="http://schemas.openxmlformats.org/officeDocument/2006/relationships/tags" Target="../tags/tag619.xml"/><Relationship Id="rId34" Type="http://schemas.openxmlformats.org/officeDocument/2006/relationships/tags" Target="../tags/tag544.xml"/><Relationship Id="rId50" Type="http://schemas.openxmlformats.org/officeDocument/2006/relationships/tags" Target="../tags/tag560.xml"/><Relationship Id="rId55" Type="http://schemas.openxmlformats.org/officeDocument/2006/relationships/tags" Target="../tags/tag565.xml"/><Relationship Id="rId76" Type="http://schemas.openxmlformats.org/officeDocument/2006/relationships/tags" Target="../tags/tag586.xml"/><Relationship Id="rId97" Type="http://schemas.openxmlformats.org/officeDocument/2006/relationships/tags" Target="../tags/tag607.xml"/><Relationship Id="rId104" Type="http://schemas.openxmlformats.org/officeDocument/2006/relationships/tags" Target="../tags/tag614.xml"/><Relationship Id="rId7" Type="http://schemas.openxmlformats.org/officeDocument/2006/relationships/tags" Target="../tags/tag517.xml"/><Relationship Id="rId71" Type="http://schemas.openxmlformats.org/officeDocument/2006/relationships/tags" Target="../tags/tag581.xml"/><Relationship Id="rId92" Type="http://schemas.openxmlformats.org/officeDocument/2006/relationships/tags" Target="../tags/tag602.xml"/><Relationship Id="rId2" Type="http://schemas.openxmlformats.org/officeDocument/2006/relationships/tags" Target="../tags/tag512.xml"/><Relationship Id="rId29" Type="http://schemas.openxmlformats.org/officeDocument/2006/relationships/tags" Target="../tags/tag539.xml"/><Relationship Id="rId24" Type="http://schemas.openxmlformats.org/officeDocument/2006/relationships/tags" Target="../tags/tag534.xml"/><Relationship Id="rId40" Type="http://schemas.openxmlformats.org/officeDocument/2006/relationships/tags" Target="../tags/tag550.xml"/><Relationship Id="rId45" Type="http://schemas.openxmlformats.org/officeDocument/2006/relationships/tags" Target="../tags/tag555.xml"/><Relationship Id="rId66" Type="http://schemas.openxmlformats.org/officeDocument/2006/relationships/tags" Target="../tags/tag576.xml"/><Relationship Id="rId87" Type="http://schemas.openxmlformats.org/officeDocument/2006/relationships/tags" Target="../tags/tag597.xml"/><Relationship Id="rId110" Type="http://schemas.openxmlformats.org/officeDocument/2006/relationships/tags" Target="../tags/tag620.xml"/><Relationship Id="rId115" Type="http://schemas.openxmlformats.org/officeDocument/2006/relationships/slideLayout" Target="../slideLayouts/slideLayout2.xml"/><Relationship Id="rId61" Type="http://schemas.openxmlformats.org/officeDocument/2006/relationships/tags" Target="../tags/tag571.xml"/><Relationship Id="rId82" Type="http://schemas.openxmlformats.org/officeDocument/2006/relationships/tags" Target="../tags/tag592.xml"/><Relationship Id="rId19" Type="http://schemas.openxmlformats.org/officeDocument/2006/relationships/tags" Target="../tags/tag529.xml"/><Relationship Id="rId14" Type="http://schemas.openxmlformats.org/officeDocument/2006/relationships/tags" Target="../tags/tag524.xml"/><Relationship Id="rId30" Type="http://schemas.openxmlformats.org/officeDocument/2006/relationships/tags" Target="../tags/tag540.xml"/><Relationship Id="rId35" Type="http://schemas.openxmlformats.org/officeDocument/2006/relationships/tags" Target="../tags/tag545.xml"/><Relationship Id="rId56" Type="http://schemas.openxmlformats.org/officeDocument/2006/relationships/tags" Target="../tags/tag566.xml"/><Relationship Id="rId77" Type="http://schemas.openxmlformats.org/officeDocument/2006/relationships/tags" Target="../tags/tag587.xml"/><Relationship Id="rId100" Type="http://schemas.openxmlformats.org/officeDocument/2006/relationships/tags" Target="../tags/tag610.xml"/><Relationship Id="rId105" Type="http://schemas.openxmlformats.org/officeDocument/2006/relationships/tags" Target="../tags/tag615.xml"/><Relationship Id="rId8" Type="http://schemas.openxmlformats.org/officeDocument/2006/relationships/tags" Target="../tags/tag518.xml"/><Relationship Id="rId51" Type="http://schemas.openxmlformats.org/officeDocument/2006/relationships/tags" Target="../tags/tag561.xml"/><Relationship Id="rId72" Type="http://schemas.openxmlformats.org/officeDocument/2006/relationships/tags" Target="../tags/tag582.xml"/><Relationship Id="rId93" Type="http://schemas.openxmlformats.org/officeDocument/2006/relationships/tags" Target="../tags/tag603.xml"/><Relationship Id="rId98" Type="http://schemas.openxmlformats.org/officeDocument/2006/relationships/tags" Target="../tags/tag608.xml"/><Relationship Id="rId3" Type="http://schemas.openxmlformats.org/officeDocument/2006/relationships/tags" Target="../tags/tag513.xml"/><Relationship Id="rId25" Type="http://schemas.openxmlformats.org/officeDocument/2006/relationships/tags" Target="../tags/tag535.xml"/><Relationship Id="rId46" Type="http://schemas.openxmlformats.org/officeDocument/2006/relationships/tags" Target="../tags/tag556.xml"/><Relationship Id="rId67" Type="http://schemas.openxmlformats.org/officeDocument/2006/relationships/tags" Target="../tags/tag577.xml"/><Relationship Id="rId116" Type="http://schemas.openxmlformats.org/officeDocument/2006/relationships/image" Target="../media/image14.emf"/><Relationship Id="rId20" Type="http://schemas.openxmlformats.org/officeDocument/2006/relationships/tags" Target="../tags/tag530.xml"/><Relationship Id="rId41" Type="http://schemas.openxmlformats.org/officeDocument/2006/relationships/tags" Target="../tags/tag551.xml"/><Relationship Id="rId62" Type="http://schemas.openxmlformats.org/officeDocument/2006/relationships/tags" Target="../tags/tag572.xml"/><Relationship Id="rId83" Type="http://schemas.openxmlformats.org/officeDocument/2006/relationships/tags" Target="../tags/tag593.xml"/><Relationship Id="rId88" Type="http://schemas.openxmlformats.org/officeDocument/2006/relationships/tags" Target="../tags/tag598.xml"/><Relationship Id="rId111" Type="http://schemas.openxmlformats.org/officeDocument/2006/relationships/tags" Target="../tags/tag6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32.xml"/><Relationship Id="rId13" Type="http://schemas.openxmlformats.org/officeDocument/2006/relationships/tags" Target="../tags/tag637.xml"/><Relationship Id="rId18" Type="http://schemas.openxmlformats.org/officeDocument/2006/relationships/tags" Target="../tags/tag64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27.xml"/><Relationship Id="rId21" Type="http://schemas.openxmlformats.org/officeDocument/2006/relationships/tags" Target="../tags/tag645.xml"/><Relationship Id="rId7" Type="http://schemas.openxmlformats.org/officeDocument/2006/relationships/tags" Target="../tags/tag631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25" Type="http://schemas.openxmlformats.org/officeDocument/2006/relationships/tags" Target="../tags/tag649.xml"/><Relationship Id="rId2" Type="http://schemas.openxmlformats.org/officeDocument/2006/relationships/tags" Target="../tags/tag626.xml"/><Relationship Id="rId16" Type="http://schemas.openxmlformats.org/officeDocument/2006/relationships/tags" Target="../tags/tag640.xml"/><Relationship Id="rId20" Type="http://schemas.openxmlformats.org/officeDocument/2006/relationships/tags" Target="../tags/tag644.xml"/><Relationship Id="rId29" Type="http://schemas.openxmlformats.org/officeDocument/2006/relationships/image" Target="../media/image16.png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24" Type="http://schemas.openxmlformats.org/officeDocument/2006/relationships/tags" Target="../tags/tag648.xml"/><Relationship Id="rId5" Type="http://schemas.openxmlformats.org/officeDocument/2006/relationships/tags" Target="../tags/tag629.xml"/><Relationship Id="rId15" Type="http://schemas.openxmlformats.org/officeDocument/2006/relationships/tags" Target="../tags/tag639.xml"/><Relationship Id="rId23" Type="http://schemas.openxmlformats.org/officeDocument/2006/relationships/tags" Target="../tags/tag647.xml"/><Relationship Id="rId28" Type="http://schemas.openxmlformats.org/officeDocument/2006/relationships/hyperlink" Target="http://stackoverflow.com/questions/24381342/how-to-draw-a-gaussian-curve-using-canvas" TargetMode="External"/><Relationship Id="rId10" Type="http://schemas.openxmlformats.org/officeDocument/2006/relationships/tags" Target="../tags/tag634.xml"/><Relationship Id="rId19" Type="http://schemas.openxmlformats.org/officeDocument/2006/relationships/tags" Target="../tags/tag643.xml"/><Relationship Id="rId31" Type="http://schemas.openxmlformats.org/officeDocument/2006/relationships/hyperlink" Target="https://desfontain.es/privacy/differential-privacy-in-practice.html" TargetMode="External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tags" Target="../tags/tag638.xml"/><Relationship Id="rId22" Type="http://schemas.openxmlformats.org/officeDocument/2006/relationships/tags" Target="../tags/tag646.xml"/><Relationship Id="rId27" Type="http://schemas.openxmlformats.org/officeDocument/2006/relationships/image" Target="../media/image15.png"/><Relationship Id="rId30" Type="http://schemas.openxmlformats.org/officeDocument/2006/relationships/image" Target="../media/image17.sv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675.xml"/><Relationship Id="rId117" Type="http://schemas.openxmlformats.org/officeDocument/2006/relationships/hyperlink" Target="http://stackoverflow.com/questions/24381342/how-to-draw-a-gaussian-curve-using-canvas" TargetMode="External"/><Relationship Id="rId21" Type="http://schemas.openxmlformats.org/officeDocument/2006/relationships/tags" Target="../tags/tag670.xml"/><Relationship Id="rId42" Type="http://schemas.openxmlformats.org/officeDocument/2006/relationships/tags" Target="../tags/tag691.xml"/><Relationship Id="rId47" Type="http://schemas.openxmlformats.org/officeDocument/2006/relationships/tags" Target="../tags/tag696.xml"/><Relationship Id="rId63" Type="http://schemas.openxmlformats.org/officeDocument/2006/relationships/tags" Target="../tags/tag712.xml"/><Relationship Id="rId68" Type="http://schemas.openxmlformats.org/officeDocument/2006/relationships/tags" Target="../tags/tag717.xml"/><Relationship Id="rId84" Type="http://schemas.openxmlformats.org/officeDocument/2006/relationships/tags" Target="../tags/tag733.xml"/><Relationship Id="rId89" Type="http://schemas.openxmlformats.org/officeDocument/2006/relationships/tags" Target="../tags/tag738.xml"/><Relationship Id="rId112" Type="http://schemas.openxmlformats.org/officeDocument/2006/relationships/tags" Target="../tags/tag761.xml"/><Relationship Id="rId16" Type="http://schemas.openxmlformats.org/officeDocument/2006/relationships/tags" Target="../tags/tag665.xml"/><Relationship Id="rId107" Type="http://schemas.openxmlformats.org/officeDocument/2006/relationships/tags" Target="../tags/tag756.xml"/><Relationship Id="rId11" Type="http://schemas.openxmlformats.org/officeDocument/2006/relationships/tags" Target="../tags/tag660.xml"/><Relationship Id="rId32" Type="http://schemas.openxmlformats.org/officeDocument/2006/relationships/tags" Target="../tags/tag681.xml"/><Relationship Id="rId37" Type="http://schemas.openxmlformats.org/officeDocument/2006/relationships/tags" Target="../tags/tag686.xml"/><Relationship Id="rId53" Type="http://schemas.openxmlformats.org/officeDocument/2006/relationships/tags" Target="../tags/tag702.xml"/><Relationship Id="rId58" Type="http://schemas.openxmlformats.org/officeDocument/2006/relationships/tags" Target="../tags/tag707.xml"/><Relationship Id="rId74" Type="http://schemas.openxmlformats.org/officeDocument/2006/relationships/tags" Target="../tags/tag723.xml"/><Relationship Id="rId79" Type="http://schemas.openxmlformats.org/officeDocument/2006/relationships/tags" Target="../tags/tag728.xml"/><Relationship Id="rId102" Type="http://schemas.openxmlformats.org/officeDocument/2006/relationships/tags" Target="../tags/tag751.xml"/><Relationship Id="rId5" Type="http://schemas.openxmlformats.org/officeDocument/2006/relationships/tags" Target="../tags/tag654.xml"/><Relationship Id="rId90" Type="http://schemas.openxmlformats.org/officeDocument/2006/relationships/tags" Target="../tags/tag739.xml"/><Relationship Id="rId95" Type="http://schemas.openxmlformats.org/officeDocument/2006/relationships/tags" Target="../tags/tag744.xml"/><Relationship Id="rId22" Type="http://schemas.openxmlformats.org/officeDocument/2006/relationships/tags" Target="../tags/tag671.xml"/><Relationship Id="rId27" Type="http://schemas.openxmlformats.org/officeDocument/2006/relationships/tags" Target="../tags/tag676.xml"/><Relationship Id="rId43" Type="http://schemas.openxmlformats.org/officeDocument/2006/relationships/tags" Target="../tags/tag692.xml"/><Relationship Id="rId48" Type="http://schemas.openxmlformats.org/officeDocument/2006/relationships/tags" Target="../tags/tag697.xml"/><Relationship Id="rId64" Type="http://schemas.openxmlformats.org/officeDocument/2006/relationships/tags" Target="../tags/tag713.xml"/><Relationship Id="rId69" Type="http://schemas.openxmlformats.org/officeDocument/2006/relationships/tags" Target="../tags/tag718.xml"/><Relationship Id="rId113" Type="http://schemas.openxmlformats.org/officeDocument/2006/relationships/tags" Target="../tags/tag762.xml"/><Relationship Id="rId118" Type="http://schemas.openxmlformats.org/officeDocument/2006/relationships/image" Target="../media/image16.png"/><Relationship Id="rId80" Type="http://schemas.openxmlformats.org/officeDocument/2006/relationships/tags" Target="../tags/tag729.xml"/><Relationship Id="rId85" Type="http://schemas.openxmlformats.org/officeDocument/2006/relationships/tags" Target="../tags/tag734.xml"/><Relationship Id="rId12" Type="http://schemas.openxmlformats.org/officeDocument/2006/relationships/tags" Target="../tags/tag661.xml"/><Relationship Id="rId17" Type="http://schemas.openxmlformats.org/officeDocument/2006/relationships/tags" Target="../tags/tag666.xml"/><Relationship Id="rId33" Type="http://schemas.openxmlformats.org/officeDocument/2006/relationships/tags" Target="../tags/tag682.xml"/><Relationship Id="rId38" Type="http://schemas.openxmlformats.org/officeDocument/2006/relationships/tags" Target="../tags/tag687.xml"/><Relationship Id="rId59" Type="http://schemas.openxmlformats.org/officeDocument/2006/relationships/tags" Target="../tags/tag708.xml"/><Relationship Id="rId103" Type="http://schemas.openxmlformats.org/officeDocument/2006/relationships/tags" Target="../tags/tag752.xml"/><Relationship Id="rId108" Type="http://schemas.openxmlformats.org/officeDocument/2006/relationships/tags" Target="../tags/tag757.xml"/><Relationship Id="rId54" Type="http://schemas.openxmlformats.org/officeDocument/2006/relationships/tags" Target="../tags/tag703.xml"/><Relationship Id="rId70" Type="http://schemas.openxmlformats.org/officeDocument/2006/relationships/tags" Target="../tags/tag719.xml"/><Relationship Id="rId75" Type="http://schemas.openxmlformats.org/officeDocument/2006/relationships/tags" Target="../tags/tag724.xml"/><Relationship Id="rId91" Type="http://schemas.openxmlformats.org/officeDocument/2006/relationships/tags" Target="../tags/tag740.xml"/><Relationship Id="rId96" Type="http://schemas.openxmlformats.org/officeDocument/2006/relationships/tags" Target="../tags/tag745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23" Type="http://schemas.openxmlformats.org/officeDocument/2006/relationships/tags" Target="../tags/tag672.xml"/><Relationship Id="rId28" Type="http://schemas.openxmlformats.org/officeDocument/2006/relationships/tags" Target="../tags/tag677.xml"/><Relationship Id="rId49" Type="http://schemas.openxmlformats.org/officeDocument/2006/relationships/tags" Target="../tags/tag698.xml"/><Relationship Id="rId114" Type="http://schemas.openxmlformats.org/officeDocument/2006/relationships/tags" Target="../tags/tag763.xml"/><Relationship Id="rId119" Type="http://schemas.openxmlformats.org/officeDocument/2006/relationships/image" Target="../media/image17.svg"/><Relationship Id="rId10" Type="http://schemas.openxmlformats.org/officeDocument/2006/relationships/tags" Target="../tags/tag659.xml"/><Relationship Id="rId31" Type="http://schemas.openxmlformats.org/officeDocument/2006/relationships/tags" Target="../tags/tag680.xml"/><Relationship Id="rId44" Type="http://schemas.openxmlformats.org/officeDocument/2006/relationships/tags" Target="../tags/tag693.xml"/><Relationship Id="rId52" Type="http://schemas.openxmlformats.org/officeDocument/2006/relationships/tags" Target="../tags/tag701.xml"/><Relationship Id="rId60" Type="http://schemas.openxmlformats.org/officeDocument/2006/relationships/tags" Target="../tags/tag709.xml"/><Relationship Id="rId65" Type="http://schemas.openxmlformats.org/officeDocument/2006/relationships/tags" Target="../tags/tag714.xml"/><Relationship Id="rId73" Type="http://schemas.openxmlformats.org/officeDocument/2006/relationships/tags" Target="../tags/tag722.xml"/><Relationship Id="rId78" Type="http://schemas.openxmlformats.org/officeDocument/2006/relationships/tags" Target="../tags/tag727.xml"/><Relationship Id="rId81" Type="http://schemas.openxmlformats.org/officeDocument/2006/relationships/tags" Target="../tags/tag730.xml"/><Relationship Id="rId86" Type="http://schemas.openxmlformats.org/officeDocument/2006/relationships/tags" Target="../tags/tag735.xml"/><Relationship Id="rId94" Type="http://schemas.openxmlformats.org/officeDocument/2006/relationships/tags" Target="../tags/tag743.xml"/><Relationship Id="rId99" Type="http://schemas.openxmlformats.org/officeDocument/2006/relationships/tags" Target="../tags/tag748.xml"/><Relationship Id="rId101" Type="http://schemas.openxmlformats.org/officeDocument/2006/relationships/tags" Target="../tags/tag750.xml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3" Type="http://schemas.openxmlformats.org/officeDocument/2006/relationships/tags" Target="../tags/tag662.xml"/><Relationship Id="rId18" Type="http://schemas.openxmlformats.org/officeDocument/2006/relationships/tags" Target="../tags/tag667.xml"/><Relationship Id="rId39" Type="http://schemas.openxmlformats.org/officeDocument/2006/relationships/tags" Target="../tags/tag688.xml"/><Relationship Id="rId109" Type="http://schemas.openxmlformats.org/officeDocument/2006/relationships/tags" Target="../tags/tag758.xml"/><Relationship Id="rId34" Type="http://schemas.openxmlformats.org/officeDocument/2006/relationships/tags" Target="../tags/tag683.xml"/><Relationship Id="rId50" Type="http://schemas.openxmlformats.org/officeDocument/2006/relationships/tags" Target="../tags/tag699.xml"/><Relationship Id="rId55" Type="http://schemas.openxmlformats.org/officeDocument/2006/relationships/tags" Target="../tags/tag704.xml"/><Relationship Id="rId76" Type="http://schemas.openxmlformats.org/officeDocument/2006/relationships/tags" Target="../tags/tag725.xml"/><Relationship Id="rId97" Type="http://schemas.openxmlformats.org/officeDocument/2006/relationships/tags" Target="../tags/tag746.xml"/><Relationship Id="rId104" Type="http://schemas.openxmlformats.org/officeDocument/2006/relationships/tags" Target="../tags/tag753.xml"/><Relationship Id="rId120" Type="http://schemas.openxmlformats.org/officeDocument/2006/relationships/hyperlink" Target="https://desfontain.es/privacy/differential-privacy-in-practice.html" TargetMode="External"/><Relationship Id="rId7" Type="http://schemas.openxmlformats.org/officeDocument/2006/relationships/tags" Target="../tags/tag656.xml"/><Relationship Id="rId71" Type="http://schemas.openxmlformats.org/officeDocument/2006/relationships/tags" Target="../tags/tag720.xml"/><Relationship Id="rId92" Type="http://schemas.openxmlformats.org/officeDocument/2006/relationships/tags" Target="../tags/tag741.xml"/><Relationship Id="rId2" Type="http://schemas.openxmlformats.org/officeDocument/2006/relationships/tags" Target="../tags/tag651.xml"/><Relationship Id="rId29" Type="http://schemas.openxmlformats.org/officeDocument/2006/relationships/tags" Target="../tags/tag678.xml"/><Relationship Id="rId24" Type="http://schemas.openxmlformats.org/officeDocument/2006/relationships/tags" Target="../tags/tag673.xml"/><Relationship Id="rId40" Type="http://schemas.openxmlformats.org/officeDocument/2006/relationships/tags" Target="../tags/tag689.xml"/><Relationship Id="rId45" Type="http://schemas.openxmlformats.org/officeDocument/2006/relationships/tags" Target="../tags/tag694.xml"/><Relationship Id="rId66" Type="http://schemas.openxmlformats.org/officeDocument/2006/relationships/tags" Target="../tags/tag715.xml"/><Relationship Id="rId87" Type="http://schemas.openxmlformats.org/officeDocument/2006/relationships/tags" Target="../tags/tag736.xml"/><Relationship Id="rId110" Type="http://schemas.openxmlformats.org/officeDocument/2006/relationships/tags" Target="../tags/tag759.xml"/><Relationship Id="rId115" Type="http://schemas.openxmlformats.org/officeDocument/2006/relationships/slideLayout" Target="../slideLayouts/slideLayout2.xml"/><Relationship Id="rId61" Type="http://schemas.openxmlformats.org/officeDocument/2006/relationships/tags" Target="../tags/tag710.xml"/><Relationship Id="rId82" Type="http://schemas.openxmlformats.org/officeDocument/2006/relationships/tags" Target="../tags/tag731.xml"/><Relationship Id="rId19" Type="http://schemas.openxmlformats.org/officeDocument/2006/relationships/tags" Target="../tags/tag668.xml"/><Relationship Id="rId14" Type="http://schemas.openxmlformats.org/officeDocument/2006/relationships/tags" Target="../tags/tag663.xml"/><Relationship Id="rId30" Type="http://schemas.openxmlformats.org/officeDocument/2006/relationships/tags" Target="../tags/tag679.xml"/><Relationship Id="rId35" Type="http://schemas.openxmlformats.org/officeDocument/2006/relationships/tags" Target="../tags/tag684.xml"/><Relationship Id="rId56" Type="http://schemas.openxmlformats.org/officeDocument/2006/relationships/tags" Target="../tags/tag705.xml"/><Relationship Id="rId77" Type="http://schemas.openxmlformats.org/officeDocument/2006/relationships/tags" Target="../tags/tag726.xml"/><Relationship Id="rId100" Type="http://schemas.openxmlformats.org/officeDocument/2006/relationships/tags" Target="../tags/tag749.xml"/><Relationship Id="rId105" Type="http://schemas.openxmlformats.org/officeDocument/2006/relationships/tags" Target="../tags/tag754.xml"/><Relationship Id="rId8" Type="http://schemas.openxmlformats.org/officeDocument/2006/relationships/tags" Target="../tags/tag657.xml"/><Relationship Id="rId51" Type="http://schemas.openxmlformats.org/officeDocument/2006/relationships/tags" Target="../tags/tag700.xml"/><Relationship Id="rId72" Type="http://schemas.openxmlformats.org/officeDocument/2006/relationships/tags" Target="../tags/tag721.xml"/><Relationship Id="rId93" Type="http://schemas.openxmlformats.org/officeDocument/2006/relationships/tags" Target="../tags/tag742.xml"/><Relationship Id="rId98" Type="http://schemas.openxmlformats.org/officeDocument/2006/relationships/tags" Target="../tags/tag747.xml"/><Relationship Id="rId3" Type="http://schemas.openxmlformats.org/officeDocument/2006/relationships/tags" Target="../tags/tag652.xml"/><Relationship Id="rId25" Type="http://schemas.openxmlformats.org/officeDocument/2006/relationships/tags" Target="../tags/tag674.xml"/><Relationship Id="rId46" Type="http://schemas.openxmlformats.org/officeDocument/2006/relationships/tags" Target="../tags/tag695.xml"/><Relationship Id="rId67" Type="http://schemas.openxmlformats.org/officeDocument/2006/relationships/tags" Target="../tags/tag716.xml"/><Relationship Id="rId116" Type="http://schemas.openxmlformats.org/officeDocument/2006/relationships/image" Target="../media/image15.png"/><Relationship Id="rId20" Type="http://schemas.openxmlformats.org/officeDocument/2006/relationships/tags" Target="../tags/tag669.xml"/><Relationship Id="rId41" Type="http://schemas.openxmlformats.org/officeDocument/2006/relationships/tags" Target="../tags/tag690.xml"/><Relationship Id="rId62" Type="http://schemas.openxmlformats.org/officeDocument/2006/relationships/tags" Target="../tags/tag711.xml"/><Relationship Id="rId83" Type="http://schemas.openxmlformats.org/officeDocument/2006/relationships/tags" Target="../tags/tag732.xml"/><Relationship Id="rId88" Type="http://schemas.openxmlformats.org/officeDocument/2006/relationships/tags" Target="../tags/tag737.xml"/><Relationship Id="rId111" Type="http://schemas.openxmlformats.org/officeDocument/2006/relationships/tags" Target="../tags/tag760.xml"/><Relationship Id="rId15" Type="http://schemas.openxmlformats.org/officeDocument/2006/relationships/tags" Target="../tags/tag664.xml"/><Relationship Id="rId36" Type="http://schemas.openxmlformats.org/officeDocument/2006/relationships/tags" Target="../tags/tag685.xml"/><Relationship Id="rId57" Type="http://schemas.openxmlformats.org/officeDocument/2006/relationships/tags" Target="../tags/tag706.xml"/><Relationship Id="rId106" Type="http://schemas.openxmlformats.org/officeDocument/2006/relationships/tags" Target="../tags/tag755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789.xml"/><Relationship Id="rId117" Type="http://schemas.openxmlformats.org/officeDocument/2006/relationships/hyperlink" Target="http://stackoverflow.com/questions/24381342/how-to-draw-a-gaussian-curve-using-canvas" TargetMode="External"/><Relationship Id="rId21" Type="http://schemas.openxmlformats.org/officeDocument/2006/relationships/tags" Target="../tags/tag784.xml"/><Relationship Id="rId42" Type="http://schemas.openxmlformats.org/officeDocument/2006/relationships/tags" Target="../tags/tag805.xml"/><Relationship Id="rId47" Type="http://schemas.openxmlformats.org/officeDocument/2006/relationships/tags" Target="../tags/tag810.xml"/><Relationship Id="rId63" Type="http://schemas.openxmlformats.org/officeDocument/2006/relationships/tags" Target="../tags/tag826.xml"/><Relationship Id="rId68" Type="http://schemas.openxmlformats.org/officeDocument/2006/relationships/tags" Target="../tags/tag831.xml"/><Relationship Id="rId84" Type="http://schemas.openxmlformats.org/officeDocument/2006/relationships/tags" Target="../tags/tag847.xml"/><Relationship Id="rId89" Type="http://schemas.openxmlformats.org/officeDocument/2006/relationships/tags" Target="../tags/tag852.xml"/><Relationship Id="rId112" Type="http://schemas.openxmlformats.org/officeDocument/2006/relationships/tags" Target="../tags/tag875.xml"/><Relationship Id="rId16" Type="http://schemas.openxmlformats.org/officeDocument/2006/relationships/tags" Target="../tags/tag779.xml"/><Relationship Id="rId107" Type="http://schemas.openxmlformats.org/officeDocument/2006/relationships/tags" Target="../tags/tag870.xml"/><Relationship Id="rId11" Type="http://schemas.openxmlformats.org/officeDocument/2006/relationships/tags" Target="../tags/tag774.xml"/><Relationship Id="rId32" Type="http://schemas.openxmlformats.org/officeDocument/2006/relationships/tags" Target="../tags/tag795.xml"/><Relationship Id="rId37" Type="http://schemas.openxmlformats.org/officeDocument/2006/relationships/tags" Target="../tags/tag800.xml"/><Relationship Id="rId53" Type="http://schemas.openxmlformats.org/officeDocument/2006/relationships/tags" Target="../tags/tag816.xml"/><Relationship Id="rId58" Type="http://schemas.openxmlformats.org/officeDocument/2006/relationships/tags" Target="../tags/tag821.xml"/><Relationship Id="rId74" Type="http://schemas.openxmlformats.org/officeDocument/2006/relationships/tags" Target="../tags/tag837.xml"/><Relationship Id="rId79" Type="http://schemas.openxmlformats.org/officeDocument/2006/relationships/tags" Target="../tags/tag842.xml"/><Relationship Id="rId102" Type="http://schemas.openxmlformats.org/officeDocument/2006/relationships/tags" Target="../tags/tag865.xml"/><Relationship Id="rId5" Type="http://schemas.openxmlformats.org/officeDocument/2006/relationships/tags" Target="../tags/tag768.xml"/><Relationship Id="rId90" Type="http://schemas.openxmlformats.org/officeDocument/2006/relationships/tags" Target="../tags/tag853.xml"/><Relationship Id="rId95" Type="http://schemas.openxmlformats.org/officeDocument/2006/relationships/tags" Target="../tags/tag858.xml"/><Relationship Id="rId22" Type="http://schemas.openxmlformats.org/officeDocument/2006/relationships/tags" Target="../tags/tag785.xml"/><Relationship Id="rId27" Type="http://schemas.openxmlformats.org/officeDocument/2006/relationships/tags" Target="../tags/tag790.xml"/><Relationship Id="rId43" Type="http://schemas.openxmlformats.org/officeDocument/2006/relationships/tags" Target="../tags/tag806.xml"/><Relationship Id="rId48" Type="http://schemas.openxmlformats.org/officeDocument/2006/relationships/tags" Target="../tags/tag811.xml"/><Relationship Id="rId64" Type="http://schemas.openxmlformats.org/officeDocument/2006/relationships/tags" Target="../tags/tag827.xml"/><Relationship Id="rId69" Type="http://schemas.openxmlformats.org/officeDocument/2006/relationships/tags" Target="../tags/tag832.xml"/><Relationship Id="rId113" Type="http://schemas.openxmlformats.org/officeDocument/2006/relationships/tags" Target="../tags/tag876.xml"/><Relationship Id="rId118" Type="http://schemas.openxmlformats.org/officeDocument/2006/relationships/image" Target="../media/image16.png"/><Relationship Id="rId80" Type="http://schemas.openxmlformats.org/officeDocument/2006/relationships/tags" Target="../tags/tag843.xml"/><Relationship Id="rId85" Type="http://schemas.openxmlformats.org/officeDocument/2006/relationships/tags" Target="../tags/tag848.xml"/><Relationship Id="rId12" Type="http://schemas.openxmlformats.org/officeDocument/2006/relationships/tags" Target="../tags/tag775.xml"/><Relationship Id="rId17" Type="http://schemas.openxmlformats.org/officeDocument/2006/relationships/tags" Target="../tags/tag780.xml"/><Relationship Id="rId33" Type="http://schemas.openxmlformats.org/officeDocument/2006/relationships/tags" Target="../tags/tag796.xml"/><Relationship Id="rId38" Type="http://schemas.openxmlformats.org/officeDocument/2006/relationships/tags" Target="../tags/tag801.xml"/><Relationship Id="rId59" Type="http://schemas.openxmlformats.org/officeDocument/2006/relationships/tags" Target="../tags/tag822.xml"/><Relationship Id="rId103" Type="http://schemas.openxmlformats.org/officeDocument/2006/relationships/tags" Target="../tags/tag866.xml"/><Relationship Id="rId108" Type="http://schemas.openxmlformats.org/officeDocument/2006/relationships/tags" Target="../tags/tag871.xml"/><Relationship Id="rId54" Type="http://schemas.openxmlformats.org/officeDocument/2006/relationships/tags" Target="../tags/tag817.xml"/><Relationship Id="rId70" Type="http://schemas.openxmlformats.org/officeDocument/2006/relationships/tags" Target="../tags/tag833.xml"/><Relationship Id="rId75" Type="http://schemas.openxmlformats.org/officeDocument/2006/relationships/tags" Target="../tags/tag838.xml"/><Relationship Id="rId91" Type="http://schemas.openxmlformats.org/officeDocument/2006/relationships/tags" Target="../tags/tag854.xml"/><Relationship Id="rId96" Type="http://schemas.openxmlformats.org/officeDocument/2006/relationships/tags" Target="../tags/tag859.xml"/><Relationship Id="rId1" Type="http://schemas.openxmlformats.org/officeDocument/2006/relationships/tags" Target="../tags/tag764.xml"/><Relationship Id="rId6" Type="http://schemas.openxmlformats.org/officeDocument/2006/relationships/tags" Target="../tags/tag769.xml"/><Relationship Id="rId23" Type="http://schemas.openxmlformats.org/officeDocument/2006/relationships/tags" Target="../tags/tag786.xml"/><Relationship Id="rId28" Type="http://schemas.openxmlformats.org/officeDocument/2006/relationships/tags" Target="../tags/tag791.xml"/><Relationship Id="rId49" Type="http://schemas.openxmlformats.org/officeDocument/2006/relationships/tags" Target="../tags/tag812.xml"/><Relationship Id="rId114" Type="http://schemas.openxmlformats.org/officeDocument/2006/relationships/tags" Target="../tags/tag877.xml"/><Relationship Id="rId119" Type="http://schemas.openxmlformats.org/officeDocument/2006/relationships/image" Target="../media/image17.svg"/><Relationship Id="rId10" Type="http://schemas.openxmlformats.org/officeDocument/2006/relationships/tags" Target="../tags/tag773.xml"/><Relationship Id="rId31" Type="http://schemas.openxmlformats.org/officeDocument/2006/relationships/tags" Target="../tags/tag794.xml"/><Relationship Id="rId44" Type="http://schemas.openxmlformats.org/officeDocument/2006/relationships/tags" Target="../tags/tag807.xml"/><Relationship Id="rId52" Type="http://schemas.openxmlformats.org/officeDocument/2006/relationships/tags" Target="../tags/tag815.xml"/><Relationship Id="rId60" Type="http://schemas.openxmlformats.org/officeDocument/2006/relationships/tags" Target="../tags/tag823.xml"/><Relationship Id="rId65" Type="http://schemas.openxmlformats.org/officeDocument/2006/relationships/tags" Target="../tags/tag828.xml"/><Relationship Id="rId73" Type="http://schemas.openxmlformats.org/officeDocument/2006/relationships/tags" Target="../tags/tag836.xml"/><Relationship Id="rId78" Type="http://schemas.openxmlformats.org/officeDocument/2006/relationships/tags" Target="../tags/tag841.xml"/><Relationship Id="rId81" Type="http://schemas.openxmlformats.org/officeDocument/2006/relationships/tags" Target="../tags/tag844.xml"/><Relationship Id="rId86" Type="http://schemas.openxmlformats.org/officeDocument/2006/relationships/tags" Target="../tags/tag849.xml"/><Relationship Id="rId94" Type="http://schemas.openxmlformats.org/officeDocument/2006/relationships/tags" Target="../tags/tag857.xml"/><Relationship Id="rId99" Type="http://schemas.openxmlformats.org/officeDocument/2006/relationships/tags" Target="../tags/tag862.xml"/><Relationship Id="rId101" Type="http://schemas.openxmlformats.org/officeDocument/2006/relationships/tags" Target="../tags/tag864.xml"/><Relationship Id="rId4" Type="http://schemas.openxmlformats.org/officeDocument/2006/relationships/tags" Target="../tags/tag767.xml"/><Relationship Id="rId9" Type="http://schemas.openxmlformats.org/officeDocument/2006/relationships/tags" Target="../tags/tag772.xml"/><Relationship Id="rId13" Type="http://schemas.openxmlformats.org/officeDocument/2006/relationships/tags" Target="../tags/tag776.xml"/><Relationship Id="rId18" Type="http://schemas.openxmlformats.org/officeDocument/2006/relationships/tags" Target="../tags/tag781.xml"/><Relationship Id="rId39" Type="http://schemas.openxmlformats.org/officeDocument/2006/relationships/tags" Target="../tags/tag802.xml"/><Relationship Id="rId109" Type="http://schemas.openxmlformats.org/officeDocument/2006/relationships/tags" Target="../tags/tag872.xml"/><Relationship Id="rId34" Type="http://schemas.openxmlformats.org/officeDocument/2006/relationships/tags" Target="../tags/tag797.xml"/><Relationship Id="rId50" Type="http://schemas.openxmlformats.org/officeDocument/2006/relationships/tags" Target="../tags/tag813.xml"/><Relationship Id="rId55" Type="http://schemas.openxmlformats.org/officeDocument/2006/relationships/tags" Target="../tags/tag818.xml"/><Relationship Id="rId76" Type="http://schemas.openxmlformats.org/officeDocument/2006/relationships/tags" Target="../tags/tag839.xml"/><Relationship Id="rId97" Type="http://schemas.openxmlformats.org/officeDocument/2006/relationships/tags" Target="../tags/tag860.xml"/><Relationship Id="rId104" Type="http://schemas.openxmlformats.org/officeDocument/2006/relationships/tags" Target="../tags/tag867.xml"/><Relationship Id="rId120" Type="http://schemas.openxmlformats.org/officeDocument/2006/relationships/hyperlink" Target="https://desfontain.es/privacy/differential-privacy-in-practice.html" TargetMode="External"/><Relationship Id="rId7" Type="http://schemas.openxmlformats.org/officeDocument/2006/relationships/tags" Target="../tags/tag770.xml"/><Relationship Id="rId71" Type="http://schemas.openxmlformats.org/officeDocument/2006/relationships/tags" Target="../tags/tag834.xml"/><Relationship Id="rId92" Type="http://schemas.openxmlformats.org/officeDocument/2006/relationships/tags" Target="../tags/tag855.xml"/><Relationship Id="rId2" Type="http://schemas.openxmlformats.org/officeDocument/2006/relationships/tags" Target="../tags/tag765.xml"/><Relationship Id="rId29" Type="http://schemas.openxmlformats.org/officeDocument/2006/relationships/tags" Target="../tags/tag792.xml"/><Relationship Id="rId24" Type="http://schemas.openxmlformats.org/officeDocument/2006/relationships/tags" Target="../tags/tag787.xml"/><Relationship Id="rId40" Type="http://schemas.openxmlformats.org/officeDocument/2006/relationships/tags" Target="../tags/tag803.xml"/><Relationship Id="rId45" Type="http://schemas.openxmlformats.org/officeDocument/2006/relationships/tags" Target="../tags/tag808.xml"/><Relationship Id="rId66" Type="http://schemas.openxmlformats.org/officeDocument/2006/relationships/tags" Target="../tags/tag829.xml"/><Relationship Id="rId87" Type="http://schemas.openxmlformats.org/officeDocument/2006/relationships/tags" Target="../tags/tag850.xml"/><Relationship Id="rId110" Type="http://schemas.openxmlformats.org/officeDocument/2006/relationships/tags" Target="../tags/tag873.xml"/><Relationship Id="rId115" Type="http://schemas.openxmlformats.org/officeDocument/2006/relationships/slideLayout" Target="../slideLayouts/slideLayout2.xml"/><Relationship Id="rId61" Type="http://schemas.openxmlformats.org/officeDocument/2006/relationships/tags" Target="../tags/tag824.xml"/><Relationship Id="rId82" Type="http://schemas.openxmlformats.org/officeDocument/2006/relationships/tags" Target="../tags/tag845.xml"/><Relationship Id="rId19" Type="http://schemas.openxmlformats.org/officeDocument/2006/relationships/tags" Target="../tags/tag782.xml"/><Relationship Id="rId14" Type="http://schemas.openxmlformats.org/officeDocument/2006/relationships/tags" Target="../tags/tag777.xml"/><Relationship Id="rId30" Type="http://schemas.openxmlformats.org/officeDocument/2006/relationships/tags" Target="../tags/tag793.xml"/><Relationship Id="rId35" Type="http://schemas.openxmlformats.org/officeDocument/2006/relationships/tags" Target="../tags/tag798.xml"/><Relationship Id="rId56" Type="http://schemas.openxmlformats.org/officeDocument/2006/relationships/tags" Target="../tags/tag819.xml"/><Relationship Id="rId77" Type="http://schemas.openxmlformats.org/officeDocument/2006/relationships/tags" Target="../tags/tag840.xml"/><Relationship Id="rId100" Type="http://schemas.openxmlformats.org/officeDocument/2006/relationships/tags" Target="../tags/tag863.xml"/><Relationship Id="rId105" Type="http://schemas.openxmlformats.org/officeDocument/2006/relationships/tags" Target="../tags/tag868.xml"/><Relationship Id="rId8" Type="http://schemas.openxmlformats.org/officeDocument/2006/relationships/tags" Target="../tags/tag771.xml"/><Relationship Id="rId51" Type="http://schemas.openxmlformats.org/officeDocument/2006/relationships/tags" Target="../tags/tag814.xml"/><Relationship Id="rId72" Type="http://schemas.openxmlformats.org/officeDocument/2006/relationships/tags" Target="../tags/tag835.xml"/><Relationship Id="rId93" Type="http://schemas.openxmlformats.org/officeDocument/2006/relationships/tags" Target="../tags/tag856.xml"/><Relationship Id="rId98" Type="http://schemas.openxmlformats.org/officeDocument/2006/relationships/tags" Target="../tags/tag861.xml"/><Relationship Id="rId3" Type="http://schemas.openxmlformats.org/officeDocument/2006/relationships/tags" Target="../tags/tag766.xml"/><Relationship Id="rId25" Type="http://schemas.openxmlformats.org/officeDocument/2006/relationships/tags" Target="../tags/tag788.xml"/><Relationship Id="rId46" Type="http://schemas.openxmlformats.org/officeDocument/2006/relationships/tags" Target="../tags/tag809.xml"/><Relationship Id="rId67" Type="http://schemas.openxmlformats.org/officeDocument/2006/relationships/tags" Target="../tags/tag830.xml"/><Relationship Id="rId116" Type="http://schemas.openxmlformats.org/officeDocument/2006/relationships/image" Target="../media/image15.png"/><Relationship Id="rId20" Type="http://schemas.openxmlformats.org/officeDocument/2006/relationships/tags" Target="../tags/tag783.xml"/><Relationship Id="rId41" Type="http://schemas.openxmlformats.org/officeDocument/2006/relationships/tags" Target="../tags/tag804.xml"/><Relationship Id="rId62" Type="http://schemas.openxmlformats.org/officeDocument/2006/relationships/tags" Target="../tags/tag825.xml"/><Relationship Id="rId83" Type="http://schemas.openxmlformats.org/officeDocument/2006/relationships/tags" Target="../tags/tag846.xml"/><Relationship Id="rId88" Type="http://schemas.openxmlformats.org/officeDocument/2006/relationships/tags" Target="../tags/tag851.xml"/><Relationship Id="rId111" Type="http://schemas.openxmlformats.org/officeDocument/2006/relationships/tags" Target="../tags/tag874.xml"/><Relationship Id="rId15" Type="http://schemas.openxmlformats.org/officeDocument/2006/relationships/tags" Target="../tags/tag778.xml"/><Relationship Id="rId36" Type="http://schemas.openxmlformats.org/officeDocument/2006/relationships/tags" Target="../tags/tag799.xml"/><Relationship Id="rId57" Type="http://schemas.openxmlformats.org/officeDocument/2006/relationships/tags" Target="../tags/tag820.xml"/><Relationship Id="rId106" Type="http://schemas.openxmlformats.org/officeDocument/2006/relationships/tags" Target="../tags/tag8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890.xml"/><Relationship Id="rId18" Type="http://schemas.openxmlformats.org/officeDocument/2006/relationships/tags" Target="../tags/tag895.xml"/><Relationship Id="rId26" Type="http://schemas.openxmlformats.org/officeDocument/2006/relationships/tags" Target="../tags/tag903.xml"/><Relationship Id="rId3" Type="http://schemas.openxmlformats.org/officeDocument/2006/relationships/tags" Target="../tags/tag880.xml"/><Relationship Id="rId21" Type="http://schemas.openxmlformats.org/officeDocument/2006/relationships/tags" Target="../tags/tag898.xml"/><Relationship Id="rId34" Type="http://schemas.openxmlformats.org/officeDocument/2006/relationships/tags" Target="../tags/tag911.xml"/><Relationship Id="rId7" Type="http://schemas.openxmlformats.org/officeDocument/2006/relationships/tags" Target="../tags/tag884.xml"/><Relationship Id="rId12" Type="http://schemas.openxmlformats.org/officeDocument/2006/relationships/tags" Target="../tags/tag889.xml"/><Relationship Id="rId17" Type="http://schemas.openxmlformats.org/officeDocument/2006/relationships/tags" Target="../tags/tag894.xml"/><Relationship Id="rId25" Type="http://schemas.openxmlformats.org/officeDocument/2006/relationships/tags" Target="../tags/tag902.xml"/><Relationship Id="rId33" Type="http://schemas.openxmlformats.org/officeDocument/2006/relationships/tags" Target="../tags/tag910.xml"/><Relationship Id="rId2" Type="http://schemas.openxmlformats.org/officeDocument/2006/relationships/tags" Target="../tags/tag879.xml"/><Relationship Id="rId16" Type="http://schemas.openxmlformats.org/officeDocument/2006/relationships/tags" Target="../tags/tag893.xml"/><Relationship Id="rId20" Type="http://schemas.openxmlformats.org/officeDocument/2006/relationships/tags" Target="../tags/tag897.xml"/><Relationship Id="rId29" Type="http://schemas.openxmlformats.org/officeDocument/2006/relationships/tags" Target="../tags/tag906.xml"/><Relationship Id="rId1" Type="http://schemas.openxmlformats.org/officeDocument/2006/relationships/tags" Target="../tags/tag878.xml"/><Relationship Id="rId6" Type="http://schemas.openxmlformats.org/officeDocument/2006/relationships/tags" Target="../tags/tag883.xml"/><Relationship Id="rId11" Type="http://schemas.openxmlformats.org/officeDocument/2006/relationships/tags" Target="../tags/tag888.xml"/><Relationship Id="rId24" Type="http://schemas.openxmlformats.org/officeDocument/2006/relationships/tags" Target="../tags/tag901.xml"/><Relationship Id="rId32" Type="http://schemas.openxmlformats.org/officeDocument/2006/relationships/tags" Target="../tags/tag909.xml"/><Relationship Id="rId5" Type="http://schemas.openxmlformats.org/officeDocument/2006/relationships/tags" Target="../tags/tag882.xml"/><Relationship Id="rId15" Type="http://schemas.openxmlformats.org/officeDocument/2006/relationships/tags" Target="../tags/tag892.xml"/><Relationship Id="rId23" Type="http://schemas.openxmlformats.org/officeDocument/2006/relationships/tags" Target="../tags/tag900.xml"/><Relationship Id="rId28" Type="http://schemas.openxmlformats.org/officeDocument/2006/relationships/tags" Target="../tags/tag90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887.xml"/><Relationship Id="rId19" Type="http://schemas.openxmlformats.org/officeDocument/2006/relationships/tags" Target="../tags/tag896.xml"/><Relationship Id="rId31" Type="http://schemas.openxmlformats.org/officeDocument/2006/relationships/tags" Target="../tags/tag908.xml"/><Relationship Id="rId4" Type="http://schemas.openxmlformats.org/officeDocument/2006/relationships/tags" Target="../tags/tag881.xml"/><Relationship Id="rId9" Type="http://schemas.openxmlformats.org/officeDocument/2006/relationships/tags" Target="../tags/tag886.xml"/><Relationship Id="rId14" Type="http://schemas.openxmlformats.org/officeDocument/2006/relationships/tags" Target="../tags/tag891.xml"/><Relationship Id="rId22" Type="http://schemas.openxmlformats.org/officeDocument/2006/relationships/tags" Target="../tags/tag899.xml"/><Relationship Id="rId27" Type="http://schemas.openxmlformats.org/officeDocument/2006/relationships/tags" Target="../tags/tag904.xml"/><Relationship Id="rId30" Type="http://schemas.openxmlformats.org/officeDocument/2006/relationships/tags" Target="../tags/tag907.xml"/><Relationship Id="rId35" Type="http://schemas.openxmlformats.org/officeDocument/2006/relationships/tags" Target="../tags/tag912.xml"/><Relationship Id="rId8" Type="http://schemas.openxmlformats.org/officeDocument/2006/relationships/tags" Target="../tags/tag88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tags" Target="../tags/tag938.xml"/><Relationship Id="rId21" Type="http://schemas.openxmlformats.org/officeDocument/2006/relationships/tags" Target="../tags/tag933.xml"/><Relationship Id="rId42" Type="http://schemas.openxmlformats.org/officeDocument/2006/relationships/tags" Target="../tags/tag954.xml"/><Relationship Id="rId47" Type="http://schemas.openxmlformats.org/officeDocument/2006/relationships/tags" Target="../tags/tag959.xml"/><Relationship Id="rId63" Type="http://schemas.openxmlformats.org/officeDocument/2006/relationships/tags" Target="../tags/tag975.xml"/><Relationship Id="rId68" Type="http://schemas.openxmlformats.org/officeDocument/2006/relationships/tags" Target="../tags/tag980.xml"/><Relationship Id="rId84" Type="http://schemas.openxmlformats.org/officeDocument/2006/relationships/tags" Target="../tags/tag996.xml"/><Relationship Id="rId16" Type="http://schemas.openxmlformats.org/officeDocument/2006/relationships/tags" Target="../tags/tag928.xml"/><Relationship Id="rId11" Type="http://schemas.openxmlformats.org/officeDocument/2006/relationships/tags" Target="../tags/tag923.xml"/><Relationship Id="rId32" Type="http://schemas.openxmlformats.org/officeDocument/2006/relationships/tags" Target="../tags/tag944.xml"/><Relationship Id="rId37" Type="http://schemas.openxmlformats.org/officeDocument/2006/relationships/tags" Target="../tags/tag949.xml"/><Relationship Id="rId53" Type="http://schemas.openxmlformats.org/officeDocument/2006/relationships/tags" Target="../tags/tag965.xml"/><Relationship Id="rId58" Type="http://schemas.openxmlformats.org/officeDocument/2006/relationships/tags" Target="../tags/tag970.xml"/><Relationship Id="rId74" Type="http://schemas.openxmlformats.org/officeDocument/2006/relationships/tags" Target="../tags/tag986.xml"/><Relationship Id="rId79" Type="http://schemas.openxmlformats.org/officeDocument/2006/relationships/tags" Target="../tags/tag991.xml"/><Relationship Id="rId5" Type="http://schemas.openxmlformats.org/officeDocument/2006/relationships/tags" Target="../tags/tag917.xml"/><Relationship Id="rId19" Type="http://schemas.openxmlformats.org/officeDocument/2006/relationships/tags" Target="../tags/tag931.xml"/><Relationship Id="rId14" Type="http://schemas.openxmlformats.org/officeDocument/2006/relationships/tags" Target="../tags/tag926.xml"/><Relationship Id="rId22" Type="http://schemas.openxmlformats.org/officeDocument/2006/relationships/tags" Target="../tags/tag934.xml"/><Relationship Id="rId27" Type="http://schemas.openxmlformats.org/officeDocument/2006/relationships/tags" Target="../tags/tag939.xml"/><Relationship Id="rId30" Type="http://schemas.openxmlformats.org/officeDocument/2006/relationships/tags" Target="../tags/tag942.xml"/><Relationship Id="rId35" Type="http://schemas.openxmlformats.org/officeDocument/2006/relationships/tags" Target="../tags/tag947.xml"/><Relationship Id="rId43" Type="http://schemas.openxmlformats.org/officeDocument/2006/relationships/tags" Target="../tags/tag955.xml"/><Relationship Id="rId48" Type="http://schemas.openxmlformats.org/officeDocument/2006/relationships/tags" Target="../tags/tag960.xml"/><Relationship Id="rId56" Type="http://schemas.openxmlformats.org/officeDocument/2006/relationships/tags" Target="../tags/tag968.xml"/><Relationship Id="rId64" Type="http://schemas.openxmlformats.org/officeDocument/2006/relationships/tags" Target="../tags/tag976.xml"/><Relationship Id="rId69" Type="http://schemas.openxmlformats.org/officeDocument/2006/relationships/tags" Target="../tags/tag981.xml"/><Relationship Id="rId77" Type="http://schemas.openxmlformats.org/officeDocument/2006/relationships/tags" Target="../tags/tag989.xml"/><Relationship Id="rId8" Type="http://schemas.openxmlformats.org/officeDocument/2006/relationships/tags" Target="../tags/tag920.xml"/><Relationship Id="rId51" Type="http://schemas.openxmlformats.org/officeDocument/2006/relationships/tags" Target="../tags/tag963.xml"/><Relationship Id="rId72" Type="http://schemas.openxmlformats.org/officeDocument/2006/relationships/tags" Target="../tags/tag984.xml"/><Relationship Id="rId80" Type="http://schemas.openxmlformats.org/officeDocument/2006/relationships/tags" Target="../tags/tag992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915.xml"/><Relationship Id="rId12" Type="http://schemas.openxmlformats.org/officeDocument/2006/relationships/tags" Target="../tags/tag924.xml"/><Relationship Id="rId17" Type="http://schemas.openxmlformats.org/officeDocument/2006/relationships/tags" Target="../tags/tag929.xml"/><Relationship Id="rId25" Type="http://schemas.openxmlformats.org/officeDocument/2006/relationships/tags" Target="../tags/tag937.xml"/><Relationship Id="rId33" Type="http://schemas.openxmlformats.org/officeDocument/2006/relationships/tags" Target="../tags/tag945.xml"/><Relationship Id="rId38" Type="http://schemas.openxmlformats.org/officeDocument/2006/relationships/tags" Target="../tags/tag950.xml"/><Relationship Id="rId46" Type="http://schemas.openxmlformats.org/officeDocument/2006/relationships/tags" Target="../tags/tag958.xml"/><Relationship Id="rId59" Type="http://schemas.openxmlformats.org/officeDocument/2006/relationships/tags" Target="../tags/tag971.xml"/><Relationship Id="rId67" Type="http://schemas.openxmlformats.org/officeDocument/2006/relationships/tags" Target="../tags/tag979.xml"/><Relationship Id="rId20" Type="http://schemas.openxmlformats.org/officeDocument/2006/relationships/tags" Target="../tags/tag932.xml"/><Relationship Id="rId41" Type="http://schemas.openxmlformats.org/officeDocument/2006/relationships/tags" Target="../tags/tag953.xml"/><Relationship Id="rId54" Type="http://schemas.openxmlformats.org/officeDocument/2006/relationships/tags" Target="../tags/tag966.xml"/><Relationship Id="rId62" Type="http://schemas.openxmlformats.org/officeDocument/2006/relationships/tags" Target="../tags/tag974.xml"/><Relationship Id="rId70" Type="http://schemas.openxmlformats.org/officeDocument/2006/relationships/tags" Target="../tags/tag982.xml"/><Relationship Id="rId75" Type="http://schemas.openxmlformats.org/officeDocument/2006/relationships/tags" Target="../tags/tag987.xml"/><Relationship Id="rId83" Type="http://schemas.openxmlformats.org/officeDocument/2006/relationships/tags" Target="../tags/tag995.xml"/><Relationship Id="rId1" Type="http://schemas.openxmlformats.org/officeDocument/2006/relationships/tags" Target="../tags/tag913.xml"/><Relationship Id="rId6" Type="http://schemas.openxmlformats.org/officeDocument/2006/relationships/tags" Target="../tags/tag918.xml"/><Relationship Id="rId15" Type="http://schemas.openxmlformats.org/officeDocument/2006/relationships/tags" Target="../tags/tag927.xml"/><Relationship Id="rId23" Type="http://schemas.openxmlformats.org/officeDocument/2006/relationships/tags" Target="../tags/tag935.xml"/><Relationship Id="rId28" Type="http://schemas.openxmlformats.org/officeDocument/2006/relationships/tags" Target="../tags/tag940.xml"/><Relationship Id="rId36" Type="http://schemas.openxmlformats.org/officeDocument/2006/relationships/tags" Target="../tags/tag948.xml"/><Relationship Id="rId49" Type="http://schemas.openxmlformats.org/officeDocument/2006/relationships/tags" Target="../tags/tag961.xml"/><Relationship Id="rId57" Type="http://schemas.openxmlformats.org/officeDocument/2006/relationships/tags" Target="../tags/tag969.xml"/><Relationship Id="rId10" Type="http://schemas.openxmlformats.org/officeDocument/2006/relationships/tags" Target="../tags/tag922.xml"/><Relationship Id="rId31" Type="http://schemas.openxmlformats.org/officeDocument/2006/relationships/tags" Target="../tags/tag943.xml"/><Relationship Id="rId44" Type="http://schemas.openxmlformats.org/officeDocument/2006/relationships/tags" Target="../tags/tag956.xml"/><Relationship Id="rId52" Type="http://schemas.openxmlformats.org/officeDocument/2006/relationships/tags" Target="../tags/tag964.xml"/><Relationship Id="rId60" Type="http://schemas.openxmlformats.org/officeDocument/2006/relationships/tags" Target="../tags/tag972.xml"/><Relationship Id="rId65" Type="http://schemas.openxmlformats.org/officeDocument/2006/relationships/tags" Target="../tags/tag977.xml"/><Relationship Id="rId73" Type="http://schemas.openxmlformats.org/officeDocument/2006/relationships/tags" Target="../tags/tag985.xml"/><Relationship Id="rId78" Type="http://schemas.openxmlformats.org/officeDocument/2006/relationships/tags" Target="../tags/tag990.xml"/><Relationship Id="rId81" Type="http://schemas.openxmlformats.org/officeDocument/2006/relationships/tags" Target="../tags/tag993.xml"/><Relationship Id="rId86" Type="http://schemas.openxmlformats.org/officeDocument/2006/relationships/notesSlide" Target="../notesSlides/notesSlide3.xml"/><Relationship Id="rId4" Type="http://schemas.openxmlformats.org/officeDocument/2006/relationships/tags" Target="../tags/tag916.xml"/><Relationship Id="rId9" Type="http://schemas.openxmlformats.org/officeDocument/2006/relationships/tags" Target="../tags/tag921.xml"/><Relationship Id="rId13" Type="http://schemas.openxmlformats.org/officeDocument/2006/relationships/tags" Target="../tags/tag925.xml"/><Relationship Id="rId18" Type="http://schemas.openxmlformats.org/officeDocument/2006/relationships/tags" Target="../tags/tag930.xml"/><Relationship Id="rId39" Type="http://schemas.openxmlformats.org/officeDocument/2006/relationships/tags" Target="../tags/tag951.xml"/><Relationship Id="rId34" Type="http://schemas.openxmlformats.org/officeDocument/2006/relationships/tags" Target="../tags/tag946.xml"/><Relationship Id="rId50" Type="http://schemas.openxmlformats.org/officeDocument/2006/relationships/tags" Target="../tags/tag962.xml"/><Relationship Id="rId55" Type="http://schemas.openxmlformats.org/officeDocument/2006/relationships/tags" Target="../tags/tag967.xml"/><Relationship Id="rId76" Type="http://schemas.openxmlformats.org/officeDocument/2006/relationships/tags" Target="../tags/tag988.xml"/><Relationship Id="rId7" Type="http://schemas.openxmlformats.org/officeDocument/2006/relationships/tags" Target="../tags/tag919.xml"/><Relationship Id="rId71" Type="http://schemas.openxmlformats.org/officeDocument/2006/relationships/tags" Target="../tags/tag983.xml"/><Relationship Id="rId2" Type="http://schemas.openxmlformats.org/officeDocument/2006/relationships/tags" Target="../tags/tag914.xml"/><Relationship Id="rId29" Type="http://schemas.openxmlformats.org/officeDocument/2006/relationships/tags" Target="../tags/tag941.xml"/><Relationship Id="rId24" Type="http://schemas.openxmlformats.org/officeDocument/2006/relationships/tags" Target="../tags/tag936.xml"/><Relationship Id="rId40" Type="http://schemas.openxmlformats.org/officeDocument/2006/relationships/tags" Target="../tags/tag952.xml"/><Relationship Id="rId45" Type="http://schemas.openxmlformats.org/officeDocument/2006/relationships/tags" Target="../tags/tag957.xml"/><Relationship Id="rId66" Type="http://schemas.openxmlformats.org/officeDocument/2006/relationships/tags" Target="../tags/tag978.xml"/><Relationship Id="rId61" Type="http://schemas.openxmlformats.org/officeDocument/2006/relationships/tags" Target="../tags/tag973.xml"/><Relationship Id="rId82" Type="http://schemas.openxmlformats.org/officeDocument/2006/relationships/tags" Target="../tags/tag99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004.xml"/><Relationship Id="rId13" Type="http://schemas.openxmlformats.org/officeDocument/2006/relationships/tags" Target="../tags/tag1009.xml"/><Relationship Id="rId18" Type="http://schemas.openxmlformats.org/officeDocument/2006/relationships/tags" Target="../tags/tag1014.xml"/><Relationship Id="rId26" Type="http://schemas.openxmlformats.org/officeDocument/2006/relationships/tags" Target="../tags/tag1022.xml"/><Relationship Id="rId3" Type="http://schemas.openxmlformats.org/officeDocument/2006/relationships/tags" Target="../tags/tag999.xml"/><Relationship Id="rId21" Type="http://schemas.openxmlformats.org/officeDocument/2006/relationships/tags" Target="../tags/tag1017.xml"/><Relationship Id="rId7" Type="http://schemas.openxmlformats.org/officeDocument/2006/relationships/tags" Target="../tags/tag1003.xml"/><Relationship Id="rId12" Type="http://schemas.openxmlformats.org/officeDocument/2006/relationships/tags" Target="../tags/tag1008.xml"/><Relationship Id="rId17" Type="http://schemas.openxmlformats.org/officeDocument/2006/relationships/tags" Target="../tags/tag1013.xml"/><Relationship Id="rId25" Type="http://schemas.openxmlformats.org/officeDocument/2006/relationships/tags" Target="../tags/tag1021.xml"/><Relationship Id="rId2" Type="http://schemas.openxmlformats.org/officeDocument/2006/relationships/tags" Target="../tags/tag998.xml"/><Relationship Id="rId16" Type="http://schemas.openxmlformats.org/officeDocument/2006/relationships/tags" Target="../tags/tag1012.xml"/><Relationship Id="rId20" Type="http://schemas.openxmlformats.org/officeDocument/2006/relationships/tags" Target="../tags/tag1016.xml"/><Relationship Id="rId29" Type="http://schemas.openxmlformats.org/officeDocument/2006/relationships/tags" Target="../tags/tag1025.xml"/><Relationship Id="rId1" Type="http://schemas.openxmlformats.org/officeDocument/2006/relationships/tags" Target="../tags/tag997.xml"/><Relationship Id="rId6" Type="http://schemas.openxmlformats.org/officeDocument/2006/relationships/tags" Target="../tags/tag1002.xml"/><Relationship Id="rId11" Type="http://schemas.openxmlformats.org/officeDocument/2006/relationships/tags" Target="../tags/tag1007.xml"/><Relationship Id="rId24" Type="http://schemas.openxmlformats.org/officeDocument/2006/relationships/tags" Target="../tags/tag1020.xml"/><Relationship Id="rId5" Type="http://schemas.openxmlformats.org/officeDocument/2006/relationships/tags" Target="../tags/tag1001.xml"/><Relationship Id="rId15" Type="http://schemas.openxmlformats.org/officeDocument/2006/relationships/tags" Target="../tags/tag1011.xml"/><Relationship Id="rId23" Type="http://schemas.openxmlformats.org/officeDocument/2006/relationships/tags" Target="../tags/tag1019.xml"/><Relationship Id="rId28" Type="http://schemas.openxmlformats.org/officeDocument/2006/relationships/tags" Target="../tags/tag1024.xml"/><Relationship Id="rId10" Type="http://schemas.openxmlformats.org/officeDocument/2006/relationships/tags" Target="../tags/tag1006.xml"/><Relationship Id="rId19" Type="http://schemas.openxmlformats.org/officeDocument/2006/relationships/tags" Target="../tags/tag1015.xml"/><Relationship Id="rId31" Type="http://schemas.openxmlformats.org/officeDocument/2006/relationships/image" Target="../media/image20.PNG"/><Relationship Id="rId4" Type="http://schemas.openxmlformats.org/officeDocument/2006/relationships/tags" Target="../tags/tag1000.xml"/><Relationship Id="rId9" Type="http://schemas.openxmlformats.org/officeDocument/2006/relationships/tags" Target="../tags/tag1005.xml"/><Relationship Id="rId14" Type="http://schemas.openxmlformats.org/officeDocument/2006/relationships/tags" Target="../tags/tag1010.xml"/><Relationship Id="rId22" Type="http://schemas.openxmlformats.org/officeDocument/2006/relationships/tags" Target="../tags/tag1018.xml"/><Relationship Id="rId27" Type="http://schemas.openxmlformats.org/officeDocument/2006/relationships/tags" Target="../tags/tag1023.xml"/><Relationship Id="rId30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huggingface.co/spaces/mteb/leaderboar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44.xml"/><Relationship Id="rId21" Type="http://schemas.openxmlformats.org/officeDocument/2006/relationships/tags" Target="../tags/tag39.xml"/><Relationship Id="rId42" Type="http://schemas.openxmlformats.org/officeDocument/2006/relationships/tags" Target="../tags/tag60.xml"/><Relationship Id="rId47" Type="http://schemas.openxmlformats.org/officeDocument/2006/relationships/tags" Target="../tags/tag65.xml"/><Relationship Id="rId63" Type="http://schemas.openxmlformats.org/officeDocument/2006/relationships/tags" Target="../tags/tag81.xml"/><Relationship Id="rId68" Type="http://schemas.openxmlformats.org/officeDocument/2006/relationships/tags" Target="../tags/tag86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9" Type="http://schemas.openxmlformats.org/officeDocument/2006/relationships/tags" Target="../tags/tag47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tags" Target="../tags/tag50.xml"/><Relationship Id="rId37" Type="http://schemas.openxmlformats.org/officeDocument/2006/relationships/tags" Target="../tags/tag55.xml"/><Relationship Id="rId40" Type="http://schemas.openxmlformats.org/officeDocument/2006/relationships/tags" Target="../tags/tag58.xml"/><Relationship Id="rId45" Type="http://schemas.openxmlformats.org/officeDocument/2006/relationships/tags" Target="../tags/tag63.xml"/><Relationship Id="rId53" Type="http://schemas.openxmlformats.org/officeDocument/2006/relationships/tags" Target="../tags/tag71.xml"/><Relationship Id="rId58" Type="http://schemas.openxmlformats.org/officeDocument/2006/relationships/tags" Target="../tags/tag76.xml"/><Relationship Id="rId66" Type="http://schemas.openxmlformats.org/officeDocument/2006/relationships/tags" Target="../tags/tag84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61" Type="http://schemas.openxmlformats.org/officeDocument/2006/relationships/tags" Target="../tags/tag79.xml"/><Relationship Id="rId19" Type="http://schemas.openxmlformats.org/officeDocument/2006/relationships/tags" Target="../tags/tag3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tags" Target="../tags/tag48.xml"/><Relationship Id="rId35" Type="http://schemas.openxmlformats.org/officeDocument/2006/relationships/tags" Target="../tags/tag53.xml"/><Relationship Id="rId43" Type="http://schemas.openxmlformats.org/officeDocument/2006/relationships/tags" Target="../tags/tag61.xml"/><Relationship Id="rId48" Type="http://schemas.openxmlformats.org/officeDocument/2006/relationships/tags" Target="../tags/tag66.xml"/><Relationship Id="rId56" Type="http://schemas.openxmlformats.org/officeDocument/2006/relationships/tags" Target="../tags/tag74.xml"/><Relationship Id="rId64" Type="http://schemas.openxmlformats.org/officeDocument/2006/relationships/tags" Target="../tags/tag82.xml"/><Relationship Id="rId69" Type="http://schemas.openxmlformats.org/officeDocument/2006/relationships/tags" Target="../tags/tag87.xml"/><Relationship Id="rId8" Type="http://schemas.openxmlformats.org/officeDocument/2006/relationships/tags" Target="../tags/tag26.xml"/><Relationship Id="rId51" Type="http://schemas.openxmlformats.org/officeDocument/2006/relationships/tags" Target="../tags/tag69.xml"/><Relationship Id="rId72" Type="http://schemas.openxmlformats.org/officeDocument/2006/relationships/tags" Target="../tags/tag90.xml"/><Relationship Id="rId3" Type="http://schemas.openxmlformats.org/officeDocument/2006/relationships/tags" Target="../tags/tag21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33" Type="http://schemas.openxmlformats.org/officeDocument/2006/relationships/tags" Target="../tags/tag51.xml"/><Relationship Id="rId38" Type="http://schemas.openxmlformats.org/officeDocument/2006/relationships/tags" Target="../tags/tag56.xml"/><Relationship Id="rId46" Type="http://schemas.openxmlformats.org/officeDocument/2006/relationships/tags" Target="../tags/tag64.xml"/><Relationship Id="rId59" Type="http://schemas.openxmlformats.org/officeDocument/2006/relationships/tags" Target="../tags/tag77.xml"/><Relationship Id="rId67" Type="http://schemas.openxmlformats.org/officeDocument/2006/relationships/tags" Target="../tags/tag85.xml"/><Relationship Id="rId20" Type="http://schemas.openxmlformats.org/officeDocument/2006/relationships/tags" Target="../tags/tag38.xml"/><Relationship Id="rId41" Type="http://schemas.openxmlformats.org/officeDocument/2006/relationships/tags" Target="../tags/tag59.xml"/><Relationship Id="rId54" Type="http://schemas.openxmlformats.org/officeDocument/2006/relationships/tags" Target="../tags/tag72.xml"/><Relationship Id="rId62" Type="http://schemas.openxmlformats.org/officeDocument/2006/relationships/tags" Target="../tags/tag80.xml"/><Relationship Id="rId70" Type="http://schemas.openxmlformats.org/officeDocument/2006/relationships/tags" Target="../tags/tag88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36" Type="http://schemas.openxmlformats.org/officeDocument/2006/relationships/tags" Target="../tags/tag54.xml"/><Relationship Id="rId49" Type="http://schemas.openxmlformats.org/officeDocument/2006/relationships/tags" Target="../tags/tag67.xml"/><Relationship Id="rId57" Type="http://schemas.openxmlformats.org/officeDocument/2006/relationships/tags" Target="../tags/tag75.xml"/><Relationship Id="rId10" Type="http://schemas.openxmlformats.org/officeDocument/2006/relationships/tags" Target="../tags/tag28.xml"/><Relationship Id="rId31" Type="http://schemas.openxmlformats.org/officeDocument/2006/relationships/tags" Target="../tags/tag49.xml"/><Relationship Id="rId44" Type="http://schemas.openxmlformats.org/officeDocument/2006/relationships/tags" Target="../tags/tag62.xml"/><Relationship Id="rId52" Type="http://schemas.openxmlformats.org/officeDocument/2006/relationships/tags" Target="../tags/tag70.xml"/><Relationship Id="rId60" Type="http://schemas.openxmlformats.org/officeDocument/2006/relationships/tags" Target="../tags/tag78.xml"/><Relationship Id="rId65" Type="http://schemas.openxmlformats.org/officeDocument/2006/relationships/tags" Target="../tags/tag83.xml"/><Relationship Id="rId73" Type="http://schemas.openxmlformats.org/officeDocument/2006/relationships/tags" Target="../tags/tag91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9" Type="http://schemas.openxmlformats.org/officeDocument/2006/relationships/tags" Target="../tags/tag57.xml"/><Relationship Id="rId34" Type="http://schemas.openxmlformats.org/officeDocument/2006/relationships/tags" Target="../tags/tag52.xml"/><Relationship Id="rId50" Type="http://schemas.openxmlformats.org/officeDocument/2006/relationships/tags" Target="../tags/tag68.xml"/><Relationship Id="rId55" Type="http://schemas.openxmlformats.org/officeDocument/2006/relationships/tags" Target="../tags/tag73.xml"/><Relationship Id="rId7" Type="http://schemas.openxmlformats.org/officeDocument/2006/relationships/tags" Target="../tags/tag25.xml"/><Relationship Id="rId71" Type="http://schemas.openxmlformats.org/officeDocument/2006/relationships/tags" Target="../tags/tag8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17.xml"/><Relationship Id="rId21" Type="http://schemas.openxmlformats.org/officeDocument/2006/relationships/tags" Target="../tags/tag112.xml"/><Relationship Id="rId42" Type="http://schemas.openxmlformats.org/officeDocument/2006/relationships/tags" Target="../tags/tag133.xml"/><Relationship Id="rId47" Type="http://schemas.openxmlformats.org/officeDocument/2006/relationships/tags" Target="../tags/tag138.xml"/><Relationship Id="rId63" Type="http://schemas.openxmlformats.org/officeDocument/2006/relationships/tags" Target="../tags/tag154.xml"/><Relationship Id="rId68" Type="http://schemas.openxmlformats.org/officeDocument/2006/relationships/tags" Target="../tags/tag159.xml"/><Relationship Id="rId84" Type="http://schemas.openxmlformats.org/officeDocument/2006/relationships/tags" Target="../tags/tag175.xml"/><Relationship Id="rId89" Type="http://schemas.openxmlformats.org/officeDocument/2006/relationships/tags" Target="../tags/tag180.xml"/><Relationship Id="rId16" Type="http://schemas.openxmlformats.org/officeDocument/2006/relationships/tags" Target="../tags/tag107.xml"/><Relationship Id="rId11" Type="http://schemas.openxmlformats.org/officeDocument/2006/relationships/tags" Target="../tags/tag102.xml"/><Relationship Id="rId32" Type="http://schemas.openxmlformats.org/officeDocument/2006/relationships/tags" Target="../tags/tag123.xml"/><Relationship Id="rId37" Type="http://schemas.openxmlformats.org/officeDocument/2006/relationships/tags" Target="../tags/tag128.xml"/><Relationship Id="rId53" Type="http://schemas.openxmlformats.org/officeDocument/2006/relationships/tags" Target="../tags/tag144.xml"/><Relationship Id="rId58" Type="http://schemas.openxmlformats.org/officeDocument/2006/relationships/tags" Target="../tags/tag149.xml"/><Relationship Id="rId74" Type="http://schemas.openxmlformats.org/officeDocument/2006/relationships/tags" Target="../tags/tag165.xml"/><Relationship Id="rId79" Type="http://schemas.openxmlformats.org/officeDocument/2006/relationships/tags" Target="../tags/tag170.xml"/><Relationship Id="rId5" Type="http://schemas.openxmlformats.org/officeDocument/2006/relationships/tags" Target="../tags/tag96.xml"/><Relationship Id="rId90" Type="http://schemas.openxmlformats.org/officeDocument/2006/relationships/tags" Target="../tags/tag181.xml"/><Relationship Id="rId95" Type="http://schemas.openxmlformats.org/officeDocument/2006/relationships/slideLayout" Target="../slideLayouts/slideLayout2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43" Type="http://schemas.openxmlformats.org/officeDocument/2006/relationships/tags" Target="../tags/tag134.xml"/><Relationship Id="rId48" Type="http://schemas.openxmlformats.org/officeDocument/2006/relationships/tags" Target="../tags/tag139.xml"/><Relationship Id="rId64" Type="http://schemas.openxmlformats.org/officeDocument/2006/relationships/tags" Target="../tags/tag155.xml"/><Relationship Id="rId69" Type="http://schemas.openxmlformats.org/officeDocument/2006/relationships/tags" Target="../tags/tag160.xml"/><Relationship Id="rId8" Type="http://schemas.openxmlformats.org/officeDocument/2006/relationships/tags" Target="../tags/tag99.xml"/><Relationship Id="rId51" Type="http://schemas.openxmlformats.org/officeDocument/2006/relationships/tags" Target="../tags/tag142.xml"/><Relationship Id="rId72" Type="http://schemas.openxmlformats.org/officeDocument/2006/relationships/tags" Target="../tags/tag163.xml"/><Relationship Id="rId80" Type="http://schemas.openxmlformats.org/officeDocument/2006/relationships/tags" Target="../tags/tag171.xml"/><Relationship Id="rId85" Type="http://schemas.openxmlformats.org/officeDocument/2006/relationships/tags" Target="../tags/tag176.xml"/><Relationship Id="rId93" Type="http://schemas.openxmlformats.org/officeDocument/2006/relationships/tags" Target="../tags/tag184.xml"/><Relationship Id="rId3" Type="http://schemas.openxmlformats.org/officeDocument/2006/relationships/tags" Target="../tags/tag9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tags" Target="../tags/tag129.xml"/><Relationship Id="rId46" Type="http://schemas.openxmlformats.org/officeDocument/2006/relationships/tags" Target="../tags/tag137.xml"/><Relationship Id="rId59" Type="http://schemas.openxmlformats.org/officeDocument/2006/relationships/tags" Target="../tags/tag150.xml"/><Relationship Id="rId67" Type="http://schemas.openxmlformats.org/officeDocument/2006/relationships/tags" Target="../tags/tag158.xml"/><Relationship Id="rId20" Type="http://schemas.openxmlformats.org/officeDocument/2006/relationships/tags" Target="../tags/tag111.xml"/><Relationship Id="rId41" Type="http://schemas.openxmlformats.org/officeDocument/2006/relationships/tags" Target="../tags/tag132.xml"/><Relationship Id="rId54" Type="http://schemas.openxmlformats.org/officeDocument/2006/relationships/tags" Target="../tags/tag145.xml"/><Relationship Id="rId62" Type="http://schemas.openxmlformats.org/officeDocument/2006/relationships/tags" Target="../tags/tag153.xml"/><Relationship Id="rId70" Type="http://schemas.openxmlformats.org/officeDocument/2006/relationships/tags" Target="../tags/tag161.xml"/><Relationship Id="rId75" Type="http://schemas.openxmlformats.org/officeDocument/2006/relationships/tags" Target="../tags/tag166.xml"/><Relationship Id="rId83" Type="http://schemas.openxmlformats.org/officeDocument/2006/relationships/tags" Target="../tags/tag174.xml"/><Relationship Id="rId88" Type="http://schemas.openxmlformats.org/officeDocument/2006/relationships/tags" Target="../tags/tag179.xml"/><Relationship Id="rId91" Type="http://schemas.openxmlformats.org/officeDocument/2006/relationships/tags" Target="../tags/tag182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tags" Target="../tags/tag127.xml"/><Relationship Id="rId49" Type="http://schemas.openxmlformats.org/officeDocument/2006/relationships/tags" Target="../tags/tag140.xml"/><Relationship Id="rId57" Type="http://schemas.openxmlformats.org/officeDocument/2006/relationships/tags" Target="../tags/tag148.xml"/><Relationship Id="rId10" Type="http://schemas.openxmlformats.org/officeDocument/2006/relationships/tags" Target="../tags/tag101.xml"/><Relationship Id="rId31" Type="http://schemas.openxmlformats.org/officeDocument/2006/relationships/tags" Target="../tags/tag122.xml"/><Relationship Id="rId44" Type="http://schemas.openxmlformats.org/officeDocument/2006/relationships/tags" Target="../tags/tag135.xml"/><Relationship Id="rId52" Type="http://schemas.openxmlformats.org/officeDocument/2006/relationships/tags" Target="../tags/tag143.xml"/><Relationship Id="rId60" Type="http://schemas.openxmlformats.org/officeDocument/2006/relationships/tags" Target="../tags/tag151.xml"/><Relationship Id="rId65" Type="http://schemas.openxmlformats.org/officeDocument/2006/relationships/tags" Target="../tags/tag156.xml"/><Relationship Id="rId73" Type="http://schemas.openxmlformats.org/officeDocument/2006/relationships/tags" Target="../tags/tag164.xml"/><Relationship Id="rId78" Type="http://schemas.openxmlformats.org/officeDocument/2006/relationships/tags" Target="../tags/tag169.xml"/><Relationship Id="rId81" Type="http://schemas.openxmlformats.org/officeDocument/2006/relationships/tags" Target="../tags/tag172.xml"/><Relationship Id="rId86" Type="http://schemas.openxmlformats.org/officeDocument/2006/relationships/tags" Target="../tags/tag177.xml"/><Relationship Id="rId94" Type="http://schemas.openxmlformats.org/officeDocument/2006/relationships/tags" Target="../tags/tag185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39" Type="http://schemas.openxmlformats.org/officeDocument/2006/relationships/tags" Target="../tags/tag130.xml"/><Relationship Id="rId34" Type="http://schemas.openxmlformats.org/officeDocument/2006/relationships/tags" Target="../tags/tag125.xml"/><Relationship Id="rId50" Type="http://schemas.openxmlformats.org/officeDocument/2006/relationships/tags" Target="../tags/tag141.xml"/><Relationship Id="rId55" Type="http://schemas.openxmlformats.org/officeDocument/2006/relationships/tags" Target="../tags/tag146.xml"/><Relationship Id="rId76" Type="http://schemas.openxmlformats.org/officeDocument/2006/relationships/tags" Target="../tags/tag167.xml"/><Relationship Id="rId7" Type="http://schemas.openxmlformats.org/officeDocument/2006/relationships/tags" Target="../tags/tag98.xml"/><Relationship Id="rId71" Type="http://schemas.openxmlformats.org/officeDocument/2006/relationships/tags" Target="../tags/tag162.xml"/><Relationship Id="rId92" Type="http://schemas.openxmlformats.org/officeDocument/2006/relationships/tags" Target="../tags/tag183.xml"/><Relationship Id="rId2" Type="http://schemas.openxmlformats.org/officeDocument/2006/relationships/tags" Target="../tags/tag93.xml"/><Relationship Id="rId29" Type="http://schemas.openxmlformats.org/officeDocument/2006/relationships/tags" Target="../tags/tag120.xml"/><Relationship Id="rId24" Type="http://schemas.openxmlformats.org/officeDocument/2006/relationships/tags" Target="../tags/tag115.xml"/><Relationship Id="rId40" Type="http://schemas.openxmlformats.org/officeDocument/2006/relationships/tags" Target="../tags/tag131.xml"/><Relationship Id="rId45" Type="http://schemas.openxmlformats.org/officeDocument/2006/relationships/tags" Target="../tags/tag136.xml"/><Relationship Id="rId66" Type="http://schemas.openxmlformats.org/officeDocument/2006/relationships/tags" Target="../tags/tag157.xml"/><Relationship Id="rId87" Type="http://schemas.openxmlformats.org/officeDocument/2006/relationships/tags" Target="../tags/tag178.xml"/><Relationship Id="rId61" Type="http://schemas.openxmlformats.org/officeDocument/2006/relationships/tags" Target="../tags/tag152.xml"/><Relationship Id="rId82" Type="http://schemas.openxmlformats.org/officeDocument/2006/relationships/tags" Target="../tags/tag173.xml"/><Relationship Id="rId19" Type="http://schemas.openxmlformats.org/officeDocument/2006/relationships/tags" Target="../tags/tag110.xml"/><Relationship Id="rId14" Type="http://schemas.openxmlformats.org/officeDocument/2006/relationships/tags" Target="../tags/tag105.xml"/><Relationship Id="rId30" Type="http://schemas.openxmlformats.org/officeDocument/2006/relationships/tags" Target="../tags/tag121.xml"/><Relationship Id="rId35" Type="http://schemas.openxmlformats.org/officeDocument/2006/relationships/tags" Target="../tags/tag126.xml"/><Relationship Id="rId56" Type="http://schemas.openxmlformats.org/officeDocument/2006/relationships/tags" Target="../tags/tag147.xml"/><Relationship Id="rId77" Type="http://schemas.openxmlformats.org/officeDocument/2006/relationships/tags" Target="../tags/tag1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pewMGesff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e-icons.net/1x1/delapouite/mine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6EA8C-AAEA-8FAC-05CC-8979D52CC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6"/>
            <a:ext cx="4076460" cy="3626217"/>
          </a:xfrm>
        </p:spPr>
        <p:txBody>
          <a:bodyPr anchor="b">
            <a:normAutofit/>
          </a:bodyPr>
          <a:lstStyle/>
          <a:p>
            <a:pPr algn="r"/>
            <a:r>
              <a:rPr lang="en-US" sz="4500">
                <a:solidFill>
                  <a:schemeClr val="bg1"/>
                </a:solidFill>
              </a:rPr>
              <a:t>Neural Document Retrieval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2DE0A-B479-3267-9978-30B4AB00F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59" y="5170453"/>
            <a:ext cx="4076458" cy="990197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Martin </a:t>
            </a:r>
            <a:r>
              <a:rPr lang="en-US" dirty="0" err="1">
                <a:solidFill>
                  <a:schemeClr val="bg1"/>
                </a:solidFill>
              </a:rPr>
              <a:t>Faj</a:t>
            </a:r>
            <a:r>
              <a:rPr lang="sk-SK" dirty="0">
                <a:solidFill>
                  <a:schemeClr val="bg1"/>
                </a:solidFill>
              </a:rPr>
              <a:t>čík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 MUNI </a:t>
            </a:r>
            <a:r>
              <a:rPr lang="sk-SK" dirty="0">
                <a:solidFill>
                  <a:schemeClr val="bg1"/>
                </a:solidFill>
              </a:rPr>
              <a:t>PV211 2024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9BA9A-0CBF-9263-A93C-18E4311B8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r="1794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28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E9D24C6-FA1A-E557-1B72-7B798A8BC365}"/>
              </a:ext>
            </a:extLst>
          </p:cNvPr>
          <p:cNvSpPr txBox="1"/>
          <p:nvPr/>
        </p:nvSpPr>
        <p:spPr>
          <a:xfrm>
            <a:off x="9516862" y="6381505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Last edited: 15.04.2024</a:t>
            </a:r>
          </a:p>
        </p:txBody>
      </p:sp>
    </p:spTree>
    <p:extLst>
      <p:ext uri="{BB962C8B-B14F-4D97-AF65-F5344CB8AC3E}">
        <p14:creationId xmlns:p14="http://schemas.microsoft.com/office/powerpoint/2010/main" val="95162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Passage Retrieval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Negative Sample Mining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B2B5E-CEA0-F9D6-1450-88C806038257}"/>
              </a:ext>
            </a:extLst>
          </p:cNvPr>
          <p:cNvSpPr txBox="1"/>
          <p:nvPr/>
        </p:nvSpPr>
        <p:spPr>
          <a:xfrm>
            <a:off x="838200" y="6328076"/>
            <a:ext cx="11057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Karpukhin, Vladimir, et al. "Dense Passage Retrieval for Open-Domain Question Answering." </a:t>
            </a:r>
            <a:r>
              <a:rPr lang="en-US" sz="14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2020 Conference on Empirical Methods in Natural Language Processing (EMNLP)</a:t>
            </a:r>
            <a:r>
              <a:rPr lang="en-US" sz="14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2020.</a:t>
            </a:r>
            <a:endParaRPr lang="en-US" sz="1400" dirty="0"/>
          </a:p>
        </p:txBody>
      </p:sp>
      <p:pic>
        <p:nvPicPr>
          <p:cNvPr id="4" name="Picture 3" descr="A white pictogram of a person holding a pickaxe&#10;&#10;Description automatically generated">
            <a:extLst>
              <a:ext uri="{FF2B5EF4-FFF2-40B4-BE49-F238E27FC236}">
                <a16:creationId xmlns:a16="http://schemas.microsoft.com/office/drawing/2014/main" id="{814BE0B2-273A-D31E-512E-300842FF4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65433" y="1569390"/>
            <a:ext cx="2049624" cy="2049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B3A694-9A2A-4B75-129E-BF307A7445CE}"/>
              </a:ext>
            </a:extLst>
          </p:cNvPr>
          <p:cNvSpPr txBox="1"/>
          <p:nvPr/>
        </p:nvSpPr>
        <p:spPr>
          <a:xfrm>
            <a:off x="9500119" y="3640050"/>
            <a:ext cx="204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game-icons.net/1x1/delapouite/mine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3D9F0-E264-570A-BCA7-6F81069F9583}"/>
              </a:ext>
            </a:extLst>
          </p:cNvPr>
          <p:cNvSpPr txBox="1"/>
          <p:nvPr/>
        </p:nvSpPr>
        <p:spPr>
          <a:xfrm>
            <a:off x="1251751" y="1802167"/>
            <a:ext cx="70488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BM25 passage that does not contain answer string (original DPR was made on open-domain QA)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C: Answer list is non-exhaustive, possibility of </a:t>
            </a:r>
            <a:r>
              <a:rPr lang="en-US" b="1" dirty="0"/>
              <a:t>False negatives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C: Unclear how to mine for non-QA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P: BM25 is unsupervised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P: BM25 provides near-to-relevant negatives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In-batch negatives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P: Cheaply obtained, no need for extra encoding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C: Requires </a:t>
            </a:r>
            <a:r>
              <a:rPr lang="en-US" b="1" dirty="0"/>
              <a:t>large</a:t>
            </a:r>
            <a:r>
              <a:rPr lang="en-US" dirty="0"/>
              <a:t> batch size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3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B724-5756-5BAD-81CB-E4E832D1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2A5F2-1D22-FAFC-48B9-7D243619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Cross-Encoder tends to work better then Bi-Encoder</a:t>
            </a:r>
          </a:p>
          <a:p>
            <a:r>
              <a:rPr lang="en-US" dirty="0"/>
              <a:t>Cross-Encoder can’t be used for (First stage) Retrieval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E1406-A422-C787-44C2-37ADB5295DA7}"/>
              </a:ext>
            </a:extLst>
          </p:cNvPr>
          <p:cNvSpPr txBox="1"/>
          <p:nvPr/>
        </p:nvSpPr>
        <p:spPr>
          <a:xfrm>
            <a:off x="4868700" y="102790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Reranking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FC2DA-D760-E52B-6090-9D0BE6C18B62}"/>
              </a:ext>
            </a:extLst>
          </p:cNvPr>
          <p:cNvSpPr txBox="1"/>
          <p:nvPr/>
        </p:nvSpPr>
        <p:spPr>
          <a:xfrm>
            <a:off x="1083076" y="6169709"/>
            <a:ext cx="965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Nogueira, Rodrigo, and </a:t>
            </a:r>
            <a:r>
              <a:rPr lang="en-US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Kyunghyun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Cho. "Passage Re-ranking with BERT." </a:t>
            </a:r>
            <a:r>
              <a:rPr lang="en-US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arXiv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preprint arXiv:1901.04085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(2019).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20AD8-535E-2123-0D3B-9A129D383F2B}"/>
              </a:ext>
            </a:extLst>
          </p:cNvPr>
          <p:cNvSpPr/>
          <p:nvPr/>
        </p:nvSpPr>
        <p:spPr>
          <a:xfrm>
            <a:off x="1083075" y="3685847"/>
            <a:ext cx="1743687" cy="122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How much plastic </a:t>
            </a:r>
            <a:r>
              <a:rPr lang="en-US" sz="600" dirty="0" err="1"/>
              <a:t>Coca-cola</a:t>
            </a:r>
            <a:r>
              <a:rPr lang="en-US" sz="600" dirty="0"/>
              <a:t> produces globally?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277468-49DA-8DB5-2420-A2D814DBF6A5}"/>
              </a:ext>
            </a:extLst>
          </p:cNvPr>
          <p:cNvSpPr/>
          <p:nvPr/>
        </p:nvSpPr>
        <p:spPr>
          <a:xfrm>
            <a:off x="1083074" y="3989170"/>
            <a:ext cx="1743687" cy="122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How much plastic </a:t>
            </a:r>
            <a:r>
              <a:rPr lang="en-US" sz="600" dirty="0" err="1"/>
              <a:t>Coca-cola</a:t>
            </a:r>
            <a:r>
              <a:rPr lang="en-US" sz="600" dirty="0"/>
              <a:t> produces globally?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BF7483-B7AE-1E0C-56F4-76C1554256E8}"/>
              </a:ext>
            </a:extLst>
          </p:cNvPr>
          <p:cNvSpPr/>
          <p:nvPr/>
        </p:nvSpPr>
        <p:spPr>
          <a:xfrm>
            <a:off x="1083074" y="4286868"/>
            <a:ext cx="1743687" cy="122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How much plastic </a:t>
            </a:r>
            <a:r>
              <a:rPr lang="en-US" sz="600" dirty="0" err="1"/>
              <a:t>Coca-cola</a:t>
            </a:r>
            <a:r>
              <a:rPr lang="en-US" sz="600" dirty="0"/>
              <a:t> produces globally?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D028B-C76D-F28B-9DC2-3DFF26EEB916}"/>
              </a:ext>
            </a:extLst>
          </p:cNvPr>
          <p:cNvSpPr/>
          <p:nvPr/>
        </p:nvSpPr>
        <p:spPr>
          <a:xfrm>
            <a:off x="1083073" y="4588650"/>
            <a:ext cx="1743687" cy="122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How much plastic </a:t>
            </a:r>
            <a:r>
              <a:rPr lang="en-US" sz="600" dirty="0" err="1"/>
              <a:t>Coca-cola</a:t>
            </a:r>
            <a:r>
              <a:rPr lang="en-US" sz="600" dirty="0"/>
              <a:t> produces globally?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987AA-391E-E5F5-70A5-C5A769444C25}"/>
              </a:ext>
            </a:extLst>
          </p:cNvPr>
          <p:cNvSpPr/>
          <p:nvPr/>
        </p:nvSpPr>
        <p:spPr>
          <a:xfrm>
            <a:off x="2826760" y="3687216"/>
            <a:ext cx="2352074" cy="1724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…3.43 million metric tons in 2022.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E9E47-C1F2-4C9C-45CC-28DEF4061AAD}"/>
              </a:ext>
            </a:extLst>
          </p:cNvPr>
          <p:cNvSpPr/>
          <p:nvPr/>
        </p:nvSpPr>
        <p:spPr>
          <a:xfrm>
            <a:off x="2826760" y="3990539"/>
            <a:ext cx="2352074" cy="1654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…admits it produces 3m </a:t>
            </a:r>
            <a:r>
              <a:rPr lang="en-US" sz="600" dirty="0" err="1">
                <a:solidFill>
                  <a:schemeClr val="bg1"/>
                </a:solidFill>
              </a:rPr>
              <a:t>tonnes</a:t>
            </a:r>
            <a:r>
              <a:rPr lang="en-US" sz="600" dirty="0">
                <a:solidFill>
                  <a:schemeClr val="bg1"/>
                </a:solidFill>
              </a:rPr>
              <a:t> of plastic packaging a year.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BEA3F0-BFEA-673C-56F0-019FE4C513F6}"/>
              </a:ext>
            </a:extLst>
          </p:cNvPr>
          <p:cNvSpPr/>
          <p:nvPr/>
        </p:nvSpPr>
        <p:spPr>
          <a:xfrm>
            <a:off x="2826760" y="4288237"/>
            <a:ext cx="2352074" cy="16547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Coca Cola and PepsiCo responsible for 25% of packaging pollution found on UK beaches.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1A2434-6356-04C8-A807-00F2E056B99B}"/>
              </a:ext>
            </a:extLst>
          </p:cNvPr>
          <p:cNvSpPr/>
          <p:nvPr/>
        </p:nvSpPr>
        <p:spPr>
          <a:xfrm>
            <a:off x="2826760" y="4590971"/>
            <a:ext cx="2352074" cy="1654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…25 per cent of its packaging globally to be reusable by 2030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9AC32-BAC9-084F-6883-3D2A970D1672}"/>
              </a:ext>
            </a:extLst>
          </p:cNvPr>
          <p:cNvSpPr txBox="1"/>
          <p:nvPr/>
        </p:nvSpPr>
        <p:spPr>
          <a:xfrm>
            <a:off x="1423360" y="3278459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8E0126-3830-A152-0F93-6887238FD96C}"/>
              </a:ext>
            </a:extLst>
          </p:cNvPr>
          <p:cNvSpPr txBox="1"/>
          <p:nvPr/>
        </p:nvSpPr>
        <p:spPr>
          <a:xfrm>
            <a:off x="3215726" y="3267604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Candidate Passage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C7E465A-A39E-2E1C-61A7-C4D32AB81B8A}"/>
              </a:ext>
            </a:extLst>
          </p:cNvPr>
          <p:cNvSpPr/>
          <p:nvPr/>
        </p:nvSpPr>
        <p:spPr>
          <a:xfrm rot="5400000">
            <a:off x="2630000" y="3967059"/>
            <a:ext cx="532661" cy="206703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8515AE-B697-07E5-8928-75CEEF78BCFC}"/>
              </a:ext>
            </a:extLst>
          </p:cNvPr>
          <p:cNvSpPr txBox="1"/>
          <p:nvPr/>
        </p:nvSpPr>
        <p:spPr>
          <a:xfrm>
            <a:off x="2206718" y="5255850"/>
            <a:ext cx="137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Concatenate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3A70E7-CB4B-5D2A-B774-E274144DA85C}"/>
              </a:ext>
            </a:extLst>
          </p:cNvPr>
          <p:cNvSpPr/>
          <p:nvPr/>
        </p:nvSpPr>
        <p:spPr>
          <a:xfrm>
            <a:off x="5908088" y="3656057"/>
            <a:ext cx="1895383" cy="11003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BERT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FE9F36-302F-073D-E9FA-864A56C9FE97}"/>
              </a:ext>
            </a:extLst>
          </p:cNvPr>
          <p:cNvCxnSpPr>
            <a:stCxn id="11" idx="3"/>
          </p:cNvCxnSpPr>
          <p:nvPr/>
        </p:nvCxnSpPr>
        <p:spPr>
          <a:xfrm>
            <a:off x="5178834" y="3773451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B802CD-DF55-0447-C9CE-BAF86832A774}"/>
              </a:ext>
            </a:extLst>
          </p:cNvPr>
          <p:cNvCxnSpPr/>
          <p:nvPr/>
        </p:nvCxnSpPr>
        <p:spPr>
          <a:xfrm>
            <a:off x="5178834" y="4073277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9EBEC3-6FB9-D858-23E4-218383B63061}"/>
              </a:ext>
            </a:extLst>
          </p:cNvPr>
          <p:cNvCxnSpPr/>
          <p:nvPr/>
        </p:nvCxnSpPr>
        <p:spPr>
          <a:xfrm>
            <a:off x="5178834" y="4359004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1D3974-5AA9-9C56-2EBC-C79BCFD95B33}"/>
              </a:ext>
            </a:extLst>
          </p:cNvPr>
          <p:cNvCxnSpPr/>
          <p:nvPr/>
        </p:nvCxnSpPr>
        <p:spPr>
          <a:xfrm>
            <a:off x="5178834" y="4677734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26D098-73AB-4BEE-C9CC-76FFFFF380B2}"/>
              </a:ext>
            </a:extLst>
          </p:cNvPr>
          <p:cNvCxnSpPr/>
          <p:nvPr/>
        </p:nvCxnSpPr>
        <p:spPr>
          <a:xfrm>
            <a:off x="7781475" y="3748294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710127-8671-1D44-0556-3152CA0F1972}"/>
              </a:ext>
            </a:extLst>
          </p:cNvPr>
          <p:cNvCxnSpPr/>
          <p:nvPr/>
        </p:nvCxnSpPr>
        <p:spPr>
          <a:xfrm>
            <a:off x="7781475" y="4048120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278353-CA42-4EFB-F320-A283365E376A}"/>
              </a:ext>
            </a:extLst>
          </p:cNvPr>
          <p:cNvCxnSpPr/>
          <p:nvPr/>
        </p:nvCxnSpPr>
        <p:spPr>
          <a:xfrm>
            <a:off x="7781475" y="4333847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DCE8B90-4483-FAD3-7DA7-29301F46B0EC}"/>
              </a:ext>
            </a:extLst>
          </p:cNvPr>
          <p:cNvCxnSpPr/>
          <p:nvPr/>
        </p:nvCxnSpPr>
        <p:spPr>
          <a:xfrm>
            <a:off x="7781475" y="4652577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FC6539A-A1C5-DF2D-993F-8867279F28EC}"/>
              </a:ext>
            </a:extLst>
          </p:cNvPr>
          <p:cNvSpPr txBox="1"/>
          <p:nvPr/>
        </p:nvSpPr>
        <p:spPr>
          <a:xfrm>
            <a:off x="8726750" y="3562518"/>
            <a:ext cx="220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 Cross-Entropy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888F85-68F7-0A0C-2F05-9ACC7DC5AA51}"/>
              </a:ext>
            </a:extLst>
          </p:cNvPr>
          <p:cNvSpPr txBox="1"/>
          <p:nvPr/>
        </p:nvSpPr>
        <p:spPr>
          <a:xfrm>
            <a:off x="5298365" y="4919713"/>
            <a:ext cx="367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Passage Classified Independently</a:t>
            </a:r>
          </a:p>
        </p:txBody>
      </p:sp>
    </p:spTree>
    <p:extLst>
      <p:ext uri="{BB962C8B-B14F-4D97-AF65-F5344CB8AC3E}">
        <p14:creationId xmlns:p14="http://schemas.microsoft.com/office/powerpoint/2010/main" val="216294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B724-5756-5BAD-81CB-E4E832D1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2A5F2-1D22-FAFC-48B9-7D2436196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72" y="4186287"/>
            <a:ext cx="10270727" cy="1990676"/>
          </a:xfrm>
        </p:spPr>
        <p:txBody>
          <a:bodyPr>
            <a:normAutofit/>
          </a:bodyPr>
          <a:lstStyle/>
          <a:p>
            <a:r>
              <a:rPr lang="en-US" sz="2000" dirty="0"/>
              <a:t>Reranking dataset (from the original paper)</a:t>
            </a:r>
          </a:p>
          <a:p>
            <a:pPr lvl="1"/>
            <a:r>
              <a:rPr lang="en-US" sz="1600" dirty="0"/>
              <a:t>Positives: relevant passage from dataset.</a:t>
            </a:r>
          </a:p>
          <a:p>
            <a:pPr lvl="1"/>
            <a:r>
              <a:rPr lang="en-US" sz="1600" dirty="0"/>
              <a:t>Negatives: top-1000 non-relevant passages.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E1406-A422-C787-44C2-37ADB5295DA7}"/>
              </a:ext>
            </a:extLst>
          </p:cNvPr>
          <p:cNvSpPr txBox="1"/>
          <p:nvPr/>
        </p:nvSpPr>
        <p:spPr>
          <a:xfrm>
            <a:off x="4868700" y="102790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Reranking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FC2DA-D760-E52B-6090-9D0BE6C18B62}"/>
              </a:ext>
            </a:extLst>
          </p:cNvPr>
          <p:cNvSpPr txBox="1"/>
          <p:nvPr/>
        </p:nvSpPr>
        <p:spPr>
          <a:xfrm>
            <a:off x="1083076" y="6169709"/>
            <a:ext cx="965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Nogueira, Rodrigo, and </a:t>
            </a:r>
            <a:r>
              <a:rPr lang="en-US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Kyunghyun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Cho. "Passage Re-ranking with BERT." </a:t>
            </a:r>
            <a:r>
              <a:rPr lang="en-US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arXiv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preprint arXiv:1901.04085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(2019).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20AD8-535E-2123-0D3B-9A129D383F2B}"/>
              </a:ext>
            </a:extLst>
          </p:cNvPr>
          <p:cNvSpPr/>
          <p:nvPr/>
        </p:nvSpPr>
        <p:spPr>
          <a:xfrm>
            <a:off x="1083075" y="1892552"/>
            <a:ext cx="1743687" cy="122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How much plastic </a:t>
            </a:r>
            <a:r>
              <a:rPr lang="en-US" sz="600" dirty="0" err="1"/>
              <a:t>Coca-cola</a:t>
            </a:r>
            <a:r>
              <a:rPr lang="en-US" sz="600" dirty="0"/>
              <a:t> produces globally?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277468-49DA-8DB5-2420-A2D814DBF6A5}"/>
              </a:ext>
            </a:extLst>
          </p:cNvPr>
          <p:cNvSpPr/>
          <p:nvPr/>
        </p:nvSpPr>
        <p:spPr>
          <a:xfrm>
            <a:off x="1083074" y="2195875"/>
            <a:ext cx="1743687" cy="122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How much plastic </a:t>
            </a:r>
            <a:r>
              <a:rPr lang="en-US" sz="600" dirty="0" err="1"/>
              <a:t>Coca-cola</a:t>
            </a:r>
            <a:r>
              <a:rPr lang="en-US" sz="600" dirty="0"/>
              <a:t> produces globally?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BF7483-B7AE-1E0C-56F4-76C1554256E8}"/>
              </a:ext>
            </a:extLst>
          </p:cNvPr>
          <p:cNvSpPr/>
          <p:nvPr/>
        </p:nvSpPr>
        <p:spPr>
          <a:xfrm>
            <a:off x="1083074" y="2493573"/>
            <a:ext cx="1743687" cy="122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How much plastic </a:t>
            </a:r>
            <a:r>
              <a:rPr lang="en-US" sz="600" dirty="0" err="1"/>
              <a:t>Coca-cola</a:t>
            </a:r>
            <a:r>
              <a:rPr lang="en-US" sz="600" dirty="0"/>
              <a:t> produces globally?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D028B-C76D-F28B-9DC2-3DFF26EEB916}"/>
              </a:ext>
            </a:extLst>
          </p:cNvPr>
          <p:cNvSpPr/>
          <p:nvPr/>
        </p:nvSpPr>
        <p:spPr>
          <a:xfrm>
            <a:off x="1083073" y="2795355"/>
            <a:ext cx="1743687" cy="122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How much plastic </a:t>
            </a:r>
            <a:r>
              <a:rPr lang="en-US" sz="600" dirty="0" err="1"/>
              <a:t>Coca-cola</a:t>
            </a:r>
            <a:r>
              <a:rPr lang="en-US" sz="600" dirty="0"/>
              <a:t> produces globally?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987AA-391E-E5F5-70A5-C5A769444C25}"/>
              </a:ext>
            </a:extLst>
          </p:cNvPr>
          <p:cNvSpPr/>
          <p:nvPr/>
        </p:nvSpPr>
        <p:spPr>
          <a:xfrm>
            <a:off x="2826760" y="1893921"/>
            <a:ext cx="2352074" cy="1724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…3.43 million metric tons in 2022.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E9E47-C1F2-4C9C-45CC-28DEF4061AAD}"/>
              </a:ext>
            </a:extLst>
          </p:cNvPr>
          <p:cNvSpPr/>
          <p:nvPr/>
        </p:nvSpPr>
        <p:spPr>
          <a:xfrm>
            <a:off x="2826760" y="2197244"/>
            <a:ext cx="2352074" cy="1654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…admits it produces 3m </a:t>
            </a:r>
            <a:r>
              <a:rPr lang="en-US" sz="600" dirty="0" err="1">
                <a:solidFill>
                  <a:schemeClr val="bg1"/>
                </a:solidFill>
              </a:rPr>
              <a:t>tonnes</a:t>
            </a:r>
            <a:r>
              <a:rPr lang="en-US" sz="600" dirty="0">
                <a:solidFill>
                  <a:schemeClr val="bg1"/>
                </a:solidFill>
              </a:rPr>
              <a:t> of plastic packaging a year.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BEA3F0-BFEA-673C-56F0-019FE4C513F6}"/>
              </a:ext>
            </a:extLst>
          </p:cNvPr>
          <p:cNvSpPr/>
          <p:nvPr/>
        </p:nvSpPr>
        <p:spPr>
          <a:xfrm>
            <a:off x="2826760" y="2494942"/>
            <a:ext cx="2352074" cy="16547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Coca Cola and PepsiCo responsible for 25% of packaging pollution found on UK beaches.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1A2434-6356-04C8-A807-00F2E056B99B}"/>
              </a:ext>
            </a:extLst>
          </p:cNvPr>
          <p:cNvSpPr/>
          <p:nvPr/>
        </p:nvSpPr>
        <p:spPr>
          <a:xfrm>
            <a:off x="2826760" y="2797676"/>
            <a:ext cx="2352074" cy="1654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…25 per cent of its packaging globally to be reusable by 2030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9AC32-BAC9-084F-6883-3D2A970D1672}"/>
              </a:ext>
            </a:extLst>
          </p:cNvPr>
          <p:cNvSpPr txBox="1"/>
          <p:nvPr/>
        </p:nvSpPr>
        <p:spPr>
          <a:xfrm>
            <a:off x="1423360" y="148516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8E0126-3830-A152-0F93-6887238FD96C}"/>
              </a:ext>
            </a:extLst>
          </p:cNvPr>
          <p:cNvSpPr txBox="1"/>
          <p:nvPr/>
        </p:nvSpPr>
        <p:spPr>
          <a:xfrm>
            <a:off x="3215726" y="1474309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Candidate Passage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C7E465A-A39E-2E1C-61A7-C4D32AB81B8A}"/>
              </a:ext>
            </a:extLst>
          </p:cNvPr>
          <p:cNvSpPr/>
          <p:nvPr/>
        </p:nvSpPr>
        <p:spPr>
          <a:xfrm rot="5400000">
            <a:off x="2630000" y="2280299"/>
            <a:ext cx="532661" cy="206703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8515AE-B697-07E5-8928-75CEEF78BCFC}"/>
              </a:ext>
            </a:extLst>
          </p:cNvPr>
          <p:cNvSpPr txBox="1"/>
          <p:nvPr/>
        </p:nvSpPr>
        <p:spPr>
          <a:xfrm>
            <a:off x="2206718" y="3569090"/>
            <a:ext cx="137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Concatenate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3A70E7-CB4B-5D2A-B774-E274144DA85C}"/>
              </a:ext>
            </a:extLst>
          </p:cNvPr>
          <p:cNvSpPr/>
          <p:nvPr/>
        </p:nvSpPr>
        <p:spPr>
          <a:xfrm>
            <a:off x="5908088" y="1862762"/>
            <a:ext cx="1895383" cy="11003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BERT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FE9F36-302F-073D-E9FA-864A56C9FE97}"/>
              </a:ext>
            </a:extLst>
          </p:cNvPr>
          <p:cNvCxnSpPr>
            <a:stCxn id="11" idx="3"/>
          </p:cNvCxnSpPr>
          <p:nvPr/>
        </p:nvCxnSpPr>
        <p:spPr>
          <a:xfrm>
            <a:off x="5178834" y="1980156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B802CD-DF55-0447-C9CE-BAF86832A774}"/>
              </a:ext>
            </a:extLst>
          </p:cNvPr>
          <p:cNvCxnSpPr/>
          <p:nvPr/>
        </p:nvCxnSpPr>
        <p:spPr>
          <a:xfrm>
            <a:off x="5178834" y="2279982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9EBEC3-6FB9-D858-23E4-218383B63061}"/>
              </a:ext>
            </a:extLst>
          </p:cNvPr>
          <p:cNvCxnSpPr/>
          <p:nvPr/>
        </p:nvCxnSpPr>
        <p:spPr>
          <a:xfrm>
            <a:off x="5178834" y="2565709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1D3974-5AA9-9C56-2EBC-C79BCFD95B33}"/>
              </a:ext>
            </a:extLst>
          </p:cNvPr>
          <p:cNvCxnSpPr/>
          <p:nvPr/>
        </p:nvCxnSpPr>
        <p:spPr>
          <a:xfrm>
            <a:off x="5178834" y="2884439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26D098-73AB-4BEE-C9CC-76FFFFF380B2}"/>
              </a:ext>
            </a:extLst>
          </p:cNvPr>
          <p:cNvCxnSpPr/>
          <p:nvPr/>
        </p:nvCxnSpPr>
        <p:spPr>
          <a:xfrm>
            <a:off x="7781475" y="1954999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710127-8671-1D44-0556-3152CA0F1972}"/>
              </a:ext>
            </a:extLst>
          </p:cNvPr>
          <p:cNvCxnSpPr/>
          <p:nvPr/>
        </p:nvCxnSpPr>
        <p:spPr>
          <a:xfrm>
            <a:off x="7781475" y="2254825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278353-CA42-4EFB-F320-A283365E376A}"/>
              </a:ext>
            </a:extLst>
          </p:cNvPr>
          <p:cNvCxnSpPr/>
          <p:nvPr/>
        </p:nvCxnSpPr>
        <p:spPr>
          <a:xfrm>
            <a:off x="7781475" y="2540552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DCE8B90-4483-FAD3-7DA7-29301F46B0EC}"/>
              </a:ext>
            </a:extLst>
          </p:cNvPr>
          <p:cNvCxnSpPr/>
          <p:nvPr/>
        </p:nvCxnSpPr>
        <p:spPr>
          <a:xfrm>
            <a:off x="7781475" y="2859282"/>
            <a:ext cx="7292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FC6539A-A1C5-DF2D-993F-8867279F28EC}"/>
              </a:ext>
            </a:extLst>
          </p:cNvPr>
          <p:cNvSpPr txBox="1"/>
          <p:nvPr/>
        </p:nvSpPr>
        <p:spPr>
          <a:xfrm>
            <a:off x="8726750" y="1769223"/>
            <a:ext cx="220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 Cross-Entropy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888F85-68F7-0A0C-2F05-9ACC7DC5AA51}"/>
              </a:ext>
            </a:extLst>
          </p:cNvPr>
          <p:cNvSpPr txBox="1"/>
          <p:nvPr/>
        </p:nvSpPr>
        <p:spPr>
          <a:xfrm>
            <a:off x="5298365" y="3161931"/>
            <a:ext cx="367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Passage Classified Independently</a:t>
            </a:r>
          </a:p>
        </p:txBody>
      </p:sp>
    </p:spTree>
    <p:extLst>
      <p:ext uri="{BB962C8B-B14F-4D97-AF65-F5344CB8AC3E}">
        <p14:creationId xmlns:p14="http://schemas.microsoft.com/office/powerpoint/2010/main" val="344367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Contriever</a:t>
            </a:r>
            <a:r>
              <a:rPr lang="en-US" dirty="0"/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Parallels with DPR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B2B5E-CEA0-F9D6-1450-88C806038257}"/>
              </a:ext>
            </a:extLst>
          </p:cNvPr>
          <p:cNvSpPr txBox="1"/>
          <p:nvPr/>
        </p:nvSpPr>
        <p:spPr>
          <a:xfrm>
            <a:off x="838200" y="6328076"/>
            <a:ext cx="11057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Gautier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Izacard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Mathilde Caron, Lucas Hosseini, Sebastian Riedel, Piotr Bojanowski, Armand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Joulin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and Edouard Grave. 2022. Unsupervised dense information retrieval with contrastive learning. TMLR.</a:t>
            </a:r>
            <a:endParaRPr lang="en-US" sz="1400" dirty="0"/>
          </a:p>
        </p:txBody>
      </p:sp>
      <p:pic>
        <p:nvPicPr>
          <p:cNvPr id="10" name="Picture 9" descr="A math symbols and symbols&#10;&#10;Description automatically generated with medium confidence">
            <a:extLst>
              <a:ext uri="{FF2B5EF4-FFF2-40B4-BE49-F238E27FC236}">
                <a16:creationId xmlns:a16="http://schemas.microsoft.com/office/drawing/2014/main" id="{05BCEF64-1B7F-8F0F-6A79-7DE5E4974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2449494"/>
            <a:ext cx="7114309" cy="979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2A3DD3-0C7B-5AD5-0CDA-8624BAA3ABF7}"/>
              </a:ext>
            </a:extLst>
          </p:cNvPr>
          <p:cNvSpPr txBox="1"/>
          <p:nvPr/>
        </p:nvSpPr>
        <p:spPr>
          <a:xfrm>
            <a:off x="1246908" y="1690688"/>
            <a:ext cx="807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Cross-Entropy Loss similar to DPR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Z" dirty="0"/>
              <a:t>   is a temperature hyperparameter (0.05, in pretraining and finetuning)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0E1069-C960-A635-F686-FCB7E0BCD5F9}"/>
              </a:ext>
            </a:extLst>
          </p:cNvPr>
          <p:cNvSpPr txBox="1"/>
          <p:nvPr/>
        </p:nvSpPr>
        <p:spPr>
          <a:xfrm>
            <a:off x="1246908" y="3818474"/>
            <a:ext cx="8380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Based on </a:t>
            </a:r>
            <a:r>
              <a:rPr lang="en-CZ" b="1" dirty="0"/>
              <a:t>bi-encoder</a:t>
            </a:r>
            <a:r>
              <a:rPr lang="en-CZ" dirty="0"/>
              <a:t> BERT architecture (same as DPR), but encoder is </a:t>
            </a:r>
            <a:r>
              <a:rPr lang="en-CZ" b="1" dirty="0">
                <a:solidFill>
                  <a:srgbClr val="FF0000"/>
                </a:solidFill>
              </a:rPr>
              <a:t>shared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Inference is the same as with DPR</a:t>
            </a:r>
          </a:p>
        </p:txBody>
      </p:sp>
      <p:pic>
        <p:nvPicPr>
          <p:cNvPr id="14" name="Picture 13" descr="\documentclass{article}&#10;\usepackage{amsmath}&#10;\pagestyle{empty}&#10;\begin{document}&#10;&#10;&#10;$\tau$&#10;&#10;\end{document}" title="IguanaTex Bitmap Display">
            <a:extLst>
              <a:ext uri="{FF2B5EF4-FFF2-40B4-BE49-F238E27FC236}">
                <a16:creationId xmlns:a16="http://schemas.microsoft.com/office/drawing/2014/main" id="{17D86FAF-1425-60F7-BA17-6B0D78F3A9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95" y="2104327"/>
            <a:ext cx="1143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9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Contriever</a:t>
            </a:r>
            <a:r>
              <a:rPr lang="en-US" dirty="0"/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Unsupervised Pretraining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B2B5E-CEA0-F9D6-1450-88C806038257}"/>
              </a:ext>
            </a:extLst>
          </p:cNvPr>
          <p:cNvSpPr txBox="1"/>
          <p:nvPr/>
        </p:nvSpPr>
        <p:spPr>
          <a:xfrm>
            <a:off x="838200" y="6328076"/>
            <a:ext cx="11057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Gautier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Izacard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Mathilde Caron, Lucas Hosseini, Sebastian Riedel, Piotr Bojanowski, Armand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Joulin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and Edouard Grave. 2022. Unsupervised dense information retrieval with contrastive learning. TMLR.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2A3DD3-0C7B-5AD5-0CDA-8624BAA3ABF7}"/>
              </a:ext>
            </a:extLst>
          </p:cNvPr>
          <p:cNvSpPr txBox="1"/>
          <p:nvPr/>
        </p:nvSpPr>
        <p:spPr>
          <a:xfrm>
            <a:off x="1246908" y="1690688"/>
            <a:ext cx="103775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Pretraining with </a:t>
            </a:r>
            <a:r>
              <a:rPr lang="en-GB" b="1" dirty="0"/>
              <a:t>Independent cropping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</a:rPr>
              <a:t>Positive</a:t>
            </a:r>
            <a:r>
              <a:rPr lang="en-GB" dirty="0"/>
              <a:t> samples are random </a:t>
            </a:r>
            <a:r>
              <a:rPr lang="en-GB" dirty="0" err="1"/>
              <a:t>subsequences</a:t>
            </a:r>
            <a:r>
              <a:rPr lang="en-GB" dirty="0"/>
              <a:t> of the same document in pre-training corpus.</a:t>
            </a:r>
            <a:br>
              <a:rPr lang="en-GB" dirty="0"/>
            </a:br>
            <a:endParaRPr lang="en-GB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“We use the random cropping data augmentation, with documents of </a:t>
            </a:r>
            <a:r>
              <a:rPr lang="en-GB" b="1" dirty="0"/>
              <a:t>256 tokens </a:t>
            </a:r>
            <a:r>
              <a:rPr lang="en-GB" dirty="0"/>
              <a:t>and span sizes sampled between </a:t>
            </a:r>
            <a:r>
              <a:rPr lang="en-GB" b="1" dirty="0"/>
              <a:t>5% and 50% of the document </a:t>
            </a:r>
            <a:r>
              <a:rPr lang="en-GB" dirty="0"/>
              <a:t>length. Documents are simply random piece of text sampled from a mix between Wikipedia and </a:t>
            </a:r>
            <a:r>
              <a:rPr lang="en-GB" dirty="0" err="1"/>
              <a:t>CCNet</a:t>
            </a:r>
            <a:r>
              <a:rPr lang="en-GB" dirty="0"/>
              <a:t> data, where half the batches are sampled from each source. We also apply </a:t>
            </a:r>
            <a:r>
              <a:rPr lang="en-GB" b="1" dirty="0"/>
              <a:t>token deletion </a:t>
            </a:r>
            <a:r>
              <a:rPr lang="en-GB" dirty="0"/>
              <a:t>with a probability of 10%.”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21023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Contriever</a:t>
            </a:r>
            <a:r>
              <a:rPr lang="en-US" dirty="0"/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Unsupervised Pretraining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B2B5E-CEA0-F9D6-1450-88C806038257}"/>
              </a:ext>
            </a:extLst>
          </p:cNvPr>
          <p:cNvSpPr txBox="1"/>
          <p:nvPr/>
        </p:nvSpPr>
        <p:spPr>
          <a:xfrm>
            <a:off x="838200" y="5903893"/>
            <a:ext cx="11057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Gautier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Izacard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Mathilde Caron, Lucas Hosseini, Sebastian Riedel, Piotr Bojanowski, Armand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Joulin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and Edouard Grave. 2022. Unsupervised dense information retrieval with contrastive learning. TMLR.</a:t>
            </a: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Kaiming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Haoqi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Yuxin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Wu, Saining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Ross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Girshick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Momentum contrast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for unsupervised visual representation learning. In Proceedings of the IEEE/CVF Conference on Computer Vision and Pattern Recognition, pp. 9729–9738,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2A3DD3-0C7B-5AD5-0CDA-8624BAA3ABF7}"/>
              </a:ext>
            </a:extLst>
          </p:cNvPr>
          <p:cNvSpPr txBox="1"/>
          <p:nvPr/>
        </p:nvSpPr>
        <p:spPr>
          <a:xfrm>
            <a:off x="1246908" y="1690688"/>
            <a:ext cx="10377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Pretraining with </a:t>
            </a:r>
            <a:r>
              <a:rPr lang="en-GB" b="1" dirty="0"/>
              <a:t>Independent cropping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Negative</a:t>
            </a:r>
            <a:r>
              <a:rPr lang="en-GB" dirty="0"/>
              <a:t> samples come from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In-batch negatives (with very large batch 2048)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err="1"/>
              <a:t>MoCo</a:t>
            </a:r>
            <a:r>
              <a:rPr lang="en-GB" dirty="0"/>
              <a:t> algorithm (He et al., 2020)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49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Contriever</a:t>
            </a:r>
            <a:r>
              <a:rPr lang="en-US" dirty="0"/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Unsupervised Pretraining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B2B5E-CEA0-F9D6-1450-88C806038257}"/>
              </a:ext>
            </a:extLst>
          </p:cNvPr>
          <p:cNvSpPr txBox="1"/>
          <p:nvPr/>
        </p:nvSpPr>
        <p:spPr>
          <a:xfrm>
            <a:off x="838200" y="5903893"/>
            <a:ext cx="11057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Gautier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Izacard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Mathilde Caron, Lucas Hosseini, Sebastian Riedel, Piotr Bojanowski, Armand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Joulin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and Edouard Grave. 2022. Unsupervised dense information retrieval with contrastive learning. TMLR.</a:t>
            </a: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Kaiming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Haoqi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Yuxin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Wu, Saining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Ross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Girshick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Momentum contrast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for unsupervised visual representation learning. In Proceedings of the IEEE/CVF Conference on Computer Vision and Pattern Recognition, pp. 9729–9738,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2A3DD3-0C7B-5AD5-0CDA-8624BAA3ABF7}"/>
              </a:ext>
            </a:extLst>
          </p:cNvPr>
          <p:cNvSpPr txBox="1"/>
          <p:nvPr/>
        </p:nvSpPr>
        <p:spPr>
          <a:xfrm>
            <a:off x="1246908" y="1690688"/>
            <a:ext cx="103775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MoCo</a:t>
            </a:r>
            <a:r>
              <a:rPr lang="en-GB" dirty="0"/>
              <a:t> algorithm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Store </a:t>
            </a:r>
            <a:r>
              <a:rPr lang="en-GB" b="1" dirty="0"/>
              <a:t>representations from last N previous batches </a:t>
            </a:r>
            <a:r>
              <a:rPr lang="en-GB" dirty="0"/>
              <a:t>in a queue and</a:t>
            </a:r>
            <a:br>
              <a:rPr lang="en-GB" dirty="0"/>
            </a:br>
            <a:r>
              <a:rPr lang="en-GB" dirty="0"/>
              <a:t> use them as (cheap) negative examples in the loss.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 gradients for similarity with these representations is only computed </a:t>
            </a:r>
            <a:r>
              <a:rPr lang="en-GB" dirty="0" err="1"/>
              <a:t>w.r.t.</a:t>
            </a:r>
            <a:r>
              <a:rPr lang="en-GB" dirty="0"/>
              <a:t> parameters of the </a:t>
            </a:r>
            <a:r>
              <a:rPr lang="en-GB" b="1" dirty="0"/>
              <a:t>“query” </a:t>
            </a:r>
            <a:r>
              <a:rPr lang="en-GB" dirty="0"/>
              <a:t>encoder.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As the model might sometimes change rapidly, reusing the old representations might </a:t>
            </a:r>
            <a:r>
              <a:rPr lang="en-GB" b="1" dirty="0"/>
              <a:t>lead to a drop of performance when the network rapidly changes during training.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Hence authors define document encoder is an exponential average of query encoder.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At every training update step: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/>
              <a:t>Query network     is updated via gradient computed from SGD-like optimizer.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/>
              <a:t>Document network      is updated from the new parameters of query network     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GB" dirty="0"/>
              <a:t>Authors use </a:t>
            </a:r>
            <a:r>
              <a:rPr lang="en-GB" i="1" dirty="0"/>
              <a:t>m</a:t>
            </a:r>
            <a:r>
              <a:rPr lang="en-GB" dirty="0"/>
              <a:t>=0.9995</a:t>
            </a:r>
          </a:p>
        </p:txBody>
      </p:sp>
      <p:pic>
        <p:nvPicPr>
          <p:cNvPr id="4" name="Picture 3" descr="\documentclass{article}&#10;\usepackage{amsmath}&#10;\pagestyle{empty}&#10;\begin{document}&#10;&#10;$$ \theta_d = m \theta _d + (1-m)\theta _q $$&#10;&#10;&#10;\end{document}" title="IguanaTex Bitmap Display">
            <a:extLst>
              <a:ext uri="{FF2B5EF4-FFF2-40B4-BE49-F238E27FC236}">
                <a16:creationId xmlns:a16="http://schemas.microsoft.com/office/drawing/2014/main" id="{BE58DD23-91A1-7BE2-13AA-BCCCABC2EA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94" y="4947851"/>
            <a:ext cx="2413000" cy="27940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\theta_q$&#10;&#10;&#10;\end{document}" title="IguanaTex Bitmap Display">
            <a:extLst>
              <a:ext uri="{FF2B5EF4-FFF2-40B4-BE49-F238E27FC236}">
                <a16:creationId xmlns:a16="http://schemas.microsoft.com/office/drawing/2014/main" id="{D960B8AD-1DE8-3364-AD5A-2360DD84FD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88" y="4236173"/>
            <a:ext cx="203200" cy="254000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heta_q$&#10;&#10;&#10;\end{document}" title="IguanaTex Bitmap Display">
            <a:extLst>
              <a:ext uri="{FF2B5EF4-FFF2-40B4-BE49-F238E27FC236}">
                <a16:creationId xmlns:a16="http://schemas.microsoft.com/office/drawing/2014/main" id="{810F911D-C033-2773-8137-4151764BF38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461" y="4486164"/>
            <a:ext cx="203200" cy="254000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\theta_d$&#10;&#10;&#10;\end{document}" title="IguanaTex Bitmap Display">
            <a:extLst>
              <a:ext uri="{FF2B5EF4-FFF2-40B4-BE49-F238E27FC236}">
                <a16:creationId xmlns:a16="http://schemas.microsoft.com/office/drawing/2014/main" id="{B2F14A10-CF76-9655-D625-727043FC34F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42" y="4486164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Contriever</a:t>
            </a:r>
            <a:r>
              <a:rPr lang="en-US" dirty="0"/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Unsupervised Pretraining Hyperparameters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B2B5E-CEA0-F9D6-1450-88C806038257}"/>
              </a:ext>
            </a:extLst>
          </p:cNvPr>
          <p:cNvSpPr txBox="1"/>
          <p:nvPr/>
        </p:nvSpPr>
        <p:spPr>
          <a:xfrm>
            <a:off x="838200" y="5903893"/>
            <a:ext cx="11057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Gautier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Izacard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Mathilde Caron, Lucas Hosseini, Sebastian Riedel, Piotr Bojanowski, Armand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Joulin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and Edouard Grave. 2022. Unsupervised dense information retrieval with contrastive learning. TMLR.</a:t>
            </a: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Kaiming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Haoqi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Yuxin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Wu, Saining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Ross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Girshick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Momentum contrast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for unsupervised visual representation learning. In Proceedings of the IEEE/CVF Conference on Computer Vision and Pattern Recognition, pp. 9729–9738,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E7590-ECE1-0390-B6C6-A2680DFE4C60}"/>
              </a:ext>
            </a:extLst>
          </p:cNvPr>
          <p:cNvSpPr txBox="1"/>
          <p:nvPr/>
        </p:nvSpPr>
        <p:spPr>
          <a:xfrm>
            <a:off x="1576551" y="1975945"/>
            <a:ext cx="7104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Optimizer: </a:t>
            </a:r>
            <a:r>
              <a:rPr lang="en-GB" dirty="0" err="1"/>
              <a:t>AdamW</a:t>
            </a:r>
            <a:endParaRPr lang="en-GB" dirty="0"/>
          </a:p>
          <a:p>
            <a:r>
              <a:rPr lang="en-GB" dirty="0"/>
              <a:t>L</a:t>
            </a:r>
            <a:r>
              <a:rPr lang="en-CZ" dirty="0"/>
              <a:t>earning rate: 5e-5</a:t>
            </a:r>
          </a:p>
          <a:p>
            <a:r>
              <a:rPr lang="en-CZ" dirty="0"/>
              <a:t>Batch size: 2048</a:t>
            </a:r>
          </a:p>
          <a:p>
            <a:r>
              <a:rPr lang="en-CZ" dirty="0"/>
              <a:t>Steps: 500,000</a:t>
            </a:r>
          </a:p>
          <a:p>
            <a:r>
              <a:rPr lang="en-CZ" dirty="0"/>
              <a:t>Queue: 131,072 (representations from last 64 batches were considered)</a:t>
            </a:r>
          </a:p>
        </p:txBody>
      </p:sp>
    </p:spTree>
    <p:extLst>
      <p:ext uri="{BB962C8B-B14F-4D97-AF65-F5344CB8AC3E}">
        <p14:creationId xmlns:p14="http://schemas.microsoft.com/office/powerpoint/2010/main" val="361594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Contriever</a:t>
            </a:r>
            <a:r>
              <a:rPr lang="en-US" dirty="0"/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Supervised Finetuning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B2B5E-CEA0-F9D6-1450-88C806038257}"/>
              </a:ext>
            </a:extLst>
          </p:cNvPr>
          <p:cNvSpPr txBox="1"/>
          <p:nvPr/>
        </p:nvSpPr>
        <p:spPr>
          <a:xfrm>
            <a:off x="764628" y="6231265"/>
            <a:ext cx="11057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Gautier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Izacard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Mathilde Caron, Lucas Hosseini, Sebastian Riedel, Piotr Bojanowski, Armand </a:t>
            </a:r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Joulin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and Edouard Grave. 2022. Unsupervised dense information retrieval with contrastive learning. TMLR.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417EE-FBA3-3E1E-50DC-A86FBE346D0F}"/>
              </a:ext>
            </a:extLst>
          </p:cNvPr>
          <p:cNvSpPr txBox="1"/>
          <p:nvPr/>
        </p:nvSpPr>
        <p:spPr>
          <a:xfrm>
            <a:off x="1713186" y="1923393"/>
            <a:ext cx="8996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</a:t>
            </a:r>
            <a:r>
              <a:rPr lang="en-CZ" dirty="0"/>
              <a:t>atch size 1024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Learning rate 1e-5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Negatives: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en-CZ" dirty="0"/>
              <a:t>irst phase: 20k steps only with in-batch negatives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Z" dirty="0"/>
              <a:t>Second phase: in-batch negatives in 90% of cases, 10% of cases are </a:t>
            </a:r>
            <a:r>
              <a:rPr lang="en-CZ" b="1" dirty="0"/>
              <a:t>hard negatives </a:t>
            </a:r>
            <a:r>
              <a:rPr lang="en-CZ" dirty="0"/>
              <a:t>mined from the model trained in phase 1 (how many is not documented)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058304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(V2)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9819-EE86-7277-4F34-0035772CB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Learning </a:t>
            </a:r>
            <a:r>
              <a:rPr lang="en-CZ" b="1" dirty="0"/>
              <a:t>sparse</a:t>
            </a:r>
            <a:r>
              <a:rPr lang="en-CZ" dirty="0"/>
              <a:t> vectors for retrieval using BERT-based model.</a:t>
            </a:r>
            <a:br>
              <a:rPr lang="en-CZ" dirty="0"/>
            </a:br>
            <a:endParaRPr lang="en-CZ" dirty="0"/>
          </a:p>
          <a:p>
            <a:endParaRPr lang="en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184D3-EDFD-F0A7-C55B-1D8DEB74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sk-SK" sz="7200"/>
              <a:t>Outline</a:t>
            </a:r>
            <a:endParaRPr lang="en-US" sz="720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0FFF0634-6702-4D74-FC5D-D55F5BE92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986471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47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(V2)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9819-EE86-7277-4F34-0035772CB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Z" dirty="0">
                <a:solidFill>
                  <a:schemeClr val="bg1">
                    <a:lumMod val="65000"/>
                  </a:schemeClr>
                </a:solidFill>
              </a:rPr>
              <a:t>Learning </a:t>
            </a:r>
            <a:r>
              <a:rPr lang="en-CZ" b="1" dirty="0">
                <a:solidFill>
                  <a:schemeClr val="bg1">
                    <a:lumMod val="65000"/>
                  </a:schemeClr>
                </a:solidFill>
              </a:rPr>
              <a:t>sparse</a:t>
            </a:r>
            <a:r>
              <a:rPr lang="en-CZ" dirty="0">
                <a:solidFill>
                  <a:schemeClr val="bg1">
                    <a:lumMod val="65000"/>
                  </a:schemeClr>
                </a:solidFill>
              </a:rPr>
              <a:t> vectors for retrieval using BERT-based model.</a:t>
            </a:r>
            <a:br>
              <a:rPr lang="en-CZ" dirty="0"/>
            </a:br>
            <a:endParaRPr lang="en-CZ" dirty="0"/>
          </a:p>
          <a:p>
            <a:r>
              <a:rPr lang="en-CZ" dirty="0"/>
              <a:t>A sequence of tokens from volabulary </a:t>
            </a:r>
            <a:r>
              <a:rPr lang="en-CZ" b="1" dirty="0"/>
              <a:t>V</a:t>
            </a:r>
            <a:r>
              <a:rPr lang="en-CZ" dirty="0"/>
              <a:t> set</a:t>
            </a:r>
            <a:br>
              <a:rPr lang="en-CZ" dirty="0"/>
            </a:br>
            <a:r>
              <a:rPr lang="en-CZ" dirty="0"/>
              <a:t>for question / passage:</a:t>
            </a:r>
          </a:p>
          <a:p>
            <a:pPr marL="457200" lvl="1" indent="0">
              <a:buNone/>
            </a:pPr>
            <a:endParaRPr lang="en-CZ" dirty="0"/>
          </a:p>
          <a:p>
            <a:endParaRPr lang="en-CZ" dirty="0"/>
          </a:p>
          <a:p>
            <a:r>
              <a:rPr lang="en-CZ" dirty="0"/>
              <a:t>A sequence of contextualized representations extracted as</a:t>
            </a:r>
          </a:p>
          <a:p>
            <a:pPr marL="0" indent="0">
              <a:buNone/>
            </a:pPr>
            <a:r>
              <a:rPr lang="en-CZ" dirty="0"/>
              <a:t> </a:t>
            </a:r>
          </a:p>
          <a:p>
            <a:endParaRPr lang="en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\documentclass{article}&#10;\usepackage{amsmath}&#10;\pagestyle{empty}&#10;\begin{document}&#10;&#10;$t = (t_1, t_2, ..., t_N)$&#10;&#10;&#10;\end{document}" title="IguanaTex Bitmap Display">
            <a:extLst>
              <a:ext uri="{FF2B5EF4-FFF2-40B4-BE49-F238E27FC236}">
                <a16:creationId xmlns:a16="http://schemas.microsoft.com/office/drawing/2014/main" id="{034C96A2-7F60-4681-167A-1978B20300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79" y="4160701"/>
            <a:ext cx="2595880" cy="355600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h_1,h_2, ..., h_N =\operatorname{BERT}(t)$ &#10;&#10;&#10;\end{document}" title="IguanaTex Bitmap Display">
            <a:extLst>
              <a:ext uri="{FF2B5EF4-FFF2-40B4-BE49-F238E27FC236}">
                <a16:creationId xmlns:a16="http://schemas.microsoft.com/office/drawing/2014/main" id="{42F52FA6-07D8-D0E4-9215-08FEA55C991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79" y="5598510"/>
            <a:ext cx="430784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3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(V2)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9819-EE86-7277-4F34-0035772CB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Z" dirty="0"/>
          </a:p>
          <a:p>
            <a:r>
              <a:rPr lang="en-CZ" dirty="0">
                <a:solidFill>
                  <a:schemeClr val="bg1">
                    <a:lumMod val="65000"/>
                  </a:schemeClr>
                </a:solidFill>
              </a:rPr>
              <a:t>A sequence of contextualized representations extracted as</a:t>
            </a:r>
          </a:p>
          <a:p>
            <a:pPr marL="0" indent="0">
              <a:buNone/>
            </a:pPr>
            <a:r>
              <a:rPr lang="en-CZ" dirty="0"/>
              <a:t> </a:t>
            </a:r>
          </a:p>
          <a:p>
            <a:r>
              <a:rPr lang="en-CZ" dirty="0"/>
              <a:t>Next, let’s reuse BERT-pretraining “head” to compute importance scores of </a:t>
            </a:r>
          </a:p>
          <a:p>
            <a:pPr lvl="1"/>
            <a:r>
              <a:rPr lang="en-CZ" dirty="0"/>
              <a:t>i-th position representation to the </a:t>
            </a:r>
          </a:p>
          <a:p>
            <a:pPr lvl="1"/>
            <a:r>
              <a:rPr lang="en-CZ" dirty="0"/>
              <a:t>j-th vocabulary token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\documentclass{article}&#10;\usepackage{amsmath}&#10;\pagestyle{empty}&#10;\begin{document}&#10;&#10;$h_1,h_2, ..., h_N =\operatorname{BERT}(t)$ &#10;&#10;&#10;\end{document}" title="IguanaTex Bitmap Display">
            <a:extLst>
              <a:ext uri="{FF2B5EF4-FFF2-40B4-BE49-F238E27FC236}">
                <a16:creationId xmlns:a16="http://schemas.microsoft.com/office/drawing/2014/main" id="{42F52FA6-07D8-D0E4-9215-08FEA55C99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45" y="3107558"/>
            <a:ext cx="4307840" cy="406400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&#10;$$ w_{ij} = \operatorname{transform}(h_i)^\top E_j + b_j $$&#10;&#10;\end{document}" title="IguanaTex Bitmap Display">
            <a:extLst>
              <a:ext uri="{FF2B5EF4-FFF2-40B4-BE49-F238E27FC236}">
                <a16:creationId xmlns:a16="http://schemas.microsoft.com/office/drawing/2014/main" id="{01B21DD9-EF98-D982-07B8-992246EEB3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78" y="5651062"/>
            <a:ext cx="314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1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(V2)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9819-EE86-7277-4F34-0035772CB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Z" dirty="0">
                <a:solidFill>
                  <a:schemeClr val="bg1">
                    <a:lumMod val="65000"/>
                  </a:schemeClr>
                </a:solidFill>
              </a:rPr>
              <a:t>Next, let’s reuse BERT-pretraining “head” to compute importance scores of </a:t>
            </a:r>
          </a:p>
          <a:p>
            <a:pPr lvl="1"/>
            <a:r>
              <a:rPr lang="en-CZ" dirty="0">
                <a:solidFill>
                  <a:schemeClr val="bg1">
                    <a:lumMod val="65000"/>
                  </a:schemeClr>
                </a:solidFill>
              </a:rPr>
              <a:t>i-th position representation to the </a:t>
            </a:r>
          </a:p>
          <a:p>
            <a:pPr lvl="1"/>
            <a:r>
              <a:rPr lang="en-CZ" dirty="0">
                <a:solidFill>
                  <a:schemeClr val="bg1">
                    <a:lumMod val="65000"/>
                  </a:schemeClr>
                </a:solidFill>
              </a:rPr>
              <a:t>j-th vocabulary token</a:t>
            </a:r>
          </a:p>
          <a:p>
            <a:pPr lvl="1"/>
            <a:endParaRPr lang="en-CZ" dirty="0"/>
          </a:p>
          <a:p>
            <a:pPr lvl="1"/>
            <a:endParaRPr lang="en-CZ" dirty="0"/>
          </a:p>
          <a:p>
            <a:r>
              <a:rPr lang="en-CZ" b="1" dirty="0"/>
              <a:t>E</a:t>
            </a:r>
            <a:r>
              <a:rPr lang="en-CZ" b="1" baseline="-25000" dirty="0"/>
              <a:t>j</a:t>
            </a:r>
            <a:r>
              <a:rPr lang="en-CZ" dirty="0"/>
              <a:t> is a token-embedding matrix of BERT</a:t>
            </a:r>
          </a:p>
          <a:p>
            <a:r>
              <a:rPr lang="en-CZ" b="1" dirty="0"/>
              <a:t>b</a:t>
            </a:r>
            <a:r>
              <a:rPr lang="en-CZ" b="1" baseline="-25000" dirty="0"/>
              <a:t>j</a:t>
            </a:r>
            <a:r>
              <a:rPr lang="en-CZ" dirty="0"/>
              <a:t> is a token-embedding bias</a:t>
            </a:r>
          </a:p>
          <a:p>
            <a:r>
              <a:rPr lang="en-GB" b="1" dirty="0"/>
              <a:t>t</a:t>
            </a:r>
            <a:r>
              <a:rPr lang="en-CZ" b="1" dirty="0"/>
              <a:t>ransform</a:t>
            </a:r>
            <a:r>
              <a:rPr lang="en-CZ" dirty="0"/>
              <a:t> is a non-linear function</a:t>
            </a:r>
          </a:p>
          <a:p>
            <a:r>
              <a:rPr lang="en-CZ" dirty="0"/>
              <a:t>both learned during BERT pretraining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\documentclass{article}&#10;\usepackage{amsmath}&#10;\pagestyle{empty}&#10;\begin{document}&#10;&#10;&#10;$$ w_{ij} = \operatorname{transform}(h_i)^\top E_j + b_j $$&#10;&#10;\end{document}" title="IguanaTex Bitmap Display">
            <a:extLst>
              <a:ext uri="{FF2B5EF4-FFF2-40B4-BE49-F238E27FC236}">
                <a16:creationId xmlns:a16="http://schemas.microsoft.com/office/drawing/2014/main" id="{01B21DD9-EF98-D982-07B8-992246EEB3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95" y="3696494"/>
            <a:ext cx="3149600" cy="304800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$\operatorname{transform}(h_i) = \operatorname{ln}(\operatorname{GeLU}(Wh_i))$$&#10;&#10;&#10;\end{document}" title="IguanaTex Bitmap Display">
            <a:extLst>
              <a:ext uri="{FF2B5EF4-FFF2-40B4-BE49-F238E27FC236}">
                <a16:creationId xmlns:a16="http://schemas.microsoft.com/office/drawing/2014/main" id="{3C225259-F78D-B457-2AC0-5ABDF1A5F5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85" y="5272340"/>
            <a:ext cx="4339656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77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(V2)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9819-EE86-7277-4F34-0035772CB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CZ" dirty="0"/>
          </a:p>
          <a:p>
            <a:r>
              <a:rPr lang="en-CZ" b="1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CZ" b="1" baseline="-25000" dirty="0">
                <a:solidFill>
                  <a:schemeClr val="bg1">
                    <a:lumMod val="65000"/>
                  </a:schemeClr>
                </a:solidFill>
              </a:rPr>
              <a:t>j</a:t>
            </a:r>
            <a:r>
              <a:rPr lang="en-CZ" dirty="0">
                <a:solidFill>
                  <a:schemeClr val="bg1">
                    <a:lumMod val="65000"/>
                  </a:schemeClr>
                </a:solidFill>
              </a:rPr>
              <a:t> is a token-embedding matrix of BERT</a:t>
            </a:r>
          </a:p>
          <a:p>
            <a:r>
              <a:rPr lang="en-CZ" b="1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CZ" b="1" baseline="-25000" dirty="0">
                <a:solidFill>
                  <a:schemeClr val="bg1">
                    <a:lumMod val="65000"/>
                  </a:schemeClr>
                </a:solidFill>
              </a:rPr>
              <a:t>j</a:t>
            </a:r>
            <a:r>
              <a:rPr lang="en-CZ" dirty="0">
                <a:solidFill>
                  <a:schemeClr val="bg1">
                    <a:lumMod val="65000"/>
                  </a:schemeClr>
                </a:solidFill>
              </a:rPr>
              <a:t> is a token-embedding bias</a:t>
            </a:r>
          </a:p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CZ" b="1" dirty="0">
                <a:solidFill>
                  <a:schemeClr val="bg1">
                    <a:lumMod val="65000"/>
                  </a:schemeClr>
                </a:solidFill>
              </a:rPr>
              <a:t>ransform</a:t>
            </a:r>
            <a:r>
              <a:rPr lang="en-CZ" dirty="0">
                <a:solidFill>
                  <a:schemeClr val="bg1">
                    <a:lumMod val="65000"/>
                  </a:schemeClr>
                </a:solidFill>
              </a:rPr>
              <a:t> is a non-linear function</a:t>
            </a:r>
          </a:p>
          <a:p>
            <a:r>
              <a:rPr lang="en-CZ" dirty="0">
                <a:solidFill>
                  <a:schemeClr val="bg1">
                    <a:lumMod val="65000"/>
                  </a:schemeClr>
                </a:solidFill>
              </a:rPr>
              <a:t>both learned during BERT pretraining</a:t>
            </a:r>
          </a:p>
          <a:p>
            <a:endParaRPr lang="en-CZ" dirty="0">
              <a:solidFill>
                <a:schemeClr val="bg1">
                  <a:lumMod val="65000"/>
                </a:schemeClr>
              </a:solidFill>
            </a:endParaRPr>
          </a:p>
          <a:p>
            <a:endParaRPr lang="en-CZ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CZ" b="1" dirty="0"/>
              <a:t>w</a:t>
            </a:r>
            <a:r>
              <a:rPr lang="en-CZ" b="1" baseline="-25000" dirty="0"/>
              <a:t>ij</a:t>
            </a:r>
            <a:r>
              <a:rPr lang="en-CZ" b="1" dirty="0"/>
              <a:t> </a:t>
            </a:r>
            <a:r>
              <a:rPr lang="en-CZ" dirty="0"/>
              <a:t>are actually pre-softmax scores of i-th representation h</a:t>
            </a:r>
            <a:r>
              <a:rPr lang="en-CZ" baseline="-25000" dirty="0"/>
              <a:t>i</a:t>
            </a:r>
            <a:r>
              <a:rPr lang="en-CZ" dirty="0"/>
              <a:t> during pretraining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\documentclass{article}&#10;\usepackage{amsmath}&#10;\pagestyle{empty}&#10;\begin{document}&#10;&#10;&#10;$$ w_{ij} = \operatorname{transform}(h_i)^\top E_j + b_j $$&#10;&#10;\end{document}" title="IguanaTex Bitmap Display">
            <a:extLst>
              <a:ext uri="{FF2B5EF4-FFF2-40B4-BE49-F238E27FC236}">
                <a16:creationId xmlns:a16="http://schemas.microsoft.com/office/drawing/2014/main" id="{01B21DD9-EF98-D982-07B8-992246EEB3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2" y="1825625"/>
            <a:ext cx="3149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91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(V2)</a:t>
            </a:r>
            <a:endParaRPr lang="en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\documentclass{article}&#10;\usepackage{amsmath}&#10;\pagestyle{empty}&#10;\begin{document}&#10;&#10;&#10;$$ w_{ij} = \operatorname{transform}(h_i)^\top E_j + b_j $$&#10;&#10;\end{document}" title="IguanaTex Bitmap Display">
            <a:extLst>
              <a:ext uri="{FF2B5EF4-FFF2-40B4-BE49-F238E27FC236}">
                <a16:creationId xmlns:a16="http://schemas.microsoft.com/office/drawing/2014/main" id="{01B21DD9-EF98-D982-07B8-992246EEB3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2" y="1825625"/>
            <a:ext cx="3149600" cy="30480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$\operatorname{ReLU}(x) = \operatorname{max}(x,0)$$&#10;&#10;&#10;\end{document}" title="IguanaTex Bitmap Display">
            <a:extLst>
              <a:ext uri="{FF2B5EF4-FFF2-40B4-BE49-F238E27FC236}">
                <a16:creationId xmlns:a16="http://schemas.microsoft.com/office/drawing/2014/main" id="{72371885-236E-B193-5151-639EC18A58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21" y="2942400"/>
            <a:ext cx="2362200" cy="254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4BD0214-2EE0-1994-8C0D-99CAF65A0BD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21782" y="2896841"/>
            <a:ext cx="3656075" cy="299559"/>
            <a:chOff x="6616749" y="4212416"/>
            <a:chExt cx="3656075" cy="29955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705201-A740-B567-8260-66A63699AEB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616749" y="4326034"/>
              <a:ext cx="166946" cy="114632"/>
            </a:xfrm>
            <a:custGeom>
              <a:avLst/>
              <a:gdLst>
                <a:gd name="connsiteX0" fmla="*/ 109357 w 166946"/>
                <a:gd name="connsiteY0" fmla="*/ 26139 h 114632"/>
                <a:gd name="connsiteX1" fmla="*/ 113139 w 166946"/>
                <a:gd name="connsiteY1" fmla="*/ 9691 h 114632"/>
                <a:gd name="connsiteX2" fmla="*/ 105826 w 166946"/>
                <a:gd name="connsiteY2" fmla="*/ 2858 h 114632"/>
                <a:gd name="connsiteX3" fmla="*/ 96495 w 166946"/>
                <a:gd name="connsiteY3" fmla="*/ 9944 h 114632"/>
                <a:gd name="connsiteX4" fmla="*/ 82121 w 166946"/>
                <a:gd name="connsiteY4" fmla="*/ 66627 h 114632"/>
                <a:gd name="connsiteX5" fmla="*/ 79851 w 166946"/>
                <a:gd name="connsiteY5" fmla="*/ 83329 h 114632"/>
                <a:gd name="connsiteX6" fmla="*/ 80103 w 166946"/>
                <a:gd name="connsiteY6" fmla="*/ 87883 h 114632"/>
                <a:gd name="connsiteX7" fmla="*/ 56902 w 166946"/>
                <a:gd name="connsiteY7" fmla="*/ 109140 h 114632"/>
                <a:gd name="connsiteX8" fmla="*/ 36727 w 166946"/>
                <a:gd name="connsiteY8" fmla="*/ 86112 h 114632"/>
                <a:gd name="connsiteX9" fmla="*/ 49841 w 166946"/>
                <a:gd name="connsiteY9" fmla="*/ 37020 h 114632"/>
                <a:gd name="connsiteX10" fmla="*/ 54128 w 166946"/>
                <a:gd name="connsiteY10" fmla="*/ 20825 h 114632"/>
                <a:gd name="connsiteX11" fmla="*/ 33449 w 166946"/>
                <a:gd name="connsiteY11" fmla="*/ 75 h 114632"/>
                <a:gd name="connsiteX12" fmla="*/ 161 w 166946"/>
                <a:gd name="connsiteY12" fmla="*/ 39045 h 114632"/>
                <a:gd name="connsiteX13" fmla="*/ 3187 w 166946"/>
                <a:gd name="connsiteY13" fmla="*/ 41575 h 114632"/>
                <a:gd name="connsiteX14" fmla="*/ 7222 w 166946"/>
                <a:gd name="connsiteY14" fmla="*/ 37020 h 114632"/>
                <a:gd name="connsiteX15" fmla="*/ 32693 w 166946"/>
                <a:gd name="connsiteY15" fmla="*/ 5642 h 114632"/>
                <a:gd name="connsiteX16" fmla="*/ 38997 w 166946"/>
                <a:gd name="connsiteY16" fmla="*/ 13993 h 114632"/>
                <a:gd name="connsiteX17" fmla="*/ 34458 w 166946"/>
                <a:gd name="connsiteY17" fmla="*/ 31706 h 114632"/>
                <a:gd name="connsiteX18" fmla="*/ 20336 w 166946"/>
                <a:gd name="connsiteY18" fmla="*/ 82822 h 114632"/>
                <a:gd name="connsiteX19" fmla="*/ 56146 w 166946"/>
                <a:gd name="connsiteY19" fmla="*/ 114707 h 114632"/>
                <a:gd name="connsiteX20" fmla="*/ 82373 w 166946"/>
                <a:gd name="connsiteY20" fmla="*/ 96993 h 114632"/>
                <a:gd name="connsiteX21" fmla="*/ 113896 w 166946"/>
                <a:gd name="connsiteY21" fmla="*/ 114707 h 114632"/>
                <a:gd name="connsiteX22" fmla="*/ 150463 w 166946"/>
                <a:gd name="connsiteY22" fmla="*/ 83582 h 114632"/>
                <a:gd name="connsiteX23" fmla="*/ 167107 w 166946"/>
                <a:gd name="connsiteY23" fmla="*/ 17788 h 114632"/>
                <a:gd name="connsiteX24" fmla="*/ 156011 w 166946"/>
                <a:gd name="connsiteY24" fmla="*/ 75 h 114632"/>
                <a:gd name="connsiteX25" fmla="*/ 143402 w 166946"/>
                <a:gd name="connsiteY25" fmla="*/ 12221 h 114632"/>
                <a:gd name="connsiteX26" fmla="*/ 147184 w 166946"/>
                <a:gd name="connsiteY26" fmla="*/ 19054 h 114632"/>
                <a:gd name="connsiteX27" fmla="*/ 156263 w 166946"/>
                <a:gd name="connsiteY27" fmla="*/ 40563 h 114632"/>
                <a:gd name="connsiteX28" fmla="*/ 142393 w 166946"/>
                <a:gd name="connsiteY28" fmla="*/ 86871 h 114632"/>
                <a:gd name="connsiteX29" fmla="*/ 114652 w 166946"/>
                <a:gd name="connsiteY29" fmla="*/ 109140 h 114632"/>
                <a:gd name="connsiteX30" fmla="*/ 95991 w 166946"/>
                <a:gd name="connsiteY30" fmla="*/ 87124 h 114632"/>
                <a:gd name="connsiteX31" fmla="*/ 98765 w 166946"/>
                <a:gd name="connsiteY31" fmla="*/ 68652 h 114632"/>
                <a:gd name="connsiteX32" fmla="*/ 109357 w 166946"/>
                <a:gd name="connsiteY32" fmla="*/ 26139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6946" h="114632">
                  <a:moveTo>
                    <a:pt x="109357" y="26139"/>
                  </a:moveTo>
                  <a:cubicBezTo>
                    <a:pt x="110618" y="20572"/>
                    <a:pt x="113139" y="11209"/>
                    <a:pt x="113139" y="9691"/>
                  </a:cubicBezTo>
                  <a:cubicBezTo>
                    <a:pt x="113139" y="5136"/>
                    <a:pt x="109609" y="2858"/>
                    <a:pt x="105826" y="2858"/>
                  </a:cubicBezTo>
                  <a:cubicBezTo>
                    <a:pt x="102800" y="2858"/>
                    <a:pt x="98261" y="4883"/>
                    <a:pt x="96495" y="9944"/>
                  </a:cubicBezTo>
                  <a:cubicBezTo>
                    <a:pt x="95739" y="11715"/>
                    <a:pt x="83886" y="60048"/>
                    <a:pt x="82121" y="66627"/>
                  </a:cubicBezTo>
                  <a:cubicBezTo>
                    <a:pt x="80355" y="74219"/>
                    <a:pt x="79851" y="78774"/>
                    <a:pt x="79851" y="83329"/>
                  </a:cubicBezTo>
                  <a:cubicBezTo>
                    <a:pt x="79851" y="86112"/>
                    <a:pt x="79851" y="86618"/>
                    <a:pt x="80103" y="87883"/>
                  </a:cubicBezTo>
                  <a:cubicBezTo>
                    <a:pt x="74303" y="101295"/>
                    <a:pt x="66737" y="109140"/>
                    <a:pt x="56902" y="109140"/>
                  </a:cubicBezTo>
                  <a:cubicBezTo>
                    <a:pt x="36727" y="109140"/>
                    <a:pt x="36727" y="90414"/>
                    <a:pt x="36727" y="86112"/>
                  </a:cubicBezTo>
                  <a:cubicBezTo>
                    <a:pt x="36727" y="78014"/>
                    <a:pt x="37988" y="68145"/>
                    <a:pt x="49841" y="37020"/>
                  </a:cubicBezTo>
                  <a:cubicBezTo>
                    <a:pt x="52615" y="29429"/>
                    <a:pt x="54128" y="25886"/>
                    <a:pt x="54128" y="20825"/>
                  </a:cubicBezTo>
                  <a:cubicBezTo>
                    <a:pt x="54128" y="9438"/>
                    <a:pt x="45806" y="75"/>
                    <a:pt x="33449" y="75"/>
                  </a:cubicBezTo>
                  <a:cubicBezTo>
                    <a:pt x="9492" y="75"/>
                    <a:pt x="161" y="36767"/>
                    <a:pt x="161" y="39045"/>
                  </a:cubicBezTo>
                  <a:cubicBezTo>
                    <a:pt x="161" y="41575"/>
                    <a:pt x="2683" y="41575"/>
                    <a:pt x="3187" y="41575"/>
                  </a:cubicBezTo>
                  <a:cubicBezTo>
                    <a:pt x="5709" y="41575"/>
                    <a:pt x="5961" y="41069"/>
                    <a:pt x="7222" y="37020"/>
                  </a:cubicBezTo>
                  <a:cubicBezTo>
                    <a:pt x="14031" y="13486"/>
                    <a:pt x="23866" y="5642"/>
                    <a:pt x="32693" y="5642"/>
                  </a:cubicBezTo>
                  <a:cubicBezTo>
                    <a:pt x="34962" y="5642"/>
                    <a:pt x="38997" y="5895"/>
                    <a:pt x="38997" y="13993"/>
                  </a:cubicBezTo>
                  <a:cubicBezTo>
                    <a:pt x="38997" y="20319"/>
                    <a:pt x="36223" y="27404"/>
                    <a:pt x="34458" y="31706"/>
                  </a:cubicBezTo>
                  <a:cubicBezTo>
                    <a:pt x="23362" y="61566"/>
                    <a:pt x="20336" y="73206"/>
                    <a:pt x="20336" y="82822"/>
                  </a:cubicBezTo>
                  <a:cubicBezTo>
                    <a:pt x="20336" y="105850"/>
                    <a:pt x="37232" y="114707"/>
                    <a:pt x="56146" y="114707"/>
                  </a:cubicBezTo>
                  <a:cubicBezTo>
                    <a:pt x="60433" y="114707"/>
                    <a:pt x="72286" y="114707"/>
                    <a:pt x="82373" y="96993"/>
                  </a:cubicBezTo>
                  <a:cubicBezTo>
                    <a:pt x="88930" y="113189"/>
                    <a:pt x="106330" y="114707"/>
                    <a:pt x="113896" y="114707"/>
                  </a:cubicBezTo>
                  <a:cubicBezTo>
                    <a:pt x="132810" y="114707"/>
                    <a:pt x="143906" y="98765"/>
                    <a:pt x="150463" y="83582"/>
                  </a:cubicBezTo>
                  <a:cubicBezTo>
                    <a:pt x="159037" y="63844"/>
                    <a:pt x="167107" y="29935"/>
                    <a:pt x="167107" y="17788"/>
                  </a:cubicBezTo>
                  <a:cubicBezTo>
                    <a:pt x="167107" y="3871"/>
                    <a:pt x="160298" y="75"/>
                    <a:pt x="156011" y="75"/>
                  </a:cubicBezTo>
                  <a:cubicBezTo>
                    <a:pt x="149706" y="75"/>
                    <a:pt x="143402" y="6654"/>
                    <a:pt x="143402" y="12221"/>
                  </a:cubicBezTo>
                  <a:cubicBezTo>
                    <a:pt x="143402" y="15511"/>
                    <a:pt x="144915" y="17029"/>
                    <a:pt x="147184" y="19054"/>
                  </a:cubicBezTo>
                  <a:cubicBezTo>
                    <a:pt x="149958" y="21837"/>
                    <a:pt x="156263" y="28416"/>
                    <a:pt x="156263" y="40563"/>
                  </a:cubicBezTo>
                  <a:cubicBezTo>
                    <a:pt x="156263" y="49167"/>
                    <a:pt x="148950" y="73966"/>
                    <a:pt x="142393" y="86871"/>
                  </a:cubicBezTo>
                  <a:cubicBezTo>
                    <a:pt x="135836" y="100283"/>
                    <a:pt x="127010" y="109140"/>
                    <a:pt x="114652" y="109140"/>
                  </a:cubicBezTo>
                  <a:cubicBezTo>
                    <a:pt x="102800" y="109140"/>
                    <a:pt x="95991" y="101548"/>
                    <a:pt x="95991" y="87124"/>
                  </a:cubicBezTo>
                  <a:cubicBezTo>
                    <a:pt x="95991" y="80039"/>
                    <a:pt x="97756" y="72194"/>
                    <a:pt x="98765" y="68652"/>
                  </a:cubicBezTo>
                  <a:lnTo>
                    <a:pt x="109357" y="26139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15C3DC4-C717-A1A5-C387-299D61D2075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789979" y="4358399"/>
              <a:ext cx="77496" cy="153576"/>
            </a:xfrm>
            <a:custGeom>
              <a:avLst/>
              <a:gdLst>
                <a:gd name="connsiteX0" fmla="*/ 77664 w 77496"/>
                <a:gd name="connsiteY0" fmla="*/ 6807 h 153576"/>
                <a:gd name="connsiteX1" fmla="*/ 70603 w 77496"/>
                <a:gd name="connsiteY1" fmla="*/ 76 h 153576"/>
                <a:gd name="connsiteX2" fmla="*/ 60717 w 77496"/>
                <a:gd name="connsiteY2" fmla="*/ 9819 h 153576"/>
                <a:gd name="connsiteX3" fmla="*/ 67779 w 77496"/>
                <a:gd name="connsiteY3" fmla="*/ 16550 h 153576"/>
                <a:gd name="connsiteX4" fmla="*/ 77664 w 77496"/>
                <a:gd name="connsiteY4" fmla="*/ 6807 h 153576"/>
                <a:gd name="connsiteX5" fmla="*/ 40240 w 77496"/>
                <a:gd name="connsiteY5" fmla="*/ 126197 h 153576"/>
                <a:gd name="connsiteX6" fmla="*/ 17468 w 77496"/>
                <a:gd name="connsiteY6" fmla="*/ 148693 h 153576"/>
                <a:gd name="connsiteX7" fmla="*/ 11113 w 77496"/>
                <a:gd name="connsiteY7" fmla="*/ 147630 h 153576"/>
                <a:gd name="connsiteX8" fmla="*/ 17115 w 77496"/>
                <a:gd name="connsiteY8" fmla="*/ 138596 h 153576"/>
                <a:gd name="connsiteX9" fmla="*/ 10230 w 77496"/>
                <a:gd name="connsiteY9" fmla="*/ 132042 h 153576"/>
                <a:gd name="connsiteX10" fmla="*/ 168 w 77496"/>
                <a:gd name="connsiteY10" fmla="*/ 142493 h 153576"/>
                <a:gd name="connsiteX11" fmla="*/ 17644 w 77496"/>
                <a:gd name="connsiteY11" fmla="*/ 153653 h 153576"/>
                <a:gd name="connsiteX12" fmla="*/ 54362 w 77496"/>
                <a:gd name="connsiteY12" fmla="*/ 125665 h 153576"/>
                <a:gd name="connsiteX13" fmla="*/ 70250 w 77496"/>
                <a:gd name="connsiteY13" fmla="*/ 62251 h 153576"/>
                <a:gd name="connsiteX14" fmla="*/ 71133 w 77496"/>
                <a:gd name="connsiteY14" fmla="*/ 56051 h 153576"/>
                <a:gd name="connsiteX15" fmla="*/ 52244 w 77496"/>
                <a:gd name="connsiteY15" fmla="*/ 39400 h 153576"/>
                <a:gd name="connsiteX16" fmla="*/ 21351 w 77496"/>
                <a:gd name="connsiteY16" fmla="*/ 66502 h 153576"/>
                <a:gd name="connsiteX17" fmla="*/ 24352 w 77496"/>
                <a:gd name="connsiteY17" fmla="*/ 68805 h 153576"/>
                <a:gd name="connsiteX18" fmla="*/ 27883 w 77496"/>
                <a:gd name="connsiteY18" fmla="*/ 65616 h 153576"/>
                <a:gd name="connsiteX19" fmla="*/ 51714 w 77496"/>
                <a:gd name="connsiteY19" fmla="*/ 44360 h 153576"/>
                <a:gd name="connsiteX20" fmla="*/ 57716 w 77496"/>
                <a:gd name="connsiteY20" fmla="*/ 53040 h 153576"/>
                <a:gd name="connsiteX21" fmla="*/ 57187 w 77496"/>
                <a:gd name="connsiteY21" fmla="*/ 58354 h 153576"/>
                <a:gd name="connsiteX22" fmla="*/ 40240 w 77496"/>
                <a:gd name="connsiteY22" fmla="*/ 126197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96" h="153576">
                  <a:moveTo>
                    <a:pt x="77664" y="6807"/>
                  </a:moveTo>
                  <a:cubicBezTo>
                    <a:pt x="77664" y="3796"/>
                    <a:pt x="75369" y="76"/>
                    <a:pt x="70603" y="76"/>
                  </a:cubicBezTo>
                  <a:cubicBezTo>
                    <a:pt x="65484" y="76"/>
                    <a:pt x="60717" y="5036"/>
                    <a:pt x="60717" y="9819"/>
                  </a:cubicBezTo>
                  <a:cubicBezTo>
                    <a:pt x="60717" y="12653"/>
                    <a:pt x="62836" y="16550"/>
                    <a:pt x="67779" y="16550"/>
                  </a:cubicBezTo>
                  <a:cubicBezTo>
                    <a:pt x="72545" y="16550"/>
                    <a:pt x="77664" y="11944"/>
                    <a:pt x="77664" y="6807"/>
                  </a:cubicBezTo>
                  <a:close/>
                  <a:moveTo>
                    <a:pt x="40240" y="126197"/>
                  </a:moveTo>
                  <a:cubicBezTo>
                    <a:pt x="37239" y="138419"/>
                    <a:pt x="27883" y="148693"/>
                    <a:pt x="17468" y="148693"/>
                  </a:cubicBezTo>
                  <a:cubicBezTo>
                    <a:pt x="15173" y="148693"/>
                    <a:pt x="13055" y="148339"/>
                    <a:pt x="11113" y="147630"/>
                  </a:cubicBezTo>
                  <a:cubicBezTo>
                    <a:pt x="15702" y="145505"/>
                    <a:pt x="17115" y="141253"/>
                    <a:pt x="17115" y="138596"/>
                  </a:cubicBezTo>
                  <a:cubicBezTo>
                    <a:pt x="17115" y="134345"/>
                    <a:pt x="13761" y="132042"/>
                    <a:pt x="10230" y="132042"/>
                  </a:cubicBezTo>
                  <a:cubicBezTo>
                    <a:pt x="4758" y="132042"/>
                    <a:pt x="168" y="136825"/>
                    <a:pt x="168" y="142493"/>
                  </a:cubicBezTo>
                  <a:cubicBezTo>
                    <a:pt x="168" y="149225"/>
                    <a:pt x="7053" y="153653"/>
                    <a:pt x="17644" y="153653"/>
                  </a:cubicBezTo>
                  <a:cubicBezTo>
                    <a:pt x="28236" y="153653"/>
                    <a:pt x="48890" y="147276"/>
                    <a:pt x="54362" y="125665"/>
                  </a:cubicBezTo>
                  <a:lnTo>
                    <a:pt x="70250" y="62251"/>
                  </a:lnTo>
                  <a:cubicBezTo>
                    <a:pt x="70780" y="60302"/>
                    <a:pt x="71133" y="58708"/>
                    <a:pt x="71133" y="56051"/>
                  </a:cubicBezTo>
                  <a:cubicBezTo>
                    <a:pt x="71133" y="46309"/>
                    <a:pt x="62836" y="39400"/>
                    <a:pt x="52244" y="39400"/>
                  </a:cubicBezTo>
                  <a:cubicBezTo>
                    <a:pt x="32649" y="39400"/>
                    <a:pt x="21351" y="64022"/>
                    <a:pt x="21351" y="66502"/>
                  </a:cubicBezTo>
                  <a:cubicBezTo>
                    <a:pt x="21351" y="68805"/>
                    <a:pt x="23823" y="68805"/>
                    <a:pt x="24352" y="68805"/>
                  </a:cubicBezTo>
                  <a:cubicBezTo>
                    <a:pt x="26471" y="68805"/>
                    <a:pt x="26647" y="68273"/>
                    <a:pt x="27883" y="65616"/>
                  </a:cubicBezTo>
                  <a:cubicBezTo>
                    <a:pt x="32296" y="55343"/>
                    <a:pt x="41476" y="44360"/>
                    <a:pt x="51714" y="44360"/>
                  </a:cubicBezTo>
                  <a:cubicBezTo>
                    <a:pt x="56128" y="44360"/>
                    <a:pt x="57716" y="47371"/>
                    <a:pt x="57716" y="53040"/>
                  </a:cubicBezTo>
                  <a:cubicBezTo>
                    <a:pt x="57716" y="54988"/>
                    <a:pt x="57363" y="57468"/>
                    <a:pt x="57187" y="58354"/>
                  </a:cubicBezTo>
                  <a:lnTo>
                    <a:pt x="40240" y="126197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58A50A4-45B6-38FA-30FE-D21CB9847DC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980410" y="4345013"/>
              <a:ext cx="167702" cy="59213"/>
            </a:xfrm>
            <a:custGeom>
              <a:avLst/>
              <a:gdLst>
                <a:gd name="connsiteX0" fmla="*/ 159303 w 167702"/>
                <a:gd name="connsiteY0" fmla="*/ 10197 h 59213"/>
                <a:gd name="connsiteX1" fmla="*/ 167878 w 167702"/>
                <a:gd name="connsiteY1" fmla="*/ 5136 h 59213"/>
                <a:gd name="connsiteX2" fmla="*/ 159555 w 167702"/>
                <a:gd name="connsiteY2" fmla="*/ 75 h 59213"/>
                <a:gd name="connsiteX3" fmla="*/ 8497 w 167702"/>
                <a:gd name="connsiteY3" fmla="*/ 75 h 59213"/>
                <a:gd name="connsiteX4" fmla="*/ 175 w 167702"/>
                <a:gd name="connsiteY4" fmla="*/ 5136 h 59213"/>
                <a:gd name="connsiteX5" fmla="*/ 8749 w 167702"/>
                <a:gd name="connsiteY5" fmla="*/ 10197 h 59213"/>
                <a:gd name="connsiteX6" fmla="*/ 159303 w 167702"/>
                <a:gd name="connsiteY6" fmla="*/ 10197 h 59213"/>
                <a:gd name="connsiteX7" fmla="*/ 159555 w 167702"/>
                <a:gd name="connsiteY7" fmla="*/ 59289 h 59213"/>
                <a:gd name="connsiteX8" fmla="*/ 167878 w 167702"/>
                <a:gd name="connsiteY8" fmla="*/ 54228 h 59213"/>
                <a:gd name="connsiteX9" fmla="*/ 159303 w 167702"/>
                <a:gd name="connsiteY9" fmla="*/ 49167 h 59213"/>
                <a:gd name="connsiteX10" fmla="*/ 8749 w 167702"/>
                <a:gd name="connsiteY10" fmla="*/ 49167 h 59213"/>
                <a:gd name="connsiteX11" fmla="*/ 175 w 167702"/>
                <a:gd name="connsiteY11" fmla="*/ 54228 h 59213"/>
                <a:gd name="connsiteX12" fmla="*/ 8497 w 167702"/>
                <a:gd name="connsiteY12" fmla="*/ 59289 h 59213"/>
                <a:gd name="connsiteX13" fmla="*/ 159555 w 167702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702" h="59213">
                  <a:moveTo>
                    <a:pt x="159303" y="10197"/>
                  </a:moveTo>
                  <a:cubicBezTo>
                    <a:pt x="163086" y="10197"/>
                    <a:pt x="167878" y="10197"/>
                    <a:pt x="167878" y="5136"/>
                  </a:cubicBezTo>
                  <a:cubicBezTo>
                    <a:pt x="167878" y="75"/>
                    <a:pt x="163086" y="75"/>
                    <a:pt x="159555" y="75"/>
                  </a:cubicBezTo>
                  <a:lnTo>
                    <a:pt x="8497" y="75"/>
                  </a:lnTo>
                  <a:cubicBezTo>
                    <a:pt x="4966" y="75"/>
                    <a:pt x="175" y="75"/>
                    <a:pt x="175" y="5136"/>
                  </a:cubicBezTo>
                  <a:cubicBezTo>
                    <a:pt x="175" y="10197"/>
                    <a:pt x="4966" y="10197"/>
                    <a:pt x="8749" y="10197"/>
                  </a:cubicBezTo>
                  <a:lnTo>
                    <a:pt x="159303" y="10197"/>
                  </a:lnTo>
                  <a:close/>
                  <a:moveTo>
                    <a:pt x="159555" y="59289"/>
                  </a:moveTo>
                  <a:cubicBezTo>
                    <a:pt x="163086" y="59289"/>
                    <a:pt x="167878" y="59289"/>
                    <a:pt x="167878" y="54228"/>
                  </a:cubicBezTo>
                  <a:cubicBezTo>
                    <a:pt x="167878" y="49167"/>
                    <a:pt x="163086" y="49167"/>
                    <a:pt x="159303" y="49167"/>
                  </a:cubicBezTo>
                  <a:lnTo>
                    <a:pt x="8749" y="49167"/>
                  </a:lnTo>
                  <a:cubicBezTo>
                    <a:pt x="4966" y="49167"/>
                    <a:pt x="175" y="49167"/>
                    <a:pt x="175" y="54228"/>
                  </a:cubicBezTo>
                  <a:cubicBezTo>
                    <a:pt x="175" y="59289"/>
                    <a:pt x="4966" y="59289"/>
                    <a:pt x="8497" y="59289"/>
                  </a:cubicBezTo>
                  <a:lnTo>
                    <a:pt x="159555" y="59289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694C2C1-400F-2ACC-C4D7-B47469D7BC6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240551" y="4326034"/>
              <a:ext cx="196956" cy="111848"/>
            </a:xfrm>
            <a:custGeom>
              <a:avLst/>
              <a:gdLst>
                <a:gd name="connsiteX0" fmla="*/ 19856 w 196956"/>
                <a:gd name="connsiteY0" fmla="*/ 24874 h 111848"/>
                <a:gd name="connsiteX1" fmla="*/ 19856 w 196956"/>
                <a:gd name="connsiteY1" fmla="*/ 92691 h 111848"/>
                <a:gd name="connsiteX2" fmla="*/ 185 w 196956"/>
                <a:gd name="connsiteY2" fmla="*/ 104079 h 111848"/>
                <a:gd name="connsiteX3" fmla="*/ 185 w 196956"/>
                <a:gd name="connsiteY3" fmla="*/ 111923 h 111848"/>
                <a:gd name="connsiteX4" fmla="*/ 28682 w 196956"/>
                <a:gd name="connsiteY4" fmla="*/ 111164 h 111848"/>
                <a:gd name="connsiteX5" fmla="*/ 56927 w 196956"/>
                <a:gd name="connsiteY5" fmla="*/ 111923 h 111848"/>
                <a:gd name="connsiteX6" fmla="*/ 56927 w 196956"/>
                <a:gd name="connsiteY6" fmla="*/ 104079 h 111848"/>
                <a:gd name="connsiteX7" fmla="*/ 37257 w 196956"/>
                <a:gd name="connsiteY7" fmla="*/ 92691 h 111848"/>
                <a:gd name="connsiteX8" fmla="*/ 37257 w 196956"/>
                <a:gd name="connsiteY8" fmla="*/ 46130 h 111848"/>
                <a:gd name="connsiteX9" fmla="*/ 71301 w 196956"/>
                <a:gd name="connsiteY9" fmla="*/ 5642 h 111848"/>
                <a:gd name="connsiteX10" fmla="*/ 89963 w 196956"/>
                <a:gd name="connsiteY10" fmla="*/ 33731 h 111848"/>
                <a:gd name="connsiteX11" fmla="*/ 89963 w 196956"/>
                <a:gd name="connsiteY11" fmla="*/ 92691 h 111848"/>
                <a:gd name="connsiteX12" fmla="*/ 70293 w 196956"/>
                <a:gd name="connsiteY12" fmla="*/ 104079 h 111848"/>
                <a:gd name="connsiteX13" fmla="*/ 70293 w 196956"/>
                <a:gd name="connsiteY13" fmla="*/ 111923 h 111848"/>
                <a:gd name="connsiteX14" fmla="*/ 98790 w 196956"/>
                <a:gd name="connsiteY14" fmla="*/ 111164 h 111848"/>
                <a:gd name="connsiteX15" fmla="*/ 127034 w 196956"/>
                <a:gd name="connsiteY15" fmla="*/ 111923 h 111848"/>
                <a:gd name="connsiteX16" fmla="*/ 127034 w 196956"/>
                <a:gd name="connsiteY16" fmla="*/ 104079 h 111848"/>
                <a:gd name="connsiteX17" fmla="*/ 107364 w 196956"/>
                <a:gd name="connsiteY17" fmla="*/ 92691 h 111848"/>
                <a:gd name="connsiteX18" fmla="*/ 107364 w 196956"/>
                <a:gd name="connsiteY18" fmla="*/ 46130 h 111848"/>
                <a:gd name="connsiteX19" fmla="*/ 141409 w 196956"/>
                <a:gd name="connsiteY19" fmla="*/ 5642 h 111848"/>
                <a:gd name="connsiteX20" fmla="*/ 160070 w 196956"/>
                <a:gd name="connsiteY20" fmla="*/ 33731 h 111848"/>
                <a:gd name="connsiteX21" fmla="*/ 160070 w 196956"/>
                <a:gd name="connsiteY21" fmla="*/ 92691 h 111848"/>
                <a:gd name="connsiteX22" fmla="*/ 140400 w 196956"/>
                <a:gd name="connsiteY22" fmla="*/ 104079 h 111848"/>
                <a:gd name="connsiteX23" fmla="*/ 140400 w 196956"/>
                <a:gd name="connsiteY23" fmla="*/ 111923 h 111848"/>
                <a:gd name="connsiteX24" fmla="*/ 168897 w 196956"/>
                <a:gd name="connsiteY24" fmla="*/ 111164 h 111848"/>
                <a:gd name="connsiteX25" fmla="*/ 197141 w 196956"/>
                <a:gd name="connsiteY25" fmla="*/ 111923 h 111848"/>
                <a:gd name="connsiteX26" fmla="*/ 197141 w 196956"/>
                <a:gd name="connsiteY26" fmla="*/ 104079 h 111848"/>
                <a:gd name="connsiteX27" fmla="*/ 177471 w 196956"/>
                <a:gd name="connsiteY27" fmla="*/ 96487 h 111848"/>
                <a:gd name="connsiteX28" fmla="*/ 177471 w 196956"/>
                <a:gd name="connsiteY28" fmla="*/ 48154 h 111848"/>
                <a:gd name="connsiteX29" fmla="*/ 169653 w 196956"/>
                <a:gd name="connsiteY29" fmla="*/ 9438 h 111848"/>
                <a:gd name="connsiteX30" fmla="*/ 143174 w 196956"/>
                <a:gd name="connsiteY30" fmla="*/ 75 h 111848"/>
                <a:gd name="connsiteX31" fmla="*/ 106607 w 196956"/>
                <a:gd name="connsiteY31" fmla="*/ 24874 h 111848"/>
                <a:gd name="connsiteX32" fmla="*/ 73067 w 196956"/>
                <a:gd name="connsiteY32" fmla="*/ 75 h 111848"/>
                <a:gd name="connsiteX33" fmla="*/ 35743 w 196956"/>
                <a:gd name="connsiteY33" fmla="*/ 26645 h 111848"/>
                <a:gd name="connsiteX34" fmla="*/ 35743 w 196956"/>
                <a:gd name="connsiteY34" fmla="*/ 75 h 111848"/>
                <a:gd name="connsiteX35" fmla="*/ 185 w 196956"/>
                <a:gd name="connsiteY35" fmla="*/ 2858 h 111848"/>
                <a:gd name="connsiteX36" fmla="*/ 185 w 196956"/>
                <a:gd name="connsiteY36" fmla="*/ 10703 h 111848"/>
                <a:gd name="connsiteX37" fmla="*/ 19856 w 196956"/>
                <a:gd name="connsiteY37" fmla="*/ 24874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956" h="111848">
                  <a:moveTo>
                    <a:pt x="19856" y="24874"/>
                  </a:moveTo>
                  <a:lnTo>
                    <a:pt x="19856" y="92691"/>
                  </a:lnTo>
                  <a:cubicBezTo>
                    <a:pt x="19856" y="104079"/>
                    <a:pt x="17082" y="104079"/>
                    <a:pt x="185" y="104079"/>
                  </a:cubicBezTo>
                  <a:lnTo>
                    <a:pt x="185" y="111923"/>
                  </a:lnTo>
                  <a:cubicBezTo>
                    <a:pt x="9012" y="111670"/>
                    <a:pt x="21873" y="111164"/>
                    <a:pt x="28682" y="111164"/>
                  </a:cubicBezTo>
                  <a:cubicBezTo>
                    <a:pt x="35239" y="111164"/>
                    <a:pt x="48353" y="111670"/>
                    <a:pt x="56927" y="111923"/>
                  </a:cubicBezTo>
                  <a:lnTo>
                    <a:pt x="56927" y="104079"/>
                  </a:lnTo>
                  <a:cubicBezTo>
                    <a:pt x="40031" y="104079"/>
                    <a:pt x="37257" y="104079"/>
                    <a:pt x="37257" y="92691"/>
                  </a:cubicBezTo>
                  <a:lnTo>
                    <a:pt x="37257" y="46130"/>
                  </a:lnTo>
                  <a:cubicBezTo>
                    <a:pt x="37257" y="19813"/>
                    <a:pt x="55162" y="5642"/>
                    <a:pt x="71301" y="5642"/>
                  </a:cubicBezTo>
                  <a:cubicBezTo>
                    <a:pt x="87189" y="5642"/>
                    <a:pt x="89963" y="19307"/>
                    <a:pt x="89963" y="33731"/>
                  </a:cubicBezTo>
                  <a:lnTo>
                    <a:pt x="89963" y="92691"/>
                  </a:lnTo>
                  <a:cubicBezTo>
                    <a:pt x="89963" y="104079"/>
                    <a:pt x="87189" y="104079"/>
                    <a:pt x="70293" y="104079"/>
                  </a:cubicBezTo>
                  <a:lnTo>
                    <a:pt x="70293" y="111923"/>
                  </a:lnTo>
                  <a:cubicBezTo>
                    <a:pt x="79119" y="111670"/>
                    <a:pt x="91981" y="111164"/>
                    <a:pt x="98790" y="111164"/>
                  </a:cubicBezTo>
                  <a:cubicBezTo>
                    <a:pt x="105346" y="111164"/>
                    <a:pt x="118460" y="111670"/>
                    <a:pt x="127034" y="111923"/>
                  </a:cubicBezTo>
                  <a:lnTo>
                    <a:pt x="127034" y="104079"/>
                  </a:lnTo>
                  <a:cubicBezTo>
                    <a:pt x="110138" y="104079"/>
                    <a:pt x="107364" y="104079"/>
                    <a:pt x="107364" y="92691"/>
                  </a:cubicBezTo>
                  <a:lnTo>
                    <a:pt x="107364" y="46130"/>
                  </a:lnTo>
                  <a:cubicBezTo>
                    <a:pt x="107364" y="19813"/>
                    <a:pt x="125269" y="5642"/>
                    <a:pt x="141409" y="5642"/>
                  </a:cubicBezTo>
                  <a:cubicBezTo>
                    <a:pt x="157296" y="5642"/>
                    <a:pt x="160070" y="19307"/>
                    <a:pt x="160070" y="33731"/>
                  </a:cubicBezTo>
                  <a:lnTo>
                    <a:pt x="160070" y="92691"/>
                  </a:lnTo>
                  <a:cubicBezTo>
                    <a:pt x="160070" y="104079"/>
                    <a:pt x="157296" y="104079"/>
                    <a:pt x="140400" y="104079"/>
                  </a:cubicBezTo>
                  <a:lnTo>
                    <a:pt x="140400" y="111923"/>
                  </a:lnTo>
                  <a:cubicBezTo>
                    <a:pt x="149226" y="111670"/>
                    <a:pt x="162088" y="111164"/>
                    <a:pt x="168897" y="111164"/>
                  </a:cubicBezTo>
                  <a:cubicBezTo>
                    <a:pt x="175454" y="111164"/>
                    <a:pt x="188567" y="111670"/>
                    <a:pt x="197141" y="111923"/>
                  </a:cubicBezTo>
                  <a:lnTo>
                    <a:pt x="197141" y="104079"/>
                  </a:lnTo>
                  <a:cubicBezTo>
                    <a:pt x="184028" y="104079"/>
                    <a:pt x="177723" y="104079"/>
                    <a:pt x="177471" y="96487"/>
                  </a:cubicBezTo>
                  <a:lnTo>
                    <a:pt x="177471" y="48154"/>
                  </a:lnTo>
                  <a:cubicBezTo>
                    <a:pt x="177471" y="26392"/>
                    <a:pt x="177471" y="18547"/>
                    <a:pt x="169653" y="9438"/>
                  </a:cubicBezTo>
                  <a:cubicBezTo>
                    <a:pt x="166123" y="5136"/>
                    <a:pt x="157801" y="75"/>
                    <a:pt x="143174" y="75"/>
                  </a:cubicBezTo>
                  <a:cubicBezTo>
                    <a:pt x="121990" y="75"/>
                    <a:pt x="110894" y="15258"/>
                    <a:pt x="106607" y="24874"/>
                  </a:cubicBezTo>
                  <a:cubicBezTo>
                    <a:pt x="103077" y="2858"/>
                    <a:pt x="84415" y="75"/>
                    <a:pt x="73067" y="75"/>
                  </a:cubicBezTo>
                  <a:cubicBezTo>
                    <a:pt x="54657" y="75"/>
                    <a:pt x="42805" y="10956"/>
                    <a:pt x="35743" y="26645"/>
                  </a:cubicBezTo>
                  <a:lnTo>
                    <a:pt x="35743" y="75"/>
                  </a:lnTo>
                  <a:lnTo>
                    <a:pt x="185" y="2858"/>
                  </a:lnTo>
                  <a:lnTo>
                    <a:pt x="185" y="10703"/>
                  </a:lnTo>
                  <a:cubicBezTo>
                    <a:pt x="17838" y="10703"/>
                    <a:pt x="19856" y="12474"/>
                    <a:pt x="19856" y="24874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D8745CB-7B2A-5A18-8DF1-FD8D399A0BC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453228" y="4324516"/>
              <a:ext cx="113735" cy="116150"/>
            </a:xfrm>
            <a:custGeom>
              <a:avLst/>
              <a:gdLst>
                <a:gd name="connsiteX0" fmla="*/ 73579 w 113735"/>
                <a:gd name="connsiteY0" fmla="*/ 94210 h 116150"/>
                <a:gd name="connsiteX1" fmla="*/ 93250 w 113735"/>
                <a:gd name="connsiteY1" fmla="*/ 114960 h 116150"/>
                <a:gd name="connsiteX2" fmla="*/ 113929 w 113735"/>
                <a:gd name="connsiteY2" fmla="*/ 90920 h 116150"/>
                <a:gd name="connsiteX3" fmla="*/ 113929 w 113735"/>
                <a:gd name="connsiteY3" fmla="*/ 76749 h 116150"/>
                <a:gd name="connsiteX4" fmla="*/ 107624 w 113735"/>
                <a:gd name="connsiteY4" fmla="*/ 76749 h 116150"/>
                <a:gd name="connsiteX5" fmla="*/ 107624 w 113735"/>
                <a:gd name="connsiteY5" fmla="*/ 90920 h 116150"/>
                <a:gd name="connsiteX6" fmla="*/ 98546 w 113735"/>
                <a:gd name="connsiteY6" fmla="*/ 107115 h 116150"/>
                <a:gd name="connsiteX7" fmla="*/ 89215 w 113735"/>
                <a:gd name="connsiteY7" fmla="*/ 94463 h 116150"/>
                <a:gd name="connsiteX8" fmla="*/ 89215 w 113735"/>
                <a:gd name="connsiteY8" fmla="*/ 43853 h 116150"/>
                <a:gd name="connsiteX9" fmla="*/ 80136 w 113735"/>
                <a:gd name="connsiteY9" fmla="*/ 13993 h 116150"/>
                <a:gd name="connsiteX10" fmla="*/ 45587 w 113735"/>
                <a:gd name="connsiteY10" fmla="*/ 75 h 116150"/>
                <a:gd name="connsiteX11" fmla="*/ 7507 w 113735"/>
                <a:gd name="connsiteY11" fmla="*/ 28670 h 116150"/>
                <a:gd name="connsiteX12" fmla="*/ 19108 w 113735"/>
                <a:gd name="connsiteY12" fmla="*/ 40563 h 116150"/>
                <a:gd name="connsiteX13" fmla="*/ 30708 w 113735"/>
                <a:gd name="connsiteY13" fmla="*/ 28923 h 116150"/>
                <a:gd name="connsiteX14" fmla="*/ 17847 w 113735"/>
                <a:gd name="connsiteY14" fmla="*/ 17282 h 116150"/>
                <a:gd name="connsiteX15" fmla="*/ 45083 w 113735"/>
                <a:gd name="connsiteY15" fmla="*/ 5642 h 116150"/>
                <a:gd name="connsiteX16" fmla="*/ 71814 w 113735"/>
                <a:gd name="connsiteY16" fmla="*/ 38032 h 116150"/>
                <a:gd name="connsiteX17" fmla="*/ 71814 w 113735"/>
                <a:gd name="connsiteY17" fmla="*/ 47395 h 116150"/>
                <a:gd name="connsiteX18" fmla="*/ 25412 w 113735"/>
                <a:gd name="connsiteY18" fmla="*/ 56505 h 116150"/>
                <a:gd name="connsiteX19" fmla="*/ 194 w 113735"/>
                <a:gd name="connsiteY19" fmla="*/ 89402 h 116150"/>
                <a:gd name="connsiteX20" fmla="*/ 40543 w 113735"/>
                <a:gd name="connsiteY20" fmla="*/ 116225 h 116150"/>
                <a:gd name="connsiteX21" fmla="*/ 73579 w 113735"/>
                <a:gd name="connsiteY21" fmla="*/ 94210 h 116150"/>
                <a:gd name="connsiteX22" fmla="*/ 71814 w 113735"/>
                <a:gd name="connsiteY22" fmla="*/ 52709 h 116150"/>
                <a:gd name="connsiteX23" fmla="*/ 71814 w 113735"/>
                <a:gd name="connsiteY23" fmla="*/ 78014 h 116150"/>
                <a:gd name="connsiteX24" fmla="*/ 42308 w 113735"/>
                <a:gd name="connsiteY24" fmla="*/ 110658 h 116150"/>
                <a:gd name="connsiteX25" fmla="*/ 19612 w 113735"/>
                <a:gd name="connsiteY25" fmla="*/ 89149 h 116150"/>
                <a:gd name="connsiteX26" fmla="*/ 71814 w 113735"/>
                <a:gd name="connsiteY26" fmla="*/ 5270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735" h="116150">
                  <a:moveTo>
                    <a:pt x="73579" y="94210"/>
                  </a:moveTo>
                  <a:cubicBezTo>
                    <a:pt x="74588" y="104332"/>
                    <a:pt x="81397" y="114960"/>
                    <a:pt x="93250" y="114960"/>
                  </a:cubicBezTo>
                  <a:cubicBezTo>
                    <a:pt x="98546" y="114960"/>
                    <a:pt x="113929" y="111417"/>
                    <a:pt x="113929" y="90920"/>
                  </a:cubicBezTo>
                  <a:lnTo>
                    <a:pt x="113929" y="76749"/>
                  </a:lnTo>
                  <a:lnTo>
                    <a:pt x="107624" y="76749"/>
                  </a:lnTo>
                  <a:lnTo>
                    <a:pt x="107624" y="90920"/>
                  </a:lnTo>
                  <a:cubicBezTo>
                    <a:pt x="107624" y="105597"/>
                    <a:pt x="101320" y="107115"/>
                    <a:pt x="98546" y="107115"/>
                  </a:cubicBezTo>
                  <a:cubicBezTo>
                    <a:pt x="90224" y="107115"/>
                    <a:pt x="89215" y="95728"/>
                    <a:pt x="89215" y="94463"/>
                  </a:cubicBezTo>
                  <a:lnTo>
                    <a:pt x="89215" y="43853"/>
                  </a:lnTo>
                  <a:cubicBezTo>
                    <a:pt x="89215" y="33224"/>
                    <a:pt x="89215" y="23355"/>
                    <a:pt x="80136" y="13993"/>
                  </a:cubicBezTo>
                  <a:cubicBezTo>
                    <a:pt x="70301" y="4124"/>
                    <a:pt x="57692" y="75"/>
                    <a:pt x="45587" y="75"/>
                  </a:cubicBezTo>
                  <a:cubicBezTo>
                    <a:pt x="24908" y="75"/>
                    <a:pt x="7507" y="11968"/>
                    <a:pt x="7507" y="28670"/>
                  </a:cubicBezTo>
                  <a:cubicBezTo>
                    <a:pt x="7507" y="36261"/>
                    <a:pt x="12551" y="40563"/>
                    <a:pt x="19108" y="40563"/>
                  </a:cubicBezTo>
                  <a:cubicBezTo>
                    <a:pt x="26169" y="40563"/>
                    <a:pt x="30708" y="35502"/>
                    <a:pt x="30708" y="28923"/>
                  </a:cubicBezTo>
                  <a:cubicBezTo>
                    <a:pt x="30708" y="25886"/>
                    <a:pt x="29447" y="17535"/>
                    <a:pt x="17847" y="17282"/>
                  </a:cubicBezTo>
                  <a:cubicBezTo>
                    <a:pt x="24656" y="8425"/>
                    <a:pt x="37013" y="5642"/>
                    <a:pt x="45083" y="5642"/>
                  </a:cubicBezTo>
                  <a:cubicBezTo>
                    <a:pt x="57440" y="5642"/>
                    <a:pt x="71814" y="15511"/>
                    <a:pt x="71814" y="38032"/>
                  </a:cubicBezTo>
                  <a:lnTo>
                    <a:pt x="71814" y="47395"/>
                  </a:lnTo>
                  <a:cubicBezTo>
                    <a:pt x="58953" y="48154"/>
                    <a:pt x="41300" y="48914"/>
                    <a:pt x="25412" y="56505"/>
                  </a:cubicBezTo>
                  <a:cubicBezTo>
                    <a:pt x="6498" y="65109"/>
                    <a:pt x="194" y="78268"/>
                    <a:pt x="194" y="89402"/>
                  </a:cubicBezTo>
                  <a:cubicBezTo>
                    <a:pt x="194" y="109899"/>
                    <a:pt x="24656" y="116225"/>
                    <a:pt x="40543" y="116225"/>
                  </a:cubicBezTo>
                  <a:cubicBezTo>
                    <a:pt x="57187" y="116225"/>
                    <a:pt x="68788" y="106103"/>
                    <a:pt x="73579" y="94210"/>
                  </a:cubicBezTo>
                  <a:close/>
                  <a:moveTo>
                    <a:pt x="71814" y="52709"/>
                  </a:moveTo>
                  <a:lnTo>
                    <a:pt x="71814" y="78014"/>
                  </a:lnTo>
                  <a:cubicBezTo>
                    <a:pt x="71814" y="102054"/>
                    <a:pt x="53657" y="110658"/>
                    <a:pt x="42308" y="110658"/>
                  </a:cubicBezTo>
                  <a:cubicBezTo>
                    <a:pt x="29951" y="110658"/>
                    <a:pt x="19612" y="101801"/>
                    <a:pt x="19612" y="89149"/>
                  </a:cubicBezTo>
                  <a:cubicBezTo>
                    <a:pt x="19612" y="75231"/>
                    <a:pt x="30204" y="54228"/>
                    <a:pt x="71814" y="52709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6EA4820-A76E-948C-0CCC-46E343AA14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71755" y="4328817"/>
              <a:ext cx="127100" cy="109065"/>
            </a:xfrm>
            <a:custGeom>
              <a:avLst/>
              <a:gdLst>
                <a:gd name="connsiteX0" fmla="*/ 69549 w 127100"/>
                <a:gd name="connsiteY0" fmla="*/ 49673 h 109065"/>
                <a:gd name="connsiteX1" fmla="*/ 92750 w 127100"/>
                <a:gd name="connsiteY1" fmla="*/ 21078 h 109065"/>
                <a:gd name="connsiteX2" fmla="*/ 122760 w 127100"/>
                <a:gd name="connsiteY2" fmla="*/ 7919 h 109065"/>
                <a:gd name="connsiteX3" fmla="*/ 122760 w 127100"/>
                <a:gd name="connsiteY3" fmla="*/ 75 h 109065"/>
                <a:gd name="connsiteX4" fmla="*/ 102081 w 127100"/>
                <a:gd name="connsiteY4" fmla="*/ 834 h 109065"/>
                <a:gd name="connsiteX5" fmla="*/ 77871 w 127100"/>
                <a:gd name="connsiteY5" fmla="*/ 75 h 109065"/>
                <a:gd name="connsiteX6" fmla="*/ 77871 w 127100"/>
                <a:gd name="connsiteY6" fmla="*/ 7919 h 109065"/>
                <a:gd name="connsiteX7" fmla="*/ 85185 w 127100"/>
                <a:gd name="connsiteY7" fmla="*/ 15764 h 109065"/>
                <a:gd name="connsiteX8" fmla="*/ 81402 w 127100"/>
                <a:gd name="connsiteY8" fmla="*/ 24621 h 109065"/>
                <a:gd name="connsiteX9" fmla="*/ 65767 w 127100"/>
                <a:gd name="connsiteY9" fmla="*/ 44359 h 109065"/>
                <a:gd name="connsiteX10" fmla="*/ 46096 w 127100"/>
                <a:gd name="connsiteY10" fmla="*/ 18800 h 109065"/>
                <a:gd name="connsiteX11" fmla="*/ 43827 w 127100"/>
                <a:gd name="connsiteY11" fmla="*/ 14246 h 109065"/>
                <a:gd name="connsiteX12" fmla="*/ 52653 w 127100"/>
                <a:gd name="connsiteY12" fmla="*/ 7919 h 109065"/>
                <a:gd name="connsiteX13" fmla="*/ 52653 w 127100"/>
                <a:gd name="connsiteY13" fmla="*/ 75 h 109065"/>
                <a:gd name="connsiteX14" fmla="*/ 25417 w 127100"/>
                <a:gd name="connsiteY14" fmla="*/ 834 h 109065"/>
                <a:gd name="connsiteX15" fmla="*/ 1460 w 127100"/>
                <a:gd name="connsiteY15" fmla="*/ 75 h 109065"/>
                <a:gd name="connsiteX16" fmla="*/ 1460 w 127100"/>
                <a:gd name="connsiteY16" fmla="*/ 7919 h 109065"/>
                <a:gd name="connsiteX17" fmla="*/ 31217 w 127100"/>
                <a:gd name="connsiteY17" fmla="*/ 23355 h 109065"/>
                <a:gd name="connsiteX18" fmla="*/ 56184 w 127100"/>
                <a:gd name="connsiteY18" fmla="*/ 55999 h 109065"/>
                <a:gd name="connsiteX19" fmla="*/ 32478 w 127100"/>
                <a:gd name="connsiteY19" fmla="*/ 86112 h 109065"/>
                <a:gd name="connsiteX20" fmla="*/ 199 w 127100"/>
                <a:gd name="connsiteY20" fmla="*/ 101295 h 109065"/>
                <a:gd name="connsiteX21" fmla="*/ 199 w 127100"/>
                <a:gd name="connsiteY21" fmla="*/ 109140 h 109065"/>
                <a:gd name="connsiteX22" fmla="*/ 21130 w 127100"/>
                <a:gd name="connsiteY22" fmla="*/ 108381 h 109065"/>
                <a:gd name="connsiteX23" fmla="*/ 45087 w 127100"/>
                <a:gd name="connsiteY23" fmla="*/ 109140 h 109065"/>
                <a:gd name="connsiteX24" fmla="*/ 45087 w 127100"/>
                <a:gd name="connsiteY24" fmla="*/ 101295 h 109065"/>
                <a:gd name="connsiteX25" fmla="*/ 37774 w 127100"/>
                <a:gd name="connsiteY25" fmla="*/ 93451 h 109065"/>
                <a:gd name="connsiteX26" fmla="*/ 60471 w 127100"/>
                <a:gd name="connsiteY26" fmla="*/ 61313 h 109065"/>
                <a:gd name="connsiteX27" fmla="*/ 79637 w 127100"/>
                <a:gd name="connsiteY27" fmla="*/ 86618 h 109065"/>
                <a:gd name="connsiteX28" fmla="*/ 84933 w 127100"/>
                <a:gd name="connsiteY28" fmla="*/ 94969 h 109065"/>
                <a:gd name="connsiteX29" fmla="*/ 75854 w 127100"/>
                <a:gd name="connsiteY29" fmla="*/ 101295 h 109065"/>
                <a:gd name="connsiteX30" fmla="*/ 75854 w 127100"/>
                <a:gd name="connsiteY30" fmla="*/ 109140 h 109065"/>
                <a:gd name="connsiteX31" fmla="*/ 103090 w 127100"/>
                <a:gd name="connsiteY31" fmla="*/ 108381 h 109065"/>
                <a:gd name="connsiteX32" fmla="*/ 127300 w 127100"/>
                <a:gd name="connsiteY32" fmla="*/ 109140 h 109065"/>
                <a:gd name="connsiteX33" fmla="*/ 127300 w 127100"/>
                <a:gd name="connsiteY33" fmla="*/ 101295 h 109065"/>
                <a:gd name="connsiteX34" fmla="*/ 103342 w 127100"/>
                <a:gd name="connsiteY34" fmla="*/ 93451 h 109065"/>
                <a:gd name="connsiteX35" fmla="*/ 69549 w 127100"/>
                <a:gd name="connsiteY35" fmla="*/ 49673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100" h="109065">
                  <a:moveTo>
                    <a:pt x="69549" y="49673"/>
                  </a:moveTo>
                  <a:cubicBezTo>
                    <a:pt x="77115" y="40057"/>
                    <a:pt x="86698" y="27657"/>
                    <a:pt x="92750" y="21078"/>
                  </a:cubicBezTo>
                  <a:cubicBezTo>
                    <a:pt x="100568" y="11968"/>
                    <a:pt x="110908" y="8172"/>
                    <a:pt x="122760" y="7919"/>
                  </a:cubicBezTo>
                  <a:lnTo>
                    <a:pt x="122760" y="75"/>
                  </a:lnTo>
                  <a:cubicBezTo>
                    <a:pt x="116203" y="581"/>
                    <a:pt x="108638" y="834"/>
                    <a:pt x="102081" y="834"/>
                  </a:cubicBezTo>
                  <a:cubicBezTo>
                    <a:pt x="94516" y="834"/>
                    <a:pt x="81150" y="328"/>
                    <a:pt x="77871" y="75"/>
                  </a:cubicBezTo>
                  <a:lnTo>
                    <a:pt x="77871" y="7919"/>
                  </a:lnTo>
                  <a:cubicBezTo>
                    <a:pt x="83167" y="8425"/>
                    <a:pt x="85185" y="11715"/>
                    <a:pt x="85185" y="15764"/>
                  </a:cubicBezTo>
                  <a:cubicBezTo>
                    <a:pt x="85185" y="19813"/>
                    <a:pt x="82663" y="23102"/>
                    <a:pt x="81402" y="24621"/>
                  </a:cubicBezTo>
                  <a:lnTo>
                    <a:pt x="65767" y="44359"/>
                  </a:lnTo>
                  <a:lnTo>
                    <a:pt x="46096" y="18800"/>
                  </a:lnTo>
                  <a:cubicBezTo>
                    <a:pt x="43827" y="16270"/>
                    <a:pt x="43827" y="15764"/>
                    <a:pt x="43827" y="14246"/>
                  </a:cubicBezTo>
                  <a:cubicBezTo>
                    <a:pt x="43827" y="10450"/>
                    <a:pt x="47609" y="8172"/>
                    <a:pt x="52653" y="7919"/>
                  </a:cubicBezTo>
                  <a:lnTo>
                    <a:pt x="52653" y="75"/>
                  </a:lnTo>
                  <a:cubicBezTo>
                    <a:pt x="46096" y="328"/>
                    <a:pt x="29452" y="834"/>
                    <a:pt x="25417" y="834"/>
                  </a:cubicBezTo>
                  <a:cubicBezTo>
                    <a:pt x="20121" y="834"/>
                    <a:pt x="8269" y="581"/>
                    <a:pt x="1460" y="75"/>
                  </a:cubicBezTo>
                  <a:lnTo>
                    <a:pt x="1460" y="7919"/>
                  </a:lnTo>
                  <a:cubicBezTo>
                    <a:pt x="19112" y="7919"/>
                    <a:pt x="19365" y="8172"/>
                    <a:pt x="31217" y="23355"/>
                  </a:cubicBezTo>
                  <a:lnTo>
                    <a:pt x="56184" y="55999"/>
                  </a:lnTo>
                  <a:lnTo>
                    <a:pt x="32478" y="86112"/>
                  </a:lnTo>
                  <a:cubicBezTo>
                    <a:pt x="20373" y="100789"/>
                    <a:pt x="5495" y="101295"/>
                    <a:pt x="199" y="101295"/>
                  </a:cubicBezTo>
                  <a:lnTo>
                    <a:pt x="199" y="109140"/>
                  </a:lnTo>
                  <a:cubicBezTo>
                    <a:pt x="6755" y="108634"/>
                    <a:pt x="14573" y="108381"/>
                    <a:pt x="21130" y="108381"/>
                  </a:cubicBezTo>
                  <a:cubicBezTo>
                    <a:pt x="28443" y="108381"/>
                    <a:pt x="39035" y="108887"/>
                    <a:pt x="45087" y="109140"/>
                  </a:cubicBezTo>
                  <a:lnTo>
                    <a:pt x="45087" y="101295"/>
                  </a:lnTo>
                  <a:cubicBezTo>
                    <a:pt x="39539" y="100536"/>
                    <a:pt x="37774" y="97246"/>
                    <a:pt x="37774" y="93451"/>
                  </a:cubicBezTo>
                  <a:cubicBezTo>
                    <a:pt x="37774" y="87883"/>
                    <a:pt x="45087" y="79533"/>
                    <a:pt x="60471" y="61313"/>
                  </a:cubicBezTo>
                  <a:lnTo>
                    <a:pt x="79637" y="86618"/>
                  </a:lnTo>
                  <a:cubicBezTo>
                    <a:pt x="81654" y="89402"/>
                    <a:pt x="84933" y="93451"/>
                    <a:pt x="84933" y="94969"/>
                  </a:cubicBezTo>
                  <a:cubicBezTo>
                    <a:pt x="84933" y="97246"/>
                    <a:pt x="82663" y="101042"/>
                    <a:pt x="75854" y="101295"/>
                  </a:cubicBezTo>
                  <a:lnTo>
                    <a:pt x="75854" y="109140"/>
                  </a:lnTo>
                  <a:cubicBezTo>
                    <a:pt x="83420" y="108887"/>
                    <a:pt x="97542" y="108381"/>
                    <a:pt x="103090" y="108381"/>
                  </a:cubicBezTo>
                  <a:cubicBezTo>
                    <a:pt x="109899" y="108381"/>
                    <a:pt x="119734" y="108634"/>
                    <a:pt x="127300" y="109140"/>
                  </a:cubicBezTo>
                  <a:lnTo>
                    <a:pt x="127300" y="101295"/>
                  </a:lnTo>
                  <a:cubicBezTo>
                    <a:pt x="113682" y="101295"/>
                    <a:pt x="109142" y="100789"/>
                    <a:pt x="103342" y="93451"/>
                  </a:cubicBezTo>
                  <a:lnTo>
                    <a:pt x="69549" y="49673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34CA10E-0653-F2E6-A24C-43CBDD946E0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714007" y="4212416"/>
              <a:ext cx="157287" cy="120983"/>
            </a:xfrm>
            <a:custGeom>
              <a:avLst/>
              <a:gdLst>
                <a:gd name="connsiteX0" fmla="*/ 135249 w 157287"/>
                <a:gd name="connsiteY0" fmla="*/ 19378 h 120983"/>
                <a:gd name="connsiteX1" fmla="*/ 153961 w 157287"/>
                <a:gd name="connsiteY1" fmla="*/ 6447 h 120983"/>
                <a:gd name="connsiteX2" fmla="*/ 157491 w 157287"/>
                <a:gd name="connsiteY2" fmla="*/ 2551 h 120983"/>
                <a:gd name="connsiteX3" fmla="*/ 154843 w 157287"/>
                <a:gd name="connsiteY3" fmla="*/ 71 h 120983"/>
                <a:gd name="connsiteX4" fmla="*/ 136484 w 157287"/>
                <a:gd name="connsiteY4" fmla="*/ 779 h 120983"/>
                <a:gd name="connsiteX5" fmla="*/ 117772 w 157287"/>
                <a:gd name="connsiteY5" fmla="*/ 71 h 120983"/>
                <a:gd name="connsiteX6" fmla="*/ 114242 w 157287"/>
                <a:gd name="connsiteY6" fmla="*/ 3968 h 120983"/>
                <a:gd name="connsiteX7" fmla="*/ 118125 w 157287"/>
                <a:gd name="connsiteY7" fmla="*/ 6447 h 120983"/>
                <a:gd name="connsiteX8" fmla="*/ 129423 w 157287"/>
                <a:gd name="connsiteY8" fmla="*/ 13710 h 120983"/>
                <a:gd name="connsiteX9" fmla="*/ 128717 w 157287"/>
                <a:gd name="connsiteY9" fmla="*/ 17961 h 120983"/>
                <a:gd name="connsiteX10" fmla="*/ 109475 w 157287"/>
                <a:gd name="connsiteY10" fmla="*/ 95192 h 120983"/>
                <a:gd name="connsiteX11" fmla="*/ 64637 w 157287"/>
                <a:gd name="connsiteY11" fmla="*/ 3082 h 120983"/>
                <a:gd name="connsiteX12" fmla="*/ 58635 w 157287"/>
                <a:gd name="connsiteY12" fmla="*/ 71 h 120983"/>
                <a:gd name="connsiteX13" fmla="*/ 34451 w 157287"/>
                <a:gd name="connsiteY13" fmla="*/ 71 h 120983"/>
                <a:gd name="connsiteX14" fmla="*/ 28802 w 157287"/>
                <a:gd name="connsiteY14" fmla="*/ 3968 h 120983"/>
                <a:gd name="connsiteX15" fmla="*/ 34627 w 157287"/>
                <a:gd name="connsiteY15" fmla="*/ 6447 h 120983"/>
                <a:gd name="connsiteX16" fmla="*/ 45925 w 157287"/>
                <a:gd name="connsiteY16" fmla="*/ 7333 h 120983"/>
                <a:gd name="connsiteX17" fmla="*/ 22270 w 157287"/>
                <a:gd name="connsiteY17" fmla="*/ 102101 h 120983"/>
                <a:gd name="connsiteX18" fmla="*/ 3911 w 157287"/>
                <a:gd name="connsiteY18" fmla="*/ 114677 h 120983"/>
                <a:gd name="connsiteX19" fmla="*/ 204 w 157287"/>
                <a:gd name="connsiteY19" fmla="*/ 118397 h 120983"/>
                <a:gd name="connsiteX20" fmla="*/ 2852 w 157287"/>
                <a:gd name="connsiteY20" fmla="*/ 121054 h 120983"/>
                <a:gd name="connsiteX21" fmla="*/ 21211 w 157287"/>
                <a:gd name="connsiteY21" fmla="*/ 120346 h 120983"/>
                <a:gd name="connsiteX22" fmla="*/ 39923 w 157287"/>
                <a:gd name="connsiteY22" fmla="*/ 121054 h 120983"/>
                <a:gd name="connsiteX23" fmla="*/ 43454 w 157287"/>
                <a:gd name="connsiteY23" fmla="*/ 117334 h 120983"/>
                <a:gd name="connsiteX24" fmla="*/ 39393 w 157287"/>
                <a:gd name="connsiteY24" fmla="*/ 114677 h 120983"/>
                <a:gd name="connsiteX25" fmla="*/ 28272 w 157287"/>
                <a:gd name="connsiteY25" fmla="*/ 107238 h 120983"/>
                <a:gd name="connsiteX26" fmla="*/ 28978 w 157287"/>
                <a:gd name="connsiteY26" fmla="*/ 102809 h 120983"/>
                <a:gd name="connsiteX27" fmla="*/ 51574 w 157287"/>
                <a:gd name="connsiteY27" fmla="*/ 12116 h 120983"/>
                <a:gd name="connsiteX28" fmla="*/ 103120 w 157287"/>
                <a:gd name="connsiteY28" fmla="*/ 118043 h 120983"/>
                <a:gd name="connsiteX29" fmla="*/ 107004 w 157287"/>
                <a:gd name="connsiteY29" fmla="*/ 121054 h 120983"/>
                <a:gd name="connsiteX30" fmla="*/ 110711 w 157287"/>
                <a:gd name="connsiteY30" fmla="*/ 117334 h 120983"/>
                <a:gd name="connsiteX31" fmla="*/ 135249 w 157287"/>
                <a:gd name="connsiteY31" fmla="*/ 19378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287" h="120983">
                  <a:moveTo>
                    <a:pt x="135249" y="19378"/>
                  </a:moveTo>
                  <a:cubicBezTo>
                    <a:pt x="137014" y="12647"/>
                    <a:pt x="139838" y="6802"/>
                    <a:pt x="153961" y="6447"/>
                  </a:cubicBezTo>
                  <a:cubicBezTo>
                    <a:pt x="154843" y="6447"/>
                    <a:pt x="157491" y="6270"/>
                    <a:pt x="157491" y="2551"/>
                  </a:cubicBezTo>
                  <a:cubicBezTo>
                    <a:pt x="157491" y="1488"/>
                    <a:pt x="156609" y="71"/>
                    <a:pt x="154843" y="71"/>
                  </a:cubicBezTo>
                  <a:cubicBezTo>
                    <a:pt x="149018" y="71"/>
                    <a:pt x="142486" y="779"/>
                    <a:pt x="136484" y="779"/>
                  </a:cubicBezTo>
                  <a:cubicBezTo>
                    <a:pt x="132248" y="779"/>
                    <a:pt x="122009" y="71"/>
                    <a:pt x="117772" y="71"/>
                  </a:cubicBezTo>
                  <a:cubicBezTo>
                    <a:pt x="116890" y="71"/>
                    <a:pt x="114242" y="71"/>
                    <a:pt x="114242" y="3968"/>
                  </a:cubicBezTo>
                  <a:cubicBezTo>
                    <a:pt x="114242" y="6270"/>
                    <a:pt x="116537" y="6447"/>
                    <a:pt x="118125" y="6447"/>
                  </a:cubicBezTo>
                  <a:cubicBezTo>
                    <a:pt x="126422" y="6625"/>
                    <a:pt x="129423" y="9282"/>
                    <a:pt x="129423" y="13710"/>
                  </a:cubicBezTo>
                  <a:cubicBezTo>
                    <a:pt x="129423" y="15127"/>
                    <a:pt x="129247" y="16013"/>
                    <a:pt x="128717" y="17961"/>
                  </a:cubicBezTo>
                  <a:lnTo>
                    <a:pt x="109475" y="95192"/>
                  </a:lnTo>
                  <a:lnTo>
                    <a:pt x="64637" y="3082"/>
                  </a:lnTo>
                  <a:cubicBezTo>
                    <a:pt x="63225" y="71"/>
                    <a:pt x="62872" y="71"/>
                    <a:pt x="58635" y="71"/>
                  </a:cubicBezTo>
                  <a:lnTo>
                    <a:pt x="34451" y="71"/>
                  </a:lnTo>
                  <a:cubicBezTo>
                    <a:pt x="31097" y="71"/>
                    <a:pt x="28802" y="71"/>
                    <a:pt x="28802" y="3968"/>
                  </a:cubicBezTo>
                  <a:cubicBezTo>
                    <a:pt x="28802" y="6447"/>
                    <a:pt x="30920" y="6447"/>
                    <a:pt x="34627" y="6447"/>
                  </a:cubicBezTo>
                  <a:cubicBezTo>
                    <a:pt x="38334" y="6447"/>
                    <a:pt x="42218" y="6625"/>
                    <a:pt x="45925" y="7333"/>
                  </a:cubicBezTo>
                  <a:lnTo>
                    <a:pt x="22270" y="102101"/>
                  </a:lnTo>
                  <a:cubicBezTo>
                    <a:pt x="20681" y="108832"/>
                    <a:pt x="17680" y="114146"/>
                    <a:pt x="3911" y="114677"/>
                  </a:cubicBezTo>
                  <a:cubicBezTo>
                    <a:pt x="2675" y="114677"/>
                    <a:pt x="204" y="114855"/>
                    <a:pt x="204" y="118397"/>
                  </a:cubicBezTo>
                  <a:cubicBezTo>
                    <a:pt x="204" y="120346"/>
                    <a:pt x="1616" y="121054"/>
                    <a:pt x="2852" y="121054"/>
                  </a:cubicBezTo>
                  <a:cubicBezTo>
                    <a:pt x="8677" y="121054"/>
                    <a:pt x="15209" y="120346"/>
                    <a:pt x="21211" y="120346"/>
                  </a:cubicBezTo>
                  <a:cubicBezTo>
                    <a:pt x="25448" y="120346"/>
                    <a:pt x="35686" y="121054"/>
                    <a:pt x="39923" y="121054"/>
                  </a:cubicBezTo>
                  <a:cubicBezTo>
                    <a:pt x="41688" y="121054"/>
                    <a:pt x="43454" y="120169"/>
                    <a:pt x="43454" y="117334"/>
                  </a:cubicBezTo>
                  <a:cubicBezTo>
                    <a:pt x="43454" y="114855"/>
                    <a:pt x="41335" y="114677"/>
                    <a:pt x="39393" y="114677"/>
                  </a:cubicBezTo>
                  <a:cubicBezTo>
                    <a:pt x="28272" y="114323"/>
                    <a:pt x="28272" y="109718"/>
                    <a:pt x="28272" y="107238"/>
                  </a:cubicBezTo>
                  <a:cubicBezTo>
                    <a:pt x="28272" y="106529"/>
                    <a:pt x="28272" y="105643"/>
                    <a:pt x="28978" y="102809"/>
                  </a:cubicBezTo>
                  <a:lnTo>
                    <a:pt x="51574" y="12116"/>
                  </a:lnTo>
                  <a:lnTo>
                    <a:pt x="103120" y="118043"/>
                  </a:lnTo>
                  <a:cubicBezTo>
                    <a:pt x="104533" y="120877"/>
                    <a:pt x="105239" y="121054"/>
                    <a:pt x="107004" y="121054"/>
                  </a:cubicBezTo>
                  <a:cubicBezTo>
                    <a:pt x="109828" y="121054"/>
                    <a:pt x="109828" y="120523"/>
                    <a:pt x="110711" y="117334"/>
                  </a:cubicBezTo>
                  <a:lnTo>
                    <a:pt x="135249" y="19378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AFE7CD-6C38-5EBC-B8AB-D186AB1E922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710123" y="4383000"/>
              <a:ext cx="53488" cy="119212"/>
            </a:xfrm>
            <a:custGeom>
              <a:avLst/>
              <a:gdLst>
                <a:gd name="connsiteX0" fmla="*/ 49102 w 53488"/>
                <a:gd name="connsiteY0" fmla="*/ 6808 h 119212"/>
                <a:gd name="connsiteX1" fmla="*/ 42041 w 53488"/>
                <a:gd name="connsiteY1" fmla="*/ 77 h 119212"/>
                <a:gd name="connsiteX2" fmla="*/ 32156 w 53488"/>
                <a:gd name="connsiteY2" fmla="*/ 9820 h 119212"/>
                <a:gd name="connsiteX3" fmla="*/ 39217 w 53488"/>
                <a:gd name="connsiteY3" fmla="*/ 16551 h 119212"/>
                <a:gd name="connsiteX4" fmla="*/ 49102 w 53488"/>
                <a:gd name="connsiteY4" fmla="*/ 6808 h 119212"/>
                <a:gd name="connsiteX5" fmla="*/ 13091 w 53488"/>
                <a:gd name="connsiteY5" fmla="*/ 96793 h 119212"/>
                <a:gd name="connsiteX6" fmla="*/ 11502 w 53488"/>
                <a:gd name="connsiteY6" fmla="*/ 104233 h 119212"/>
                <a:gd name="connsiteX7" fmla="*/ 28272 w 53488"/>
                <a:gd name="connsiteY7" fmla="*/ 119290 h 119212"/>
                <a:gd name="connsiteX8" fmla="*/ 53692 w 53488"/>
                <a:gd name="connsiteY8" fmla="*/ 92188 h 119212"/>
                <a:gd name="connsiteX9" fmla="*/ 50868 w 53488"/>
                <a:gd name="connsiteY9" fmla="*/ 89885 h 119212"/>
                <a:gd name="connsiteX10" fmla="*/ 47514 w 53488"/>
                <a:gd name="connsiteY10" fmla="*/ 92896 h 119212"/>
                <a:gd name="connsiteX11" fmla="*/ 28802 w 53488"/>
                <a:gd name="connsiteY11" fmla="*/ 114330 h 119212"/>
                <a:gd name="connsiteX12" fmla="*/ 24388 w 53488"/>
                <a:gd name="connsiteY12" fmla="*/ 108130 h 119212"/>
                <a:gd name="connsiteX13" fmla="*/ 27213 w 53488"/>
                <a:gd name="connsiteY13" fmla="*/ 96793 h 119212"/>
                <a:gd name="connsiteX14" fmla="*/ 32862 w 53488"/>
                <a:gd name="connsiteY14" fmla="*/ 82622 h 119212"/>
                <a:gd name="connsiteX15" fmla="*/ 41512 w 53488"/>
                <a:gd name="connsiteY15" fmla="*/ 60126 h 119212"/>
                <a:gd name="connsiteX16" fmla="*/ 42571 w 53488"/>
                <a:gd name="connsiteY16" fmla="*/ 54458 h 119212"/>
                <a:gd name="connsiteX17" fmla="*/ 25801 w 53488"/>
                <a:gd name="connsiteY17" fmla="*/ 39401 h 119212"/>
                <a:gd name="connsiteX18" fmla="*/ 204 w 53488"/>
                <a:gd name="connsiteY18" fmla="*/ 66503 h 119212"/>
                <a:gd name="connsiteX19" fmla="*/ 3205 w 53488"/>
                <a:gd name="connsiteY19" fmla="*/ 68806 h 119212"/>
                <a:gd name="connsiteX20" fmla="*/ 6382 w 53488"/>
                <a:gd name="connsiteY20" fmla="*/ 65972 h 119212"/>
                <a:gd name="connsiteX21" fmla="*/ 25271 w 53488"/>
                <a:gd name="connsiteY21" fmla="*/ 44361 h 119212"/>
                <a:gd name="connsiteX22" fmla="*/ 29684 w 53488"/>
                <a:gd name="connsiteY22" fmla="*/ 50561 h 119212"/>
                <a:gd name="connsiteX23" fmla="*/ 24212 w 53488"/>
                <a:gd name="connsiteY23" fmla="*/ 68274 h 119212"/>
                <a:gd name="connsiteX24" fmla="*/ 13091 w 53488"/>
                <a:gd name="connsiteY24" fmla="*/ 96793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88" h="119212">
                  <a:moveTo>
                    <a:pt x="49102" y="6808"/>
                  </a:moveTo>
                  <a:cubicBezTo>
                    <a:pt x="49102" y="3974"/>
                    <a:pt x="46984" y="77"/>
                    <a:pt x="42041" y="77"/>
                  </a:cubicBezTo>
                  <a:cubicBezTo>
                    <a:pt x="37275" y="77"/>
                    <a:pt x="32156" y="4683"/>
                    <a:pt x="32156" y="9820"/>
                  </a:cubicBezTo>
                  <a:cubicBezTo>
                    <a:pt x="32156" y="12831"/>
                    <a:pt x="34451" y="16551"/>
                    <a:pt x="39217" y="16551"/>
                  </a:cubicBezTo>
                  <a:cubicBezTo>
                    <a:pt x="44336" y="16551"/>
                    <a:pt x="49102" y="11591"/>
                    <a:pt x="49102" y="6808"/>
                  </a:cubicBezTo>
                  <a:close/>
                  <a:moveTo>
                    <a:pt x="13091" y="96793"/>
                  </a:moveTo>
                  <a:cubicBezTo>
                    <a:pt x="12384" y="99096"/>
                    <a:pt x="11502" y="101222"/>
                    <a:pt x="11502" y="104233"/>
                  </a:cubicBezTo>
                  <a:cubicBezTo>
                    <a:pt x="11502" y="112558"/>
                    <a:pt x="18563" y="119290"/>
                    <a:pt x="28272" y="119290"/>
                  </a:cubicBezTo>
                  <a:cubicBezTo>
                    <a:pt x="45925" y="119290"/>
                    <a:pt x="53692" y="94845"/>
                    <a:pt x="53692" y="92188"/>
                  </a:cubicBezTo>
                  <a:cubicBezTo>
                    <a:pt x="53692" y="89885"/>
                    <a:pt x="51397" y="89885"/>
                    <a:pt x="50868" y="89885"/>
                  </a:cubicBezTo>
                  <a:cubicBezTo>
                    <a:pt x="48396" y="89885"/>
                    <a:pt x="48220" y="90948"/>
                    <a:pt x="47514" y="92896"/>
                  </a:cubicBezTo>
                  <a:cubicBezTo>
                    <a:pt x="43454" y="107067"/>
                    <a:pt x="35686" y="114330"/>
                    <a:pt x="28802" y="114330"/>
                  </a:cubicBezTo>
                  <a:cubicBezTo>
                    <a:pt x="25271" y="114330"/>
                    <a:pt x="24388" y="112027"/>
                    <a:pt x="24388" y="108130"/>
                  </a:cubicBezTo>
                  <a:cubicBezTo>
                    <a:pt x="24388" y="104056"/>
                    <a:pt x="25624" y="100690"/>
                    <a:pt x="27213" y="96793"/>
                  </a:cubicBezTo>
                  <a:cubicBezTo>
                    <a:pt x="28978" y="92011"/>
                    <a:pt x="30920" y="87228"/>
                    <a:pt x="32862" y="82622"/>
                  </a:cubicBezTo>
                  <a:cubicBezTo>
                    <a:pt x="34451" y="78371"/>
                    <a:pt x="40806" y="62252"/>
                    <a:pt x="41512" y="60126"/>
                  </a:cubicBezTo>
                  <a:cubicBezTo>
                    <a:pt x="42041" y="58355"/>
                    <a:pt x="42571" y="56229"/>
                    <a:pt x="42571" y="54458"/>
                  </a:cubicBezTo>
                  <a:cubicBezTo>
                    <a:pt x="42571" y="46132"/>
                    <a:pt x="35510" y="39401"/>
                    <a:pt x="25801" y="39401"/>
                  </a:cubicBezTo>
                  <a:cubicBezTo>
                    <a:pt x="8324" y="39401"/>
                    <a:pt x="204" y="63492"/>
                    <a:pt x="204" y="66503"/>
                  </a:cubicBezTo>
                  <a:cubicBezTo>
                    <a:pt x="204" y="68806"/>
                    <a:pt x="2675" y="68806"/>
                    <a:pt x="3205" y="68806"/>
                  </a:cubicBezTo>
                  <a:cubicBezTo>
                    <a:pt x="5676" y="68806"/>
                    <a:pt x="5853" y="67920"/>
                    <a:pt x="6382" y="65972"/>
                  </a:cubicBezTo>
                  <a:cubicBezTo>
                    <a:pt x="10972" y="50738"/>
                    <a:pt x="18739" y="44361"/>
                    <a:pt x="25271" y="44361"/>
                  </a:cubicBezTo>
                  <a:cubicBezTo>
                    <a:pt x="28096" y="44361"/>
                    <a:pt x="29684" y="45778"/>
                    <a:pt x="29684" y="50561"/>
                  </a:cubicBezTo>
                  <a:cubicBezTo>
                    <a:pt x="29684" y="54635"/>
                    <a:pt x="28625" y="57292"/>
                    <a:pt x="24212" y="68274"/>
                  </a:cubicBezTo>
                  <a:lnTo>
                    <a:pt x="13091" y="96793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ADCE012-C7AE-3F25-F117-203C886A6D8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785534" y="4432244"/>
              <a:ext cx="129925" cy="47649"/>
            </a:xfrm>
            <a:custGeom>
              <a:avLst/>
              <a:gdLst>
                <a:gd name="connsiteX0" fmla="*/ 123424 w 129925"/>
                <a:gd name="connsiteY0" fmla="*/ 8757 h 47649"/>
                <a:gd name="connsiteX1" fmla="*/ 130132 w 129925"/>
                <a:gd name="connsiteY1" fmla="*/ 4328 h 47649"/>
                <a:gd name="connsiteX2" fmla="*/ 123601 w 129925"/>
                <a:gd name="connsiteY2" fmla="*/ 77 h 47649"/>
                <a:gd name="connsiteX3" fmla="*/ 6738 w 129925"/>
                <a:gd name="connsiteY3" fmla="*/ 77 h 47649"/>
                <a:gd name="connsiteX4" fmla="*/ 207 w 129925"/>
                <a:gd name="connsiteY4" fmla="*/ 4328 h 47649"/>
                <a:gd name="connsiteX5" fmla="*/ 6915 w 129925"/>
                <a:gd name="connsiteY5" fmla="*/ 8757 h 47649"/>
                <a:gd name="connsiteX6" fmla="*/ 123424 w 129925"/>
                <a:gd name="connsiteY6" fmla="*/ 8757 h 47649"/>
                <a:gd name="connsiteX7" fmla="*/ 123601 w 129925"/>
                <a:gd name="connsiteY7" fmla="*/ 47727 h 47649"/>
                <a:gd name="connsiteX8" fmla="*/ 130132 w 129925"/>
                <a:gd name="connsiteY8" fmla="*/ 43475 h 47649"/>
                <a:gd name="connsiteX9" fmla="*/ 123424 w 129925"/>
                <a:gd name="connsiteY9" fmla="*/ 39047 h 47649"/>
                <a:gd name="connsiteX10" fmla="*/ 6915 w 129925"/>
                <a:gd name="connsiteY10" fmla="*/ 39047 h 47649"/>
                <a:gd name="connsiteX11" fmla="*/ 207 w 129925"/>
                <a:gd name="connsiteY11" fmla="*/ 43475 h 47649"/>
                <a:gd name="connsiteX12" fmla="*/ 6738 w 129925"/>
                <a:gd name="connsiteY12" fmla="*/ 47727 h 47649"/>
                <a:gd name="connsiteX13" fmla="*/ 123601 w 129925"/>
                <a:gd name="connsiteY13" fmla="*/ 47727 h 4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925" h="47649">
                  <a:moveTo>
                    <a:pt x="123424" y="8757"/>
                  </a:moveTo>
                  <a:cubicBezTo>
                    <a:pt x="126072" y="8757"/>
                    <a:pt x="130132" y="8757"/>
                    <a:pt x="130132" y="4328"/>
                  </a:cubicBezTo>
                  <a:cubicBezTo>
                    <a:pt x="130132" y="77"/>
                    <a:pt x="125895" y="77"/>
                    <a:pt x="123601" y="77"/>
                  </a:cubicBezTo>
                  <a:lnTo>
                    <a:pt x="6738" y="77"/>
                  </a:lnTo>
                  <a:cubicBezTo>
                    <a:pt x="4443" y="77"/>
                    <a:pt x="207" y="77"/>
                    <a:pt x="207" y="4328"/>
                  </a:cubicBezTo>
                  <a:cubicBezTo>
                    <a:pt x="207" y="8757"/>
                    <a:pt x="4267" y="8757"/>
                    <a:pt x="6915" y="8757"/>
                  </a:cubicBezTo>
                  <a:lnTo>
                    <a:pt x="123424" y="8757"/>
                  </a:lnTo>
                  <a:close/>
                  <a:moveTo>
                    <a:pt x="123601" y="47727"/>
                  </a:moveTo>
                  <a:cubicBezTo>
                    <a:pt x="125895" y="47727"/>
                    <a:pt x="130132" y="47727"/>
                    <a:pt x="130132" y="43475"/>
                  </a:cubicBezTo>
                  <a:cubicBezTo>
                    <a:pt x="130132" y="39047"/>
                    <a:pt x="126072" y="39047"/>
                    <a:pt x="123424" y="39047"/>
                  </a:cubicBezTo>
                  <a:lnTo>
                    <a:pt x="6915" y="39047"/>
                  </a:lnTo>
                  <a:cubicBezTo>
                    <a:pt x="4267" y="39047"/>
                    <a:pt x="207" y="39047"/>
                    <a:pt x="207" y="43475"/>
                  </a:cubicBezTo>
                  <a:cubicBezTo>
                    <a:pt x="207" y="47727"/>
                    <a:pt x="4443" y="47727"/>
                    <a:pt x="6738" y="47727"/>
                  </a:cubicBezTo>
                  <a:lnTo>
                    <a:pt x="123601" y="47727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B64D456-0282-77E5-066F-21E2C869C63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937170" y="4382823"/>
              <a:ext cx="81909" cy="121160"/>
            </a:xfrm>
            <a:custGeom>
              <a:avLst/>
              <a:gdLst>
                <a:gd name="connsiteX0" fmla="*/ 82122 w 81909"/>
                <a:gd name="connsiteY0" fmla="*/ 61189 h 121160"/>
                <a:gd name="connsiteX1" fmla="*/ 71707 w 81909"/>
                <a:gd name="connsiteY1" fmla="*/ 15311 h 121160"/>
                <a:gd name="connsiteX2" fmla="*/ 41168 w 81909"/>
                <a:gd name="connsiteY2" fmla="*/ 77 h 121160"/>
                <a:gd name="connsiteX3" fmla="*/ 213 w 81909"/>
                <a:gd name="connsiteY3" fmla="*/ 61189 h 121160"/>
                <a:gd name="connsiteX4" fmla="*/ 41168 w 81909"/>
                <a:gd name="connsiteY4" fmla="*/ 121238 h 121160"/>
                <a:gd name="connsiteX5" fmla="*/ 82122 w 81909"/>
                <a:gd name="connsiteY5" fmla="*/ 61189 h 121160"/>
                <a:gd name="connsiteX6" fmla="*/ 41168 w 81909"/>
                <a:gd name="connsiteY6" fmla="*/ 116278 h 121160"/>
                <a:gd name="connsiteX7" fmla="*/ 18748 w 81909"/>
                <a:gd name="connsiteY7" fmla="*/ 96970 h 121160"/>
                <a:gd name="connsiteX8" fmla="*/ 16277 w 81909"/>
                <a:gd name="connsiteY8" fmla="*/ 58886 h 121160"/>
                <a:gd name="connsiteX9" fmla="*/ 18925 w 81909"/>
                <a:gd name="connsiteY9" fmla="*/ 22751 h 121160"/>
                <a:gd name="connsiteX10" fmla="*/ 41168 w 81909"/>
                <a:gd name="connsiteY10" fmla="*/ 5037 h 121160"/>
                <a:gd name="connsiteX11" fmla="*/ 63057 w 81909"/>
                <a:gd name="connsiteY11" fmla="*/ 21156 h 121160"/>
                <a:gd name="connsiteX12" fmla="*/ 66058 w 81909"/>
                <a:gd name="connsiteY12" fmla="*/ 58886 h 121160"/>
                <a:gd name="connsiteX13" fmla="*/ 63763 w 81909"/>
                <a:gd name="connsiteY13" fmla="*/ 96262 h 121160"/>
                <a:gd name="connsiteX14" fmla="*/ 41168 w 81909"/>
                <a:gd name="connsiteY14" fmla="*/ 116278 h 12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909" h="121160">
                  <a:moveTo>
                    <a:pt x="82122" y="61189"/>
                  </a:moveTo>
                  <a:cubicBezTo>
                    <a:pt x="82122" y="41704"/>
                    <a:pt x="79828" y="27710"/>
                    <a:pt x="71707" y="15311"/>
                  </a:cubicBezTo>
                  <a:cubicBezTo>
                    <a:pt x="66235" y="7163"/>
                    <a:pt x="55290" y="77"/>
                    <a:pt x="41168" y="77"/>
                  </a:cubicBezTo>
                  <a:cubicBezTo>
                    <a:pt x="213" y="77"/>
                    <a:pt x="213" y="48435"/>
                    <a:pt x="213" y="61189"/>
                  </a:cubicBezTo>
                  <a:cubicBezTo>
                    <a:pt x="213" y="73943"/>
                    <a:pt x="213" y="121238"/>
                    <a:pt x="41168" y="121238"/>
                  </a:cubicBezTo>
                  <a:cubicBezTo>
                    <a:pt x="82122" y="121238"/>
                    <a:pt x="82122" y="73943"/>
                    <a:pt x="82122" y="61189"/>
                  </a:cubicBezTo>
                  <a:close/>
                  <a:moveTo>
                    <a:pt x="41168" y="116278"/>
                  </a:moveTo>
                  <a:cubicBezTo>
                    <a:pt x="33047" y="116278"/>
                    <a:pt x="22279" y="111496"/>
                    <a:pt x="18748" y="96970"/>
                  </a:cubicBezTo>
                  <a:cubicBezTo>
                    <a:pt x="16277" y="86519"/>
                    <a:pt x="16277" y="71994"/>
                    <a:pt x="16277" y="58886"/>
                  </a:cubicBezTo>
                  <a:cubicBezTo>
                    <a:pt x="16277" y="45955"/>
                    <a:pt x="16277" y="32493"/>
                    <a:pt x="18925" y="22751"/>
                  </a:cubicBezTo>
                  <a:cubicBezTo>
                    <a:pt x="22632" y="8757"/>
                    <a:pt x="33930" y="5037"/>
                    <a:pt x="41168" y="5037"/>
                  </a:cubicBezTo>
                  <a:cubicBezTo>
                    <a:pt x="50700" y="5037"/>
                    <a:pt x="59880" y="10882"/>
                    <a:pt x="63057" y="21156"/>
                  </a:cubicBezTo>
                  <a:cubicBezTo>
                    <a:pt x="65882" y="30722"/>
                    <a:pt x="66058" y="43475"/>
                    <a:pt x="66058" y="58886"/>
                  </a:cubicBezTo>
                  <a:cubicBezTo>
                    <a:pt x="66058" y="71994"/>
                    <a:pt x="66058" y="85102"/>
                    <a:pt x="63763" y="96262"/>
                  </a:cubicBezTo>
                  <a:cubicBezTo>
                    <a:pt x="60233" y="112381"/>
                    <a:pt x="48229" y="116278"/>
                    <a:pt x="41168" y="116278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F75BB5A-BBBA-3901-7DC8-69C278F9B4E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91475" y="4262265"/>
              <a:ext cx="55984" cy="175617"/>
            </a:xfrm>
            <a:custGeom>
              <a:avLst/>
              <a:gdLst>
                <a:gd name="connsiteX0" fmla="*/ 36534 w 55984"/>
                <a:gd name="connsiteY0" fmla="*/ 75 h 175617"/>
                <a:gd name="connsiteX1" fmla="*/ 219 w 55984"/>
                <a:gd name="connsiteY1" fmla="*/ 2858 h 175617"/>
                <a:gd name="connsiteX2" fmla="*/ 219 w 55984"/>
                <a:gd name="connsiteY2" fmla="*/ 10703 h 175617"/>
                <a:gd name="connsiteX3" fmla="*/ 19889 w 55984"/>
                <a:gd name="connsiteY3" fmla="*/ 24874 h 175617"/>
                <a:gd name="connsiteX4" fmla="*/ 19889 w 55984"/>
                <a:gd name="connsiteY4" fmla="*/ 156460 h 175617"/>
                <a:gd name="connsiteX5" fmla="*/ 219 w 55984"/>
                <a:gd name="connsiteY5" fmla="*/ 167848 h 175617"/>
                <a:gd name="connsiteX6" fmla="*/ 219 w 55984"/>
                <a:gd name="connsiteY6" fmla="*/ 175692 h 175617"/>
                <a:gd name="connsiteX7" fmla="*/ 28211 w 55984"/>
                <a:gd name="connsiteY7" fmla="*/ 174933 h 175617"/>
                <a:gd name="connsiteX8" fmla="*/ 56204 w 55984"/>
                <a:gd name="connsiteY8" fmla="*/ 175692 h 175617"/>
                <a:gd name="connsiteX9" fmla="*/ 56204 w 55984"/>
                <a:gd name="connsiteY9" fmla="*/ 167848 h 175617"/>
                <a:gd name="connsiteX10" fmla="*/ 36534 w 55984"/>
                <a:gd name="connsiteY10" fmla="*/ 156460 h 175617"/>
                <a:gd name="connsiteX11" fmla="*/ 36534 w 55984"/>
                <a:gd name="connsiteY11" fmla="*/ 75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984" h="175617">
                  <a:moveTo>
                    <a:pt x="36534" y="75"/>
                  </a:moveTo>
                  <a:lnTo>
                    <a:pt x="219" y="2858"/>
                  </a:lnTo>
                  <a:lnTo>
                    <a:pt x="219" y="10703"/>
                  </a:lnTo>
                  <a:cubicBezTo>
                    <a:pt x="17872" y="10703"/>
                    <a:pt x="19889" y="12474"/>
                    <a:pt x="19889" y="24874"/>
                  </a:cubicBezTo>
                  <a:lnTo>
                    <a:pt x="19889" y="156460"/>
                  </a:lnTo>
                  <a:cubicBezTo>
                    <a:pt x="19889" y="167848"/>
                    <a:pt x="17115" y="167848"/>
                    <a:pt x="219" y="167848"/>
                  </a:cubicBezTo>
                  <a:lnTo>
                    <a:pt x="219" y="175692"/>
                  </a:lnTo>
                  <a:cubicBezTo>
                    <a:pt x="8541" y="175439"/>
                    <a:pt x="21907" y="174933"/>
                    <a:pt x="28211" y="174933"/>
                  </a:cubicBezTo>
                  <a:cubicBezTo>
                    <a:pt x="34516" y="174933"/>
                    <a:pt x="46873" y="175439"/>
                    <a:pt x="56204" y="175692"/>
                  </a:cubicBezTo>
                  <a:lnTo>
                    <a:pt x="56204" y="167848"/>
                  </a:lnTo>
                  <a:cubicBezTo>
                    <a:pt x="39308" y="167848"/>
                    <a:pt x="36534" y="167848"/>
                    <a:pt x="36534" y="156460"/>
                  </a:cubicBezTo>
                  <a:lnTo>
                    <a:pt x="36534" y="75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A2D1B12-1639-BF20-4B30-4DB5854634A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160266" y="4324516"/>
              <a:ext cx="111717" cy="116150"/>
            </a:xfrm>
            <a:custGeom>
              <a:avLst/>
              <a:gdLst>
                <a:gd name="connsiteX0" fmla="*/ 111939 w 111717"/>
                <a:gd name="connsiteY0" fmla="*/ 59289 h 116150"/>
                <a:gd name="connsiteX1" fmla="*/ 56207 w 111717"/>
                <a:gd name="connsiteY1" fmla="*/ 75 h 116150"/>
                <a:gd name="connsiteX2" fmla="*/ 222 w 111717"/>
                <a:gd name="connsiteY2" fmla="*/ 59289 h 116150"/>
                <a:gd name="connsiteX3" fmla="*/ 55955 w 111717"/>
                <a:gd name="connsiteY3" fmla="*/ 116225 h 116150"/>
                <a:gd name="connsiteX4" fmla="*/ 111939 w 111717"/>
                <a:gd name="connsiteY4" fmla="*/ 59289 h 116150"/>
                <a:gd name="connsiteX5" fmla="*/ 56207 w 111717"/>
                <a:gd name="connsiteY5" fmla="*/ 109899 h 116150"/>
                <a:gd name="connsiteX6" fmla="*/ 27458 w 111717"/>
                <a:gd name="connsiteY6" fmla="*/ 92944 h 116150"/>
                <a:gd name="connsiteX7" fmla="*/ 21153 w 111717"/>
                <a:gd name="connsiteY7" fmla="*/ 57264 h 116150"/>
                <a:gd name="connsiteX8" fmla="*/ 27205 w 111717"/>
                <a:gd name="connsiteY8" fmla="*/ 22596 h 116150"/>
                <a:gd name="connsiteX9" fmla="*/ 55955 w 111717"/>
                <a:gd name="connsiteY9" fmla="*/ 5642 h 116150"/>
                <a:gd name="connsiteX10" fmla="*/ 84451 w 111717"/>
                <a:gd name="connsiteY10" fmla="*/ 22090 h 116150"/>
                <a:gd name="connsiteX11" fmla="*/ 91008 w 111717"/>
                <a:gd name="connsiteY11" fmla="*/ 57264 h 116150"/>
                <a:gd name="connsiteX12" fmla="*/ 85460 w 111717"/>
                <a:gd name="connsiteY12" fmla="*/ 91173 h 116150"/>
                <a:gd name="connsiteX13" fmla="*/ 56207 w 111717"/>
                <a:gd name="connsiteY13" fmla="*/ 10989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717" h="116150">
                  <a:moveTo>
                    <a:pt x="111939" y="59289"/>
                  </a:moveTo>
                  <a:cubicBezTo>
                    <a:pt x="111939" y="26898"/>
                    <a:pt x="86721" y="75"/>
                    <a:pt x="56207" y="75"/>
                  </a:cubicBezTo>
                  <a:cubicBezTo>
                    <a:pt x="24684" y="75"/>
                    <a:pt x="222" y="27657"/>
                    <a:pt x="222" y="59289"/>
                  </a:cubicBezTo>
                  <a:cubicBezTo>
                    <a:pt x="222" y="91932"/>
                    <a:pt x="26449" y="116225"/>
                    <a:pt x="55955" y="116225"/>
                  </a:cubicBezTo>
                  <a:cubicBezTo>
                    <a:pt x="86469" y="116225"/>
                    <a:pt x="111939" y="91426"/>
                    <a:pt x="111939" y="59289"/>
                  </a:cubicBezTo>
                  <a:close/>
                  <a:moveTo>
                    <a:pt x="56207" y="109899"/>
                  </a:moveTo>
                  <a:cubicBezTo>
                    <a:pt x="45363" y="109899"/>
                    <a:pt x="34267" y="104585"/>
                    <a:pt x="27458" y="92944"/>
                  </a:cubicBezTo>
                  <a:cubicBezTo>
                    <a:pt x="21153" y="81810"/>
                    <a:pt x="21153" y="66374"/>
                    <a:pt x="21153" y="57264"/>
                  </a:cubicBezTo>
                  <a:cubicBezTo>
                    <a:pt x="21153" y="47395"/>
                    <a:pt x="21153" y="33731"/>
                    <a:pt x="27205" y="22596"/>
                  </a:cubicBezTo>
                  <a:cubicBezTo>
                    <a:pt x="34014" y="10956"/>
                    <a:pt x="45867" y="5642"/>
                    <a:pt x="55955" y="5642"/>
                  </a:cubicBezTo>
                  <a:cubicBezTo>
                    <a:pt x="67051" y="5642"/>
                    <a:pt x="77895" y="11209"/>
                    <a:pt x="84451" y="22090"/>
                  </a:cubicBezTo>
                  <a:cubicBezTo>
                    <a:pt x="91008" y="32971"/>
                    <a:pt x="91008" y="47648"/>
                    <a:pt x="91008" y="57264"/>
                  </a:cubicBezTo>
                  <a:cubicBezTo>
                    <a:pt x="91008" y="66374"/>
                    <a:pt x="91008" y="80039"/>
                    <a:pt x="85460" y="91173"/>
                  </a:cubicBezTo>
                  <a:cubicBezTo>
                    <a:pt x="79912" y="102560"/>
                    <a:pt x="68816" y="109899"/>
                    <a:pt x="56207" y="109899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5A35A95-9FC4-6D5E-72CA-581CB81CD87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286359" y="4323250"/>
              <a:ext cx="115248" cy="166760"/>
            </a:xfrm>
            <a:custGeom>
              <a:avLst/>
              <a:gdLst>
                <a:gd name="connsiteX0" fmla="*/ 49151 w 115248"/>
                <a:gd name="connsiteY0" fmla="*/ 71182 h 166760"/>
                <a:gd name="connsiteX1" fmla="*/ 27210 w 115248"/>
                <a:gd name="connsiteY1" fmla="*/ 40057 h 166760"/>
                <a:gd name="connsiteX2" fmla="*/ 31245 w 115248"/>
                <a:gd name="connsiteY2" fmla="*/ 18800 h 166760"/>
                <a:gd name="connsiteX3" fmla="*/ 49151 w 115248"/>
                <a:gd name="connsiteY3" fmla="*/ 8678 h 166760"/>
                <a:gd name="connsiteX4" fmla="*/ 71091 w 115248"/>
                <a:gd name="connsiteY4" fmla="*/ 39804 h 166760"/>
                <a:gd name="connsiteX5" fmla="*/ 67056 w 115248"/>
                <a:gd name="connsiteY5" fmla="*/ 61060 h 166760"/>
                <a:gd name="connsiteX6" fmla="*/ 49151 w 115248"/>
                <a:gd name="connsiteY6" fmla="*/ 71182 h 166760"/>
                <a:gd name="connsiteX7" fmla="*/ 19897 w 115248"/>
                <a:gd name="connsiteY7" fmla="*/ 81051 h 166760"/>
                <a:gd name="connsiteX8" fmla="*/ 24184 w 115248"/>
                <a:gd name="connsiteY8" fmla="*/ 69158 h 166760"/>
                <a:gd name="connsiteX9" fmla="*/ 49151 w 115248"/>
                <a:gd name="connsiteY9" fmla="*/ 77002 h 166760"/>
                <a:gd name="connsiteX10" fmla="*/ 90004 w 115248"/>
                <a:gd name="connsiteY10" fmla="*/ 40057 h 166760"/>
                <a:gd name="connsiteX11" fmla="*/ 79665 w 115248"/>
                <a:gd name="connsiteY11" fmla="*/ 15511 h 166760"/>
                <a:gd name="connsiteX12" fmla="*/ 102361 w 115248"/>
                <a:gd name="connsiteY12" fmla="*/ 5642 h 166760"/>
                <a:gd name="connsiteX13" fmla="*/ 104883 w 115248"/>
                <a:gd name="connsiteY13" fmla="*/ 5895 h 166760"/>
                <a:gd name="connsiteX14" fmla="*/ 100848 w 115248"/>
                <a:gd name="connsiteY14" fmla="*/ 12727 h 166760"/>
                <a:gd name="connsiteX15" fmla="*/ 108162 w 115248"/>
                <a:gd name="connsiteY15" fmla="*/ 20066 h 166760"/>
                <a:gd name="connsiteX16" fmla="*/ 115475 w 115248"/>
                <a:gd name="connsiteY16" fmla="*/ 12474 h 166760"/>
                <a:gd name="connsiteX17" fmla="*/ 102614 w 115248"/>
                <a:gd name="connsiteY17" fmla="*/ 75 h 166760"/>
                <a:gd name="connsiteX18" fmla="*/ 75882 w 115248"/>
                <a:gd name="connsiteY18" fmla="*/ 11968 h 166760"/>
                <a:gd name="connsiteX19" fmla="*/ 49151 w 115248"/>
                <a:gd name="connsiteY19" fmla="*/ 2858 h 166760"/>
                <a:gd name="connsiteX20" fmla="*/ 8297 w 115248"/>
                <a:gd name="connsiteY20" fmla="*/ 39804 h 166760"/>
                <a:gd name="connsiteX21" fmla="*/ 20149 w 115248"/>
                <a:gd name="connsiteY21" fmla="*/ 65868 h 166760"/>
                <a:gd name="connsiteX22" fmla="*/ 12332 w 115248"/>
                <a:gd name="connsiteY22" fmla="*/ 86871 h 166760"/>
                <a:gd name="connsiteX23" fmla="*/ 23428 w 115248"/>
                <a:gd name="connsiteY23" fmla="*/ 109393 h 166760"/>
                <a:gd name="connsiteX24" fmla="*/ 227 w 115248"/>
                <a:gd name="connsiteY24" fmla="*/ 134698 h 166760"/>
                <a:gd name="connsiteX25" fmla="*/ 55959 w 115248"/>
                <a:gd name="connsiteY25" fmla="*/ 166835 h 166760"/>
                <a:gd name="connsiteX26" fmla="*/ 111944 w 115248"/>
                <a:gd name="connsiteY26" fmla="*/ 134192 h 166760"/>
                <a:gd name="connsiteX27" fmla="*/ 95552 w 115248"/>
                <a:gd name="connsiteY27" fmla="*/ 105344 h 166760"/>
                <a:gd name="connsiteX28" fmla="*/ 52177 w 115248"/>
                <a:gd name="connsiteY28" fmla="*/ 98259 h 166760"/>
                <a:gd name="connsiteX29" fmla="*/ 33263 w 115248"/>
                <a:gd name="connsiteY29" fmla="*/ 98005 h 166760"/>
                <a:gd name="connsiteX30" fmla="*/ 19897 w 115248"/>
                <a:gd name="connsiteY30" fmla="*/ 81051 h 166760"/>
                <a:gd name="connsiteX31" fmla="*/ 56212 w 115248"/>
                <a:gd name="connsiteY31" fmla="*/ 161015 h 166760"/>
                <a:gd name="connsiteX32" fmla="*/ 13340 w 115248"/>
                <a:gd name="connsiteY32" fmla="*/ 134698 h 166760"/>
                <a:gd name="connsiteX33" fmla="*/ 34019 w 115248"/>
                <a:gd name="connsiteY33" fmla="*/ 112936 h 166760"/>
                <a:gd name="connsiteX34" fmla="*/ 48898 w 115248"/>
                <a:gd name="connsiteY34" fmla="*/ 112936 h 166760"/>
                <a:gd name="connsiteX35" fmla="*/ 98831 w 115248"/>
                <a:gd name="connsiteY35" fmla="*/ 134698 h 166760"/>
                <a:gd name="connsiteX36" fmla="*/ 56212 w 115248"/>
                <a:gd name="connsiteY36" fmla="*/ 161015 h 1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248" h="166760">
                  <a:moveTo>
                    <a:pt x="49151" y="71182"/>
                  </a:moveTo>
                  <a:cubicBezTo>
                    <a:pt x="27210" y="71182"/>
                    <a:pt x="27210" y="45877"/>
                    <a:pt x="27210" y="40057"/>
                  </a:cubicBezTo>
                  <a:cubicBezTo>
                    <a:pt x="27210" y="33224"/>
                    <a:pt x="27463" y="25127"/>
                    <a:pt x="31245" y="18800"/>
                  </a:cubicBezTo>
                  <a:cubicBezTo>
                    <a:pt x="33263" y="15764"/>
                    <a:pt x="39063" y="8678"/>
                    <a:pt x="49151" y="8678"/>
                  </a:cubicBezTo>
                  <a:cubicBezTo>
                    <a:pt x="71091" y="8678"/>
                    <a:pt x="71091" y="33984"/>
                    <a:pt x="71091" y="39804"/>
                  </a:cubicBezTo>
                  <a:cubicBezTo>
                    <a:pt x="71091" y="46636"/>
                    <a:pt x="70838" y="54734"/>
                    <a:pt x="67056" y="61060"/>
                  </a:cubicBezTo>
                  <a:cubicBezTo>
                    <a:pt x="65038" y="64097"/>
                    <a:pt x="59238" y="71182"/>
                    <a:pt x="49151" y="71182"/>
                  </a:cubicBezTo>
                  <a:close/>
                  <a:moveTo>
                    <a:pt x="19897" y="81051"/>
                  </a:moveTo>
                  <a:cubicBezTo>
                    <a:pt x="19897" y="80039"/>
                    <a:pt x="19897" y="74219"/>
                    <a:pt x="24184" y="69158"/>
                  </a:cubicBezTo>
                  <a:cubicBezTo>
                    <a:pt x="34019" y="76243"/>
                    <a:pt x="44359" y="77002"/>
                    <a:pt x="49151" y="77002"/>
                  </a:cubicBezTo>
                  <a:cubicBezTo>
                    <a:pt x="72604" y="77002"/>
                    <a:pt x="90004" y="59542"/>
                    <a:pt x="90004" y="40057"/>
                  </a:cubicBezTo>
                  <a:cubicBezTo>
                    <a:pt x="90004" y="30694"/>
                    <a:pt x="85969" y="21331"/>
                    <a:pt x="79665" y="15511"/>
                  </a:cubicBezTo>
                  <a:cubicBezTo>
                    <a:pt x="88743" y="6907"/>
                    <a:pt x="97822" y="5642"/>
                    <a:pt x="102361" y="5642"/>
                  </a:cubicBezTo>
                  <a:cubicBezTo>
                    <a:pt x="102866" y="5642"/>
                    <a:pt x="104127" y="5642"/>
                    <a:pt x="104883" y="5895"/>
                  </a:cubicBezTo>
                  <a:cubicBezTo>
                    <a:pt x="102109" y="6907"/>
                    <a:pt x="100848" y="9691"/>
                    <a:pt x="100848" y="12727"/>
                  </a:cubicBezTo>
                  <a:cubicBezTo>
                    <a:pt x="100848" y="17029"/>
                    <a:pt x="104127" y="20066"/>
                    <a:pt x="108162" y="20066"/>
                  </a:cubicBezTo>
                  <a:cubicBezTo>
                    <a:pt x="110684" y="20066"/>
                    <a:pt x="115475" y="18294"/>
                    <a:pt x="115475" y="12474"/>
                  </a:cubicBezTo>
                  <a:cubicBezTo>
                    <a:pt x="115475" y="8172"/>
                    <a:pt x="112449" y="75"/>
                    <a:pt x="102614" y="75"/>
                  </a:cubicBezTo>
                  <a:cubicBezTo>
                    <a:pt x="97570" y="75"/>
                    <a:pt x="86474" y="1593"/>
                    <a:pt x="75882" y="11968"/>
                  </a:cubicBezTo>
                  <a:cubicBezTo>
                    <a:pt x="65290" y="3617"/>
                    <a:pt x="54699" y="2858"/>
                    <a:pt x="49151" y="2858"/>
                  </a:cubicBezTo>
                  <a:cubicBezTo>
                    <a:pt x="25697" y="2858"/>
                    <a:pt x="8297" y="20319"/>
                    <a:pt x="8297" y="39804"/>
                  </a:cubicBezTo>
                  <a:cubicBezTo>
                    <a:pt x="8297" y="50938"/>
                    <a:pt x="13845" y="60554"/>
                    <a:pt x="20149" y="65868"/>
                  </a:cubicBezTo>
                  <a:cubicBezTo>
                    <a:pt x="16871" y="69664"/>
                    <a:pt x="12332" y="78014"/>
                    <a:pt x="12332" y="86871"/>
                  </a:cubicBezTo>
                  <a:cubicBezTo>
                    <a:pt x="12332" y="94716"/>
                    <a:pt x="15610" y="104332"/>
                    <a:pt x="23428" y="109393"/>
                  </a:cubicBezTo>
                  <a:cubicBezTo>
                    <a:pt x="8297" y="113695"/>
                    <a:pt x="227" y="124576"/>
                    <a:pt x="227" y="134698"/>
                  </a:cubicBezTo>
                  <a:cubicBezTo>
                    <a:pt x="227" y="152918"/>
                    <a:pt x="25193" y="166835"/>
                    <a:pt x="55959" y="166835"/>
                  </a:cubicBezTo>
                  <a:cubicBezTo>
                    <a:pt x="85717" y="166835"/>
                    <a:pt x="111944" y="153930"/>
                    <a:pt x="111944" y="134192"/>
                  </a:cubicBezTo>
                  <a:cubicBezTo>
                    <a:pt x="111944" y="125335"/>
                    <a:pt x="108414" y="112429"/>
                    <a:pt x="95552" y="105344"/>
                  </a:cubicBezTo>
                  <a:cubicBezTo>
                    <a:pt x="82187" y="98259"/>
                    <a:pt x="67560" y="98259"/>
                    <a:pt x="52177" y="98259"/>
                  </a:cubicBezTo>
                  <a:cubicBezTo>
                    <a:pt x="45872" y="98259"/>
                    <a:pt x="35028" y="98259"/>
                    <a:pt x="33263" y="98005"/>
                  </a:cubicBezTo>
                  <a:cubicBezTo>
                    <a:pt x="25193" y="96993"/>
                    <a:pt x="19897" y="89149"/>
                    <a:pt x="19897" y="81051"/>
                  </a:cubicBezTo>
                  <a:close/>
                  <a:moveTo>
                    <a:pt x="56212" y="161015"/>
                  </a:moveTo>
                  <a:cubicBezTo>
                    <a:pt x="30741" y="161015"/>
                    <a:pt x="13340" y="148110"/>
                    <a:pt x="13340" y="134698"/>
                  </a:cubicBezTo>
                  <a:cubicBezTo>
                    <a:pt x="13340" y="123058"/>
                    <a:pt x="22923" y="113695"/>
                    <a:pt x="34019" y="112936"/>
                  </a:cubicBezTo>
                  <a:lnTo>
                    <a:pt x="48898" y="112936"/>
                  </a:lnTo>
                  <a:cubicBezTo>
                    <a:pt x="70586" y="112936"/>
                    <a:pt x="98831" y="112936"/>
                    <a:pt x="98831" y="134698"/>
                  </a:cubicBezTo>
                  <a:cubicBezTo>
                    <a:pt x="98831" y="148363"/>
                    <a:pt x="80926" y="161015"/>
                    <a:pt x="56212" y="161015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D663D07-D451-34DC-2744-CD3001DD475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433858" y="4248094"/>
              <a:ext cx="58506" cy="253051"/>
            </a:xfrm>
            <a:custGeom>
              <a:avLst/>
              <a:gdLst>
                <a:gd name="connsiteX0" fmla="*/ 58739 w 58506"/>
                <a:gd name="connsiteY0" fmla="*/ 250595 h 253051"/>
                <a:gd name="connsiteX1" fmla="*/ 54452 w 58506"/>
                <a:gd name="connsiteY1" fmla="*/ 245028 h 253051"/>
                <a:gd name="connsiteX2" fmla="*/ 14859 w 58506"/>
                <a:gd name="connsiteY2" fmla="*/ 126600 h 253051"/>
                <a:gd name="connsiteX3" fmla="*/ 55460 w 58506"/>
                <a:gd name="connsiteY3" fmla="*/ 6907 h 253051"/>
                <a:gd name="connsiteX4" fmla="*/ 58739 w 58506"/>
                <a:gd name="connsiteY4" fmla="*/ 2605 h 253051"/>
                <a:gd name="connsiteX5" fmla="*/ 56217 w 58506"/>
                <a:gd name="connsiteY5" fmla="*/ 75 h 253051"/>
                <a:gd name="connsiteX6" fmla="*/ 16119 w 58506"/>
                <a:gd name="connsiteY6" fmla="*/ 49420 h 253051"/>
                <a:gd name="connsiteX7" fmla="*/ 232 w 58506"/>
                <a:gd name="connsiteY7" fmla="*/ 126600 h 253051"/>
                <a:gd name="connsiteX8" fmla="*/ 16876 w 58506"/>
                <a:gd name="connsiteY8" fmla="*/ 205552 h 253051"/>
                <a:gd name="connsiteX9" fmla="*/ 56217 w 58506"/>
                <a:gd name="connsiteY9" fmla="*/ 253126 h 253051"/>
                <a:gd name="connsiteX10" fmla="*/ 58739 w 58506"/>
                <a:gd name="connsiteY10" fmla="*/ 25059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739" y="250595"/>
                  </a:moveTo>
                  <a:cubicBezTo>
                    <a:pt x="58739" y="249836"/>
                    <a:pt x="58739" y="249330"/>
                    <a:pt x="54452" y="245028"/>
                  </a:cubicBezTo>
                  <a:cubicBezTo>
                    <a:pt x="22928" y="213144"/>
                    <a:pt x="14859" y="165317"/>
                    <a:pt x="14859" y="126600"/>
                  </a:cubicBezTo>
                  <a:cubicBezTo>
                    <a:pt x="14859" y="82569"/>
                    <a:pt x="24442" y="38538"/>
                    <a:pt x="55460" y="6907"/>
                  </a:cubicBezTo>
                  <a:cubicBezTo>
                    <a:pt x="58739" y="3871"/>
                    <a:pt x="58739" y="3364"/>
                    <a:pt x="58739" y="2605"/>
                  </a:cubicBezTo>
                  <a:cubicBezTo>
                    <a:pt x="58739" y="834"/>
                    <a:pt x="57730" y="75"/>
                    <a:pt x="56217" y="75"/>
                  </a:cubicBezTo>
                  <a:cubicBezTo>
                    <a:pt x="53695" y="75"/>
                    <a:pt x="30998" y="17282"/>
                    <a:pt x="16119" y="49420"/>
                  </a:cubicBezTo>
                  <a:cubicBezTo>
                    <a:pt x="3258" y="77255"/>
                    <a:pt x="232" y="105344"/>
                    <a:pt x="232" y="126600"/>
                  </a:cubicBezTo>
                  <a:cubicBezTo>
                    <a:pt x="232" y="146338"/>
                    <a:pt x="3006" y="176957"/>
                    <a:pt x="16876" y="205552"/>
                  </a:cubicBezTo>
                  <a:cubicBezTo>
                    <a:pt x="32007" y="236677"/>
                    <a:pt x="53695" y="253126"/>
                    <a:pt x="56217" y="253126"/>
                  </a:cubicBezTo>
                  <a:cubicBezTo>
                    <a:pt x="57730" y="253126"/>
                    <a:pt x="58739" y="252367"/>
                    <a:pt x="58739" y="250595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402BDB-26DA-2B75-6FC6-12AB956BEB6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529409" y="4269350"/>
              <a:ext cx="83220" cy="168531"/>
            </a:xfrm>
            <a:custGeom>
              <a:avLst/>
              <a:gdLst>
                <a:gd name="connsiteX0" fmla="*/ 51934 w 83220"/>
                <a:gd name="connsiteY0" fmla="*/ 6654 h 168531"/>
                <a:gd name="connsiteX1" fmla="*/ 46133 w 83220"/>
                <a:gd name="connsiteY1" fmla="*/ 75 h 168531"/>
                <a:gd name="connsiteX2" fmla="*/ 236 w 83220"/>
                <a:gd name="connsiteY2" fmla="*/ 16270 h 168531"/>
                <a:gd name="connsiteX3" fmla="*/ 236 w 83220"/>
                <a:gd name="connsiteY3" fmla="*/ 24115 h 168531"/>
                <a:gd name="connsiteX4" fmla="*/ 33272 w 83220"/>
                <a:gd name="connsiteY4" fmla="*/ 17535 h 168531"/>
                <a:gd name="connsiteX5" fmla="*/ 33272 w 83220"/>
                <a:gd name="connsiteY5" fmla="*/ 148616 h 168531"/>
                <a:gd name="connsiteX6" fmla="*/ 9819 w 83220"/>
                <a:gd name="connsiteY6" fmla="*/ 160762 h 168531"/>
                <a:gd name="connsiteX7" fmla="*/ 1749 w 83220"/>
                <a:gd name="connsiteY7" fmla="*/ 160762 h 168531"/>
                <a:gd name="connsiteX8" fmla="*/ 1749 w 83220"/>
                <a:gd name="connsiteY8" fmla="*/ 168607 h 168531"/>
                <a:gd name="connsiteX9" fmla="*/ 42603 w 83220"/>
                <a:gd name="connsiteY9" fmla="*/ 167848 h 168531"/>
                <a:gd name="connsiteX10" fmla="*/ 83457 w 83220"/>
                <a:gd name="connsiteY10" fmla="*/ 168607 h 168531"/>
                <a:gd name="connsiteX11" fmla="*/ 83457 w 83220"/>
                <a:gd name="connsiteY11" fmla="*/ 160762 h 168531"/>
                <a:gd name="connsiteX12" fmla="*/ 75387 w 83220"/>
                <a:gd name="connsiteY12" fmla="*/ 160762 h 168531"/>
                <a:gd name="connsiteX13" fmla="*/ 51934 w 83220"/>
                <a:gd name="connsiteY13" fmla="*/ 148616 h 168531"/>
                <a:gd name="connsiteX14" fmla="*/ 51934 w 83220"/>
                <a:gd name="connsiteY14" fmla="*/ 6654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220" h="168531">
                  <a:moveTo>
                    <a:pt x="51934" y="6654"/>
                  </a:moveTo>
                  <a:cubicBezTo>
                    <a:pt x="51934" y="581"/>
                    <a:pt x="51934" y="75"/>
                    <a:pt x="46133" y="75"/>
                  </a:cubicBezTo>
                  <a:cubicBezTo>
                    <a:pt x="30498" y="16270"/>
                    <a:pt x="8306" y="16270"/>
                    <a:pt x="236" y="16270"/>
                  </a:cubicBezTo>
                  <a:lnTo>
                    <a:pt x="236" y="24115"/>
                  </a:lnTo>
                  <a:cubicBezTo>
                    <a:pt x="5279" y="24115"/>
                    <a:pt x="20158" y="24115"/>
                    <a:pt x="33272" y="17535"/>
                  </a:cubicBezTo>
                  <a:lnTo>
                    <a:pt x="33272" y="148616"/>
                  </a:lnTo>
                  <a:cubicBezTo>
                    <a:pt x="33272" y="157726"/>
                    <a:pt x="32515" y="160762"/>
                    <a:pt x="9819" y="160762"/>
                  </a:cubicBezTo>
                  <a:lnTo>
                    <a:pt x="1749" y="160762"/>
                  </a:lnTo>
                  <a:lnTo>
                    <a:pt x="1749" y="168607"/>
                  </a:lnTo>
                  <a:cubicBezTo>
                    <a:pt x="10575" y="167848"/>
                    <a:pt x="32515" y="167848"/>
                    <a:pt x="42603" y="167848"/>
                  </a:cubicBezTo>
                  <a:cubicBezTo>
                    <a:pt x="52690" y="167848"/>
                    <a:pt x="74630" y="167848"/>
                    <a:pt x="83457" y="168607"/>
                  </a:cubicBezTo>
                  <a:lnTo>
                    <a:pt x="83457" y="160762"/>
                  </a:lnTo>
                  <a:lnTo>
                    <a:pt x="75387" y="160762"/>
                  </a:lnTo>
                  <a:cubicBezTo>
                    <a:pt x="52690" y="160762"/>
                    <a:pt x="51934" y="157979"/>
                    <a:pt x="51934" y="148616"/>
                  </a:cubicBezTo>
                  <a:lnTo>
                    <a:pt x="51934" y="6654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832764B-7850-5079-5D2F-155BCA3F5F5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703219" y="4290354"/>
              <a:ext cx="167702" cy="168531"/>
            </a:xfrm>
            <a:custGeom>
              <a:avLst/>
              <a:gdLst>
                <a:gd name="connsiteX0" fmla="*/ 89264 w 167702"/>
                <a:gd name="connsiteY0" fmla="*/ 89402 h 168531"/>
                <a:gd name="connsiteX1" fmla="*/ 159623 w 167702"/>
                <a:gd name="connsiteY1" fmla="*/ 89402 h 168531"/>
                <a:gd name="connsiteX2" fmla="*/ 167946 w 167702"/>
                <a:gd name="connsiteY2" fmla="*/ 84341 h 168531"/>
                <a:gd name="connsiteX3" fmla="*/ 159623 w 167702"/>
                <a:gd name="connsiteY3" fmla="*/ 79280 h 168531"/>
                <a:gd name="connsiteX4" fmla="*/ 89264 w 167702"/>
                <a:gd name="connsiteY4" fmla="*/ 79280 h 168531"/>
                <a:gd name="connsiteX5" fmla="*/ 89264 w 167702"/>
                <a:gd name="connsiteY5" fmla="*/ 8425 h 168531"/>
                <a:gd name="connsiteX6" fmla="*/ 84220 w 167702"/>
                <a:gd name="connsiteY6" fmla="*/ 75 h 168531"/>
                <a:gd name="connsiteX7" fmla="*/ 79177 w 167702"/>
                <a:gd name="connsiteY7" fmla="*/ 8425 h 168531"/>
                <a:gd name="connsiteX8" fmla="*/ 79177 w 167702"/>
                <a:gd name="connsiteY8" fmla="*/ 79280 h 168531"/>
                <a:gd name="connsiteX9" fmla="*/ 8565 w 167702"/>
                <a:gd name="connsiteY9" fmla="*/ 79280 h 168531"/>
                <a:gd name="connsiteX10" fmla="*/ 243 w 167702"/>
                <a:gd name="connsiteY10" fmla="*/ 84341 h 168531"/>
                <a:gd name="connsiteX11" fmla="*/ 8565 w 167702"/>
                <a:gd name="connsiteY11" fmla="*/ 89402 h 168531"/>
                <a:gd name="connsiteX12" fmla="*/ 79177 w 167702"/>
                <a:gd name="connsiteY12" fmla="*/ 89402 h 168531"/>
                <a:gd name="connsiteX13" fmla="*/ 79177 w 167702"/>
                <a:gd name="connsiteY13" fmla="*/ 160256 h 168531"/>
                <a:gd name="connsiteX14" fmla="*/ 84220 w 167702"/>
                <a:gd name="connsiteY14" fmla="*/ 168607 h 168531"/>
                <a:gd name="connsiteX15" fmla="*/ 89264 w 167702"/>
                <a:gd name="connsiteY15" fmla="*/ 160256 h 168531"/>
                <a:gd name="connsiteX16" fmla="*/ 89264 w 167702"/>
                <a:gd name="connsiteY16" fmla="*/ 89402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702" h="168531">
                  <a:moveTo>
                    <a:pt x="89264" y="89402"/>
                  </a:moveTo>
                  <a:lnTo>
                    <a:pt x="159623" y="89402"/>
                  </a:lnTo>
                  <a:cubicBezTo>
                    <a:pt x="163154" y="89402"/>
                    <a:pt x="167946" y="89402"/>
                    <a:pt x="167946" y="84341"/>
                  </a:cubicBezTo>
                  <a:cubicBezTo>
                    <a:pt x="167946" y="79280"/>
                    <a:pt x="163154" y="79280"/>
                    <a:pt x="159623" y="79280"/>
                  </a:cubicBezTo>
                  <a:lnTo>
                    <a:pt x="89264" y="79280"/>
                  </a:lnTo>
                  <a:lnTo>
                    <a:pt x="89264" y="8425"/>
                  </a:lnTo>
                  <a:cubicBezTo>
                    <a:pt x="89264" y="4883"/>
                    <a:pt x="89264" y="75"/>
                    <a:pt x="84220" y="75"/>
                  </a:cubicBezTo>
                  <a:cubicBezTo>
                    <a:pt x="79177" y="75"/>
                    <a:pt x="79177" y="4883"/>
                    <a:pt x="79177" y="8425"/>
                  </a:cubicBezTo>
                  <a:lnTo>
                    <a:pt x="79177" y="79280"/>
                  </a:lnTo>
                  <a:lnTo>
                    <a:pt x="8565" y="79280"/>
                  </a:lnTo>
                  <a:cubicBezTo>
                    <a:pt x="5034" y="79280"/>
                    <a:pt x="243" y="79280"/>
                    <a:pt x="243" y="84341"/>
                  </a:cubicBezTo>
                  <a:cubicBezTo>
                    <a:pt x="243" y="89402"/>
                    <a:pt x="5034" y="89402"/>
                    <a:pt x="8565" y="89402"/>
                  </a:cubicBezTo>
                  <a:lnTo>
                    <a:pt x="79177" y="89402"/>
                  </a:lnTo>
                  <a:lnTo>
                    <a:pt x="79177" y="160256"/>
                  </a:lnTo>
                  <a:cubicBezTo>
                    <a:pt x="79177" y="163799"/>
                    <a:pt x="79177" y="168607"/>
                    <a:pt x="84220" y="168607"/>
                  </a:cubicBezTo>
                  <a:cubicBezTo>
                    <a:pt x="89264" y="168607"/>
                    <a:pt x="89264" y="163799"/>
                    <a:pt x="89264" y="160256"/>
                  </a:cubicBezTo>
                  <a:lnTo>
                    <a:pt x="89264" y="89402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B33095-5CF9-3422-7C38-91800B68BBF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950107" y="4265049"/>
              <a:ext cx="175772" cy="178400"/>
            </a:xfrm>
            <a:custGeom>
              <a:avLst/>
              <a:gdLst>
                <a:gd name="connsiteX0" fmla="*/ 47916 w 175772"/>
                <a:gd name="connsiteY0" fmla="*/ 83582 h 178400"/>
                <a:gd name="connsiteX1" fmla="*/ 47916 w 175772"/>
                <a:gd name="connsiteY1" fmla="*/ 18041 h 178400"/>
                <a:gd name="connsiteX2" fmla="*/ 53464 w 175772"/>
                <a:gd name="connsiteY2" fmla="*/ 8425 h 178400"/>
                <a:gd name="connsiteX3" fmla="*/ 68343 w 175772"/>
                <a:gd name="connsiteY3" fmla="*/ 7919 h 178400"/>
                <a:gd name="connsiteX4" fmla="*/ 119284 w 175772"/>
                <a:gd name="connsiteY4" fmla="*/ 45624 h 178400"/>
                <a:gd name="connsiteX5" fmla="*/ 75908 w 175772"/>
                <a:gd name="connsiteY5" fmla="*/ 83582 h 178400"/>
                <a:gd name="connsiteX6" fmla="*/ 47916 w 175772"/>
                <a:gd name="connsiteY6" fmla="*/ 83582 h 178400"/>
                <a:gd name="connsiteX7" fmla="*/ 101127 w 175772"/>
                <a:gd name="connsiteY7" fmla="*/ 86871 h 178400"/>
                <a:gd name="connsiteX8" fmla="*/ 145259 w 175772"/>
                <a:gd name="connsiteY8" fmla="*/ 45624 h 178400"/>
                <a:gd name="connsiteX9" fmla="*/ 79439 w 175772"/>
                <a:gd name="connsiteY9" fmla="*/ 75 h 178400"/>
                <a:gd name="connsiteX10" fmla="*/ 253 w 175772"/>
                <a:gd name="connsiteY10" fmla="*/ 75 h 178400"/>
                <a:gd name="connsiteX11" fmla="*/ 253 w 175772"/>
                <a:gd name="connsiteY11" fmla="*/ 7919 h 178400"/>
                <a:gd name="connsiteX12" fmla="*/ 6305 w 175772"/>
                <a:gd name="connsiteY12" fmla="*/ 7919 h 178400"/>
                <a:gd name="connsiteX13" fmla="*/ 26228 w 175772"/>
                <a:gd name="connsiteY13" fmla="*/ 19813 h 178400"/>
                <a:gd name="connsiteX14" fmla="*/ 26228 w 175772"/>
                <a:gd name="connsiteY14" fmla="*/ 153171 h 178400"/>
                <a:gd name="connsiteX15" fmla="*/ 6305 w 175772"/>
                <a:gd name="connsiteY15" fmla="*/ 165064 h 178400"/>
                <a:gd name="connsiteX16" fmla="*/ 253 w 175772"/>
                <a:gd name="connsiteY16" fmla="*/ 165064 h 178400"/>
                <a:gd name="connsiteX17" fmla="*/ 253 w 175772"/>
                <a:gd name="connsiteY17" fmla="*/ 172909 h 178400"/>
                <a:gd name="connsiteX18" fmla="*/ 37072 w 175772"/>
                <a:gd name="connsiteY18" fmla="*/ 172149 h 178400"/>
                <a:gd name="connsiteX19" fmla="*/ 73891 w 175772"/>
                <a:gd name="connsiteY19" fmla="*/ 172909 h 178400"/>
                <a:gd name="connsiteX20" fmla="*/ 73891 w 175772"/>
                <a:gd name="connsiteY20" fmla="*/ 165064 h 178400"/>
                <a:gd name="connsiteX21" fmla="*/ 67838 w 175772"/>
                <a:gd name="connsiteY21" fmla="*/ 165064 h 178400"/>
                <a:gd name="connsiteX22" fmla="*/ 47916 w 175772"/>
                <a:gd name="connsiteY22" fmla="*/ 153171 h 178400"/>
                <a:gd name="connsiteX23" fmla="*/ 47916 w 175772"/>
                <a:gd name="connsiteY23" fmla="*/ 89149 h 178400"/>
                <a:gd name="connsiteX24" fmla="*/ 76917 w 175772"/>
                <a:gd name="connsiteY24" fmla="*/ 89149 h 178400"/>
                <a:gd name="connsiteX25" fmla="*/ 100370 w 175772"/>
                <a:gd name="connsiteY25" fmla="*/ 97752 h 178400"/>
                <a:gd name="connsiteX26" fmla="*/ 109953 w 175772"/>
                <a:gd name="connsiteY26" fmla="*/ 131661 h 178400"/>
                <a:gd name="connsiteX27" fmla="*/ 120293 w 175772"/>
                <a:gd name="connsiteY27" fmla="*/ 167848 h 178400"/>
                <a:gd name="connsiteX28" fmla="*/ 152068 w 175772"/>
                <a:gd name="connsiteY28" fmla="*/ 178476 h 178400"/>
                <a:gd name="connsiteX29" fmla="*/ 176025 w 175772"/>
                <a:gd name="connsiteY29" fmla="*/ 150640 h 178400"/>
                <a:gd name="connsiteX30" fmla="*/ 172747 w 175772"/>
                <a:gd name="connsiteY30" fmla="*/ 146338 h 178400"/>
                <a:gd name="connsiteX31" fmla="*/ 169721 w 175772"/>
                <a:gd name="connsiteY31" fmla="*/ 150387 h 178400"/>
                <a:gd name="connsiteX32" fmla="*/ 153077 w 175772"/>
                <a:gd name="connsiteY32" fmla="*/ 172909 h 178400"/>
                <a:gd name="connsiteX33" fmla="*/ 135172 w 175772"/>
                <a:gd name="connsiteY33" fmla="*/ 136469 h 178400"/>
                <a:gd name="connsiteX34" fmla="*/ 131893 w 175772"/>
                <a:gd name="connsiteY34" fmla="*/ 116225 h 178400"/>
                <a:gd name="connsiteX35" fmla="*/ 101127 w 175772"/>
                <a:gd name="connsiteY35" fmla="*/ 86871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5772" h="178400">
                  <a:moveTo>
                    <a:pt x="47916" y="83582"/>
                  </a:moveTo>
                  <a:lnTo>
                    <a:pt x="47916" y="18041"/>
                  </a:lnTo>
                  <a:cubicBezTo>
                    <a:pt x="47916" y="12221"/>
                    <a:pt x="47916" y="9185"/>
                    <a:pt x="53464" y="8425"/>
                  </a:cubicBezTo>
                  <a:cubicBezTo>
                    <a:pt x="55986" y="7919"/>
                    <a:pt x="63299" y="7919"/>
                    <a:pt x="68343" y="7919"/>
                  </a:cubicBezTo>
                  <a:cubicBezTo>
                    <a:pt x="91039" y="7919"/>
                    <a:pt x="119284" y="8931"/>
                    <a:pt x="119284" y="45624"/>
                  </a:cubicBezTo>
                  <a:cubicBezTo>
                    <a:pt x="119284" y="63084"/>
                    <a:pt x="113232" y="83582"/>
                    <a:pt x="75908" y="83582"/>
                  </a:cubicBezTo>
                  <a:lnTo>
                    <a:pt x="47916" y="83582"/>
                  </a:lnTo>
                  <a:close/>
                  <a:moveTo>
                    <a:pt x="101127" y="86871"/>
                  </a:moveTo>
                  <a:cubicBezTo>
                    <a:pt x="125589" y="80798"/>
                    <a:pt x="145259" y="65362"/>
                    <a:pt x="145259" y="45624"/>
                  </a:cubicBezTo>
                  <a:cubicBezTo>
                    <a:pt x="145259" y="21331"/>
                    <a:pt x="116510" y="75"/>
                    <a:pt x="79439" y="75"/>
                  </a:cubicBezTo>
                  <a:lnTo>
                    <a:pt x="253" y="75"/>
                  </a:lnTo>
                  <a:lnTo>
                    <a:pt x="253" y="7919"/>
                  </a:lnTo>
                  <a:lnTo>
                    <a:pt x="6305" y="7919"/>
                  </a:lnTo>
                  <a:cubicBezTo>
                    <a:pt x="25724" y="7919"/>
                    <a:pt x="26228" y="10703"/>
                    <a:pt x="26228" y="19813"/>
                  </a:cubicBezTo>
                  <a:lnTo>
                    <a:pt x="26228" y="153171"/>
                  </a:lnTo>
                  <a:cubicBezTo>
                    <a:pt x="26228" y="162280"/>
                    <a:pt x="25724" y="165064"/>
                    <a:pt x="6305" y="165064"/>
                  </a:cubicBezTo>
                  <a:lnTo>
                    <a:pt x="253" y="165064"/>
                  </a:lnTo>
                  <a:lnTo>
                    <a:pt x="253" y="172909"/>
                  </a:lnTo>
                  <a:cubicBezTo>
                    <a:pt x="9332" y="172149"/>
                    <a:pt x="27237" y="172149"/>
                    <a:pt x="37072" y="172149"/>
                  </a:cubicBezTo>
                  <a:cubicBezTo>
                    <a:pt x="46907" y="172149"/>
                    <a:pt x="64812" y="172149"/>
                    <a:pt x="73891" y="172909"/>
                  </a:cubicBezTo>
                  <a:lnTo>
                    <a:pt x="73891" y="165064"/>
                  </a:lnTo>
                  <a:lnTo>
                    <a:pt x="67838" y="165064"/>
                  </a:lnTo>
                  <a:cubicBezTo>
                    <a:pt x="48420" y="165064"/>
                    <a:pt x="47916" y="162280"/>
                    <a:pt x="47916" y="153171"/>
                  </a:cubicBezTo>
                  <a:lnTo>
                    <a:pt x="47916" y="89149"/>
                  </a:lnTo>
                  <a:lnTo>
                    <a:pt x="76917" y="89149"/>
                  </a:lnTo>
                  <a:cubicBezTo>
                    <a:pt x="80952" y="89149"/>
                    <a:pt x="91544" y="89149"/>
                    <a:pt x="100370" y="97752"/>
                  </a:cubicBezTo>
                  <a:cubicBezTo>
                    <a:pt x="109953" y="106862"/>
                    <a:pt x="109953" y="114707"/>
                    <a:pt x="109953" y="131661"/>
                  </a:cubicBezTo>
                  <a:cubicBezTo>
                    <a:pt x="109953" y="148110"/>
                    <a:pt x="109953" y="158232"/>
                    <a:pt x="120293" y="167848"/>
                  </a:cubicBezTo>
                  <a:cubicBezTo>
                    <a:pt x="130632" y="176957"/>
                    <a:pt x="144502" y="178476"/>
                    <a:pt x="152068" y="178476"/>
                  </a:cubicBezTo>
                  <a:cubicBezTo>
                    <a:pt x="171738" y="178476"/>
                    <a:pt x="176025" y="157726"/>
                    <a:pt x="176025" y="150640"/>
                  </a:cubicBezTo>
                  <a:cubicBezTo>
                    <a:pt x="176025" y="149122"/>
                    <a:pt x="176025" y="146338"/>
                    <a:pt x="172747" y="146338"/>
                  </a:cubicBezTo>
                  <a:cubicBezTo>
                    <a:pt x="169973" y="146338"/>
                    <a:pt x="169973" y="148616"/>
                    <a:pt x="169721" y="150387"/>
                  </a:cubicBezTo>
                  <a:cubicBezTo>
                    <a:pt x="168208" y="168354"/>
                    <a:pt x="159381" y="172909"/>
                    <a:pt x="153077" y="172909"/>
                  </a:cubicBezTo>
                  <a:cubicBezTo>
                    <a:pt x="140720" y="172909"/>
                    <a:pt x="138702" y="160003"/>
                    <a:pt x="135172" y="136469"/>
                  </a:cubicBezTo>
                  <a:lnTo>
                    <a:pt x="131893" y="116225"/>
                  </a:lnTo>
                  <a:cubicBezTo>
                    <a:pt x="127354" y="100030"/>
                    <a:pt x="114997" y="91679"/>
                    <a:pt x="101127" y="86871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878DE3F-CF27-B159-22DA-EACE6C3A689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133978" y="4324516"/>
              <a:ext cx="97595" cy="116150"/>
            </a:xfrm>
            <a:custGeom>
              <a:avLst/>
              <a:gdLst>
                <a:gd name="connsiteX0" fmla="*/ 21444 w 97595"/>
                <a:gd name="connsiteY0" fmla="*/ 49673 h 116150"/>
                <a:gd name="connsiteX1" fmla="*/ 52715 w 97595"/>
                <a:gd name="connsiteY1" fmla="*/ 5642 h 116150"/>
                <a:gd name="connsiteX2" fmla="*/ 81211 w 97595"/>
                <a:gd name="connsiteY2" fmla="*/ 49673 h 116150"/>
                <a:gd name="connsiteX3" fmla="*/ 21444 w 97595"/>
                <a:gd name="connsiteY3" fmla="*/ 49673 h 116150"/>
                <a:gd name="connsiteX4" fmla="*/ 21192 w 97595"/>
                <a:gd name="connsiteY4" fmla="*/ 54987 h 116150"/>
                <a:gd name="connsiteX5" fmla="*/ 91551 w 97595"/>
                <a:gd name="connsiteY5" fmla="*/ 54987 h 116150"/>
                <a:gd name="connsiteX6" fmla="*/ 97856 w 97595"/>
                <a:gd name="connsiteY6" fmla="*/ 49673 h 116150"/>
                <a:gd name="connsiteX7" fmla="*/ 52715 w 97595"/>
                <a:gd name="connsiteY7" fmla="*/ 75 h 116150"/>
                <a:gd name="connsiteX8" fmla="*/ 260 w 97595"/>
                <a:gd name="connsiteY8" fmla="*/ 57770 h 116150"/>
                <a:gd name="connsiteX9" fmla="*/ 55741 w 97595"/>
                <a:gd name="connsiteY9" fmla="*/ 116225 h 116150"/>
                <a:gd name="connsiteX10" fmla="*/ 97856 w 97595"/>
                <a:gd name="connsiteY10" fmla="*/ 83329 h 116150"/>
                <a:gd name="connsiteX11" fmla="*/ 94577 w 97595"/>
                <a:gd name="connsiteY11" fmla="*/ 80292 h 116150"/>
                <a:gd name="connsiteX12" fmla="*/ 91299 w 97595"/>
                <a:gd name="connsiteY12" fmla="*/ 83835 h 116150"/>
                <a:gd name="connsiteX13" fmla="*/ 57254 w 97595"/>
                <a:gd name="connsiteY13" fmla="*/ 109899 h 116150"/>
                <a:gd name="connsiteX14" fmla="*/ 28757 w 97595"/>
                <a:gd name="connsiteY14" fmla="*/ 92944 h 116150"/>
                <a:gd name="connsiteX15" fmla="*/ 21192 w 97595"/>
                <a:gd name="connsiteY15" fmla="*/ 54987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595" h="116150">
                  <a:moveTo>
                    <a:pt x="21444" y="49673"/>
                  </a:moveTo>
                  <a:cubicBezTo>
                    <a:pt x="22957" y="11968"/>
                    <a:pt x="44140" y="5642"/>
                    <a:pt x="52715" y="5642"/>
                  </a:cubicBezTo>
                  <a:cubicBezTo>
                    <a:pt x="78690" y="5642"/>
                    <a:pt x="81211" y="39804"/>
                    <a:pt x="81211" y="49673"/>
                  </a:cubicBezTo>
                  <a:lnTo>
                    <a:pt x="21444" y="49673"/>
                  </a:lnTo>
                  <a:close/>
                  <a:moveTo>
                    <a:pt x="21192" y="54987"/>
                  </a:moveTo>
                  <a:lnTo>
                    <a:pt x="91551" y="54987"/>
                  </a:lnTo>
                  <a:cubicBezTo>
                    <a:pt x="97099" y="54987"/>
                    <a:pt x="97856" y="54987"/>
                    <a:pt x="97856" y="49673"/>
                  </a:cubicBezTo>
                  <a:cubicBezTo>
                    <a:pt x="97856" y="24621"/>
                    <a:pt x="84238" y="75"/>
                    <a:pt x="52715" y="75"/>
                  </a:cubicBezTo>
                  <a:cubicBezTo>
                    <a:pt x="23461" y="75"/>
                    <a:pt x="260" y="26139"/>
                    <a:pt x="260" y="57770"/>
                  </a:cubicBezTo>
                  <a:cubicBezTo>
                    <a:pt x="260" y="91679"/>
                    <a:pt x="26740" y="116225"/>
                    <a:pt x="55741" y="116225"/>
                  </a:cubicBezTo>
                  <a:cubicBezTo>
                    <a:pt x="86507" y="116225"/>
                    <a:pt x="97856" y="88136"/>
                    <a:pt x="97856" y="83329"/>
                  </a:cubicBezTo>
                  <a:cubicBezTo>
                    <a:pt x="97856" y="80798"/>
                    <a:pt x="95838" y="80292"/>
                    <a:pt x="94577" y="80292"/>
                  </a:cubicBezTo>
                  <a:cubicBezTo>
                    <a:pt x="92308" y="80292"/>
                    <a:pt x="91803" y="81810"/>
                    <a:pt x="91299" y="83835"/>
                  </a:cubicBezTo>
                  <a:cubicBezTo>
                    <a:pt x="82472" y="109899"/>
                    <a:pt x="59776" y="109899"/>
                    <a:pt x="57254" y="109899"/>
                  </a:cubicBezTo>
                  <a:cubicBezTo>
                    <a:pt x="44645" y="109899"/>
                    <a:pt x="34557" y="102307"/>
                    <a:pt x="28757" y="92944"/>
                  </a:cubicBezTo>
                  <a:cubicBezTo>
                    <a:pt x="21192" y="80798"/>
                    <a:pt x="21192" y="64097"/>
                    <a:pt x="21192" y="54987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074640F-C023-A4DA-536B-9A82BDFBD6C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247321" y="4265049"/>
              <a:ext cx="138449" cy="172833"/>
            </a:xfrm>
            <a:custGeom>
              <a:avLst/>
              <a:gdLst>
                <a:gd name="connsiteX0" fmla="*/ 138714 w 138449"/>
                <a:gd name="connsiteY0" fmla="*/ 107621 h 172833"/>
                <a:gd name="connsiteX1" fmla="*/ 132409 w 138449"/>
                <a:gd name="connsiteY1" fmla="*/ 107621 h 172833"/>
                <a:gd name="connsiteX2" fmla="*/ 81720 w 138449"/>
                <a:gd name="connsiteY2" fmla="*/ 165064 h 172833"/>
                <a:gd name="connsiteX3" fmla="*/ 61041 w 138449"/>
                <a:gd name="connsiteY3" fmla="*/ 165064 h 172833"/>
                <a:gd name="connsiteX4" fmla="*/ 48684 w 138449"/>
                <a:gd name="connsiteY4" fmla="*/ 154942 h 172833"/>
                <a:gd name="connsiteX5" fmla="*/ 48684 w 138449"/>
                <a:gd name="connsiteY5" fmla="*/ 20066 h 172833"/>
                <a:gd name="connsiteX6" fmla="*/ 72642 w 138449"/>
                <a:gd name="connsiteY6" fmla="*/ 7919 h 172833"/>
                <a:gd name="connsiteX7" fmla="*/ 80964 w 138449"/>
                <a:gd name="connsiteY7" fmla="*/ 7919 h 172833"/>
                <a:gd name="connsiteX8" fmla="*/ 80964 w 138449"/>
                <a:gd name="connsiteY8" fmla="*/ 75 h 172833"/>
                <a:gd name="connsiteX9" fmla="*/ 38597 w 138449"/>
                <a:gd name="connsiteY9" fmla="*/ 834 h 172833"/>
                <a:gd name="connsiteX10" fmla="*/ 265 w 138449"/>
                <a:gd name="connsiteY10" fmla="*/ 75 h 172833"/>
                <a:gd name="connsiteX11" fmla="*/ 265 w 138449"/>
                <a:gd name="connsiteY11" fmla="*/ 7919 h 172833"/>
                <a:gd name="connsiteX12" fmla="*/ 6317 w 138449"/>
                <a:gd name="connsiteY12" fmla="*/ 7919 h 172833"/>
                <a:gd name="connsiteX13" fmla="*/ 26240 w 138449"/>
                <a:gd name="connsiteY13" fmla="*/ 19813 h 172833"/>
                <a:gd name="connsiteX14" fmla="*/ 26240 w 138449"/>
                <a:gd name="connsiteY14" fmla="*/ 153171 h 172833"/>
                <a:gd name="connsiteX15" fmla="*/ 6317 w 138449"/>
                <a:gd name="connsiteY15" fmla="*/ 165064 h 172833"/>
                <a:gd name="connsiteX16" fmla="*/ 265 w 138449"/>
                <a:gd name="connsiteY16" fmla="*/ 165064 h 172833"/>
                <a:gd name="connsiteX17" fmla="*/ 265 w 138449"/>
                <a:gd name="connsiteY17" fmla="*/ 172909 h 172833"/>
                <a:gd name="connsiteX18" fmla="*/ 131653 w 138449"/>
                <a:gd name="connsiteY18" fmla="*/ 172909 h 172833"/>
                <a:gd name="connsiteX19" fmla="*/ 138714 w 138449"/>
                <a:gd name="connsiteY19" fmla="*/ 107621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449" h="172833">
                  <a:moveTo>
                    <a:pt x="138714" y="107621"/>
                  </a:moveTo>
                  <a:lnTo>
                    <a:pt x="132409" y="107621"/>
                  </a:lnTo>
                  <a:cubicBezTo>
                    <a:pt x="129635" y="133433"/>
                    <a:pt x="126105" y="165064"/>
                    <a:pt x="81720" y="165064"/>
                  </a:cubicBezTo>
                  <a:lnTo>
                    <a:pt x="61041" y="165064"/>
                  </a:lnTo>
                  <a:cubicBezTo>
                    <a:pt x="49188" y="165064"/>
                    <a:pt x="48684" y="163293"/>
                    <a:pt x="48684" y="154942"/>
                  </a:cubicBezTo>
                  <a:lnTo>
                    <a:pt x="48684" y="20066"/>
                  </a:lnTo>
                  <a:cubicBezTo>
                    <a:pt x="48684" y="11462"/>
                    <a:pt x="48684" y="7919"/>
                    <a:pt x="72642" y="7919"/>
                  </a:cubicBezTo>
                  <a:lnTo>
                    <a:pt x="80964" y="7919"/>
                  </a:lnTo>
                  <a:lnTo>
                    <a:pt x="80964" y="75"/>
                  </a:lnTo>
                  <a:cubicBezTo>
                    <a:pt x="71885" y="834"/>
                    <a:pt x="48936" y="834"/>
                    <a:pt x="38597" y="834"/>
                  </a:cubicBezTo>
                  <a:cubicBezTo>
                    <a:pt x="28761" y="834"/>
                    <a:pt x="9091" y="834"/>
                    <a:pt x="265" y="75"/>
                  </a:cubicBezTo>
                  <a:lnTo>
                    <a:pt x="265" y="7919"/>
                  </a:lnTo>
                  <a:lnTo>
                    <a:pt x="6317" y="7919"/>
                  </a:lnTo>
                  <a:cubicBezTo>
                    <a:pt x="25735" y="7919"/>
                    <a:pt x="26240" y="10703"/>
                    <a:pt x="26240" y="19813"/>
                  </a:cubicBezTo>
                  <a:lnTo>
                    <a:pt x="26240" y="153171"/>
                  </a:lnTo>
                  <a:cubicBezTo>
                    <a:pt x="26240" y="162280"/>
                    <a:pt x="25735" y="165064"/>
                    <a:pt x="6317" y="165064"/>
                  </a:cubicBezTo>
                  <a:lnTo>
                    <a:pt x="265" y="165064"/>
                  </a:lnTo>
                  <a:lnTo>
                    <a:pt x="265" y="172909"/>
                  </a:lnTo>
                  <a:lnTo>
                    <a:pt x="131653" y="172909"/>
                  </a:lnTo>
                  <a:lnTo>
                    <a:pt x="138714" y="10762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F58D870-6505-7047-B9B0-7154419EB83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404937" y="4265049"/>
              <a:ext cx="172241" cy="178400"/>
            </a:xfrm>
            <a:custGeom>
              <a:avLst/>
              <a:gdLst>
                <a:gd name="connsiteX0" fmla="*/ 138720 w 172241"/>
                <a:gd name="connsiteY0" fmla="*/ 114454 h 178400"/>
                <a:gd name="connsiteX1" fmla="*/ 90301 w 172241"/>
                <a:gd name="connsiteY1" fmla="*/ 170631 h 178400"/>
                <a:gd name="connsiteX2" fmla="*/ 48690 w 172241"/>
                <a:gd name="connsiteY2" fmla="*/ 116225 h 178400"/>
                <a:gd name="connsiteX3" fmla="*/ 48690 w 172241"/>
                <a:gd name="connsiteY3" fmla="*/ 19813 h 178400"/>
                <a:gd name="connsiteX4" fmla="*/ 68613 w 172241"/>
                <a:gd name="connsiteY4" fmla="*/ 7919 h 178400"/>
                <a:gd name="connsiteX5" fmla="*/ 74665 w 172241"/>
                <a:gd name="connsiteY5" fmla="*/ 7919 h 178400"/>
                <a:gd name="connsiteX6" fmla="*/ 74665 w 172241"/>
                <a:gd name="connsiteY6" fmla="*/ 75 h 178400"/>
                <a:gd name="connsiteX7" fmla="*/ 37594 w 172241"/>
                <a:gd name="connsiteY7" fmla="*/ 834 h 178400"/>
                <a:gd name="connsiteX8" fmla="*/ 271 w 172241"/>
                <a:gd name="connsiteY8" fmla="*/ 75 h 178400"/>
                <a:gd name="connsiteX9" fmla="*/ 271 w 172241"/>
                <a:gd name="connsiteY9" fmla="*/ 7919 h 178400"/>
                <a:gd name="connsiteX10" fmla="*/ 6323 w 172241"/>
                <a:gd name="connsiteY10" fmla="*/ 7919 h 178400"/>
                <a:gd name="connsiteX11" fmla="*/ 26246 w 172241"/>
                <a:gd name="connsiteY11" fmla="*/ 19813 h 178400"/>
                <a:gd name="connsiteX12" fmla="*/ 26246 w 172241"/>
                <a:gd name="connsiteY12" fmla="*/ 115213 h 178400"/>
                <a:gd name="connsiteX13" fmla="*/ 89796 w 172241"/>
                <a:gd name="connsiteY13" fmla="*/ 178476 h 178400"/>
                <a:gd name="connsiteX14" fmla="*/ 145781 w 172241"/>
                <a:gd name="connsiteY14" fmla="*/ 126094 h 178400"/>
                <a:gd name="connsiteX15" fmla="*/ 146538 w 172241"/>
                <a:gd name="connsiteY15" fmla="*/ 108634 h 178400"/>
                <a:gd name="connsiteX16" fmla="*/ 146538 w 172241"/>
                <a:gd name="connsiteY16" fmla="*/ 27657 h 178400"/>
                <a:gd name="connsiteX17" fmla="*/ 172513 w 172241"/>
                <a:gd name="connsiteY17" fmla="*/ 7919 h 178400"/>
                <a:gd name="connsiteX18" fmla="*/ 172513 w 172241"/>
                <a:gd name="connsiteY18" fmla="*/ 75 h 178400"/>
                <a:gd name="connsiteX19" fmla="*/ 142755 w 172241"/>
                <a:gd name="connsiteY19" fmla="*/ 834 h 178400"/>
                <a:gd name="connsiteX20" fmla="*/ 112745 w 172241"/>
                <a:gd name="connsiteY20" fmla="*/ 75 h 178400"/>
                <a:gd name="connsiteX21" fmla="*/ 112745 w 172241"/>
                <a:gd name="connsiteY21" fmla="*/ 7919 h 178400"/>
                <a:gd name="connsiteX22" fmla="*/ 138720 w 172241"/>
                <a:gd name="connsiteY22" fmla="*/ 26645 h 178400"/>
                <a:gd name="connsiteX23" fmla="*/ 138720 w 172241"/>
                <a:gd name="connsiteY23" fmla="*/ 114454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2241" h="178400">
                  <a:moveTo>
                    <a:pt x="138720" y="114454"/>
                  </a:moveTo>
                  <a:cubicBezTo>
                    <a:pt x="138720" y="150387"/>
                    <a:pt x="114258" y="170631"/>
                    <a:pt x="90301" y="170631"/>
                  </a:cubicBezTo>
                  <a:cubicBezTo>
                    <a:pt x="78448" y="170631"/>
                    <a:pt x="48690" y="164305"/>
                    <a:pt x="48690" y="116225"/>
                  </a:cubicBezTo>
                  <a:lnTo>
                    <a:pt x="48690" y="19813"/>
                  </a:lnTo>
                  <a:cubicBezTo>
                    <a:pt x="48690" y="10703"/>
                    <a:pt x="49195" y="7919"/>
                    <a:pt x="68613" y="7919"/>
                  </a:cubicBezTo>
                  <a:lnTo>
                    <a:pt x="74665" y="7919"/>
                  </a:lnTo>
                  <a:lnTo>
                    <a:pt x="74665" y="75"/>
                  </a:lnTo>
                  <a:cubicBezTo>
                    <a:pt x="65839" y="834"/>
                    <a:pt x="47177" y="834"/>
                    <a:pt x="37594" y="834"/>
                  </a:cubicBezTo>
                  <a:cubicBezTo>
                    <a:pt x="28011" y="834"/>
                    <a:pt x="9097" y="834"/>
                    <a:pt x="271" y="75"/>
                  </a:cubicBezTo>
                  <a:lnTo>
                    <a:pt x="271" y="7919"/>
                  </a:lnTo>
                  <a:lnTo>
                    <a:pt x="6323" y="7919"/>
                  </a:lnTo>
                  <a:cubicBezTo>
                    <a:pt x="25742" y="7919"/>
                    <a:pt x="26246" y="10703"/>
                    <a:pt x="26246" y="19813"/>
                  </a:cubicBezTo>
                  <a:lnTo>
                    <a:pt x="26246" y="115213"/>
                  </a:lnTo>
                  <a:cubicBezTo>
                    <a:pt x="26246" y="150893"/>
                    <a:pt x="55499" y="178476"/>
                    <a:pt x="89796" y="178476"/>
                  </a:cubicBezTo>
                  <a:cubicBezTo>
                    <a:pt x="118798" y="178476"/>
                    <a:pt x="141494" y="154942"/>
                    <a:pt x="145781" y="126094"/>
                  </a:cubicBezTo>
                  <a:cubicBezTo>
                    <a:pt x="146538" y="121033"/>
                    <a:pt x="146538" y="118756"/>
                    <a:pt x="146538" y="108634"/>
                  </a:cubicBezTo>
                  <a:lnTo>
                    <a:pt x="146538" y="27657"/>
                  </a:lnTo>
                  <a:cubicBezTo>
                    <a:pt x="146538" y="19307"/>
                    <a:pt x="146538" y="7919"/>
                    <a:pt x="172513" y="7919"/>
                  </a:cubicBezTo>
                  <a:lnTo>
                    <a:pt x="172513" y="75"/>
                  </a:lnTo>
                  <a:cubicBezTo>
                    <a:pt x="163434" y="328"/>
                    <a:pt x="151329" y="834"/>
                    <a:pt x="142755" y="834"/>
                  </a:cubicBezTo>
                  <a:cubicBezTo>
                    <a:pt x="133929" y="834"/>
                    <a:pt x="121824" y="328"/>
                    <a:pt x="112745" y="75"/>
                  </a:cubicBezTo>
                  <a:lnTo>
                    <a:pt x="112745" y="7919"/>
                  </a:lnTo>
                  <a:cubicBezTo>
                    <a:pt x="138720" y="7919"/>
                    <a:pt x="138720" y="19813"/>
                    <a:pt x="138720" y="26645"/>
                  </a:cubicBezTo>
                  <a:lnTo>
                    <a:pt x="138720" y="114454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E66A04-ECB7-B089-43CC-C4E19B81F23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610719" y="4248094"/>
              <a:ext cx="58506" cy="253051"/>
            </a:xfrm>
            <a:custGeom>
              <a:avLst/>
              <a:gdLst>
                <a:gd name="connsiteX0" fmla="*/ 58785 w 58506"/>
                <a:gd name="connsiteY0" fmla="*/ 250595 h 253051"/>
                <a:gd name="connsiteX1" fmla="*/ 54498 w 58506"/>
                <a:gd name="connsiteY1" fmla="*/ 245028 h 253051"/>
                <a:gd name="connsiteX2" fmla="*/ 14905 w 58506"/>
                <a:gd name="connsiteY2" fmla="*/ 126600 h 253051"/>
                <a:gd name="connsiteX3" fmla="*/ 55507 w 58506"/>
                <a:gd name="connsiteY3" fmla="*/ 6907 h 253051"/>
                <a:gd name="connsiteX4" fmla="*/ 58785 w 58506"/>
                <a:gd name="connsiteY4" fmla="*/ 2605 h 253051"/>
                <a:gd name="connsiteX5" fmla="*/ 56263 w 58506"/>
                <a:gd name="connsiteY5" fmla="*/ 75 h 253051"/>
                <a:gd name="connsiteX6" fmla="*/ 16166 w 58506"/>
                <a:gd name="connsiteY6" fmla="*/ 49420 h 253051"/>
                <a:gd name="connsiteX7" fmla="*/ 278 w 58506"/>
                <a:gd name="connsiteY7" fmla="*/ 126600 h 253051"/>
                <a:gd name="connsiteX8" fmla="*/ 16923 w 58506"/>
                <a:gd name="connsiteY8" fmla="*/ 205552 h 253051"/>
                <a:gd name="connsiteX9" fmla="*/ 56263 w 58506"/>
                <a:gd name="connsiteY9" fmla="*/ 253126 h 253051"/>
                <a:gd name="connsiteX10" fmla="*/ 58785 w 58506"/>
                <a:gd name="connsiteY10" fmla="*/ 25059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785" y="250595"/>
                  </a:moveTo>
                  <a:cubicBezTo>
                    <a:pt x="58785" y="249836"/>
                    <a:pt x="58785" y="249330"/>
                    <a:pt x="54498" y="245028"/>
                  </a:cubicBezTo>
                  <a:cubicBezTo>
                    <a:pt x="22975" y="213144"/>
                    <a:pt x="14905" y="165317"/>
                    <a:pt x="14905" y="126600"/>
                  </a:cubicBezTo>
                  <a:cubicBezTo>
                    <a:pt x="14905" y="82569"/>
                    <a:pt x="24488" y="38538"/>
                    <a:pt x="55507" y="6907"/>
                  </a:cubicBezTo>
                  <a:cubicBezTo>
                    <a:pt x="58785" y="3871"/>
                    <a:pt x="58785" y="3364"/>
                    <a:pt x="58785" y="2605"/>
                  </a:cubicBezTo>
                  <a:cubicBezTo>
                    <a:pt x="58785" y="834"/>
                    <a:pt x="57776" y="75"/>
                    <a:pt x="56263" y="75"/>
                  </a:cubicBezTo>
                  <a:cubicBezTo>
                    <a:pt x="53741" y="75"/>
                    <a:pt x="31045" y="17282"/>
                    <a:pt x="16166" y="49420"/>
                  </a:cubicBezTo>
                  <a:cubicBezTo>
                    <a:pt x="3305" y="77255"/>
                    <a:pt x="278" y="105344"/>
                    <a:pt x="278" y="126600"/>
                  </a:cubicBezTo>
                  <a:cubicBezTo>
                    <a:pt x="278" y="146338"/>
                    <a:pt x="3052" y="176957"/>
                    <a:pt x="16923" y="205552"/>
                  </a:cubicBezTo>
                  <a:cubicBezTo>
                    <a:pt x="32054" y="236677"/>
                    <a:pt x="53741" y="253126"/>
                    <a:pt x="56263" y="253126"/>
                  </a:cubicBezTo>
                  <a:cubicBezTo>
                    <a:pt x="57776" y="253126"/>
                    <a:pt x="58785" y="252367"/>
                    <a:pt x="58785" y="250595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40E0046-01CF-C36D-58C5-41D6D7E567B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691138" y="4326034"/>
              <a:ext cx="166946" cy="114632"/>
            </a:xfrm>
            <a:custGeom>
              <a:avLst/>
              <a:gdLst>
                <a:gd name="connsiteX0" fmla="*/ 109478 w 166946"/>
                <a:gd name="connsiteY0" fmla="*/ 26139 h 114632"/>
                <a:gd name="connsiteX1" fmla="*/ 113261 w 166946"/>
                <a:gd name="connsiteY1" fmla="*/ 9691 h 114632"/>
                <a:gd name="connsiteX2" fmla="*/ 105948 w 166946"/>
                <a:gd name="connsiteY2" fmla="*/ 2858 h 114632"/>
                <a:gd name="connsiteX3" fmla="*/ 96617 w 166946"/>
                <a:gd name="connsiteY3" fmla="*/ 9944 h 114632"/>
                <a:gd name="connsiteX4" fmla="*/ 82242 w 166946"/>
                <a:gd name="connsiteY4" fmla="*/ 66627 h 114632"/>
                <a:gd name="connsiteX5" fmla="*/ 79972 w 166946"/>
                <a:gd name="connsiteY5" fmla="*/ 83329 h 114632"/>
                <a:gd name="connsiteX6" fmla="*/ 80225 w 166946"/>
                <a:gd name="connsiteY6" fmla="*/ 87883 h 114632"/>
                <a:gd name="connsiteX7" fmla="*/ 57024 w 166946"/>
                <a:gd name="connsiteY7" fmla="*/ 109140 h 114632"/>
                <a:gd name="connsiteX8" fmla="*/ 36849 w 166946"/>
                <a:gd name="connsiteY8" fmla="*/ 86112 h 114632"/>
                <a:gd name="connsiteX9" fmla="*/ 49963 w 166946"/>
                <a:gd name="connsiteY9" fmla="*/ 37020 h 114632"/>
                <a:gd name="connsiteX10" fmla="*/ 54250 w 166946"/>
                <a:gd name="connsiteY10" fmla="*/ 20825 h 114632"/>
                <a:gd name="connsiteX11" fmla="*/ 33571 w 166946"/>
                <a:gd name="connsiteY11" fmla="*/ 75 h 114632"/>
                <a:gd name="connsiteX12" fmla="*/ 282 w 166946"/>
                <a:gd name="connsiteY12" fmla="*/ 39045 h 114632"/>
                <a:gd name="connsiteX13" fmla="*/ 3308 w 166946"/>
                <a:gd name="connsiteY13" fmla="*/ 41575 h 114632"/>
                <a:gd name="connsiteX14" fmla="*/ 7343 w 166946"/>
                <a:gd name="connsiteY14" fmla="*/ 37020 h 114632"/>
                <a:gd name="connsiteX15" fmla="*/ 32814 w 166946"/>
                <a:gd name="connsiteY15" fmla="*/ 5642 h 114632"/>
                <a:gd name="connsiteX16" fmla="*/ 39119 w 166946"/>
                <a:gd name="connsiteY16" fmla="*/ 13993 h 114632"/>
                <a:gd name="connsiteX17" fmla="*/ 34579 w 166946"/>
                <a:gd name="connsiteY17" fmla="*/ 31706 h 114632"/>
                <a:gd name="connsiteX18" fmla="*/ 20457 w 166946"/>
                <a:gd name="connsiteY18" fmla="*/ 82822 h 114632"/>
                <a:gd name="connsiteX19" fmla="*/ 56267 w 166946"/>
                <a:gd name="connsiteY19" fmla="*/ 114707 h 114632"/>
                <a:gd name="connsiteX20" fmla="*/ 82494 w 166946"/>
                <a:gd name="connsiteY20" fmla="*/ 96993 h 114632"/>
                <a:gd name="connsiteX21" fmla="*/ 114017 w 166946"/>
                <a:gd name="connsiteY21" fmla="*/ 114707 h 114632"/>
                <a:gd name="connsiteX22" fmla="*/ 150584 w 166946"/>
                <a:gd name="connsiteY22" fmla="*/ 83582 h 114632"/>
                <a:gd name="connsiteX23" fmla="*/ 167228 w 166946"/>
                <a:gd name="connsiteY23" fmla="*/ 17788 h 114632"/>
                <a:gd name="connsiteX24" fmla="*/ 156132 w 166946"/>
                <a:gd name="connsiteY24" fmla="*/ 75 h 114632"/>
                <a:gd name="connsiteX25" fmla="*/ 143523 w 166946"/>
                <a:gd name="connsiteY25" fmla="*/ 12221 h 114632"/>
                <a:gd name="connsiteX26" fmla="*/ 147306 w 166946"/>
                <a:gd name="connsiteY26" fmla="*/ 19054 h 114632"/>
                <a:gd name="connsiteX27" fmla="*/ 156384 w 166946"/>
                <a:gd name="connsiteY27" fmla="*/ 40563 h 114632"/>
                <a:gd name="connsiteX28" fmla="*/ 142514 w 166946"/>
                <a:gd name="connsiteY28" fmla="*/ 86871 h 114632"/>
                <a:gd name="connsiteX29" fmla="*/ 114774 w 166946"/>
                <a:gd name="connsiteY29" fmla="*/ 109140 h 114632"/>
                <a:gd name="connsiteX30" fmla="*/ 96112 w 166946"/>
                <a:gd name="connsiteY30" fmla="*/ 87124 h 114632"/>
                <a:gd name="connsiteX31" fmla="*/ 98886 w 166946"/>
                <a:gd name="connsiteY31" fmla="*/ 68652 h 114632"/>
                <a:gd name="connsiteX32" fmla="*/ 109478 w 166946"/>
                <a:gd name="connsiteY32" fmla="*/ 26139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6946" h="114632">
                  <a:moveTo>
                    <a:pt x="109478" y="26139"/>
                  </a:moveTo>
                  <a:cubicBezTo>
                    <a:pt x="110739" y="20572"/>
                    <a:pt x="113261" y="11209"/>
                    <a:pt x="113261" y="9691"/>
                  </a:cubicBezTo>
                  <a:cubicBezTo>
                    <a:pt x="113261" y="5136"/>
                    <a:pt x="109730" y="2858"/>
                    <a:pt x="105948" y="2858"/>
                  </a:cubicBezTo>
                  <a:cubicBezTo>
                    <a:pt x="102921" y="2858"/>
                    <a:pt x="98382" y="4883"/>
                    <a:pt x="96617" y="9944"/>
                  </a:cubicBezTo>
                  <a:cubicBezTo>
                    <a:pt x="95860" y="11715"/>
                    <a:pt x="84007" y="60048"/>
                    <a:pt x="82242" y="66627"/>
                  </a:cubicBezTo>
                  <a:cubicBezTo>
                    <a:pt x="80477" y="74219"/>
                    <a:pt x="79972" y="78774"/>
                    <a:pt x="79972" y="83329"/>
                  </a:cubicBezTo>
                  <a:cubicBezTo>
                    <a:pt x="79972" y="86112"/>
                    <a:pt x="79972" y="86618"/>
                    <a:pt x="80225" y="87883"/>
                  </a:cubicBezTo>
                  <a:cubicBezTo>
                    <a:pt x="74424" y="101295"/>
                    <a:pt x="66859" y="109140"/>
                    <a:pt x="57024" y="109140"/>
                  </a:cubicBezTo>
                  <a:cubicBezTo>
                    <a:pt x="36849" y="109140"/>
                    <a:pt x="36849" y="90414"/>
                    <a:pt x="36849" y="86112"/>
                  </a:cubicBezTo>
                  <a:cubicBezTo>
                    <a:pt x="36849" y="78014"/>
                    <a:pt x="38110" y="68145"/>
                    <a:pt x="49963" y="37020"/>
                  </a:cubicBezTo>
                  <a:cubicBezTo>
                    <a:pt x="52737" y="29429"/>
                    <a:pt x="54250" y="25886"/>
                    <a:pt x="54250" y="20825"/>
                  </a:cubicBezTo>
                  <a:cubicBezTo>
                    <a:pt x="54250" y="9438"/>
                    <a:pt x="45928" y="75"/>
                    <a:pt x="33571" y="75"/>
                  </a:cubicBezTo>
                  <a:cubicBezTo>
                    <a:pt x="9613" y="75"/>
                    <a:pt x="282" y="36767"/>
                    <a:pt x="282" y="39045"/>
                  </a:cubicBezTo>
                  <a:cubicBezTo>
                    <a:pt x="282" y="41575"/>
                    <a:pt x="2804" y="41575"/>
                    <a:pt x="3308" y="41575"/>
                  </a:cubicBezTo>
                  <a:cubicBezTo>
                    <a:pt x="5830" y="41575"/>
                    <a:pt x="6082" y="41069"/>
                    <a:pt x="7343" y="37020"/>
                  </a:cubicBezTo>
                  <a:cubicBezTo>
                    <a:pt x="14152" y="13486"/>
                    <a:pt x="23988" y="5642"/>
                    <a:pt x="32814" y="5642"/>
                  </a:cubicBezTo>
                  <a:cubicBezTo>
                    <a:pt x="35084" y="5642"/>
                    <a:pt x="39119" y="5895"/>
                    <a:pt x="39119" y="13993"/>
                  </a:cubicBezTo>
                  <a:cubicBezTo>
                    <a:pt x="39119" y="20319"/>
                    <a:pt x="36345" y="27404"/>
                    <a:pt x="34579" y="31706"/>
                  </a:cubicBezTo>
                  <a:cubicBezTo>
                    <a:pt x="23483" y="61566"/>
                    <a:pt x="20457" y="73206"/>
                    <a:pt x="20457" y="82822"/>
                  </a:cubicBezTo>
                  <a:cubicBezTo>
                    <a:pt x="20457" y="105850"/>
                    <a:pt x="37353" y="114707"/>
                    <a:pt x="56267" y="114707"/>
                  </a:cubicBezTo>
                  <a:cubicBezTo>
                    <a:pt x="60554" y="114707"/>
                    <a:pt x="72407" y="114707"/>
                    <a:pt x="82494" y="96993"/>
                  </a:cubicBezTo>
                  <a:cubicBezTo>
                    <a:pt x="89051" y="113189"/>
                    <a:pt x="106452" y="114707"/>
                    <a:pt x="114017" y="114707"/>
                  </a:cubicBezTo>
                  <a:cubicBezTo>
                    <a:pt x="132931" y="114707"/>
                    <a:pt x="144027" y="98765"/>
                    <a:pt x="150584" y="83582"/>
                  </a:cubicBezTo>
                  <a:cubicBezTo>
                    <a:pt x="159158" y="63844"/>
                    <a:pt x="167228" y="29935"/>
                    <a:pt x="167228" y="17788"/>
                  </a:cubicBezTo>
                  <a:cubicBezTo>
                    <a:pt x="167228" y="3871"/>
                    <a:pt x="160419" y="75"/>
                    <a:pt x="156132" y="75"/>
                  </a:cubicBezTo>
                  <a:cubicBezTo>
                    <a:pt x="149828" y="75"/>
                    <a:pt x="143523" y="6654"/>
                    <a:pt x="143523" y="12221"/>
                  </a:cubicBezTo>
                  <a:cubicBezTo>
                    <a:pt x="143523" y="15511"/>
                    <a:pt x="145036" y="17029"/>
                    <a:pt x="147306" y="19054"/>
                  </a:cubicBezTo>
                  <a:cubicBezTo>
                    <a:pt x="150080" y="21837"/>
                    <a:pt x="156384" y="28416"/>
                    <a:pt x="156384" y="40563"/>
                  </a:cubicBezTo>
                  <a:cubicBezTo>
                    <a:pt x="156384" y="49167"/>
                    <a:pt x="149071" y="73966"/>
                    <a:pt x="142514" y="86871"/>
                  </a:cubicBezTo>
                  <a:cubicBezTo>
                    <a:pt x="135957" y="100283"/>
                    <a:pt x="127131" y="109140"/>
                    <a:pt x="114774" y="109140"/>
                  </a:cubicBezTo>
                  <a:cubicBezTo>
                    <a:pt x="102921" y="109140"/>
                    <a:pt x="96112" y="101548"/>
                    <a:pt x="96112" y="87124"/>
                  </a:cubicBezTo>
                  <a:cubicBezTo>
                    <a:pt x="96112" y="80039"/>
                    <a:pt x="97878" y="72194"/>
                    <a:pt x="98886" y="68652"/>
                  </a:cubicBezTo>
                  <a:lnTo>
                    <a:pt x="109478" y="26139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C47DA79-C8AE-1D72-70DA-51428093CCB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872665" y="4358399"/>
              <a:ext cx="53488" cy="119212"/>
            </a:xfrm>
            <a:custGeom>
              <a:avLst/>
              <a:gdLst>
                <a:gd name="connsiteX0" fmla="*/ 49188 w 53488"/>
                <a:gd name="connsiteY0" fmla="*/ 6807 h 119212"/>
                <a:gd name="connsiteX1" fmla="*/ 42127 w 53488"/>
                <a:gd name="connsiteY1" fmla="*/ 76 h 119212"/>
                <a:gd name="connsiteX2" fmla="*/ 32241 w 53488"/>
                <a:gd name="connsiteY2" fmla="*/ 9819 h 119212"/>
                <a:gd name="connsiteX3" fmla="*/ 39302 w 53488"/>
                <a:gd name="connsiteY3" fmla="*/ 16550 h 119212"/>
                <a:gd name="connsiteX4" fmla="*/ 49188 w 53488"/>
                <a:gd name="connsiteY4" fmla="*/ 6807 h 119212"/>
                <a:gd name="connsiteX5" fmla="*/ 13176 w 53488"/>
                <a:gd name="connsiteY5" fmla="*/ 96792 h 119212"/>
                <a:gd name="connsiteX6" fmla="*/ 11587 w 53488"/>
                <a:gd name="connsiteY6" fmla="*/ 104232 h 119212"/>
                <a:gd name="connsiteX7" fmla="*/ 28357 w 53488"/>
                <a:gd name="connsiteY7" fmla="*/ 119289 h 119212"/>
                <a:gd name="connsiteX8" fmla="*/ 53778 w 53488"/>
                <a:gd name="connsiteY8" fmla="*/ 92187 h 119212"/>
                <a:gd name="connsiteX9" fmla="*/ 50953 w 53488"/>
                <a:gd name="connsiteY9" fmla="*/ 89884 h 119212"/>
                <a:gd name="connsiteX10" fmla="*/ 47599 w 53488"/>
                <a:gd name="connsiteY10" fmla="*/ 92895 h 119212"/>
                <a:gd name="connsiteX11" fmla="*/ 28887 w 53488"/>
                <a:gd name="connsiteY11" fmla="*/ 114329 h 119212"/>
                <a:gd name="connsiteX12" fmla="*/ 24474 w 53488"/>
                <a:gd name="connsiteY12" fmla="*/ 108129 h 119212"/>
                <a:gd name="connsiteX13" fmla="*/ 27298 w 53488"/>
                <a:gd name="connsiteY13" fmla="*/ 96792 h 119212"/>
                <a:gd name="connsiteX14" fmla="*/ 32947 w 53488"/>
                <a:gd name="connsiteY14" fmla="*/ 82621 h 119212"/>
                <a:gd name="connsiteX15" fmla="*/ 41597 w 53488"/>
                <a:gd name="connsiteY15" fmla="*/ 60125 h 119212"/>
                <a:gd name="connsiteX16" fmla="*/ 42656 w 53488"/>
                <a:gd name="connsiteY16" fmla="*/ 54457 h 119212"/>
                <a:gd name="connsiteX17" fmla="*/ 25886 w 53488"/>
                <a:gd name="connsiteY17" fmla="*/ 39400 h 119212"/>
                <a:gd name="connsiteX18" fmla="*/ 289 w 53488"/>
                <a:gd name="connsiteY18" fmla="*/ 66502 h 119212"/>
                <a:gd name="connsiteX19" fmla="*/ 3290 w 53488"/>
                <a:gd name="connsiteY19" fmla="*/ 68805 h 119212"/>
                <a:gd name="connsiteX20" fmla="*/ 6468 w 53488"/>
                <a:gd name="connsiteY20" fmla="*/ 65971 h 119212"/>
                <a:gd name="connsiteX21" fmla="*/ 25356 w 53488"/>
                <a:gd name="connsiteY21" fmla="*/ 44360 h 119212"/>
                <a:gd name="connsiteX22" fmla="*/ 29770 w 53488"/>
                <a:gd name="connsiteY22" fmla="*/ 50560 h 119212"/>
                <a:gd name="connsiteX23" fmla="*/ 24297 w 53488"/>
                <a:gd name="connsiteY23" fmla="*/ 68273 h 119212"/>
                <a:gd name="connsiteX24" fmla="*/ 13176 w 53488"/>
                <a:gd name="connsiteY24" fmla="*/ 96792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88" h="119212">
                  <a:moveTo>
                    <a:pt x="49188" y="6807"/>
                  </a:moveTo>
                  <a:cubicBezTo>
                    <a:pt x="49188" y="3973"/>
                    <a:pt x="47070" y="76"/>
                    <a:pt x="42127" y="76"/>
                  </a:cubicBezTo>
                  <a:cubicBezTo>
                    <a:pt x="37360" y="76"/>
                    <a:pt x="32241" y="4682"/>
                    <a:pt x="32241" y="9819"/>
                  </a:cubicBezTo>
                  <a:cubicBezTo>
                    <a:pt x="32241" y="12830"/>
                    <a:pt x="34536" y="16550"/>
                    <a:pt x="39302" y="16550"/>
                  </a:cubicBezTo>
                  <a:cubicBezTo>
                    <a:pt x="44422" y="16550"/>
                    <a:pt x="49188" y="11590"/>
                    <a:pt x="49188" y="6807"/>
                  </a:cubicBezTo>
                  <a:close/>
                  <a:moveTo>
                    <a:pt x="13176" y="96792"/>
                  </a:moveTo>
                  <a:cubicBezTo>
                    <a:pt x="12470" y="99095"/>
                    <a:pt x="11587" y="101221"/>
                    <a:pt x="11587" y="104232"/>
                  </a:cubicBezTo>
                  <a:cubicBezTo>
                    <a:pt x="11587" y="112557"/>
                    <a:pt x="18648" y="119289"/>
                    <a:pt x="28357" y="119289"/>
                  </a:cubicBezTo>
                  <a:cubicBezTo>
                    <a:pt x="46010" y="119289"/>
                    <a:pt x="53778" y="94844"/>
                    <a:pt x="53778" y="92187"/>
                  </a:cubicBezTo>
                  <a:cubicBezTo>
                    <a:pt x="53778" y="89884"/>
                    <a:pt x="51483" y="89884"/>
                    <a:pt x="50953" y="89884"/>
                  </a:cubicBezTo>
                  <a:cubicBezTo>
                    <a:pt x="48482" y="89884"/>
                    <a:pt x="48305" y="90947"/>
                    <a:pt x="47599" y="92895"/>
                  </a:cubicBezTo>
                  <a:cubicBezTo>
                    <a:pt x="43539" y="107066"/>
                    <a:pt x="35772" y="114329"/>
                    <a:pt x="28887" y="114329"/>
                  </a:cubicBezTo>
                  <a:cubicBezTo>
                    <a:pt x="25356" y="114329"/>
                    <a:pt x="24474" y="112026"/>
                    <a:pt x="24474" y="108129"/>
                  </a:cubicBezTo>
                  <a:cubicBezTo>
                    <a:pt x="24474" y="104055"/>
                    <a:pt x="25710" y="100689"/>
                    <a:pt x="27298" y="96792"/>
                  </a:cubicBezTo>
                  <a:cubicBezTo>
                    <a:pt x="29064" y="92010"/>
                    <a:pt x="31005" y="87227"/>
                    <a:pt x="32947" y="82621"/>
                  </a:cubicBezTo>
                  <a:cubicBezTo>
                    <a:pt x="34536" y="78370"/>
                    <a:pt x="40891" y="62251"/>
                    <a:pt x="41597" y="60125"/>
                  </a:cubicBezTo>
                  <a:cubicBezTo>
                    <a:pt x="42127" y="58354"/>
                    <a:pt x="42656" y="56228"/>
                    <a:pt x="42656" y="54457"/>
                  </a:cubicBezTo>
                  <a:cubicBezTo>
                    <a:pt x="42656" y="46131"/>
                    <a:pt x="35595" y="39400"/>
                    <a:pt x="25886" y="39400"/>
                  </a:cubicBezTo>
                  <a:cubicBezTo>
                    <a:pt x="8410" y="39400"/>
                    <a:pt x="289" y="63491"/>
                    <a:pt x="289" y="66502"/>
                  </a:cubicBezTo>
                  <a:cubicBezTo>
                    <a:pt x="289" y="68805"/>
                    <a:pt x="2761" y="68805"/>
                    <a:pt x="3290" y="68805"/>
                  </a:cubicBezTo>
                  <a:cubicBezTo>
                    <a:pt x="5762" y="68805"/>
                    <a:pt x="5938" y="67919"/>
                    <a:pt x="6468" y="65971"/>
                  </a:cubicBezTo>
                  <a:cubicBezTo>
                    <a:pt x="11058" y="50737"/>
                    <a:pt x="18825" y="44360"/>
                    <a:pt x="25356" y="44360"/>
                  </a:cubicBezTo>
                  <a:cubicBezTo>
                    <a:pt x="28181" y="44360"/>
                    <a:pt x="29770" y="45777"/>
                    <a:pt x="29770" y="50560"/>
                  </a:cubicBezTo>
                  <a:cubicBezTo>
                    <a:pt x="29770" y="54634"/>
                    <a:pt x="28711" y="57291"/>
                    <a:pt x="24297" y="68273"/>
                  </a:cubicBezTo>
                  <a:lnTo>
                    <a:pt x="13176" y="96792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24EA25B-F75A-F2BC-F565-8376DC24728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955490" y="4455469"/>
              <a:ext cx="22419" cy="54557"/>
            </a:xfrm>
            <a:custGeom>
              <a:avLst/>
              <a:gdLst>
                <a:gd name="connsiteX0" fmla="*/ 17769 w 22419"/>
                <a:gd name="connsiteY0" fmla="*/ 17613 h 54557"/>
                <a:gd name="connsiteX1" fmla="*/ 3999 w 22419"/>
                <a:gd name="connsiteY1" fmla="*/ 50029 h 54557"/>
                <a:gd name="connsiteX2" fmla="*/ 2764 w 22419"/>
                <a:gd name="connsiteY2" fmla="*/ 52154 h 54557"/>
                <a:gd name="connsiteX3" fmla="*/ 5235 w 22419"/>
                <a:gd name="connsiteY3" fmla="*/ 54634 h 54557"/>
                <a:gd name="connsiteX4" fmla="*/ 22711 w 22419"/>
                <a:gd name="connsiteY4" fmla="*/ 19384 h 54557"/>
                <a:gd name="connsiteX5" fmla="*/ 10354 w 22419"/>
                <a:gd name="connsiteY5" fmla="*/ 76 h 54557"/>
                <a:gd name="connsiteX6" fmla="*/ 292 w 22419"/>
                <a:gd name="connsiteY6" fmla="*/ 10173 h 54557"/>
                <a:gd name="connsiteX7" fmla="*/ 10531 w 22419"/>
                <a:gd name="connsiteY7" fmla="*/ 20447 h 54557"/>
                <a:gd name="connsiteX8" fmla="*/ 17769 w 22419"/>
                <a:gd name="connsiteY8" fmla="*/ 17613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9" h="54557">
                  <a:moveTo>
                    <a:pt x="17769" y="17613"/>
                  </a:moveTo>
                  <a:cubicBezTo>
                    <a:pt x="17769" y="27355"/>
                    <a:pt x="16003" y="38692"/>
                    <a:pt x="3999" y="50029"/>
                  </a:cubicBezTo>
                  <a:cubicBezTo>
                    <a:pt x="3293" y="50737"/>
                    <a:pt x="2764" y="51268"/>
                    <a:pt x="2764" y="52154"/>
                  </a:cubicBezTo>
                  <a:cubicBezTo>
                    <a:pt x="2764" y="53394"/>
                    <a:pt x="4176" y="54634"/>
                    <a:pt x="5235" y="54634"/>
                  </a:cubicBezTo>
                  <a:cubicBezTo>
                    <a:pt x="7706" y="54634"/>
                    <a:pt x="22711" y="40463"/>
                    <a:pt x="22711" y="19384"/>
                  </a:cubicBezTo>
                  <a:cubicBezTo>
                    <a:pt x="22711" y="8402"/>
                    <a:pt x="18475" y="76"/>
                    <a:pt x="10354" y="76"/>
                  </a:cubicBezTo>
                  <a:cubicBezTo>
                    <a:pt x="4529" y="76"/>
                    <a:pt x="292" y="4682"/>
                    <a:pt x="292" y="10173"/>
                  </a:cubicBezTo>
                  <a:cubicBezTo>
                    <a:pt x="292" y="15841"/>
                    <a:pt x="4352" y="20447"/>
                    <a:pt x="10531" y="20447"/>
                  </a:cubicBezTo>
                  <a:cubicBezTo>
                    <a:pt x="14768" y="20447"/>
                    <a:pt x="17592" y="17613"/>
                    <a:pt x="17769" y="17613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723AFBE-7450-21F2-CF67-03EB9F3E044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995612" y="4358399"/>
              <a:ext cx="77496" cy="153576"/>
            </a:xfrm>
            <a:custGeom>
              <a:avLst/>
              <a:gdLst>
                <a:gd name="connsiteX0" fmla="*/ 77791 w 77496"/>
                <a:gd name="connsiteY0" fmla="*/ 6807 h 153576"/>
                <a:gd name="connsiteX1" fmla="*/ 70730 w 77496"/>
                <a:gd name="connsiteY1" fmla="*/ 76 h 153576"/>
                <a:gd name="connsiteX2" fmla="*/ 60844 w 77496"/>
                <a:gd name="connsiteY2" fmla="*/ 9819 h 153576"/>
                <a:gd name="connsiteX3" fmla="*/ 67905 w 77496"/>
                <a:gd name="connsiteY3" fmla="*/ 16550 h 153576"/>
                <a:gd name="connsiteX4" fmla="*/ 77791 w 77496"/>
                <a:gd name="connsiteY4" fmla="*/ 6807 h 153576"/>
                <a:gd name="connsiteX5" fmla="*/ 40367 w 77496"/>
                <a:gd name="connsiteY5" fmla="*/ 126197 h 153576"/>
                <a:gd name="connsiteX6" fmla="*/ 17594 w 77496"/>
                <a:gd name="connsiteY6" fmla="*/ 148693 h 153576"/>
                <a:gd name="connsiteX7" fmla="*/ 11239 w 77496"/>
                <a:gd name="connsiteY7" fmla="*/ 147630 h 153576"/>
                <a:gd name="connsiteX8" fmla="*/ 17241 w 77496"/>
                <a:gd name="connsiteY8" fmla="*/ 138596 h 153576"/>
                <a:gd name="connsiteX9" fmla="*/ 10357 w 77496"/>
                <a:gd name="connsiteY9" fmla="*/ 132042 h 153576"/>
                <a:gd name="connsiteX10" fmla="*/ 295 w 77496"/>
                <a:gd name="connsiteY10" fmla="*/ 142493 h 153576"/>
                <a:gd name="connsiteX11" fmla="*/ 17771 w 77496"/>
                <a:gd name="connsiteY11" fmla="*/ 153653 h 153576"/>
                <a:gd name="connsiteX12" fmla="*/ 54489 w 77496"/>
                <a:gd name="connsiteY12" fmla="*/ 125665 h 153576"/>
                <a:gd name="connsiteX13" fmla="*/ 70377 w 77496"/>
                <a:gd name="connsiteY13" fmla="*/ 62251 h 153576"/>
                <a:gd name="connsiteX14" fmla="*/ 71259 w 77496"/>
                <a:gd name="connsiteY14" fmla="*/ 56051 h 153576"/>
                <a:gd name="connsiteX15" fmla="*/ 52371 w 77496"/>
                <a:gd name="connsiteY15" fmla="*/ 39400 h 153576"/>
                <a:gd name="connsiteX16" fmla="*/ 21478 w 77496"/>
                <a:gd name="connsiteY16" fmla="*/ 66502 h 153576"/>
                <a:gd name="connsiteX17" fmla="*/ 24479 w 77496"/>
                <a:gd name="connsiteY17" fmla="*/ 68805 h 153576"/>
                <a:gd name="connsiteX18" fmla="*/ 28010 w 77496"/>
                <a:gd name="connsiteY18" fmla="*/ 65616 h 153576"/>
                <a:gd name="connsiteX19" fmla="*/ 51841 w 77496"/>
                <a:gd name="connsiteY19" fmla="*/ 44360 h 153576"/>
                <a:gd name="connsiteX20" fmla="*/ 57843 w 77496"/>
                <a:gd name="connsiteY20" fmla="*/ 53040 h 153576"/>
                <a:gd name="connsiteX21" fmla="*/ 57313 w 77496"/>
                <a:gd name="connsiteY21" fmla="*/ 58354 h 153576"/>
                <a:gd name="connsiteX22" fmla="*/ 40367 w 77496"/>
                <a:gd name="connsiteY22" fmla="*/ 126197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96" h="153576">
                  <a:moveTo>
                    <a:pt x="77791" y="6807"/>
                  </a:moveTo>
                  <a:cubicBezTo>
                    <a:pt x="77791" y="3796"/>
                    <a:pt x="75496" y="76"/>
                    <a:pt x="70730" y="76"/>
                  </a:cubicBezTo>
                  <a:cubicBezTo>
                    <a:pt x="65610" y="76"/>
                    <a:pt x="60844" y="5036"/>
                    <a:pt x="60844" y="9819"/>
                  </a:cubicBezTo>
                  <a:cubicBezTo>
                    <a:pt x="60844" y="12653"/>
                    <a:pt x="62962" y="16550"/>
                    <a:pt x="67905" y="16550"/>
                  </a:cubicBezTo>
                  <a:cubicBezTo>
                    <a:pt x="72671" y="16550"/>
                    <a:pt x="77791" y="11944"/>
                    <a:pt x="77791" y="6807"/>
                  </a:cubicBezTo>
                  <a:close/>
                  <a:moveTo>
                    <a:pt x="40367" y="126197"/>
                  </a:moveTo>
                  <a:cubicBezTo>
                    <a:pt x="37366" y="138419"/>
                    <a:pt x="28010" y="148693"/>
                    <a:pt x="17594" y="148693"/>
                  </a:cubicBezTo>
                  <a:cubicBezTo>
                    <a:pt x="15300" y="148693"/>
                    <a:pt x="13181" y="148339"/>
                    <a:pt x="11239" y="147630"/>
                  </a:cubicBezTo>
                  <a:cubicBezTo>
                    <a:pt x="15829" y="145505"/>
                    <a:pt x="17241" y="141253"/>
                    <a:pt x="17241" y="138596"/>
                  </a:cubicBezTo>
                  <a:cubicBezTo>
                    <a:pt x="17241" y="134345"/>
                    <a:pt x="13887" y="132042"/>
                    <a:pt x="10357" y="132042"/>
                  </a:cubicBezTo>
                  <a:cubicBezTo>
                    <a:pt x="4884" y="132042"/>
                    <a:pt x="295" y="136825"/>
                    <a:pt x="295" y="142493"/>
                  </a:cubicBezTo>
                  <a:cubicBezTo>
                    <a:pt x="295" y="149225"/>
                    <a:pt x="7179" y="153653"/>
                    <a:pt x="17771" y="153653"/>
                  </a:cubicBezTo>
                  <a:cubicBezTo>
                    <a:pt x="28363" y="153653"/>
                    <a:pt x="49017" y="147276"/>
                    <a:pt x="54489" y="125665"/>
                  </a:cubicBezTo>
                  <a:lnTo>
                    <a:pt x="70377" y="62251"/>
                  </a:lnTo>
                  <a:cubicBezTo>
                    <a:pt x="70906" y="60302"/>
                    <a:pt x="71259" y="58708"/>
                    <a:pt x="71259" y="56051"/>
                  </a:cubicBezTo>
                  <a:cubicBezTo>
                    <a:pt x="71259" y="46309"/>
                    <a:pt x="62962" y="39400"/>
                    <a:pt x="52371" y="39400"/>
                  </a:cubicBezTo>
                  <a:cubicBezTo>
                    <a:pt x="32776" y="39400"/>
                    <a:pt x="21478" y="64022"/>
                    <a:pt x="21478" y="66502"/>
                  </a:cubicBezTo>
                  <a:cubicBezTo>
                    <a:pt x="21478" y="68805"/>
                    <a:pt x="23949" y="68805"/>
                    <a:pt x="24479" y="68805"/>
                  </a:cubicBezTo>
                  <a:cubicBezTo>
                    <a:pt x="26597" y="68805"/>
                    <a:pt x="26774" y="68273"/>
                    <a:pt x="28010" y="65616"/>
                  </a:cubicBezTo>
                  <a:cubicBezTo>
                    <a:pt x="32423" y="55343"/>
                    <a:pt x="41602" y="44360"/>
                    <a:pt x="51841" y="44360"/>
                  </a:cubicBezTo>
                  <a:cubicBezTo>
                    <a:pt x="56254" y="44360"/>
                    <a:pt x="57843" y="47371"/>
                    <a:pt x="57843" y="53040"/>
                  </a:cubicBezTo>
                  <a:cubicBezTo>
                    <a:pt x="57843" y="54988"/>
                    <a:pt x="57490" y="57468"/>
                    <a:pt x="57313" y="58354"/>
                  </a:cubicBezTo>
                  <a:lnTo>
                    <a:pt x="40367" y="126197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27489C0-642B-0F5E-CD66-9A0C0DEBA7B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116246" y="4248094"/>
              <a:ext cx="58506" cy="253051"/>
            </a:xfrm>
            <a:custGeom>
              <a:avLst/>
              <a:gdLst>
                <a:gd name="connsiteX0" fmla="*/ 58806 w 58506"/>
                <a:gd name="connsiteY0" fmla="*/ 126600 h 253051"/>
                <a:gd name="connsiteX1" fmla="*/ 42161 w 58506"/>
                <a:gd name="connsiteY1" fmla="*/ 47648 h 253051"/>
                <a:gd name="connsiteX2" fmla="*/ 2821 w 58506"/>
                <a:gd name="connsiteY2" fmla="*/ 75 h 253051"/>
                <a:gd name="connsiteX3" fmla="*/ 299 w 58506"/>
                <a:gd name="connsiteY3" fmla="*/ 2605 h 253051"/>
                <a:gd name="connsiteX4" fmla="*/ 5090 w 58506"/>
                <a:gd name="connsiteY4" fmla="*/ 8425 h 253051"/>
                <a:gd name="connsiteX5" fmla="*/ 44179 w 58506"/>
                <a:gd name="connsiteY5" fmla="*/ 126600 h 253051"/>
                <a:gd name="connsiteX6" fmla="*/ 3577 w 58506"/>
                <a:gd name="connsiteY6" fmla="*/ 246293 h 253051"/>
                <a:gd name="connsiteX7" fmla="*/ 299 w 58506"/>
                <a:gd name="connsiteY7" fmla="*/ 250595 h 253051"/>
                <a:gd name="connsiteX8" fmla="*/ 2821 w 58506"/>
                <a:gd name="connsiteY8" fmla="*/ 253126 h 253051"/>
                <a:gd name="connsiteX9" fmla="*/ 42918 w 58506"/>
                <a:gd name="connsiteY9" fmla="*/ 203781 h 253051"/>
                <a:gd name="connsiteX10" fmla="*/ 58806 w 58506"/>
                <a:gd name="connsiteY10" fmla="*/ 12660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806" y="126600"/>
                  </a:moveTo>
                  <a:cubicBezTo>
                    <a:pt x="58806" y="106862"/>
                    <a:pt x="56032" y="76243"/>
                    <a:pt x="42161" y="47648"/>
                  </a:cubicBezTo>
                  <a:cubicBezTo>
                    <a:pt x="27030" y="16523"/>
                    <a:pt x="5342" y="75"/>
                    <a:pt x="2821" y="75"/>
                  </a:cubicBezTo>
                  <a:cubicBezTo>
                    <a:pt x="1307" y="75"/>
                    <a:pt x="299" y="1087"/>
                    <a:pt x="299" y="2605"/>
                  </a:cubicBezTo>
                  <a:cubicBezTo>
                    <a:pt x="299" y="3364"/>
                    <a:pt x="299" y="3871"/>
                    <a:pt x="5090" y="8425"/>
                  </a:cubicBezTo>
                  <a:cubicBezTo>
                    <a:pt x="29804" y="33477"/>
                    <a:pt x="44179" y="73713"/>
                    <a:pt x="44179" y="126600"/>
                  </a:cubicBezTo>
                  <a:cubicBezTo>
                    <a:pt x="44179" y="169872"/>
                    <a:pt x="34848" y="214409"/>
                    <a:pt x="3577" y="246293"/>
                  </a:cubicBezTo>
                  <a:cubicBezTo>
                    <a:pt x="299" y="249330"/>
                    <a:pt x="299" y="249836"/>
                    <a:pt x="299" y="250595"/>
                  </a:cubicBezTo>
                  <a:cubicBezTo>
                    <a:pt x="299" y="252114"/>
                    <a:pt x="1307" y="253126"/>
                    <a:pt x="2821" y="253126"/>
                  </a:cubicBezTo>
                  <a:cubicBezTo>
                    <a:pt x="5342" y="253126"/>
                    <a:pt x="28039" y="235918"/>
                    <a:pt x="42918" y="203781"/>
                  </a:cubicBezTo>
                  <a:cubicBezTo>
                    <a:pt x="55779" y="175945"/>
                    <a:pt x="58806" y="147857"/>
                    <a:pt x="58806" y="126600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DB8BA6A-5FE9-C52B-59F9-653FF23BCB6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214318" y="4248094"/>
              <a:ext cx="58506" cy="253051"/>
            </a:xfrm>
            <a:custGeom>
              <a:avLst/>
              <a:gdLst>
                <a:gd name="connsiteX0" fmla="*/ 58809 w 58506"/>
                <a:gd name="connsiteY0" fmla="*/ 126600 h 253051"/>
                <a:gd name="connsiteX1" fmla="*/ 42165 w 58506"/>
                <a:gd name="connsiteY1" fmla="*/ 47648 h 253051"/>
                <a:gd name="connsiteX2" fmla="*/ 2824 w 58506"/>
                <a:gd name="connsiteY2" fmla="*/ 75 h 253051"/>
                <a:gd name="connsiteX3" fmla="*/ 303 w 58506"/>
                <a:gd name="connsiteY3" fmla="*/ 2605 h 253051"/>
                <a:gd name="connsiteX4" fmla="*/ 5094 w 58506"/>
                <a:gd name="connsiteY4" fmla="*/ 8425 h 253051"/>
                <a:gd name="connsiteX5" fmla="*/ 44183 w 58506"/>
                <a:gd name="connsiteY5" fmla="*/ 126600 h 253051"/>
                <a:gd name="connsiteX6" fmla="*/ 3581 w 58506"/>
                <a:gd name="connsiteY6" fmla="*/ 246293 h 253051"/>
                <a:gd name="connsiteX7" fmla="*/ 303 w 58506"/>
                <a:gd name="connsiteY7" fmla="*/ 250595 h 253051"/>
                <a:gd name="connsiteX8" fmla="*/ 2824 w 58506"/>
                <a:gd name="connsiteY8" fmla="*/ 253126 h 253051"/>
                <a:gd name="connsiteX9" fmla="*/ 42922 w 58506"/>
                <a:gd name="connsiteY9" fmla="*/ 203781 h 253051"/>
                <a:gd name="connsiteX10" fmla="*/ 58809 w 58506"/>
                <a:gd name="connsiteY10" fmla="*/ 12660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809" y="126600"/>
                  </a:moveTo>
                  <a:cubicBezTo>
                    <a:pt x="58809" y="106862"/>
                    <a:pt x="56035" y="76243"/>
                    <a:pt x="42165" y="47648"/>
                  </a:cubicBezTo>
                  <a:cubicBezTo>
                    <a:pt x="27034" y="16523"/>
                    <a:pt x="5346" y="75"/>
                    <a:pt x="2824" y="75"/>
                  </a:cubicBezTo>
                  <a:cubicBezTo>
                    <a:pt x="1311" y="75"/>
                    <a:pt x="303" y="1087"/>
                    <a:pt x="303" y="2605"/>
                  </a:cubicBezTo>
                  <a:cubicBezTo>
                    <a:pt x="303" y="3364"/>
                    <a:pt x="303" y="3871"/>
                    <a:pt x="5094" y="8425"/>
                  </a:cubicBezTo>
                  <a:cubicBezTo>
                    <a:pt x="29808" y="33477"/>
                    <a:pt x="44183" y="73713"/>
                    <a:pt x="44183" y="126600"/>
                  </a:cubicBezTo>
                  <a:cubicBezTo>
                    <a:pt x="44183" y="169872"/>
                    <a:pt x="34852" y="214409"/>
                    <a:pt x="3581" y="246293"/>
                  </a:cubicBezTo>
                  <a:cubicBezTo>
                    <a:pt x="303" y="249330"/>
                    <a:pt x="303" y="249836"/>
                    <a:pt x="303" y="250595"/>
                  </a:cubicBezTo>
                  <a:cubicBezTo>
                    <a:pt x="303" y="252114"/>
                    <a:pt x="1311" y="253126"/>
                    <a:pt x="2824" y="253126"/>
                  </a:cubicBezTo>
                  <a:cubicBezTo>
                    <a:pt x="5346" y="253126"/>
                    <a:pt x="28043" y="235918"/>
                    <a:pt x="42922" y="203781"/>
                  </a:cubicBezTo>
                  <a:cubicBezTo>
                    <a:pt x="55783" y="175945"/>
                    <a:pt x="58809" y="147857"/>
                    <a:pt x="58809" y="126600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3972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(V2)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9819-EE86-7277-4F34-0035772CB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8827"/>
            <a:ext cx="10515600" cy="2288135"/>
          </a:xfrm>
        </p:spPr>
        <p:txBody>
          <a:bodyPr>
            <a:normAutofit/>
          </a:bodyPr>
          <a:lstStyle/>
          <a:p>
            <a:r>
              <a:rPr lang="en-CZ" dirty="0"/>
              <a:t>Sanity check: What is the size of vector 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\documentclass{article}&#10;\usepackage{amsmath}&#10;\pagestyle{empty}&#10;\begin{document}&#10;&#10;&#10;$$ w_{ij} = \operatorname{transform}(h_i)^\top E_j + b_j $$&#10;&#10;\end{document}" title="IguanaTex Bitmap Display">
            <a:extLst>
              <a:ext uri="{FF2B5EF4-FFF2-40B4-BE49-F238E27FC236}">
                <a16:creationId xmlns:a16="http://schemas.microsoft.com/office/drawing/2014/main" id="{01B21DD9-EF98-D982-07B8-992246EEB3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2" y="1825625"/>
            <a:ext cx="3149600" cy="30480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$\operatorname{ReLU}(x) = \operatorname{max}(x,0)$$&#10;&#10;&#10;\end{document}" title="IguanaTex Bitmap Display">
            <a:extLst>
              <a:ext uri="{FF2B5EF4-FFF2-40B4-BE49-F238E27FC236}">
                <a16:creationId xmlns:a16="http://schemas.microsoft.com/office/drawing/2014/main" id="{72371885-236E-B193-5151-639EC18A58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07" y="2940451"/>
            <a:ext cx="2362200" cy="254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952CBD4-20D1-498B-8500-EF86AF03ED1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21782" y="2896841"/>
            <a:ext cx="3656075" cy="299559"/>
            <a:chOff x="6616749" y="4212416"/>
            <a:chExt cx="3656075" cy="29955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C82E70-F2FA-BE77-2F4A-AA0136837A2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616749" y="4326034"/>
              <a:ext cx="166946" cy="114632"/>
            </a:xfrm>
            <a:custGeom>
              <a:avLst/>
              <a:gdLst>
                <a:gd name="connsiteX0" fmla="*/ 109357 w 166946"/>
                <a:gd name="connsiteY0" fmla="*/ 26139 h 114632"/>
                <a:gd name="connsiteX1" fmla="*/ 113139 w 166946"/>
                <a:gd name="connsiteY1" fmla="*/ 9691 h 114632"/>
                <a:gd name="connsiteX2" fmla="*/ 105826 w 166946"/>
                <a:gd name="connsiteY2" fmla="*/ 2858 h 114632"/>
                <a:gd name="connsiteX3" fmla="*/ 96495 w 166946"/>
                <a:gd name="connsiteY3" fmla="*/ 9944 h 114632"/>
                <a:gd name="connsiteX4" fmla="*/ 82121 w 166946"/>
                <a:gd name="connsiteY4" fmla="*/ 66627 h 114632"/>
                <a:gd name="connsiteX5" fmla="*/ 79851 w 166946"/>
                <a:gd name="connsiteY5" fmla="*/ 83329 h 114632"/>
                <a:gd name="connsiteX6" fmla="*/ 80103 w 166946"/>
                <a:gd name="connsiteY6" fmla="*/ 87883 h 114632"/>
                <a:gd name="connsiteX7" fmla="*/ 56902 w 166946"/>
                <a:gd name="connsiteY7" fmla="*/ 109140 h 114632"/>
                <a:gd name="connsiteX8" fmla="*/ 36727 w 166946"/>
                <a:gd name="connsiteY8" fmla="*/ 86112 h 114632"/>
                <a:gd name="connsiteX9" fmla="*/ 49841 w 166946"/>
                <a:gd name="connsiteY9" fmla="*/ 37020 h 114632"/>
                <a:gd name="connsiteX10" fmla="*/ 54128 w 166946"/>
                <a:gd name="connsiteY10" fmla="*/ 20825 h 114632"/>
                <a:gd name="connsiteX11" fmla="*/ 33449 w 166946"/>
                <a:gd name="connsiteY11" fmla="*/ 75 h 114632"/>
                <a:gd name="connsiteX12" fmla="*/ 161 w 166946"/>
                <a:gd name="connsiteY12" fmla="*/ 39045 h 114632"/>
                <a:gd name="connsiteX13" fmla="*/ 3187 w 166946"/>
                <a:gd name="connsiteY13" fmla="*/ 41575 h 114632"/>
                <a:gd name="connsiteX14" fmla="*/ 7222 w 166946"/>
                <a:gd name="connsiteY14" fmla="*/ 37020 h 114632"/>
                <a:gd name="connsiteX15" fmla="*/ 32693 w 166946"/>
                <a:gd name="connsiteY15" fmla="*/ 5642 h 114632"/>
                <a:gd name="connsiteX16" fmla="*/ 38997 w 166946"/>
                <a:gd name="connsiteY16" fmla="*/ 13993 h 114632"/>
                <a:gd name="connsiteX17" fmla="*/ 34458 w 166946"/>
                <a:gd name="connsiteY17" fmla="*/ 31706 h 114632"/>
                <a:gd name="connsiteX18" fmla="*/ 20336 w 166946"/>
                <a:gd name="connsiteY18" fmla="*/ 82822 h 114632"/>
                <a:gd name="connsiteX19" fmla="*/ 56146 w 166946"/>
                <a:gd name="connsiteY19" fmla="*/ 114707 h 114632"/>
                <a:gd name="connsiteX20" fmla="*/ 82373 w 166946"/>
                <a:gd name="connsiteY20" fmla="*/ 96993 h 114632"/>
                <a:gd name="connsiteX21" fmla="*/ 113896 w 166946"/>
                <a:gd name="connsiteY21" fmla="*/ 114707 h 114632"/>
                <a:gd name="connsiteX22" fmla="*/ 150463 w 166946"/>
                <a:gd name="connsiteY22" fmla="*/ 83582 h 114632"/>
                <a:gd name="connsiteX23" fmla="*/ 167107 w 166946"/>
                <a:gd name="connsiteY23" fmla="*/ 17788 h 114632"/>
                <a:gd name="connsiteX24" fmla="*/ 156011 w 166946"/>
                <a:gd name="connsiteY24" fmla="*/ 75 h 114632"/>
                <a:gd name="connsiteX25" fmla="*/ 143402 w 166946"/>
                <a:gd name="connsiteY25" fmla="*/ 12221 h 114632"/>
                <a:gd name="connsiteX26" fmla="*/ 147184 w 166946"/>
                <a:gd name="connsiteY26" fmla="*/ 19054 h 114632"/>
                <a:gd name="connsiteX27" fmla="*/ 156263 w 166946"/>
                <a:gd name="connsiteY27" fmla="*/ 40563 h 114632"/>
                <a:gd name="connsiteX28" fmla="*/ 142393 w 166946"/>
                <a:gd name="connsiteY28" fmla="*/ 86871 h 114632"/>
                <a:gd name="connsiteX29" fmla="*/ 114652 w 166946"/>
                <a:gd name="connsiteY29" fmla="*/ 109140 h 114632"/>
                <a:gd name="connsiteX30" fmla="*/ 95991 w 166946"/>
                <a:gd name="connsiteY30" fmla="*/ 87124 h 114632"/>
                <a:gd name="connsiteX31" fmla="*/ 98765 w 166946"/>
                <a:gd name="connsiteY31" fmla="*/ 68652 h 114632"/>
                <a:gd name="connsiteX32" fmla="*/ 109357 w 166946"/>
                <a:gd name="connsiteY32" fmla="*/ 26139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6946" h="114632">
                  <a:moveTo>
                    <a:pt x="109357" y="26139"/>
                  </a:moveTo>
                  <a:cubicBezTo>
                    <a:pt x="110618" y="20572"/>
                    <a:pt x="113139" y="11209"/>
                    <a:pt x="113139" y="9691"/>
                  </a:cubicBezTo>
                  <a:cubicBezTo>
                    <a:pt x="113139" y="5136"/>
                    <a:pt x="109609" y="2858"/>
                    <a:pt x="105826" y="2858"/>
                  </a:cubicBezTo>
                  <a:cubicBezTo>
                    <a:pt x="102800" y="2858"/>
                    <a:pt x="98261" y="4883"/>
                    <a:pt x="96495" y="9944"/>
                  </a:cubicBezTo>
                  <a:cubicBezTo>
                    <a:pt x="95739" y="11715"/>
                    <a:pt x="83886" y="60048"/>
                    <a:pt x="82121" y="66627"/>
                  </a:cubicBezTo>
                  <a:cubicBezTo>
                    <a:pt x="80355" y="74219"/>
                    <a:pt x="79851" y="78774"/>
                    <a:pt x="79851" y="83329"/>
                  </a:cubicBezTo>
                  <a:cubicBezTo>
                    <a:pt x="79851" y="86112"/>
                    <a:pt x="79851" y="86618"/>
                    <a:pt x="80103" y="87883"/>
                  </a:cubicBezTo>
                  <a:cubicBezTo>
                    <a:pt x="74303" y="101295"/>
                    <a:pt x="66737" y="109140"/>
                    <a:pt x="56902" y="109140"/>
                  </a:cubicBezTo>
                  <a:cubicBezTo>
                    <a:pt x="36727" y="109140"/>
                    <a:pt x="36727" y="90414"/>
                    <a:pt x="36727" y="86112"/>
                  </a:cubicBezTo>
                  <a:cubicBezTo>
                    <a:pt x="36727" y="78014"/>
                    <a:pt x="37988" y="68145"/>
                    <a:pt x="49841" y="37020"/>
                  </a:cubicBezTo>
                  <a:cubicBezTo>
                    <a:pt x="52615" y="29429"/>
                    <a:pt x="54128" y="25886"/>
                    <a:pt x="54128" y="20825"/>
                  </a:cubicBezTo>
                  <a:cubicBezTo>
                    <a:pt x="54128" y="9438"/>
                    <a:pt x="45806" y="75"/>
                    <a:pt x="33449" y="75"/>
                  </a:cubicBezTo>
                  <a:cubicBezTo>
                    <a:pt x="9492" y="75"/>
                    <a:pt x="161" y="36767"/>
                    <a:pt x="161" y="39045"/>
                  </a:cubicBezTo>
                  <a:cubicBezTo>
                    <a:pt x="161" y="41575"/>
                    <a:pt x="2683" y="41575"/>
                    <a:pt x="3187" y="41575"/>
                  </a:cubicBezTo>
                  <a:cubicBezTo>
                    <a:pt x="5709" y="41575"/>
                    <a:pt x="5961" y="41069"/>
                    <a:pt x="7222" y="37020"/>
                  </a:cubicBezTo>
                  <a:cubicBezTo>
                    <a:pt x="14031" y="13486"/>
                    <a:pt x="23866" y="5642"/>
                    <a:pt x="32693" y="5642"/>
                  </a:cubicBezTo>
                  <a:cubicBezTo>
                    <a:pt x="34962" y="5642"/>
                    <a:pt x="38997" y="5895"/>
                    <a:pt x="38997" y="13993"/>
                  </a:cubicBezTo>
                  <a:cubicBezTo>
                    <a:pt x="38997" y="20319"/>
                    <a:pt x="36223" y="27404"/>
                    <a:pt x="34458" y="31706"/>
                  </a:cubicBezTo>
                  <a:cubicBezTo>
                    <a:pt x="23362" y="61566"/>
                    <a:pt x="20336" y="73206"/>
                    <a:pt x="20336" y="82822"/>
                  </a:cubicBezTo>
                  <a:cubicBezTo>
                    <a:pt x="20336" y="105850"/>
                    <a:pt x="37232" y="114707"/>
                    <a:pt x="56146" y="114707"/>
                  </a:cubicBezTo>
                  <a:cubicBezTo>
                    <a:pt x="60433" y="114707"/>
                    <a:pt x="72286" y="114707"/>
                    <a:pt x="82373" y="96993"/>
                  </a:cubicBezTo>
                  <a:cubicBezTo>
                    <a:pt x="88930" y="113189"/>
                    <a:pt x="106330" y="114707"/>
                    <a:pt x="113896" y="114707"/>
                  </a:cubicBezTo>
                  <a:cubicBezTo>
                    <a:pt x="132810" y="114707"/>
                    <a:pt x="143906" y="98765"/>
                    <a:pt x="150463" y="83582"/>
                  </a:cubicBezTo>
                  <a:cubicBezTo>
                    <a:pt x="159037" y="63844"/>
                    <a:pt x="167107" y="29935"/>
                    <a:pt x="167107" y="17788"/>
                  </a:cubicBezTo>
                  <a:cubicBezTo>
                    <a:pt x="167107" y="3871"/>
                    <a:pt x="160298" y="75"/>
                    <a:pt x="156011" y="75"/>
                  </a:cubicBezTo>
                  <a:cubicBezTo>
                    <a:pt x="149706" y="75"/>
                    <a:pt x="143402" y="6654"/>
                    <a:pt x="143402" y="12221"/>
                  </a:cubicBezTo>
                  <a:cubicBezTo>
                    <a:pt x="143402" y="15511"/>
                    <a:pt x="144915" y="17029"/>
                    <a:pt x="147184" y="19054"/>
                  </a:cubicBezTo>
                  <a:cubicBezTo>
                    <a:pt x="149958" y="21837"/>
                    <a:pt x="156263" y="28416"/>
                    <a:pt x="156263" y="40563"/>
                  </a:cubicBezTo>
                  <a:cubicBezTo>
                    <a:pt x="156263" y="49167"/>
                    <a:pt x="148950" y="73966"/>
                    <a:pt x="142393" y="86871"/>
                  </a:cubicBezTo>
                  <a:cubicBezTo>
                    <a:pt x="135836" y="100283"/>
                    <a:pt x="127010" y="109140"/>
                    <a:pt x="114652" y="109140"/>
                  </a:cubicBezTo>
                  <a:cubicBezTo>
                    <a:pt x="102800" y="109140"/>
                    <a:pt x="95991" y="101548"/>
                    <a:pt x="95991" y="87124"/>
                  </a:cubicBezTo>
                  <a:cubicBezTo>
                    <a:pt x="95991" y="80039"/>
                    <a:pt x="97756" y="72194"/>
                    <a:pt x="98765" y="68652"/>
                  </a:cubicBezTo>
                  <a:lnTo>
                    <a:pt x="109357" y="26139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E80A968-EE7C-CC93-6BA3-C6111123666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789979" y="4358399"/>
              <a:ext cx="77496" cy="153576"/>
            </a:xfrm>
            <a:custGeom>
              <a:avLst/>
              <a:gdLst>
                <a:gd name="connsiteX0" fmla="*/ 77664 w 77496"/>
                <a:gd name="connsiteY0" fmla="*/ 6807 h 153576"/>
                <a:gd name="connsiteX1" fmla="*/ 70603 w 77496"/>
                <a:gd name="connsiteY1" fmla="*/ 76 h 153576"/>
                <a:gd name="connsiteX2" fmla="*/ 60717 w 77496"/>
                <a:gd name="connsiteY2" fmla="*/ 9819 h 153576"/>
                <a:gd name="connsiteX3" fmla="*/ 67779 w 77496"/>
                <a:gd name="connsiteY3" fmla="*/ 16550 h 153576"/>
                <a:gd name="connsiteX4" fmla="*/ 77664 w 77496"/>
                <a:gd name="connsiteY4" fmla="*/ 6807 h 153576"/>
                <a:gd name="connsiteX5" fmla="*/ 40240 w 77496"/>
                <a:gd name="connsiteY5" fmla="*/ 126197 h 153576"/>
                <a:gd name="connsiteX6" fmla="*/ 17468 w 77496"/>
                <a:gd name="connsiteY6" fmla="*/ 148693 h 153576"/>
                <a:gd name="connsiteX7" fmla="*/ 11113 w 77496"/>
                <a:gd name="connsiteY7" fmla="*/ 147630 h 153576"/>
                <a:gd name="connsiteX8" fmla="*/ 17115 w 77496"/>
                <a:gd name="connsiteY8" fmla="*/ 138596 h 153576"/>
                <a:gd name="connsiteX9" fmla="*/ 10230 w 77496"/>
                <a:gd name="connsiteY9" fmla="*/ 132042 h 153576"/>
                <a:gd name="connsiteX10" fmla="*/ 168 w 77496"/>
                <a:gd name="connsiteY10" fmla="*/ 142493 h 153576"/>
                <a:gd name="connsiteX11" fmla="*/ 17644 w 77496"/>
                <a:gd name="connsiteY11" fmla="*/ 153653 h 153576"/>
                <a:gd name="connsiteX12" fmla="*/ 54362 w 77496"/>
                <a:gd name="connsiteY12" fmla="*/ 125665 h 153576"/>
                <a:gd name="connsiteX13" fmla="*/ 70250 w 77496"/>
                <a:gd name="connsiteY13" fmla="*/ 62251 h 153576"/>
                <a:gd name="connsiteX14" fmla="*/ 71133 w 77496"/>
                <a:gd name="connsiteY14" fmla="*/ 56051 h 153576"/>
                <a:gd name="connsiteX15" fmla="*/ 52244 w 77496"/>
                <a:gd name="connsiteY15" fmla="*/ 39400 h 153576"/>
                <a:gd name="connsiteX16" fmla="*/ 21351 w 77496"/>
                <a:gd name="connsiteY16" fmla="*/ 66502 h 153576"/>
                <a:gd name="connsiteX17" fmla="*/ 24352 w 77496"/>
                <a:gd name="connsiteY17" fmla="*/ 68805 h 153576"/>
                <a:gd name="connsiteX18" fmla="*/ 27883 w 77496"/>
                <a:gd name="connsiteY18" fmla="*/ 65616 h 153576"/>
                <a:gd name="connsiteX19" fmla="*/ 51714 w 77496"/>
                <a:gd name="connsiteY19" fmla="*/ 44360 h 153576"/>
                <a:gd name="connsiteX20" fmla="*/ 57716 w 77496"/>
                <a:gd name="connsiteY20" fmla="*/ 53040 h 153576"/>
                <a:gd name="connsiteX21" fmla="*/ 57187 w 77496"/>
                <a:gd name="connsiteY21" fmla="*/ 58354 h 153576"/>
                <a:gd name="connsiteX22" fmla="*/ 40240 w 77496"/>
                <a:gd name="connsiteY22" fmla="*/ 126197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96" h="153576">
                  <a:moveTo>
                    <a:pt x="77664" y="6807"/>
                  </a:moveTo>
                  <a:cubicBezTo>
                    <a:pt x="77664" y="3796"/>
                    <a:pt x="75369" y="76"/>
                    <a:pt x="70603" y="76"/>
                  </a:cubicBezTo>
                  <a:cubicBezTo>
                    <a:pt x="65484" y="76"/>
                    <a:pt x="60717" y="5036"/>
                    <a:pt x="60717" y="9819"/>
                  </a:cubicBezTo>
                  <a:cubicBezTo>
                    <a:pt x="60717" y="12653"/>
                    <a:pt x="62836" y="16550"/>
                    <a:pt x="67779" y="16550"/>
                  </a:cubicBezTo>
                  <a:cubicBezTo>
                    <a:pt x="72545" y="16550"/>
                    <a:pt x="77664" y="11944"/>
                    <a:pt x="77664" y="6807"/>
                  </a:cubicBezTo>
                  <a:close/>
                  <a:moveTo>
                    <a:pt x="40240" y="126197"/>
                  </a:moveTo>
                  <a:cubicBezTo>
                    <a:pt x="37239" y="138419"/>
                    <a:pt x="27883" y="148693"/>
                    <a:pt x="17468" y="148693"/>
                  </a:cubicBezTo>
                  <a:cubicBezTo>
                    <a:pt x="15173" y="148693"/>
                    <a:pt x="13055" y="148339"/>
                    <a:pt x="11113" y="147630"/>
                  </a:cubicBezTo>
                  <a:cubicBezTo>
                    <a:pt x="15702" y="145505"/>
                    <a:pt x="17115" y="141253"/>
                    <a:pt x="17115" y="138596"/>
                  </a:cubicBezTo>
                  <a:cubicBezTo>
                    <a:pt x="17115" y="134345"/>
                    <a:pt x="13761" y="132042"/>
                    <a:pt x="10230" y="132042"/>
                  </a:cubicBezTo>
                  <a:cubicBezTo>
                    <a:pt x="4758" y="132042"/>
                    <a:pt x="168" y="136825"/>
                    <a:pt x="168" y="142493"/>
                  </a:cubicBezTo>
                  <a:cubicBezTo>
                    <a:pt x="168" y="149225"/>
                    <a:pt x="7053" y="153653"/>
                    <a:pt x="17644" y="153653"/>
                  </a:cubicBezTo>
                  <a:cubicBezTo>
                    <a:pt x="28236" y="153653"/>
                    <a:pt x="48890" y="147276"/>
                    <a:pt x="54362" y="125665"/>
                  </a:cubicBezTo>
                  <a:lnTo>
                    <a:pt x="70250" y="62251"/>
                  </a:lnTo>
                  <a:cubicBezTo>
                    <a:pt x="70780" y="60302"/>
                    <a:pt x="71133" y="58708"/>
                    <a:pt x="71133" y="56051"/>
                  </a:cubicBezTo>
                  <a:cubicBezTo>
                    <a:pt x="71133" y="46309"/>
                    <a:pt x="62836" y="39400"/>
                    <a:pt x="52244" y="39400"/>
                  </a:cubicBezTo>
                  <a:cubicBezTo>
                    <a:pt x="32649" y="39400"/>
                    <a:pt x="21351" y="64022"/>
                    <a:pt x="21351" y="66502"/>
                  </a:cubicBezTo>
                  <a:cubicBezTo>
                    <a:pt x="21351" y="68805"/>
                    <a:pt x="23823" y="68805"/>
                    <a:pt x="24352" y="68805"/>
                  </a:cubicBezTo>
                  <a:cubicBezTo>
                    <a:pt x="26471" y="68805"/>
                    <a:pt x="26647" y="68273"/>
                    <a:pt x="27883" y="65616"/>
                  </a:cubicBezTo>
                  <a:cubicBezTo>
                    <a:pt x="32296" y="55343"/>
                    <a:pt x="41476" y="44360"/>
                    <a:pt x="51714" y="44360"/>
                  </a:cubicBezTo>
                  <a:cubicBezTo>
                    <a:pt x="56128" y="44360"/>
                    <a:pt x="57716" y="47371"/>
                    <a:pt x="57716" y="53040"/>
                  </a:cubicBezTo>
                  <a:cubicBezTo>
                    <a:pt x="57716" y="54988"/>
                    <a:pt x="57363" y="57468"/>
                    <a:pt x="57187" y="58354"/>
                  </a:cubicBezTo>
                  <a:lnTo>
                    <a:pt x="40240" y="126197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31E01F-8D1A-D9A9-9F2B-ABF3E9C5983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980410" y="4345013"/>
              <a:ext cx="167702" cy="59213"/>
            </a:xfrm>
            <a:custGeom>
              <a:avLst/>
              <a:gdLst>
                <a:gd name="connsiteX0" fmla="*/ 159303 w 167702"/>
                <a:gd name="connsiteY0" fmla="*/ 10197 h 59213"/>
                <a:gd name="connsiteX1" fmla="*/ 167878 w 167702"/>
                <a:gd name="connsiteY1" fmla="*/ 5136 h 59213"/>
                <a:gd name="connsiteX2" fmla="*/ 159555 w 167702"/>
                <a:gd name="connsiteY2" fmla="*/ 75 h 59213"/>
                <a:gd name="connsiteX3" fmla="*/ 8497 w 167702"/>
                <a:gd name="connsiteY3" fmla="*/ 75 h 59213"/>
                <a:gd name="connsiteX4" fmla="*/ 175 w 167702"/>
                <a:gd name="connsiteY4" fmla="*/ 5136 h 59213"/>
                <a:gd name="connsiteX5" fmla="*/ 8749 w 167702"/>
                <a:gd name="connsiteY5" fmla="*/ 10197 h 59213"/>
                <a:gd name="connsiteX6" fmla="*/ 159303 w 167702"/>
                <a:gd name="connsiteY6" fmla="*/ 10197 h 59213"/>
                <a:gd name="connsiteX7" fmla="*/ 159555 w 167702"/>
                <a:gd name="connsiteY7" fmla="*/ 59289 h 59213"/>
                <a:gd name="connsiteX8" fmla="*/ 167878 w 167702"/>
                <a:gd name="connsiteY8" fmla="*/ 54228 h 59213"/>
                <a:gd name="connsiteX9" fmla="*/ 159303 w 167702"/>
                <a:gd name="connsiteY9" fmla="*/ 49167 h 59213"/>
                <a:gd name="connsiteX10" fmla="*/ 8749 w 167702"/>
                <a:gd name="connsiteY10" fmla="*/ 49167 h 59213"/>
                <a:gd name="connsiteX11" fmla="*/ 175 w 167702"/>
                <a:gd name="connsiteY11" fmla="*/ 54228 h 59213"/>
                <a:gd name="connsiteX12" fmla="*/ 8497 w 167702"/>
                <a:gd name="connsiteY12" fmla="*/ 59289 h 59213"/>
                <a:gd name="connsiteX13" fmla="*/ 159555 w 167702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702" h="59213">
                  <a:moveTo>
                    <a:pt x="159303" y="10197"/>
                  </a:moveTo>
                  <a:cubicBezTo>
                    <a:pt x="163086" y="10197"/>
                    <a:pt x="167878" y="10197"/>
                    <a:pt x="167878" y="5136"/>
                  </a:cubicBezTo>
                  <a:cubicBezTo>
                    <a:pt x="167878" y="75"/>
                    <a:pt x="163086" y="75"/>
                    <a:pt x="159555" y="75"/>
                  </a:cubicBezTo>
                  <a:lnTo>
                    <a:pt x="8497" y="75"/>
                  </a:lnTo>
                  <a:cubicBezTo>
                    <a:pt x="4966" y="75"/>
                    <a:pt x="175" y="75"/>
                    <a:pt x="175" y="5136"/>
                  </a:cubicBezTo>
                  <a:cubicBezTo>
                    <a:pt x="175" y="10197"/>
                    <a:pt x="4966" y="10197"/>
                    <a:pt x="8749" y="10197"/>
                  </a:cubicBezTo>
                  <a:lnTo>
                    <a:pt x="159303" y="10197"/>
                  </a:lnTo>
                  <a:close/>
                  <a:moveTo>
                    <a:pt x="159555" y="59289"/>
                  </a:moveTo>
                  <a:cubicBezTo>
                    <a:pt x="163086" y="59289"/>
                    <a:pt x="167878" y="59289"/>
                    <a:pt x="167878" y="54228"/>
                  </a:cubicBezTo>
                  <a:cubicBezTo>
                    <a:pt x="167878" y="49167"/>
                    <a:pt x="163086" y="49167"/>
                    <a:pt x="159303" y="49167"/>
                  </a:cubicBezTo>
                  <a:lnTo>
                    <a:pt x="8749" y="49167"/>
                  </a:lnTo>
                  <a:cubicBezTo>
                    <a:pt x="4966" y="49167"/>
                    <a:pt x="175" y="49167"/>
                    <a:pt x="175" y="54228"/>
                  </a:cubicBezTo>
                  <a:cubicBezTo>
                    <a:pt x="175" y="59289"/>
                    <a:pt x="4966" y="59289"/>
                    <a:pt x="8497" y="59289"/>
                  </a:cubicBezTo>
                  <a:lnTo>
                    <a:pt x="159555" y="59289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FE0D80-74F3-7C7D-C3EE-D482F7AD6E1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240551" y="4326034"/>
              <a:ext cx="196956" cy="111848"/>
            </a:xfrm>
            <a:custGeom>
              <a:avLst/>
              <a:gdLst>
                <a:gd name="connsiteX0" fmla="*/ 19856 w 196956"/>
                <a:gd name="connsiteY0" fmla="*/ 24874 h 111848"/>
                <a:gd name="connsiteX1" fmla="*/ 19856 w 196956"/>
                <a:gd name="connsiteY1" fmla="*/ 92691 h 111848"/>
                <a:gd name="connsiteX2" fmla="*/ 185 w 196956"/>
                <a:gd name="connsiteY2" fmla="*/ 104079 h 111848"/>
                <a:gd name="connsiteX3" fmla="*/ 185 w 196956"/>
                <a:gd name="connsiteY3" fmla="*/ 111923 h 111848"/>
                <a:gd name="connsiteX4" fmla="*/ 28682 w 196956"/>
                <a:gd name="connsiteY4" fmla="*/ 111164 h 111848"/>
                <a:gd name="connsiteX5" fmla="*/ 56927 w 196956"/>
                <a:gd name="connsiteY5" fmla="*/ 111923 h 111848"/>
                <a:gd name="connsiteX6" fmla="*/ 56927 w 196956"/>
                <a:gd name="connsiteY6" fmla="*/ 104079 h 111848"/>
                <a:gd name="connsiteX7" fmla="*/ 37257 w 196956"/>
                <a:gd name="connsiteY7" fmla="*/ 92691 h 111848"/>
                <a:gd name="connsiteX8" fmla="*/ 37257 w 196956"/>
                <a:gd name="connsiteY8" fmla="*/ 46130 h 111848"/>
                <a:gd name="connsiteX9" fmla="*/ 71301 w 196956"/>
                <a:gd name="connsiteY9" fmla="*/ 5642 h 111848"/>
                <a:gd name="connsiteX10" fmla="*/ 89963 w 196956"/>
                <a:gd name="connsiteY10" fmla="*/ 33731 h 111848"/>
                <a:gd name="connsiteX11" fmla="*/ 89963 w 196956"/>
                <a:gd name="connsiteY11" fmla="*/ 92691 h 111848"/>
                <a:gd name="connsiteX12" fmla="*/ 70293 w 196956"/>
                <a:gd name="connsiteY12" fmla="*/ 104079 h 111848"/>
                <a:gd name="connsiteX13" fmla="*/ 70293 w 196956"/>
                <a:gd name="connsiteY13" fmla="*/ 111923 h 111848"/>
                <a:gd name="connsiteX14" fmla="*/ 98790 w 196956"/>
                <a:gd name="connsiteY14" fmla="*/ 111164 h 111848"/>
                <a:gd name="connsiteX15" fmla="*/ 127034 w 196956"/>
                <a:gd name="connsiteY15" fmla="*/ 111923 h 111848"/>
                <a:gd name="connsiteX16" fmla="*/ 127034 w 196956"/>
                <a:gd name="connsiteY16" fmla="*/ 104079 h 111848"/>
                <a:gd name="connsiteX17" fmla="*/ 107364 w 196956"/>
                <a:gd name="connsiteY17" fmla="*/ 92691 h 111848"/>
                <a:gd name="connsiteX18" fmla="*/ 107364 w 196956"/>
                <a:gd name="connsiteY18" fmla="*/ 46130 h 111848"/>
                <a:gd name="connsiteX19" fmla="*/ 141409 w 196956"/>
                <a:gd name="connsiteY19" fmla="*/ 5642 h 111848"/>
                <a:gd name="connsiteX20" fmla="*/ 160070 w 196956"/>
                <a:gd name="connsiteY20" fmla="*/ 33731 h 111848"/>
                <a:gd name="connsiteX21" fmla="*/ 160070 w 196956"/>
                <a:gd name="connsiteY21" fmla="*/ 92691 h 111848"/>
                <a:gd name="connsiteX22" fmla="*/ 140400 w 196956"/>
                <a:gd name="connsiteY22" fmla="*/ 104079 h 111848"/>
                <a:gd name="connsiteX23" fmla="*/ 140400 w 196956"/>
                <a:gd name="connsiteY23" fmla="*/ 111923 h 111848"/>
                <a:gd name="connsiteX24" fmla="*/ 168897 w 196956"/>
                <a:gd name="connsiteY24" fmla="*/ 111164 h 111848"/>
                <a:gd name="connsiteX25" fmla="*/ 197141 w 196956"/>
                <a:gd name="connsiteY25" fmla="*/ 111923 h 111848"/>
                <a:gd name="connsiteX26" fmla="*/ 197141 w 196956"/>
                <a:gd name="connsiteY26" fmla="*/ 104079 h 111848"/>
                <a:gd name="connsiteX27" fmla="*/ 177471 w 196956"/>
                <a:gd name="connsiteY27" fmla="*/ 96487 h 111848"/>
                <a:gd name="connsiteX28" fmla="*/ 177471 w 196956"/>
                <a:gd name="connsiteY28" fmla="*/ 48154 h 111848"/>
                <a:gd name="connsiteX29" fmla="*/ 169653 w 196956"/>
                <a:gd name="connsiteY29" fmla="*/ 9438 h 111848"/>
                <a:gd name="connsiteX30" fmla="*/ 143174 w 196956"/>
                <a:gd name="connsiteY30" fmla="*/ 75 h 111848"/>
                <a:gd name="connsiteX31" fmla="*/ 106607 w 196956"/>
                <a:gd name="connsiteY31" fmla="*/ 24874 h 111848"/>
                <a:gd name="connsiteX32" fmla="*/ 73067 w 196956"/>
                <a:gd name="connsiteY32" fmla="*/ 75 h 111848"/>
                <a:gd name="connsiteX33" fmla="*/ 35743 w 196956"/>
                <a:gd name="connsiteY33" fmla="*/ 26645 h 111848"/>
                <a:gd name="connsiteX34" fmla="*/ 35743 w 196956"/>
                <a:gd name="connsiteY34" fmla="*/ 75 h 111848"/>
                <a:gd name="connsiteX35" fmla="*/ 185 w 196956"/>
                <a:gd name="connsiteY35" fmla="*/ 2858 h 111848"/>
                <a:gd name="connsiteX36" fmla="*/ 185 w 196956"/>
                <a:gd name="connsiteY36" fmla="*/ 10703 h 111848"/>
                <a:gd name="connsiteX37" fmla="*/ 19856 w 196956"/>
                <a:gd name="connsiteY37" fmla="*/ 24874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956" h="111848">
                  <a:moveTo>
                    <a:pt x="19856" y="24874"/>
                  </a:moveTo>
                  <a:lnTo>
                    <a:pt x="19856" y="92691"/>
                  </a:lnTo>
                  <a:cubicBezTo>
                    <a:pt x="19856" y="104079"/>
                    <a:pt x="17082" y="104079"/>
                    <a:pt x="185" y="104079"/>
                  </a:cubicBezTo>
                  <a:lnTo>
                    <a:pt x="185" y="111923"/>
                  </a:lnTo>
                  <a:cubicBezTo>
                    <a:pt x="9012" y="111670"/>
                    <a:pt x="21873" y="111164"/>
                    <a:pt x="28682" y="111164"/>
                  </a:cubicBezTo>
                  <a:cubicBezTo>
                    <a:pt x="35239" y="111164"/>
                    <a:pt x="48353" y="111670"/>
                    <a:pt x="56927" y="111923"/>
                  </a:cubicBezTo>
                  <a:lnTo>
                    <a:pt x="56927" y="104079"/>
                  </a:lnTo>
                  <a:cubicBezTo>
                    <a:pt x="40031" y="104079"/>
                    <a:pt x="37257" y="104079"/>
                    <a:pt x="37257" y="92691"/>
                  </a:cubicBezTo>
                  <a:lnTo>
                    <a:pt x="37257" y="46130"/>
                  </a:lnTo>
                  <a:cubicBezTo>
                    <a:pt x="37257" y="19813"/>
                    <a:pt x="55162" y="5642"/>
                    <a:pt x="71301" y="5642"/>
                  </a:cubicBezTo>
                  <a:cubicBezTo>
                    <a:pt x="87189" y="5642"/>
                    <a:pt x="89963" y="19307"/>
                    <a:pt x="89963" y="33731"/>
                  </a:cubicBezTo>
                  <a:lnTo>
                    <a:pt x="89963" y="92691"/>
                  </a:lnTo>
                  <a:cubicBezTo>
                    <a:pt x="89963" y="104079"/>
                    <a:pt x="87189" y="104079"/>
                    <a:pt x="70293" y="104079"/>
                  </a:cubicBezTo>
                  <a:lnTo>
                    <a:pt x="70293" y="111923"/>
                  </a:lnTo>
                  <a:cubicBezTo>
                    <a:pt x="79119" y="111670"/>
                    <a:pt x="91981" y="111164"/>
                    <a:pt x="98790" y="111164"/>
                  </a:cubicBezTo>
                  <a:cubicBezTo>
                    <a:pt x="105346" y="111164"/>
                    <a:pt x="118460" y="111670"/>
                    <a:pt x="127034" y="111923"/>
                  </a:cubicBezTo>
                  <a:lnTo>
                    <a:pt x="127034" y="104079"/>
                  </a:lnTo>
                  <a:cubicBezTo>
                    <a:pt x="110138" y="104079"/>
                    <a:pt x="107364" y="104079"/>
                    <a:pt x="107364" y="92691"/>
                  </a:cubicBezTo>
                  <a:lnTo>
                    <a:pt x="107364" y="46130"/>
                  </a:lnTo>
                  <a:cubicBezTo>
                    <a:pt x="107364" y="19813"/>
                    <a:pt x="125269" y="5642"/>
                    <a:pt x="141409" y="5642"/>
                  </a:cubicBezTo>
                  <a:cubicBezTo>
                    <a:pt x="157296" y="5642"/>
                    <a:pt x="160070" y="19307"/>
                    <a:pt x="160070" y="33731"/>
                  </a:cubicBezTo>
                  <a:lnTo>
                    <a:pt x="160070" y="92691"/>
                  </a:lnTo>
                  <a:cubicBezTo>
                    <a:pt x="160070" y="104079"/>
                    <a:pt x="157296" y="104079"/>
                    <a:pt x="140400" y="104079"/>
                  </a:cubicBezTo>
                  <a:lnTo>
                    <a:pt x="140400" y="111923"/>
                  </a:lnTo>
                  <a:cubicBezTo>
                    <a:pt x="149226" y="111670"/>
                    <a:pt x="162088" y="111164"/>
                    <a:pt x="168897" y="111164"/>
                  </a:cubicBezTo>
                  <a:cubicBezTo>
                    <a:pt x="175454" y="111164"/>
                    <a:pt x="188567" y="111670"/>
                    <a:pt x="197141" y="111923"/>
                  </a:cubicBezTo>
                  <a:lnTo>
                    <a:pt x="197141" y="104079"/>
                  </a:lnTo>
                  <a:cubicBezTo>
                    <a:pt x="184028" y="104079"/>
                    <a:pt x="177723" y="104079"/>
                    <a:pt x="177471" y="96487"/>
                  </a:cubicBezTo>
                  <a:lnTo>
                    <a:pt x="177471" y="48154"/>
                  </a:lnTo>
                  <a:cubicBezTo>
                    <a:pt x="177471" y="26392"/>
                    <a:pt x="177471" y="18547"/>
                    <a:pt x="169653" y="9438"/>
                  </a:cubicBezTo>
                  <a:cubicBezTo>
                    <a:pt x="166123" y="5136"/>
                    <a:pt x="157801" y="75"/>
                    <a:pt x="143174" y="75"/>
                  </a:cubicBezTo>
                  <a:cubicBezTo>
                    <a:pt x="121990" y="75"/>
                    <a:pt x="110894" y="15258"/>
                    <a:pt x="106607" y="24874"/>
                  </a:cubicBezTo>
                  <a:cubicBezTo>
                    <a:pt x="103077" y="2858"/>
                    <a:pt x="84415" y="75"/>
                    <a:pt x="73067" y="75"/>
                  </a:cubicBezTo>
                  <a:cubicBezTo>
                    <a:pt x="54657" y="75"/>
                    <a:pt x="42805" y="10956"/>
                    <a:pt x="35743" y="26645"/>
                  </a:cubicBezTo>
                  <a:lnTo>
                    <a:pt x="35743" y="75"/>
                  </a:lnTo>
                  <a:lnTo>
                    <a:pt x="185" y="2858"/>
                  </a:lnTo>
                  <a:lnTo>
                    <a:pt x="185" y="10703"/>
                  </a:lnTo>
                  <a:cubicBezTo>
                    <a:pt x="17838" y="10703"/>
                    <a:pt x="19856" y="12474"/>
                    <a:pt x="19856" y="24874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E834DCD-1478-830C-EA39-C0CECD46717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453228" y="4324516"/>
              <a:ext cx="113735" cy="116150"/>
            </a:xfrm>
            <a:custGeom>
              <a:avLst/>
              <a:gdLst>
                <a:gd name="connsiteX0" fmla="*/ 73579 w 113735"/>
                <a:gd name="connsiteY0" fmla="*/ 94210 h 116150"/>
                <a:gd name="connsiteX1" fmla="*/ 93250 w 113735"/>
                <a:gd name="connsiteY1" fmla="*/ 114960 h 116150"/>
                <a:gd name="connsiteX2" fmla="*/ 113929 w 113735"/>
                <a:gd name="connsiteY2" fmla="*/ 90920 h 116150"/>
                <a:gd name="connsiteX3" fmla="*/ 113929 w 113735"/>
                <a:gd name="connsiteY3" fmla="*/ 76749 h 116150"/>
                <a:gd name="connsiteX4" fmla="*/ 107624 w 113735"/>
                <a:gd name="connsiteY4" fmla="*/ 76749 h 116150"/>
                <a:gd name="connsiteX5" fmla="*/ 107624 w 113735"/>
                <a:gd name="connsiteY5" fmla="*/ 90920 h 116150"/>
                <a:gd name="connsiteX6" fmla="*/ 98546 w 113735"/>
                <a:gd name="connsiteY6" fmla="*/ 107115 h 116150"/>
                <a:gd name="connsiteX7" fmla="*/ 89215 w 113735"/>
                <a:gd name="connsiteY7" fmla="*/ 94463 h 116150"/>
                <a:gd name="connsiteX8" fmla="*/ 89215 w 113735"/>
                <a:gd name="connsiteY8" fmla="*/ 43853 h 116150"/>
                <a:gd name="connsiteX9" fmla="*/ 80136 w 113735"/>
                <a:gd name="connsiteY9" fmla="*/ 13993 h 116150"/>
                <a:gd name="connsiteX10" fmla="*/ 45587 w 113735"/>
                <a:gd name="connsiteY10" fmla="*/ 75 h 116150"/>
                <a:gd name="connsiteX11" fmla="*/ 7507 w 113735"/>
                <a:gd name="connsiteY11" fmla="*/ 28670 h 116150"/>
                <a:gd name="connsiteX12" fmla="*/ 19108 w 113735"/>
                <a:gd name="connsiteY12" fmla="*/ 40563 h 116150"/>
                <a:gd name="connsiteX13" fmla="*/ 30708 w 113735"/>
                <a:gd name="connsiteY13" fmla="*/ 28923 h 116150"/>
                <a:gd name="connsiteX14" fmla="*/ 17847 w 113735"/>
                <a:gd name="connsiteY14" fmla="*/ 17282 h 116150"/>
                <a:gd name="connsiteX15" fmla="*/ 45083 w 113735"/>
                <a:gd name="connsiteY15" fmla="*/ 5642 h 116150"/>
                <a:gd name="connsiteX16" fmla="*/ 71814 w 113735"/>
                <a:gd name="connsiteY16" fmla="*/ 38032 h 116150"/>
                <a:gd name="connsiteX17" fmla="*/ 71814 w 113735"/>
                <a:gd name="connsiteY17" fmla="*/ 47395 h 116150"/>
                <a:gd name="connsiteX18" fmla="*/ 25412 w 113735"/>
                <a:gd name="connsiteY18" fmla="*/ 56505 h 116150"/>
                <a:gd name="connsiteX19" fmla="*/ 194 w 113735"/>
                <a:gd name="connsiteY19" fmla="*/ 89402 h 116150"/>
                <a:gd name="connsiteX20" fmla="*/ 40543 w 113735"/>
                <a:gd name="connsiteY20" fmla="*/ 116225 h 116150"/>
                <a:gd name="connsiteX21" fmla="*/ 73579 w 113735"/>
                <a:gd name="connsiteY21" fmla="*/ 94210 h 116150"/>
                <a:gd name="connsiteX22" fmla="*/ 71814 w 113735"/>
                <a:gd name="connsiteY22" fmla="*/ 52709 h 116150"/>
                <a:gd name="connsiteX23" fmla="*/ 71814 w 113735"/>
                <a:gd name="connsiteY23" fmla="*/ 78014 h 116150"/>
                <a:gd name="connsiteX24" fmla="*/ 42308 w 113735"/>
                <a:gd name="connsiteY24" fmla="*/ 110658 h 116150"/>
                <a:gd name="connsiteX25" fmla="*/ 19612 w 113735"/>
                <a:gd name="connsiteY25" fmla="*/ 89149 h 116150"/>
                <a:gd name="connsiteX26" fmla="*/ 71814 w 113735"/>
                <a:gd name="connsiteY26" fmla="*/ 5270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735" h="116150">
                  <a:moveTo>
                    <a:pt x="73579" y="94210"/>
                  </a:moveTo>
                  <a:cubicBezTo>
                    <a:pt x="74588" y="104332"/>
                    <a:pt x="81397" y="114960"/>
                    <a:pt x="93250" y="114960"/>
                  </a:cubicBezTo>
                  <a:cubicBezTo>
                    <a:pt x="98546" y="114960"/>
                    <a:pt x="113929" y="111417"/>
                    <a:pt x="113929" y="90920"/>
                  </a:cubicBezTo>
                  <a:lnTo>
                    <a:pt x="113929" y="76749"/>
                  </a:lnTo>
                  <a:lnTo>
                    <a:pt x="107624" y="76749"/>
                  </a:lnTo>
                  <a:lnTo>
                    <a:pt x="107624" y="90920"/>
                  </a:lnTo>
                  <a:cubicBezTo>
                    <a:pt x="107624" y="105597"/>
                    <a:pt x="101320" y="107115"/>
                    <a:pt x="98546" y="107115"/>
                  </a:cubicBezTo>
                  <a:cubicBezTo>
                    <a:pt x="90224" y="107115"/>
                    <a:pt x="89215" y="95728"/>
                    <a:pt x="89215" y="94463"/>
                  </a:cubicBezTo>
                  <a:lnTo>
                    <a:pt x="89215" y="43853"/>
                  </a:lnTo>
                  <a:cubicBezTo>
                    <a:pt x="89215" y="33224"/>
                    <a:pt x="89215" y="23355"/>
                    <a:pt x="80136" y="13993"/>
                  </a:cubicBezTo>
                  <a:cubicBezTo>
                    <a:pt x="70301" y="4124"/>
                    <a:pt x="57692" y="75"/>
                    <a:pt x="45587" y="75"/>
                  </a:cubicBezTo>
                  <a:cubicBezTo>
                    <a:pt x="24908" y="75"/>
                    <a:pt x="7507" y="11968"/>
                    <a:pt x="7507" y="28670"/>
                  </a:cubicBezTo>
                  <a:cubicBezTo>
                    <a:pt x="7507" y="36261"/>
                    <a:pt x="12551" y="40563"/>
                    <a:pt x="19108" y="40563"/>
                  </a:cubicBezTo>
                  <a:cubicBezTo>
                    <a:pt x="26169" y="40563"/>
                    <a:pt x="30708" y="35502"/>
                    <a:pt x="30708" y="28923"/>
                  </a:cubicBezTo>
                  <a:cubicBezTo>
                    <a:pt x="30708" y="25886"/>
                    <a:pt x="29447" y="17535"/>
                    <a:pt x="17847" y="17282"/>
                  </a:cubicBezTo>
                  <a:cubicBezTo>
                    <a:pt x="24656" y="8425"/>
                    <a:pt x="37013" y="5642"/>
                    <a:pt x="45083" y="5642"/>
                  </a:cubicBezTo>
                  <a:cubicBezTo>
                    <a:pt x="57440" y="5642"/>
                    <a:pt x="71814" y="15511"/>
                    <a:pt x="71814" y="38032"/>
                  </a:cubicBezTo>
                  <a:lnTo>
                    <a:pt x="71814" y="47395"/>
                  </a:lnTo>
                  <a:cubicBezTo>
                    <a:pt x="58953" y="48154"/>
                    <a:pt x="41300" y="48914"/>
                    <a:pt x="25412" y="56505"/>
                  </a:cubicBezTo>
                  <a:cubicBezTo>
                    <a:pt x="6498" y="65109"/>
                    <a:pt x="194" y="78268"/>
                    <a:pt x="194" y="89402"/>
                  </a:cubicBezTo>
                  <a:cubicBezTo>
                    <a:pt x="194" y="109899"/>
                    <a:pt x="24656" y="116225"/>
                    <a:pt x="40543" y="116225"/>
                  </a:cubicBezTo>
                  <a:cubicBezTo>
                    <a:pt x="57187" y="116225"/>
                    <a:pt x="68788" y="106103"/>
                    <a:pt x="73579" y="94210"/>
                  </a:cubicBezTo>
                  <a:close/>
                  <a:moveTo>
                    <a:pt x="71814" y="52709"/>
                  </a:moveTo>
                  <a:lnTo>
                    <a:pt x="71814" y="78014"/>
                  </a:lnTo>
                  <a:cubicBezTo>
                    <a:pt x="71814" y="102054"/>
                    <a:pt x="53657" y="110658"/>
                    <a:pt x="42308" y="110658"/>
                  </a:cubicBezTo>
                  <a:cubicBezTo>
                    <a:pt x="29951" y="110658"/>
                    <a:pt x="19612" y="101801"/>
                    <a:pt x="19612" y="89149"/>
                  </a:cubicBezTo>
                  <a:cubicBezTo>
                    <a:pt x="19612" y="75231"/>
                    <a:pt x="30204" y="54228"/>
                    <a:pt x="71814" y="52709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635C25-719A-9C63-5CC7-385D9A6D3A8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71755" y="4328817"/>
              <a:ext cx="127100" cy="109065"/>
            </a:xfrm>
            <a:custGeom>
              <a:avLst/>
              <a:gdLst>
                <a:gd name="connsiteX0" fmla="*/ 69549 w 127100"/>
                <a:gd name="connsiteY0" fmla="*/ 49673 h 109065"/>
                <a:gd name="connsiteX1" fmla="*/ 92750 w 127100"/>
                <a:gd name="connsiteY1" fmla="*/ 21078 h 109065"/>
                <a:gd name="connsiteX2" fmla="*/ 122760 w 127100"/>
                <a:gd name="connsiteY2" fmla="*/ 7919 h 109065"/>
                <a:gd name="connsiteX3" fmla="*/ 122760 w 127100"/>
                <a:gd name="connsiteY3" fmla="*/ 75 h 109065"/>
                <a:gd name="connsiteX4" fmla="*/ 102081 w 127100"/>
                <a:gd name="connsiteY4" fmla="*/ 834 h 109065"/>
                <a:gd name="connsiteX5" fmla="*/ 77871 w 127100"/>
                <a:gd name="connsiteY5" fmla="*/ 75 h 109065"/>
                <a:gd name="connsiteX6" fmla="*/ 77871 w 127100"/>
                <a:gd name="connsiteY6" fmla="*/ 7919 h 109065"/>
                <a:gd name="connsiteX7" fmla="*/ 85185 w 127100"/>
                <a:gd name="connsiteY7" fmla="*/ 15764 h 109065"/>
                <a:gd name="connsiteX8" fmla="*/ 81402 w 127100"/>
                <a:gd name="connsiteY8" fmla="*/ 24621 h 109065"/>
                <a:gd name="connsiteX9" fmla="*/ 65767 w 127100"/>
                <a:gd name="connsiteY9" fmla="*/ 44359 h 109065"/>
                <a:gd name="connsiteX10" fmla="*/ 46096 w 127100"/>
                <a:gd name="connsiteY10" fmla="*/ 18800 h 109065"/>
                <a:gd name="connsiteX11" fmla="*/ 43827 w 127100"/>
                <a:gd name="connsiteY11" fmla="*/ 14246 h 109065"/>
                <a:gd name="connsiteX12" fmla="*/ 52653 w 127100"/>
                <a:gd name="connsiteY12" fmla="*/ 7919 h 109065"/>
                <a:gd name="connsiteX13" fmla="*/ 52653 w 127100"/>
                <a:gd name="connsiteY13" fmla="*/ 75 h 109065"/>
                <a:gd name="connsiteX14" fmla="*/ 25417 w 127100"/>
                <a:gd name="connsiteY14" fmla="*/ 834 h 109065"/>
                <a:gd name="connsiteX15" fmla="*/ 1460 w 127100"/>
                <a:gd name="connsiteY15" fmla="*/ 75 h 109065"/>
                <a:gd name="connsiteX16" fmla="*/ 1460 w 127100"/>
                <a:gd name="connsiteY16" fmla="*/ 7919 h 109065"/>
                <a:gd name="connsiteX17" fmla="*/ 31217 w 127100"/>
                <a:gd name="connsiteY17" fmla="*/ 23355 h 109065"/>
                <a:gd name="connsiteX18" fmla="*/ 56184 w 127100"/>
                <a:gd name="connsiteY18" fmla="*/ 55999 h 109065"/>
                <a:gd name="connsiteX19" fmla="*/ 32478 w 127100"/>
                <a:gd name="connsiteY19" fmla="*/ 86112 h 109065"/>
                <a:gd name="connsiteX20" fmla="*/ 199 w 127100"/>
                <a:gd name="connsiteY20" fmla="*/ 101295 h 109065"/>
                <a:gd name="connsiteX21" fmla="*/ 199 w 127100"/>
                <a:gd name="connsiteY21" fmla="*/ 109140 h 109065"/>
                <a:gd name="connsiteX22" fmla="*/ 21130 w 127100"/>
                <a:gd name="connsiteY22" fmla="*/ 108381 h 109065"/>
                <a:gd name="connsiteX23" fmla="*/ 45087 w 127100"/>
                <a:gd name="connsiteY23" fmla="*/ 109140 h 109065"/>
                <a:gd name="connsiteX24" fmla="*/ 45087 w 127100"/>
                <a:gd name="connsiteY24" fmla="*/ 101295 h 109065"/>
                <a:gd name="connsiteX25" fmla="*/ 37774 w 127100"/>
                <a:gd name="connsiteY25" fmla="*/ 93451 h 109065"/>
                <a:gd name="connsiteX26" fmla="*/ 60471 w 127100"/>
                <a:gd name="connsiteY26" fmla="*/ 61313 h 109065"/>
                <a:gd name="connsiteX27" fmla="*/ 79637 w 127100"/>
                <a:gd name="connsiteY27" fmla="*/ 86618 h 109065"/>
                <a:gd name="connsiteX28" fmla="*/ 84933 w 127100"/>
                <a:gd name="connsiteY28" fmla="*/ 94969 h 109065"/>
                <a:gd name="connsiteX29" fmla="*/ 75854 w 127100"/>
                <a:gd name="connsiteY29" fmla="*/ 101295 h 109065"/>
                <a:gd name="connsiteX30" fmla="*/ 75854 w 127100"/>
                <a:gd name="connsiteY30" fmla="*/ 109140 h 109065"/>
                <a:gd name="connsiteX31" fmla="*/ 103090 w 127100"/>
                <a:gd name="connsiteY31" fmla="*/ 108381 h 109065"/>
                <a:gd name="connsiteX32" fmla="*/ 127300 w 127100"/>
                <a:gd name="connsiteY32" fmla="*/ 109140 h 109065"/>
                <a:gd name="connsiteX33" fmla="*/ 127300 w 127100"/>
                <a:gd name="connsiteY33" fmla="*/ 101295 h 109065"/>
                <a:gd name="connsiteX34" fmla="*/ 103342 w 127100"/>
                <a:gd name="connsiteY34" fmla="*/ 93451 h 109065"/>
                <a:gd name="connsiteX35" fmla="*/ 69549 w 127100"/>
                <a:gd name="connsiteY35" fmla="*/ 49673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100" h="109065">
                  <a:moveTo>
                    <a:pt x="69549" y="49673"/>
                  </a:moveTo>
                  <a:cubicBezTo>
                    <a:pt x="77115" y="40057"/>
                    <a:pt x="86698" y="27657"/>
                    <a:pt x="92750" y="21078"/>
                  </a:cubicBezTo>
                  <a:cubicBezTo>
                    <a:pt x="100568" y="11968"/>
                    <a:pt x="110908" y="8172"/>
                    <a:pt x="122760" y="7919"/>
                  </a:cubicBezTo>
                  <a:lnTo>
                    <a:pt x="122760" y="75"/>
                  </a:lnTo>
                  <a:cubicBezTo>
                    <a:pt x="116203" y="581"/>
                    <a:pt x="108638" y="834"/>
                    <a:pt x="102081" y="834"/>
                  </a:cubicBezTo>
                  <a:cubicBezTo>
                    <a:pt x="94516" y="834"/>
                    <a:pt x="81150" y="328"/>
                    <a:pt x="77871" y="75"/>
                  </a:cubicBezTo>
                  <a:lnTo>
                    <a:pt x="77871" y="7919"/>
                  </a:lnTo>
                  <a:cubicBezTo>
                    <a:pt x="83167" y="8425"/>
                    <a:pt x="85185" y="11715"/>
                    <a:pt x="85185" y="15764"/>
                  </a:cubicBezTo>
                  <a:cubicBezTo>
                    <a:pt x="85185" y="19813"/>
                    <a:pt x="82663" y="23102"/>
                    <a:pt x="81402" y="24621"/>
                  </a:cubicBezTo>
                  <a:lnTo>
                    <a:pt x="65767" y="44359"/>
                  </a:lnTo>
                  <a:lnTo>
                    <a:pt x="46096" y="18800"/>
                  </a:lnTo>
                  <a:cubicBezTo>
                    <a:pt x="43827" y="16270"/>
                    <a:pt x="43827" y="15764"/>
                    <a:pt x="43827" y="14246"/>
                  </a:cubicBezTo>
                  <a:cubicBezTo>
                    <a:pt x="43827" y="10450"/>
                    <a:pt x="47609" y="8172"/>
                    <a:pt x="52653" y="7919"/>
                  </a:cubicBezTo>
                  <a:lnTo>
                    <a:pt x="52653" y="75"/>
                  </a:lnTo>
                  <a:cubicBezTo>
                    <a:pt x="46096" y="328"/>
                    <a:pt x="29452" y="834"/>
                    <a:pt x="25417" y="834"/>
                  </a:cubicBezTo>
                  <a:cubicBezTo>
                    <a:pt x="20121" y="834"/>
                    <a:pt x="8269" y="581"/>
                    <a:pt x="1460" y="75"/>
                  </a:cubicBezTo>
                  <a:lnTo>
                    <a:pt x="1460" y="7919"/>
                  </a:lnTo>
                  <a:cubicBezTo>
                    <a:pt x="19112" y="7919"/>
                    <a:pt x="19365" y="8172"/>
                    <a:pt x="31217" y="23355"/>
                  </a:cubicBezTo>
                  <a:lnTo>
                    <a:pt x="56184" y="55999"/>
                  </a:lnTo>
                  <a:lnTo>
                    <a:pt x="32478" y="86112"/>
                  </a:lnTo>
                  <a:cubicBezTo>
                    <a:pt x="20373" y="100789"/>
                    <a:pt x="5495" y="101295"/>
                    <a:pt x="199" y="101295"/>
                  </a:cubicBezTo>
                  <a:lnTo>
                    <a:pt x="199" y="109140"/>
                  </a:lnTo>
                  <a:cubicBezTo>
                    <a:pt x="6755" y="108634"/>
                    <a:pt x="14573" y="108381"/>
                    <a:pt x="21130" y="108381"/>
                  </a:cubicBezTo>
                  <a:cubicBezTo>
                    <a:pt x="28443" y="108381"/>
                    <a:pt x="39035" y="108887"/>
                    <a:pt x="45087" y="109140"/>
                  </a:cubicBezTo>
                  <a:lnTo>
                    <a:pt x="45087" y="101295"/>
                  </a:lnTo>
                  <a:cubicBezTo>
                    <a:pt x="39539" y="100536"/>
                    <a:pt x="37774" y="97246"/>
                    <a:pt x="37774" y="93451"/>
                  </a:cubicBezTo>
                  <a:cubicBezTo>
                    <a:pt x="37774" y="87883"/>
                    <a:pt x="45087" y="79533"/>
                    <a:pt x="60471" y="61313"/>
                  </a:cubicBezTo>
                  <a:lnTo>
                    <a:pt x="79637" y="86618"/>
                  </a:lnTo>
                  <a:cubicBezTo>
                    <a:pt x="81654" y="89402"/>
                    <a:pt x="84933" y="93451"/>
                    <a:pt x="84933" y="94969"/>
                  </a:cubicBezTo>
                  <a:cubicBezTo>
                    <a:pt x="84933" y="97246"/>
                    <a:pt x="82663" y="101042"/>
                    <a:pt x="75854" y="101295"/>
                  </a:cubicBezTo>
                  <a:lnTo>
                    <a:pt x="75854" y="109140"/>
                  </a:lnTo>
                  <a:cubicBezTo>
                    <a:pt x="83420" y="108887"/>
                    <a:pt x="97542" y="108381"/>
                    <a:pt x="103090" y="108381"/>
                  </a:cubicBezTo>
                  <a:cubicBezTo>
                    <a:pt x="109899" y="108381"/>
                    <a:pt x="119734" y="108634"/>
                    <a:pt x="127300" y="109140"/>
                  </a:cubicBezTo>
                  <a:lnTo>
                    <a:pt x="127300" y="101295"/>
                  </a:lnTo>
                  <a:cubicBezTo>
                    <a:pt x="113682" y="101295"/>
                    <a:pt x="109142" y="100789"/>
                    <a:pt x="103342" y="93451"/>
                  </a:cubicBezTo>
                  <a:lnTo>
                    <a:pt x="69549" y="49673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B75F69-3590-128E-6481-3FE12426D6E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714007" y="4212416"/>
              <a:ext cx="157287" cy="120983"/>
            </a:xfrm>
            <a:custGeom>
              <a:avLst/>
              <a:gdLst>
                <a:gd name="connsiteX0" fmla="*/ 135249 w 157287"/>
                <a:gd name="connsiteY0" fmla="*/ 19378 h 120983"/>
                <a:gd name="connsiteX1" fmla="*/ 153961 w 157287"/>
                <a:gd name="connsiteY1" fmla="*/ 6447 h 120983"/>
                <a:gd name="connsiteX2" fmla="*/ 157491 w 157287"/>
                <a:gd name="connsiteY2" fmla="*/ 2551 h 120983"/>
                <a:gd name="connsiteX3" fmla="*/ 154843 w 157287"/>
                <a:gd name="connsiteY3" fmla="*/ 71 h 120983"/>
                <a:gd name="connsiteX4" fmla="*/ 136484 w 157287"/>
                <a:gd name="connsiteY4" fmla="*/ 779 h 120983"/>
                <a:gd name="connsiteX5" fmla="*/ 117772 w 157287"/>
                <a:gd name="connsiteY5" fmla="*/ 71 h 120983"/>
                <a:gd name="connsiteX6" fmla="*/ 114242 w 157287"/>
                <a:gd name="connsiteY6" fmla="*/ 3968 h 120983"/>
                <a:gd name="connsiteX7" fmla="*/ 118125 w 157287"/>
                <a:gd name="connsiteY7" fmla="*/ 6447 h 120983"/>
                <a:gd name="connsiteX8" fmla="*/ 129423 w 157287"/>
                <a:gd name="connsiteY8" fmla="*/ 13710 h 120983"/>
                <a:gd name="connsiteX9" fmla="*/ 128717 w 157287"/>
                <a:gd name="connsiteY9" fmla="*/ 17961 h 120983"/>
                <a:gd name="connsiteX10" fmla="*/ 109475 w 157287"/>
                <a:gd name="connsiteY10" fmla="*/ 95192 h 120983"/>
                <a:gd name="connsiteX11" fmla="*/ 64637 w 157287"/>
                <a:gd name="connsiteY11" fmla="*/ 3082 h 120983"/>
                <a:gd name="connsiteX12" fmla="*/ 58635 w 157287"/>
                <a:gd name="connsiteY12" fmla="*/ 71 h 120983"/>
                <a:gd name="connsiteX13" fmla="*/ 34451 w 157287"/>
                <a:gd name="connsiteY13" fmla="*/ 71 h 120983"/>
                <a:gd name="connsiteX14" fmla="*/ 28802 w 157287"/>
                <a:gd name="connsiteY14" fmla="*/ 3968 h 120983"/>
                <a:gd name="connsiteX15" fmla="*/ 34627 w 157287"/>
                <a:gd name="connsiteY15" fmla="*/ 6447 h 120983"/>
                <a:gd name="connsiteX16" fmla="*/ 45925 w 157287"/>
                <a:gd name="connsiteY16" fmla="*/ 7333 h 120983"/>
                <a:gd name="connsiteX17" fmla="*/ 22270 w 157287"/>
                <a:gd name="connsiteY17" fmla="*/ 102101 h 120983"/>
                <a:gd name="connsiteX18" fmla="*/ 3911 w 157287"/>
                <a:gd name="connsiteY18" fmla="*/ 114677 h 120983"/>
                <a:gd name="connsiteX19" fmla="*/ 204 w 157287"/>
                <a:gd name="connsiteY19" fmla="*/ 118397 h 120983"/>
                <a:gd name="connsiteX20" fmla="*/ 2852 w 157287"/>
                <a:gd name="connsiteY20" fmla="*/ 121054 h 120983"/>
                <a:gd name="connsiteX21" fmla="*/ 21211 w 157287"/>
                <a:gd name="connsiteY21" fmla="*/ 120346 h 120983"/>
                <a:gd name="connsiteX22" fmla="*/ 39923 w 157287"/>
                <a:gd name="connsiteY22" fmla="*/ 121054 h 120983"/>
                <a:gd name="connsiteX23" fmla="*/ 43454 w 157287"/>
                <a:gd name="connsiteY23" fmla="*/ 117334 h 120983"/>
                <a:gd name="connsiteX24" fmla="*/ 39393 w 157287"/>
                <a:gd name="connsiteY24" fmla="*/ 114677 h 120983"/>
                <a:gd name="connsiteX25" fmla="*/ 28272 w 157287"/>
                <a:gd name="connsiteY25" fmla="*/ 107238 h 120983"/>
                <a:gd name="connsiteX26" fmla="*/ 28978 w 157287"/>
                <a:gd name="connsiteY26" fmla="*/ 102809 h 120983"/>
                <a:gd name="connsiteX27" fmla="*/ 51574 w 157287"/>
                <a:gd name="connsiteY27" fmla="*/ 12116 h 120983"/>
                <a:gd name="connsiteX28" fmla="*/ 103120 w 157287"/>
                <a:gd name="connsiteY28" fmla="*/ 118043 h 120983"/>
                <a:gd name="connsiteX29" fmla="*/ 107004 w 157287"/>
                <a:gd name="connsiteY29" fmla="*/ 121054 h 120983"/>
                <a:gd name="connsiteX30" fmla="*/ 110711 w 157287"/>
                <a:gd name="connsiteY30" fmla="*/ 117334 h 120983"/>
                <a:gd name="connsiteX31" fmla="*/ 135249 w 157287"/>
                <a:gd name="connsiteY31" fmla="*/ 19378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287" h="120983">
                  <a:moveTo>
                    <a:pt x="135249" y="19378"/>
                  </a:moveTo>
                  <a:cubicBezTo>
                    <a:pt x="137014" y="12647"/>
                    <a:pt x="139838" y="6802"/>
                    <a:pt x="153961" y="6447"/>
                  </a:cubicBezTo>
                  <a:cubicBezTo>
                    <a:pt x="154843" y="6447"/>
                    <a:pt x="157491" y="6270"/>
                    <a:pt x="157491" y="2551"/>
                  </a:cubicBezTo>
                  <a:cubicBezTo>
                    <a:pt x="157491" y="1488"/>
                    <a:pt x="156609" y="71"/>
                    <a:pt x="154843" y="71"/>
                  </a:cubicBezTo>
                  <a:cubicBezTo>
                    <a:pt x="149018" y="71"/>
                    <a:pt x="142486" y="779"/>
                    <a:pt x="136484" y="779"/>
                  </a:cubicBezTo>
                  <a:cubicBezTo>
                    <a:pt x="132248" y="779"/>
                    <a:pt x="122009" y="71"/>
                    <a:pt x="117772" y="71"/>
                  </a:cubicBezTo>
                  <a:cubicBezTo>
                    <a:pt x="116890" y="71"/>
                    <a:pt x="114242" y="71"/>
                    <a:pt x="114242" y="3968"/>
                  </a:cubicBezTo>
                  <a:cubicBezTo>
                    <a:pt x="114242" y="6270"/>
                    <a:pt x="116537" y="6447"/>
                    <a:pt x="118125" y="6447"/>
                  </a:cubicBezTo>
                  <a:cubicBezTo>
                    <a:pt x="126422" y="6625"/>
                    <a:pt x="129423" y="9282"/>
                    <a:pt x="129423" y="13710"/>
                  </a:cubicBezTo>
                  <a:cubicBezTo>
                    <a:pt x="129423" y="15127"/>
                    <a:pt x="129247" y="16013"/>
                    <a:pt x="128717" y="17961"/>
                  </a:cubicBezTo>
                  <a:lnTo>
                    <a:pt x="109475" y="95192"/>
                  </a:lnTo>
                  <a:lnTo>
                    <a:pt x="64637" y="3082"/>
                  </a:lnTo>
                  <a:cubicBezTo>
                    <a:pt x="63225" y="71"/>
                    <a:pt x="62872" y="71"/>
                    <a:pt x="58635" y="71"/>
                  </a:cubicBezTo>
                  <a:lnTo>
                    <a:pt x="34451" y="71"/>
                  </a:lnTo>
                  <a:cubicBezTo>
                    <a:pt x="31097" y="71"/>
                    <a:pt x="28802" y="71"/>
                    <a:pt x="28802" y="3968"/>
                  </a:cubicBezTo>
                  <a:cubicBezTo>
                    <a:pt x="28802" y="6447"/>
                    <a:pt x="30920" y="6447"/>
                    <a:pt x="34627" y="6447"/>
                  </a:cubicBezTo>
                  <a:cubicBezTo>
                    <a:pt x="38334" y="6447"/>
                    <a:pt x="42218" y="6625"/>
                    <a:pt x="45925" y="7333"/>
                  </a:cubicBezTo>
                  <a:lnTo>
                    <a:pt x="22270" y="102101"/>
                  </a:lnTo>
                  <a:cubicBezTo>
                    <a:pt x="20681" y="108832"/>
                    <a:pt x="17680" y="114146"/>
                    <a:pt x="3911" y="114677"/>
                  </a:cubicBezTo>
                  <a:cubicBezTo>
                    <a:pt x="2675" y="114677"/>
                    <a:pt x="204" y="114855"/>
                    <a:pt x="204" y="118397"/>
                  </a:cubicBezTo>
                  <a:cubicBezTo>
                    <a:pt x="204" y="120346"/>
                    <a:pt x="1616" y="121054"/>
                    <a:pt x="2852" y="121054"/>
                  </a:cubicBezTo>
                  <a:cubicBezTo>
                    <a:pt x="8677" y="121054"/>
                    <a:pt x="15209" y="120346"/>
                    <a:pt x="21211" y="120346"/>
                  </a:cubicBezTo>
                  <a:cubicBezTo>
                    <a:pt x="25448" y="120346"/>
                    <a:pt x="35686" y="121054"/>
                    <a:pt x="39923" y="121054"/>
                  </a:cubicBezTo>
                  <a:cubicBezTo>
                    <a:pt x="41688" y="121054"/>
                    <a:pt x="43454" y="120169"/>
                    <a:pt x="43454" y="117334"/>
                  </a:cubicBezTo>
                  <a:cubicBezTo>
                    <a:pt x="43454" y="114855"/>
                    <a:pt x="41335" y="114677"/>
                    <a:pt x="39393" y="114677"/>
                  </a:cubicBezTo>
                  <a:cubicBezTo>
                    <a:pt x="28272" y="114323"/>
                    <a:pt x="28272" y="109718"/>
                    <a:pt x="28272" y="107238"/>
                  </a:cubicBezTo>
                  <a:cubicBezTo>
                    <a:pt x="28272" y="106529"/>
                    <a:pt x="28272" y="105643"/>
                    <a:pt x="28978" y="102809"/>
                  </a:cubicBezTo>
                  <a:lnTo>
                    <a:pt x="51574" y="12116"/>
                  </a:lnTo>
                  <a:lnTo>
                    <a:pt x="103120" y="118043"/>
                  </a:lnTo>
                  <a:cubicBezTo>
                    <a:pt x="104533" y="120877"/>
                    <a:pt x="105239" y="121054"/>
                    <a:pt x="107004" y="121054"/>
                  </a:cubicBezTo>
                  <a:cubicBezTo>
                    <a:pt x="109828" y="121054"/>
                    <a:pt x="109828" y="120523"/>
                    <a:pt x="110711" y="117334"/>
                  </a:cubicBezTo>
                  <a:lnTo>
                    <a:pt x="135249" y="19378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25F22F-49AE-27C3-FB69-63CAE0E4B01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710123" y="4383000"/>
              <a:ext cx="53488" cy="119212"/>
            </a:xfrm>
            <a:custGeom>
              <a:avLst/>
              <a:gdLst>
                <a:gd name="connsiteX0" fmla="*/ 49102 w 53488"/>
                <a:gd name="connsiteY0" fmla="*/ 6808 h 119212"/>
                <a:gd name="connsiteX1" fmla="*/ 42041 w 53488"/>
                <a:gd name="connsiteY1" fmla="*/ 77 h 119212"/>
                <a:gd name="connsiteX2" fmla="*/ 32156 w 53488"/>
                <a:gd name="connsiteY2" fmla="*/ 9820 h 119212"/>
                <a:gd name="connsiteX3" fmla="*/ 39217 w 53488"/>
                <a:gd name="connsiteY3" fmla="*/ 16551 h 119212"/>
                <a:gd name="connsiteX4" fmla="*/ 49102 w 53488"/>
                <a:gd name="connsiteY4" fmla="*/ 6808 h 119212"/>
                <a:gd name="connsiteX5" fmla="*/ 13091 w 53488"/>
                <a:gd name="connsiteY5" fmla="*/ 96793 h 119212"/>
                <a:gd name="connsiteX6" fmla="*/ 11502 w 53488"/>
                <a:gd name="connsiteY6" fmla="*/ 104233 h 119212"/>
                <a:gd name="connsiteX7" fmla="*/ 28272 w 53488"/>
                <a:gd name="connsiteY7" fmla="*/ 119290 h 119212"/>
                <a:gd name="connsiteX8" fmla="*/ 53692 w 53488"/>
                <a:gd name="connsiteY8" fmla="*/ 92188 h 119212"/>
                <a:gd name="connsiteX9" fmla="*/ 50868 w 53488"/>
                <a:gd name="connsiteY9" fmla="*/ 89885 h 119212"/>
                <a:gd name="connsiteX10" fmla="*/ 47514 w 53488"/>
                <a:gd name="connsiteY10" fmla="*/ 92896 h 119212"/>
                <a:gd name="connsiteX11" fmla="*/ 28802 w 53488"/>
                <a:gd name="connsiteY11" fmla="*/ 114330 h 119212"/>
                <a:gd name="connsiteX12" fmla="*/ 24388 w 53488"/>
                <a:gd name="connsiteY12" fmla="*/ 108130 h 119212"/>
                <a:gd name="connsiteX13" fmla="*/ 27213 w 53488"/>
                <a:gd name="connsiteY13" fmla="*/ 96793 h 119212"/>
                <a:gd name="connsiteX14" fmla="*/ 32862 w 53488"/>
                <a:gd name="connsiteY14" fmla="*/ 82622 h 119212"/>
                <a:gd name="connsiteX15" fmla="*/ 41512 w 53488"/>
                <a:gd name="connsiteY15" fmla="*/ 60126 h 119212"/>
                <a:gd name="connsiteX16" fmla="*/ 42571 w 53488"/>
                <a:gd name="connsiteY16" fmla="*/ 54458 h 119212"/>
                <a:gd name="connsiteX17" fmla="*/ 25801 w 53488"/>
                <a:gd name="connsiteY17" fmla="*/ 39401 h 119212"/>
                <a:gd name="connsiteX18" fmla="*/ 204 w 53488"/>
                <a:gd name="connsiteY18" fmla="*/ 66503 h 119212"/>
                <a:gd name="connsiteX19" fmla="*/ 3205 w 53488"/>
                <a:gd name="connsiteY19" fmla="*/ 68806 h 119212"/>
                <a:gd name="connsiteX20" fmla="*/ 6382 w 53488"/>
                <a:gd name="connsiteY20" fmla="*/ 65972 h 119212"/>
                <a:gd name="connsiteX21" fmla="*/ 25271 w 53488"/>
                <a:gd name="connsiteY21" fmla="*/ 44361 h 119212"/>
                <a:gd name="connsiteX22" fmla="*/ 29684 w 53488"/>
                <a:gd name="connsiteY22" fmla="*/ 50561 h 119212"/>
                <a:gd name="connsiteX23" fmla="*/ 24212 w 53488"/>
                <a:gd name="connsiteY23" fmla="*/ 68274 h 119212"/>
                <a:gd name="connsiteX24" fmla="*/ 13091 w 53488"/>
                <a:gd name="connsiteY24" fmla="*/ 96793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88" h="119212">
                  <a:moveTo>
                    <a:pt x="49102" y="6808"/>
                  </a:moveTo>
                  <a:cubicBezTo>
                    <a:pt x="49102" y="3974"/>
                    <a:pt x="46984" y="77"/>
                    <a:pt x="42041" y="77"/>
                  </a:cubicBezTo>
                  <a:cubicBezTo>
                    <a:pt x="37275" y="77"/>
                    <a:pt x="32156" y="4683"/>
                    <a:pt x="32156" y="9820"/>
                  </a:cubicBezTo>
                  <a:cubicBezTo>
                    <a:pt x="32156" y="12831"/>
                    <a:pt x="34451" y="16551"/>
                    <a:pt x="39217" y="16551"/>
                  </a:cubicBezTo>
                  <a:cubicBezTo>
                    <a:pt x="44336" y="16551"/>
                    <a:pt x="49102" y="11591"/>
                    <a:pt x="49102" y="6808"/>
                  </a:cubicBezTo>
                  <a:close/>
                  <a:moveTo>
                    <a:pt x="13091" y="96793"/>
                  </a:moveTo>
                  <a:cubicBezTo>
                    <a:pt x="12384" y="99096"/>
                    <a:pt x="11502" y="101222"/>
                    <a:pt x="11502" y="104233"/>
                  </a:cubicBezTo>
                  <a:cubicBezTo>
                    <a:pt x="11502" y="112558"/>
                    <a:pt x="18563" y="119290"/>
                    <a:pt x="28272" y="119290"/>
                  </a:cubicBezTo>
                  <a:cubicBezTo>
                    <a:pt x="45925" y="119290"/>
                    <a:pt x="53692" y="94845"/>
                    <a:pt x="53692" y="92188"/>
                  </a:cubicBezTo>
                  <a:cubicBezTo>
                    <a:pt x="53692" y="89885"/>
                    <a:pt x="51397" y="89885"/>
                    <a:pt x="50868" y="89885"/>
                  </a:cubicBezTo>
                  <a:cubicBezTo>
                    <a:pt x="48396" y="89885"/>
                    <a:pt x="48220" y="90948"/>
                    <a:pt x="47514" y="92896"/>
                  </a:cubicBezTo>
                  <a:cubicBezTo>
                    <a:pt x="43454" y="107067"/>
                    <a:pt x="35686" y="114330"/>
                    <a:pt x="28802" y="114330"/>
                  </a:cubicBezTo>
                  <a:cubicBezTo>
                    <a:pt x="25271" y="114330"/>
                    <a:pt x="24388" y="112027"/>
                    <a:pt x="24388" y="108130"/>
                  </a:cubicBezTo>
                  <a:cubicBezTo>
                    <a:pt x="24388" y="104056"/>
                    <a:pt x="25624" y="100690"/>
                    <a:pt x="27213" y="96793"/>
                  </a:cubicBezTo>
                  <a:cubicBezTo>
                    <a:pt x="28978" y="92011"/>
                    <a:pt x="30920" y="87228"/>
                    <a:pt x="32862" y="82622"/>
                  </a:cubicBezTo>
                  <a:cubicBezTo>
                    <a:pt x="34451" y="78371"/>
                    <a:pt x="40806" y="62252"/>
                    <a:pt x="41512" y="60126"/>
                  </a:cubicBezTo>
                  <a:cubicBezTo>
                    <a:pt x="42041" y="58355"/>
                    <a:pt x="42571" y="56229"/>
                    <a:pt x="42571" y="54458"/>
                  </a:cubicBezTo>
                  <a:cubicBezTo>
                    <a:pt x="42571" y="46132"/>
                    <a:pt x="35510" y="39401"/>
                    <a:pt x="25801" y="39401"/>
                  </a:cubicBezTo>
                  <a:cubicBezTo>
                    <a:pt x="8324" y="39401"/>
                    <a:pt x="204" y="63492"/>
                    <a:pt x="204" y="66503"/>
                  </a:cubicBezTo>
                  <a:cubicBezTo>
                    <a:pt x="204" y="68806"/>
                    <a:pt x="2675" y="68806"/>
                    <a:pt x="3205" y="68806"/>
                  </a:cubicBezTo>
                  <a:cubicBezTo>
                    <a:pt x="5676" y="68806"/>
                    <a:pt x="5853" y="67920"/>
                    <a:pt x="6382" y="65972"/>
                  </a:cubicBezTo>
                  <a:cubicBezTo>
                    <a:pt x="10972" y="50738"/>
                    <a:pt x="18739" y="44361"/>
                    <a:pt x="25271" y="44361"/>
                  </a:cubicBezTo>
                  <a:cubicBezTo>
                    <a:pt x="28096" y="44361"/>
                    <a:pt x="29684" y="45778"/>
                    <a:pt x="29684" y="50561"/>
                  </a:cubicBezTo>
                  <a:cubicBezTo>
                    <a:pt x="29684" y="54635"/>
                    <a:pt x="28625" y="57292"/>
                    <a:pt x="24212" y="68274"/>
                  </a:cubicBezTo>
                  <a:lnTo>
                    <a:pt x="13091" y="96793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0F9C91-24A0-1EB1-DD95-30E5547A2AA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785534" y="4432244"/>
              <a:ext cx="129925" cy="47649"/>
            </a:xfrm>
            <a:custGeom>
              <a:avLst/>
              <a:gdLst>
                <a:gd name="connsiteX0" fmla="*/ 123424 w 129925"/>
                <a:gd name="connsiteY0" fmla="*/ 8757 h 47649"/>
                <a:gd name="connsiteX1" fmla="*/ 130132 w 129925"/>
                <a:gd name="connsiteY1" fmla="*/ 4328 h 47649"/>
                <a:gd name="connsiteX2" fmla="*/ 123601 w 129925"/>
                <a:gd name="connsiteY2" fmla="*/ 77 h 47649"/>
                <a:gd name="connsiteX3" fmla="*/ 6738 w 129925"/>
                <a:gd name="connsiteY3" fmla="*/ 77 h 47649"/>
                <a:gd name="connsiteX4" fmla="*/ 207 w 129925"/>
                <a:gd name="connsiteY4" fmla="*/ 4328 h 47649"/>
                <a:gd name="connsiteX5" fmla="*/ 6915 w 129925"/>
                <a:gd name="connsiteY5" fmla="*/ 8757 h 47649"/>
                <a:gd name="connsiteX6" fmla="*/ 123424 w 129925"/>
                <a:gd name="connsiteY6" fmla="*/ 8757 h 47649"/>
                <a:gd name="connsiteX7" fmla="*/ 123601 w 129925"/>
                <a:gd name="connsiteY7" fmla="*/ 47727 h 47649"/>
                <a:gd name="connsiteX8" fmla="*/ 130132 w 129925"/>
                <a:gd name="connsiteY8" fmla="*/ 43475 h 47649"/>
                <a:gd name="connsiteX9" fmla="*/ 123424 w 129925"/>
                <a:gd name="connsiteY9" fmla="*/ 39047 h 47649"/>
                <a:gd name="connsiteX10" fmla="*/ 6915 w 129925"/>
                <a:gd name="connsiteY10" fmla="*/ 39047 h 47649"/>
                <a:gd name="connsiteX11" fmla="*/ 207 w 129925"/>
                <a:gd name="connsiteY11" fmla="*/ 43475 h 47649"/>
                <a:gd name="connsiteX12" fmla="*/ 6738 w 129925"/>
                <a:gd name="connsiteY12" fmla="*/ 47727 h 47649"/>
                <a:gd name="connsiteX13" fmla="*/ 123601 w 129925"/>
                <a:gd name="connsiteY13" fmla="*/ 47727 h 4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925" h="47649">
                  <a:moveTo>
                    <a:pt x="123424" y="8757"/>
                  </a:moveTo>
                  <a:cubicBezTo>
                    <a:pt x="126072" y="8757"/>
                    <a:pt x="130132" y="8757"/>
                    <a:pt x="130132" y="4328"/>
                  </a:cubicBezTo>
                  <a:cubicBezTo>
                    <a:pt x="130132" y="77"/>
                    <a:pt x="125895" y="77"/>
                    <a:pt x="123601" y="77"/>
                  </a:cubicBezTo>
                  <a:lnTo>
                    <a:pt x="6738" y="77"/>
                  </a:lnTo>
                  <a:cubicBezTo>
                    <a:pt x="4443" y="77"/>
                    <a:pt x="207" y="77"/>
                    <a:pt x="207" y="4328"/>
                  </a:cubicBezTo>
                  <a:cubicBezTo>
                    <a:pt x="207" y="8757"/>
                    <a:pt x="4267" y="8757"/>
                    <a:pt x="6915" y="8757"/>
                  </a:cubicBezTo>
                  <a:lnTo>
                    <a:pt x="123424" y="8757"/>
                  </a:lnTo>
                  <a:close/>
                  <a:moveTo>
                    <a:pt x="123601" y="47727"/>
                  </a:moveTo>
                  <a:cubicBezTo>
                    <a:pt x="125895" y="47727"/>
                    <a:pt x="130132" y="47727"/>
                    <a:pt x="130132" y="43475"/>
                  </a:cubicBezTo>
                  <a:cubicBezTo>
                    <a:pt x="130132" y="39047"/>
                    <a:pt x="126072" y="39047"/>
                    <a:pt x="123424" y="39047"/>
                  </a:cubicBezTo>
                  <a:lnTo>
                    <a:pt x="6915" y="39047"/>
                  </a:lnTo>
                  <a:cubicBezTo>
                    <a:pt x="4267" y="39047"/>
                    <a:pt x="207" y="39047"/>
                    <a:pt x="207" y="43475"/>
                  </a:cubicBezTo>
                  <a:cubicBezTo>
                    <a:pt x="207" y="47727"/>
                    <a:pt x="4443" y="47727"/>
                    <a:pt x="6738" y="47727"/>
                  </a:cubicBezTo>
                  <a:lnTo>
                    <a:pt x="123601" y="47727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9192C9-7CAB-322B-CA99-741F24C7181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937170" y="4382823"/>
              <a:ext cx="81909" cy="121160"/>
            </a:xfrm>
            <a:custGeom>
              <a:avLst/>
              <a:gdLst>
                <a:gd name="connsiteX0" fmla="*/ 82122 w 81909"/>
                <a:gd name="connsiteY0" fmla="*/ 61189 h 121160"/>
                <a:gd name="connsiteX1" fmla="*/ 71707 w 81909"/>
                <a:gd name="connsiteY1" fmla="*/ 15311 h 121160"/>
                <a:gd name="connsiteX2" fmla="*/ 41168 w 81909"/>
                <a:gd name="connsiteY2" fmla="*/ 77 h 121160"/>
                <a:gd name="connsiteX3" fmla="*/ 213 w 81909"/>
                <a:gd name="connsiteY3" fmla="*/ 61189 h 121160"/>
                <a:gd name="connsiteX4" fmla="*/ 41168 w 81909"/>
                <a:gd name="connsiteY4" fmla="*/ 121238 h 121160"/>
                <a:gd name="connsiteX5" fmla="*/ 82122 w 81909"/>
                <a:gd name="connsiteY5" fmla="*/ 61189 h 121160"/>
                <a:gd name="connsiteX6" fmla="*/ 41168 w 81909"/>
                <a:gd name="connsiteY6" fmla="*/ 116278 h 121160"/>
                <a:gd name="connsiteX7" fmla="*/ 18748 w 81909"/>
                <a:gd name="connsiteY7" fmla="*/ 96970 h 121160"/>
                <a:gd name="connsiteX8" fmla="*/ 16277 w 81909"/>
                <a:gd name="connsiteY8" fmla="*/ 58886 h 121160"/>
                <a:gd name="connsiteX9" fmla="*/ 18925 w 81909"/>
                <a:gd name="connsiteY9" fmla="*/ 22751 h 121160"/>
                <a:gd name="connsiteX10" fmla="*/ 41168 w 81909"/>
                <a:gd name="connsiteY10" fmla="*/ 5037 h 121160"/>
                <a:gd name="connsiteX11" fmla="*/ 63057 w 81909"/>
                <a:gd name="connsiteY11" fmla="*/ 21156 h 121160"/>
                <a:gd name="connsiteX12" fmla="*/ 66058 w 81909"/>
                <a:gd name="connsiteY12" fmla="*/ 58886 h 121160"/>
                <a:gd name="connsiteX13" fmla="*/ 63763 w 81909"/>
                <a:gd name="connsiteY13" fmla="*/ 96262 h 121160"/>
                <a:gd name="connsiteX14" fmla="*/ 41168 w 81909"/>
                <a:gd name="connsiteY14" fmla="*/ 116278 h 12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909" h="121160">
                  <a:moveTo>
                    <a:pt x="82122" y="61189"/>
                  </a:moveTo>
                  <a:cubicBezTo>
                    <a:pt x="82122" y="41704"/>
                    <a:pt x="79828" y="27710"/>
                    <a:pt x="71707" y="15311"/>
                  </a:cubicBezTo>
                  <a:cubicBezTo>
                    <a:pt x="66235" y="7163"/>
                    <a:pt x="55290" y="77"/>
                    <a:pt x="41168" y="77"/>
                  </a:cubicBezTo>
                  <a:cubicBezTo>
                    <a:pt x="213" y="77"/>
                    <a:pt x="213" y="48435"/>
                    <a:pt x="213" y="61189"/>
                  </a:cubicBezTo>
                  <a:cubicBezTo>
                    <a:pt x="213" y="73943"/>
                    <a:pt x="213" y="121238"/>
                    <a:pt x="41168" y="121238"/>
                  </a:cubicBezTo>
                  <a:cubicBezTo>
                    <a:pt x="82122" y="121238"/>
                    <a:pt x="82122" y="73943"/>
                    <a:pt x="82122" y="61189"/>
                  </a:cubicBezTo>
                  <a:close/>
                  <a:moveTo>
                    <a:pt x="41168" y="116278"/>
                  </a:moveTo>
                  <a:cubicBezTo>
                    <a:pt x="33047" y="116278"/>
                    <a:pt x="22279" y="111496"/>
                    <a:pt x="18748" y="96970"/>
                  </a:cubicBezTo>
                  <a:cubicBezTo>
                    <a:pt x="16277" y="86519"/>
                    <a:pt x="16277" y="71994"/>
                    <a:pt x="16277" y="58886"/>
                  </a:cubicBezTo>
                  <a:cubicBezTo>
                    <a:pt x="16277" y="45955"/>
                    <a:pt x="16277" y="32493"/>
                    <a:pt x="18925" y="22751"/>
                  </a:cubicBezTo>
                  <a:cubicBezTo>
                    <a:pt x="22632" y="8757"/>
                    <a:pt x="33930" y="5037"/>
                    <a:pt x="41168" y="5037"/>
                  </a:cubicBezTo>
                  <a:cubicBezTo>
                    <a:pt x="50700" y="5037"/>
                    <a:pt x="59880" y="10882"/>
                    <a:pt x="63057" y="21156"/>
                  </a:cubicBezTo>
                  <a:cubicBezTo>
                    <a:pt x="65882" y="30722"/>
                    <a:pt x="66058" y="43475"/>
                    <a:pt x="66058" y="58886"/>
                  </a:cubicBezTo>
                  <a:cubicBezTo>
                    <a:pt x="66058" y="71994"/>
                    <a:pt x="66058" y="85102"/>
                    <a:pt x="63763" y="96262"/>
                  </a:cubicBezTo>
                  <a:cubicBezTo>
                    <a:pt x="60233" y="112381"/>
                    <a:pt x="48229" y="116278"/>
                    <a:pt x="41168" y="116278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2B7A46F-A9B4-0201-1698-FB93AFF4473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91475" y="4262265"/>
              <a:ext cx="55984" cy="175617"/>
            </a:xfrm>
            <a:custGeom>
              <a:avLst/>
              <a:gdLst>
                <a:gd name="connsiteX0" fmla="*/ 36534 w 55984"/>
                <a:gd name="connsiteY0" fmla="*/ 75 h 175617"/>
                <a:gd name="connsiteX1" fmla="*/ 219 w 55984"/>
                <a:gd name="connsiteY1" fmla="*/ 2858 h 175617"/>
                <a:gd name="connsiteX2" fmla="*/ 219 w 55984"/>
                <a:gd name="connsiteY2" fmla="*/ 10703 h 175617"/>
                <a:gd name="connsiteX3" fmla="*/ 19889 w 55984"/>
                <a:gd name="connsiteY3" fmla="*/ 24874 h 175617"/>
                <a:gd name="connsiteX4" fmla="*/ 19889 w 55984"/>
                <a:gd name="connsiteY4" fmla="*/ 156460 h 175617"/>
                <a:gd name="connsiteX5" fmla="*/ 219 w 55984"/>
                <a:gd name="connsiteY5" fmla="*/ 167848 h 175617"/>
                <a:gd name="connsiteX6" fmla="*/ 219 w 55984"/>
                <a:gd name="connsiteY6" fmla="*/ 175692 h 175617"/>
                <a:gd name="connsiteX7" fmla="*/ 28211 w 55984"/>
                <a:gd name="connsiteY7" fmla="*/ 174933 h 175617"/>
                <a:gd name="connsiteX8" fmla="*/ 56204 w 55984"/>
                <a:gd name="connsiteY8" fmla="*/ 175692 h 175617"/>
                <a:gd name="connsiteX9" fmla="*/ 56204 w 55984"/>
                <a:gd name="connsiteY9" fmla="*/ 167848 h 175617"/>
                <a:gd name="connsiteX10" fmla="*/ 36534 w 55984"/>
                <a:gd name="connsiteY10" fmla="*/ 156460 h 175617"/>
                <a:gd name="connsiteX11" fmla="*/ 36534 w 55984"/>
                <a:gd name="connsiteY11" fmla="*/ 75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984" h="175617">
                  <a:moveTo>
                    <a:pt x="36534" y="75"/>
                  </a:moveTo>
                  <a:lnTo>
                    <a:pt x="219" y="2858"/>
                  </a:lnTo>
                  <a:lnTo>
                    <a:pt x="219" y="10703"/>
                  </a:lnTo>
                  <a:cubicBezTo>
                    <a:pt x="17872" y="10703"/>
                    <a:pt x="19889" y="12474"/>
                    <a:pt x="19889" y="24874"/>
                  </a:cubicBezTo>
                  <a:lnTo>
                    <a:pt x="19889" y="156460"/>
                  </a:lnTo>
                  <a:cubicBezTo>
                    <a:pt x="19889" y="167848"/>
                    <a:pt x="17115" y="167848"/>
                    <a:pt x="219" y="167848"/>
                  </a:cubicBezTo>
                  <a:lnTo>
                    <a:pt x="219" y="175692"/>
                  </a:lnTo>
                  <a:cubicBezTo>
                    <a:pt x="8541" y="175439"/>
                    <a:pt x="21907" y="174933"/>
                    <a:pt x="28211" y="174933"/>
                  </a:cubicBezTo>
                  <a:cubicBezTo>
                    <a:pt x="34516" y="174933"/>
                    <a:pt x="46873" y="175439"/>
                    <a:pt x="56204" y="175692"/>
                  </a:cubicBezTo>
                  <a:lnTo>
                    <a:pt x="56204" y="167848"/>
                  </a:lnTo>
                  <a:cubicBezTo>
                    <a:pt x="39308" y="167848"/>
                    <a:pt x="36534" y="167848"/>
                    <a:pt x="36534" y="156460"/>
                  </a:cubicBezTo>
                  <a:lnTo>
                    <a:pt x="36534" y="75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AF5537-FF43-C35E-94D5-4BC3C866640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160266" y="4324516"/>
              <a:ext cx="111717" cy="116150"/>
            </a:xfrm>
            <a:custGeom>
              <a:avLst/>
              <a:gdLst>
                <a:gd name="connsiteX0" fmla="*/ 111939 w 111717"/>
                <a:gd name="connsiteY0" fmla="*/ 59289 h 116150"/>
                <a:gd name="connsiteX1" fmla="*/ 56207 w 111717"/>
                <a:gd name="connsiteY1" fmla="*/ 75 h 116150"/>
                <a:gd name="connsiteX2" fmla="*/ 222 w 111717"/>
                <a:gd name="connsiteY2" fmla="*/ 59289 h 116150"/>
                <a:gd name="connsiteX3" fmla="*/ 55955 w 111717"/>
                <a:gd name="connsiteY3" fmla="*/ 116225 h 116150"/>
                <a:gd name="connsiteX4" fmla="*/ 111939 w 111717"/>
                <a:gd name="connsiteY4" fmla="*/ 59289 h 116150"/>
                <a:gd name="connsiteX5" fmla="*/ 56207 w 111717"/>
                <a:gd name="connsiteY5" fmla="*/ 109899 h 116150"/>
                <a:gd name="connsiteX6" fmla="*/ 27458 w 111717"/>
                <a:gd name="connsiteY6" fmla="*/ 92944 h 116150"/>
                <a:gd name="connsiteX7" fmla="*/ 21153 w 111717"/>
                <a:gd name="connsiteY7" fmla="*/ 57264 h 116150"/>
                <a:gd name="connsiteX8" fmla="*/ 27205 w 111717"/>
                <a:gd name="connsiteY8" fmla="*/ 22596 h 116150"/>
                <a:gd name="connsiteX9" fmla="*/ 55955 w 111717"/>
                <a:gd name="connsiteY9" fmla="*/ 5642 h 116150"/>
                <a:gd name="connsiteX10" fmla="*/ 84451 w 111717"/>
                <a:gd name="connsiteY10" fmla="*/ 22090 h 116150"/>
                <a:gd name="connsiteX11" fmla="*/ 91008 w 111717"/>
                <a:gd name="connsiteY11" fmla="*/ 57264 h 116150"/>
                <a:gd name="connsiteX12" fmla="*/ 85460 w 111717"/>
                <a:gd name="connsiteY12" fmla="*/ 91173 h 116150"/>
                <a:gd name="connsiteX13" fmla="*/ 56207 w 111717"/>
                <a:gd name="connsiteY13" fmla="*/ 10989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717" h="116150">
                  <a:moveTo>
                    <a:pt x="111939" y="59289"/>
                  </a:moveTo>
                  <a:cubicBezTo>
                    <a:pt x="111939" y="26898"/>
                    <a:pt x="86721" y="75"/>
                    <a:pt x="56207" y="75"/>
                  </a:cubicBezTo>
                  <a:cubicBezTo>
                    <a:pt x="24684" y="75"/>
                    <a:pt x="222" y="27657"/>
                    <a:pt x="222" y="59289"/>
                  </a:cubicBezTo>
                  <a:cubicBezTo>
                    <a:pt x="222" y="91932"/>
                    <a:pt x="26449" y="116225"/>
                    <a:pt x="55955" y="116225"/>
                  </a:cubicBezTo>
                  <a:cubicBezTo>
                    <a:pt x="86469" y="116225"/>
                    <a:pt x="111939" y="91426"/>
                    <a:pt x="111939" y="59289"/>
                  </a:cubicBezTo>
                  <a:close/>
                  <a:moveTo>
                    <a:pt x="56207" y="109899"/>
                  </a:moveTo>
                  <a:cubicBezTo>
                    <a:pt x="45363" y="109899"/>
                    <a:pt x="34267" y="104585"/>
                    <a:pt x="27458" y="92944"/>
                  </a:cubicBezTo>
                  <a:cubicBezTo>
                    <a:pt x="21153" y="81810"/>
                    <a:pt x="21153" y="66374"/>
                    <a:pt x="21153" y="57264"/>
                  </a:cubicBezTo>
                  <a:cubicBezTo>
                    <a:pt x="21153" y="47395"/>
                    <a:pt x="21153" y="33731"/>
                    <a:pt x="27205" y="22596"/>
                  </a:cubicBezTo>
                  <a:cubicBezTo>
                    <a:pt x="34014" y="10956"/>
                    <a:pt x="45867" y="5642"/>
                    <a:pt x="55955" y="5642"/>
                  </a:cubicBezTo>
                  <a:cubicBezTo>
                    <a:pt x="67051" y="5642"/>
                    <a:pt x="77895" y="11209"/>
                    <a:pt x="84451" y="22090"/>
                  </a:cubicBezTo>
                  <a:cubicBezTo>
                    <a:pt x="91008" y="32971"/>
                    <a:pt x="91008" y="47648"/>
                    <a:pt x="91008" y="57264"/>
                  </a:cubicBezTo>
                  <a:cubicBezTo>
                    <a:pt x="91008" y="66374"/>
                    <a:pt x="91008" y="80039"/>
                    <a:pt x="85460" y="91173"/>
                  </a:cubicBezTo>
                  <a:cubicBezTo>
                    <a:pt x="79912" y="102560"/>
                    <a:pt x="68816" y="109899"/>
                    <a:pt x="56207" y="109899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01D943-2888-B7D0-0C88-6F79C48A0A7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286359" y="4323250"/>
              <a:ext cx="115248" cy="166760"/>
            </a:xfrm>
            <a:custGeom>
              <a:avLst/>
              <a:gdLst>
                <a:gd name="connsiteX0" fmla="*/ 49151 w 115248"/>
                <a:gd name="connsiteY0" fmla="*/ 71182 h 166760"/>
                <a:gd name="connsiteX1" fmla="*/ 27210 w 115248"/>
                <a:gd name="connsiteY1" fmla="*/ 40057 h 166760"/>
                <a:gd name="connsiteX2" fmla="*/ 31245 w 115248"/>
                <a:gd name="connsiteY2" fmla="*/ 18800 h 166760"/>
                <a:gd name="connsiteX3" fmla="*/ 49151 w 115248"/>
                <a:gd name="connsiteY3" fmla="*/ 8678 h 166760"/>
                <a:gd name="connsiteX4" fmla="*/ 71091 w 115248"/>
                <a:gd name="connsiteY4" fmla="*/ 39804 h 166760"/>
                <a:gd name="connsiteX5" fmla="*/ 67056 w 115248"/>
                <a:gd name="connsiteY5" fmla="*/ 61060 h 166760"/>
                <a:gd name="connsiteX6" fmla="*/ 49151 w 115248"/>
                <a:gd name="connsiteY6" fmla="*/ 71182 h 166760"/>
                <a:gd name="connsiteX7" fmla="*/ 19897 w 115248"/>
                <a:gd name="connsiteY7" fmla="*/ 81051 h 166760"/>
                <a:gd name="connsiteX8" fmla="*/ 24184 w 115248"/>
                <a:gd name="connsiteY8" fmla="*/ 69158 h 166760"/>
                <a:gd name="connsiteX9" fmla="*/ 49151 w 115248"/>
                <a:gd name="connsiteY9" fmla="*/ 77002 h 166760"/>
                <a:gd name="connsiteX10" fmla="*/ 90004 w 115248"/>
                <a:gd name="connsiteY10" fmla="*/ 40057 h 166760"/>
                <a:gd name="connsiteX11" fmla="*/ 79665 w 115248"/>
                <a:gd name="connsiteY11" fmla="*/ 15511 h 166760"/>
                <a:gd name="connsiteX12" fmla="*/ 102361 w 115248"/>
                <a:gd name="connsiteY12" fmla="*/ 5642 h 166760"/>
                <a:gd name="connsiteX13" fmla="*/ 104883 w 115248"/>
                <a:gd name="connsiteY13" fmla="*/ 5895 h 166760"/>
                <a:gd name="connsiteX14" fmla="*/ 100848 w 115248"/>
                <a:gd name="connsiteY14" fmla="*/ 12727 h 166760"/>
                <a:gd name="connsiteX15" fmla="*/ 108162 w 115248"/>
                <a:gd name="connsiteY15" fmla="*/ 20066 h 166760"/>
                <a:gd name="connsiteX16" fmla="*/ 115475 w 115248"/>
                <a:gd name="connsiteY16" fmla="*/ 12474 h 166760"/>
                <a:gd name="connsiteX17" fmla="*/ 102614 w 115248"/>
                <a:gd name="connsiteY17" fmla="*/ 75 h 166760"/>
                <a:gd name="connsiteX18" fmla="*/ 75882 w 115248"/>
                <a:gd name="connsiteY18" fmla="*/ 11968 h 166760"/>
                <a:gd name="connsiteX19" fmla="*/ 49151 w 115248"/>
                <a:gd name="connsiteY19" fmla="*/ 2858 h 166760"/>
                <a:gd name="connsiteX20" fmla="*/ 8297 w 115248"/>
                <a:gd name="connsiteY20" fmla="*/ 39804 h 166760"/>
                <a:gd name="connsiteX21" fmla="*/ 20149 w 115248"/>
                <a:gd name="connsiteY21" fmla="*/ 65868 h 166760"/>
                <a:gd name="connsiteX22" fmla="*/ 12332 w 115248"/>
                <a:gd name="connsiteY22" fmla="*/ 86871 h 166760"/>
                <a:gd name="connsiteX23" fmla="*/ 23428 w 115248"/>
                <a:gd name="connsiteY23" fmla="*/ 109393 h 166760"/>
                <a:gd name="connsiteX24" fmla="*/ 227 w 115248"/>
                <a:gd name="connsiteY24" fmla="*/ 134698 h 166760"/>
                <a:gd name="connsiteX25" fmla="*/ 55959 w 115248"/>
                <a:gd name="connsiteY25" fmla="*/ 166835 h 166760"/>
                <a:gd name="connsiteX26" fmla="*/ 111944 w 115248"/>
                <a:gd name="connsiteY26" fmla="*/ 134192 h 166760"/>
                <a:gd name="connsiteX27" fmla="*/ 95552 w 115248"/>
                <a:gd name="connsiteY27" fmla="*/ 105344 h 166760"/>
                <a:gd name="connsiteX28" fmla="*/ 52177 w 115248"/>
                <a:gd name="connsiteY28" fmla="*/ 98259 h 166760"/>
                <a:gd name="connsiteX29" fmla="*/ 33263 w 115248"/>
                <a:gd name="connsiteY29" fmla="*/ 98005 h 166760"/>
                <a:gd name="connsiteX30" fmla="*/ 19897 w 115248"/>
                <a:gd name="connsiteY30" fmla="*/ 81051 h 166760"/>
                <a:gd name="connsiteX31" fmla="*/ 56212 w 115248"/>
                <a:gd name="connsiteY31" fmla="*/ 161015 h 166760"/>
                <a:gd name="connsiteX32" fmla="*/ 13340 w 115248"/>
                <a:gd name="connsiteY32" fmla="*/ 134698 h 166760"/>
                <a:gd name="connsiteX33" fmla="*/ 34019 w 115248"/>
                <a:gd name="connsiteY33" fmla="*/ 112936 h 166760"/>
                <a:gd name="connsiteX34" fmla="*/ 48898 w 115248"/>
                <a:gd name="connsiteY34" fmla="*/ 112936 h 166760"/>
                <a:gd name="connsiteX35" fmla="*/ 98831 w 115248"/>
                <a:gd name="connsiteY35" fmla="*/ 134698 h 166760"/>
                <a:gd name="connsiteX36" fmla="*/ 56212 w 115248"/>
                <a:gd name="connsiteY36" fmla="*/ 161015 h 1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248" h="166760">
                  <a:moveTo>
                    <a:pt x="49151" y="71182"/>
                  </a:moveTo>
                  <a:cubicBezTo>
                    <a:pt x="27210" y="71182"/>
                    <a:pt x="27210" y="45877"/>
                    <a:pt x="27210" y="40057"/>
                  </a:cubicBezTo>
                  <a:cubicBezTo>
                    <a:pt x="27210" y="33224"/>
                    <a:pt x="27463" y="25127"/>
                    <a:pt x="31245" y="18800"/>
                  </a:cubicBezTo>
                  <a:cubicBezTo>
                    <a:pt x="33263" y="15764"/>
                    <a:pt x="39063" y="8678"/>
                    <a:pt x="49151" y="8678"/>
                  </a:cubicBezTo>
                  <a:cubicBezTo>
                    <a:pt x="71091" y="8678"/>
                    <a:pt x="71091" y="33984"/>
                    <a:pt x="71091" y="39804"/>
                  </a:cubicBezTo>
                  <a:cubicBezTo>
                    <a:pt x="71091" y="46636"/>
                    <a:pt x="70838" y="54734"/>
                    <a:pt x="67056" y="61060"/>
                  </a:cubicBezTo>
                  <a:cubicBezTo>
                    <a:pt x="65038" y="64097"/>
                    <a:pt x="59238" y="71182"/>
                    <a:pt x="49151" y="71182"/>
                  </a:cubicBezTo>
                  <a:close/>
                  <a:moveTo>
                    <a:pt x="19897" y="81051"/>
                  </a:moveTo>
                  <a:cubicBezTo>
                    <a:pt x="19897" y="80039"/>
                    <a:pt x="19897" y="74219"/>
                    <a:pt x="24184" y="69158"/>
                  </a:cubicBezTo>
                  <a:cubicBezTo>
                    <a:pt x="34019" y="76243"/>
                    <a:pt x="44359" y="77002"/>
                    <a:pt x="49151" y="77002"/>
                  </a:cubicBezTo>
                  <a:cubicBezTo>
                    <a:pt x="72604" y="77002"/>
                    <a:pt x="90004" y="59542"/>
                    <a:pt x="90004" y="40057"/>
                  </a:cubicBezTo>
                  <a:cubicBezTo>
                    <a:pt x="90004" y="30694"/>
                    <a:pt x="85969" y="21331"/>
                    <a:pt x="79665" y="15511"/>
                  </a:cubicBezTo>
                  <a:cubicBezTo>
                    <a:pt x="88743" y="6907"/>
                    <a:pt x="97822" y="5642"/>
                    <a:pt x="102361" y="5642"/>
                  </a:cubicBezTo>
                  <a:cubicBezTo>
                    <a:pt x="102866" y="5642"/>
                    <a:pt x="104127" y="5642"/>
                    <a:pt x="104883" y="5895"/>
                  </a:cubicBezTo>
                  <a:cubicBezTo>
                    <a:pt x="102109" y="6907"/>
                    <a:pt x="100848" y="9691"/>
                    <a:pt x="100848" y="12727"/>
                  </a:cubicBezTo>
                  <a:cubicBezTo>
                    <a:pt x="100848" y="17029"/>
                    <a:pt x="104127" y="20066"/>
                    <a:pt x="108162" y="20066"/>
                  </a:cubicBezTo>
                  <a:cubicBezTo>
                    <a:pt x="110684" y="20066"/>
                    <a:pt x="115475" y="18294"/>
                    <a:pt x="115475" y="12474"/>
                  </a:cubicBezTo>
                  <a:cubicBezTo>
                    <a:pt x="115475" y="8172"/>
                    <a:pt x="112449" y="75"/>
                    <a:pt x="102614" y="75"/>
                  </a:cubicBezTo>
                  <a:cubicBezTo>
                    <a:pt x="97570" y="75"/>
                    <a:pt x="86474" y="1593"/>
                    <a:pt x="75882" y="11968"/>
                  </a:cubicBezTo>
                  <a:cubicBezTo>
                    <a:pt x="65290" y="3617"/>
                    <a:pt x="54699" y="2858"/>
                    <a:pt x="49151" y="2858"/>
                  </a:cubicBezTo>
                  <a:cubicBezTo>
                    <a:pt x="25697" y="2858"/>
                    <a:pt x="8297" y="20319"/>
                    <a:pt x="8297" y="39804"/>
                  </a:cubicBezTo>
                  <a:cubicBezTo>
                    <a:pt x="8297" y="50938"/>
                    <a:pt x="13845" y="60554"/>
                    <a:pt x="20149" y="65868"/>
                  </a:cubicBezTo>
                  <a:cubicBezTo>
                    <a:pt x="16871" y="69664"/>
                    <a:pt x="12332" y="78014"/>
                    <a:pt x="12332" y="86871"/>
                  </a:cubicBezTo>
                  <a:cubicBezTo>
                    <a:pt x="12332" y="94716"/>
                    <a:pt x="15610" y="104332"/>
                    <a:pt x="23428" y="109393"/>
                  </a:cubicBezTo>
                  <a:cubicBezTo>
                    <a:pt x="8297" y="113695"/>
                    <a:pt x="227" y="124576"/>
                    <a:pt x="227" y="134698"/>
                  </a:cubicBezTo>
                  <a:cubicBezTo>
                    <a:pt x="227" y="152918"/>
                    <a:pt x="25193" y="166835"/>
                    <a:pt x="55959" y="166835"/>
                  </a:cubicBezTo>
                  <a:cubicBezTo>
                    <a:pt x="85717" y="166835"/>
                    <a:pt x="111944" y="153930"/>
                    <a:pt x="111944" y="134192"/>
                  </a:cubicBezTo>
                  <a:cubicBezTo>
                    <a:pt x="111944" y="125335"/>
                    <a:pt x="108414" y="112429"/>
                    <a:pt x="95552" y="105344"/>
                  </a:cubicBezTo>
                  <a:cubicBezTo>
                    <a:pt x="82187" y="98259"/>
                    <a:pt x="67560" y="98259"/>
                    <a:pt x="52177" y="98259"/>
                  </a:cubicBezTo>
                  <a:cubicBezTo>
                    <a:pt x="45872" y="98259"/>
                    <a:pt x="35028" y="98259"/>
                    <a:pt x="33263" y="98005"/>
                  </a:cubicBezTo>
                  <a:cubicBezTo>
                    <a:pt x="25193" y="96993"/>
                    <a:pt x="19897" y="89149"/>
                    <a:pt x="19897" y="81051"/>
                  </a:cubicBezTo>
                  <a:close/>
                  <a:moveTo>
                    <a:pt x="56212" y="161015"/>
                  </a:moveTo>
                  <a:cubicBezTo>
                    <a:pt x="30741" y="161015"/>
                    <a:pt x="13340" y="148110"/>
                    <a:pt x="13340" y="134698"/>
                  </a:cubicBezTo>
                  <a:cubicBezTo>
                    <a:pt x="13340" y="123058"/>
                    <a:pt x="22923" y="113695"/>
                    <a:pt x="34019" y="112936"/>
                  </a:cubicBezTo>
                  <a:lnTo>
                    <a:pt x="48898" y="112936"/>
                  </a:lnTo>
                  <a:cubicBezTo>
                    <a:pt x="70586" y="112936"/>
                    <a:pt x="98831" y="112936"/>
                    <a:pt x="98831" y="134698"/>
                  </a:cubicBezTo>
                  <a:cubicBezTo>
                    <a:pt x="98831" y="148363"/>
                    <a:pt x="80926" y="161015"/>
                    <a:pt x="56212" y="161015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E4617E-23FB-8BF9-6CDC-83148D889B5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433858" y="4248094"/>
              <a:ext cx="58506" cy="253051"/>
            </a:xfrm>
            <a:custGeom>
              <a:avLst/>
              <a:gdLst>
                <a:gd name="connsiteX0" fmla="*/ 58739 w 58506"/>
                <a:gd name="connsiteY0" fmla="*/ 250595 h 253051"/>
                <a:gd name="connsiteX1" fmla="*/ 54452 w 58506"/>
                <a:gd name="connsiteY1" fmla="*/ 245028 h 253051"/>
                <a:gd name="connsiteX2" fmla="*/ 14859 w 58506"/>
                <a:gd name="connsiteY2" fmla="*/ 126600 h 253051"/>
                <a:gd name="connsiteX3" fmla="*/ 55460 w 58506"/>
                <a:gd name="connsiteY3" fmla="*/ 6907 h 253051"/>
                <a:gd name="connsiteX4" fmla="*/ 58739 w 58506"/>
                <a:gd name="connsiteY4" fmla="*/ 2605 h 253051"/>
                <a:gd name="connsiteX5" fmla="*/ 56217 w 58506"/>
                <a:gd name="connsiteY5" fmla="*/ 75 h 253051"/>
                <a:gd name="connsiteX6" fmla="*/ 16119 w 58506"/>
                <a:gd name="connsiteY6" fmla="*/ 49420 h 253051"/>
                <a:gd name="connsiteX7" fmla="*/ 232 w 58506"/>
                <a:gd name="connsiteY7" fmla="*/ 126600 h 253051"/>
                <a:gd name="connsiteX8" fmla="*/ 16876 w 58506"/>
                <a:gd name="connsiteY8" fmla="*/ 205552 h 253051"/>
                <a:gd name="connsiteX9" fmla="*/ 56217 w 58506"/>
                <a:gd name="connsiteY9" fmla="*/ 253126 h 253051"/>
                <a:gd name="connsiteX10" fmla="*/ 58739 w 58506"/>
                <a:gd name="connsiteY10" fmla="*/ 25059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739" y="250595"/>
                  </a:moveTo>
                  <a:cubicBezTo>
                    <a:pt x="58739" y="249836"/>
                    <a:pt x="58739" y="249330"/>
                    <a:pt x="54452" y="245028"/>
                  </a:cubicBezTo>
                  <a:cubicBezTo>
                    <a:pt x="22928" y="213144"/>
                    <a:pt x="14859" y="165317"/>
                    <a:pt x="14859" y="126600"/>
                  </a:cubicBezTo>
                  <a:cubicBezTo>
                    <a:pt x="14859" y="82569"/>
                    <a:pt x="24442" y="38538"/>
                    <a:pt x="55460" y="6907"/>
                  </a:cubicBezTo>
                  <a:cubicBezTo>
                    <a:pt x="58739" y="3871"/>
                    <a:pt x="58739" y="3364"/>
                    <a:pt x="58739" y="2605"/>
                  </a:cubicBezTo>
                  <a:cubicBezTo>
                    <a:pt x="58739" y="834"/>
                    <a:pt x="57730" y="75"/>
                    <a:pt x="56217" y="75"/>
                  </a:cubicBezTo>
                  <a:cubicBezTo>
                    <a:pt x="53695" y="75"/>
                    <a:pt x="30998" y="17282"/>
                    <a:pt x="16119" y="49420"/>
                  </a:cubicBezTo>
                  <a:cubicBezTo>
                    <a:pt x="3258" y="77255"/>
                    <a:pt x="232" y="105344"/>
                    <a:pt x="232" y="126600"/>
                  </a:cubicBezTo>
                  <a:cubicBezTo>
                    <a:pt x="232" y="146338"/>
                    <a:pt x="3006" y="176957"/>
                    <a:pt x="16876" y="205552"/>
                  </a:cubicBezTo>
                  <a:cubicBezTo>
                    <a:pt x="32007" y="236677"/>
                    <a:pt x="53695" y="253126"/>
                    <a:pt x="56217" y="253126"/>
                  </a:cubicBezTo>
                  <a:cubicBezTo>
                    <a:pt x="57730" y="253126"/>
                    <a:pt x="58739" y="252367"/>
                    <a:pt x="58739" y="250595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37CDED-82E9-2A97-71B8-9284EEC6D3A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529409" y="4269350"/>
              <a:ext cx="83220" cy="168531"/>
            </a:xfrm>
            <a:custGeom>
              <a:avLst/>
              <a:gdLst>
                <a:gd name="connsiteX0" fmla="*/ 51934 w 83220"/>
                <a:gd name="connsiteY0" fmla="*/ 6654 h 168531"/>
                <a:gd name="connsiteX1" fmla="*/ 46133 w 83220"/>
                <a:gd name="connsiteY1" fmla="*/ 75 h 168531"/>
                <a:gd name="connsiteX2" fmla="*/ 236 w 83220"/>
                <a:gd name="connsiteY2" fmla="*/ 16270 h 168531"/>
                <a:gd name="connsiteX3" fmla="*/ 236 w 83220"/>
                <a:gd name="connsiteY3" fmla="*/ 24115 h 168531"/>
                <a:gd name="connsiteX4" fmla="*/ 33272 w 83220"/>
                <a:gd name="connsiteY4" fmla="*/ 17535 h 168531"/>
                <a:gd name="connsiteX5" fmla="*/ 33272 w 83220"/>
                <a:gd name="connsiteY5" fmla="*/ 148616 h 168531"/>
                <a:gd name="connsiteX6" fmla="*/ 9819 w 83220"/>
                <a:gd name="connsiteY6" fmla="*/ 160762 h 168531"/>
                <a:gd name="connsiteX7" fmla="*/ 1749 w 83220"/>
                <a:gd name="connsiteY7" fmla="*/ 160762 h 168531"/>
                <a:gd name="connsiteX8" fmla="*/ 1749 w 83220"/>
                <a:gd name="connsiteY8" fmla="*/ 168607 h 168531"/>
                <a:gd name="connsiteX9" fmla="*/ 42603 w 83220"/>
                <a:gd name="connsiteY9" fmla="*/ 167848 h 168531"/>
                <a:gd name="connsiteX10" fmla="*/ 83457 w 83220"/>
                <a:gd name="connsiteY10" fmla="*/ 168607 h 168531"/>
                <a:gd name="connsiteX11" fmla="*/ 83457 w 83220"/>
                <a:gd name="connsiteY11" fmla="*/ 160762 h 168531"/>
                <a:gd name="connsiteX12" fmla="*/ 75387 w 83220"/>
                <a:gd name="connsiteY12" fmla="*/ 160762 h 168531"/>
                <a:gd name="connsiteX13" fmla="*/ 51934 w 83220"/>
                <a:gd name="connsiteY13" fmla="*/ 148616 h 168531"/>
                <a:gd name="connsiteX14" fmla="*/ 51934 w 83220"/>
                <a:gd name="connsiteY14" fmla="*/ 6654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220" h="168531">
                  <a:moveTo>
                    <a:pt x="51934" y="6654"/>
                  </a:moveTo>
                  <a:cubicBezTo>
                    <a:pt x="51934" y="581"/>
                    <a:pt x="51934" y="75"/>
                    <a:pt x="46133" y="75"/>
                  </a:cubicBezTo>
                  <a:cubicBezTo>
                    <a:pt x="30498" y="16270"/>
                    <a:pt x="8306" y="16270"/>
                    <a:pt x="236" y="16270"/>
                  </a:cubicBezTo>
                  <a:lnTo>
                    <a:pt x="236" y="24115"/>
                  </a:lnTo>
                  <a:cubicBezTo>
                    <a:pt x="5279" y="24115"/>
                    <a:pt x="20158" y="24115"/>
                    <a:pt x="33272" y="17535"/>
                  </a:cubicBezTo>
                  <a:lnTo>
                    <a:pt x="33272" y="148616"/>
                  </a:lnTo>
                  <a:cubicBezTo>
                    <a:pt x="33272" y="157726"/>
                    <a:pt x="32515" y="160762"/>
                    <a:pt x="9819" y="160762"/>
                  </a:cubicBezTo>
                  <a:lnTo>
                    <a:pt x="1749" y="160762"/>
                  </a:lnTo>
                  <a:lnTo>
                    <a:pt x="1749" y="168607"/>
                  </a:lnTo>
                  <a:cubicBezTo>
                    <a:pt x="10575" y="167848"/>
                    <a:pt x="32515" y="167848"/>
                    <a:pt x="42603" y="167848"/>
                  </a:cubicBezTo>
                  <a:cubicBezTo>
                    <a:pt x="52690" y="167848"/>
                    <a:pt x="74630" y="167848"/>
                    <a:pt x="83457" y="168607"/>
                  </a:cubicBezTo>
                  <a:lnTo>
                    <a:pt x="83457" y="160762"/>
                  </a:lnTo>
                  <a:lnTo>
                    <a:pt x="75387" y="160762"/>
                  </a:lnTo>
                  <a:cubicBezTo>
                    <a:pt x="52690" y="160762"/>
                    <a:pt x="51934" y="157979"/>
                    <a:pt x="51934" y="148616"/>
                  </a:cubicBezTo>
                  <a:lnTo>
                    <a:pt x="51934" y="6654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9CB4C36-AD33-F465-4F0D-A6C1C79DF4D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703219" y="4290354"/>
              <a:ext cx="167702" cy="168531"/>
            </a:xfrm>
            <a:custGeom>
              <a:avLst/>
              <a:gdLst>
                <a:gd name="connsiteX0" fmla="*/ 89264 w 167702"/>
                <a:gd name="connsiteY0" fmla="*/ 89402 h 168531"/>
                <a:gd name="connsiteX1" fmla="*/ 159623 w 167702"/>
                <a:gd name="connsiteY1" fmla="*/ 89402 h 168531"/>
                <a:gd name="connsiteX2" fmla="*/ 167946 w 167702"/>
                <a:gd name="connsiteY2" fmla="*/ 84341 h 168531"/>
                <a:gd name="connsiteX3" fmla="*/ 159623 w 167702"/>
                <a:gd name="connsiteY3" fmla="*/ 79280 h 168531"/>
                <a:gd name="connsiteX4" fmla="*/ 89264 w 167702"/>
                <a:gd name="connsiteY4" fmla="*/ 79280 h 168531"/>
                <a:gd name="connsiteX5" fmla="*/ 89264 w 167702"/>
                <a:gd name="connsiteY5" fmla="*/ 8425 h 168531"/>
                <a:gd name="connsiteX6" fmla="*/ 84220 w 167702"/>
                <a:gd name="connsiteY6" fmla="*/ 75 h 168531"/>
                <a:gd name="connsiteX7" fmla="*/ 79177 w 167702"/>
                <a:gd name="connsiteY7" fmla="*/ 8425 h 168531"/>
                <a:gd name="connsiteX8" fmla="*/ 79177 w 167702"/>
                <a:gd name="connsiteY8" fmla="*/ 79280 h 168531"/>
                <a:gd name="connsiteX9" fmla="*/ 8565 w 167702"/>
                <a:gd name="connsiteY9" fmla="*/ 79280 h 168531"/>
                <a:gd name="connsiteX10" fmla="*/ 243 w 167702"/>
                <a:gd name="connsiteY10" fmla="*/ 84341 h 168531"/>
                <a:gd name="connsiteX11" fmla="*/ 8565 w 167702"/>
                <a:gd name="connsiteY11" fmla="*/ 89402 h 168531"/>
                <a:gd name="connsiteX12" fmla="*/ 79177 w 167702"/>
                <a:gd name="connsiteY12" fmla="*/ 89402 h 168531"/>
                <a:gd name="connsiteX13" fmla="*/ 79177 w 167702"/>
                <a:gd name="connsiteY13" fmla="*/ 160256 h 168531"/>
                <a:gd name="connsiteX14" fmla="*/ 84220 w 167702"/>
                <a:gd name="connsiteY14" fmla="*/ 168607 h 168531"/>
                <a:gd name="connsiteX15" fmla="*/ 89264 w 167702"/>
                <a:gd name="connsiteY15" fmla="*/ 160256 h 168531"/>
                <a:gd name="connsiteX16" fmla="*/ 89264 w 167702"/>
                <a:gd name="connsiteY16" fmla="*/ 89402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702" h="168531">
                  <a:moveTo>
                    <a:pt x="89264" y="89402"/>
                  </a:moveTo>
                  <a:lnTo>
                    <a:pt x="159623" y="89402"/>
                  </a:lnTo>
                  <a:cubicBezTo>
                    <a:pt x="163154" y="89402"/>
                    <a:pt x="167946" y="89402"/>
                    <a:pt x="167946" y="84341"/>
                  </a:cubicBezTo>
                  <a:cubicBezTo>
                    <a:pt x="167946" y="79280"/>
                    <a:pt x="163154" y="79280"/>
                    <a:pt x="159623" y="79280"/>
                  </a:cubicBezTo>
                  <a:lnTo>
                    <a:pt x="89264" y="79280"/>
                  </a:lnTo>
                  <a:lnTo>
                    <a:pt x="89264" y="8425"/>
                  </a:lnTo>
                  <a:cubicBezTo>
                    <a:pt x="89264" y="4883"/>
                    <a:pt x="89264" y="75"/>
                    <a:pt x="84220" y="75"/>
                  </a:cubicBezTo>
                  <a:cubicBezTo>
                    <a:pt x="79177" y="75"/>
                    <a:pt x="79177" y="4883"/>
                    <a:pt x="79177" y="8425"/>
                  </a:cubicBezTo>
                  <a:lnTo>
                    <a:pt x="79177" y="79280"/>
                  </a:lnTo>
                  <a:lnTo>
                    <a:pt x="8565" y="79280"/>
                  </a:lnTo>
                  <a:cubicBezTo>
                    <a:pt x="5034" y="79280"/>
                    <a:pt x="243" y="79280"/>
                    <a:pt x="243" y="84341"/>
                  </a:cubicBezTo>
                  <a:cubicBezTo>
                    <a:pt x="243" y="89402"/>
                    <a:pt x="5034" y="89402"/>
                    <a:pt x="8565" y="89402"/>
                  </a:cubicBezTo>
                  <a:lnTo>
                    <a:pt x="79177" y="89402"/>
                  </a:lnTo>
                  <a:lnTo>
                    <a:pt x="79177" y="160256"/>
                  </a:lnTo>
                  <a:cubicBezTo>
                    <a:pt x="79177" y="163799"/>
                    <a:pt x="79177" y="168607"/>
                    <a:pt x="84220" y="168607"/>
                  </a:cubicBezTo>
                  <a:cubicBezTo>
                    <a:pt x="89264" y="168607"/>
                    <a:pt x="89264" y="163799"/>
                    <a:pt x="89264" y="160256"/>
                  </a:cubicBezTo>
                  <a:lnTo>
                    <a:pt x="89264" y="89402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A48AF8-7498-8A8D-B60D-53FB5B1E3C1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950107" y="4265049"/>
              <a:ext cx="175772" cy="178400"/>
            </a:xfrm>
            <a:custGeom>
              <a:avLst/>
              <a:gdLst>
                <a:gd name="connsiteX0" fmla="*/ 47916 w 175772"/>
                <a:gd name="connsiteY0" fmla="*/ 83582 h 178400"/>
                <a:gd name="connsiteX1" fmla="*/ 47916 w 175772"/>
                <a:gd name="connsiteY1" fmla="*/ 18041 h 178400"/>
                <a:gd name="connsiteX2" fmla="*/ 53464 w 175772"/>
                <a:gd name="connsiteY2" fmla="*/ 8425 h 178400"/>
                <a:gd name="connsiteX3" fmla="*/ 68343 w 175772"/>
                <a:gd name="connsiteY3" fmla="*/ 7919 h 178400"/>
                <a:gd name="connsiteX4" fmla="*/ 119284 w 175772"/>
                <a:gd name="connsiteY4" fmla="*/ 45624 h 178400"/>
                <a:gd name="connsiteX5" fmla="*/ 75908 w 175772"/>
                <a:gd name="connsiteY5" fmla="*/ 83582 h 178400"/>
                <a:gd name="connsiteX6" fmla="*/ 47916 w 175772"/>
                <a:gd name="connsiteY6" fmla="*/ 83582 h 178400"/>
                <a:gd name="connsiteX7" fmla="*/ 101127 w 175772"/>
                <a:gd name="connsiteY7" fmla="*/ 86871 h 178400"/>
                <a:gd name="connsiteX8" fmla="*/ 145259 w 175772"/>
                <a:gd name="connsiteY8" fmla="*/ 45624 h 178400"/>
                <a:gd name="connsiteX9" fmla="*/ 79439 w 175772"/>
                <a:gd name="connsiteY9" fmla="*/ 75 h 178400"/>
                <a:gd name="connsiteX10" fmla="*/ 253 w 175772"/>
                <a:gd name="connsiteY10" fmla="*/ 75 h 178400"/>
                <a:gd name="connsiteX11" fmla="*/ 253 w 175772"/>
                <a:gd name="connsiteY11" fmla="*/ 7919 h 178400"/>
                <a:gd name="connsiteX12" fmla="*/ 6305 w 175772"/>
                <a:gd name="connsiteY12" fmla="*/ 7919 h 178400"/>
                <a:gd name="connsiteX13" fmla="*/ 26228 w 175772"/>
                <a:gd name="connsiteY13" fmla="*/ 19813 h 178400"/>
                <a:gd name="connsiteX14" fmla="*/ 26228 w 175772"/>
                <a:gd name="connsiteY14" fmla="*/ 153171 h 178400"/>
                <a:gd name="connsiteX15" fmla="*/ 6305 w 175772"/>
                <a:gd name="connsiteY15" fmla="*/ 165064 h 178400"/>
                <a:gd name="connsiteX16" fmla="*/ 253 w 175772"/>
                <a:gd name="connsiteY16" fmla="*/ 165064 h 178400"/>
                <a:gd name="connsiteX17" fmla="*/ 253 w 175772"/>
                <a:gd name="connsiteY17" fmla="*/ 172909 h 178400"/>
                <a:gd name="connsiteX18" fmla="*/ 37072 w 175772"/>
                <a:gd name="connsiteY18" fmla="*/ 172149 h 178400"/>
                <a:gd name="connsiteX19" fmla="*/ 73891 w 175772"/>
                <a:gd name="connsiteY19" fmla="*/ 172909 h 178400"/>
                <a:gd name="connsiteX20" fmla="*/ 73891 w 175772"/>
                <a:gd name="connsiteY20" fmla="*/ 165064 h 178400"/>
                <a:gd name="connsiteX21" fmla="*/ 67838 w 175772"/>
                <a:gd name="connsiteY21" fmla="*/ 165064 h 178400"/>
                <a:gd name="connsiteX22" fmla="*/ 47916 w 175772"/>
                <a:gd name="connsiteY22" fmla="*/ 153171 h 178400"/>
                <a:gd name="connsiteX23" fmla="*/ 47916 w 175772"/>
                <a:gd name="connsiteY23" fmla="*/ 89149 h 178400"/>
                <a:gd name="connsiteX24" fmla="*/ 76917 w 175772"/>
                <a:gd name="connsiteY24" fmla="*/ 89149 h 178400"/>
                <a:gd name="connsiteX25" fmla="*/ 100370 w 175772"/>
                <a:gd name="connsiteY25" fmla="*/ 97752 h 178400"/>
                <a:gd name="connsiteX26" fmla="*/ 109953 w 175772"/>
                <a:gd name="connsiteY26" fmla="*/ 131661 h 178400"/>
                <a:gd name="connsiteX27" fmla="*/ 120293 w 175772"/>
                <a:gd name="connsiteY27" fmla="*/ 167848 h 178400"/>
                <a:gd name="connsiteX28" fmla="*/ 152068 w 175772"/>
                <a:gd name="connsiteY28" fmla="*/ 178476 h 178400"/>
                <a:gd name="connsiteX29" fmla="*/ 176025 w 175772"/>
                <a:gd name="connsiteY29" fmla="*/ 150640 h 178400"/>
                <a:gd name="connsiteX30" fmla="*/ 172747 w 175772"/>
                <a:gd name="connsiteY30" fmla="*/ 146338 h 178400"/>
                <a:gd name="connsiteX31" fmla="*/ 169721 w 175772"/>
                <a:gd name="connsiteY31" fmla="*/ 150387 h 178400"/>
                <a:gd name="connsiteX32" fmla="*/ 153077 w 175772"/>
                <a:gd name="connsiteY32" fmla="*/ 172909 h 178400"/>
                <a:gd name="connsiteX33" fmla="*/ 135172 w 175772"/>
                <a:gd name="connsiteY33" fmla="*/ 136469 h 178400"/>
                <a:gd name="connsiteX34" fmla="*/ 131893 w 175772"/>
                <a:gd name="connsiteY34" fmla="*/ 116225 h 178400"/>
                <a:gd name="connsiteX35" fmla="*/ 101127 w 175772"/>
                <a:gd name="connsiteY35" fmla="*/ 86871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5772" h="178400">
                  <a:moveTo>
                    <a:pt x="47916" y="83582"/>
                  </a:moveTo>
                  <a:lnTo>
                    <a:pt x="47916" y="18041"/>
                  </a:lnTo>
                  <a:cubicBezTo>
                    <a:pt x="47916" y="12221"/>
                    <a:pt x="47916" y="9185"/>
                    <a:pt x="53464" y="8425"/>
                  </a:cubicBezTo>
                  <a:cubicBezTo>
                    <a:pt x="55986" y="7919"/>
                    <a:pt x="63299" y="7919"/>
                    <a:pt x="68343" y="7919"/>
                  </a:cubicBezTo>
                  <a:cubicBezTo>
                    <a:pt x="91039" y="7919"/>
                    <a:pt x="119284" y="8931"/>
                    <a:pt x="119284" y="45624"/>
                  </a:cubicBezTo>
                  <a:cubicBezTo>
                    <a:pt x="119284" y="63084"/>
                    <a:pt x="113232" y="83582"/>
                    <a:pt x="75908" y="83582"/>
                  </a:cubicBezTo>
                  <a:lnTo>
                    <a:pt x="47916" y="83582"/>
                  </a:lnTo>
                  <a:close/>
                  <a:moveTo>
                    <a:pt x="101127" y="86871"/>
                  </a:moveTo>
                  <a:cubicBezTo>
                    <a:pt x="125589" y="80798"/>
                    <a:pt x="145259" y="65362"/>
                    <a:pt x="145259" y="45624"/>
                  </a:cubicBezTo>
                  <a:cubicBezTo>
                    <a:pt x="145259" y="21331"/>
                    <a:pt x="116510" y="75"/>
                    <a:pt x="79439" y="75"/>
                  </a:cubicBezTo>
                  <a:lnTo>
                    <a:pt x="253" y="75"/>
                  </a:lnTo>
                  <a:lnTo>
                    <a:pt x="253" y="7919"/>
                  </a:lnTo>
                  <a:lnTo>
                    <a:pt x="6305" y="7919"/>
                  </a:lnTo>
                  <a:cubicBezTo>
                    <a:pt x="25724" y="7919"/>
                    <a:pt x="26228" y="10703"/>
                    <a:pt x="26228" y="19813"/>
                  </a:cubicBezTo>
                  <a:lnTo>
                    <a:pt x="26228" y="153171"/>
                  </a:lnTo>
                  <a:cubicBezTo>
                    <a:pt x="26228" y="162280"/>
                    <a:pt x="25724" y="165064"/>
                    <a:pt x="6305" y="165064"/>
                  </a:cubicBezTo>
                  <a:lnTo>
                    <a:pt x="253" y="165064"/>
                  </a:lnTo>
                  <a:lnTo>
                    <a:pt x="253" y="172909"/>
                  </a:lnTo>
                  <a:cubicBezTo>
                    <a:pt x="9332" y="172149"/>
                    <a:pt x="27237" y="172149"/>
                    <a:pt x="37072" y="172149"/>
                  </a:cubicBezTo>
                  <a:cubicBezTo>
                    <a:pt x="46907" y="172149"/>
                    <a:pt x="64812" y="172149"/>
                    <a:pt x="73891" y="172909"/>
                  </a:cubicBezTo>
                  <a:lnTo>
                    <a:pt x="73891" y="165064"/>
                  </a:lnTo>
                  <a:lnTo>
                    <a:pt x="67838" y="165064"/>
                  </a:lnTo>
                  <a:cubicBezTo>
                    <a:pt x="48420" y="165064"/>
                    <a:pt x="47916" y="162280"/>
                    <a:pt x="47916" y="153171"/>
                  </a:cubicBezTo>
                  <a:lnTo>
                    <a:pt x="47916" y="89149"/>
                  </a:lnTo>
                  <a:lnTo>
                    <a:pt x="76917" y="89149"/>
                  </a:lnTo>
                  <a:cubicBezTo>
                    <a:pt x="80952" y="89149"/>
                    <a:pt x="91544" y="89149"/>
                    <a:pt x="100370" y="97752"/>
                  </a:cubicBezTo>
                  <a:cubicBezTo>
                    <a:pt x="109953" y="106862"/>
                    <a:pt x="109953" y="114707"/>
                    <a:pt x="109953" y="131661"/>
                  </a:cubicBezTo>
                  <a:cubicBezTo>
                    <a:pt x="109953" y="148110"/>
                    <a:pt x="109953" y="158232"/>
                    <a:pt x="120293" y="167848"/>
                  </a:cubicBezTo>
                  <a:cubicBezTo>
                    <a:pt x="130632" y="176957"/>
                    <a:pt x="144502" y="178476"/>
                    <a:pt x="152068" y="178476"/>
                  </a:cubicBezTo>
                  <a:cubicBezTo>
                    <a:pt x="171738" y="178476"/>
                    <a:pt x="176025" y="157726"/>
                    <a:pt x="176025" y="150640"/>
                  </a:cubicBezTo>
                  <a:cubicBezTo>
                    <a:pt x="176025" y="149122"/>
                    <a:pt x="176025" y="146338"/>
                    <a:pt x="172747" y="146338"/>
                  </a:cubicBezTo>
                  <a:cubicBezTo>
                    <a:pt x="169973" y="146338"/>
                    <a:pt x="169973" y="148616"/>
                    <a:pt x="169721" y="150387"/>
                  </a:cubicBezTo>
                  <a:cubicBezTo>
                    <a:pt x="168208" y="168354"/>
                    <a:pt x="159381" y="172909"/>
                    <a:pt x="153077" y="172909"/>
                  </a:cubicBezTo>
                  <a:cubicBezTo>
                    <a:pt x="140720" y="172909"/>
                    <a:pt x="138702" y="160003"/>
                    <a:pt x="135172" y="136469"/>
                  </a:cubicBezTo>
                  <a:lnTo>
                    <a:pt x="131893" y="116225"/>
                  </a:lnTo>
                  <a:cubicBezTo>
                    <a:pt x="127354" y="100030"/>
                    <a:pt x="114997" y="91679"/>
                    <a:pt x="101127" y="86871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E71CF7-DE13-C8DE-F55E-5B63955490D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133978" y="4324516"/>
              <a:ext cx="97595" cy="116150"/>
            </a:xfrm>
            <a:custGeom>
              <a:avLst/>
              <a:gdLst>
                <a:gd name="connsiteX0" fmla="*/ 21444 w 97595"/>
                <a:gd name="connsiteY0" fmla="*/ 49673 h 116150"/>
                <a:gd name="connsiteX1" fmla="*/ 52715 w 97595"/>
                <a:gd name="connsiteY1" fmla="*/ 5642 h 116150"/>
                <a:gd name="connsiteX2" fmla="*/ 81211 w 97595"/>
                <a:gd name="connsiteY2" fmla="*/ 49673 h 116150"/>
                <a:gd name="connsiteX3" fmla="*/ 21444 w 97595"/>
                <a:gd name="connsiteY3" fmla="*/ 49673 h 116150"/>
                <a:gd name="connsiteX4" fmla="*/ 21192 w 97595"/>
                <a:gd name="connsiteY4" fmla="*/ 54987 h 116150"/>
                <a:gd name="connsiteX5" fmla="*/ 91551 w 97595"/>
                <a:gd name="connsiteY5" fmla="*/ 54987 h 116150"/>
                <a:gd name="connsiteX6" fmla="*/ 97856 w 97595"/>
                <a:gd name="connsiteY6" fmla="*/ 49673 h 116150"/>
                <a:gd name="connsiteX7" fmla="*/ 52715 w 97595"/>
                <a:gd name="connsiteY7" fmla="*/ 75 h 116150"/>
                <a:gd name="connsiteX8" fmla="*/ 260 w 97595"/>
                <a:gd name="connsiteY8" fmla="*/ 57770 h 116150"/>
                <a:gd name="connsiteX9" fmla="*/ 55741 w 97595"/>
                <a:gd name="connsiteY9" fmla="*/ 116225 h 116150"/>
                <a:gd name="connsiteX10" fmla="*/ 97856 w 97595"/>
                <a:gd name="connsiteY10" fmla="*/ 83329 h 116150"/>
                <a:gd name="connsiteX11" fmla="*/ 94577 w 97595"/>
                <a:gd name="connsiteY11" fmla="*/ 80292 h 116150"/>
                <a:gd name="connsiteX12" fmla="*/ 91299 w 97595"/>
                <a:gd name="connsiteY12" fmla="*/ 83835 h 116150"/>
                <a:gd name="connsiteX13" fmla="*/ 57254 w 97595"/>
                <a:gd name="connsiteY13" fmla="*/ 109899 h 116150"/>
                <a:gd name="connsiteX14" fmla="*/ 28757 w 97595"/>
                <a:gd name="connsiteY14" fmla="*/ 92944 h 116150"/>
                <a:gd name="connsiteX15" fmla="*/ 21192 w 97595"/>
                <a:gd name="connsiteY15" fmla="*/ 54987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595" h="116150">
                  <a:moveTo>
                    <a:pt x="21444" y="49673"/>
                  </a:moveTo>
                  <a:cubicBezTo>
                    <a:pt x="22957" y="11968"/>
                    <a:pt x="44140" y="5642"/>
                    <a:pt x="52715" y="5642"/>
                  </a:cubicBezTo>
                  <a:cubicBezTo>
                    <a:pt x="78690" y="5642"/>
                    <a:pt x="81211" y="39804"/>
                    <a:pt x="81211" y="49673"/>
                  </a:cubicBezTo>
                  <a:lnTo>
                    <a:pt x="21444" y="49673"/>
                  </a:lnTo>
                  <a:close/>
                  <a:moveTo>
                    <a:pt x="21192" y="54987"/>
                  </a:moveTo>
                  <a:lnTo>
                    <a:pt x="91551" y="54987"/>
                  </a:lnTo>
                  <a:cubicBezTo>
                    <a:pt x="97099" y="54987"/>
                    <a:pt x="97856" y="54987"/>
                    <a:pt x="97856" y="49673"/>
                  </a:cubicBezTo>
                  <a:cubicBezTo>
                    <a:pt x="97856" y="24621"/>
                    <a:pt x="84238" y="75"/>
                    <a:pt x="52715" y="75"/>
                  </a:cubicBezTo>
                  <a:cubicBezTo>
                    <a:pt x="23461" y="75"/>
                    <a:pt x="260" y="26139"/>
                    <a:pt x="260" y="57770"/>
                  </a:cubicBezTo>
                  <a:cubicBezTo>
                    <a:pt x="260" y="91679"/>
                    <a:pt x="26740" y="116225"/>
                    <a:pt x="55741" y="116225"/>
                  </a:cubicBezTo>
                  <a:cubicBezTo>
                    <a:pt x="86507" y="116225"/>
                    <a:pt x="97856" y="88136"/>
                    <a:pt x="97856" y="83329"/>
                  </a:cubicBezTo>
                  <a:cubicBezTo>
                    <a:pt x="97856" y="80798"/>
                    <a:pt x="95838" y="80292"/>
                    <a:pt x="94577" y="80292"/>
                  </a:cubicBezTo>
                  <a:cubicBezTo>
                    <a:pt x="92308" y="80292"/>
                    <a:pt x="91803" y="81810"/>
                    <a:pt x="91299" y="83835"/>
                  </a:cubicBezTo>
                  <a:cubicBezTo>
                    <a:pt x="82472" y="109899"/>
                    <a:pt x="59776" y="109899"/>
                    <a:pt x="57254" y="109899"/>
                  </a:cubicBezTo>
                  <a:cubicBezTo>
                    <a:pt x="44645" y="109899"/>
                    <a:pt x="34557" y="102307"/>
                    <a:pt x="28757" y="92944"/>
                  </a:cubicBezTo>
                  <a:cubicBezTo>
                    <a:pt x="21192" y="80798"/>
                    <a:pt x="21192" y="64097"/>
                    <a:pt x="21192" y="54987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B795B4-F72A-E352-E88C-48B58CFF424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247321" y="4265049"/>
              <a:ext cx="138449" cy="172833"/>
            </a:xfrm>
            <a:custGeom>
              <a:avLst/>
              <a:gdLst>
                <a:gd name="connsiteX0" fmla="*/ 138714 w 138449"/>
                <a:gd name="connsiteY0" fmla="*/ 107621 h 172833"/>
                <a:gd name="connsiteX1" fmla="*/ 132409 w 138449"/>
                <a:gd name="connsiteY1" fmla="*/ 107621 h 172833"/>
                <a:gd name="connsiteX2" fmla="*/ 81720 w 138449"/>
                <a:gd name="connsiteY2" fmla="*/ 165064 h 172833"/>
                <a:gd name="connsiteX3" fmla="*/ 61041 w 138449"/>
                <a:gd name="connsiteY3" fmla="*/ 165064 h 172833"/>
                <a:gd name="connsiteX4" fmla="*/ 48684 w 138449"/>
                <a:gd name="connsiteY4" fmla="*/ 154942 h 172833"/>
                <a:gd name="connsiteX5" fmla="*/ 48684 w 138449"/>
                <a:gd name="connsiteY5" fmla="*/ 20066 h 172833"/>
                <a:gd name="connsiteX6" fmla="*/ 72642 w 138449"/>
                <a:gd name="connsiteY6" fmla="*/ 7919 h 172833"/>
                <a:gd name="connsiteX7" fmla="*/ 80964 w 138449"/>
                <a:gd name="connsiteY7" fmla="*/ 7919 h 172833"/>
                <a:gd name="connsiteX8" fmla="*/ 80964 w 138449"/>
                <a:gd name="connsiteY8" fmla="*/ 75 h 172833"/>
                <a:gd name="connsiteX9" fmla="*/ 38597 w 138449"/>
                <a:gd name="connsiteY9" fmla="*/ 834 h 172833"/>
                <a:gd name="connsiteX10" fmla="*/ 265 w 138449"/>
                <a:gd name="connsiteY10" fmla="*/ 75 h 172833"/>
                <a:gd name="connsiteX11" fmla="*/ 265 w 138449"/>
                <a:gd name="connsiteY11" fmla="*/ 7919 h 172833"/>
                <a:gd name="connsiteX12" fmla="*/ 6317 w 138449"/>
                <a:gd name="connsiteY12" fmla="*/ 7919 h 172833"/>
                <a:gd name="connsiteX13" fmla="*/ 26240 w 138449"/>
                <a:gd name="connsiteY13" fmla="*/ 19813 h 172833"/>
                <a:gd name="connsiteX14" fmla="*/ 26240 w 138449"/>
                <a:gd name="connsiteY14" fmla="*/ 153171 h 172833"/>
                <a:gd name="connsiteX15" fmla="*/ 6317 w 138449"/>
                <a:gd name="connsiteY15" fmla="*/ 165064 h 172833"/>
                <a:gd name="connsiteX16" fmla="*/ 265 w 138449"/>
                <a:gd name="connsiteY16" fmla="*/ 165064 h 172833"/>
                <a:gd name="connsiteX17" fmla="*/ 265 w 138449"/>
                <a:gd name="connsiteY17" fmla="*/ 172909 h 172833"/>
                <a:gd name="connsiteX18" fmla="*/ 131653 w 138449"/>
                <a:gd name="connsiteY18" fmla="*/ 172909 h 172833"/>
                <a:gd name="connsiteX19" fmla="*/ 138714 w 138449"/>
                <a:gd name="connsiteY19" fmla="*/ 107621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449" h="172833">
                  <a:moveTo>
                    <a:pt x="138714" y="107621"/>
                  </a:moveTo>
                  <a:lnTo>
                    <a:pt x="132409" y="107621"/>
                  </a:lnTo>
                  <a:cubicBezTo>
                    <a:pt x="129635" y="133433"/>
                    <a:pt x="126105" y="165064"/>
                    <a:pt x="81720" y="165064"/>
                  </a:cubicBezTo>
                  <a:lnTo>
                    <a:pt x="61041" y="165064"/>
                  </a:lnTo>
                  <a:cubicBezTo>
                    <a:pt x="49188" y="165064"/>
                    <a:pt x="48684" y="163293"/>
                    <a:pt x="48684" y="154942"/>
                  </a:cubicBezTo>
                  <a:lnTo>
                    <a:pt x="48684" y="20066"/>
                  </a:lnTo>
                  <a:cubicBezTo>
                    <a:pt x="48684" y="11462"/>
                    <a:pt x="48684" y="7919"/>
                    <a:pt x="72642" y="7919"/>
                  </a:cubicBezTo>
                  <a:lnTo>
                    <a:pt x="80964" y="7919"/>
                  </a:lnTo>
                  <a:lnTo>
                    <a:pt x="80964" y="75"/>
                  </a:lnTo>
                  <a:cubicBezTo>
                    <a:pt x="71885" y="834"/>
                    <a:pt x="48936" y="834"/>
                    <a:pt x="38597" y="834"/>
                  </a:cubicBezTo>
                  <a:cubicBezTo>
                    <a:pt x="28761" y="834"/>
                    <a:pt x="9091" y="834"/>
                    <a:pt x="265" y="75"/>
                  </a:cubicBezTo>
                  <a:lnTo>
                    <a:pt x="265" y="7919"/>
                  </a:lnTo>
                  <a:lnTo>
                    <a:pt x="6317" y="7919"/>
                  </a:lnTo>
                  <a:cubicBezTo>
                    <a:pt x="25735" y="7919"/>
                    <a:pt x="26240" y="10703"/>
                    <a:pt x="26240" y="19813"/>
                  </a:cubicBezTo>
                  <a:lnTo>
                    <a:pt x="26240" y="153171"/>
                  </a:lnTo>
                  <a:cubicBezTo>
                    <a:pt x="26240" y="162280"/>
                    <a:pt x="25735" y="165064"/>
                    <a:pt x="6317" y="165064"/>
                  </a:cubicBezTo>
                  <a:lnTo>
                    <a:pt x="265" y="165064"/>
                  </a:lnTo>
                  <a:lnTo>
                    <a:pt x="265" y="172909"/>
                  </a:lnTo>
                  <a:lnTo>
                    <a:pt x="131653" y="172909"/>
                  </a:lnTo>
                  <a:lnTo>
                    <a:pt x="138714" y="10762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2C8B84-E2F9-BDD7-E134-AEF35908ED1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404937" y="4265049"/>
              <a:ext cx="172241" cy="178400"/>
            </a:xfrm>
            <a:custGeom>
              <a:avLst/>
              <a:gdLst>
                <a:gd name="connsiteX0" fmla="*/ 138720 w 172241"/>
                <a:gd name="connsiteY0" fmla="*/ 114454 h 178400"/>
                <a:gd name="connsiteX1" fmla="*/ 90301 w 172241"/>
                <a:gd name="connsiteY1" fmla="*/ 170631 h 178400"/>
                <a:gd name="connsiteX2" fmla="*/ 48690 w 172241"/>
                <a:gd name="connsiteY2" fmla="*/ 116225 h 178400"/>
                <a:gd name="connsiteX3" fmla="*/ 48690 w 172241"/>
                <a:gd name="connsiteY3" fmla="*/ 19813 h 178400"/>
                <a:gd name="connsiteX4" fmla="*/ 68613 w 172241"/>
                <a:gd name="connsiteY4" fmla="*/ 7919 h 178400"/>
                <a:gd name="connsiteX5" fmla="*/ 74665 w 172241"/>
                <a:gd name="connsiteY5" fmla="*/ 7919 h 178400"/>
                <a:gd name="connsiteX6" fmla="*/ 74665 w 172241"/>
                <a:gd name="connsiteY6" fmla="*/ 75 h 178400"/>
                <a:gd name="connsiteX7" fmla="*/ 37594 w 172241"/>
                <a:gd name="connsiteY7" fmla="*/ 834 h 178400"/>
                <a:gd name="connsiteX8" fmla="*/ 271 w 172241"/>
                <a:gd name="connsiteY8" fmla="*/ 75 h 178400"/>
                <a:gd name="connsiteX9" fmla="*/ 271 w 172241"/>
                <a:gd name="connsiteY9" fmla="*/ 7919 h 178400"/>
                <a:gd name="connsiteX10" fmla="*/ 6323 w 172241"/>
                <a:gd name="connsiteY10" fmla="*/ 7919 h 178400"/>
                <a:gd name="connsiteX11" fmla="*/ 26246 w 172241"/>
                <a:gd name="connsiteY11" fmla="*/ 19813 h 178400"/>
                <a:gd name="connsiteX12" fmla="*/ 26246 w 172241"/>
                <a:gd name="connsiteY12" fmla="*/ 115213 h 178400"/>
                <a:gd name="connsiteX13" fmla="*/ 89796 w 172241"/>
                <a:gd name="connsiteY13" fmla="*/ 178476 h 178400"/>
                <a:gd name="connsiteX14" fmla="*/ 145781 w 172241"/>
                <a:gd name="connsiteY14" fmla="*/ 126094 h 178400"/>
                <a:gd name="connsiteX15" fmla="*/ 146538 w 172241"/>
                <a:gd name="connsiteY15" fmla="*/ 108634 h 178400"/>
                <a:gd name="connsiteX16" fmla="*/ 146538 w 172241"/>
                <a:gd name="connsiteY16" fmla="*/ 27657 h 178400"/>
                <a:gd name="connsiteX17" fmla="*/ 172513 w 172241"/>
                <a:gd name="connsiteY17" fmla="*/ 7919 h 178400"/>
                <a:gd name="connsiteX18" fmla="*/ 172513 w 172241"/>
                <a:gd name="connsiteY18" fmla="*/ 75 h 178400"/>
                <a:gd name="connsiteX19" fmla="*/ 142755 w 172241"/>
                <a:gd name="connsiteY19" fmla="*/ 834 h 178400"/>
                <a:gd name="connsiteX20" fmla="*/ 112745 w 172241"/>
                <a:gd name="connsiteY20" fmla="*/ 75 h 178400"/>
                <a:gd name="connsiteX21" fmla="*/ 112745 w 172241"/>
                <a:gd name="connsiteY21" fmla="*/ 7919 h 178400"/>
                <a:gd name="connsiteX22" fmla="*/ 138720 w 172241"/>
                <a:gd name="connsiteY22" fmla="*/ 26645 h 178400"/>
                <a:gd name="connsiteX23" fmla="*/ 138720 w 172241"/>
                <a:gd name="connsiteY23" fmla="*/ 114454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2241" h="178400">
                  <a:moveTo>
                    <a:pt x="138720" y="114454"/>
                  </a:moveTo>
                  <a:cubicBezTo>
                    <a:pt x="138720" y="150387"/>
                    <a:pt x="114258" y="170631"/>
                    <a:pt x="90301" y="170631"/>
                  </a:cubicBezTo>
                  <a:cubicBezTo>
                    <a:pt x="78448" y="170631"/>
                    <a:pt x="48690" y="164305"/>
                    <a:pt x="48690" y="116225"/>
                  </a:cubicBezTo>
                  <a:lnTo>
                    <a:pt x="48690" y="19813"/>
                  </a:lnTo>
                  <a:cubicBezTo>
                    <a:pt x="48690" y="10703"/>
                    <a:pt x="49195" y="7919"/>
                    <a:pt x="68613" y="7919"/>
                  </a:cubicBezTo>
                  <a:lnTo>
                    <a:pt x="74665" y="7919"/>
                  </a:lnTo>
                  <a:lnTo>
                    <a:pt x="74665" y="75"/>
                  </a:lnTo>
                  <a:cubicBezTo>
                    <a:pt x="65839" y="834"/>
                    <a:pt x="47177" y="834"/>
                    <a:pt x="37594" y="834"/>
                  </a:cubicBezTo>
                  <a:cubicBezTo>
                    <a:pt x="28011" y="834"/>
                    <a:pt x="9097" y="834"/>
                    <a:pt x="271" y="75"/>
                  </a:cubicBezTo>
                  <a:lnTo>
                    <a:pt x="271" y="7919"/>
                  </a:lnTo>
                  <a:lnTo>
                    <a:pt x="6323" y="7919"/>
                  </a:lnTo>
                  <a:cubicBezTo>
                    <a:pt x="25742" y="7919"/>
                    <a:pt x="26246" y="10703"/>
                    <a:pt x="26246" y="19813"/>
                  </a:cubicBezTo>
                  <a:lnTo>
                    <a:pt x="26246" y="115213"/>
                  </a:lnTo>
                  <a:cubicBezTo>
                    <a:pt x="26246" y="150893"/>
                    <a:pt x="55499" y="178476"/>
                    <a:pt x="89796" y="178476"/>
                  </a:cubicBezTo>
                  <a:cubicBezTo>
                    <a:pt x="118798" y="178476"/>
                    <a:pt x="141494" y="154942"/>
                    <a:pt x="145781" y="126094"/>
                  </a:cubicBezTo>
                  <a:cubicBezTo>
                    <a:pt x="146538" y="121033"/>
                    <a:pt x="146538" y="118756"/>
                    <a:pt x="146538" y="108634"/>
                  </a:cubicBezTo>
                  <a:lnTo>
                    <a:pt x="146538" y="27657"/>
                  </a:lnTo>
                  <a:cubicBezTo>
                    <a:pt x="146538" y="19307"/>
                    <a:pt x="146538" y="7919"/>
                    <a:pt x="172513" y="7919"/>
                  </a:cubicBezTo>
                  <a:lnTo>
                    <a:pt x="172513" y="75"/>
                  </a:lnTo>
                  <a:cubicBezTo>
                    <a:pt x="163434" y="328"/>
                    <a:pt x="151329" y="834"/>
                    <a:pt x="142755" y="834"/>
                  </a:cubicBezTo>
                  <a:cubicBezTo>
                    <a:pt x="133929" y="834"/>
                    <a:pt x="121824" y="328"/>
                    <a:pt x="112745" y="75"/>
                  </a:cubicBezTo>
                  <a:lnTo>
                    <a:pt x="112745" y="7919"/>
                  </a:lnTo>
                  <a:cubicBezTo>
                    <a:pt x="138720" y="7919"/>
                    <a:pt x="138720" y="19813"/>
                    <a:pt x="138720" y="26645"/>
                  </a:cubicBezTo>
                  <a:lnTo>
                    <a:pt x="138720" y="114454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E58F81F-F112-A78B-F804-9254BF06A23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610719" y="4248094"/>
              <a:ext cx="58506" cy="253051"/>
            </a:xfrm>
            <a:custGeom>
              <a:avLst/>
              <a:gdLst>
                <a:gd name="connsiteX0" fmla="*/ 58785 w 58506"/>
                <a:gd name="connsiteY0" fmla="*/ 250595 h 253051"/>
                <a:gd name="connsiteX1" fmla="*/ 54498 w 58506"/>
                <a:gd name="connsiteY1" fmla="*/ 245028 h 253051"/>
                <a:gd name="connsiteX2" fmla="*/ 14905 w 58506"/>
                <a:gd name="connsiteY2" fmla="*/ 126600 h 253051"/>
                <a:gd name="connsiteX3" fmla="*/ 55507 w 58506"/>
                <a:gd name="connsiteY3" fmla="*/ 6907 h 253051"/>
                <a:gd name="connsiteX4" fmla="*/ 58785 w 58506"/>
                <a:gd name="connsiteY4" fmla="*/ 2605 h 253051"/>
                <a:gd name="connsiteX5" fmla="*/ 56263 w 58506"/>
                <a:gd name="connsiteY5" fmla="*/ 75 h 253051"/>
                <a:gd name="connsiteX6" fmla="*/ 16166 w 58506"/>
                <a:gd name="connsiteY6" fmla="*/ 49420 h 253051"/>
                <a:gd name="connsiteX7" fmla="*/ 278 w 58506"/>
                <a:gd name="connsiteY7" fmla="*/ 126600 h 253051"/>
                <a:gd name="connsiteX8" fmla="*/ 16923 w 58506"/>
                <a:gd name="connsiteY8" fmla="*/ 205552 h 253051"/>
                <a:gd name="connsiteX9" fmla="*/ 56263 w 58506"/>
                <a:gd name="connsiteY9" fmla="*/ 253126 h 253051"/>
                <a:gd name="connsiteX10" fmla="*/ 58785 w 58506"/>
                <a:gd name="connsiteY10" fmla="*/ 25059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785" y="250595"/>
                  </a:moveTo>
                  <a:cubicBezTo>
                    <a:pt x="58785" y="249836"/>
                    <a:pt x="58785" y="249330"/>
                    <a:pt x="54498" y="245028"/>
                  </a:cubicBezTo>
                  <a:cubicBezTo>
                    <a:pt x="22975" y="213144"/>
                    <a:pt x="14905" y="165317"/>
                    <a:pt x="14905" y="126600"/>
                  </a:cubicBezTo>
                  <a:cubicBezTo>
                    <a:pt x="14905" y="82569"/>
                    <a:pt x="24488" y="38538"/>
                    <a:pt x="55507" y="6907"/>
                  </a:cubicBezTo>
                  <a:cubicBezTo>
                    <a:pt x="58785" y="3871"/>
                    <a:pt x="58785" y="3364"/>
                    <a:pt x="58785" y="2605"/>
                  </a:cubicBezTo>
                  <a:cubicBezTo>
                    <a:pt x="58785" y="834"/>
                    <a:pt x="57776" y="75"/>
                    <a:pt x="56263" y="75"/>
                  </a:cubicBezTo>
                  <a:cubicBezTo>
                    <a:pt x="53741" y="75"/>
                    <a:pt x="31045" y="17282"/>
                    <a:pt x="16166" y="49420"/>
                  </a:cubicBezTo>
                  <a:cubicBezTo>
                    <a:pt x="3305" y="77255"/>
                    <a:pt x="278" y="105344"/>
                    <a:pt x="278" y="126600"/>
                  </a:cubicBezTo>
                  <a:cubicBezTo>
                    <a:pt x="278" y="146338"/>
                    <a:pt x="3052" y="176957"/>
                    <a:pt x="16923" y="205552"/>
                  </a:cubicBezTo>
                  <a:cubicBezTo>
                    <a:pt x="32054" y="236677"/>
                    <a:pt x="53741" y="253126"/>
                    <a:pt x="56263" y="253126"/>
                  </a:cubicBezTo>
                  <a:cubicBezTo>
                    <a:pt x="57776" y="253126"/>
                    <a:pt x="58785" y="252367"/>
                    <a:pt x="58785" y="250595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AF228DA-9A21-F035-3A73-A87CBD2D014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691138" y="4326034"/>
              <a:ext cx="166946" cy="114632"/>
            </a:xfrm>
            <a:custGeom>
              <a:avLst/>
              <a:gdLst>
                <a:gd name="connsiteX0" fmla="*/ 109478 w 166946"/>
                <a:gd name="connsiteY0" fmla="*/ 26139 h 114632"/>
                <a:gd name="connsiteX1" fmla="*/ 113261 w 166946"/>
                <a:gd name="connsiteY1" fmla="*/ 9691 h 114632"/>
                <a:gd name="connsiteX2" fmla="*/ 105948 w 166946"/>
                <a:gd name="connsiteY2" fmla="*/ 2858 h 114632"/>
                <a:gd name="connsiteX3" fmla="*/ 96617 w 166946"/>
                <a:gd name="connsiteY3" fmla="*/ 9944 h 114632"/>
                <a:gd name="connsiteX4" fmla="*/ 82242 w 166946"/>
                <a:gd name="connsiteY4" fmla="*/ 66627 h 114632"/>
                <a:gd name="connsiteX5" fmla="*/ 79972 w 166946"/>
                <a:gd name="connsiteY5" fmla="*/ 83329 h 114632"/>
                <a:gd name="connsiteX6" fmla="*/ 80225 w 166946"/>
                <a:gd name="connsiteY6" fmla="*/ 87883 h 114632"/>
                <a:gd name="connsiteX7" fmla="*/ 57024 w 166946"/>
                <a:gd name="connsiteY7" fmla="*/ 109140 h 114632"/>
                <a:gd name="connsiteX8" fmla="*/ 36849 w 166946"/>
                <a:gd name="connsiteY8" fmla="*/ 86112 h 114632"/>
                <a:gd name="connsiteX9" fmla="*/ 49963 w 166946"/>
                <a:gd name="connsiteY9" fmla="*/ 37020 h 114632"/>
                <a:gd name="connsiteX10" fmla="*/ 54250 w 166946"/>
                <a:gd name="connsiteY10" fmla="*/ 20825 h 114632"/>
                <a:gd name="connsiteX11" fmla="*/ 33571 w 166946"/>
                <a:gd name="connsiteY11" fmla="*/ 75 h 114632"/>
                <a:gd name="connsiteX12" fmla="*/ 282 w 166946"/>
                <a:gd name="connsiteY12" fmla="*/ 39045 h 114632"/>
                <a:gd name="connsiteX13" fmla="*/ 3308 w 166946"/>
                <a:gd name="connsiteY13" fmla="*/ 41575 h 114632"/>
                <a:gd name="connsiteX14" fmla="*/ 7343 w 166946"/>
                <a:gd name="connsiteY14" fmla="*/ 37020 h 114632"/>
                <a:gd name="connsiteX15" fmla="*/ 32814 w 166946"/>
                <a:gd name="connsiteY15" fmla="*/ 5642 h 114632"/>
                <a:gd name="connsiteX16" fmla="*/ 39119 w 166946"/>
                <a:gd name="connsiteY16" fmla="*/ 13993 h 114632"/>
                <a:gd name="connsiteX17" fmla="*/ 34579 w 166946"/>
                <a:gd name="connsiteY17" fmla="*/ 31706 h 114632"/>
                <a:gd name="connsiteX18" fmla="*/ 20457 w 166946"/>
                <a:gd name="connsiteY18" fmla="*/ 82822 h 114632"/>
                <a:gd name="connsiteX19" fmla="*/ 56267 w 166946"/>
                <a:gd name="connsiteY19" fmla="*/ 114707 h 114632"/>
                <a:gd name="connsiteX20" fmla="*/ 82494 w 166946"/>
                <a:gd name="connsiteY20" fmla="*/ 96993 h 114632"/>
                <a:gd name="connsiteX21" fmla="*/ 114017 w 166946"/>
                <a:gd name="connsiteY21" fmla="*/ 114707 h 114632"/>
                <a:gd name="connsiteX22" fmla="*/ 150584 w 166946"/>
                <a:gd name="connsiteY22" fmla="*/ 83582 h 114632"/>
                <a:gd name="connsiteX23" fmla="*/ 167228 w 166946"/>
                <a:gd name="connsiteY23" fmla="*/ 17788 h 114632"/>
                <a:gd name="connsiteX24" fmla="*/ 156132 w 166946"/>
                <a:gd name="connsiteY24" fmla="*/ 75 h 114632"/>
                <a:gd name="connsiteX25" fmla="*/ 143523 w 166946"/>
                <a:gd name="connsiteY25" fmla="*/ 12221 h 114632"/>
                <a:gd name="connsiteX26" fmla="*/ 147306 w 166946"/>
                <a:gd name="connsiteY26" fmla="*/ 19054 h 114632"/>
                <a:gd name="connsiteX27" fmla="*/ 156384 w 166946"/>
                <a:gd name="connsiteY27" fmla="*/ 40563 h 114632"/>
                <a:gd name="connsiteX28" fmla="*/ 142514 w 166946"/>
                <a:gd name="connsiteY28" fmla="*/ 86871 h 114632"/>
                <a:gd name="connsiteX29" fmla="*/ 114774 w 166946"/>
                <a:gd name="connsiteY29" fmla="*/ 109140 h 114632"/>
                <a:gd name="connsiteX30" fmla="*/ 96112 w 166946"/>
                <a:gd name="connsiteY30" fmla="*/ 87124 h 114632"/>
                <a:gd name="connsiteX31" fmla="*/ 98886 w 166946"/>
                <a:gd name="connsiteY31" fmla="*/ 68652 h 114632"/>
                <a:gd name="connsiteX32" fmla="*/ 109478 w 166946"/>
                <a:gd name="connsiteY32" fmla="*/ 26139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6946" h="114632">
                  <a:moveTo>
                    <a:pt x="109478" y="26139"/>
                  </a:moveTo>
                  <a:cubicBezTo>
                    <a:pt x="110739" y="20572"/>
                    <a:pt x="113261" y="11209"/>
                    <a:pt x="113261" y="9691"/>
                  </a:cubicBezTo>
                  <a:cubicBezTo>
                    <a:pt x="113261" y="5136"/>
                    <a:pt x="109730" y="2858"/>
                    <a:pt x="105948" y="2858"/>
                  </a:cubicBezTo>
                  <a:cubicBezTo>
                    <a:pt x="102921" y="2858"/>
                    <a:pt x="98382" y="4883"/>
                    <a:pt x="96617" y="9944"/>
                  </a:cubicBezTo>
                  <a:cubicBezTo>
                    <a:pt x="95860" y="11715"/>
                    <a:pt x="84007" y="60048"/>
                    <a:pt x="82242" y="66627"/>
                  </a:cubicBezTo>
                  <a:cubicBezTo>
                    <a:pt x="80477" y="74219"/>
                    <a:pt x="79972" y="78774"/>
                    <a:pt x="79972" y="83329"/>
                  </a:cubicBezTo>
                  <a:cubicBezTo>
                    <a:pt x="79972" y="86112"/>
                    <a:pt x="79972" y="86618"/>
                    <a:pt x="80225" y="87883"/>
                  </a:cubicBezTo>
                  <a:cubicBezTo>
                    <a:pt x="74424" y="101295"/>
                    <a:pt x="66859" y="109140"/>
                    <a:pt x="57024" y="109140"/>
                  </a:cubicBezTo>
                  <a:cubicBezTo>
                    <a:pt x="36849" y="109140"/>
                    <a:pt x="36849" y="90414"/>
                    <a:pt x="36849" y="86112"/>
                  </a:cubicBezTo>
                  <a:cubicBezTo>
                    <a:pt x="36849" y="78014"/>
                    <a:pt x="38110" y="68145"/>
                    <a:pt x="49963" y="37020"/>
                  </a:cubicBezTo>
                  <a:cubicBezTo>
                    <a:pt x="52737" y="29429"/>
                    <a:pt x="54250" y="25886"/>
                    <a:pt x="54250" y="20825"/>
                  </a:cubicBezTo>
                  <a:cubicBezTo>
                    <a:pt x="54250" y="9438"/>
                    <a:pt x="45928" y="75"/>
                    <a:pt x="33571" y="75"/>
                  </a:cubicBezTo>
                  <a:cubicBezTo>
                    <a:pt x="9613" y="75"/>
                    <a:pt x="282" y="36767"/>
                    <a:pt x="282" y="39045"/>
                  </a:cubicBezTo>
                  <a:cubicBezTo>
                    <a:pt x="282" y="41575"/>
                    <a:pt x="2804" y="41575"/>
                    <a:pt x="3308" y="41575"/>
                  </a:cubicBezTo>
                  <a:cubicBezTo>
                    <a:pt x="5830" y="41575"/>
                    <a:pt x="6082" y="41069"/>
                    <a:pt x="7343" y="37020"/>
                  </a:cubicBezTo>
                  <a:cubicBezTo>
                    <a:pt x="14152" y="13486"/>
                    <a:pt x="23988" y="5642"/>
                    <a:pt x="32814" y="5642"/>
                  </a:cubicBezTo>
                  <a:cubicBezTo>
                    <a:pt x="35084" y="5642"/>
                    <a:pt x="39119" y="5895"/>
                    <a:pt x="39119" y="13993"/>
                  </a:cubicBezTo>
                  <a:cubicBezTo>
                    <a:pt x="39119" y="20319"/>
                    <a:pt x="36345" y="27404"/>
                    <a:pt x="34579" y="31706"/>
                  </a:cubicBezTo>
                  <a:cubicBezTo>
                    <a:pt x="23483" y="61566"/>
                    <a:pt x="20457" y="73206"/>
                    <a:pt x="20457" y="82822"/>
                  </a:cubicBezTo>
                  <a:cubicBezTo>
                    <a:pt x="20457" y="105850"/>
                    <a:pt x="37353" y="114707"/>
                    <a:pt x="56267" y="114707"/>
                  </a:cubicBezTo>
                  <a:cubicBezTo>
                    <a:pt x="60554" y="114707"/>
                    <a:pt x="72407" y="114707"/>
                    <a:pt x="82494" y="96993"/>
                  </a:cubicBezTo>
                  <a:cubicBezTo>
                    <a:pt x="89051" y="113189"/>
                    <a:pt x="106452" y="114707"/>
                    <a:pt x="114017" y="114707"/>
                  </a:cubicBezTo>
                  <a:cubicBezTo>
                    <a:pt x="132931" y="114707"/>
                    <a:pt x="144027" y="98765"/>
                    <a:pt x="150584" y="83582"/>
                  </a:cubicBezTo>
                  <a:cubicBezTo>
                    <a:pt x="159158" y="63844"/>
                    <a:pt x="167228" y="29935"/>
                    <a:pt x="167228" y="17788"/>
                  </a:cubicBezTo>
                  <a:cubicBezTo>
                    <a:pt x="167228" y="3871"/>
                    <a:pt x="160419" y="75"/>
                    <a:pt x="156132" y="75"/>
                  </a:cubicBezTo>
                  <a:cubicBezTo>
                    <a:pt x="149828" y="75"/>
                    <a:pt x="143523" y="6654"/>
                    <a:pt x="143523" y="12221"/>
                  </a:cubicBezTo>
                  <a:cubicBezTo>
                    <a:pt x="143523" y="15511"/>
                    <a:pt x="145036" y="17029"/>
                    <a:pt x="147306" y="19054"/>
                  </a:cubicBezTo>
                  <a:cubicBezTo>
                    <a:pt x="150080" y="21837"/>
                    <a:pt x="156384" y="28416"/>
                    <a:pt x="156384" y="40563"/>
                  </a:cubicBezTo>
                  <a:cubicBezTo>
                    <a:pt x="156384" y="49167"/>
                    <a:pt x="149071" y="73966"/>
                    <a:pt x="142514" y="86871"/>
                  </a:cubicBezTo>
                  <a:cubicBezTo>
                    <a:pt x="135957" y="100283"/>
                    <a:pt x="127131" y="109140"/>
                    <a:pt x="114774" y="109140"/>
                  </a:cubicBezTo>
                  <a:cubicBezTo>
                    <a:pt x="102921" y="109140"/>
                    <a:pt x="96112" y="101548"/>
                    <a:pt x="96112" y="87124"/>
                  </a:cubicBezTo>
                  <a:cubicBezTo>
                    <a:pt x="96112" y="80039"/>
                    <a:pt x="97878" y="72194"/>
                    <a:pt x="98886" y="68652"/>
                  </a:cubicBezTo>
                  <a:lnTo>
                    <a:pt x="109478" y="26139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8FE1869-1DA5-93EC-7553-5CFCB065F54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872665" y="4358399"/>
              <a:ext cx="53488" cy="119212"/>
            </a:xfrm>
            <a:custGeom>
              <a:avLst/>
              <a:gdLst>
                <a:gd name="connsiteX0" fmla="*/ 49188 w 53488"/>
                <a:gd name="connsiteY0" fmla="*/ 6807 h 119212"/>
                <a:gd name="connsiteX1" fmla="*/ 42127 w 53488"/>
                <a:gd name="connsiteY1" fmla="*/ 76 h 119212"/>
                <a:gd name="connsiteX2" fmla="*/ 32241 w 53488"/>
                <a:gd name="connsiteY2" fmla="*/ 9819 h 119212"/>
                <a:gd name="connsiteX3" fmla="*/ 39302 w 53488"/>
                <a:gd name="connsiteY3" fmla="*/ 16550 h 119212"/>
                <a:gd name="connsiteX4" fmla="*/ 49188 w 53488"/>
                <a:gd name="connsiteY4" fmla="*/ 6807 h 119212"/>
                <a:gd name="connsiteX5" fmla="*/ 13176 w 53488"/>
                <a:gd name="connsiteY5" fmla="*/ 96792 h 119212"/>
                <a:gd name="connsiteX6" fmla="*/ 11587 w 53488"/>
                <a:gd name="connsiteY6" fmla="*/ 104232 h 119212"/>
                <a:gd name="connsiteX7" fmla="*/ 28357 w 53488"/>
                <a:gd name="connsiteY7" fmla="*/ 119289 h 119212"/>
                <a:gd name="connsiteX8" fmla="*/ 53778 w 53488"/>
                <a:gd name="connsiteY8" fmla="*/ 92187 h 119212"/>
                <a:gd name="connsiteX9" fmla="*/ 50953 w 53488"/>
                <a:gd name="connsiteY9" fmla="*/ 89884 h 119212"/>
                <a:gd name="connsiteX10" fmla="*/ 47599 w 53488"/>
                <a:gd name="connsiteY10" fmla="*/ 92895 h 119212"/>
                <a:gd name="connsiteX11" fmla="*/ 28887 w 53488"/>
                <a:gd name="connsiteY11" fmla="*/ 114329 h 119212"/>
                <a:gd name="connsiteX12" fmla="*/ 24474 w 53488"/>
                <a:gd name="connsiteY12" fmla="*/ 108129 h 119212"/>
                <a:gd name="connsiteX13" fmla="*/ 27298 w 53488"/>
                <a:gd name="connsiteY13" fmla="*/ 96792 h 119212"/>
                <a:gd name="connsiteX14" fmla="*/ 32947 w 53488"/>
                <a:gd name="connsiteY14" fmla="*/ 82621 h 119212"/>
                <a:gd name="connsiteX15" fmla="*/ 41597 w 53488"/>
                <a:gd name="connsiteY15" fmla="*/ 60125 h 119212"/>
                <a:gd name="connsiteX16" fmla="*/ 42656 w 53488"/>
                <a:gd name="connsiteY16" fmla="*/ 54457 h 119212"/>
                <a:gd name="connsiteX17" fmla="*/ 25886 w 53488"/>
                <a:gd name="connsiteY17" fmla="*/ 39400 h 119212"/>
                <a:gd name="connsiteX18" fmla="*/ 289 w 53488"/>
                <a:gd name="connsiteY18" fmla="*/ 66502 h 119212"/>
                <a:gd name="connsiteX19" fmla="*/ 3290 w 53488"/>
                <a:gd name="connsiteY19" fmla="*/ 68805 h 119212"/>
                <a:gd name="connsiteX20" fmla="*/ 6468 w 53488"/>
                <a:gd name="connsiteY20" fmla="*/ 65971 h 119212"/>
                <a:gd name="connsiteX21" fmla="*/ 25356 w 53488"/>
                <a:gd name="connsiteY21" fmla="*/ 44360 h 119212"/>
                <a:gd name="connsiteX22" fmla="*/ 29770 w 53488"/>
                <a:gd name="connsiteY22" fmla="*/ 50560 h 119212"/>
                <a:gd name="connsiteX23" fmla="*/ 24297 w 53488"/>
                <a:gd name="connsiteY23" fmla="*/ 68273 h 119212"/>
                <a:gd name="connsiteX24" fmla="*/ 13176 w 53488"/>
                <a:gd name="connsiteY24" fmla="*/ 96792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88" h="119212">
                  <a:moveTo>
                    <a:pt x="49188" y="6807"/>
                  </a:moveTo>
                  <a:cubicBezTo>
                    <a:pt x="49188" y="3973"/>
                    <a:pt x="47070" y="76"/>
                    <a:pt x="42127" y="76"/>
                  </a:cubicBezTo>
                  <a:cubicBezTo>
                    <a:pt x="37360" y="76"/>
                    <a:pt x="32241" y="4682"/>
                    <a:pt x="32241" y="9819"/>
                  </a:cubicBezTo>
                  <a:cubicBezTo>
                    <a:pt x="32241" y="12830"/>
                    <a:pt x="34536" y="16550"/>
                    <a:pt x="39302" y="16550"/>
                  </a:cubicBezTo>
                  <a:cubicBezTo>
                    <a:pt x="44422" y="16550"/>
                    <a:pt x="49188" y="11590"/>
                    <a:pt x="49188" y="6807"/>
                  </a:cubicBezTo>
                  <a:close/>
                  <a:moveTo>
                    <a:pt x="13176" y="96792"/>
                  </a:moveTo>
                  <a:cubicBezTo>
                    <a:pt x="12470" y="99095"/>
                    <a:pt x="11587" y="101221"/>
                    <a:pt x="11587" y="104232"/>
                  </a:cubicBezTo>
                  <a:cubicBezTo>
                    <a:pt x="11587" y="112557"/>
                    <a:pt x="18648" y="119289"/>
                    <a:pt x="28357" y="119289"/>
                  </a:cubicBezTo>
                  <a:cubicBezTo>
                    <a:pt x="46010" y="119289"/>
                    <a:pt x="53778" y="94844"/>
                    <a:pt x="53778" y="92187"/>
                  </a:cubicBezTo>
                  <a:cubicBezTo>
                    <a:pt x="53778" y="89884"/>
                    <a:pt x="51483" y="89884"/>
                    <a:pt x="50953" y="89884"/>
                  </a:cubicBezTo>
                  <a:cubicBezTo>
                    <a:pt x="48482" y="89884"/>
                    <a:pt x="48305" y="90947"/>
                    <a:pt x="47599" y="92895"/>
                  </a:cubicBezTo>
                  <a:cubicBezTo>
                    <a:pt x="43539" y="107066"/>
                    <a:pt x="35772" y="114329"/>
                    <a:pt x="28887" y="114329"/>
                  </a:cubicBezTo>
                  <a:cubicBezTo>
                    <a:pt x="25356" y="114329"/>
                    <a:pt x="24474" y="112026"/>
                    <a:pt x="24474" y="108129"/>
                  </a:cubicBezTo>
                  <a:cubicBezTo>
                    <a:pt x="24474" y="104055"/>
                    <a:pt x="25710" y="100689"/>
                    <a:pt x="27298" y="96792"/>
                  </a:cubicBezTo>
                  <a:cubicBezTo>
                    <a:pt x="29064" y="92010"/>
                    <a:pt x="31005" y="87227"/>
                    <a:pt x="32947" y="82621"/>
                  </a:cubicBezTo>
                  <a:cubicBezTo>
                    <a:pt x="34536" y="78370"/>
                    <a:pt x="40891" y="62251"/>
                    <a:pt x="41597" y="60125"/>
                  </a:cubicBezTo>
                  <a:cubicBezTo>
                    <a:pt x="42127" y="58354"/>
                    <a:pt x="42656" y="56228"/>
                    <a:pt x="42656" y="54457"/>
                  </a:cubicBezTo>
                  <a:cubicBezTo>
                    <a:pt x="42656" y="46131"/>
                    <a:pt x="35595" y="39400"/>
                    <a:pt x="25886" y="39400"/>
                  </a:cubicBezTo>
                  <a:cubicBezTo>
                    <a:pt x="8410" y="39400"/>
                    <a:pt x="289" y="63491"/>
                    <a:pt x="289" y="66502"/>
                  </a:cubicBezTo>
                  <a:cubicBezTo>
                    <a:pt x="289" y="68805"/>
                    <a:pt x="2761" y="68805"/>
                    <a:pt x="3290" y="68805"/>
                  </a:cubicBezTo>
                  <a:cubicBezTo>
                    <a:pt x="5762" y="68805"/>
                    <a:pt x="5938" y="67919"/>
                    <a:pt x="6468" y="65971"/>
                  </a:cubicBezTo>
                  <a:cubicBezTo>
                    <a:pt x="11058" y="50737"/>
                    <a:pt x="18825" y="44360"/>
                    <a:pt x="25356" y="44360"/>
                  </a:cubicBezTo>
                  <a:cubicBezTo>
                    <a:pt x="28181" y="44360"/>
                    <a:pt x="29770" y="45777"/>
                    <a:pt x="29770" y="50560"/>
                  </a:cubicBezTo>
                  <a:cubicBezTo>
                    <a:pt x="29770" y="54634"/>
                    <a:pt x="28711" y="57291"/>
                    <a:pt x="24297" y="68273"/>
                  </a:cubicBezTo>
                  <a:lnTo>
                    <a:pt x="13176" y="96792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3F763C0-EF2F-BB92-57C6-C78922F159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955490" y="4455469"/>
              <a:ext cx="22419" cy="54557"/>
            </a:xfrm>
            <a:custGeom>
              <a:avLst/>
              <a:gdLst>
                <a:gd name="connsiteX0" fmla="*/ 17769 w 22419"/>
                <a:gd name="connsiteY0" fmla="*/ 17613 h 54557"/>
                <a:gd name="connsiteX1" fmla="*/ 3999 w 22419"/>
                <a:gd name="connsiteY1" fmla="*/ 50029 h 54557"/>
                <a:gd name="connsiteX2" fmla="*/ 2764 w 22419"/>
                <a:gd name="connsiteY2" fmla="*/ 52154 h 54557"/>
                <a:gd name="connsiteX3" fmla="*/ 5235 w 22419"/>
                <a:gd name="connsiteY3" fmla="*/ 54634 h 54557"/>
                <a:gd name="connsiteX4" fmla="*/ 22711 w 22419"/>
                <a:gd name="connsiteY4" fmla="*/ 19384 h 54557"/>
                <a:gd name="connsiteX5" fmla="*/ 10354 w 22419"/>
                <a:gd name="connsiteY5" fmla="*/ 76 h 54557"/>
                <a:gd name="connsiteX6" fmla="*/ 292 w 22419"/>
                <a:gd name="connsiteY6" fmla="*/ 10173 h 54557"/>
                <a:gd name="connsiteX7" fmla="*/ 10531 w 22419"/>
                <a:gd name="connsiteY7" fmla="*/ 20447 h 54557"/>
                <a:gd name="connsiteX8" fmla="*/ 17769 w 22419"/>
                <a:gd name="connsiteY8" fmla="*/ 17613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9" h="54557">
                  <a:moveTo>
                    <a:pt x="17769" y="17613"/>
                  </a:moveTo>
                  <a:cubicBezTo>
                    <a:pt x="17769" y="27355"/>
                    <a:pt x="16003" y="38692"/>
                    <a:pt x="3999" y="50029"/>
                  </a:cubicBezTo>
                  <a:cubicBezTo>
                    <a:pt x="3293" y="50737"/>
                    <a:pt x="2764" y="51268"/>
                    <a:pt x="2764" y="52154"/>
                  </a:cubicBezTo>
                  <a:cubicBezTo>
                    <a:pt x="2764" y="53394"/>
                    <a:pt x="4176" y="54634"/>
                    <a:pt x="5235" y="54634"/>
                  </a:cubicBezTo>
                  <a:cubicBezTo>
                    <a:pt x="7706" y="54634"/>
                    <a:pt x="22711" y="40463"/>
                    <a:pt x="22711" y="19384"/>
                  </a:cubicBezTo>
                  <a:cubicBezTo>
                    <a:pt x="22711" y="8402"/>
                    <a:pt x="18475" y="76"/>
                    <a:pt x="10354" y="76"/>
                  </a:cubicBezTo>
                  <a:cubicBezTo>
                    <a:pt x="4529" y="76"/>
                    <a:pt x="292" y="4682"/>
                    <a:pt x="292" y="10173"/>
                  </a:cubicBezTo>
                  <a:cubicBezTo>
                    <a:pt x="292" y="15841"/>
                    <a:pt x="4352" y="20447"/>
                    <a:pt x="10531" y="20447"/>
                  </a:cubicBezTo>
                  <a:cubicBezTo>
                    <a:pt x="14768" y="20447"/>
                    <a:pt x="17592" y="17613"/>
                    <a:pt x="17769" y="17613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13AB84-80A9-4AA2-1D20-86B60EEC920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995612" y="4358399"/>
              <a:ext cx="77496" cy="153576"/>
            </a:xfrm>
            <a:custGeom>
              <a:avLst/>
              <a:gdLst>
                <a:gd name="connsiteX0" fmla="*/ 77791 w 77496"/>
                <a:gd name="connsiteY0" fmla="*/ 6807 h 153576"/>
                <a:gd name="connsiteX1" fmla="*/ 70730 w 77496"/>
                <a:gd name="connsiteY1" fmla="*/ 76 h 153576"/>
                <a:gd name="connsiteX2" fmla="*/ 60844 w 77496"/>
                <a:gd name="connsiteY2" fmla="*/ 9819 h 153576"/>
                <a:gd name="connsiteX3" fmla="*/ 67905 w 77496"/>
                <a:gd name="connsiteY3" fmla="*/ 16550 h 153576"/>
                <a:gd name="connsiteX4" fmla="*/ 77791 w 77496"/>
                <a:gd name="connsiteY4" fmla="*/ 6807 h 153576"/>
                <a:gd name="connsiteX5" fmla="*/ 40367 w 77496"/>
                <a:gd name="connsiteY5" fmla="*/ 126197 h 153576"/>
                <a:gd name="connsiteX6" fmla="*/ 17594 w 77496"/>
                <a:gd name="connsiteY6" fmla="*/ 148693 h 153576"/>
                <a:gd name="connsiteX7" fmla="*/ 11239 w 77496"/>
                <a:gd name="connsiteY7" fmla="*/ 147630 h 153576"/>
                <a:gd name="connsiteX8" fmla="*/ 17241 w 77496"/>
                <a:gd name="connsiteY8" fmla="*/ 138596 h 153576"/>
                <a:gd name="connsiteX9" fmla="*/ 10357 w 77496"/>
                <a:gd name="connsiteY9" fmla="*/ 132042 h 153576"/>
                <a:gd name="connsiteX10" fmla="*/ 295 w 77496"/>
                <a:gd name="connsiteY10" fmla="*/ 142493 h 153576"/>
                <a:gd name="connsiteX11" fmla="*/ 17771 w 77496"/>
                <a:gd name="connsiteY11" fmla="*/ 153653 h 153576"/>
                <a:gd name="connsiteX12" fmla="*/ 54489 w 77496"/>
                <a:gd name="connsiteY12" fmla="*/ 125665 h 153576"/>
                <a:gd name="connsiteX13" fmla="*/ 70377 w 77496"/>
                <a:gd name="connsiteY13" fmla="*/ 62251 h 153576"/>
                <a:gd name="connsiteX14" fmla="*/ 71259 w 77496"/>
                <a:gd name="connsiteY14" fmla="*/ 56051 h 153576"/>
                <a:gd name="connsiteX15" fmla="*/ 52371 w 77496"/>
                <a:gd name="connsiteY15" fmla="*/ 39400 h 153576"/>
                <a:gd name="connsiteX16" fmla="*/ 21478 w 77496"/>
                <a:gd name="connsiteY16" fmla="*/ 66502 h 153576"/>
                <a:gd name="connsiteX17" fmla="*/ 24479 w 77496"/>
                <a:gd name="connsiteY17" fmla="*/ 68805 h 153576"/>
                <a:gd name="connsiteX18" fmla="*/ 28010 w 77496"/>
                <a:gd name="connsiteY18" fmla="*/ 65616 h 153576"/>
                <a:gd name="connsiteX19" fmla="*/ 51841 w 77496"/>
                <a:gd name="connsiteY19" fmla="*/ 44360 h 153576"/>
                <a:gd name="connsiteX20" fmla="*/ 57843 w 77496"/>
                <a:gd name="connsiteY20" fmla="*/ 53040 h 153576"/>
                <a:gd name="connsiteX21" fmla="*/ 57313 w 77496"/>
                <a:gd name="connsiteY21" fmla="*/ 58354 h 153576"/>
                <a:gd name="connsiteX22" fmla="*/ 40367 w 77496"/>
                <a:gd name="connsiteY22" fmla="*/ 126197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96" h="153576">
                  <a:moveTo>
                    <a:pt x="77791" y="6807"/>
                  </a:moveTo>
                  <a:cubicBezTo>
                    <a:pt x="77791" y="3796"/>
                    <a:pt x="75496" y="76"/>
                    <a:pt x="70730" y="76"/>
                  </a:cubicBezTo>
                  <a:cubicBezTo>
                    <a:pt x="65610" y="76"/>
                    <a:pt x="60844" y="5036"/>
                    <a:pt x="60844" y="9819"/>
                  </a:cubicBezTo>
                  <a:cubicBezTo>
                    <a:pt x="60844" y="12653"/>
                    <a:pt x="62962" y="16550"/>
                    <a:pt x="67905" y="16550"/>
                  </a:cubicBezTo>
                  <a:cubicBezTo>
                    <a:pt x="72671" y="16550"/>
                    <a:pt x="77791" y="11944"/>
                    <a:pt x="77791" y="6807"/>
                  </a:cubicBezTo>
                  <a:close/>
                  <a:moveTo>
                    <a:pt x="40367" y="126197"/>
                  </a:moveTo>
                  <a:cubicBezTo>
                    <a:pt x="37366" y="138419"/>
                    <a:pt x="28010" y="148693"/>
                    <a:pt x="17594" y="148693"/>
                  </a:cubicBezTo>
                  <a:cubicBezTo>
                    <a:pt x="15300" y="148693"/>
                    <a:pt x="13181" y="148339"/>
                    <a:pt x="11239" y="147630"/>
                  </a:cubicBezTo>
                  <a:cubicBezTo>
                    <a:pt x="15829" y="145505"/>
                    <a:pt x="17241" y="141253"/>
                    <a:pt x="17241" y="138596"/>
                  </a:cubicBezTo>
                  <a:cubicBezTo>
                    <a:pt x="17241" y="134345"/>
                    <a:pt x="13887" y="132042"/>
                    <a:pt x="10357" y="132042"/>
                  </a:cubicBezTo>
                  <a:cubicBezTo>
                    <a:pt x="4884" y="132042"/>
                    <a:pt x="295" y="136825"/>
                    <a:pt x="295" y="142493"/>
                  </a:cubicBezTo>
                  <a:cubicBezTo>
                    <a:pt x="295" y="149225"/>
                    <a:pt x="7179" y="153653"/>
                    <a:pt x="17771" y="153653"/>
                  </a:cubicBezTo>
                  <a:cubicBezTo>
                    <a:pt x="28363" y="153653"/>
                    <a:pt x="49017" y="147276"/>
                    <a:pt x="54489" y="125665"/>
                  </a:cubicBezTo>
                  <a:lnTo>
                    <a:pt x="70377" y="62251"/>
                  </a:lnTo>
                  <a:cubicBezTo>
                    <a:pt x="70906" y="60302"/>
                    <a:pt x="71259" y="58708"/>
                    <a:pt x="71259" y="56051"/>
                  </a:cubicBezTo>
                  <a:cubicBezTo>
                    <a:pt x="71259" y="46309"/>
                    <a:pt x="62962" y="39400"/>
                    <a:pt x="52371" y="39400"/>
                  </a:cubicBezTo>
                  <a:cubicBezTo>
                    <a:pt x="32776" y="39400"/>
                    <a:pt x="21478" y="64022"/>
                    <a:pt x="21478" y="66502"/>
                  </a:cubicBezTo>
                  <a:cubicBezTo>
                    <a:pt x="21478" y="68805"/>
                    <a:pt x="23949" y="68805"/>
                    <a:pt x="24479" y="68805"/>
                  </a:cubicBezTo>
                  <a:cubicBezTo>
                    <a:pt x="26597" y="68805"/>
                    <a:pt x="26774" y="68273"/>
                    <a:pt x="28010" y="65616"/>
                  </a:cubicBezTo>
                  <a:cubicBezTo>
                    <a:pt x="32423" y="55343"/>
                    <a:pt x="41602" y="44360"/>
                    <a:pt x="51841" y="44360"/>
                  </a:cubicBezTo>
                  <a:cubicBezTo>
                    <a:pt x="56254" y="44360"/>
                    <a:pt x="57843" y="47371"/>
                    <a:pt x="57843" y="53040"/>
                  </a:cubicBezTo>
                  <a:cubicBezTo>
                    <a:pt x="57843" y="54988"/>
                    <a:pt x="57490" y="57468"/>
                    <a:pt x="57313" y="58354"/>
                  </a:cubicBezTo>
                  <a:lnTo>
                    <a:pt x="40367" y="126197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20CEE4B-3FDC-DD9A-A56F-F81FE91280E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116246" y="4248094"/>
              <a:ext cx="58506" cy="253051"/>
            </a:xfrm>
            <a:custGeom>
              <a:avLst/>
              <a:gdLst>
                <a:gd name="connsiteX0" fmla="*/ 58806 w 58506"/>
                <a:gd name="connsiteY0" fmla="*/ 126600 h 253051"/>
                <a:gd name="connsiteX1" fmla="*/ 42161 w 58506"/>
                <a:gd name="connsiteY1" fmla="*/ 47648 h 253051"/>
                <a:gd name="connsiteX2" fmla="*/ 2821 w 58506"/>
                <a:gd name="connsiteY2" fmla="*/ 75 h 253051"/>
                <a:gd name="connsiteX3" fmla="*/ 299 w 58506"/>
                <a:gd name="connsiteY3" fmla="*/ 2605 h 253051"/>
                <a:gd name="connsiteX4" fmla="*/ 5090 w 58506"/>
                <a:gd name="connsiteY4" fmla="*/ 8425 h 253051"/>
                <a:gd name="connsiteX5" fmla="*/ 44179 w 58506"/>
                <a:gd name="connsiteY5" fmla="*/ 126600 h 253051"/>
                <a:gd name="connsiteX6" fmla="*/ 3577 w 58506"/>
                <a:gd name="connsiteY6" fmla="*/ 246293 h 253051"/>
                <a:gd name="connsiteX7" fmla="*/ 299 w 58506"/>
                <a:gd name="connsiteY7" fmla="*/ 250595 h 253051"/>
                <a:gd name="connsiteX8" fmla="*/ 2821 w 58506"/>
                <a:gd name="connsiteY8" fmla="*/ 253126 h 253051"/>
                <a:gd name="connsiteX9" fmla="*/ 42918 w 58506"/>
                <a:gd name="connsiteY9" fmla="*/ 203781 h 253051"/>
                <a:gd name="connsiteX10" fmla="*/ 58806 w 58506"/>
                <a:gd name="connsiteY10" fmla="*/ 12660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806" y="126600"/>
                  </a:moveTo>
                  <a:cubicBezTo>
                    <a:pt x="58806" y="106862"/>
                    <a:pt x="56032" y="76243"/>
                    <a:pt x="42161" y="47648"/>
                  </a:cubicBezTo>
                  <a:cubicBezTo>
                    <a:pt x="27030" y="16523"/>
                    <a:pt x="5342" y="75"/>
                    <a:pt x="2821" y="75"/>
                  </a:cubicBezTo>
                  <a:cubicBezTo>
                    <a:pt x="1307" y="75"/>
                    <a:pt x="299" y="1087"/>
                    <a:pt x="299" y="2605"/>
                  </a:cubicBezTo>
                  <a:cubicBezTo>
                    <a:pt x="299" y="3364"/>
                    <a:pt x="299" y="3871"/>
                    <a:pt x="5090" y="8425"/>
                  </a:cubicBezTo>
                  <a:cubicBezTo>
                    <a:pt x="29804" y="33477"/>
                    <a:pt x="44179" y="73713"/>
                    <a:pt x="44179" y="126600"/>
                  </a:cubicBezTo>
                  <a:cubicBezTo>
                    <a:pt x="44179" y="169872"/>
                    <a:pt x="34848" y="214409"/>
                    <a:pt x="3577" y="246293"/>
                  </a:cubicBezTo>
                  <a:cubicBezTo>
                    <a:pt x="299" y="249330"/>
                    <a:pt x="299" y="249836"/>
                    <a:pt x="299" y="250595"/>
                  </a:cubicBezTo>
                  <a:cubicBezTo>
                    <a:pt x="299" y="252114"/>
                    <a:pt x="1307" y="253126"/>
                    <a:pt x="2821" y="253126"/>
                  </a:cubicBezTo>
                  <a:cubicBezTo>
                    <a:pt x="5342" y="253126"/>
                    <a:pt x="28039" y="235918"/>
                    <a:pt x="42918" y="203781"/>
                  </a:cubicBezTo>
                  <a:cubicBezTo>
                    <a:pt x="55779" y="175945"/>
                    <a:pt x="58806" y="147857"/>
                    <a:pt x="58806" y="126600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A1EC5B-258A-A0FC-BA38-C2C5D2ACD6E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214318" y="4248094"/>
              <a:ext cx="58506" cy="253051"/>
            </a:xfrm>
            <a:custGeom>
              <a:avLst/>
              <a:gdLst>
                <a:gd name="connsiteX0" fmla="*/ 58809 w 58506"/>
                <a:gd name="connsiteY0" fmla="*/ 126600 h 253051"/>
                <a:gd name="connsiteX1" fmla="*/ 42165 w 58506"/>
                <a:gd name="connsiteY1" fmla="*/ 47648 h 253051"/>
                <a:gd name="connsiteX2" fmla="*/ 2824 w 58506"/>
                <a:gd name="connsiteY2" fmla="*/ 75 h 253051"/>
                <a:gd name="connsiteX3" fmla="*/ 303 w 58506"/>
                <a:gd name="connsiteY3" fmla="*/ 2605 h 253051"/>
                <a:gd name="connsiteX4" fmla="*/ 5094 w 58506"/>
                <a:gd name="connsiteY4" fmla="*/ 8425 h 253051"/>
                <a:gd name="connsiteX5" fmla="*/ 44183 w 58506"/>
                <a:gd name="connsiteY5" fmla="*/ 126600 h 253051"/>
                <a:gd name="connsiteX6" fmla="*/ 3581 w 58506"/>
                <a:gd name="connsiteY6" fmla="*/ 246293 h 253051"/>
                <a:gd name="connsiteX7" fmla="*/ 303 w 58506"/>
                <a:gd name="connsiteY7" fmla="*/ 250595 h 253051"/>
                <a:gd name="connsiteX8" fmla="*/ 2824 w 58506"/>
                <a:gd name="connsiteY8" fmla="*/ 253126 h 253051"/>
                <a:gd name="connsiteX9" fmla="*/ 42922 w 58506"/>
                <a:gd name="connsiteY9" fmla="*/ 203781 h 253051"/>
                <a:gd name="connsiteX10" fmla="*/ 58809 w 58506"/>
                <a:gd name="connsiteY10" fmla="*/ 12660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809" y="126600"/>
                  </a:moveTo>
                  <a:cubicBezTo>
                    <a:pt x="58809" y="106862"/>
                    <a:pt x="56035" y="76243"/>
                    <a:pt x="42165" y="47648"/>
                  </a:cubicBezTo>
                  <a:cubicBezTo>
                    <a:pt x="27034" y="16523"/>
                    <a:pt x="5346" y="75"/>
                    <a:pt x="2824" y="75"/>
                  </a:cubicBezTo>
                  <a:cubicBezTo>
                    <a:pt x="1311" y="75"/>
                    <a:pt x="303" y="1087"/>
                    <a:pt x="303" y="2605"/>
                  </a:cubicBezTo>
                  <a:cubicBezTo>
                    <a:pt x="303" y="3364"/>
                    <a:pt x="303" y="3871"/>
                    <a:pt x="5094" y="8425"/>
                  </a:cubicBezTo>
                  <a:cubicBezTo>
                    <a:pt x="29808" y="33477"/>
                    <a:pt x="44183" y="73713"/>
                    <a:pt x="44183" y="126600"/>
                  </a:cubicBezTo>
                  <a:cubicBezTo>
                    <a:pt x="44183" y="169872"/>
                    <a:pt x="34852" y="214409"/>
                    <a:pt x="3581" y="246293"/>
                  </a:cubicBezTo>
                  <a:cubicBezTo>
                    <a:pt x="303" y="249330"/>
                    <a:pt x="303" y="249836"/>
                    <a:pt x="303" y="250595"/>
                  </a:cubicBezTo>
                  <a:cubicBezTo>
                    <a:pt x="303" y="252114"/>
                    <a:pt x="1311" y="253126"/>
                    <a:pt x="2824" y="253126"/>
                  </a:cubicBezTo>
                  <a:cubicBezTo>
                    <a:pt x="5346" y="253126"/>
                    <a:pt x="28043" y="235918"/>
                    <a:pt x="42922" y="203781"/>
                  </a:cubicBezTo>
                  <a:cubicBezTo>
                    <a:pt x="55783" y="175945"/>
                    <a:pt x="58809" y="147857"/>
                    <a:pt x="58809" y="126600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654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(V2)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9819-EE86-7277-4F34-0035772CB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8827"/>
            <a:ext cx="10515600" cy="2288135"/>
          </a:xfrm>
        </p:spPr>
        <p:txBody>
          <a:bodyPr>
            <a:normAutofit/>
          </a:bodyPr>
          <a:lstStyle/>
          <a:p>
            <a:r>
              <a:rPr lang="en-CZ" dirty="0"/>
              <a:t>Sanity check: What is the size of vector w?</a:t>
            </a:r>
          </a:p>
          <a:p>
            <a:r>
              <a:rPr lang="en-CZ" dirty="0"/>
              <a:t>|w| = |V| (same as size of vocabulary)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\documentclass{article}&#10;\usepackage{amsmath}&#10;\pagestyle{empty}&#10;\begin{document}&#10;&#10;$$w_j = \sum_{i=0}^N \operatorname{log}(1+\operatorname{ReLU}(w_{i,j})) $$&#10;&#10;&#10;\end{document}" title="IguanaTex Bitmap Display">
            <a:extLst>
              <a:ext uri="{FF2B5EF4-FFF2-40B4-BE49-F238E27FC236}">
                <a16:creationId xmlns:a16="http://schemas.microsoft.com/office/drawing/2014/main" id="{04B793F9-7896-4A78-9216-9A5503EDBF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2" y="2709800"/>
            <a:ext cx="3149600" cy="71920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$\operatorname{ReLU}(x) = \operatorname{max}(x,0)$$&#10;&#10;&#10;\end{document}" title="IguanaTex Bitmap Display">
            <a:extLst>
              <a:ext uri="{FF2B5EF4-FFF2-40B4-BE49-F238E27FC236}">
                <a16:creationId xmlns:a16="http://schemas.microsoft.com/office/drawing/2014/main" id="{72371885-236E-B193-5151-639EC18A58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21" y="2942400"/>
            <a:ext cx="2362200" cy="254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0D544F0-D487-D94F-6F7D-590FD0B9AF02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40881" y="2149080"/>
            <a:ext cx="3130501" cy="298319"/>
            <a:chOff x="6874342" y="4213656"/>
            <a:chExt cx="3130501" cy="29831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DE9AB0E-C020-8B88-4536-F61B4ACE367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874342" y="4326034"/>
              <a:ext cx="166849" cy="114632"/>
            </a:xfrm>
            <a:custGeom>
              <a:avLst/>
              <a:gdLst>
                <a:gd name="connsiteX0" fmla="*/ 109304 w 166849"/>
                <a:gd name="connsiteY0" fmla="*/ 26139 h 114632"/>
                <a:gd name="connsiteX1" fmla="*/ 113084 w 166849"/>
                <a:gd name="connsiteY1" fmla="*/ 9691 h 114632"/>
                <a:gd name="connsiteX2" fmla="*/ 105775 w 166849"/>
                <a:gd name="connsiteY2" fmla="*/ 2858 h 114632"/>
                <a:gd name="connsiteX3" fmla="*/ 96450 w 166849"/>
                <a:gd name="connsiteY3" fmla="*/ 9944 h 114632"/>
                <a:gd name="connsiteX4" fmla="*/ 82084 w 166849"/>
                <a:gd name="connsiteY4" fmla="*/ 66627 h 114632"/>
                <a:gd name="connsiteX5" fmla="*/ 79815 w 166849"/>
                <a:gd name="connsiteY5" fmla="*/ 83329 h 114632"/>
                <a:gd name="connsiteX6" fmla="*/ 80067 w 166849"/>
                <a:gd name="connsiteY6" fmla="*/ 87883 h 114632"/>
                <a:gd name="connsiteX7" fmla="*/ 56880 w 166849"/>
                <a:gd name="connsiteY7" fmla="*/ 109140 h 114632"/>
                <a:gd name="connsiteX8" fmla="*/ 36717 w 166849"/>
                <a:gd name="connsiteY8" fmla="*/ 86112 h 114632"/>
                <a:gd name="connsiteX9" fmla="*/ 49823 w 166849"/>
                <a:gd name="connsiteY9" fmla="*/ 37020 h 114632"/>
                <a:gd name="connsiteX10" fmla="*/ 54107 w 166849"/>
                <a:gd name="connsiteY10" fmla="*/ 20825 h 114632"/>
                <a:gd name="connsiteX11" fmla="*/ 33440 w 166849"/>
                <a:gd name="connsiteY11" fmla="*/ 75 h 114632"/>
                <a:gd name="connsiteX12" fmla="*/ 171 w 166849"/>
                <a:gd name="connsiteY12" fmla="*/ 39045 h 114632"/>
                <a:gd name="connsiteX13" fmla="*/ 3195 w 166849"/>
                <a:gd name="connsiteY13" fmla="*/ 41575 h 114632"/>
                <a:gd name="connsiteX14" fmla="*/ 7228 w 166849"/>
                <a:gd name="connsiteY14" fmla="*/ 37020 h 114632"/>
                <a:gd name="connsiteX15" fmla="*/ 32684 w 166849"/>
                <a:gd name="connsiteY15" fmla="*/ 5642 h 114632"/>
                <a:gd name="connsiteX16" fmla="*/ 38985 w 166849"/>
                <a:gd name="connsiteY16" fmla="*/ 13993 h 114632"/>
                <a:gd name="connsiteX17" fmla="*/ 34448 w 166849"/>
                <a:gd name="connsiteY17" fmla="*/ 31706 h 114632"/>
                <a:gd name="connsiteX18" fmla="*/ 20334 w 166849"/>
                <a:gd name="connsiteY18" fmla="*/ 82822 h 114632"/>
                <a:gd name="connsiteX19" fmla="*/ 56124 w 166849"/>
                <a:gd name="connsiteY19" fmla="*/ 114707 h 114632"/>
                <a:gd name="connsiteX20" fmla="*/ 82336 w 166849"/>
                <a:gd name="connsiteY20" fmla="*/ 96993 h 114632"/>
                <a:gd name="connsiteX21" fmla="*/ 113841 w 166849"/>
                <a:gd name="connsiteY21" fmla="*/ 114707 h 114632"/>
                <a:gd name="connsiteX22" fmla="*/ 150386 w 166849"/>
                <a:gd name="connsiteY22" fmla="*/ 83582 h 114632"/>
                <a:gd name="connsiteX23" fmla="*/ 167021 w 166849"/>
                <a:gd name="connsiteY23" fmla="*/ 17788 h 114632"/>
                <a:gd name="connsiteX24" fmla="*/ 155931 w 166849"/>
                <a:gd name="connsiteY24" fmla="*/ 75 h 114632"/>
                <a:gd name="connsiteX25" fmla="*/ 143329 w 166849"/>
                <a:gd name="connsiteY25" fmla="*/ 12221 h 114632"/>
                <a:gd name="connsiteX26" fmla="*/ 147110 w 166849"/>
                <a:gd name="connsiteY26" fmla="*/ 19054 h 114632"/>
                <a:gd name="connsiteX27" fmla="*/ 156183 w 166849"/>
                <a:gd name="connsiteY27" fmla="*/ 40563 h 114632"/>
                <a:gd name="connsiteX28" fmla="*/ 142321 w 166849"/>
                <a:gd name="connsiteY28" fmla="*/ 86871 h 114632"/>
                <a:gd name="connsiteX29" fmla="*/ 114597 w 166849"/>
                <a:gd name="connsiteY29" fmla="*/ 109140 h 114632"/>
                <a:gd name="connsiteX30" fmla="*/ 95946 w 166849"/>
                <a:gd name="connsiteY30" fmla="*/ 87124 h 114632"/>
                <a:gd name="connsiteX31" fmla="*/ 98718 w 166849"/>
                <a:gd name="connsiteY31" fmla="*/ 68652 h 114632"/>
                <a:gd name="connsiteX32" fmla="*/ 109304 w 166849"/>
                <a:gd name="connsiteY32" fmla="*/ 26139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6849" h="114632">
                  <a:moveTo>
                    <a:pt x="109304" y="26139"/>
                  </a:moveTo>
                  <a:cubicBezTo>
                    <a:pt x="110564" y="20572"/>
                    <a:pt x="113084" y="11209"/>
                    <a:pt x="113084" y="9691"/>
                  </a:cubicBezTo>
                  <a:cubicBezTo>
                    <a:pt x="113084" y="5136"/>
                    <a:pt x="109556" y="2858"/>
                    <a:pt x="105775" y="2858"/>
                  </a:cubicBezTo>
                  <a:cubicBezTo>
                    <a:pt x="102751" y="2858"/>
                    <a:pt x="98214" y="4883"/>
                    <a:pt x="96450" y="9944"/>
                  </a:cubicBezTo>
                  <a:cubicBezTo>
                    <a:pt x="95694" y="11715"/>
                    <a:pt x="83848" y="60048"/>
                    <a:pt x="82084" y="66627"/>
                  </a:cubicBezTo>
                  <a:cubicBezTo>
                    <a:pt x="80319" y="74219"/>
                    <a:pt x="79815" y="78774"/>
                    <a:pt x="79815" y="83329"/>
                  </a:cubicBezTo>
                  <a:cubicBezTo>
                    <a:pt x="79815" y="86112"/>
                    <a:pt x="79815" y="86618"/>
                    <a:pt x="80067" y="87883"/>
                  </a:cubicBezTo>
                  <a:cubicBezTo>
                    <a:pt x="74270" y="101295"/>
                    <a:pt x="66709" y="109140"/>
                    <a:pt x="56880" y="109140"/>
                  </a:cubicBezTo>
                  <a:cubicBezTo>
                    <a:pt x="36717" y="109140"/>
                    <a:pt x="36717" y="90414"/>
                    <a:pt x="36717" y="86112"/>
                  </a:cubicBezTo>
                  <a:cubicBezTo>
                    <a:pt x="36717" y="78014"/>
                    <a:pt x="37977" y="68145"/>
                    <a:pt x="49823" y="37020"/>
                  </a:cubicBezTo>
                  <a:cubicBezTo>
                    <a:pt x="52595" y="29429"/>
                    <a:pt x="54107" y="25886"/>
                    <a:pt x="54107" y="20825"/>
                  </a:cubicBezTo>
                  <a:cubicBezTo>
                    <a:pt x="54107" y="9438"/>
                    <a:pt x="45790" y="75"/>
                    <a:pt x="33440" y="75"/>
                  </a:cubicBezTo>
                  <a:cubicBezTo>
                    <a:pt x="9496" y="75"/>
                    <a:pt x="171" y="36767"/>
                    <a:pt x="171" y="39045"/>
                  </a:cubicBezTo>
                  <a:cubicBezTo>
                    <a:pt x="171" y="41575"/>
                    <a:pt x="2691" y="41575"/>
                    <a:pt x="3195" y="41575"/>
                  </a:cubicBezTo>
                  <a:cubicBezTo>
                    <a:pt x="5716" y="41575"/>
                    <a:pt x="5968" y="41069"/>
                    <a:pt x="7228" y="37020"/>
                  </a:cubicBezTo>
                  <a:cubicBezTo>
                    <a:pt x="14033" y="13486"/>
                    <a:pt x="23863" y="5642"/>
                    <a:pt x="32684" y="5642"/>
                  </a:cubicBezTo>
                  <a:cubicBezTo>
                    <a:pt x="34952" y="5642"/>
                    <a:pt x="38985" y="5895"/>
                    <a:pt x="38985" y="13993"/>
                  </a:cubicBezTo>
                  <a:cubicBezTo>
                    <a:pt x="38985" y="20319"/>
                    <a:pt x="36213" y="27404"/>
                    <a:pt x="34448" y="31706"/>
                  </a:cubicBezTo>
                  <a:cubicBezTo>
                    <a:pt x="23359" y="61566"/>
                    <a:pt x="20334" y="73206"/>
                    <a:pt x="20334" y="82822"/>
                  </a:cubicBezTo>
                  <a:cubicBezTo>
                    <a:pt x="20334" y="105850"/>
                    <a:pt x="37221" y="114707"/>
                    <a:pt x="56124" y="114707"/>
                  </a:cubicBezTo>
                  <a:cubicBezTo>
                    <a:pt x="60408" y="114707"/>
                    <a:pt x="72254" y="114707"/>
                    <a:pt x="82336" y="96993"/>
                  </a:cubicBezTo>
                  <a:cubicBezTo>
                    <a:pt x="88889" y="113189"/>
                    <a:pt x="106279" y="114707"/>
                    <a:pt x="113841" y="114707"/>
                  </a:cubicBezTo>
                  <a:cubicBezTo>
                    <a:pt x="132743" y="114707"/>
                    <a:pt x="143833" y="98765"/>
                    <a:pt x="150386" y="83582"/>
                  </a:cubicBezTo>
                  <a:cubicBezTo>
                    <a:pt x="158956" y="63844"/>
                    <a:pt x="167021" y="29935"/>
                    <a:pt x="167021" y="17788"/>
                  </a:cubicBezTo>
                  <a:cubicBezTo>
                    <a:pt x="167021" y="3871"/>
                    <a:pt x="160216" y="75"/>
                    <a:pt x="155931" y="75"/>
                  </a:cubicBezTo>
                  <a:cubicBezTo>
                    <a:pt x="149630" y="75"/>
                    <a:pt x="143329" y="6654"/>
                    <a:pt x="143329" y="12221"/>
                  </a:cubicBezTo>
                  <a:cubicBezTo>
                    <a:pt x="143329" y="15511"/>
                    <a:pt x="144841" y="17029"/>
                    <a:pt x="147110" y="19054"/>
                  </a:cubicBezTo>
                  <a:cubicBezTo>
                    <a:pt x="149882" y="21837"/>
                    <a:pt x="156183" y="28416"/>
                    <a:pt x="156183" y="40563"/>
                  </a:cubicBezTo>
                  <a:cubicBezTo>
                    <a:pt x="156183" y="49167"/>
                    <a:pt x="148874" y="73966"/>
                    <a:pt x="142321" y="86871"/>
                  </a:cubicBezTo>
                  <a:cubicBezTo>
                    <a:pt x="135768" y="100283"/>
                    <a:pt x="126947" y="109140"/>
                    <a:pt x="114597" y="109140"/>
                  </a:cubicBezTo>
                  <a:cubicBezTo>
                    <a:pt x="102751" y="109140"/>
                    <a:pt x="95946" y="101548"/>
                    <a:pt x="95946" y="87124"/>
                  </a:cubicBezTo>
                  <a:cubicBezTo>
                    <a:pt x="95946" y="80039"/>
                    <a:pt x="97710" y="72194"/>
                    <a:pt x="98718" y="68652"/>
                  </a:cubicBezTo>
                  <a:lnTo>
                    <a:pt x="109304" y="26139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E82FCCE-19F9-871A-DE18-4CF2FD5E0CB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055763" y="4358399"/>
              <a:ext cx="53457" cy="119212"/>
            </a:xfrm>
            <a:custGeom>
              <a:avLst/>
              <a:gdLst>
                <a:gd name="connsiteX0" fmla="*/ 49049 w 53457"/>
                <a:gd name="connsiteY0" fmla="*/ 6807 h 119212"/>
                <a:gd name="connsiteX1" fmla="*/ 41991 w 53457"/>
                <a:gd name="connsiteY1" fmla="*/ 76 h 119212"/>
                <a:gd name="connsiteX2" fmla="*/ 32111 w 53457"/>
                <a:gd name="connsiteY2" fmla="*/ 9819 h 119212"/>
                <a:gd name="connsiteX3" fmla="*/ 39169 w 53457"/>
                <a:gd name="connsiteY3" fmla="*/ 16550 h 119212"/>
                <a:gd name="connsiteX4" fmla="*/ 49049 w 53457"/>
                <a:gd name="connsiteY4" fmla="*/ 6807 h 119212"/>
                <a:gd name="connsiteX5" fmla="*/ 13057 w 53457"/>
                <a:gd name="connsiteY5" fmla="*/ 96792 h 119212"/>
                <a:gd name="connsiteX6" fmla="*/ 11470 w 53457"/>
                <a:gd name="connsiteY6" fmla="*/ 104232 h 119212"/>
                <a:gd name="connsiteX7" fmla="*/ 28230 w 53457"/>
                <a:gd name="connsiteY7" fmla="*/ 119289 h 119212"/>
                <a:gd name="connsiteX8" fmla="*/ 53636 w 53457"/>
                <a:gd name="connsiteY8" fmla="*/ 92187 h 119212"/>
                <a:gd name="connsiteX9" fmla="*/ 50813 w 53457"/>
                <a:gd name="connsiteY9" fmla="*/ 89884 h 119212"/>
                <a:gd name="connsiteX10" fmla="*/ 47461 w 53457"/>
                <a:gd name="connsiteY10" fmla="*/ 92895 h 119212"/>
                <a:gd name="connsiteX11" fmla="*/ 28759 w 53457"/>
                <a:gd name="connsiteY11" fmla="*/ 114329 h 119212"/>
                <a:gd name="connsiteX12" fmla="*/ 24349 w 53457"/>
                <a:gd name="connsiteY12" fmla="*/ 108129 h 119212"/>
                <a:gd name="connsiteX13" fmla="*/ 27172 w 53457"/>
                <a:gd name="connsiteY13" fmla="*/ 96792 h 119212"/>
                <a:gd name="connsiteX14" fmla="*/ 32817 w 53457"/>
                <a:gd name="connsiteY14" fmla="*/ 82621 h 119212"/>
                <a:gd name="connsiteX15" fmla="*/ 41462 w 53457"/>
                <a:gd name="connsiteY15" fmla="*/ 60125 h 119212"/>
                <a:gd name="connsiteX16" fmla="*/ 42521 w 53457"/>
                <a:gd name="connsiteY16" fmla="*/ 54457 h 119212"/>
                <a:gd name="connsiteX17" fmla="*/ 25760 w 53457"/>
                <a:gd name="connsiteY17" fmla="*/ 39400 h 119212"/>
                <a:gd name="connsiteX18" fmla="*/ 178 w 53457"/>
                <a:gd name="connsiteY18" fmla="*/ 66502 h 119212"/>
                <a:gd name="connsiteX19" fmla="*/ 3177 w 53457"/>
                <a:gd name="connsiteY19" fmla="*/ 68805 h 119212"/>
                <a:gd name="connsiteX20" fmla="*/ 6353 w 53457"/>
                <a:gd name="connsiteY20" fmla="*/ 65971 h 119212"/>
                <a:gd name="connsiteX21" fmla="*/ 25231 w 53457"/>
                <a:gd name="connsiteY21" fmla="*/ 44360 h 119212"/>
                <a:gd name="connsiteX22" fmla="*/ 29641 w 53457"/>
                <a:gd name="connsiteY22" fmla="*/ 50560 h 119212"/>
                <a:gd name="connsiteX23" fmla="*/ 24172 w 53457"/>
                <a:gd name="connsiteY23" fmla="*/ 68273 h 119212"/>
                <a:gd name="connsiteX24" fmla="*/ 13057 w 53457"/>
                <a:gd name="connsiteY24" fmla="*/ 96792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57" h="119212">
                  <a:moveTo>
                    <a:pt x="49049" y="6807"/>
                  </a:moveTo>
                  <a:cubicBezTo>
                    <a:pt x="49049" y="3973"/>
                    <a:pt x="46931" y="76"/>
                    <a:pt x="41991" y="76"/>
                  </a:cubicBezTo>
                  <a:cubicBezTo>
                    <a:pt x="37228" y="76"/>
                    <a:pt x="32111" y="4682"/>
                    <a:pt x="32111" y="9819"/>
                  </a:cubicBezTo>
                  <a:cubicBezTo>
                    <a:pt x="32111" y="12830"/>
                    <a:pt x="34405" y="16550"/>
                    <a:pt x="39169" y="16550"/>
                  </a:cubicBezTo>
                  <a:cubicBezTo>
                    <a:pt x="44285" y="16550"/>
                    <a:pt x="49049" y="11590"/>
                    <a:pt x="49049" y="6807"/>
                  </a:cubicBezTo>
                  <a:close/>
                  <a:moveTo>
                    <a:pt x="13057" y="96792"/>
                  </a:moveTo>
                  <a:cubicBezTo>
                    <a:pt x="12352" y="99095"/>
                    <a:pt x="11470" y="101221"/>
                    <a:pt x="11470" y="104232"/>
                  </a:cubicBezTo>
                  <a:cubicBezTo>
                    <a:pt x="11470" y="112557"/>
                    <a:pt x="18527" y="119289"/>
                    <a:pt x="28230" y="119289"/>
                  </a:cubicBezTo>
                  <a:cubicBezTo>
                    <a:pt x="45873" y="119289"/>
                    <a:pt x="53636" y="94844"/>
                    <a:pt x="53636" y="92187"/>
                  </a:cubicBezTo>
                  <a:cubicBezTo>
                    <a:pt x="53636" y="89884"/>
                    <a:pt x="51342" y="89884"/>
                    <a:pt x="50813" y="89884"/>
                  </a:cubicBezTo>
                  <a:cubicBezTo>
                    <a:pt x="48343" y="89884"/>
                    <a:pt x="48166" y="90947"/>
                    <a:pt x="47461" y="92895"/>
                  </a:cubicBezTo>
                  <a:cubicBezTo>
                    <a:pt x="43403" y="107066"/>
                    <a:pt x="35640" y="114329"/>
                    <a:pt x="28759" y="114329"/>
                  </a:cubicBezTo>
                  <a:cubicBezTo>
                    <a:pt x="25231" y="114329"/>
                    <a:pt x="24349" y="112026"/>
                    <a:pt x="24349" y="108129"/>
                  </a:cubicBezTo>
                  <a:cubicBezTo>
                    <a:pt x="24349" y="104055"/>
                    <a:pt x="25584" y="100689"/>
                    <a:pt x="27172" y="96792"/>
                  </a:cubicBezTo>
                  <a:cubicBezTo>
                    <a:pt x="28936" y="92010"/>
                    <a:pt x="30876" y="87227"/>
                    <a:pt x="32817" y="82621"/>
                  </a:cubicBezTo>
                  <a:cubicBezTo>
                    <a:pt x="34405" y="78370"/>
                    <a:pt x="40756" y="62251"/>
                    <a:pt x="41462" y="60125"/>
                  </a:cubicBezTo>
                  <a:cubicBezTo>
                    <a:pt x="41991" y="58354"/>
                    <a:pt x="42521" y="56228"/>
                    <a:pt x="42521" y="54457"/>
                  </a:cubicBezTo>
                  <a:cubicBezTo>
                    <a:pt x="42521" y="46131"/>
                    <a:pt x="35464" y="39400"/>
                    <a:pt x="25760" y="39400"/>
                  </a:cubicBezTo>
                  <a:cubicBezTo>
                    <a:pt x="8294" y="39400"/>
                    <a:pt x="178" y="63491"/>
                    <a:pt x="178" y="66502"/>
                  </a:cubicBezTo>
                  <a:cubicBezTo>
                    <a:pt x="178" y="68805"/>
                    <a:pt x="2648" y="68805"/>
                    <a:pt x="3177" y="68805"/>
                  </a:cubicBezTo>
                  <a:cubicBezTo>
                    <a:pt x="5647" y="68805"/>
                    <a:pt x="5824" y="67919"/>
                    <a:pt x="6353" y="65971"/>
                  </a:cubicBezTo>
                  <a:cubicBezTo>
                    <a:pt x="10940" y="50737"/>
                    <a:pt x="18703" y="44360"/>
                    <a:pt x="25231" y="44360"/>
                  </a:cubicBezTo>
                  <a:cubicBezTo>
                    <a:pt x="28054" y="44360"/>
                    <a:pt x="29641" y="45777"/>
                    <a:pt x="29641" y="50560"/>
                  </a:cubicBezTo>
                  <a:cubicBezTo>
                    <a:pt x="29641" y="54634"/>
                    <a:pt x="28583" y="57291"/>
                    <a:pt x="24172" y="68273"/>
                  </a:cubicBezTo>
                  <a:lnTo>
                    <a:pt x="13057" y="96792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CCE284-5B9A-9A2E-5689-24344831B48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118781" y="4358399"/>
              <a:ext cx="77451" cy="153576"/>
            </a:xfrm>
            <a:custGeom>
              <a:avLst/>
              <a:gdLst>
                <a:gd name="connsiteX0" fmla="*/ 77633 w 77451"/>
                <a:gd name="connsiteY0" fmla="*/ 6807 h 153576"/>
                <a:gd name="connsiteX1" fmla="*/ 70575 w 77451"/>
                <a:gd name="connsiteY1" fmla="*/ 76 h 153576"/>
                <a:gd name="connsiteX2" fmla="*/ 60696 w 77451"/>
                <a:gd name="connsiteY2" fmla="*/ 9819 h 153576"/>
                <a:gd name="connsiteX3" fmla="*/ 67753 w 77451"/>
                <a:gd name="connsiteY3" fmla="*/ 16550 h 153576"/>
                <a:gd name="connsiteX4" fmla="*/ 77633 w 77451"/>
                <a:gd name="connsiteY4" fmla="*/ 6807 h 153576"/>
                <a:gd name="connsiteX5" fmla="*/ 40230 w 77451"/>
                <a:gd name="connsiteY5" fmla="*/ 126197 h 153576"/>
                <a:gd name="connsiteX6" fmla="*/ 17471 w 77451"/>
                <a:gd name="connsiteY6" fmla="*/ 148693 h 153576"/>
                <a:gd name="connsiteX7" fmla="*/ 11119 w 77451"/>
                <a:gd name="connsiteY7" fmla="*/ 147630 h 153576"/>
                <a:gd name="connsiteX8" fmla="*/ 17118 w 77451"/>
                <a:gd name="connsiteY8" fmla="*/ 138596 h 153576"/>
                <a:gd name="connsiteX9" fmla="*/ 10237 w 77451"/>
                <a:gd name="connsiteY9" fmla="*/ 132042 h 153576"/>
                <a:gd name="connsiteX10" fmla="*/ 181 w 77451"/>
                <a:gd name="connsiteY10" fmla="*/ 142493 h 153576"/>
                <a:gd name="connsiteX11" fmla="*/ 17647 w 77451"/>
                <a:gd name="connsiteY11" fmla="*/ 153653 h 153576"/>
                <a:gd name="connsiteX12" fmla="*/ 54344 w 77451"/>
                <a:gd name="connsiteY12" fmla="*/ 125665 h 153576"/>
                <a:gd name="connsiteX13" fmla="*/ 70223 w 77451"/>
                <a:gd name="connsiteY13" fmla="*/ 62251 h 153576"/>
                <a:gd name="connsiteX14" fmla="*/ 71105 w 77451"/>
                <a:gd name="connsiteY14" fmla="*/ 56051 h 153576"/>
                <a:gd name="connsiteX15" fmla="*/ 52227 w 77451"/>
                <a:gd name="connsiteY15" fmla="*/ 39400 h 153576"/>
                <a:gd name="connsiteX16" fmla="*/ 21352 w 77451"/>
                <a:gd name="connsiteY16" fmla="*/ 66502 h 153576"/>
                <a:gd name="connsiteX17" fmla="*/ 24352 w 77451"/>
                <a:gd name="connsiteY17" fmla="*/ 68805 h 153576"/>
                <a:gd name="connsiteX18" fmla="*/ 27880 w 77451"/>
                <a:gd name="connsiteY18" fmla="*/ 65616 h 153576"/>
                <a:gd name="connsiteX19" fmla="*/ 51698 w 77451"/>
                <a:gd name="connsiteY19" fmla="*/ 44360 h 153576"/>
                <a:gd name="connsiteX20" fmla="*/ 57696 w 77451"/>
                <a:gd name="connsiteY20" fmla="*/ 53040 h 153576"/>
                <a:gd name="connsiteX21" fmla="*/ 57167 w 77451"/>
                <a:gd name="connsiteY21" fmla="*/ 58354 h 153576"/>
                <a:gd name="connsiteX22" fmla="*/ 40230 w 77451"/>
                <a:gd name="connsiteY22" fmla="*/ 126197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51" h="153576">
                  <a:moveTo>
                    <a:pt x="77633" y="6807"/>
                  </a:moveTo>
                  <a:cubicBezTo>
                    <a:pt x="77633" y="3796"/>
                    <a:pt x="75339" y="76"/>
                    <a:pt x="70575" y="76"/>
                  </a:cubicBezTo>
                  <a:cubicBezTo>
                    <a:pt x="65459" y="76"/>
                    <a:pt x="60696" y="5036"/>
                    <a:pt x="60696" y="9819"/>
                  </a:cubicBezTo>
                  <a:cubicBezTo>
                    <a:pt x="60696" y="12653"/>
                    <a:pt x="62813" y="16550"/>
                    <a:pt x="67753" y="16550"/>
                  </a:cubicBezTo>
                  <a:cubicBezTo>
                    <a:pt x="72516" y="16550"/>
                    <a:pt x="77633" y="11944"/>
                    <a:pt x="77633" y="6807"/>
                  </a:cubicBezTo>
                  <a:close/>
                  <a:moveTo>
                    <a:pt x="40230" y="126197"/>
                  </a:moveTo>
                  <a:cubicBezTo>
                    <a:pt x="37231" y="138419"/>
                    <a:pt x="27880" y="148693"/>
                    <a:pt x="17471" y="148693"/>
                  </a:cubicBezTo>
                  <a:cubicBezTo>
                    <a:pt x="15177" y="148693"/>
                    <a:pt x="13060" y="148339"/>
                    <a:pt x="11119" y="147630"/>
                  </a:cubicBezTo>
                  <a:cubicBezTo>
                    <a:pt x="15707" y="145505"/>
                    <a:pt x="17118" y="141253"/>
                    <a:pt x="17118" y="138596"/>
                  </a:cubicBezTo>
                  <a:cubicBezTo>
                    <a:pt x="17118" y="134345"/>
                    <a:pt x="13766" y="132042"/>
                    <a:pt x="10237" y="132042"/>
                  </a:cubicBezTo>
                  <a:cubicBezTo>
                    <a:pt x="4768" y="132042"/>
                    <a:pt x="181" y="136825"/>
                    <a:pt x="181" y="142493"/>
                  </a:cubicBezTo>
                  <a:cubicBezTo>
                    <a:pt x="181" y="149225"/>
                    <a:pt x="7062" y="153653"/>
                    <a:pt x="17647" y="153653"/>
                  </a:cubicBezTo>
                  <a:cubicBezTo>
                    <a:pt x="28233" y="153653"/>
                    <a:pt x="48875" y="147276"/>
                    <a:pt x="54344" y="125665"/>
                  </a:cubicBezTo>
                  <a:lnTo>
                    <a:pt x="70223" y="62251"/>
                  </a:lnTo>
                  <a:cubicBezTo>
                    <a:pt x="70752" y="60302"/>
                    <a:pt x="71105" y="58708"/>
                    <a:pt x="71105" y="56051"/>
                  </a:cubicBezTo>
                  <a:cubicBezTo>
                    <a:pt x="71105" y="46309"/>
                    <a:pt x="62813" y="39400"/>
                    <a:pt x="52227" y="39400"/>
                  </a:cubicBezTo>
                  <a:cubicBezTo>
                    <a:pt x="32644" y="39400"/>
                    <a:pt x="21352" y="64022"/>
                    <a:pt x="21352" y="66502"/>
                  </a:cubicBezTo>
                  <a:cubicBezTo>
                    <a:pt x="21352" y="68805"/>
                    <a:pt x="23822" y="68805"/>
                    <a:pt x="24352" y="68805"/>
                  </a:cubicBezTo>
                  <a:cubicBezTo>
                    <a:pt x="26469" y="68805"/>
                    <a:pt x="26645" y="68273"/>
                    <a:pt x="27880" y="65616"/>
                  </a:cubicBezTo>
                  <a:cubicBezTo>
                    <a:pt x="32291" y="55343"/>
                    <a:pt x="41465" y="44360"/>
                    <a:pt x="51698" y="44360"/>
                  </a:cubicBezTo>
                  <a:cubicBezTo>
                    <a:pt x="56108" y="44360"/>
                    <a:pt x="57696" y="47371"/>
                    <a:pt x="57696" y="53040"/>
                  </a:cubicBezTo>
                  <a:cubicBezTo>
                    <a:pt x="57696" y="54988"/>
                    <a:pt x="57343" y="57468"/>
                    <a:pt x="57167" y="58354"/>
                  </a:cubicBezTo>
                  <a:lnTo>
                    <a:pt x="40230" y="126197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F577BE-AB99-29C4-F71F-2B93089C2B0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309102" y="4345013"/>
              <a:ext cx="167605" cy="59213"/>
            </a:xfrm>
            <a:custGeom>
              <a:avLst/>
              <a:gdLst>
                <a:gd name="connsiteX0" fmla="*/ 159224 w 167605"/>
                <a:gd name="connsiteY0" fmla="*/ 10197 h 59213"/>
                <a:gd name="connsiteX1" fmla="*/ 167794 w 167605"/>
                <a:gd name="connsiteY1" fmla="*/ 5136 h 59213"/>
                <a:gd name="connsiteX2" fmla="*/ 159477 w 167605"/>
                <a:gd name="connsiteY2" fmla="*/ 75 h 59213"/>
                <a:gd name="connsiteX3" fmla="*/ 8505 w 167605"/>
                <a:gd name="connsiteY3" fmla="*/ 75 h 59213"/>
                <a:gd name="connsiteX4" fmla="*/ 188 w 167605"/>
                <a:gd name="connsiteY4" fmla="*/ 5136 h 59213"/>
                <a:gd name="connsiteX5" fmla="*/ 8757 w 167605"/>
                <a:gd name="connsiteY5" fmla="*/ 10197 h 59213"/>
                <a:gd name="connsiteX6" fmla="*/ 159224 w 167605"/>
                <a:gd name="connsiteY6" fmla="*/ 10197 h 59213"/>
                <a:gd name="connsiteX7" fmla="*/ 159477 w 167605"/>
                <a:gd name="connsiteY7" fmla="*/ 59289 h 59213"/>
                <a:gd name="connsiteX8" fmla="*/ 167794 w 167605"/>
                <a:gd name="connsiteY8" fmla="*/ 54228 h 59213"/>
                <a:gd name="connsiteX9" fmla="*/ 159224 w 167605"/>
                <a:gd name="connsiteY9" fmla="*/ 49167 h 59213"/>
                <a:gd name="connsiteX10" fmla="*/ 8757 w 167605"/>
                <a:gd name="connsiteY10" fmla="*/ 49167 h 59213"/>
                <a:gd name="connsiteX11" fmla="*/ 188 w 167605"/>
                <a:gd name="connsiteY11" fmla="*/ 54228 h 59213"/>
                <a:gd name="connsiteX12" fmla="*/ 8505 w 167605"/>
                <a:gd name="connsiteY12" fmla="*/ 59289 h 59213"/>
                <a:gd name="connsiteX13" fmla="*/ 159477 w 167605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605" h="59213">
                  <a:moveTo>
                    <a:pt x="159224" y="10197"/>
                  </a:moveTo>
                  <a:cubicBezTo>
                    <a:pt x="163005" y="10197"/>
                    <a:pt x="167794" y="10197"/>
                    <a:pt x="167794" y="5136"/>
                  </a:cubicBezTo>
                  <a:cubicBezTo>
                    <a:pt x="167794" y="75"/>
                    <a:pt x="163005" y="75"/>
                    <a:pt x="159477" y="75"/>
                  </a:cubicBezTo>
                  <a:lnTo>
                    <a:pt x="8505" y="75"/>
                  </a:lnTo>
                  <a:cubicBezTo>
                    <a:pt x="4977" y="75"/>
                    <a:pt x="188" y="75"/>
                    <a:pt x="188" y="5136"/>
                  </a:cubicBezTo>
                  <a:cubicBezTo>
                    <a:pt x="188" y="10197"/>
                    <a:pt x="4977" y="10197"/>
                    <a:pt x="8757" y="10197"/>
                  </a:cubicBezTo>
                  <a:lnTo>
                    <a:pt x="159224" y="10197"/>
                  </a:lnTo>
                  <a:close/>
                  <a:moveTo>
                    <a:pt x="159477" y="59289"/>
                  </a:moveTo>
                  <a:cubicBezTo>
                    <a:pt x="163005" y="59289"/>
                    <a:pt x="167794" y="59289"/>
                    <a:pt x="167794" y="54228"/>
                  </a:cubicBezTo>
                  <a:cubicBezTo>
                    <a:pt x="167794" y="49167"/>
                    <a:pt x="163005" y="49167"/>
                    <a:pt x="159224" y="49167"/>
                  </a:cubicBezTo>
                  <a:lnTo>
                    <a:pt x="8757" y="49167"/>
                  </a:lnTo>
                  <a:cubicBezTo>
                    <a:pt x="4977" y="49167"/>
                    <a:pt x="188" y="49167"/>
                    <a:pt x="188" y="54228"/>
                  </a:cubicBezTo>
                  <a:cubicBezTo>
                    <a:pt x="188" y="59289"/>
                    <a:pt x="4977" y="59289"/>
                    <a:pt x="8505" y="59289"/>
                  </a:cubicBezTo>
                  <a:lnTo>
                    <a:pt x="159477" y="59289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AFB83A-43F0-483E-8667-881DD1A5916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565816" y="4282256"/>
              <a:ext cx="78888" cy="158409"/>
            </a:xfrm>
            <a:custGeom>
              <a:avLst/>
              <a:gdLst>
                <a:gd name="connsiteX0" fmla="*/ 39012 w 78888"/>
                <a:gd name="connsiteY0" fmla="*/ 54481 h 158409"/>
                <a:gd name="connsiteX1" fmla="*/ 75054 w 78888"/>
                <a:gd name="connsiteY1" fmla="*/ 54481 h 158409"/>
                <a:gd name="connsiteX2" fmla="*/ 75054 w 78888"/>
                <a:gd name="connsiteY2" fmla="*/ 46636 h 158409"/>
                <a:gd name="connsiteX3" fmla="*/ 39012 w 78888"/>
                <a:gd name="connsiteY3" fmla="*/ 46636 h 158409"/>
                <a:gd name="connsiteX4" fmla="*/ 39012 w 78888"/>
                <a:gd name="connsiteY4" fmla="*/ 75 h 158409"/>
                <a:gd name="connsiteX5" fmla="*/ 32711 w 78888"/>
                <a:gd name="connsiteY5" fmla="*/ 75 h 158409"/>
                <a:gd name="connsiteX6" fmla="*/ 198 w 78888"/>
                <a:gd name="connsiteY6" fmla="*/ 48914 h 158409"/>
                <a:gd name="connsiteX7" fmla="*/ 198 w 78888"/>
                <a:gd name="connsiteY7" fmla="*/ 54481 h 158409"/>
                <a:gd name="connsiteX8" fmla="*/ 21622 w 78888"/>
                <a:gd name="connsiteY8" fmla="*/ 54481 h 158409"/>
                <a:gd name="connsiteX9" fmla="*/ 21622 w 78888"/>
                <a:gd name="connsiteY9" fmla="*/ 124323 h 158409"/>
                <a:gd name="connsiteX10" fmla="*/ 54135 w 78888"/>
                <a:gd name="connsiteY10" fmla="*/ 158485 h 158409"/>
                <a:gd name="connsiteX11" fmla="*/ 79087 w 78888"/>
                <a:gd name="connsiteY11" fmla="*/ 124323 h 158409"/>
                <a:gd name="connsiteX12" fmla="*/ 79087 w 78888"/>
                <a:gd name="connsiteY12" fmla="*/ 109899 h 158409"/>
                <a:gd name="connsiteX13" fmla="*/ 72786 w 78888"/>
                <a:gd name="connsiteY13" fmla="*/ 109899 h 158409"/>
                <a:gd name="connsiteX14" fmla="*/ 72786 w 78888"/>
                <a:gd name="connsiteY14" fmla="*/ 123817 h 158409"/>
                <a:gd name="connsiteX15" fmla="*/ 55899 w 78888"/>
                <a:gd name="connsiteY15" fmla="*/ 152158 h 158409"/>
                <a:gd name="connsiteX16" fmla="*/ 39012 w 78888"/>
                <a:gd name="connsiteY16" fmla="*/ 124829 h 158409"/>
                <a:gd name="connsiteX17" fmla="*/ 39012 w 78888"/>
                <a:gd name="connsiteY17" fmla="*/ 54481 h 1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888" h="158409">
                  <a:moveTo>
                    <a:pt x="39012" y="54481"/>
                  </a:moveTo>
                  <a:lnTo>
                    <a:pt x="75054" y="54481"/>
                  </a:lnTo>
                  <a:lnTo>
                    <a:pt x="75054" y="46636"/>
                  </a:lnTo>
                  <a:lnTo>
                    <a:pt x="39012" y="46636"/>
                  </a:lnTo>
                  <a:lnTo>
                    <a:pt x="39012" y="75"/>
                  </a:lnTo>
                  <a:lnTo>
                    <a:pt x="32711" y="75"/>
                  </a:lnTo>
                  <a:cubicBezTo>
                    <a:pt x="32459" y="20825"/>
                    <a:pt x="24898" y="47901"/>
                    <a:pt x="198" y="48914"/>
                  </a:cubicBezTo>
                  <a:lnTo>
                    <a:pt x="198" y="54481"/>
                  </a:lnTo>
                  <a:lnTo>
                    <a:pt x="21622" y="54481"/>
                  </a:lnTo>
                  <a:lnTo>
                    <a:pt x="21622" y="124323"/>
                  </a:lnTo>
                  <a:cubicBezTo>
                    <a:pt x="21622" y="155448"/>
                    <a:pt x="45061" y="158485"/>
                    <a:pt x="54135" y="158485"/>
                  </a:cubicBezTo>
                  <a:cubicBezTo>
                    <a:pt x="72030" y="158485"/>
                    <a:pt x="79087" y="140518"/>
                    <a:pt x="79087" y="124323"/>
                  </a:cubicBezTo>
                  <a:lnTo>
                    <a:pt x="79087" y="109899"/>
                  </a:lnTo>
                  <a:lnTo>
                    <a:pt x="72786" y="109899"/>
                  </a:lnTo>
                  <a:lnTo>
                    <a:pt x="72786" y="123817"/>
                  </a:lnTo>
                  <a:cubicBezTo>
                    <a:pt x="72786" y="142542"/>
                    <a:pt x="65224" y="152158"/>
                    <a:pt x="55899" y="152158"/>
                  </a:cubicBezTo>
                  <a:cubicBezTo>
                    <a:pt x="39012" y="152158"/>
                    <a:pt x="39012" y="129131"/>
                    <a:pt x="39012" y="124829"/>
                  </a:cubicBezTo>
                  <a:lnTo>
                    <a:pt x="39012" y="54481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622AE2E-A9C5-D039-26BD-84168DB76EB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666100" y="4326034"/>
              <a:ext cx="84685" cy="111848"/>
            </a:xfrm>
            <a:custGeom>
              <a:avLst/>
              <a:gdLst>
                <a:gd name="connsiteX0" fmla="*/ 35236 w 84685"/>
                <a:gd name="connsiteY0" fmla="*/ 27910 h 111848"/>
                <a:gd name="connsiteX1" fmla="*/ 35236 w 84685"/>
                <a:gd name="connsiteY1" fmla="*/ 75 h 111848"/>
                <a:gd name="connsiteX2" fmla="*/ 202 w 84685"/>
                <a:gd name="connsiteY2" fmla="*/ 2858 h 111848"/>
                <a:gd name="connsiteX3" fmla="*/ 202 w 84685"/>
                <a:gd name="connsiteY3" fmla="*/ 10703 h 111848"/>
                <a:gd name="connsiteX4" fmla="*/ 19861 w 84685"/>
                <a:gd name="connsiteY4" fmla="*/ 24874 h 111848"/>
                <a:gd name="connsiteX5" fmla="*/ 19861 w 84685"/>
                <a:gd name="connsiteY5" fmla="*/ 92691 h 111848"/>
                <a:gd name="connsiteX6" fmla="*/ 202 w 84685"/>
                <a:gd name="connsiteY6" fmla="*/ 104079 h 111848"/>
                <a:gd name="connsiteX7" fmla="*/ 202 w 84685"/>
                <a:gd name="connsiteY7" fmla="*/ 111923 h 111848"/>
                <a:gd name="connsiteX8" fmla="*/ 28935 w 84685"/>
                <a:gd name="connsiteY8" fmla="*/ 111164 h 111848"/>
                <a:gd name="connsiteX9" fmla="*/ 60944 w 84685"/>
                <a:gd name="connsiteY9" fmla="*/ 111923 h 111848"/>
                <a:gd name="connsiteX10" fmla="*/ 60944 w 84685"/>
                <a:gd name="connsiteY10" fmla="*/ 104079 h 111848"/>
                <a:gd name="connsiteX11" fmla="*/ 55651 w 84685"/>
                <a:gd name="connsiteY11" fmla="*/ 104079 h 111848"/>
                <a:gd name="connsiteX12" fmla="*/ 36496 w 84685"/>
                <a:gd name="connsiteY12" fmla="*/ 92185 h 111848"/>
                <a:gd name="connsiteX13" fmla="*/ 36496 w 84685"/>
                <a:gd name="connsiteY13" fmla="*/ 53215 h 111848"/>
                <a:gd name="connsiteX14" fmla="*/ 66237 w 84685"/>
                <a:gd name="connsiteY14" fmla="*/ 5642 h 111848"/>
                <a:gd name="connsiteX15" fmla="*/ 69009 w 84685"/>
                <a:gd name="connsiteY15" fmla="*/ 5895 h 111848"/>
                <a:gd name="connsiteX16" fmla="*/ 63212 w 84685"/>
                <a:gd name="connsiteY16" fmla="*/ 15764 h 111848"/>
                <a:gd name="connsiteX17" fmla="*/ 74050 w 84685"/>
                <a:gd name="connsiteY17" fmla="*/ 26645 h 111848"/>
                <a:gd name="connsiteX18" fmla="*/ 84887 w 84685"/>
                <a:gd name="connsiteY18" fmla="*/ 15511 h 111848"/>
                <a:gd name="connsiteX19" fmla="*/ 66237 w 84685"/>
                <a:gd name="connsiteY19" fmla="*/ 75 h 111848"/>
                <a:gd name="connsiteX20" fmla="*/ 35236 w 84685"/>
                <a:gd name="connsiteY20" fmla="*/ 27910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685" h="111848">
                  <a:moveTo>
                    <a:pt x="35236" y="27910"/>
                  </a:moveTo>
                  <a:lnTo>
                    <a:pt x="35236" y="75"/>
                  </a:lnTo>
                  <a:lnTo>
                    <a:pt x="202" y="2858"/>
                  </a:lnTo>
                  <a:lnTo>
                    <a:pt x="202" y="10703"/>
                  </a:lnTo>
                  <a:cubicBezTo>
                    <a:pt x="17845" y="10703"/>
                    <a:pt x="19861" y="12474"/>
                    <a:pt x="19861" y="24874"/>
                  </a:cubicBezTo>
                  <a:lnTo>
                    <a:pt x="19861" y="92691"/>
                  </a:lnTo>
                  <a:cubicBezTo>
                    <a:pt x="19861" y="104079"/>
                    <a:pt x="17089" y="104079"/>
                    <a:pt x="202" y="104079"/>
                  </a:cubicBezTo>
                  <a:lnTo>
                    <a:pt x="202" y="111923"/>
                  </a:lnTo>
                  <a:cubicBezTo>
                    <a:pt x="10032" y="111670"/>
                    <a:pt x="21878" y="111164"/>
                    <a:pt x="28935" y="111164"/>
                  </a:cubicBezTo>
                  <a:cubicBezTo>
                    <a:pt x="39016" y="111164"/>
                    <a:pt x="50862" y="111164"/>
                    <a:pt x="60944" y="111923"/>
                  </a:cubicBezTo>
                  <a:lnTo>
                    <a:pt x="60944" y="104079"/>
                  </a:lnTo>
                  <a:lnTo>
                    <a:pt x="55651" y="104079"/>
                  </a:lnTo>
                  <a:cubicBezTo>
                    <a:pt x="37000" y="104079"/>
                    <a:pt x="36496" y="101295"/>
                    <a:pt x="36496" y="92185"/>
                  </a:cubicBezTo>
                  <a:lnTo>
                    <a:pt x="36496" y="53215"/>
                  </a:lnTo>
                  <a:cubicBezTo>
                    <a:pt x="36496" y="28163"/>
                    <a:pt x="47082" y="5642"/>
                    <a:pt x="66237" y="5642"/>
                  </a:cubicBezTo>
                  <a:cubicBezTo>
                    <a:pt x="68001" y="5642"/>
                    <a:pt x="68505" y="5642"/>
                    <a:pt x="69009" y="5895"/>
                  </a:cubicBezTo>
                  <a:cubicBezTo>
                    <a:pt x="68253" y="6148"/>
                    <a:pt x="63212" y="9185"/>
                    <a:pt x="63212" y="15764"/>
                  </a:cubicBezTo>
                  <a:cubicBezTo>
                    <a:pt x="63212" y="22849"/>
                    <a:pt x="68505" y="26645"/>
                    <a:pt x="74050" y="26645"/>
                  </a:cubicBezTo>
                  <a:cubicBezTo>
                    <a:pt x="78586" y="26645"/>
                    <a:pt x="84887" y="23608"/>
                    <a:pt x="84887" y="15511"/>
                  </a:cubicBezTo>
                  <a:cubicBezTo>
                    <a:pt x="84887" y="7413"/>
                    <a:pt x="77074" y="75"/>
                    <a:pt x="66237" y="75"/>
                  </a:cubicBezTo>
                  <a:cubicBezTo>
                    <a:pt x="47838" y="75"/>
                    <a:pt x="38764" y="17029"/>
                    <a:pt x="35236" y="27910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EAC925-C0EC-4760-D388-E6D66D2D9BE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768344" y="4324516"/>
              <a:ext cx="113669" cy="116150"/>
            </a:xfrm>
            <a:custGeom>
              <a:avLst/>
              <a:gdLst>
                <a:gd name="connsiteX0" fmla="*/ 73550 w 113669"/>
                <a:gd name="connsiteY0" fmla="*/ 94210 h 116150"/>
                <a:gd name="connsiteX1" fmla="*/ 93209 w 113669"/>
                <a:gd name="connsiteY1" fmla="*/ 114960 h 116150"/>
                <a:gd name="connsiteX2" fmla="*/ 113876 w 113669"/>
                <a:gd name="connsiteY2" fmla="*/ 90920 h 116150"/>
                <a:gd name="connsiteX3" fmla="*/ 113876 w 113669"/>
                <a:gd name="connsiteY3" fmla="*/ 76749 h 116150"/>
                <a:gd name="connsiteX4" fmla="*/ 107575 w 113669"/>
                <a:gd name="connsiteY4" fmla="*/ 76749 h 116150"/>
                <a:gd name="connsiteX5" fmla="*/ 107575 w 113669"/>
                <a:gd name="connsiteY5" fmla="*/ 90920 h 116150"/>
                <a:gd name="connsiteX6" fmla="*/ 98501 w 113669"/>
                <a:gd name="connsiteY6" fmla="*/ 107115 h 116150"/>
                <a:gd name="connsiteX7" fmla="*/ 89176 w 113669"/>
                <a:gd name="connsiteY7" fmla="*/ 94463 h 116150"/>
                <a:gd name="connsiteX8" fmla="*/ 89176 w 113669"/>
                <a:gd name="connsiteY8" fmla="*/ 43853 h 116150"/>
                <a:gd name="connsiteX9" fmla="*/ 80103 w 113669"/>
                <a:gd name="connsiteY9" fmla="*/ 13993 h 116150"/>
                <a:gd name="connsiteX10" fmla="*/ 45573 w 113669"/>
                <a:gd name="connsiteY10" fmla="*/ 75 h 116150"/>
                <a:gd name="connsiteX11" fmla="*/ 7515 w 113669"/>
                <a:gd name="connsiteY11" fmla="*/ 28670 h 116150"/>
                <a:gd name="connsiteX12" fmla="*/ 19109 w 113669"/>
                <a:gd name="connsiteY12" fmla="*/ 40563 h 116150"/>
                <a:gd name="connsiteX13" fmla="*/ 30703 w 113669"/>
                <a:gd name="connsiteY13" fmla="*/ 28923 h 116150"/>
                <a:gd name="connsiteX14" fmla="*/ 17849 w 113669"/>
                <a:gd name="connsiteY14" fmla="*/ 17282 h 116150"/>
                <a:gd name="connsiteX15" fmla="*/ 45069 w 113669"/>
                <a:gd name="connsiteY15" fmla="*/ 5642 h 116150"/>
                <a:gd name="connsiteX16" fmla="*/ 71785 w 113669"/>
                <a:gd name="connsiteY16" fmla="*/ 38032 h 116150"/>
                <a:gd name="connsiteX17" fmla="*/ 71785 w 113669"/>
                <a:gd name="connsiteY17" fmla="*/ 47395 h 116150"/>
                <a:gd name="connsiteX18" fmla="*/ 25410 w 113669"/>
                <a:gd name="connsiteY18" fmla="*/ 56505 h 116150"/>
                <a:gd name="connsiteX19" fmla="*/ 206 w 113669"/>
                <a:gd name="connsiteY19" fmla="*/ 89402 h 116150"/>
                <a:gd name="connsiteX20" fmla="*/ 40532 w 113669"/>
                <a:gd name="connsiteY20" fmla="*/ 116225 h 116150"/>
                <a:gd name="connsiteX21" fmla="*/ 73550 w 113669"/>
                <a:gd name="connsiteY21" fmla="*/ 94210 h 116150"/>
                <a:gd name="connsiteX22" fmla="*/ 71785 w 113669"/>
                <a:gd name="connsiteY22" fmla="*/ 52709 h 116150"/>
                <a:gd name="connsiteX23" fmla="*/ 71785 w 113669"/>
                <a:gd name="connsiteY23" fmla="*/ 78014 h 116150"/>
                <a:gd name="connsiteX24" fmla="*/ 42297 w 113669"/>
                <a:gd name="connsiteY24" fmla="*/ 110658 h 116150"/>
                <a:gd name="connsiteX25" fmla="*/ 19613 w 113669"/>
                <a:gd name="connsiteY25" fmla="*/ 89149 h 116150"/>
                <a:gd name="connsiteX26" fmla="*/ 71785 w 113669"/>
                <a:gd name="connsiteY26" fmla="*/ 5270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669" h="116150">
                  <a:moveTo>
                    <a:pt x="73550" y="94210"/>
                  </a:moveTo>
                  <a:cubicBezTo>
                    <a:pt x="74558" y="104332"/>
                    <a:pt x="81363" y="114960"/>
                    <a:pt x="93209" y="114960"/>
                  </a:cubicBezTo>
                  <a:cubicBezTo>
                    <a:pt x="98501" y="114960"/>
                    <a:pt x="113876" y="111417"/>
                    <a:pt x="113876" y="90920"/>
                  </a:cubicBezTo>
                  <a:lnTo>
                    <a:pt x="113876" y="76749"/>
                  </a:lnTo>
                  <a:lnTo>
                    <a:pt x="107575" y="76749"/>
                  </a:lnTo>
                  <a:lnTo>
                    <a:pt x="107575" y="90920"/>
                  </a:lnTo>
                  <a:cubicBezTo>
                    <a:pt x="107575" y="105597"/>
                    <a:pt x="101274" y="107115"/>
                    <a:pt x="98501" y="107115"/>
                  </a:cubicBezTo>
                  <a:cubicBezTo>
                    <a:pt x="90184" y="107115"/>
                    <a:pt x="89176" y="95728"/>
                    <a:pt x="89176" y="94463"/>
                  </a:cubicBezTo>
                  <a:lnTo>
                    <a:pt x="89176" y="43853"/>
                  </a:lnTo>
                  <a:cubicBezTo>
                    <a:pt x="89176" y="33224"/>
                    <a:pt x="89176" y="23355"/>
                    <a:pt x="80103" y="13993"/>
                  </a:cubicBezTo>
                  <a:cubicBezTo>
                    <a:pt x="70273" y="4124"/>
                    <a:pt x="57671" y="75"/>
                    <a:pt x="45573" y="75"/>
                  </a:cubicBezTo>
                  <a:cubicBezTo>
                    <a:pt x="24906" y="75"/>
                    <a:pt x="7515" y="11968"/>
                    <a:pt x="7515" y="28670"/>
                  </a:cubicBezTo>
                  <a:cubicBezTo>
                    <a:pt x="7515" y="36261"/>
                    <a:pt x="12556" y="40563"/>
                    <a:pt x="19109" y="40563"/>
                  </a:cubicBezTo>
                  <a:cubicBezTo>
                    <a:pt x="26166" y="40563"/>
                    <a:pt x="30703" y="35502"/>
                    <a:pt x="30703" y="28923"/>
                  </a:cubicBezTo>
                  <a:cubicBezTo>
                    <a:pt x="30703" y="25886"/>
                    <a:pt x="29443" y="17535"/>
                    <a:pt x="17849" y="17282"/>
                  </a:cubicBezTo>
                  <a:cubicBezTo>
                    <a:pt x="24654" y="8425"/>
                    <a:pt x="37004" y="5642"/>
                    <a:pt x="45069" y="5642"/>
                  </a:cubicBezTo>
                  <a:cubicBezTo>
                    <a:pt x="57419" y="5642"/>
                    <a:pt x="71785" y="15511"/>
                    <a:pt x="71785" y="38032"/>
                  </a:cubicBezTo>
                  <a:lnTo>
                    <a:pt x="71785" y="47395"/>
                  </a:lnTo>
                  <a:cubicBezTo>
                    <a:pt x="58931" y="48154"/>
                    <a:pt x="41289" y="48914"/>
                    <a:pt x="25410" y="56505"/>
                  </a:cubicBezTo>
                  <a:cubicBezTo>
                    <a:pt x="6507" y="65109"/>
                    <a:pt x="206" y="78268"/>
                    <a:pt x="206" y="89402"/>
                  </a:cubicBezTo>
                  <a:cubicBezTo>
                    <a:pt x="206" y="109899"/>
                    <a:pt x="24654" y="116225"/>
                    <a:pt x="40532" y="116225"/>
                  </a:cubicBezTo>
                  <a:cubicBezTo>
                    <a:pt x="57167" y="116225"/>
                    <a:pt x="68761" y="106103"/>
                    <a:pt x="73550" y="94210"/>
                  </a:cubicBezTo>
                  <a:close/>
                  <a:moveTo>
                    <a:pt x="71785" y="52709"/>
                  </a:moveTo>
                  <a:lnTo>
                    <a:pt x="71785" y="78014"/>
                  </a:lnTo>
                  <a:cubicBezTo>
                    <a:pt x="71785" y="102054"/>
                    <a:pt x="53638" y="110658"/>
                    <a:pt x="42297" y="110658"/>
                  </a:cubicBezTo>
                  <a:cubicBezTo>
                    <a:pt x="29947" y="110658"/>
                    <a:pt x="19613" y="101801"/>
                    <a:pt x="19613" y="89149"/>
                  </a:cubicBezTo>
                  <a:cubicBezTo>
                    <a:pt x="19613" y="75231"/>
                    <a:pt x="30199" y="54228"/>
                    <a:pt x="71785" y="52709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889B0C1-9858-C720-7A87-682993C30D4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891844" y="4326034"/>
              <a:ext cx="126775" cy="111848"/>
            </a:xfrm>
            <a:custGeom>
              <a:avLst/>
              <a:gdLst>
                <a:gd name="connsiteX0" fmla="*/ 19870 w 126775"/>
                <a:gd name="connsiteY0" fmla="*/ 24874 h 111848"/>
                <a:gd name="connsiteX1" fmla="*/ 19870 w 126775"/>
                <a:gd name="connsiteY1" fmla="*/ 92691 h 111848"/>
                <a:gd name="connsiteX2" fmla="*/ 211 w 126775"/>
                <a:gd name="connsiteY2" fmla="*/ 104079 h 111848"/>
                <a:gd name="connsiteX3" fmla="*/ 211 w 126775"/>
                <a:gd name="connsiteY3" fmla="*/ 111923 h 111848"/>
                <a:gd name="connsiteX4" fmla="*/ 28692 w 126775"/>
                <a:gd name="connsiteY4" fmla="*/ 111164 h 111848"/>
                <a:gd name="connsiteX5" fmla="*/ 56920 w 126775"/>
                <a:gd name="connsiteY5" fmla="*/ 111923 h 111848"/>
                <a:gd name="connsiteX6" fmla="*/ 56920 w 126775"/>
                <a:gd name="connsiteY6" fmla="*/ 104079 h 111848"/>
                <a:gd name="connsiteX7" fmla="*/ 37261 w 126775"/>
                <a:gd name="connsiteY7" fmla="*/ 92691 h 111848"/>
                <a:gd name="connsiteX8" fmla="*/ 37261 w 126775"/>
                <a:gd name="connsiteY8" fmla="*/ 46130 h 111848"/>
                <a:gd name="connsiteX9" fmla="*/ 71286 w 126775"/>
                <a:gd name="connsiteY9" fmla="*/ 5642 h 111848"/>
                <a:gd name="connsiteX10" fmla="*/ 89937 w 126775"/>
                <a:gd name="connsiteY10" fmla="*/ 33731 h 111848"/>
                <a:gd name="connsiteX11" fmla="*/ 89937 w 126775"/>
                <a:gd name="connsiteY11" fmla="*/ 92691 h 111848"/>
                <a:gd name="connsiteX12" fmla="*/ 70278 w 126775"/>
                <a:gd name="connsiteY12" fmla="*/ 104079 h 111848"/>
                <a:gd name="connsiteX13" fmla="*/ 70278 w 126775"/>
                <a:gd name="connsiteY13" fmla="*/ 111923 h 111848"/>
                <a:gd name="connsiteX14" fmla="*/ 98758 w 126775"/>
                <a:gd name="connsiteY14" fmla="*/ 111164 h 111848"/>
                <a:gd name="connsiteX15" fmla="*/ 126987 w 126775"/>
                <a:gd name="connsiteY15" fmla="*/ 111923 h 111848"/>
                <a:gd name="connsiteX16" fmla="*/ 126987 w 126775"/>
                <a:gd name="connsiteY16" fmla="*/ 104079 h 111848"/>
                <a:gd name="connsiteX17" fmla="*/ 107328 w 126775"/>
                <a:gd name="connsiteY17" fmla="*/ 96487 h 111848"/>
                <a:gd name="connsiteX18" fmla="*/ 107328 w 126775"/>
                <a:gd name="connsiteY18" fmla="*/ 48154 h 111848"/>
                <a:gd name="connsiteX19" fmla="*/ 99515 w 126775"/>
                <a:gd name="connsiteY19" fmla="*/ 9438 h 111848"/>
                <a:gd name="connsiteX20" fmla="*/ 73050 w 126775"/>
                <a:gd name="connsiteY20" fmla="*/ 75 h 111848"/>
                <a:gd name="connsiteX21" fmla="*/ 35749 w 126775"/>
                <a:gd name="connsiteY21" fmla="*/ 26645 h 111848"/>
                <a:gd name="connsiteX22" fmla="*/ 35749 w 126775"/>
                <a:gd name="connsiteY22" fmla="*/ 75 h 111848"/>
                <a:gd name="connsiteX23" fmla="*/ 211 w 126775"/>
                <a:gd name="connsiteY23" fmla="*/ 2858 h 111848"/>
                <a:gd name="connsiteX24" fmla="*/ 211 w 126775"/>
                <a:gd name="connsiteY24" fmla="*/ 10703 h 111848"/>
                <a:gd name="connsiteX25" fmla="*/ 19870 w 126775"/>
                <a:gd name="connsiteY25" fmla="*/ 24874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775" h="111848">
                  <a:moveTo>
                    <a:pt x="19870" y="24874"/>
                  </a:moveTo>
                  <a:lnTo>
                    <a:pt x="19870" y="92691"/>
                  </a:lnTo>
                  <a:cubicBezTo>
                    <a:pt x="19870" y="104079"/>
                    <a:pt x="17098" y="104079"/>
                    <a:pt x="211" y="104079"/>
                  </a:cubicBezTo>
                  <a:lnTo>
                    <a:pt x="211" y="111923"/>
                  </a:lnTo>
                  <a:cubicBezTo>
                    <a:pt x="9033" y="111670"/>
                    <a:pt x="21887" y="111164"/>
                    <a:pt x="28692" y="111164"/>
                  </a:cubicBezTo>
                  <a:cubicBezTo>
                    <a:pt x="35245" y="111164"/>
                    <a:pt x="48351" y="111670"/>
                    <a:pt x="56920" y="111923"/>
                  </a:cubicBezTo>
                  <a:lnTo>
                    <a:pt x="56920" y="104079"/>
                  </a:lnTo>
                  <a:cubicBezTo>
                    <a:pt x="40033" y="104079"/>
                    <a:pt x="37261" y="104079"/>
                    <a:pt x="37261" y="92691"/>
                  </a:cubicBezTo>
                  <a:lnTo>
                    <a:pt x="37261" y="46130"/>
                  </a:lnTo>
                  <a:cubicBezTo>
                    <a:pt x="37261" y="19813"/>
                    <a:pt x="55156" y="5642"/>
                    <a:pt x="71286" y="5642"/>
                  </a:cubicBezTo>
                  <a:cubicBezTo>
                    <a:pt x="87165" y="5642"/>
                    <a:pt x="89937" y="19307"/>
                    <a:pt x="89937" y="33731"/>
                  </a:cubicBezTo>
                  <a:lnTo>
                    <a:pt x="89937" y="92691"/>
                  </a:lnTo>
                  <a:cubicBezTo>
                    <a:pt x="89937" y="104079"/>
                    <a:pt x="87165" y="104079"/>
                    <a:pt x="70278" y="104079"/>
                  </a:cubicBezTo>
                  <a:lnTo>
                    <a:pt x="70278" y="111923"/>
                  </a:lnTo>
                  <a:cubicBezTo>
                    <a:pt x="79099" y="111670"/>
                    <a:pt x="91953" y="111164"/>
                    <a:pt x="98758" y="111164"/>
                  </a:cubicBezTo>
                  <a:cubicBezTo>
                    <a:pt x="105311" y="111164"/>
                    <a:pt x="118417" y="111670"/>
                    <a:pt x="126987" y="111923"/>
                  </a:cubicBezTo>
                  <a:lnTo>
                    <a:pt x="126987" y="104079"/>
                  </a:lnTo>
                  <a:cubicBezTo>
                    <a:pt x="113881" y="104079"/>
                    <a:pt x="107580" y="104079"/>
                    <a:pt x="107328" y="96487"/>
                  </a:cubicBezTo>
                  <a:lnTo>
                    <a:pt x="107328" y="48154"/>
                  </a:lnTo>
                  <a:cubicBezTo>
                    <a:pt x="107328" y="26392"/>
                    <a:pt x="107328" y="18547"/>
                    <a:pt x="99515" y="9438"/>
                  </a:cubicBezTo>
                  <a:cubicBezTo>
                    <a:pt x="95986" y="5136"/>
                    <a:pt x="87669" y="75"/>
                    <a:pt x="73050" y="75"/>
                  </a:cubicBezTo>
                  <a:cubicBezTo>
                    <a:pt x="54652" y="75"/>
                    <a:pt x="42806" y="10956"/>
                    <a:pt x="35749" y="26645"/>
                  </a:cubicBezTo>
                  <a:lnTo>
                    <a:pt x="35749" y="75"/>
                  </a:lnTo>
                  <a:lnTo>
                    <a:pt x="211" y="2858"/>
                  </a:lnTo>
                  <a:lnTo>
                    <a:pt x="211" y="10703"/>
                  </a:lnTo>
                  <a:cubicBezTo>
                    <a:pt x="17854" y="10703"/>
                    <a:pt x="19870" y="12474"/>
                    <a:pt x="19870" y="24874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EED8E6-5072-0A07-3846-FAAEA4BA420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32118" y="4324516"/>
              <a:ext cx="82416" cy="116150"/>
            </a:xfrm>
            <a:custGeom>
              <a:avLst/>
              <a:gdLst>
                <a:gd name="connsiteX0" fmla="*/ 44324 w 82416"/>
                <a:gd name="connsiteY0" fmla="*/ 64350 h 116150"/>
                <a:gd name="connsiteX1" fmla="*/ 70536 w 82416"/>
                <a:gd name="connsiteY1" fmla="*/ 87630 h 116150"/>
                <a:gd name="connsiteX2" fmla="*/ 42055 w 82416"/>
                <a:gd name="connsiteY2" fmla="*/ 110658 h 116150"/>
                <a:gd name="connsiteX3" fmla="*/ 7022 w 82416"/>
                <a:gd name="connsiteY3" fmla="*/ 74725 h 116150"/>
                <a:gd name="connsiteX4" fmla="*/ 3493 w 82416"/>
                <a:gd name="connsiteY4" fmla="*/ 70423 h 116150"/>
                <a:gd name="connsiteX5" fmla="*/ 217 w 82416"/>
                <a:gd name="connsiteY5" fmla="*/ 76749 h 116150"/>
                <a:gd name="connsiteX6" fmla="*/ 217 w 82416"/>
                <a:gd name="connsiteY6" fmla="*/ 110152 h 116150"/>
                <a:gd name="connsiteX7" fmla="*/ 2989 w 82416"/>
                <a:gd name="connsiteY7" fmla="*/ 116225 h 116150"/>
                <a:gd name="connsiteX8" fmla="*/ 9290 w 82416"/>
                <a:gd name="connsiteY8" fmla="*/ 111164 h 116150"/>
                <a:gd name="connsiteX9" fmla="*/ 14331 w 82416"/>
                <a:gd name="connsiteY9" fmla="*/ 105344 h 116150"/>
                <a:gd name="connsiteX10" fmla="*/ 42055 w 82416"/>
                <a:gd name="connsiteY10" fmla="*/ 116225 h 116150"/>
                <a:gd name="connsiteX11" fmla="*/ 82633 w 82416"/>
                <a:gd name="connsiteY11" fmla="*/ 81051 h 116150"/>
                <a:gd name="connsiteX12" fmla="*/ 72048 w 82416"/>
                <a:gd name="connsiteY12" fmla="*/ 57011 h 116150"/>
                <a:gd name="connsiteX13" fmla="*/ 43315 w 82416"/>
                <a:gd name="connsiteY13" fmla="*/ 44865 h 116150"/>
                <a:gd name="connsiteX14" fmla="*/ 12315 w 82416"/>
                <a:gd name="connsiteY14" fmla="*/ 24115 h 116150"/>
                <a:gd name="connsiteX15" fmla="*/ 40543 w 82416"/>
                <a:gd name="connsiteY15" fmla="*/ 4883 h 116150"/>
                <a:gd name="connsiteX16" fmla="*/ 70032 w 82416"/>
                <a:gd name="connsiteY16" fmla="*/ 35502 h 116150"/>
                <a:gd name="connsiteX17" fmla="*/ 73056 w 82416"/>
                <a:gd name="connsiteY17" fmla="*/ 37779 h 116150"/>
                <a:gd name="connsiteX18" fmla="*/ 76332 w 82416"/>
                <a:gd name="connsiteY18" fmla="*/ 31706 h 116150"/>
                <a:gd name="connsiteX19" fmla="*/ 76332 w 82416"/>
                <a:gd name="connsiteY19" fmla="*/ 6148 h 116150"/>
                <a:gd name="connsiteX20" fmla="*/ 73560 w 82416"/>
                <a:gd name="connsiteY20" fmla="*/ 75 h 116150"/>
                <a:gd name="connsiteX21" fmla="*/ 68519 w 82416"/>
                <a:gd name="connsiteY21" fmla="*/ 3111 h 116150"/>
                <a:gd name="connsiteX22" fmla="*/ 64235 w 82416"/>
                <a:gd name="connsiteY22" fmla="*/ 7160 h 116150"/>
                <a:gd name="connsiteX23" fmla="*/ 40543 w 82416"/>
                <a:gd name="connsiteY23" fmla="*/ 75 h 116150"/>
                <a:gd name="connsiteX24" fmla="*/ 217 w 82416"/>
                <a:gd name="connsiteY24" fmla="*/ 31200 h 116150"/>
                <a:gd name="connsiteX25" fmla="*/ 11054 w 82416"/>
                <a:gd name="connsiteY25" fmla="*/ 52709 h 116150"/>
                <a:gd name="connsiteX26" fmla="*/ 44324 w 82416"/>
                <a:gd name="connsiteY26" fmla="*/ 64350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416" h="116150">
                  <a:moveTo>
                    <a:pt x="44324" y="64350"/>
                  </a:moveTo>
                  <a:cubicBezTo>
                    <a:pt x="49868" y="65362"/>
                    <a:pt x="70536" y="69411"/>
                    <a:pt x="70536" y="87630"/>
                  </a:cubicBezTo>
                  <a:cubicBezTo>
                    <a:pt x="70536" y="100536"/>
                    <a:pt x="61714" y="110658"/>
                    <a:pt x="42055" y="110658"/>
                  </a:cubicBezTo>
                  <a:cubicBezTo>
                    <a:pt x="20884" y="110658"/>
                    <a:pt x="11811" y="96234"/>
                    <a:pt x="7022" y="74725"/>
                  </a:cubicBezTo>
                  <a:cubicBezTo>
                    <a:pt x="6266" y="71435"/>
                    <a:pt x="6014" y="70423"/>
                    <a:pt x="3493" y="70423"/>
                  </a:cubicBezTo>
                  <a:cubicBezTo>
                    <a:pt x="217" y="70423"/>
                    <a:pt x="217" y="72194"/>
                    <a:pt x="217" y="76749"/>
                  </a:cubicBezTo>
                  <a:lnTo>
                    <a:pt x="217" y="110152"/>
                  </a:lnTo>
                  <a:cubicBezTo>
                    <a:pt x="217" y="114454"/>
                    <a:pt x="217" y="116225"/>
                    <a:pt x="2989" y="116225"/>
                  </a:cubicBezTo>
                  <a:cubicBezTo>
                    <a:pt x="4249" y="116225"/>
                    <a:pt x="4501" y="115972"/>
                    <a:pt x="9290" y="111164"/>
                  </a:cubicBezTo>
                  <a:cubicBezTo>
                    <a:pt x="9794" y="110658"/>
                    <a:pt x="9794" y="110152"/>
                    <a:pt x="14331" y="105344"/>
                  </a:cubicBezTo>
                  <a:cubicBezTo>
                    <a:pt x="25421" y="115972"/>
                    <a:pt x="36762" y="116225"/>
                    <a:pt x="42055" y="116225"/>
                  </a:cubicBezTo>
                  <a:cubicBezTo>
                    <a:pt x="71040" y="116225"/>
                    <a:pt x="82633" y="99271"/>
                    <a:pt x="82633" y="81051"/>
                  </a:cubicBezTo>
                  <a:cubicBezTo>
                    <a:pt x="82633" y="67639"/>
                    <a:pt x="75072" y="60048"/>
                    <a:pt x="72048" y="57011"/>
                  </a:cubicBezTo>
                  <a:cubicBezTo>
                    <a:pt x="63731" y="48914"/>
                    <a:pt x="53901" y="46889"/>
                    <a:pt x="43315" y="44865"/>
                  </a:cubicBezTo>
                  <a:cubicBezTo>
                    <a:pt x="29201" y="42081"/>
                    <a:pt x="12315" y="38792"/>
                    <a:pt x="12315" y="24115"/>
                  </a:cubicBezTo>
                  <a:cubicBezTo>
                    <a:pt x="12315" y="15258"/>
                    <a:pt x="18868" y="4883"/>
                    <a:pt x="40543" y="4883"/>
                  </a:cubicBezTo>
                  <a:cubicBezTo>
                    <a:pt x="68267" y="4883"/>
                    <a:pt x="69527" y="27657"/>
                    <a:pt x="70032" y="35502"/>
                  </a:cubicBezTo>
                  <a:cubicBezTo>
                    <a:pt x="70284" y="37779"/>
                    <a:pt x="72552" y="37779"/>
                    <a:pt x="73056" y="37779"/>
                  </a:cubicBezTo>
                  <a:cubicBezTo>
                    <a:pt x="76332" y="37779"/>
                    <a:pt x="76332" y="36514"/>
                    <a:pt x="76332" y="31706"/>
                  </a:cubicBezTo>
                  <a:lnTo>
                    <a:pt x="76332" y="6148"/>
                  </a:lnTo>
                  <a:cubicBezTo>
                    <a:pt x="76332" y="1846"/>
                    <a:pt x="76332" y="75"/>
                    <a:pt x="73560" y="75"/>
                  </a:cubicBezTo>
                  <a:cubicBezTo>
                    <a:pt x="72300" y="75"/>
                    <a:pt x="71796" y="75"/>
                    <a:pt x="68519" y="3111"/>
                  </a:cubicBezTo>
                  <a:cubicBezTo>
                    <a:pt x="67763" y="4124"/>
                    <a:pt x="65243" y="6401"/>
                    <a:pt x="64235" y="7160"/>
                  </a:cubicBezTo>
                  <a:cubicBezTo>
                    <a:pt x="54657" y="75"/>
                    <a:pt x="44324" y="75"/>
                    <a:pt x="40543" y="75"/>
                  </a:cubicBezTo>
                  <a:cubicBezTo>
                    <a:pt x="9794" y="75"/>
                    <a:pt x="217" y="17029"/>
                    <a:pt x="217" y="31200"/>
                  </a:cubicBezTo>
                  <a:cubicBezTo>
                    <a:pt x="217" y="40057"/>
                    <a:pt x="4249" y="47142"/>
                    <a:pt x="11054" y="52709"/>
                  </a:cubicBezTo>
                  <a:cubicBezTo>
                    <a:pt x="19120" y="59289"/>
                    <a:pt x="26177" y="60807"/>
                    <a:pt x="44324" y="64350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F088F7-6939-1D05-B56C-6B51D4B54C5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131533" y="4259481"/>
              <a:ext cx="81660" cy="178400"/>
            </a:xfrm>
            <a:custGeom>
              <a:avLst/>
              <a:gdLst>
                <a:gd name="connsiteX0" fmla="*/ 36010 w 81660"/>
                <a:gd name="connsiteY0" fmla="*/ 69411 h 178400"/>
                <a:gd name="connsiteX1" fmla="*/ 36010 w 81660"/>
                <a:gd name="connsiteY1" fmla="*/ 40057 h 178400"/>
                <a:gd name="connsiteX2" fmla="*/ 59198 w 81660"/>
                <a:gd name="connsiteY2" fmla="*/ 5642 h 178400"/>
                <a:gd name="connsiteX3" fmla="*/ 67515 w 81660"/>
                <a:gd name="connsiteY3" fmla="*/ 7413 h 178400"/>
                <a:gd name="connsiteX4" fmla="*/ 59954 w 81660"/>
                <a:gd name="connsiteY4" fmla="*/ 18041 h 178400"/>
                <a:gd name="connsiteX5" fmla="*/ 70792 w 81660"/>
                <a:gd name="connsiteY5" fmla="*/ 28923 h 178400"/>
                <a:gd name="connsiteX6" fmla="*/ 81881 w 81660"/>
                <a:gd name="connsiteY6" fmla="*/ 17788 h 178400"/>
                <a:gd name="connsiteX7" fmla="*/ 59198 w 81660"/>
                <a:gd name="connsiteY7" fmla="*/ 75 h 178400"/>
                <a:gd name="connsiteX8" fmla="*/ 20132 w 81660"/>
                <a:gd name="connsiteY8" fmla="*/ 40310 h 178400"/>
                <a:gd name="connsiteX9" fmla="*/ 20132 w 81660"/>
                <a:gd name="connsiteY9" fmla="*/ 69411 h 178400"/>
                <a:gd name="connsiteX10" fmla="*/ 221 w 81660"/>
                <a:gd name="connsiteY10" fmla="*/ 69411 h 178400"/>
                <a:gd name="connsiteX11" fmla="*/ 221 w 81660"/>
                <a:gd name="connsiteY11" fmla="*/ 77255 h 178400"/>
                <a:gd name="connsiteX12" fmla="*/ 20132 w 81660"/>
                <a:gd name="connsiteY12" fmla="*/ 77255 h 178400"/>
                <a:gd name="connsiteX13" fmla="*/ 20132 w 81660"/>
                <a:gd name="connsiteY13" fmla="*/ 159244 h 178400"/>
                <a:gd name="connsiteX14" fmla="*/ 473 w 81660"/>
                <a:gd name="connsiteY14" fmla="*/ 170631 h 178400"/>
                <a:gd name="connsiteX15" fmla="*/ 473 w 81660"/>
                <a:gd name="connsiteY15" fmla="*/ 178476 h 178400"/>
                <a:gd name="connsiteX16" fmla="*/ 29205 w 81660"/>
                <a:gd name="connsiteY16" fmla="*/ 177717 h 178400"/>
                <a:gd name="connsiteX17" fmla="*/ 61214 w 81660"/>
                <a:gd name="connsiteY17" fmla="*/ 178476 h 178400"/>
                <a:gd name="connsiteX18" fmla="*/ 61214 w 81660"/>
                <a:gd name="connsiteY18" fmla="*/ 170631 h 178400"/>
                <a:gd name="connsiteX19" fmla="*/ 55921 w 81660"/>
                <a:gd name="connsiteY19" fmla="*/ 170631 h 178400"/>
                <a:gd name="connsiteX20" fmla="*/ 36766 w 81660"/>
                <a:gd name="connsiteY20" fmla="*/ 158738 h 178400"/>
                <a:gd name="connsiteX21" fmla="*/ 36766 w 81660"/>
                <a:gd name="connsiteY21" fmla="*/ 77255 h 178400"/>
                <a:gd name="connsiteX22" fmla="*/ 65499 w 81660"/>
                <a:gd name="connsiteY22" fmla="*/ 77255 h 178400"/>
                <a:gd name="connsiteX23" fmla="*/ 65499 w 81660"/>
                <a:gd name="connsiteY23" fmla="*/ 69411 h 178400"/>
                <a:gd name="connsiteX24" fmla="*/ 36010 w 81660"/>
                <a:gd name="connsiteY24" fmla="*/ 69411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660" h="178400">
                  <a:moveTo>
                    <a:pt x="36010" y="69411"/>
                  </a:moveTo>
                  <a:lnTo>
                    <a:pt x="36010" y="40057"/>
                  </a:lnTo>
                  <a:cubicBezTo>
                    <a:pt x="36010" y="17788"/>
                    <a:pt x="48108" y="5642"/>
                    <a:pt x="59198" y="5642"/>
                  </a:cubicBezTo>
                  <a:cubicBezTo>
                    <a:pt x="59954" y="5642"/>
                    <a:pt x="63734" y="5642"/>
                    <a:pt x="67515" y="7413"/>
                  </a:cubicBezTo>
                  <a:cubicBezTo>
                    <a:pt x="64491" y="8425"/>
                    <a:pt x="59954" y="11715"/>
                    <a:pt x="59954" y="18041"/>
                  </a:cubicBezTo>
                  <a:cubicBezTo>
                    <a:pt x="59954" y="23862"/>
                    <a:pt x="63987" y="28923"/>
                    <a:pt x="70792" y="28923"/>
                  </a:cubicBezTo>
                  <a:cubicBezTo>
                    <a:pt x="78101" y="28923"/>
                    <a:pt x="81881" y="23862"/>
                    <a:pt x="81881" y="17788"/>
                  </a:cubicBezTo>
                  <a:cubicBezTo>
                    <a:pt x="81881" y="8425"/>
                    <a:pt x="72556" y="75"/>
                    <a:pt x="59198" y="75"/>
                  </a:cubicBezTo>
                  <a:cubicBezTo>
                    <a:pt x="41555" y="75"/>
                    <a:pt x="20132" y="13486"/>
                    <a:pt x="20132" y="40310"/>
                  </a:cubicBezTo>
                  <a:lnTo>
                    <a:pt x="20132" y="69411"/>
                  </a:lnTo>
                  <a:lnTo>
                    <a:pt x="221" y="69411"/>
                  </a:lnTo>
                  <a:lnTo>
                    <a:pt x="221" y="77255"/>
                  </a:lnTo>
                  <a:lnTo>
                    <a:pt x="20132" y="77255"/>
                  </a:lnTo>
                  <a:lnTo>
                    <a:pt x="20132" y="159244"/>
                  </a:lnTo>
                  <a:cubicBezTo>
                    <a:pt x="20132" y="170631"/>
                    <a:pt x="17359" y="170631"/>
                    <a:pt x="473" y="170631"/>
                  </a:cubicBezTo>
                  <a:lnTo>
                    <a:pt x="473" y="178476"/>
                  </a:lnTo>
                  <a:cubicBezTo>
                    <a:pt x="10302" y="178223"/>
                    <a:pt x="22148" y="177717"/>
                    <a:pt x="29205" y="177717"/>
                  </a:cubicBezTo>
                  <a:cubicBezTo>
                    <a:pt x="39287" y="177717"/>
                    <a:pt x="51133" y="177717"/>
                    <a:pt x="61214" y="178476"/>
                  </a:cubicBezTo>
                  <a:lnTo>
                    <a:pt x="61214" y="170631"/>
                  </a:lnTo>
                  <a:lnTo>
                    <a:pt x="55921" y="170631"/>
                  </a:lnTo>
                  <a:cubicBezTo>
                    <a:pt x="37270" y="170631"/>
                    <a:pt x="36766" y="167848"/>
                    <a:pt x="36766" y="158738"/>
                  </a:cubicBezTo>
                  <a:lnTo>
                    <a:pt x="36766" y="77255"/>
                  </a:lnTo>
                  <a:lnTo>
                    <a:pt x="65499" y="77255"/>
                  </a:lnTo>
                  <a:lnTo>
                    <a:pt x="65499" y="69411"/>
                  </a:lnTo>
                  <a:lnTo>
                    <a:pt x="36010" y="69411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2ED133-B7EE-7F33-CDD3-0EE0C48F662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207286" y="4324516"/>
              <a:ext cx="111653" cy="116150"/>
            </a:xfrm>
            <a:custGeom>
              <a:avLst/>
              <a:gdLst>
                <a:gd name="connsiteX0" fmla="*/ 111877 w 111653"/>
                <a:gd name="connsiteY0" fmla="*/ 59289 h 116150"/>
                <a:gd name="connsiteX1" fmla="*/ 56176 w 111653"/>
                <a:gd name="connsiteY1" fmla="*/ 75 h 116150"/>
                <a:gd name="connsiteX2" fmla="*/ 224 w 111653"/>
                <a:gd name="connsiteY2" fmla="*/ 59289 h 116150"/>
                <a:gd name="connsiteX3" fmla="*/ 55924 w 111653"/>
                <a:gd name="connsiteY3" fmla="*/ 116225 h 116150"/>
                <a:gd name="connsiteX4" fmla="*/ 111877 w 111653"/>
                <a:gd name="connsiteY4" fmla="*/ 59289 h 116150"/>
                <a:gd name="connsiteX5" fmla="*/ 56176 w 111653"/>
                <a:gd name="connsiteY5" fmla="*/ 109899 h 116150"/>
                <a:gd name="connsiteX6" fmla="*/ 27444 w 111653"/>
                <a:gd name="connsiteY6" fmla="*/ 92944 h 116150"/>
                <a:gd name="connsiteX7" fmla="*/ 21143 w 111653"/>
                <a:gd name="connsiteY7" fmla="*/ 57264 h 116150"/>
                <a:gd name="connsiteX8" fmla="*/ 27192 w 111653"/>
                <a:gd name="connsiteY8" fmla="*/ 22596 h 116150"/>
                <a:gd name="connsiteX9" fmla="*/ 55924 w 111653"/>
                <a:gd name="connsiteY9" fmla="*/ 5642 h 116150"/>
                <a:gd name="connsiteX10" fmla="*/ 84405 w 111653"/>
                <a:gd name="connsiteY10" fmla="*/ 22090 h 116150"/>
                <a:gd name="connsiteX11" fmla="*/ 90958 w 111653"/>
                <a:gd name="connsiteY11" fmla="*/ 57264 h 116150"/>
                <a:gd name="connsiteX12" fmla="*/ 85413 w 111653"/>
                <a:gd name="connsiteY12" fmla="*/ 91173 h 116150"/>
                <a:gd name="connsiteX13" fmla="*/ 56176 w 111653"/>
                <a:gd name="connsiteY13" fmla="*/ 10989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653" h="116150">
                  <a:moveTo>
                    <a:pt x="111877" y="59289"/>
                  </a:moveTo>
                  <a:cubicBezTo>
                    <a:pt x="111877" y="26898"/>
                    <a:pt x="86673" y="75"/>
                    <a:pt x="56176" y="75"/>
                  </a:cubicBezTo>
                  <a:cubicBezTo>
                    <a:pt x="24672" y="75"/>
                    <a:pt x="224" y="27657"/>
                    <a:pt x="224" y="59289"/>
                  </a:cubicBezTo>
                  <a:cubicBezTo>
                    <a:pt x="224" y="91932"/>
                    <a:pt x="26436" y="116225"/>
                    <a:pt x="55924" y="116225"/>
                  </a:cubicBezTo>
                  <a:cubicBezTo>
                    <a:pt x="86421" y="116225"/>
                    <a:pt x="111877" y="91426"/>
                    <a:pt x="111877" y="59289"/>
                  </a:cubicBezTo>
                  <a:close/>
                  <a:moveTo>
                    <a:pt x="56176" y="109899"/>
                  </a:moveTo>
                  <a:cubicBezTo>
                    <a:pt x="45339" y="109899"/>
                    <a:pt x="34249" y="104585"/>
                    <a:pt x="27444" y="92944"/>
                  </a:cubicBezTo>
                  <a:cubicBezTo>
                    <a:pt x="21143" y="81810"/>
                    <a:pt x="21143" y="66374"/>
                    <a:pt x="21143" y="57264"/>
                  </a:cubicBezTo>
                  <a:cubicBezTo>
                    <a:pt x="21143" y="47395"/>
                    <a:pt x="21143" y="33731"/>
                    <a:pt x="27192" y="22596"/>
                  </a:cubicBezTo>
                  <a:cubicBezTo>
                    <a:pt x="33997" y="10956"/>
                    <a:pt x="45843" y="5642"/>
                    <a:pt x="55924" y="5642"/>
                  </a:cubicBezTo>
                  <a:cubicBezTo>
                    <a:pt x="67014" y="5642"/>
                    <a:pt x="77852" y="11209"/>
                    <a:pt x="84405" y="22090"/>
                  </a:cubicBezTo>
                  <a:cubicBezTo>
                    <a:pt x="90958" y="32971"/>
                    <a:pt x="90958" y="47648"/>
                    <a:pt x="90958" y="57264"/>
                  </a:cubicBezTo>
                  <a:cubicBezTo>
                    <a:pt x="90958" y="66374"/>
                    <a:pt x="90958" y="80039"/>
                    <a:pt x="85413" y="91173"/>
                  </a:cubicBezTo>
                  <a:cubicBezTo>
                    <a:pt x="79868" y="102560"/>
                    <a:pt x="68778" y="109899"/>
                    <a:pt x="56176" y="109899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C1B0D2-0AEB-5ABF-A884-F7F86E5C5AB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333305" y="4326034"/>
              <a:ext cx="84685" cy="111848"/>
            </a:xfrm>
            <a:custGeom>
              <a:avLst/>
              <a:gdLst>
                <a:gd name="connsiteX0" fmla="*/ 35262 w 84685"/>
                <a:gd name="connsiteY0" fmla="*/ 27910 h 111848"/>
                <a:gd name="connsiteX1" fmla="*/ 35262 w 84685"/>
                <a:gd name="connsiteY1" fmla="*/ 75 h 111848"/>
                <a:gd name="connsiteX2" fmla="*/ 229 w 84685"/>
                <a:gd name="connsiteY2" fmla="*/ 2858 h 111848"/>
                <a:gd name="connsiteX3" fmla="*/ 229 w 84685"/>
                <a:gd name="connsiteY3" fmla="*/ 10703 h 111848"/>
                <a:gd name="connsiteX4" fmla="*/ 19888 w 84685"/>
                <a:gd name="connsiteY4" fmla="*/ 24874 h 111848"/>
                <a:gd name="connsiteX5" fmla="*/ 19888 w 84685"/>
                <a:gd name="connsiteY5" fmla="*/ 92691 h 111848"/>
                <a:gd name="connsiteX6" fmla="*/ 229 w 84685"/>
                <a:gd name="connsiteY6" fmla="*/ 104079 h 111848"/>
                <a:gd name="connsiteX7" fmla="*/ 229 w 84685"/>
                <a:gd name="connsiteY7" fmla="*/ 111923 h 111848"/>
                <a:gd name="connsiteX8" fmla="*/ 28961 w 84685"/>
                <a:gd name="connsiteY8" fmla="*/ 111164 h 111848"/>
                <a:gd name="connsiteX9" fmla="*/ 60970 w 84685"/>
                <a:gd name="connsiteY9" fmla="*/ 111923 h 111848"/>
                <a:gd name="connsiteX10" fmla="*/ 60970 w 84685"/>
                <a:gd name="connsiteY10" fmla="*/ 104079 h 111848"/>
                <a:gd name="connsiteX11" fmla="*/ 55677 w 84685"/>
                <a:gd name="connsiteY11" fmla="*/ 104079 h 111848"/>
                <a:gd name="connsiteX12" fmla="*/ 36522 w 84685"/>
                <a:gd name="connsiteY12" fmla="*/ 92185 h 111848"/>
                <a:gd name="connsiteX13" fmla="*/ 36522 w 84685"/>
                <a:gd name="connsiteY13" fmla="*/ 53215 h 111848"/>
                <a:gd name="connsiteX14" fmla="*/ 66263 w 84685"/>
                <a:gd name="connsiteY14" fmla="*/ 5642 h 111848"/>
                <a:gd name="connsiteX15" fmla="*/ 69035 w 84685"/>
                <a:gd name="connsiteY15" fmla="*/ 5895 h 111848"/>
                <a:gd name="connsiteX16" fmla="*/ 63238 w 84685"/>
                <a:gd name="connsiteY16" fmla="*/ 15764 h 111848"/>
                <a:gd name="connsiteX17" fmla="*/ 74076 w 84685"/>
                <a:gd name="connsiteY17" fmla="*/ 26645 h 111848"/>
                <a:gd name="connsiteX18" fmla="*/ 84914 w 84685"/>
                <a:gd name="connsiteY18" fmla="*/ 15511 h 111848"/>
                <a:gd name="connsiteX19" fmla="*/ 66263 w 84685"/>
                <a:gd name="connsiteY19" fmla="*/ 75 h 111848"/>
                <a:gd name="connsiteX20" fmla="*/ 35262 w 84685"/>
                <a:gd name="connsiteY20" fmla="*/ 27910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685" h="111848">
                  <a:moveTo>
                    <a:pt x="35262" y="27910"/>
                  </a:moveTo>
                  <a:lnTo>
                    <a:pt x="35262" y="75"/>
                  </a:lnTo>
                  <a:lnTo>
                    <a:pt x="229" y="2858"/>
                  </a:lnTo>
                  <a:lnTo>
                    <a:pt x="229" y="10703"/>
                  </a:lnTo>
                  <a:cubicBezTo>
                    <a:pt x="17871" y="10703"/>
                    <a:pt x="19888" y="12474"/>
                    <a:pt x="19888" y="24874"/>
                  </a:cubicBezTo>
                  <a:lnTo>
                    <a:pt x="19888" y="92691"/>
                  </a:lnTo>
                  <a:cubicBezTo>
                    <a:pt x="19888" y="104079"/>
                    <a:pt x="17115" y="104079"/>
                    <a:pt x="229" y="104079"/>
                  </a:cubicBezTo>
                  <a:lnTo>
                    <a:pt x="229" y="111923"/>
                  </a:lnTo>
                  <a:cubicBezTo>
                    <a:pt x="10058" y="111670"/>
                    <a:pt x="21904" y="111164"/>
                    <a:pt x="28961" y="111164"/>
                  </a:cubicBezTo>
                  <a:cubicBezTo>
                    <a:pt x="39043" y="111164"/>
                    <a:pt x="50889" y="111164"/>
                    <a:pt x="60970" y="111923"/>
                  </a:cubicBezTo>
                  <a:lnTo>
                    <a:pt x="60970" y="104079"/>
                  </a:lnTo>
                  <a:lnTo>
                    <a:pt x="55677" y="104079"/>
                  </a:lnTo>
                  <a:cubicBezTo>
                    <a:pt x="37026" y="104079"/>
                    <a:pt x="36522" y="101295"/>
                    <a:pt x="36522" y="92185"/>
                  </a:cubicBezTo>
                  <a:lnTo>
                    <a:pt x="36522" y="53215"/>
                  </a:lnTo>
                  <a:cubicBezTo>
                    <a:pt x="36522" y="28163"/>
                    <a:pt x="47108" y="5642"/>
                    <a:pt x="66263" y="5642"/>
                  </a:cubicBezTo>
                  <a:cubicBezTo>
                    <a:pt x="68027" y="5642"/>
                    <a:pt x="68531" y="5642"/>
                    <a:pt x="69035" y="5895"/>
                  </a:cubicBezTo>
                  <a:cubicBezTo>
                    <a:pt x="68279" y="6148"/>
                    <a:pt x="63238" y="9185"/>
                    <a:pt x="63238" y="15764"/>
                  </a:cubicBezTo>
                  <a:cubicBezTo>
                    <a:pt x="63238" y="22849"/>
                    <a:pt x="68531" y="26645"/>
                    <a:pt x="74076" y="26645"/>
                  </a:cubicBezTo>
                  <a:cubicBezTo>
                    <a:pt x="78613" y="26645"/>
                    <a:pt x="84914" y="23608"/>
                    <a:pt x="84914" y="15511"/>
                  </a:cubicBezTo>
                  <a:cubicBezTo>
                    <a:pt x="84914" y="7413"/>
                    <a:pt x="77101" y="75"/>
                    <a:pt x="66263" y="75"/>
                  </a:cubicBezTo>
                  <a:cubicBezTo>
                    <a:pt x="47864" y="75"/>
                    <a:pt x="38791" y="17029"/>
                    <a:pt x="35262" y="27910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0194A79-E7D2-8241-ED4E-F4C0EEAFE6E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433029" y="4326034"/>
              <a:ext cx="196842" cy="111848"/>
            </a:xfrm>
            <a:custGeom>
              <a:avLst/>
              <a:gdLst>
                <a:gd name="connsiteX0" fmla="*/ 19892 w 196842"/>
                <a:gd name="connsiteY0" fmla="*/ 24874 h 111848"/>
                <a:gd name="connsiteX1" fmla="*/ 19892 w 196842"/>
                <a:gd name="connsiteY1" fmla="*/ 92691 h 111848"/>
                <a:gd name="connsiteX2" fmla="*/ 233 w 196842"/>
                <a:gd name="connsiteY2" fmla="*/ 104079 h 111848"/>
                <a:gd name="connsiteX3" fmla="*/ 233 w 196842"/>
                <a:gd name="connsiteY3" fmla="*/ 111923 h 111848"/>
                <a:gd name="connsiteX4" fmla="*/ 28713 w 196842"/>
                <a:gd name="connsiteY4" fmla="*/ 111164 h 111848"/>
                <a:gd name="connsiteX5" fmla="*/ 56941 w 196842"/>
                <a:gd name="connsiteY5" fmla="*/ 111923 h 111848"/>
                <a:gd name="connsiteX6" fmla="*/ 56941 w 196842"/>
                <a:gd name="connsiteY6" fmla="*/ 104079 h 111848"/>
                <a:gd name="connsiteX7" fmla="*/ 37282 w 196842"/>
                <a:gd name="connsiteY7" fmla="*/ 92691 h 111848"/>
                <a:gd name="connsiteX8" fmla="*/ 37282 w 196842"/>
                <a:gd name="connsiteY8" fmla="*/ 46130 h 111848"/>
                <a:gd name="connsiteX9" fmla="*/ 71308 w 196842"/>
                <a:gd name="connsiteY9" fmla="*/ 5642 h 111848"/>
                <a:gd name="connsiteX10" fmla="*/ 89958 w 196842"/>
                <a:gd name="connsiteY10" fmla="*/ 33731 h 111848"/>
                <a:gd name="connsiteX11" fmla="*/ 89958 w 196842"/>
                <a:gd name="connsiteY11" fmla="*/ 92691 h 111848"/>
                <a:gd name="connsiteX12" fmla="*/ 70299 w 196842"/>
                <a:gd name="connsiteY12" fmla="*/ 104079 h 111848"/>
                <a:gd name="connsiteX13" fmla="*/ 70299 w 196842"/>
                <a:gd name="connsiteY13" fmla="*/ 111923 h 111848"/>
                <a:gd name="connsiteX14" fmla="*/ 98780 w 196842"/>
                <a:gd name="connsiteY14" fmla="*/ 111164 h 111848"/>
                <a:gd name="connsiteX15" fmla="*/ 127008 w 196842"/>
                <a:gd name="connsiteY15" fmla="*/ 111923 h 111848"/>
                <a:gd name="connsiteX16" fmla="*/ 127008 w 196842"/>
                <a:gd name="connsiteY16" fmla="*/ 104079 h 111848"/>
                <a:gd name="connsiteX17" fmla="*/ 107349 w 196842"/>
                <a:gd name="connsiteY17" fmla="*/ 92691 h 111848"/>
                <a:gd name="connsiteX18" fmla="*/ 107349 w 196842"/>
                <a:gd name="connsiteY18" fmla="*/ 46130 h 111848"/>
                <a:gd name="connsiteX19" fmla="*/ 141374 w 196842"/>
                <a:gd name="connsiteY19" fmla="*/ 5642 h 111848"/>
                <a:gd name="connsiteX20" fmla="*/ 160025 w 196842"/>
                <a:gd name="connsiteY20" fmla="*/ 33731 h 111848"/>
                <a:gd name="connsiteX21" fmla="*/ 160025 w 196842"/>
                <a:gd name="connsiteY21" fmla="*/ 92691 h 111848"/>
                <a:gd name="connsiteX22" fmla="*/ 140366 w 196842"/>
                <a:gd name="connsiteY22" fmla="*/ 104079 h 111848"/>
                <a:gd name="connsiteX23" fmla="*/ 140366 w 196842"/>
                <a:gd name="connsiteY23" fmla="*/ 111923 h 111848"/>
                <a:gd name="connsiteX24" fmla="*/ 168847 w 196842"/>
                <a:gd name="connsiteY24" fmla="*/ 111164 h 111848"/>
                <a:gd name="connsiteX25" fmla="*/ 197075 w 196842"/>
                <a:gd name="connsiteY25" fmla="*/ 111923 h 111848"/>
                <a:gd name="connsiteX26" fmla="*/ 197075 w 196842"/>
                <a:gd name="connsiteY26" fmla="*/ 104079 h 111848"/>
                <a:gd name="connsiteX27" fmla="*/ 177416 w 196842"/>
                <a:gd name="connsiteY27" fmla="*/ 96487 h 111848"/>
                <a:gd name="connsiteX28" fmla="*/ 177416 w 196842"/>
                <a:gd name="connsiteY28" fmla="*/ 48154 h 111848"/>
                <a:gd name="connsiteX29" fmla="*/ 169603 w 196842"/>
                <a:gd name="connsiteY29" fmla="*/ 9438 h 111848"/>
                <a:gd name="connsiteX30" fmla="*/ 143139 w 196842"/>
                <a:gd name="connsiteY30" fmla="*/ 75 h 111848"/>
                <a:gd name="connsiteX31" fmla="*/ 106593 w 196842"/>
                <a:gd name="connsiteY31" fmla="*/ 24874 h 111848"/>
                <a:gd name="connsiteX32" fmla="*/ 73072 w 196842"/>
                <a:gd name="connsiteY32" fmla="*/ 75 h 111848"/>
                <a:gd name="connsiteX33" fmla="*/ 35770 w 196842"/>
                <a:gd name="connsiteY33" fmla="*/ 26645 h 111848"/>
                <a:gd name="connsiteX34" fmla="*/ 35770 w 196842"/>
                <a:gd name="connsiteY34" fmla="*/ 75 h 111848"/>
                <a:gd name="connsiteX35" fmla="*/ 233 w 196842"/>
                <a:gd name="connsiteY35" fmla="*/ 2858 h 111848"/>
                <a:gd name="connsiteX36" fmla="*/ 233 w 196842"/>
                <a:gd name="connsiteY36" fmla="*/ 10703 h 111848"/>
                <a:gd name="connsiteX37" fmla="*/ 19892 w 196842"/>
                <a:gd name="connsiteY37" fmla="*/ 24874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842" h="111848">
                  <a:moveTo>
                    <a:pt x="19892" y="24874"/>
                  </a:moveTo>
                  <a:lnTo>
                    <a:pt x="19892" y="92691"/>
                  </a:lnTo>
                  <a:cubicBezTo>
                    <a:pt x="19892" y="104079"/>
                    <a:pt x="17119" y="104079"/>
                    <a:pt x="233" y="104079"/>
                  </a:cubicBezTo>
                  <a:lnTo>
                    <a:pt x="233" y="111923"/>
                  </a:lnTo>
                  <a:cubicBezTo>
                    <a:pt x="9054" y="111670"/>
                    <a:pt x="21908" y="111164"/>
                    <a:pt x="28713" y="111164"/>
                  </a:cubicBezTo>
                  <a:cubicBezTo>
                    <a:pt x="35266" y="111164"/>
                    <a:pt x="48372" y="111670"/>
                    <a:pt x="56941" y="111923"/>
                  </a:cubicBezTo>
                  <a:lnTo>
                    <a:pt x="56941" y="104079"/>
                  </a:lnTo>
                  <a:cubicBezTo>
                    <a:pt x="40055" y="104079"/>
                    <a:pt x="37282" y="104079"/>
                    <a:pt x="37282" y="92691"/>
                  </a:cubicBezTo>
                  <a:lnTo>
                    <a:pt x="37282" y="46130"/>
                  </a:lnTo>
                  <a:cubicBezTo>
                    <a:pt x="37282" y="19813"/>
                    <a:pt x="55177" y="5642"/>
                    <a:pt x="71308" y="5642"/>
                  </a:cubicBezTo>
                  <a:cubicBezTo>
                    <a:pt x="87186" y="5642"/>
                    <a:pt x="89958" y="19307"/>
                    <a:pt x="89958" y="33731"/>
                  </a:cubicBezTo>
                  <a:lnTo>
                    <a:pt x="89958" y="92691"/>
                  </a:lnTo>
                  <a:cubicBezTo>
                    <a:pt x="89958" y="104079"/>
                    <a:pt x="87186" y="104079"/>
                    <a:pt x="70299" y="104079"/>
                  </a:cubicBezTo>
                  <a:lnTo>
                    <a:pt x="70299" y="111923"/>
                  </a:lnTo>
                  <a:cubicBezTo>
                    <a:pt x="79121" y="111670"/>
                    <a:pt x="91975" y="111164"/>
                    <a:pt x="98780" y="111164"/>
                  </a:cubicBezTo>
                  <a:cubicBezTo>
                    <a:pt x="105333" y="111164"/>
                    <a:pt x="118439" y="111670"/>
                    <a:pt x="127008" y="111923"/>
                  </a:cubicBezTo>
                  <a:lnTo>
                    <a:pt x="127008" y="104079"/>
                  </a:lnTo>
                  <a:cubicBezTo>
                    <a:pt x="110122" y="104079"/>
                    <a:pt x="107349" y="104079"/>
                    <a:pt x="107349" y="92691"/>
                  </a:cubicBezTo>
                  <a:lnTo>
                    <a:pt x="107349" y="46130"/>
                  </a:lnTo>
                  <a:cubicBezTo>
                    <a:pt x="107349" y="19813"/>
                    <a:pt x="125244" y="5642"/>
                    <a:pt x="141374" y="5642"/>
                  </a:cubicBezTo>
                  <a:cubicBezTo>
                    <a:pt x="157253" y="5642"/>
                    <a:pt x="160025" y="19307"/>
                    <a:pt x="160025" y="33731"/>
                  </a:cubicBezTo>
                  <a:lnTo>
                    <a:pt x="160025" y="92691"/>
                  </a:lnTo>
                  <a:cubicBezTo>
                    <a:pt x="160025" y="104079"/>
                    <a:pt x="157253" y="104079"/>
                    <a:pt x="140366" y="104079"/>
                  </a:cubicBezTo>
                  <a:lnTo>
                    <a:pt x="140366" y="111923"/>
                  </a:lnTo>
                  <a:cubicBezTo>
                    <a:pt x="149188" y="111670"/>
                    <a:pt x="162042" y="111164"/>
                    <a:pt x="168847" y="111164"/>
                  </a:cubicBezTo>
                  <a:cubicBezTo>
                    <a:pt x="175400" y="111164"/>
                    <a:pt x="188506" y="111670"/>
                    <a:pt x="197075" y="111923"/>
                  </a:cubicBezTo>
                  <a:lnTo>
                    <a:pt x="197075" y="104079"/>
                  </a:lnTo>
                  <a:cubicBezTo>
                    <a:pt x="183969" y="104079"/>
                    <a:pt x="177668" y="104079"/>
                    <a:pt x="177416" y="96487"/>
                  </a:cubicBezTo>
                  <a:lnTo>
                    <a:pt x="177416" y="48154"/>
                  </a:lnTo>
                  <a:cubicBezTo>
                    <a:pt x="177416" y="26392"/>
                    <a:pt x="177416" y="18547"/>
                    <a:pt x="169603" y="9438"/>
                  </a:cubicBezTo>
                  <a:cubicBezTo>
                    <a:pt x="166074" y="5136"/>
                    <a:pt x="157757" y="75"/>
                    <a:pt x="143139" y="75"/>
                  </a:cubicBezTo>
                  <a:cubicBezTo>
                    <a:pt x="121967" y="75"/>
                    <a:pt x="110878" y="15258"/>
                    <a:pt x="106593" y="24874"/>
                  </a:cubicBezTo>
                  <a:cubicBezTo>
                    <a:pt x="103065" y="2858"/>
                    <a:pt x="84414" y="75"/>
                    <a:pt x="73072" y="75"/>
                  </a:cubicBezTo>
                  <a:cubicBezTo>
                    <a:pt x="54673" y="75"/>
                    <a:pt x="42827" y="10956"/>
                    <a:pt x="35770" y="26645"/>
                  </a:cubicBezTo>
                  <a:lnTo>
                    <a:pt x="35770" y="75"/>
                  </a:lnTo>
                  <a:lnTo>
                    <a:pt x="233" y="2858"/>
                  </a:lnTo>
                  <a:lnTo>
                    <a:pt x="233" y="10703"/>
                  </a:lnTo>
                  <a:cubicBezTo>
                    <a:pt x="17875" y="10703"/>
                    <a:pt x="19892" y="12474"/>
                    <a:pt x="19892" y="24874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0AF818A-3ED9-60EC-121B-DCE2E48FD06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659948" y="4248094"/>
              <a:ext cx="58473" cy="253051"/>
            </a:xfrm>
            <a:custGeom>
              <a:avLst/>
              <a:gdLst>
                <a:gd name="connsiteX0" fmla="*/ 58714 w 58473"/>
                <a:gd name="connsiteY0" fmla="*/ 250595 h 253051"/>
                <a:gd name="connsiteX1" fmla="*/ 54429 w 58473"/>
                <a:gd name="connsiteY1" fmla="*/ 245028 h 253051"/>
                <a:gd name="connsiteX2" fmla="*/ 14859 w 58473"/>
                <a:gd name="connsiteY2" fmla="*/ 126600 h 253051"/>
                <a:gd name="connsiteX3" fmla="*/ 55437 w 58473"/>
                <a:gd name="connsiteY3" fmla="*/ 6907 h 253051"/>
                <a:gd name="connsiteX4" fmla="*/ 58714 w 58473"/>
                <a:gd name="connsiteY4" fmla="*/ 2605 h 253051"/>
                <a:gd name="connsiteX5" fmla="*/ 56194 w 58473"/>
                <a:gd name="connsiteY5" fmla="*/ 75 h 253051"/>
                <a:gd name="connsiteX6" fmla="*/ 16119 w 58473"/>
                <a:gd name="connsiteY6" fmla="*/ 49420 h 253051"/>
                <a:gd name="connsiteX7" fmla="*/ 241 w 58473"/>
                <a:gd name="connsiteY7" fmla="*/ 126600 h 253051"/>
                <a:gd name="connsiteX8" fmla="*/ 16876 w 58473"/>
                <a:gd name="connsiteY8" fmla="*/ 205552 h 253051"/>
                <a:gd name="connsiteX9" fmla="*/ 56194 w 58473"/>
                <a:gd name="connsiteY9" fmla="*/ 253126 h 253051"/>
                <a:gd name="connsiteX10" fmla="*/ 58714 w 58473"/>
                <a:gd name="connsiteY10" fmla="*/ 25059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73" h="253051">
                  <a:moveTo>
                    <a:pt x="58714" y="250595"/>
                  </a:moveTo>
                  <a:cubicBezTo>
                    <a:pt x="58714" y="249836"/>
                    <a:pt x="58714" y="249330"/>
                    <a:pt x="54429" y="245028"/>
                  </a:cubicBezTo>
                  <a:cubicBezTo>
                    <a:pt x="22924" y="213144"/>
                    <a:pt x="14859" y="165317"/>
                    <a:pt x="14859" y="126600"/>
                  </a:cubicBezTo>
                  <a:cubicBezTo>
                    <a:pt x="14859" y="82569"/>
                    <a:pt x="24437" y="38538"/>
                    <a:pt x="55437" y="6907"/>
                  </a:cubicBezTo>
                  <a:cubicBezTo>
                    <a:pt x="58714" y="3871"/>
                    <a:pt x="58714" y="3364"/>
                    <a:pt x="58714" y="2605"/>
                  </a:cubicBezTo>
                  <a:cubicBezTo>
                    <a:pt x="58714" y="834"/>
                    <a:pt x="57706" y="75"/>
                    <a:pt x="56194" y="75"/>
                  </a:cubicBezTo>
                  <a:cubicBezTo>
                    <a:pt x="53673" y="75"/>
                    <a:pt x="30990" y="17282"/>
                    <a:pt x="16119" y="49420"/>
                  </a:cubicBezTo>
                  <a:cubicBezTo>
                    <a:pt x="3265" y="77255"/>
                    <a:pt x="241" y="105344"/>
                    <a:pt x="241" y="126600"/>
                  </a:cubicBezTo>
                  <a:cubicBezTo>
                    <a:pt x="241" y="146338"/>
                    <a:pt x="3013" y="176957"/>
                    <a:pt x="16876" y="205552"/>
                  </a:cubicBezTo>
                  <a:cubicBezTo>
                    <a:pt x="31998" y="236677"/>
                    <a:pt x="53673" y="253126"/>
                    <a:pt x="56194" y="253126"/>
                  </a:cubicBezTo>
                  <a:cubicBezTo>
                    <a:pt x="57706" y="253126"/>
                    <a:pt x="58714" y="252367"/>
                    <a:pt x="58714" y="250595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31076E6-9644-B251-8EE7-C388607CFFB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746874" y="4262265"/>
              <a:ext cx="123751" cy="178400"/>
            </a:xfrm>
            <a:custGeom>
              <a:avLst/>
              <a:gdLst>
                <a:gd name="connsiteX0" fmla="*/ 58718 w 123751"/>
                <a:gd name="connsiteY0" fmla="*/ 2858 h 178400"/>
                <a:gd name="connsiteX1" fmla="*/ 55441 w 123751"/>
                <a:gd name="connsiteY1" fmla="*/ 75 h 178400"/>
                <a:gd name="connsiteX2" fmla="*/ 24693 w 123751"/>
                <a:gd name="connsiteY2" fmla="*/ 2605 h 178400"/>
                <a:gd name="connsiteX3" fmla="*/ 19904 w 123751"/>
                <a:gd name="connsiteY3" fmla="*/ 7666 h 178400"/>
                <a:gd name="connsiteX4" fmla="*/ 25953 w 123751"/>
                <a:gd name="connsiteY4" fmla="*/ 10703 h 178400"/>
                <a:gd name="connsiteX5" fmla="*/ 38555 w 123751"/>
                <a:gd name="connsiteY5" fmla="*/ 15005 h 178400"/>
                <a:gd name="connsiteX6" fmla="*/ 37799 w 123751"/>
                <a:gd name="connsiteY6" fmla="*/ 20066 h 178400"/>
                <a:gd name="connsiteX7" fmla="*/ 1253 w 123751"/>
                <a:gd name="connsiteY7" fmla="*/ 165823 h 178400"/>
                <a:gd name="connsiteX8" fmla="*/ 245 w 123751"/>
                <a:gd name="connsiteY8" fmla="*/ 171390 h 178400"/>
                <a:gd name="connsiteX9" fmla="*/ 7554 w 123751"/>
                <a:gd name="connsiteY9" fmla="*/ 178476 h 178400"/>
                <a:gd name="connsiteX10" fmla="*/ 16879 w 123751"/>
                <a:gd name="connsiteY10" fmla="*/ 171896 h 178400"/>
                <a:gd name="connsiteX11" fmla="*/ 21668 w 123751"/>
                <a:gd name="connsiteY11" fmla="*/ 152665 h 178400"/>
                <a:gd name="connsiteX12" fmla="*/ 27213 w 123751"/>
                <a:gd name="connsiteY12" fmla="*/ 129890 h 178400"/>
                <a:gd name="connsiteX13" fmla="*/ 31498 w 123751"/>
                <a:gd name="connsiteY13" fmla="*/ 112935 h 178400"/>
                <a:gd name="connsiteX14" fmla="*/ 34270 w 123751"/>
                <a:gd name="connsiteY14" fmla="*/ 101548 h 178400"/>
                <a:gd name="connsiteX15" fmla="*/ 51409 w 123751"/>
                <a:gd name="connsiteY15" fmla="*/ 78268 h 178400"/>
                <a:gd name="connsiteX16" fmla="*/ 75604 w 123751"/>
                <a:gd name="connsiteY16" fmla="*/ 69411 h 178400"/>
                <a:gd name="connsiteX17" fmla="*/ 89215 w 123751"/>
                <a:gd name="connsiteY17" fmla="*/ 87124 h 178400"/>
                <a:gd name="connsiteX18" fmla="*/ 73588 w 123751"/>
                <a:gd name="connsiteY18" fmla="*/ 143808 h 178400"/>
                <a:gd name="connsiteX19" fmla="*/ 70312 w 123751"/>
                <a:gd name="connsiteY19" fmla="*/ 157726 h 178400"/>
                <a:gd name="connsiteX20" fmla="*/ 90979 w 123751"/>
                <a:gd name="connsiteY20" fmla="*/ 178476 h 178400"/>
                <a:gd name="connsiteX21" fmla="*/ 123996 w 123751"/>
                <a:gd name="connsiteY21" fmla="*/ 139506 h 178400"/>
                <a:gd name="connsiteX22" fmla="*/ 120971 w 123751"/>
                <a:gd name="connsiteY22" fmla="*/ 136975 h 178400"/>
                <a:gd name="connsiteX23" fmla="*/ 117191 w 123751"/>
                <a:gd name="connsiteY23" fmla="*/ 141530 h 178400"/>
                <a:gd name="connsiteX24" fmla="*/ 91483 w 123751"/>
                <a:gd name="connsiteY24" fmla="*/ 172909 h 178400"/>
                <a:gd name="connsiteX25" fmla="*/ 85434 w 123751"/>
                <a:gd name="connsiteY25" fmla="*/ 164558 h 178400"/>
                <a:gd name="connsiteX26" fmla="*/ 89971 w 123751"/>
                <a:gd name="connsiteY26" fmla="*/ 146591 h 178400"/>
                <a:gd name="connsiteX27" fmla="*/ 105345 w 123751"/>
                <a:gd name="connsiteY27" fmla="*/ 90920 h 178400"/>
                <a:gd name="connsiteX28" fmla="*/ 76361 w 123751"/>
                <a:gd name="connsiteY28" fmla="*/ 63844 h 178400"/>
                <a:gd name="connsiteX29" fmla="*/ 39059 w 123751"/>
                <a:gd name="connsiteY29" fmla="*/ 83329 h 178400"/>
                <a:gd name="connsiteX30" fmla="*/ 58718 w 123751"/>
                <a:gd name="connsiteY30" fmla="*/ 2858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751" h="178400">
                  <a:moveTo>
                    <a:pt x="58718" y="2858"/>
                  </a:moveTo>
                  <a:cubicBezTo>
                    <a:pt x="58718" y="2605"/>
                    <a:pt x="58718" y="75"/>
                    <a:pt x="55441" y="75"/>
                  </a:cubicBezTo>
                  <a:cubicBezTo>
                    <a:pt x="49644" y="75"/>
                    <a:pt x="31246" y="2099"/>
                    <a:pt x="24693" y="2605"/>
                  </a:cubicBezTo>
                  <a:cubicBezTo>
                    <a:pt x="22676" y="2858"/>
                    <a:pt x="19904" y="3111"/>
                    <a:pt x="19904" y="7666"/>
                  </a:cubicBezTo>
                  <a:cubicBezTo>
                    <a:pt x="19904" y="10703"/>
                    <a:pt x="22172" y="10703"/>
                    <a:pt x="25953" y="10703"/>
                  </a:cubicBezTo>
                  <a:cubicBezTo>
                    <a:pt x="38051" y="10703"/>
                    <a:pt x="38555" y="12474"/>
                    <a:pt x="38555" y="15005"/>
                  </a:cubicBezTo>
                  <a:lnTo>
                    <a:pt x="37799" y="20066"/>
                  </a:lnTo>
                  <a:lnTo>
                    <a:pt x="1253" y="165823"/>
                  </a:lnTo>
                  <a:cubicBezTo>
                    <a:pt x="245" y="169366"/>
                    <a:pt x="245" y="169872"/>
                    <a:pt x="245" y="171390"/>
                  </a:cubicBezTo>
                  <a:cubicBezTo>
                    <a:pt x="245" y="177210"/>
                    <a:pt x="5286" y="178476"/>
                    <a:pt x="7554" y="178476"/>
                  </a:cubicBezTo>
                  <a:cubicBezTo>
                    <a:pt x="11587" y="178476"/>
                    <a:pt x="15619" y="175439"/>
                    <a:pt x="16879" y="171896"/>
                  </a:cubicBezTo>
                  <a:lnTo>
                    <a:pt x="21668" y="152665"/>
                  </a:lnTo>
                  <a:lnTo>
                    <a:pt x="27213" y="129890"/>
                  </a:lnTo>
                  <a:cubicBezTo>
                    <a:pt x="28725" y="124323"/>
                    <a:pt x="30237" y="118756"/>
                    <a:pt x="31498" y="112935"/>
                  </a:cubicBezTo>
                  <a:cubicBezTo>
                    <a:pt x="32002" y="111417"/>
                    <a:pt x="34018" y="103066"/>
                    <a:pt x="34270" y="101548"/>
                  </a:cubicBezTo>
                  <a:cubicBezTo>
                    <a:pt x="35026" y="99271"/>
                    <a:pt x="42839" y="85100"/>
                    <a:pt x="51409" y="78268"/>
                  </a:cubicBezTo>
                  <a:cubicBezTo>
                    <a:pt x="56954" y="74219"/>
                    <a:pt x="64767" y="69411"/>
                    <a:pt x="75604" y="69411"/>
                  </a:cubicBezTo>
                  <a:cubicBezTo>
                    <a:pt x="86442" y="69411"/>
                    <a:pt x="89215" y="78014"/>
                    <a:pt x="89215" y="87124"/>
                  </a:cubicBezTo>
                  <a:cubicBezTo>
                    <a:pt x="89215" y="100789"/>
                    <a:pt x="79637" y="128372"/>
                    <a:pt x="73588" y="143808"/>
                  </a:cubicBezTo>
                  <a:cubicBezTo>
                    <a:pt x="71572" y="149628"/>
                    <a:pt x="70312" y="152665"/>
                    <a:pt x="70312" y="157726"/>
                  </a:cubicBezTo>
                  <a:cubicBezTo>
                    <a:pt x="70312" y="169619"/>
                    <a:pt x="79133" y="178476"/>
                    <a:pt x="90979" y="178476"/>
                  </a:cubicBezTo>
                  <a:cubicBezTo>
                    <a:pt x="114670" y="178476"/>
                    <a:pt x="123996" y="141530"/>
                    <a:pt x="123996" y="139506"/>
                  </a:cubicBezTo>
                  <a:cubicBezTo>
                    <a:pt x="123996" y="136975"/>
                    <a:pt x="121728" y="136975"/>
                    <a:pt x="120971" y="136975"/>
                  </a:cubicBezTo>
                  <a:cubicBezTo>
                    <a:pt x="118451" y="136975"/>
                    <a:pt x="118451" y="137734"/>
                    <a:pt x="117191" y="141530"/>
                  </a:cubicBezTo>
                  <a:cubicBezTo>
                    <a:pt x="113410" y="154942"/>
                    <a:pt x="105345" y="172909"/>
                    <a:pt x="91483" y="172909"/>
                  </a:cubicBezTo>
                  <a:cubicBezTo>
                    <a:pt x="87198" y="172909"/>
                    <a:pt x="85434" y="170378"/>
                    <a:pt x="85434" y="164558"/>
                  </a:cubicBezTo>
                  <a:cubicBezTo>
                    <a:pt x="85434" y="158232"/>
                    <a:pt x="87702" y="152158"/>
                    <a:pt x="89971" y="146591"/>
                  </a:cubicBezTo>
                  <a:cubicBezTo>
                    <a:pt x="94003" y="135710"/>
                    <a:pt x="105345" y="105597"/>
                    <a:pt x="105345" y="90920"/>
                  </a:cubicBezTo>
                  <a:cubicBezTo>
                    <a:pt x="105345" y="74472"/>
                    <a:pt x="95263" y="63844"/>
                    <a:pt x="76361" y="63844"/>
                  </a:cubicBezTo>
                  <a:cubicBezTo>
                    <a:pt x="60482" y="63844"/>
                    <a:pt x="48384" y="71688"/>
                    <a:pt x="39059" y="83329"/>
                  </a:cubicBezTo>
                  <a:lnTo>
                    <a:pt x="58718" y="2858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8266C25-45A9-2E19-D150-8127803B32A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886518" y="4358399"/>
              <a:ext cx="53457" cy="119212"/>
            </a:xfrm>
            <a:custGeom>
              <a:avLst/>
              <a:gdLst>
                <a:gd name="connsiteX0" fmla="*/ 49121 w 53457"/>
                <a:gd name="connsiteY0" fmla="*/ 6807 h 119212"/>
                <a:gd name="connsiteX1" fmla="*/ 42064 w 53457"/>
                <a:gd name="connsiteY1" fmla="*/ 76 h 119212"/>
                <a:gd name="connsiteX2" fmla="*/ 32184 w 53457"/>
                <a:gd name="connsiteY2" fmla="*/ 9819 h 119212"/>
                <a:gd name="connsiteX3" fmla="*/ 39241 w 53457"/>
                <a:gd name="connsiteY3" fmla="*/ 16550 h 119212"/>
                <a:gd name="connsiteX4" fmla="*/ 49121 w 53457"/>
                <a:gd name="connsiteY4" fmla="*/ 6807 h 119212"/>
                <a:gd name="connsiteX5" fmla="*/ 13130 w 53457"/>
                <a:gd name="connsiteY5" fmla="*/ 96792 h 119212"/>
                <a:gd name="connsiteX6" fmla="*/ 11542 w 53457"/>
                <a:gd name="connsiteY6" fmla="*/ 104232 h 119212"/>
                <a:gd name="connsiteX7" fmla="*/ 28302 w 53457"/>
                <a:gd name="connsiteY7" fmla="*/ 119289 h 119212"/>
                <a:gd name="connsiteX8" fmla="*/ 53708 w 53457"/>
                <a:gd name="connsiteY8" fmla="*/ 92187 h 119212"/>
                <a:gd name="connsiteX9" fmla="*/ 50885 w 53457"/>
                <a:gd name="connsiteY9" fmla="*/ 89884 h 119212"/>
                <a:gd name="connsiteX10" fmla="*/ 47533 w 53457"/>
                <a:gd name="connsiteY10" fmla="*/ 92895 h 119212"/>
                <a:gd name="connsiteX11" fmla="*/ 28832 w 53457"/>
                <a:gd name="connsiteY11" fmla="*/ 114329 h 119212"/>
                <a:gd name="connsiteX12" fmla="*/ 24421 w 53457"/>
                <a:gd name="connsiteY12" fmla="*/ 108129 h 119212"/>
                <a:gd name="connsiteX13" fmla="*/ 27244 w 53457"/>
                <a:gd name="connsiteY13" fmla="*/ 96792 h 119212"/>
                <a:gd name="connsiteX14" fmla="*/ 32890 w 53457"/>
                <a:gd name="connsiteY14" fmla="*/ 82621 h 119212"/>
                <a:gd name="connsiteX15" fmla="*/ 41534 w 53457"/>
                <a:gd name="connsiteY15" fmla="*/ 60125 h 119212"/>
                <a:gd name="connsiteX16" fmla="*/ 42593 w 53457"/>
                <a:gd name="connsiteY16" fmla="*/ 54457 h 119212"/>
                <a:gd name="connsiteX17" fmla="*/ 25832 w 53457"/>
                <a:gd name="connsiteY17" fmla="*/ 39400 h 119212"/>
                <a:gd name="connsiteX18" fmla="*/ 251 w 53457"/>
                <a:gd name="connsiteY18" fmla="*/ 66502 h 119212"/>
                <a:gd name="connsiteX19" fmla="*/ 3250 w 53457"/>
                <a:gd name="connsiteY19" fmla="*/ 68805 h 119212"/>
                <a:gd name="connsiteX20" fmla="*/ 6425 w 53457"/>
                <a:gd name="connsiteY20" fmla="*/ 65971 h 119212"/>
                <a:gd name="connsiteX21" fmla="*/ 25303 w 53457"/>
                <a:gd name="connsiteY21" fmla="*/ 44360 h 119212"/>
                <a:gd name="connsiteX22" fmla="*/ 29714 w 53457"/>
                <a:gd name="connsiteY22" fmla="*/ 50560 h 119212"/>
                <a:gd name="connsiteX23" fmla="*/ 24245 w 53457"/>
                <a:gd name="connsiteY23" fmla="*/ 68273 h 119212"/>
                <a:gd name="connsiteX24" fmla="*/ 13130 w 53457"/>
                <a:gd name="connsiteY24" fmla="*/ 96792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57" h="119212">
                  <a:moveTo>
                    <a:pt x="49121" y="6807"/>
                  </a:moveTo>
                  <a:cubicBezTo>
                    <a:pt x="49121" y="3973"/>
                    <a:pt x="47004" y="76"/>
                    <a:pt x="42064" y="76"/>
                  </a:cubicBezTo>
                  <a:cubicBezTo>
                    <a:pt x="37300" y="76"/>
                    <a:pt x="32184" y="4682"/>
                    <a:pt x="32184" y="9819"/>
                  </a:cubicBezTo>
                  <a:cubicBezTo>
                    <a:pt x="32184" y="12830"/>
                    <a:pt x="34477" y="16550"/>
                    <a:pt x="39241" y="16550"/>
                  </a:cubicBezTo>
                  <a:cubicBezTo>
                    <a:pt x="44357" y="16550"/>
                    <a:pt x="49121" y="11590"/>
                    <a:pt x="49121" y="6807"/>
                  </a:cubicBezTo>
                  <a:close/>
                  <a:moveTo>
                    <a:pt x="13130" y="96792"/>
                  </a:moveTo>
                  <a:cubicBezTo>
                    <a:pt x="12424" y="99095"/>
                    <a:pt x="11542" y="101221"/>
                    <a:pt x="11542" y="104232"/>
                  </a:cubicBezTo>
                  <a:cubicBezTo>
                    <a:pt x="11542" y="112557"/>
                    <a:pt x="18599" y="119289"/>
                    <a:pt x="28302" y="119289"/>
                  </a:cubicBezTo>
                  <a:cubicBezTo>
                    <a:pt x="45945" y="119289"/>
                    <a:pt x="53708" y="94844"/>
                    <a:pt x="53708" y="92187"/>
                  </a:cubicBezTo>
                  <a:cubicBezTo>
                    <a:pt x="53708" y="89884"/>
                    <a:pt x="51414" y="89884"/>
                    <a:pt x="50885" y="89884"/>
                  </a:cubicBezTo>
                  <a:cubicBezTo>
                    <a:pt x="48415" y="89884"/>
                    <a:pt x="48239" y="90947"/>
                    <a:pt x="47533" y="92895"/>
                  </a:cubicBezTo>
                  <a:cubicBezTo>
                    <a:pt x="43475" y="107066"/>
                    <a:pt x="35712" y="114329"/>
                    <a:pt x="28832" y="114329"/>
                  </a:cubicBezTo>
                  <a:cubicBezTo>
                    <a:pt x="25303" y="114329"/>
                    <a:pt x="24421" y="112026"/>
                    <a:pt x="24421" y="108129"/>
                  </a:cubicBezTo>
                  <a:cubicBezTo>
                    <a:pt x="24421" y="104055"/>
                    <a:pt x="25656" y="100689"/>
                    <a:pt x="27244" y="96792"/>
                  </a:cubicBezTo>
                  <a:cubicBezTo>
                    <a:pt x="29008" y="92010"/>
                    <a:pt x="30949" y="87227"/>
                    <a:pt x="32890" y="82621"/>
                  </a:cubicBezTo>
                  <a:cubicBezTo>
                    <a:pt x="34477" y="78370"/>
                    <a:pt x="40829" y="62251"/>
                    <a:pt x="41534" y="60125"/>
                  </a:cubicBezTo>
                  <a:cubicBezTo>
                    <a:pt x="42064" y="58354"/>
                    <a:pt x="42593" y="56228"/>
                    <a:pt x="42593" y="54457"/>
                  </a:cubicBezTo>
                  <a:cubicBezTo>
                    <a:pt x="42593" y="46131"/>
                    <a:pt x="35536" y="39400"/>
                    <a:pt x="25832" y="39400"/>
                  </a:cubicBezTo>
                  <a:cubicBezTo>
                    <a:pt x="8366" y="39400"/>
                    <a:pt x="251" y="63491"/>
                    <a:pt x="251" y="66502"/>
                  </a:cubicBezTo>
                  <a:cubicBezTo>
                    <a:pt x="251" y="68805"/>
                    <a:pt x="2721" y="68805"/>
                    <a:pt x="3250" y="68805"/>
                  </a:cubicBezTo>
                  <a:cubicBezTo>
                    <a:pt x="5720" y="68805"/>
                    <a:pt x="5896" y="67919"/>
                    <a:pt x="6425" y="65971"/>
                  </a:cubicBezTo>
                  <a:cubicBezTo>
                    <a:pt x="11013" y="50737"/>
                    <a:pt x="18775" y="44360"/>
                    <a:pt x="25303" y="44360"/>
                  </a:cubicBezTo>
                  <a:cubicBezTo>
                    <a:pt x="28126" y="44360"/>
                    <a:pt x="29714" y="45777"/>
                    <a:pt x="29714" y="50560"/>
                  </a:cubicBezTo>
                  <a:cubicBezTo>
                    <a:pt x="29714" y="54634"/>
                    <a:pt x="28655" y="57291"/>
                    <a:pt x="24245" y="68273"/>
                  </a:cubicBezTo>
                  <a:lnTo>
                    <a:pt x="13130" y="96792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53E211E-2FD8-5BBB-E4CB-51051C7F852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976503" y="4248094"/>
              <a:ext cx="58473" cy="253051"/>
            </a:xfrm>
            <a:custGeom>
              <a:avLst/>
              <a:gdLst>
                <a:gd name="connsiteX0" fmla="*/ 58727 w 58473"/>
                <a:gd name="connsiteY0" fmla="*/ 126600 h 253051"/>
                <a:gd name="connsiteX1" fmla="*/ 42092 w 58473"/>
                <a:gd name="connsiteY1" fmla="*/ 47648 h 253051"/>
                <a:gd name="connsiteX2" fmla="*/ 2774 w 58473"/>
                <a:gd name="connsiteY2" fmla="*/ 75 h 253051"/>
                <a:gd name="connsiteX3" fmla="*/ 254 w 58473"/>
                <a:gd name="connsiteY3" fmla="*/ 2605 h 253051"/>
                <a:gd name="connsiteX4" fmla="*/ 5043 w 58473"/>
                <a:gd name="connsiteY4" fmla="*/ 8425 h 253051"/>
                <a:gd name="connsiteX5" fmla="*/ 44109 w 58473"/>
                <a:gd name="connsiteY5" fmla="*/ 126600 h 253051"/>
                <a:gd name="connsiteX6" fmla="*/ 3530 w 58473"/>
                <a:gd name="connsiteY6" fmla="*/ 246293 h 253051"/>
                <a:gd name="connsiteX7" fmla="*/ 254 w 58473"/>
                <a:gd name="connsiteY7" fmla="*/ 250595 h 253051"/>
                <a:gd name="connsiteX8" fmla="*/ 2774 w 58473"/>
                <a:gd name="connsiteY8" fmla="*/ 253126 h 253051"/>
                <a:gd name="connsiteX9" fmla="*/ 42848 w 58473"/>
                <a:gd name="connsiteY9" fmla="*/ 203781 h 253051"/>
                <a:gd name="connsiteX10" fmla="*/ 58727 w 58473"/>
                <a:gd name="connsiteY10" fmla="*/ 12660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73" h="253051">
                  <a:moveTo>
                    <a:pt x="58727" y="126600"/>
                  </a:moveTo>
                  <a:cubicBezTo>
                    <a:pt x="58727" y="106862"/>
                    <a:pt x="55954" y="76243"/>
                    <a:pt x="42092" y="47648"/>
                  </a:cubicBezTo>
                  <a:cubicBezTo>
                    <a:pt x="26970" y="16523"/>
                    <a:pt x="5295" y="75"/>
                    <a:pt x="2774" y="75"/>
                  </a:cubicBezTo>
                  <a:cubicBezTo>
                    <a:pt x="1262" y="75"/>
                    <a:pt x="254" y="1087"/>
                    <a:pt x="254" y="2605"/>
                  </a:cubicBezTo>
                  <a:cubicBezTo>
                    <a:pt x="254" y="3364"/>
                    <a:pt x="254" y="3871"/>
                    <a:pt x="5043" y="8425"/>
                  </a:cubicBezTo>
                  <a:cubicBezTo>
                    <a:pt x="29742" y="33477"/>
                    <a:pt x="44109" y="73713"/>
                    <a:pt x="44109" y="126600"/>
                  </a:cubicBezTo>
                  <a:cubicBezTo>
                    <a:pt x="44109" y="169872"/>
                    <a:pt x="34783" y="214409"/>
                    <a:pt x="3530" y="246293"/>
                  </a:cubicBezTo>
                  <a:cubicBezTo>
                    <a:pt x="254" y="249330"/>
                    <a:pt x="254" y="249836"/>
                    <a:pt x="254" y="250595"/>
                  </a:cubicBezTo>
                  <a:cubicBezTo>
                    <a:pt x="254" y="252114"/>
                    <a:pt x="1262" y="253126"/>
                    <a:pt x="2774" y="253126"/>
                  </a:cubicBezTo>
                  <a:cubicBezTo>
                    <a:pt x="5295" y="253126"/>
                    <a:pt x="27978" y="235918"/>
                    <a:pt x="42848" y="203781"/>
                  </a:cubicBezTo>
                  <a:cubicBezTo>
                    <a:pt x="55702" y="175945"/>
                    <a:pt x="58727" y="147857"/>
                    <a:pt x="58727" y="126600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CEC2DD-BFBF-F7CC-4CBD-BF2946ED328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067739" y="4213656"/>
              <a:ext cx="131791" cy="119743"/>
            </a:xfrm>
            <a:custGeom>
              <a:avLst/>
              <a:gdLst>
                <a:gd name="connsiteX0" fmla="*/ 78415 w 131791"/>
                <a:gd name="connsiteY0" fmla="*/ 12647 h 119743"/>
                <a:gd name="connsiteX1" fmla="*/ 83884 w 131791"/>
                <a:gd name="connsiteY1" fmla="*/ 6625 h 119743"/>
                <a:gd name="connsiteX2" fmla="*/ 94470 w 131791"/>
                <a:gd name="connsiteY2" fmla="*/ 6447 h 119743"/>
                <a:gd name="connsiteX3" fmla="*/ 114230 w 131791"/>
                <a:gd name="connsiteY3" fmla="*/ 7865 h 119743"/>
                <a:gd name="connsiteX4" fmla="*/ 122522 w 131791"/>
                <a:gd name="connsiteY4" fmla="*/ 21858 h 119743"/>
                <a:gd name="connsiteX5" fmla="*/ 121287 w 131791"/>
                <a:gd name="connsiteY5" fmla="*/ 36206 h 119743"/>
                <a:gd name="connsiteX6" fmla="*/ 120934 w 131791"/>
                <a:gd name="connsiteY6" fmla="*/ 38155 h 119743"/>
                <a:gd name="connsiteX7" fmla="*/ 123933 w 131791"/>
                <a:gd name="connsiteY7" fmla="*/ 40812 h 119743"/>
                <a:gd name="connsiteX8" fmla="*/ 127285 w 131791"/>
                <a:gd name="connsiteY8" fmla="*/ 36383 h 119743"/>
                <a:gd name="connsiteX9" fmla="*/ 132049 w 131791"/>
                <a:gd name="connsiteY9" fmla="*/ 2551 h 119743"/>
                <a:gd name="connsiteX10" fmla="*/ 126756 w 131791"/>
                <a:gd name="connsiteY10" fmla="*/ 71 h 119743"/>
                <a:gd name="connsiteX11" fmla="*/ 18253 w 131791"/>
                <a:gd name="connsiteY11" fmla="*/ 71 h 119743"/>
                <a:gd name="connsiteX12" fmla="*/ 12255 w 131791"/>
                <a:gd name="connsiteY12" fmla="*/ 3790 h 119743"/>
                <a:gd name="connsiteX13" fmla="*/ 1140 w 131791"/>
                <a:gd name="connsiteY13" fmla="*/ 35143 h 119743"/>
                <a:gd name="connsiteX14" fmla="*/ 258 w 131791"/>
                <a:gd name="connsiteY14" fmla="*/ 38332 h 119743"/>
                <a:gd name="connsiteX15" fmla="*/ 3257 w 131791"/>
                <a:gd name="connsiteY15" fmla="*/ 40812 h 119743"/>
                <a:gd name="connsiteX16" fmla="*/ 6962 w 131791"/>
                <a:gd name="connsiteY16" fmla="*/ 36561 h 119743"/>
                <a:gd name="connsiteX17" fmla="*/ 49834 w 131791"/>
                <a:gd name="connsiteY17" fmla="*/ 6447 h 119743"/>
                <a:gd name="connsiteX18" fmla="*/ 57244 w 131791"/>
                <a:gd name="connsiteY18" fmla="*/ 6447 h 119743"/>
                <a:gd name="connsiteX19" fmla="*/ 62713 w 131791"/>
                <a:gd name="connsiteY19" fmla="*/ 8219 h 119743"/>
                <a:gd name="connsiteX20" fmla="*/ 62007 w 131791"/>
                <a:gd name="connsiteY20" fmla="*/ 11939 h 119743"/>
                <a:gd name="connsiteX21" fmla="*/ 38719 w 131791"/>
                <a:gd name="connsiteY21" fmla="*/ 105112 h 119743"/>
                <a:gd name="connsiteX22" fmla="*/ 18077 w 131791"/>
                <a:gd name="connsiteY22" fmla="*/ 113437 h 119743"/>
                <a:gd name="connsiteX23" fmla="*/ 10138 w 131791"/>
                <a:gd name="connsiteY23" fmla="*/ 117334 h 119743"/>
                <a:gd name="connsiteX24" fmla="*/ 13137 w 131791"/>
                <a:gd name="connsiteY24" fmla="*/ 119814 h 119743"/>
                <a:gd name="connsiteX25" fmla="*/ 28310 w 131791"/>
                <a:gd name="connsiteY25" fmla="*/ 119283 h 119743"/>
                <a:gd name="connsiteX26" fmla="*/ 43482 w 131791"/>
                <a:gd name="connsiteY26" fmla="*/ 119106 h 119743"/>
                <a:gd name="connsiteX27" fmla="*/ 59361 w 131791"/>
                <a:gd name="connsiteY27" fmla="*/ 119283 h 119743"/>
                <a:gd name="connsiteX28" fmla="*/ 74181 w 131791"/>
                <a:gd name="connsiteY28" fmla="*/ 119814 h 119743"/>
                <a:gd name="connsiteX29" fmla="*/ 78239 w 131791"/>
                <a:gd name="connsiteY29" fmla="*/ 115917 h 119743"/>
                <a:gd name="connsiteX30" fmla="*/ 71005 w 131791"/>
                <a:gd name="connsiteY30" fmla="*/ 113437 h 119743"/>
                <a:gd name="connsiteX31" fmla="*/ 60772 w 131791"/>
                <a:gd name="connsiteY31" fmla="*/ 113083 h 119743"/>
                <a:gd name="connsiteX32" fmla="*/ 54421 w 131791"/>
                <a:gd name="connsiteY32" fmla="*/ 109718 h 119743"/>
                <a:gd name="connsiteX33" fmla="*/ 55127 w 131791"/>
                <a:gd name="connsiteY33" fmla="*/ 105644 h 119743"/>
                <a:gd name="connsiteX34" fmla="*/ 78415 w 131791"/>
                <a:gd name="connsiteY34" fmla="*/ 12647 h 11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1791" h="119743">
                  <a:moveTo>
                    <a:pt x="78415" y="12647"/>
                  </a:moveTo>
                  <a:cubicBezTo>
                    <a:pt x="79650" y="7510"/>
                    <a:pt x="80003" y="6979"/>
                    <a:pt x="83884" y="6625"/>
                  </a:cubicBezTo>
                  <a:cubicBezTo>
                    <a:pt x="84766" y="6447"/>
                    <a:pt x="90941" y="6447"/>
                    <a:pt x="94470" y="6447"/>
                  </a:cubicBezTo>
                  <a:cubicBezTo>
                    <a:pt x="105232" y="6447"/>
                    <a:pt x="109819" y="6447"/>
                    <a:pt x="114230" y="7865"/>
                  </a:cubicBezTo>
                  <a:cubicBezTo>
                    <a:pt x="122169" y="10344"/>
                    <a:pt x="122522" y="15481"/>
                    <a:pt x="122522" y="21858"/>
                  </a:cubicBezTo>
                  <a:cubicBezTo>
                    <a:pt x="122522" y="24692"/>
                    <a:pt x="122522" y="26995"/>
                    <a:pt x="121287" y="36206"/>
                  </a:cubicBezTo>
                  <a:lnTo>
                    <a:pt x="120934" y="38155"/>
                  </a:lnTo>
                  <a:cubicBezTo>
                    <a:pt x="120934" y="39926"/>
                    <a:pt x="122169" y="40812"/>
                    <a:pt x="123933" y="40812"/>
                  </a:cubicBezTo>
                  <a:cubicBezTo>
                    <a:pt x="126580" y="40812"/>
                    <a:pt x="126932" y="39218"/>
                    <a:pt x="127285" y="36383"/>
                  </a:cubicBezTo>
                  <a:lnTo>
                    <a:pt x="132049" y="2551"/>
                  </a:lnTo>
                  <a:cubicBezTo>
                    <a:pt x="132049" y="71"/>
                    <a:pt x="129932" y="71"/>
                    <a:pt x="126756" y="71"/>
                  </a:cubicBezTo>
                  <a:lnTo>
                    <a:pt x="18253" y="71"/>
                  </a:lnTo>
                  <a:cubicBezTo>
                    <a:pt x="13843" y="71"/>
                    <a:pt x="13490" y="71"/>
                    <a:pt x="12255" y="3790"/>
                  </a:cubicBezTo>
                  <a:lnTo>
                    <a:pt x="1140" y="35143"/>
                  </a:lnTo>
                  <a:cubicBezTo>
                    <a:pt x="963" y="35852"/>
                    <a:pt x="258" y="37446"/>
                    <a:pt x="258" y="38332"/>
                  </a:cubicBezTo>
                  <a:cubicBezTo>
                    <a:pt x="258" y="39040"/>
                    <a:pt x="611" y="40812"/>
                    <a:pt x="3257" y="40812"/>
                  </a:cubicBezTo>
                  <a:cubicBezTo>
                    <a:pt x="5551" y="40812"/>
                    <a:pt x="5903" y="39926"/>
                    <a:pt x="6962" y="36561"/>
                  </a:cubicBezTo>
                  <a:cubicBezTo>
                    <a:pt x="17195" y="8219"/>
                    <a:pt x="23017" y="6447"/>
                    <a:pt x="49834" y="6447"/>
                  </a:cubicBezTo>
                  <a:lnTo>
                    <a:pt x="57244" y="6447"/>
                  </a:lnTo>
                  <a:cubicBezTo>
                    <a:pt x="62537" y="6447"/>
                    <a:pt x="62713" y="6625"/>
                    <a:pt x="62713" y="8219"/>
                  </a:cubicBezTo>
                  <a:cubicBezTo>
                    <a:pt x="62713" y="8396"/>
                    <a:pt x="62713" y="9282"/>
                    <a:pt x="62007" y="11939"/>
                  </a:cubicBezTo>
                  <a:lnTo>
                    <a:pt x="38719" y="105112"/>
                  </a:lnTo>
                  <a:cubicBezTo>
                    <a:pt x="37131" y="111666"/>
                    <a:pt x="36602" y="113437"/>
                    <a:pt x="18077" y="113437"/>
                  </a:cubicBezTo>
                  <a:cubicBezTo>
                    <a:pt x="11726" y="113437"/>
                    <a:pt x="10138" y="113437"/>
                    <a:pt x="10138" y="117334"/>
                  </a:cubicBezTo>
                  <a:cubicBezTo>
                    <a:pt x="10138" y="117866"/>
                    <a:pt x="10491" y="119814"/>
                    <a:pt x="13137" y="119814"/>
                  </a:cubicBezTo>
                  <a:cubicBezTo>
                    <a:pt x="18077" y="119814"/>
                    <a:pt x="23370" y="119283"/>
                    <a:pt x="28310" y="119283"/>
                  </a:cubicBezTo>
                  <a:cubicBezTo>
                    <a:pt x="33250" y="119283"/>
                    <a:pt x="38542" y="119106"/>
                    <a:pt x="43482" y="119106"/>
                  </a:cubicBezTo>
                  <a:cubicBezTo>
                    <a:pt x="48422" y="119106"/>
                    <a:pt x="54421" y="119106"/>
                    <a:pt x="59361" y="119283"/>
                  </a:cubicBezTo>
                  <a:cubicBezTo>
                    <a:pt x="64124" y="119460"/>
                    <a:pt x="69417" y="119814"/>
                    <a:pt x="74181" y="119814"/>
                  </a:cubicBezTo>
                  <a:cubicBezTo>
                    <a:pt x="75592" y="119814"/>
                    <a:pt x="78239" y="119814"/>
                    <a:pt x="78239" y="115917"/>
                  </a:cubicBezTo>
                  <a:cubicBezTo>
                    <a:pt x="78239" y="113437"/>
                    <a:pt x="76474" y="113437"/>
                    <a:pt x="71005" y="113437"/>
                  </a:cubicBezTo>
                  <a:cubicBezTo>
                    <a:pt x="67653" y="113437"/>
                    <a:pt x="64124" y="113260"/>
                    <a:pt x="60772" y="113083"/>
                  </a:cubicBezTo>
                  <a:cubicBezTo>
                    <a:pt x="54774" y="112552"/>
                    <a:pt x="54421" y="111843"/>
                    <a:pt x="54421" y="109718"/>
                  </a:cubicBezTo>
                  <a:cubicBezTo>
                    <a:pt x="54421" y="108478"/>
                    <a:pt x="54421" y="108123"/>
                    <a:pt x="55127" y="105644"/>
                  </a:cubicBezTo>
                  <a:lnTo>
                    <a:pt x="78415" y="12647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0E1B0BE-6DE6-F379-64A7-2FBE85794D6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228505" y="4265808"/>
              <a:ext cx="182924" cy="172074"/>
            </a:xfrm>
            <a:custGeom>
              <a:avLst/>
              <a:gdLst>
                <a:gd name="connsiteX0" fmla="*/ 169130 w 182924"/>
                <a:gd name="connsiteY0" fmla="*/ 113189 h 172074"/>
                <a:gd name="connsiteX1" fmla="*/ 170390 w 182924"/>
                <a:gd name="connsiteY1" fmla="*/ 109646 h 172074"/>
                <a:gd name="connsiteX2" fmla="*/ 167366 w 182924"/>
                <a:gd name="connsiteY2" fmla="*/ 106862 h 172074"/>
                <a:gd name="connsiteX3" fmla="*/ 164089 w 182924"/>
                <a:gd name="connsiteY3" fmla="*/ 109899 h 172074"/>
                <a:gd name="connsiteX4" fmla="*/ 95283 w 182924"/>
                <a:gd name="connsiteY4" fmla="*/ 164305 h 172074"/>
                <a:gd name="connsiteX5" fmla="*/ 58485 w 182924"/>
                <a:gd name="connsiteY5" fmla="*/ 164305 h 172074"/>
                <a:gd name="connsiteX6" fmla="*/ 52940 w 182924"/>
                <a:gd name="connsiteY6" fmla="*/ 164052 h 172074"/>
                <a:gd name="connsiteX7" fmla="*/ 49664 w 182924"/>
                <a:gd name="connsiteY7" fmla="*/ 161521 h 172074"/>
                <a:gd name="connsiteX8" fmla="*/ 50924 w 182924"/>
                <a:gd name="connsiteY8" fmla="*/ 155701 h 172074"/>
                <a:gd name="connsiteX9" fmla="*/ 68062 w 182924"/>
                <a:gd name="connsiteY9" fmla="*/ 86618 h 172074"/>
                <a:gd name="connsiteX10" fmla="*/ 93014 w 182924"/>
                <a:gd name="connsiteY10" fmla="*/ 86618 h 172074"/>
                <a:gd name="connsiteX11" fmla="*/ 114438 w 182924"/>
                <a:gd name="connsiteY11" fmla="*/ 98259 h 172074"/>
                <a:gd name="connsiteX12" fmla="*/ 112673 w 182924"/>
                <a:gd name="connsiteY12" fmla="*/ 110658 h 172074"/>
                <a:gd name="connsiteX13" fmla="*/ 111917 w 182924"/>
                <a:gd name="connsiteY13" fmla="*/ 113442 h 172074"/>
                <a:gd name="connsiteX14" fmla="*/ 115194 w 182924"/>
                <a:gd name="connsiteY14" fmla="*/ 116225 h 172074"/>
                <a:gd name="connsiteX15" fmla="*/ 118974 w 182924"/>
                <a:gd name="connsiteY15" fmla="*/ 111164 h 172074"/>
                <a:gd name="connsiteX16" fmla="*/ 133341 w 182924"/>
                <a:gd name="connsiteY16" fmla="*/ 51950 h 172074"/>
                <a:gd name="connsiteX17" fmla="*/ 130316 w 182924"/>
                <a:gd name="connsiteY17" fmla="*/ 49167 h 172074"/>
                <a:gd name="connsiteX18" fmla="*/ 126788 w 182924"/>
                <a:gd name="connsiteY18" fmla="*/ 53722 h 172074"/>
                <a:gd name="connsiteX19" fmla="*/ 93770 w 182924"/>
                <a:gd name="connsiteY19" fmla="*/ 78774 h 172074"/>
                <a:gd name="connsiteX20" fmla="*/ 70079 w 182924"/>
                <a:gd name="connsiteY20" fmla="*/ 78774 h 172074"/>
                <a:gd name="connsiteX21" fmla="*/ 85201 w 182924"/>
                <a:gd name="connsiteY21" fmla="*/ 17788 h 172074"/>
                <a:gd name="connsiteX22" fmla="*/ 98811 w 182924"/>
                <a:gd name="connsiteY22" fmla="*/ 7919 h 172074"/>
                <a:gd name="connsiteX23" fmla="*/ 134349 w 182924"/>
                <a:gd name="connsiteY23" fmla="*/ 7919 h 172074"/>
                <a:gd name="connsiteX24" fmla="*/ 172659 w 182924"/>
                <a:gd name="connsiteY24" fmla="*/ 36008 h 172074"/>
                <a:gd name="connsiteX25" fmla="*/ 171650 w 182924"/>
                <a:gd name="connsiteY25" fmla="*/ 49420 h 172074"/>
                <a:gd name="connsiteX26" fmla="*/ 171398 w 182924"/>
                <a:gd name="connsiteY26" fmla="*/ 53975 h 172074"/>
                <a:gd name="connsiteX27" fmla="*/ 174423 w 182924"/>
                <a:gd name="connsiteY27" fmla="*/ 57011 h 172074"/>
                <a:gd name="connsiteX28" fmla="*/ 177951 w 182924"/>
                <a:gd name="connsiteY28" fmla="*/ 50685 h 172074"/>
                <a:gd name="connsiteX29" fmla="*/ 182992 w 182924"/>
                <a:gd name="connsiteY29" fmla="*/ 6907 h 172074"/>
                <a:gd name="connsiteX30" fmla="*/ 176187 w 182924"/>
                <a:gd name="connsiteY30" fmla="*/ 75 h 172074"/>
                <a:gd name="connsiteX31" fmla="*/ 48908 w 182924"/>
                <a:gd name="connsiteY31" fmla="*/ 75 h 172074"/>
                <a:gd name="connsiteX32" fmla="*/ 41346 w 182924"/>
                <a:gd name="connsiteY32" fmla="*/ 5136 h 172074"/>
                <a:gd name="connsiteX33" fmla="*/ 48403 w 182924"/>
                <a:gd name="connsiteY33" fmla="*/ 7919 h 172074"/>
                <a:gd name="connsiteX34" fmla="*/ 64786 w 182924"/>
                <a:gd name="connsiteY34" fmla="*/ 12474 h 172074"/>
                <a:gd name="connsiteX35" fmla="*/ 63526 w 182924"/>
                <a:gd name="connsiteY35" fmla="*/ 18547 h 172074"/>
                <a:gd name="connsiteX36" fmla="*/ 30257 w 182924"/>
                <a:gd name="connsiteY36" fmla="*/ 152411 h 172074"/>
                <a:gd name="connsiteX37" fmla="*/ 7321 w 182924"/>
                <a:gd name="connsiteY37" fmla="*/ 164305 h 172074"/>
                <a:gd name="connsiteX38" fmla="*/ 264 w 182924"/>
                <a:gd name="connsiteY38" fmla="*/ 169113 h 172074"/>
                <a:gd name="connsiteX39" fmla="*/ 7321 w 182924"/>
                <a:gd name="connsiteY39" fmla="*/ 172149 h 172074"/>
                <a:gd name="connsiteX40" fmla="*/ 138129 w 182924"/>
                <a:gd name="connsiteY40" fmla="*/ 172149 h 172074"/>
                <a:gd name="connsiteX41" fmla="*/ 145942 w 182924"/>
                <a:gd name="connsiteY41" fmla="*/ 167848 h 172074"/>
                <a:gd name="connsiteX42" fmla="*/ 169130 w 182924"/>
                <a:gd name="connsiteY42" fmla="*/ 113189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2924" h="172074">
                  <a:moveTo>
                    <a:pt x="169130" y="113189"/>
                  </a:moveTo>
                  <a:cubicBezTo>
                    <a:pt x="169634" y="111923"/>
                    <a:pt x="170390" y="110152"/>
                    <a:pt x="170390" y="109646"/>
                  </a:cubicBezTo>
                  <a:cubicBezTo>
                    <a:pt x="170390" y="109393"/>
                    <a:pt x="170390" y="106862"/>
                    <a:pt x="167366" y="106862"/>
                  </a:cubicBezTo>
                  <a:cubicBezTo>
                    <a:pt x="165097" y="106862"/>
                    <a:pt x="164593" y="108381"/>
                    <a:pt x="164089" y="109899"/>
                  </a:cubicBezTo>
                  <a:cubicBezTo>
                    <a:pt x="147707" y="147350"/>
                    <a:pt x="138381" y="164305"/>
                    <a:pt x="95283" y="164305"/>
                  </a:cubicBezTo>
                  <a:lnTo>
                    <a:pt x="58485" y="164305"/>
                  </a:lnTo>
                  <a:cubicBezTo>
                    <a:pt x="54956" y="164305"/>
                    <a:pt x="54452" y="164305"/>
                    <a:pt x="52940" y="164052"/>
                  </a:cubicBezTo>
                  <a:cubicBezTo>
                    <a:pt x="50420" y="163799"/>
                    <a:pt x="49664" y="163546"/>
                    <a:pt x="49664" y="161521"/>
                  </a:cubicBezTo>
                  <a:cubicBezTo>
                    <a:pt x="49664" y="160762"/>
                    <a:pt x="49664" y="160256"/>
                    <a:pt x="50924" y="155701"/>
                  </a:cubicBezTo>
                  <a:lnTo>
                    <a:pt x="68062" y="86618"/>
                  </a:lnTo>
                  <a:lnTo>
                    <a:pt x="93014" y="86618"/>
                  </a:lnTo>
                  <a:cubicBezTo>
                    <a:pt x="114438" y="86618"/>
                    <a:pt x="114438" y="91932"/>
                    <a:pt x="114438" y="98259"/>
                  </a:cubicBezTo>
                  <a:cubicBezTo>
                    <a:pt x="114438" y="100030"/>
                    <a:pt x="114438" y="103066"/>
                    <a:pt x="112673" y="110658"/>
                  </a:cubicBezTo>
                  <a:cubicBezTo>
                    <a:pt x="112169" y="111923"/>
                    <a:pt x="111917" y="112682"/>
                    <a:pt x="111917" y="113442"/>
                  </a:cubicBezTo>
                  <a:cubicBezTo>
                    <a:pt x="111917" y="114707"/>
                    <a:pt x="112925" y="116225"/>
                    <a:pt x="115194" y="116225"/>
                  </a:cubicBezTo>
                  <a:cubicBezTo>
                    <a:pt x="117210" y="116225"/>
                    <a:pt x="117966" y="114960"/>
                    <a:pt x="118974" y="111164"/>
                  </a:cubicBezTo>
                  <a:lnTo>
                    <a:pt x="133341" y="51950"/>
                  </a:lnTo>
                  <a:cubicBezTo>
                    <a:pt x="133341" y="50432"/>
                    <a:pt x="132080" y="49167"/>
                    <a:pt x="130316" y="49167"/>
                  </a:cubicBezTo>
                  <a:cubicBezTo>
                    <a:pt x="128048" y="49167"/>
                    <a:pt x="127544" y="50685"/>
                    <a:pt x="126788" y="53722"/>
                  </a:cubicBezTo>
                  <a:cubicBezTo>
                    <a:pt x="121495" y="72953"/>
                    <a:pt x="116958" y="78774"/>
                    <a:pt x="93770" y="78774"/>
                  </a:cubicBezTo>
                  <a:lnTo>
                    <a:pt x="70079" y="78774"/>
                  </a:lnTo>
                  <a:lnTo>
                    <a:pt x="85201" y="17788"/>
                  </a:lnTo>
                  <a:cubicBezTo>
                    <a:pt x="87469" y="8931"/>
                    <a:pt x="87721" y="7919"/>
                    <a:pt x="98811" y="7919"/>
                  </a:cubicBezTo>
                  <a:lnTo>
                    <a:pt x="134349" y="7919"/>
                  </a:lnTo>
                  <a:cubicBezTo>
                    <a:pt x="165097" y="7919"/>
                    <a:pt x="172659" y="15258"/>
                    <a:pt x="172659" y="36008"/>
                  </a:cubicBezTo>
                  <a:cubicBezTo>
                    <a:pt x="172659" y="42081"/>
                    <a:pt x="172659" y="42587"/>
                    <a:pt x="171650" y="49420"/>
                  </a:cubicBezTo>
                  <a:cubicBezTo>
                    <a:pt x="171650" y="50938"/>
                    <a:pt x="171398" y="52709"/>
                    <a:pt x="171398" y="53975"/>
                  </a:cubicBezTo>
                  <a:cubicBezTo>
                    <a:pt x="171398" y="55240"/>
                    <a:pt x="172155" y="57011"/>
                    <a:pt x="174423" y="57011"/>
                  </a:cubicBezTo>
                  <a:cubicBezTo>
                    <a:pt x="177195" y="57011"/>
                    <a:pt x="177447" y="55493"/>
                    <a:pt x="177951" y="50685"/>
                  </a:cubicBezTo>
                  <a:lnTo>
                    <a:pt x="182992" y="6907"/>
                  </a:lnTo>
                  <a:cubicBezTo>
                    <a:pt x="183748" y="75"/>
                    <a:pt x="182488" y="75"/>
                    <a:pt x="176187" y="75"/>
                  </a:cubicBezTo>
                  <a:lnTo>
                    <a:pt x="48908" y="75"/>
                  </a:lnTo>
                  <a:cubicBezTo>
                    <a:pt x="43867" y="75"/>
                    <a:pt x="41346" y="75"/>
                    <a:pt x="41346" y="5136"/>
                  </a:cubicBezTo>
                  <a:cubicBezTo>
                    <a:pt x="41346" y="7919"/>
                    <a:pt x="43615" y="7919"/>
                    <a:pt x="48403" y="7919"/>
                  </a:cubicBezTo>
                  <a:cubicBezTo>
                    <a:pt x="57729" y="7919"/>
                    <a:pt x="64786" y="7919"/>
                    <a:pt x="64786" y="12474"/>
                  </a:cubicBezTo>
                  <a:cubicBezTo>
                    <a:pt x="64786" y="13486"/>
                    <a:pt x="64786" y="13993"/>
                    <a:pt x="63526" y="18547"/>
                  </a:cubicBezTo>
                  <a:lnTo>
                    <a:pt x="30257" y="152411"/>
                  </a:lnTo>
                  <a:cubicBezTo>
                    <a:pt x="27736" y="162280"/>
                    <a:pt x="27232" y="164305"/>
                    <a:pt x="7321" y="164305"/>
                  </a:cubicBezTo>
                  <a:cubicBezTo>
                    <a:pt x="3036" y="164305"/>
                    <a:pt x="264" y="164305"/>
                    <a:pt x="264" y="169113"/>
                  </a:cubicBezTo>
                  <a:cubicBezTo>
                    <a:pt x="264" y="172149"/>
                    <a:pt x="2532" y="172149"/>
                    <a:pt x="7321" y="172149"/>
                  </a:cubicBezTo>
                  <a:lnTo>
                    <a:pt x="138129" y="172149"/>
                  </a:lnTo>
                  <a:cubicBezTo>
                    <a:pt x="143926" y="172149"/>
                    <a:pt x="144178" y="171896"/>
                    <a:pt x="145942" y="167848"/>
                  </a:cubicBezTo>
                  <a:lnTo>
                    <a:pt x="169130" y="113189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5F6E23-A424-1EE0-08CB-5BAC026DCB0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404982" y="4358399"/>
              <a:ext cx="77451" cy="153576"/>
            </a:xfrm>
            <a:custGeom>
              <a:avLst/>
              <a:gdLst>
                <a:gd name="connsiteX0" fmla="*/ 77723 w 77451"/>
                <a:gd name="connsiteY0" fmla="*/ 6807 h 153576"/>
                <a:gd name="connsiteX1" fmla="*/ 70666 w 77451"/>
                <a:gd name="connsiteY1" fmla="*/ 76 h 153576"/>
                <a:gd name="connsiteX2" fmla="*/ 60786 w 77451"/>
                <a:gd name="connsiteY2" fmla="*/ 9819 h 153576"/>
                <a:gd name="connsiteX3" fmla="*/ 67843 w 77451"/>
                <a:gd name="connsiteY3" fmla="*/ 16550 h 153576"/>
                <a:gd name="connsiteX4" fmla="*/ 77723 w 77451"/>
                <a:gd name="connsiteY4" fmla="*/ 6807 h 153576"/>
                <a:gd name="connsiteX5" fmla="*/ 40320 w 77451"/>
                <a:gd name="connsiteY5" fmla="*/ 126197 h 153576"/>
                <a:gd name="connsiteX6" fmla="*/ 17561 w 77451"/>
                <a:gd name="connsiteY6" fmla="*/ 148693 h 153576"/>
                <a:gd name="connsiteX7" fmla="*/ 11210 w 77451"/>
                <a:gd name="connsiteY7" fmla="*/ 147630 h 153576"/>
                <a:gd name="connsiteX8" fmla="*/ 17208 w 77451"/>
                <a:gd name="connsiteY8" fmla="*/ 138596 h 153576"/>
                <a:gd name="connsiteX9" fmla="*/ 10328 w 77451"/>
                <a:gd name="connsiteY9" fmla="*/ 132042 h 153576"/>
                <a:gd name="connsiteX10" fmla="*/ 271 w 77451"/>
                <a:gd name="connsiteY10" fmla="*/ 142493 h 153576"/>
                <a:gd name="connsiteX11" fmla="*/ 17738 w 77451"/>
                <a:gd name="connsiteY11" fmla="*/ 153653 h 153576"/>
                <a:gd name="connsiteX12" fmla="*/ 54435 w 77451"/>
                <a:gd name="connsiteY12" fmla="*/ 125665 h 153576"/>
                <a:gd name="connsiteX13" fmla="*/ 70313 w 77451"/>
                <a:gd name="connsiteY13" fmla="*/ 62251 h 153576"/>
                <a:gd name="connsiteX14" fmla="*/ 71195 w 77451"/>
                <a:gd name="connsiteY14" fmla="*/ 56051 h 153576"/>
                <a:gd name="connsiteX15" fmla="*/ 52317 w 77451"/>
                <a:gd name="connsiteY15" fmla="*/ 39400 h 153576"/>
                <a:gd name="connsiteX16" fmla="*/ 21443 w 77451"/>
                <a:gd name="connsiteY16" fmla="*/ 66502 h 153576"/>
                <a:gd name="connsiteX17" fmla="*/ 24442 w 77451"/>
                <a:gd name="connsiteY17" fmla="*/ 68805 h 153576"/>
                <a:gd name="connsiteX18" fmla="*/ 27970 w 77451"/>
                <a:gd name="connsiteY18" fmla="*/ 65616 h 153576"/>
                <a:gd name="connsiteX19" fmla="*/ 51788 w 77451"/>
                <a:gd name="connsiteY19" fmla="*/ 44360 h 153576"/>
                <a:gd name="connsiteX20" fmla="*/ 57787 w 77451"/>
                <a:gd name="connsiteY20" fmla="*/ 53040 h 153576"/>
                <a:gd name="connsiteX21" fmla="*/ 57257 w 77451"/>
                <a:gd name="connsiteY21" fmla="*/ 58354 h 153576"/>
                <a:gd name="connsiteX22" fmla="*/ 40320 w 77451"/>
                <a:gd name="connsiteY22" fmla="*/ 126197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51" h="153576">
                  <a:moveTo>
                    <a:pt x="77723" y="6807"/>
                  </a:moveTo>
                  <a:cubicBezTo>
                    <a:pt x="77723" y="3796"/>
                    <a:pt x="75429" y="76"/>
                    <a:pt x="70666" y="76"/>
                  </a:cubicBezTo>
                  <a:cubicBezTo>
                    <a:pt x="65549" y="76"/>
                    <a:pt x="60786" y="5036"/>
                    <a:pt x="60786" y="9819"/>
                  </a:cubicBezTo>
                  <a:cubicBezTo>
                    <a:pt x="60786" y="12653"/>
                    <a:pt x="62903" y="16550"/>
                    <a:pt x="67843" y="16550"/>
                  </a:cubicBezTo>
                  <a:cubicBezTo>
                    <a:pt x="72607" y="16550"/>
                    <a:pt x="77723" y="11944"/>
                    <a:pt x="77723" y="6807"/>
                  </a:cubicBezTo>
                  <a:close/>
                  <a:moveTo>
                    <a:pt x="40320" y="126197"/>
                  </a:moveTo>
                  <a:cubicBezTo>
                    <a:pt x="37321" y="138419"/>
                    <a:pt x="27970" y="148693"/>
                    <a:pt x="17561" y="148693"/>
                  </a:cubicBezTo>
                  <a:cubicBezTo>
                    <a:pt x="15268" y="148693"/>
                    <a:pt x="13151" y="148339"/>
                    <a:pt x="11210" y="147630"/>
                  </a:cubicBezTo>
                  <a:cubicBezTo>
                    <a:pt x="15797" y="145505"/>
                    <a:pt x="17208" y="141253"/>
                    <a:pt x="17208" y="138596"/>
                  </a:cubicBezTo>
                  <a:cubicBezTo>
                    <a:pt x="17208" y="134345"/>
                    <a:pt x="13856" y="132042"/>
                    <a:pt x="10328" y="132042"/>
                  </a:cubicBezTo>
                  <a:cubicBezTo>
                    <a:pt x="4858" y="132042"/>
                    <a:pt x="271" y="136825"/>
                    <a:pt x="271" y="142493"/>
                  </a:cubicBezTo>
                  <a:cubicBezTo>
                    <a:pt x="271" y="149225"/>
                    <a:pt x="7152" y="153653"/>
                    <a:pt x="17738" y="153653"/>
                  </a:cubicBezTo>
                  <a:cubicBezTo>
                    <a:pt x="28323" y="153653"/>
                    <a:pt x="48965" y="147276"/>
                    <a:pt x="54435" y="125665"/>
                  </a:cubicBezTo>
                  <a:lnTo>
                    <a:pt x="70313" y="62251"/>
                  </a:lnTo>
                  <a:cubicBezTo>
                    <a:pt x="70842" y="60302"/>
                    <a:pt x="71195" y="58708"/>
                    <a:pt x="71195" y="56051"/>
                  </a:cubicBezTo>
                  <a:cubicBezTo>
                    <a:pt x="71195" y="46309"/>
                    <a:pt x="62903" y="39400"/>
                    <a:pt x="52317" y="39400"/>
                  </a:cubicBezTo>
                  <a:cubicBezTo>
                    <a:pt x="32734" y="39400"/>
                    <a:pt x="21443" y="64022"/>
                    <a:pt x="21443" y="66502"/>
                  </a:cubicBezTo>
                  <a:cubicBezTo>
                    <a:pt x="21443" y="68805"/>
                    <a:pt x="23913" y="68805"/>
                    <a:pt x="24442" y="68805"/>
                  </a:cubicBezTo>
                  <a:cubicBezTo>
                    <a:pt x="26559" y="68805"/>
                    <a:pt x="26735" y="68273"/>
                    <a:pt x="27970" y="65616"/>
                  </a:cubicBezTo>
                  <a:cubicBezTo>
                    <a:pt x="32381" y="55343"/>
                    <a:pt x="41555" y="44360"/>
                    <a:pt x="51788" y="44360"/>
                  </a:cubicBezTo>
                  <a:cubicBezTo>
                    <a:pt x="56199" y="44360"/>
                    <a:pt x="57787" y="47371"/>
                    <a:pt x="57787" y="53040"/>
                  </a:cubicBezTo>
                  <a:cubicBezTo>
                    <a:pt x="57787" y="54988"/>
                    <a:pt x="57434" y="57468"/>
                    <a:pt x="57257" y="58354"/>
                  </a:cubicBezTo>
                  <a:lnTo>
                    <a:pt x="40320" y="126197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3118B9D-5BC8-4E7A-9B4B-2AA47FD4AD4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581302" y="4290354"/>
              <a:ext cx="167605" cy="168531"/>
            </a:xfrm>
            <a:custGeom>
              <a:avLst/>
              <a:gdLst>
                <a:gd name="connsiteX0" fmla="*/ 89247 w 167605"/>
                <a:gd name="connsiteY0" fmla="*/ 89402 h 168531"/>
                <a:gd name="connsiteX1" fmla="*/ 159566 w 167605"/>
                <a:gd name="connsiteY1" fmla="*/ 89402 h 168531"/>
                <a:gd name="connsiteX2" fmla="*/ 167884 w 167605"/>
                <a:gd name="connsiteY2" fmla="*/ 84341 h 168531"/>
                <a:gd name="connsiteX3" fmla="*/ 159566 w 167605"/>
                <a:gd name="connsiteY3" fmla="*/ 79280 h 168531"/>
                <a:gd name="connsiteX4" fmla="*/ 89247 w 167605"/>
                <a:gd name="connsiteY4" fmla="*/ 79280 h 168531"/>
                <a:gd name="connsiteX5" fmla="*/ 89247 w 167605"/>
                <a:gd name="connsiteY5" fmla="*/ 8425 h 168531"/>
                <a:gd name="connsiteX6" fmla="*/ 84207 w 167605"/>
                <a:gd name="connsiteY6" fmla="*/ 75 h 168531"/>
                <a:gd name="connsiteX7" fmla="*/ 79166 w 167605"/>
                <a:gd name="connsiteY7" fmla="*/ 8425 h 168531"/>
                <a:gd name="connsiteX8" fmla="*/ 79166 w 167605"/>
                <a:gd name="connsiteY8" fmla="*/ 79280 h 168531"/>
                <a:gd name="connsiteX9" fmla="*/ 8595 w 167605"/>
                <a:gd name="connsiteY9" fmla="*/ 79280 h 168531"/>
                <a:gd name="connsiteX10" fmla="*/ 278 w 167605"/>
                <a:gd name="connsiteY10" fmla="*/ 84341 h 168531"/>
                <a:gd name="connsiteX11" fmla="*/ 8595 w 167605"/>
                <a:gd name="connsiteY11" fmla="*/ 89402 h 168531"/>
                <a:gd name="connsiteX12" fmla="*/ 79166 w 167605"/>
                <a:gd name="connsiteY12" fmla="*/ 89402 h 168531"/>
                <a:gd name="connsiteX13" fmla="*/ 79166 w 167605"/>
                <a:gd name="connsiteY13" fmla="*/ 160256 h 168531"/>
                <a:gd name="connsiteX14" fmla="*/ 84207 w 167605"/>
                <a:gd name="connsiteY14" fmla="*/ 168607 h 168531"/>
                <a:gd name="connsiteX15" fmla="*/ 89247 w 167605"/>
                <a:gd name="connsiteY15" fmla="*/ 160256 h 168531"/>
                <a:gd name="connsiteX16" fmla="*/ 89247 w 167605"/>
                <a:gd name="connsiteY16" fmla="*/ 89402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605" h="168531">
                  <a:moveTo>
                    <a:pt x="89247" y="89402"/>
                  </a:moveTo>
                  <a:lnTo>
                    <a:pt x="159566" y="89402"/>
                  </a:lnTo>
                  <a:cubicBezTo>
                    <a:pt x="163095" y="89402"/>
                    <a:pt x="167884" y="89402"/>
                    <a:pt x="167884" y="84341"/>
                  </a:cubicBezTo>
                  <a:cubicBezTo>
                    <a:pt x="167884" y="79280"/>
                    <a:pt x="163095" y="79280"/>
                    <a:pt x="159566" y="79280"/>
                  </a:cubicBezTo>
                  <a:lnTo>
                    <a:pt x="89247" y="79280"/>
                  </a:lnTo>
                  <a:lnTo>
                    <a:pt x="89247" y="8425"/>
                  </a:lnTo>
                  <a:cubicBezTo>
                    <a:pt x="89247" y="4883"/>
                    <a:pt x="89247" y="75"/>
                    <a:pt x="84207" y="75"/>
                  </a:cubicBezTo>
                  <a:cubicBezTo>
                    <a:pt x="79166" y="75"/>
                    <a:pt x="79166" y="4883"/>
                    <a:pt x="79166" y="8425"/>
                  </a:cubicBezTo>
                  <a:lnTo>
                    <a:pt x="79166" y="79280"/>
                  </a:lnTo>
                  <a:lnTo>
                    <a:pt x="8595" y="79280"/>
                  </a:lnTo>
                  <a:cubicBezTo>
                    <a:pt x="5067" y="79280"/>
                    <a:pt x="278" y="79280"/>
                    <a:pt x="278" y="84341"/>
                  </a:cubicBezTo>
                  <a:cubicBezTo>
                    <a:pt x="278" y="89402"/>
                    <a:pt x="5067" y="89402"/>
                    <a:pt x="8595" y="89402"/>
                  </a:cubicBezTo>
                  <a:lnTo>
                    <a:pt x="79166" y="89402"/>
                  </a:lnTo>
                  <a:lnTo>
                    <a:pt x="79166" y="160256"/>
                  </a:lnTo>
                  <a:cubicBezTo>
                    <a:pt x="79166" y="163799"/>
                    <a:pt x="79166" y="168607"/>
                    <a:pt x="84207" y="168607"/>
                  </a:cubicBezTo>
                  <a:cubicBezTo>
                    <a:pt x="89247" y="168607"/>
                    <a:pt x="89247" y="163799"/>
                    <a:pt x="89247" y="160256"/>
                  </a:cubicBezTo>
                  <a:lnTo>
                    <a:pt x="89247" y="89402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CD80D-03E3-C1C2-8583-F0FADCD1CCA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831071" y="4262265"/>
              <a:ext cx="92750" cy="178400"/>
            </a:xfrm>
            <a:custGeom>
              <a:avLst/>
              <a:gdLst>
                <a:gd name="connsiteX0" fmla="*/ 48679 w 92750"/>
                <a:gd name="connsiteY0" fmla="*/ 2858 h 178400"/>
                <a:gd name="connsiteX1" fmla="*/ 45403 w 92750"/>
                <a:gd name="connsiteY1" fmla="*/ 75 h 178400"/>
                <a:gd name="connsiteX2" fmla="*/ 14654 w 92750"/>
                <a:gd name="connsiteY2" fmla="*/ 2605 h 178400"/>
                <a:gd name="connsiteX3" fmla="*/ 9865 w 92750"/>
                <a:gd name="connsiteY3" fmla="*/ 7666 h 178400"/>
                <a:gd name="connsiteX4" fmla="*/ 15914 w 92750"/>
                <a:gd name="connsiteY4" fmla="*/ 10703 h 178400"/>
                <a:gd name="connsiteX5" fmla="*/ 28516 w 92750"/>
                <a:gd name="connsiteY5" fmla="*/ 15005 h 178400"/>
                <a:gd name="connsiteX6" fmla="*/ 24988 w 92750"/>
                <a:gd name="connsiteY6" fmla="*/ 30694 h 178400"/>
                <a:gd name="connsiteX7" fmla="*/ 4320 w 92750"/>
                <a:gd name="connsiteY7" fmla="*/ 113189 h 178400"/>
                <a:gd name="connsiteX8" fmla="*/ 288 w 92750"/>
                <a:gd name="connsiteY8" fmla="*/ 138747 h 178400"/>
                <a:gd name="connsiteX9" fmla="*/ 32297 w 92750"/>
                <a:gd name="connsiteY9" fmla="*/ 178476 h 178400"/>
                <a:gd name="connsiteX10" fmla="*/ 93038 w 92750"/>
                <a:gd name="connsiteY10" fmla="*/ 104332 h 178400"/>
                <a:gd name="connsiteX11" fmla="*/ 59517 w 92750"/>
                <a:gd name="connsiteY11" fmla="*/ 63844 h 178400"/>
                <a:gd name="connsiteX12" fmla="*/ 30028 w 92750"/>
                <a:gd name="connsiteY12" fmla="*/ 79027 h 178400"/>
                <a:gd name="connsiteX13" fmla="*/ 48679 w 92750"/>
                <a:gd name="connsiteY13" fmla="*/ 2858 h 178400"/>
                <a:gd name="connsiteX14" fmla="*/ 24988 w 92750"/>
                <a:gd name="connsiteY14" fmla="*/ 98512 h 178400"/>
                <a:gd name="connsiteX15" fmla="*/ 28768 w 92750"/>
                <a:gd name="connsiteY15" fmla="*/ 89655 h 178400"/>
                <a:gd name="connsiteX16" fmla="*/ 59013 w 92750"/>
                <a:gd name="connsiteY16" fmla="*/ 69411 h 178400"/>
                <a:gd name="connsiteX17" fmla="*/ 74891 w 92750"/>
                <a:gd name="connsiteY17" fmla="*/ 93197 h 178400"/>
                <a:gd name="connsiteX18" fmla="*/ 62037 w 92750"/>
                <a:gd name="connsiteY18" fmla="*/ 146844 h 178400"/>
                <a:gd name="connsiteX19" fmla="*/ 32297 w 92750"/>
                <a:gd name="connsiteY19" fmla="*/ 172909 h 178400"/>
                <a:gd name="connsiteX20" fmla="*/ 15410 w 92750"/>
                <a:gd name="connsiteY20" fmla="*/ 147350 h 178400"/>
                <a:gd name="connsiteX21" fmla="*/ 19443 w 92750"/>
                <a:gd name="connsiteY21" fmla="*/ 121792 h 178400"/>
                <a:gd name="connsiteX22" fmla="*/ 24988 w 92750"/>
                <a:gd name="connsiteY22" fmla="*/ 98512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750" h="178400">
                  <a:moveTo>
                    <a:pt x="48679" y="2858"/>
                  </a:moveTo>
                  <a:cubicBezTo>
                    <a:pt x="48679" y="2605"/>
                    <a:pt x="48679" y="75"/>
                    <a:pt x="45403" y="75"/>
                  </a:cubicBezTo>
                  <a:cubicBezTo>
                    <a:pt x="39606" y="75"/>
                    <a:pt x="21207" y="2099"/>
                    <a:pt x="14654" y="2605"/>
                  </a:cubicBezTo>
                  <a:cubicBezTo>
                    <a:pt x="12638" y="2858"/>
                    <a:pt x="9865" y="3111"/>
                    <a:pt x="9865" y="7666"/>
                  </a:cubicBezTo>
                  <a:cubicBezTo>
                    <a:pt x="9865" y="10703"/>
                    <a:pt x="12134" y="10703"/>
                    <a:pt x="15914" y="10703"/>
                  </a:cubicBezTo>
                  <a:cubicBezTo>
                    <a:pt x="28012" y="10703"/>
                    <a:pt x="28516" y="12474"/>
                    <a:pt x="28516" y="15005"/>
                  </a:cubicBezTo>
                  <a:cubicBezTo>
                    <a:pt x="28516" y="16776"/>
                    <a:pt x="26248" y="25380"/>
                    <a:pt x="24988" y="30694"/>
                  </a:cubicBezTo>
                  <a:lnTo>
                    <a:pt x="4320" y="113189"/>
                  </a:lnTo>
                  <a:cubicBezTo>
                    <a:pt x="1296" y="125841"/>
                    <a:pt x="288" y="129890"/>
                    <a:pt x="288" y="138747"/>
                  </a:cubicBezTo>
                  <a:cubicBezTo>
                    <a:pt x="288" y="162787"/>
                    <a:pt x="13646" y="178476"/>
                    <a:pt x="32297" y="178476"/>
                  </a:cubicBezTo>
                  <a:cubicBezTo>
                    <a:pt x="62037" y="178476"/>
                    <a:pt x="93038" y="140771"/>
                    <a:pt x="93038" y="104332"/>
                  </a:cubicBezTo>
                  <a:cubicBezTo>
                    <a:pt x="93038" y="81304"/>
                    <a:pt x="79680" y="63844"/>
                    <a:pt x="59517" y="63844"/>
                  </a:cubicBezTo>
                  <a:cubicBezTo>
                    <a:pt x="47923" y="63844"/>
                    <a:pt x="37589" y="71182"/>
                    <a:pt x="30028" y="79027"/>
                  </a:cubicBezTo>
                  <a:lnTo>
                    <a:pt x="48679" y="2858"/>
                  </a:lnTo>
                  <a:close/>
                  <a:moveTo>
                    <a:pt x="24988" y="98512"/>
                  </a:moveTo>
                  <a:cubicBezTo>
                    <a:pt x="26500" y="92944"/>
                    <a:pt x="26500" y="92438"/>
                    <a:pt x="28768" y="89655"/>
                  </a:cubicBezTo>
                  <a:cubicBezTo>
                    <a:pt x="41118" y="73206"/>
                    <a:pt x="52460" y="69411"/>
                    <a:pt x="59013" y="69411"/>
                  </a:cubicBezTo>
                  <a:cubicBezTo>
                    <a:pt x="68086" y="69411"/>
                    <a:pt x="74891" y="77002"/>
                    <a:pt x="74891" y="93197"/>
                  </a:cubicBezTo>
                  <a:cubicBezTo>
                    <a:pt x="74891" y="108128"/>
                    <a:pt x="66574" y="137228"/>
                    <a:pt x="62037" y="146844"/>
                  </a:cubicBezTo>
                  <a:cubicBezTo>
                    <a:pt x="53720" y="163799"/>
                    <a:pt x="42126" y="172909"/>
                    <a:pt x="32297" y="172909"/>
                  </a:cubicBezTo>
                  <a:cubicBezTo>
                    <a:pt x="23727" y="172909"/>
                    <a:pt x="15410" y="166076"/>
                    <a:pt x="15410" y="147350"/>
                  </a:cubicBezTo>
                  <a:cubicBezTo>
                    <a:pt x="15410" y="142542"/>
                    <a:pt x="15410" y="137734"/>
                    <a:pt x="19443" y="121792"/>
                  </a:cubicBezTo>
                  <a:lnTo>
                    <a:pt x="24988" y="98512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D77BFE0-C99B-0982-1204-6D5106FDAA1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927392" y="4358399"/>
              <a:ext cx="77451" cy="153576"/>
            </a:xfrm>
            <a:custGeom>
              <a:avLst/>
              <a:gdLst>
                <a:gd name="connsiteX0" fmla="*/ 77744 w 77451"/>
                <a:gd name="connsiteY0" fmla="*/ 6807 h 153576"/>
                <a:gd name="connsiteX1" fmla="*/ 70686 w 77451"/>
                <a:gd name="connsiteY1" fmla="*/ 76 h 153576"/>
                <a:gd name="connsiteX2" fmla="*/ 60807 w 77451"/>
                <a:gd name="connsiteY2" fmla="*/ 9819 h 153576"/>
                <a:gd name="connsiteX3" fmla="*/ 67864 w 77451"/>
                <a:gd name="connsiteY3" fmla="*/ 16550 h 153576"/>
                <a:gd name="connsiteX4" fmla="*/ 77744 w 77451"/>
                <a:gd name="connsiteY4" fmla="*/ 6807 h 153576"/>
                <a:gd name="connsiteX5" fmla="*/ 40341 w 77451"/>
                <a:gd name="connsiteY5" fmla="*/ 126197 h 153576"/>
                <a:gd name="connsiteX6" fmla="*/ 17582 w 77451"/>
                <a:gd name="connsiteY6" fmla="*/ 148693 h 153576"/>
                <a:gd name="connsiteX7" fmla="*/ 11231 w 77451"/>
                <a:gd name="connsiteY7" fmla="*/ 147630 h 153576"/>
                <a:gd name="connsiteX8" fmla="*/ 17229 w 77451"/>
                <a:gd name="connsiteY8" fmla="*/ 138596 h 153576"/>
                <a:gd name="connsiteX9" fmla="*/ 10348 w 77451"/>
                <a:gd name="connsiteY9" fmla="*/ 132042 h 153576"/>
                <a:gd name="connsiteX10" fmla="*/ 292 w 77451"/>
                <a:gd name="connsiteY10" fmla="*/ 142493 h 153576"/>
                <a:gd name="connsiteX11" fmla="*/ 17758 w 77451"/>
                <a:gd name="connsiteY11" fmla="*/ 153653 h 153576"/>
                <a:gd name="connsiteX12" fmla="*/ 54455 w 77451"/>
                <a:gd name="connsiteY12" fmla="*/ 125665 h 153576"/>
                <a:gd name="connsiteX13" fmla="*/ 70334 w 77451"/>
                <a:gd name="connsiteY13" fmla="*/ 62251 h 153576"/>
                <a:gd name="connsiteX14" fmla="*/ 71216 w 77451"/>
                <a:gd name="connsiteY14" fmla="*/ 56051 h 153576"/>
                <a:gd name="connsiteX15" fmla="*/ 52338 w 77451"/>
                <a:gd name="connsiteY15" fmla="*/ 39400 h 153576"/>
                <a:gd name="connsiteX16" fmla="*/ 21463 w 77451"/>
                <a:gd name="connsiteY16" fmla="*/ 66502 h 153576"/>
                <a:gd name="connsiteX17" fmla="*/ 24463 w 77451"/>
                <a:gd name="connsiteY17" fmla="*/ 68805 h 153576"/>
                <a:gd name="connsiteX18" fmla="*/ 27991 w 77451"/>
                <a:gd name="connsiteY18" fmla="*/ 65616 h 153576"/>
                <a:gd name="connsiteX19" fmla="*/ 51809 w 77451"/>
                <a:gd name="connsiteY19" fmla="*/ 44360 h 153576"/>
                <a:gd name="connsiteX20" fmla="*/ 57807 w 77451"/>
                <a:gd name="connsiteY20" fmla="*/ 53040 h 153576"/>
                <a:gd name="connsiteX21" fmla="*/ 57278 w 77451"/>
                <a:gd name="connsiteY21" fmla="*/ 58354 h 153576"/>
                <a:gd name="connsiteX22" fmla="*/ 40341 w 77451"/>
                <a:gd name="connsiteY22" fmla="*/ 126197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51" h="153576">
                  <a:moveTo>
                    <a:pt x="77744" y="6807"/>
                  </a:moveTo>
                  <a:cubicBezTo>
                    <a:pt x="77744" y="3796"/>
                    <a:pt x="75450" y="76"/>
                    <a:pt x="70686" y="76"/>
                  </a:cubicBezTo>
                  <a:cubicBezTo>
                    <a:pt x="65570" y="76"/>
                    <a:pt x="60807" y="5036"/>
                    <a:pt x="60807" y="9819"/>
                  </a:cubicBezTo>
                  <a:cubicBezTo>
                    <a:pt x="60807" y="12653"/>
                    <a:pt x="62924" y="16550"/>
                    <a:pt x="67864" y="16550"/>
                  </a:cubicBezTo>
                  <a:cubicBezTo>
                    <a:pt x="72627" y="16550"/>
                    <a:pt x="77744" y="11944"/>
                    <a:pt x="77744" y="6807"/>
                  </a:cubicBezTo>
                  <a:close/>
                  <a:moveTo>
                    <a:pt x="40341" y="126197"/>
                  </a:moveTo>
                  <a:cubicBezTo>
                    <a:pt x="37342" y="138419"/>
                    <a:pt x="27991" y="148693"/>
                    <a:pt x="17582" y="148693"/>
                  </a:cubicBezTo>
                  <a:cubicBezTo>
                    <a:pt x="15288" y="148693"/>
                    <a:pt x="13171" y="148339"/>
                    <a:pt x="11231" y="147630"/>
                  </a:cubicBezTo>
                  <a:cubicBezTo>
                    <a:pt x="15818" y="145505"/>
                    <a:pt x="17229" y="141253"/>
                    <a:pt x="17229" y="138596"/>
                  </a:cubicBezTo>
                  <a:cubicBezTo>
                    <a:pt x="17229" y="134345"/>
                    <a:pt x="13877" y="132042"/>
                    <a:pt x="10348" y="132042"/>
                  </a:cubicBezTo>
                  <a:cubicBezTo>
                    <a:pt x="4879" y="132042"/>
                    <a:pt x="292" y="136825"/>
                    <a:pt x="292" y="142493"/>
                  </a:cubicBezTo>
                  <a:cubicBezTo>
                    <a:pt x="292" y="149225"/>
                    <a:pt x="7173" y="153653"/>
                    <a:pt x="17758" y="153653"/>
                  </a:cubicBezTo>
                  <a:cubicBezTo>
                    <a:pt x="28344" y="153653"/>
                    <a:pt x="48986" y="147276"/>
                    <a:pt x="54455" y="125665"/>
                  </a:cubicBezTo>
                  <a:lnTo>
                    <a:pt x="70334" y="62251"/>
                  </a:lnTo>
                  <a:cubicBezTo>
                    <a:pt x="70863" y="60302"/>
                    <a:pt x="71216" y="58708"/>
                    <a:pt x="71216" y="56051"/>
                  </a:cubicBezTo>
                  <a:cubicBezTo>
                    <a:pt x="71216" y="46309"/>
                    <a:pt x="62924" y="39400"/>
                    <a:pt x="52338" y="39400"/>
                  </a:cubicBezTo>
                  <a:cubicBezTo>
                    <a:pt x="32755" y="39400"/>
                    <a:pt x="21463" y="64022"/>
                    <a:pt x="21463" y="66502"/>
                  </a:cubicBezTo>
                  <a:cubicBezTo>
                    <a:pt x="21463" y="68805"/>
                    <a:pt x="23933" y="68805"/>
                    <a:pt x="24463" y="68805"/>
                  </a:cubicBezTo>
                  <a:cubicBezTo>
                    <a:pt x="26580" y="68805"/>
                    <a:pt x="26756" y="68273"/>
                    <a:pt x="27991" y="65616"/>
                  </a:cubicBezTo>
                  <a:cubicBezTo>
                    <a:pt x="32402" y="55343"/>
                    <a:pt x="41576" y="44360"/>
                    <a:pt x="51809" y="44360"/>
                  </a:cubicBezTo>
                  <a:cubicBezTo>
                    <a:pt x="56219" y="44360"/>
                    <a:pt x="57807" y="47371"/>
                    <a:pt x="57807" y="53040"/>
                  </a:cubicBezTo>
                  <a:cubicBezTo>
                    <a:pt x="57807" y="54988"/>
                    <a:pt x="57454" y="57468"/>
                    <a:pt x="57278" y="58354"/>
                  </a:cubicBezTo>
                  <a:lnTo>
                    <a:pt x="40341" y="126197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149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Training</a:t>
            </a:r>
            <a:endParaRPr lang="en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C2C799-40B8-DBA8-8CBE-0CB2D8EB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Z" dirty="0"/>
              <a:t>Uses the same style contrastive loss as DPR</a:t>
            </a:r>
          </a:p>
        </p:txBody>
      </p:sp>
      <p:grpSp>
        <p:nvGrpSpPr>
          <p:cNvPr id="47" name="Group 46" descr="\documentclass{article}&#10;\usepackage{amsmath}&#10;\usepackage{amssymb}&#10;\pagestyle{empty}&#10;\begin{document}&#10;$$\operatorname{sim}(q,p)=w_q^\top w_p$$&#10;&#10;\end{document}" title="IguanaTex Vector Display">
            <a:extLst>
              <a:ext uri="{FF2B5EF4-FFF2-40B4-BE49-F238E27FC236}">
                <a16:creationId xmlns:a16="http://schemas.microsoft.com/office/drawing/2014/main" id="{EA76FE16-F57C-9F2F-8294-25FBB133CC6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29194" y="2767073"/>
            <a:ext cx="1882191" cy="299388"/>
            <a:chOff x="8933947" y="4128843"/>
            <a:chExt cx="1882191" cy="299388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2D4E045-5633-2783-08A2-09F7B2C3F2C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933947" y="4234118"/>
              <a:ext cx="81658" cy="107215"/>
            </a:xfrm>
            <a:custGeom>
              <a:avLst/>
              <a:gdLst>
                <a:gd name="connsiteX0" fmla="*/ 43897 w 81658"/>
                <a:gd name="connsiteY0" fmla="*/ 59405 h 107215"/>
                <a:gd name="connsiteX1" fmla="*/ 69868 w 81658"/>
                <a:gd name="connsiteY1" fmla="*/ 80895 h 107215"/>
                <a:gd name="connsiteX2" fmla="*/ 41649 w 81658"/>
                <a:gd name="connsiteY2" fmla="*/ 102152 h 107215"/>
                <a:gd name="connsiteX3" fmla="*/ 6938 w 81658"/>
                <a:gd name="connsiteY3" fmla="*/ 68982 h 107215"/>
                <a:gd name="connsiteX4" fmla="*/ 3442 w 81658"/>
                <a:gd name="connsiteY4" fmla="*/ 65012 h 107215"/>
                <a:gd name="connsiteX5" fmla="*/ 196 w 81658"/>
                <a:gd name="connsiteY5" fmla="*/ 70851 h 107215"/>
                <a:gd name="connsiteX6" fmla="*/ 196 w 81658"/>
                <a:gd name="connsiteY6" fmla="*/ 101684 h 107215"/>
                <a:gd name="connsiteX7" fmla="*/ 2942 w 81658"/>
                <a:gd name="connsiteY7" fmla="*/ 107291 h 107215"/>
                <a:gd name="connsiteX8" fmla="*/ 9186 w 81658"/>
                <a:gd name="connsiteY8" fmla="*/ 102619 h 107215"/>
                <a:gd name="connsiteX9" fmla="*/ 14180 w 81658"/>
                <a:gd name="connsiteY9" fmla="*/ 97246 h 107215"/>
                <a:gd name="connsiteX10" fmla="*/ 41649 w 81658"/>
                <a:gd name="connsiteY10" fmla="*/ 107291 h 107215"/>
                <a:gd name="connsiteX11" fmla="*/ 81854 w 81658"/>
                <a:gd name="connsiteY11" fmla="*/ 74822 h 107215"/>
                <a:gd name="connsiteX12" fmla="*/ 71366 w 81658"/>
                <a:gd name="connsiteY12" fmla="*/ 52631 h 107215"/>
                <a:gd name="connsiteX13" fmla="*/ 42898 w 81658"/>
                <a:gd name="connsiteY13" fmla="*/ 41419 h 107215"/>
                <a:gd name="connsiteX14" fmla="*/ 12182 w 81658"/>
                <a:gd name="connsiteY14" fmla="*/ 22265 h 107215"/>
                <a:gd name="connsiteX15" fmla="*/ 40151 w 81658"/>
                <a:gd name="connsiteY15" fmla="*/ 4513 h 107215"/>
                <a:gd name="connsiteX16" fmla="*/ 69368 w 81658"/>
                <a:gd name="connsiteY16" fmla="*/ 32777 h 107215"/>
                <a:gd name="connsiteX17" fmla="*/ 72365 w 81658"/>
                <a:gd name="connsiteY17" fmla="*/ 34879 h 107215"/>
                <a:gd name="connsiteX18" fmla="*/ 75611 w 81658"/>
                <a:gd name="connsiteY18" fmla="*/ 29273 h 107215"/>
                <a:gd name="connsiteX19" fmla="*/ 75611 w 81658"/>
                <a:gd name="connsiteY19" fmla="*/ 5681 h 107215"/>
                <a:gd name="connsiteX20" fmla="*/ 72864 w 81658"/>
                <a:gd name="connsiteY20" fmla="*/ 75 h 107215"/>
                <a:gd name="connsiteX21" fmla="*/ 67870 w 81658"/>
                <a:gd name="connsiteY21" fmla="*/ 2878 h 107215"/>
                <a:gd name="connsiteX22" fmla="*/ 63625 w 81658"/>
                <a:gd name="connsiteY22" fmla="*/ 6615 h 107215"/>
                <a:gd name="connsiteX23" fmla="*/ 40151 w 81658"/>
                <a:gd name="connsiteY23" fmla="*/ 75 h 107215"/>
                <a:gd name="connsiteX24" fmla="*/ 196 w 81658"/>
                <a:gd name="connsiteY24" fmla="*/ 28806 h 107215"/>
                <a:gd name="connsiteX25" fmla="*/ 10934 w 81658"/>
                <a:gd name="connsiteY25" fmla="*/ 48661 h 107215"/>
                <a:gd name="connsiteX26" fmla="*/ 43897 w 81658"/>
                <a:gd name="connsiteY26" fmla="*/ 59405 h 1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658" h="107215">
                  <a:moveTo>
                    <a:pt x="43897" y="59405"/>
                  </a:moveTo>
                  <a:cubicBezTo>
                    <a:pt x="49391" y="60340"/>
                    <a:pt x="69868" y="64077"/>
                    <a:pt x="69868" y="80895"/>
                  </a:cubicBezTo>
                  <a:cubicBezTo>
                    <a:pt x="69868" y="92808"/>
                    <a:pt x="61128" y="102152"/>
                    <a:pt x="41649" y="102152"/>
                  </a:cubicBezTo>
                  <a:cubicBezTo>
                    <a:pt x="20673" y="102152"/>
                    <a:pt x="11683" y="88837"/>
                    <a:pt x="6938" y="68982"/>
                  </a:cubicBezTo>
                  <a:cubicBezTo>
                    <a:pt x="6189" y="65946"/>
                    <a:pt x="5939" y="65012"/>
                    <a:pt x="3442" y="65012"/>
                  </a:cubicBezTo>
                  <a:cubicBezTo>
                    <a:pt x="196" y="65012"/>
                    <a:pt x="196" y="66647"/>
                    <a:pt x="196" y="70851"/>
                  </a:cubicBezTo>
                  <a:lnTo>
                    <a:pt x="196" y="101684"/>
                  </a:lnTo>
                  <a:cubicBezTo>
                    <a:pt x="196" y="105655"/>
                    <a:pt x="196" y="107291"/>
                    <a:pt x="2942" y="107291"/>
                  </a:cubicBezTo>
                  <a:cubicBezTo>
                    <a:pt x="4191" y="107291"/>
                    <a:pt x="4441" y="107057"/>
                    <a:pt x="9186" y="102619"/>
                  </a:cubicBezTo>
                  <a:cubicBezTo>
                    <a:pt x="9685" y="102152"/>
                    <a:pt x="9685" y="101684"/>
                    <a:pt x="14180" y="97246"/>
                  </a:cubicBezTo>
                  <a:cubicBezTo>
                    <a:pt x="25168" y="107057"/>
                    <a:pt x="36405" y="107291"/>
                    <a:pt x="41649" y="107291"/>
                  </a:cubicBezTo>
                  <a:cubicBezTo>
                    <a:pt x="70367" y="107291"/>
                    <a:pt x="81854" y="91640"/>
                    <a:pt x="81854" y="74822"/>
                  </a:cubicBezTo>
                  <a:cubicBezTo>
                    <a:pt x="81854" y="62442"/>
                    <a:pt x="74363" y="55435"/>
                    <a:pt x="71366" y="52631"/>
                  </a:cubicBezTo>
                  <a:cubicBezTo>
                    <a:pt x="63125" y="45157"/>
                    <a:pt x="53386" y="43288"/>
                    <a:pt x="42898" y="41419"/>
                  </a:cubicBezTo>
                  <a:cubicBezTo>
                    <a:pt x="28914" y="38850"/>
                    <a:pt x="12182" y="35813"/>
                    <a:pt x="12182" y="22265"/>
                  </a:cubicBezTo>
                  <a:cubicBezTo>
                    <a:pt x="12182" y="14090"/>
                    <a:pt x="18675" y="4513"/>
                    <a:pt x="40151" y="4513"/>
                  </a:cubicBezTo>
                  <a:cubicBezTo>
                    <a:pt x="67620" y="4513"/>
                    <a:pt x="68869" y="25536"/>
                    <a:pt x="69368" y="32777"/>
                  </a:cubicBezTo>
                  <a:cubicBezTo>
                    <a:pt x="69618" y="34879"/>
                    <a:pt x="71866" y="34879"/>
                    <a:pt x="72365" y="34879"/>
                  </a:cubicBezTo>
                  <a:cubicBezTo>
                    <a:pt x="75611" y="34879"/>
                    <a:pt x="75611" y="33711"/>
                    <a:pt x="75611" y="29273"/>
                  </a:cubicBezTo>
                  <a:lnTo>
                    <a:pt x="75611" y="5681"/>
                  </a:lnTo>
                  <a:cubicBezTo>
                    <a:pt x="75611" y="1710"/>
                    <a:pt x="75611" y="75"/>
                    <a:pt x="72864" y="75"/>
                  </a:cubicBezTo>
                  <a:cubicBezTo>
                    <a:pt x="71616" y="75"/>
                    <a:pt x="71116" y="75"/>
                    <a:pt x="67870" y="2878"/>
                  </a:cubicBezTo>
                  <a:cubicBezTo>
                    <a:pt x="67121" y="3812"/>
                    <a:pt x="64624" y="5914"/>
                    <a:pt x="63625" y="6615"/>
                  </a:cubicBezTo>
                  <a:cubicBezTo>
                    <a:pt x="54135" y="75"/>
                    <a:pt x="43897" y="75"/>
                    <a:pt x="40151" y="75"/>
                  </a:cubicBezTo>
                  <a:cubicBezTo>
                    <a:pt x="9685" y="75"/>
                    <a:pt x="196" y="15725"/>
                    <a:pt x="196" y="28806"/>
                  </a:cubicBezTo>
                  <a:cubicBezTo>
                    <a:pt x="196" y="36981"/>
                    <a:pt x="4191" y="43522"/>
                    <a:pt x="10934" y="48661"/>
                  </a:cubicBezTo>
                  <a:cubicBezTo>
                    <a:pt x="18925" y="54734"/>
                    <a:pt x="25917" y="56135"/>
                    <a:pt x="43897" y="59405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9BE270D-7300-6E95-2D4E-760009F8E87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032448" y="4182496"/>
              <a:ext cx="53440" cy="156268"/>
            </a:xfrm>
            <a:custGeom>
              <a:avLst/>
              <a:gdLst>
                <a:gd name="connsiteX0" fmla="*/ 36159 w 53440"/>
                <a:gd name="connsiteY0" fmla="*/ 53099 h 156268"/>
                <a:gd name="connsiteX1" fmla="*/ 1198 w 53440"/>
                <a:gd name="connsiteY1" fmla="*/ 55668 h 156268"/>
                <a:gd name="connsiteX2" fmla="*/ 1198 w 53440"/>
                <a:gd name="connsiteY2" fmla="*/ 62909 h 156268"/>
                <a:gd name="connsiteX3" fmla="*/ 19678 w 53440"/>
                <a:gd name="connsiteY3" fmla="*/ 75756 h 156268"/>
                <a:gd name="connsiteX4" fmla="*/ 19678 w 53440"/>
                <a:gd name="connsiteY4" fmla="*/ 138591 h 156268"/>
                <a:gd name="connsiteX5" fmla="*/ 199 w 53440"/>
                <a:gd name="connsiteY5" fmla="*/ 149102 h 156268"/>
                <a:gd name="connsiteX6" fmla="*/ 199 w 53440"/>
                <a:gd name="connsiteY6" fmla="*/ 156343 h 156268"/>
                <a:gd name="connsiteX7" fmla="*/ 27669 w 53440"/>
                <a:gd name="connsiteY7" fmla="*/ 155643 h 156268"/>
                <a:gd name="connsiteX8" fmla="*/ 53640 w 53440"/>
                <a:gd name="connsiteY8" fmla="*/ 156343 h 156268"/>
                <a:gd name="connsiteX9" fmla="*/ 53640 w 53440"/>
                <a:gd name="connsiteY9" fmla="*/ 149102 h 156268"/>
                <a:gd name="connsiteX10" fmla="*/ 36159 w 53440"/>
                <a:gd name="connsiteY10" fmla="*/ 138825 h 156268"/>
                <a:gd name="connsiteX11" fmla="*/ 36159 w 53440"/>
                <a:gd name="connsiteY11" fmla="*/ 53099 h 156268"/>
                <a:gd name="connsiteX12" fmla="*/ 37158 w 53440"/>
                <a:gd name="connsiteY12" fmla="*/ 12455 h 156268"/>
                <a:gd name="connsiteX13" fmla="*/ 23923 w 53440"/>
                <a:gd name="connsiteY13" fmla="*/ 75 h 156268"/>
                <a:gd name="connsiteX14" fmla="*/ 10688 w 53440"/>
                <a:gd name="connsiteY14" fmla="*/ 12455 h 156268"/>
                <a:gd name="connsiteX15" fmla="*/ 23923 w 53440"/>
                <a:gd name="connsiteY15" fmla="*/ 24835 h 156268"/>
                <a:gd name="connsiteX16" fmla="*/ 37158 w 53440"/>
                <a:gd name="connsiteY16" fmla="*/ 12455 h 15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440" h="156268">
                  <a:moveTo>
                    <a:pt x="36159" y="53099"/>
                  </a:moveTo>
                  <a:lnTo>
                    <a:pt x="1198" y="55668"/>
                  </a:lnTo>
                  <a:lnTo>
                    <a:pt x="1198" y="62909"/>
                  </a:lnTo>
                  <a:cubicBezTo>
                    <a:pt x="17430" y="62909"/>
                    <a:pt x="19678" y="64311"/>
                    <a:pt x="19678" y="75756"/>
                  </a:cubicBezTo>
                  <a:lnTo>
                    <a:pt x="19678" y="138591"/>
                  </a:lnTo>
                  <a:cubicBezTo>
                    <a:pt x="19678" y="149102"/>
                    <a:pt x="16931" y="149102"/>
                    <a:pt x="199" y="149102"/>
                  </a:cubicBezTo>
                  <a:lnTo>
                    <a:pt x="199" y="156343"/>
                  </a:lnTo>
                  <a:cubicBezTo>
                    <a:pt x="8191" y="156110"/>
                    <a:pt x="21676" y="155643"/>
                    <a:pt x="27669" y="155643"/>
                  </a:cubicBezTo>
                  <a:cubicBezTo>
                    <a:pt x="36409" y="155643"/>
                    <a:pt x="45149" y="156110"/>
                    <a:pt x="53640" y="156343"/>
                  </a:cubicBezTo>
                  <a:lnTo>
                    <a:pt x="53640" y="149102"/>
                  </a:lnTo>
                  <a:cubicBezTo>
                    <a:pt x="37158" y="149102"/>
                    <a:pt x="36159" y="147934"/>
                    <a:pt x="36159" y="138825"/>
                  </a:cubicBezTo>
                  <a:lnTo>
                    <a:pt x="36159" y="53099"/>
                  </a:lnTo>
                  <a:close/>
                  <a:moveTo>
                    <a:pt x="37158" y="12455"/>
                  </a:moveTo>
                  <a:cubicBezTo>
                    <a:pt x="37158" y="4980"/>
                    <a:pt x="30915" y="75"/>
                    <a:pt x="23923" y="75"/>
                  </a:cubicBezTo>
                  <a:cubicBezTo>
                    <a:pt x="16182" y="75"/>
                    <a:pt x="10688" y="6382"/>
                    <a:pt x="10688" y="12455"/>
                  </a:cubicBezTo>
                  <a:cubicBezTo>
                    <a:pt x="10688" y="18762"/>
                    <a:pt x="16182" y="24835"/>
                    <a:pt x="23923" y="24835"/>
                  </a:cubicBezTo>
                  <a:cubicBezTo>
                    <a:pt x="30915" y="24835"/>
                    <a:pt x="37158" y="19929"/>
                    <a:pt x="37158" y="12455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438CCBC-33AF-CBB9-6DE8-04CDD46681A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101566" y="4235520"/>
              <a:ext cx="195032" cy="103244"/>
            </a:xfrm>
            <a:custGeom>
              <a:avLst/>
              <a:gdLst>
                <a:gd name="connsiteX0" fmla="*/ 19681 w 195032"/>
                <a:gd name="connsiteY0" fmla="*/ 22966 h 103244"/>
                <a:gd name="connsiteX1" fmla="*/ 19681 w 195032"/>
                <a:gd name="connsiteY1" fmla="*/ 85567 h 103244"/>
                <a:gd name="connsiteX2" fmla="*/ 202 w 195032"/>
                <a:gd name="connsiteY2" fmla="*/ 96078 h 103244"/>
                <a:gd name="connsiteX3" fmla="*/ 202 w 195032"/>
                <a:gd name="connsiteY3" fmla="*/ 103320 h 103244"/>
                <a:gd name="connsiteX4" fmla="*/ 28421 w 195032"/>
                <a:gd name="connsiteY4" fmla="*/ 102619 h 103244"/>
                <a:gd name="connsiteX5" fmla="*/ 56390 w 195032"/>
                <a:gd name="connsiteY5" fmla="*/ 103320 h 103244"/>
                <a:gd name="connsiteX6" fmla="*/ 56390 w 195032"/>
                <a:gd name="connsiteY6" fmla="*/ 96078 h 103244"/>
                <a:gd name="connsiteX7" fmla="*/ 36911 w 195032"/>
                <a:gd name="connsiteY7" fmla="*/ 85567 h 103244"/>
                <a:gd name="connsiteX8" fmla="*/ 36911 w 195032"/>
                <a:gd name="connsiteY8" fmla="*/ 42587 h 103244"/>
                <a:gd name="connsiteX9" fmla="*/ 70624 w 195032"/>
                <a:gd name="connsiteY9" fmla="*/ 5214 h 103244"/>
                <a:gd name="connsiteX10" fmla="*/ 89103 w 195032"/>
                <a:gd name="connsiteY10" fmla="*/ 31142 h 103244"/>
                <a:gd name="connsiteX11" fmla="*/ 89103 w 195032"/>
                <a:gd name="connsiteY11" fmla="*/ 85567 h 103244"/>
                <a:gd name="connsiteX12" fmla="*/ 69625 w 195032"/>
                <a:gd name="connsiteY12" fmla="*/ 96078 h 103244"/>
                <a:gd name="connsiteX13" fmla="*/ 69625 w 195032"/>
                <a:gd name="connsiteY13" fmla="*/ 103320 h 103244"/>
                <a:gd name="connsiteX14" fmla="*/ 97843 w 195032"/>
                <a:gd name="connsiteY14" fmla="*/ 102619 h 103244"/>
                <a:gd name="connsiteX15" fmla="*/ 125812 w 195032"/>
                <a:gd name="connsiteY15" fmla="*/ 103320 h 103244"/>
                <a:gd name="connsiteX16" fmla="*/ 125812 w 195032"/>
                <a:gd name="connsiteY16" fmla="*/ 96078 h 103244"/>
                <a:gd name="connsiteX17" fmla="*/ 106334 w 195032"/>
                <a:gd name="connsiteY17" fmla="*/ 85567 h 103244"/>
                <a:gd name="connsiteX18" fmla="*/ 106334 w 195032"/>
                <a:gd name="connsiteY18" fmla="*/ 42587 h 103244"/>
                <a:gd name="connsiteX19" fmla="*/ 140046 w 195032"/>
                <a:gd name="connsiteY19" fmla="*/ 5214 h 103244"/>
                <a:gd name="connsiteX20" fmla="*/ 158526 w 195032"/>
                <a:gd name="connsiteY20" fmla="*/ 31142 h 103244"/>
                <a:gd name="connsiteX21" fmla="*/ 158526 w 195032"/>
                <a:gd name="connsiteY21" fmla="*/ 85567 h 103244"/>
                <a:gd name="connsiteX22" fmla="*/ 139047 w 195032"/>
                <a:gd name="connsiteY22" fmla="*/ 96078 h 103244"/>
                <a:gd name="connsiteX23" fmla="*/ 139047 w 195032"/>
                <a:gd name="connsiteY23" fmla="*/ 103320 h 103244"/>
                <a:gd name="connsiteX24" fmla="*/ 167266 w 195032"/>
                <a:gd name="connsiteY24" fmla="*/ 102619 h 103244"/>
                <a:gd name="connsiteX25" fmla="*/ 195235 w 195032"/>
                <a:gd name="connsiteY25" fmla="*/ 103320 h 103244"/>
                <a:gd name="connsiteX26" fmla="*/ 195235 w 195032"/>
                <a:gd name="connsiteY26" fmla="*/ 96078 h 103244"/>
                <a:gd name="connsiteX27" fmla="*/ 175756 w 195032"/>
                <a:gd name="connsiteY27" fmla="*/ 89071 h 103244"/>
                <a:gd name="connsiteX28" fmla="*/ 175756 w 195032"/>
                <a:gd name="connsiteY28" fmla="*/ 44456 h 103244"/>
                <a:gd name="connsiteX29" fmla="*/ 168015 w 195032"/>
                <a:gd name="connsiteY29" fmla="*/ 8717 h 103244"/>
                <a:gd name="connsiteX30" fmla="*/ 141794 w 195032"/>
                <a:gd name="connsiteY30" fmla="*/ 75 h 103244"/>
                <a:gd name="connsiteX31" fmla="*/ 105585 w 195032"/>
                <a:gd name="connsiteY31" fmla="*/ 22966 h 103244"/>
                <a:gd name="connsiteX32" fmla="*/ 72372 w 195032"/>
                <a:gd name="connsiteY32" fmla="*/ 75 h 103244"/>
                <a:gd name="connsiteX33" fmla="*/ 35413 w 195032"/>
                <a:gd name="connsiteY33" fmla="*/ 24601 h 103244"/>
                <a:gd name="connsiteX34" fmla="*/ 35413 w 195032"/>
                <a:gd name="connsiteY34" fmla="*/ 75 h 103244"/>
                <a:gd name="connsiteX35" fmla="*/ 202 w 195032"/>
                <a:gd name="connsiteY35" fmla="*/ 2644 h 103244"/>
                <a:gd name="connsiteX36" fmla="*/ 202 w 195032"/>
                <a:gd name="connsiteY36" fmla="*/ 9885 h 103244"/>
                <a:gd name="connsiteX37" fmla="*/ 19681 w 195032"/>
                <a:gd name="connsiteY37" fmla="*/ 22966 h 10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5032" h="103244">
                  <a:moveTo>
                    <a:pt x="19681" y="22966"/>
                  </a:moveTo>
                  <a:lnTo>
                    <a:pt x="19681" y="85567"/>
                  </a:lnTo>
                  <a:cubicBezTo>
                    <a:pt x="19681" y="96078"/>
                    <a:pt x="16934" y="96078"/>
                    <a:pt x="202" y="96078"/>
                  </a:cubicBezTo>
                  <a:lnTo>
                    <a:pt x="202" y="103320"/>
                  </a:lnTo>
                  <a:cubicBezTo>
                    <a:pt x="8943" y="103086"/>
                    <a:pt x="21678" y="102619"/>
                    <a:pt x="28421" y="102619"/>
                  </a:cubicBezTo>
                  <a:cubicBezTo>
                    <a:pt x="34914" y="102619"/>
                    <a:pt x="47899" y="103086"/>
                    <a:pt x="56390" y="103320"/>
                  </a:cubicBezTo>
                  <a:lnTo>
                    <a:pt x="56390" y="96078"/>
                  </a:lnTo>
                  <a:cubicBezTo>
                    <a:pt x="39658" y="96078"/>
                    <a:pt x="36911" y="96078"/>
                    <a:pt x="36911" y="85567"/>
                  </a:cubicBezTo>
                  <a:lnTo>
                    <a:pt x="36911" y="42587"/>
                  </a:lnTo>
                  <a:cubicBezTo>
                    <a:pt x="36911" y="18294"/>
                    <a:pt x="54642" y="5214"/>
                    <a:pt x="70624" y="5214"/>
                  </a:cubicBezTo>
                  <a:cubicBezTo>
                    <a:pt x="86356" y="5214"/>
                    <a:pt x="89103" y="17827"/>
                    <a:pt x="89103" y="31142"/>
                  </a:cubicBezTo>
                  <a:lnTo>
                    <a:pt x="89103" y="85567"/>
                  </a:lnTo>
                  <a:cubicBezTo>
                    <a:pt x="89103" y="96078"/>
                    <a:pt x="86356" y="96078"/>
                    <a:pt x="69625" y="96078"/>
                  </a:cubicBezTo>
                  <a:lnTo>
                    <a:pt x="69625" y="103320"/>
                  </a:lnTo>
                  <a:cubicBezTo>
                    <a:pt x="78365" y="103086"/>
                    <a:pt x="91101" y="102619"/>
                    <a:pt x="97843" y="102619"/>
                  </a:cubicBezTo>
                  <a:cubicBezTo>
                    <a:pt x="104336" y="102619"/>
                    <a:pt x="117322" y="103086"/>
                    <a:pt x="125812" y="103320"/>
                  </a:cubicBezTo>
                  <a:lnTo>
                    <a:pt x="125812" y="96078"/>
                  </a:lnTo>
                  <a:cubicBezTo>
                    <a:pt x="109081" y="96078"/>
                    <a:pt x="106334" y="96078"/>
                    <a:pt x="106334" y="85567"/>
                  </a:cubicBezTo>
                  <a:lnTo>
                    <a:pt x="106334" y="42587"/>
                  </a:lnTo>
                  <a:cubicBezTo>
                    <a:pt x="106334" y="18294"/>
                    <a:pt x="124064" y="5214"/>
                    <a:pt x="140046" y="5214"/>
                  </a:cubicBezTo>
                  <a:cubicBezTo>
                    <a:pt x="155779" y="5214"/>
                    <a:pt x="158526" y="17827"/>
                    <a:pt x="158526" y="31142"/>
                  </a:cubicBezTo>
                  <a:lnTo>
                    <a:pt x="158526" y="85567"/>
                  </a:lnTo>
                  <a:cubicBezTo>
                    <a:pt x="158526" y="96078"/>
                    <a:pt x="155779" y="96078"/>
                    <a:pt x="139047" y="96078"/>
                  </a:cubicBezTo>
                  <a:lnTo>
                    <a:pt x="139047" y="103320"/>
                  </a:lnTo>
                  <a:cubicBezTo>
                    <a:pt x="147788" y="103086"/>
                    <a:pt x="160523" y="102619"/>
                    <a:pt x="167266" y="102619"/>
                  </a:cubicBezTo>
                  <a:cubicBezTo>
                    <a:pt x="173759" y="102619"/>
                    <a:pt x="186744" y="103086"/>
                    <a:pt x="195235" y="103320"/>
                  </a:cubicBezTo>
                  <a:lnTo>
                    <a:pt x="195235" y="96078"/>
                  </a:lnTo>
                  <a:cubicBezTo>
                    <a:pt x="182249" y="96078"/>
                    <a:pt x="176006" y="96078"/>
                    <a:pt x="175756" y="89071"/>
                  </a:cubicBezTo>
                  <a:lnTo>
                    <a:pt x="175756" y="44456"/>
                  </a:lnTo>
                  <a:cubicBezTo>
                    <a:pt x="175756" y="24368"/>
                    <a:pt x="175756" y="17126"/>
                    <a:pt x="168015" y="8717"/>
                  </a:cubicBezTo>
                  <a:cubicBezTo>
                    <a:pt x="164519" y="4746"/>
                    <a:pt x="156278" y="75"/>
                    <a:pt x="141794" y="75"/>
                  </a:cubicBezTo>
                  <a:cubicBezTo>
                    <a:pt x="120818" y="75"/>
                    <a:pt x="109830" y="14090"/>
                    <a:pt x="105585" y="22966"/>
                  </a:cubicBezTo>
                  <a:cubicBezTo>
                    <a:pt x="102089" y="2644"/>
                    <a:pt x="83609" y="75"/>
                    <a:pt x="72372" y="75"/>
                  </a:cubicBezTo>
                  <a:cubicBezTo>
                    <a:pt x="54142" y="75"/>
                    <a:pt x="42405" y="10119"/>
                    <a:pt x="35413" y="24601"/>
                  </a:cubicBezTo>
                  <a:lnTo>
                    <a:pt x="35413" y="75"/>
                  </a:lnTo>
                  <a:lnTo>
                    <a:pt x="202" y="2644"/>
                  </a:lnTo>
                  <a:lnTo>
                    <a:pt x="202" y="9885"/>
                  </a:lnTo>
                  <a:cubicBezTo>
                    <a:pt x="17683" y="9885"/>
                    <a:pt x="19681" y="11520"/>
                    <a:pt x="19681" y="22966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F51DB46-4F58-E323-9763-026C195EEEF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326398" y="4163575"/>
              <a:ext cx="57935" cy="233585"/>
            </a:xfrm>
            <a:custGeom>
              <a:avLst/>
              <a:gdLst>
                <a:gd name="connsiteX0" fmla="*/ 58146 w 57935"/>
                <a:gd name="connsiteY0" fmla="*/ 231324 h 233585"/>
                <a:gd name="connsiteX1" fmla="*/ 53901 w 57935"/>
                <a:gd name="connsiteY1" fmla="*/ 226186 h 233585"/>
                <a:gd name="connsiteX2" fmla="*/ 14694 w 57935"/>
                <a:gd name="connsiteY2" fmla="*/ 116868 h 233585"/>
                <a:gd name="connsiteX3" fmla="*/ 54900 w 57935"/>
                <a:gd name="connsiteY3" fmla="*/ 6382 h 233585"/>
                <a:gd name="connsiteX4" fmla="*/ 58146 w 57935"/>
                <a:gd name="connsiteY4" fmla="*/ 2411 h 233585"/>
                <a:gd name="connsiteX5" fmla="*/ 55649 w 57935"/>
                <a:gd name="connsiteY5" fmla="*/ 75 h 233585"/>
                <a:gd name="connsiteX6" fmla="*/ 15943 w 57935"/>
                <a:gd name="connsiteY6" fmla="*/ 45624 h 233585"/>
                <a:gd name="connsiteX7" fmla="*/ 211 w 57935"/>
                <a:gd name="connsiteY7" fmla="*/ 116868 h 233585"/>
                <a:gd name="connsiteX8" fmla="*/ 16692 w 57935"/>
                <a:gd name="connsiteY8" fmla="*/ 189746 h 233585"/>
                <a:gd name="connsiteX9" fmla="*/ 55649 w 57935"/>
                <a:gd name="connsiteY9" fmla="*/ 233660 h 233585"/>
                <a:gd name="connsiteX10" fmla="*/ 58146 w 57935"/>
                <a:gd name="connsiteY10" fmla="*/ 231324 h 23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35" h="233585">
                  <a:moveTo>
                    <a:pt x="58146" y="231324"/>
                  </a:moveTo>
                  <a:cubicBezTo>
                    <a:pt x="58146" y="230624"/>
                    <a:pt x="58146" y="230157"/>
                    <a:pt x="53901" y="226186"/>
                  </a:cubicBezTo>
                  <a:cubicBezTo>
                    <a:pt x="22685" y="196754"/>
                    <a:pt x="14694" y="152606"/>
                    <a:pt x="14694" y="116868"/>
                  </a:cubicBezTo>
                  <a:cubicBezTo>
                    <a:pt x="14694" y="76224"/>
                    <a:pt x="24184" y="35580"/>
                    <a:pt x="54900" y="6382"/>
                  </a:cubicBezTo>
                  <a:cubicBezTo>
                    <a:pt x="58146" y="3579"/>
                    <a:pt x="58146" y="3111"/>
                    <a:pt x="58146" y="2411"/>
                  </a:cubicBezTo>
                  <a:cubicBezTo>
                    <a:pt x="58146" y="775"/>
                    <a:pt x="57147" y="75"/>
                    <a:pt x="55649" y="75"/>
                  </a:cubicBezTo>
                  <a:cubicBezTo>
                    <a:pt x="53152" y="75"/>
                    <a:pt x="30677" y="15959"/>
                    <a:pt x="15943" y="45624"/>
                  </a:cubicBezTo>
                  <a:cubicBezTo>
                    <a:pt x="3207" y="71318"/>
                    <a:pt x="211" y="97246"/>
                    <a:pt x="211" y="116868"/>
                  </a:cubicBezTo>
                  <a:cubicBezTo>
                    <a:pt x="211" y="135087"/>
                    <a:pt x="2957" y="163351"/>
                    <a:pt x="16692" y="189746"/>
                  </a:cubicBezTo>
                  <a:cubicBezTo>
                    <a:pt x="31675" y="218477"/>
                    <a:pt x="53152" y="233660"/>
                    <a:pt x="55649" y="233660"/>
                  </a:cubicBezTo>
                  <a:cubicBezTo>
                    <a:pt x="57147" y="233660"/>
                    <a:pt x="58146" y="232960"/>
                    <a:pt x="58146" y="231324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C484D80-F2A2-1E1B-131F-D66E0367342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408779" y="4235520"/>
              <a:ext cx="102885" cy="148560"/>
            </a:xfrm>
            <a:custGeom>
              <a:avLst/>
              <a:gdLst>
                <a:gd name="connsiteX0" fmla="*/ 103100 w 102885"/>
                <a:gd name="connsiteY0" fmla="*/ 2644 h 148560"/>
                <a:gd name="connsiteX1" fmla="*/ 100602 w 102885"/>
                <a:gd name="connsiteY1" fmla="*/ 308 h 148560"/>
                <a:gd name="connsiteX2" fmla="*/ 83621 w 102885"/>
                <a:gd name="connsiteY2" fmla="*/ 16426 h 148560"/>
                <a:gd name="connsiteX3" fmla="*/ 60397 w 102885"/>
                <a:gd name="connsiteY3" fmla="*/ 75 h 148560"/>
                <a:gd name="connsiteX4" fmla="*/ 214 w 102885"/>
                <a:gd name="connsiteY4" fmla="*/ 68515 h 148560"/>
                <a:gd name="connsiteX5" fmla="*/ 33178 w 102885"/>
                <a:gd name="connsiteY5" fmla="*/ 105889 h 148560"/>
                <a:gd name="connsiteX6" fmla="*/ 62645 w 102885"/>
                <a:gd name="connsiteY6" fmla="*/ 91874 h 148560"/>
                <a:gd name="connsiteX7" fmla="*/ 51407 w 102885"/>
                <a:gd name="connsiteY7" fmla="*/ 133686 h 148560"/>
                <a:gd name="connsiteX8" fmla="*/ 33427 w 102885"/>
                <a:gd name="connsiteY8" fmla="*/ 141394 h 148560"/>
                <a:gd name="connsiteX9" fmla="*/ 27684 w 102885"/>
                <a:gd name="connsiteY9" fmla="*/ 146066 h 148560"/>
                <a:gd name="connsiteX10" fmla="*/ 30930 w 102885"/>
                <a:gd name="connsiteY10" fmla="*/ 148635 h 148560"/>
                <a:gd name="connsiteX11" fmla="*/ 55902 w 102885"/>
                <a:gd name="connsiteY11" fmla="*/ 147934 h 148560"/>
                <a:gd name="connsiteX12" fmla="*/ 81624 w 102885"/>
                <a:gd name="connsiteY12" fmla="*/ 148635 h 148560"/>
                <a:gd name="connsiteX13" fmla="*/ 86119 w 102885"/>
                <a:gd name="connsiteY13" fmla="*/ 143963 h 148560"/>
                <a:gd name="connsiteX14" fmla="*/ 79626 w 102885"/>
                <a:gd name="connsiteY14" fmla="*/ 141394 h 148560"/>
                <a:gd name="connsiteX15" fmla="*/ 67639 w 102885"/>
                <a:gd name="connsiteY15" fmla="*/ 137657 h 148560"/>
                <a:gd name="connsiteX16" fmla="*/ 68638 w 102885"/>
                <a:gd name="connsiteY16" fmla="*/ 132518 h 148560"/>
                <a:gd name="connsiteX17" fmla="*/ 103100 w 102885"/>
                <a:gd name="connsiteY17" fmla="*/ 2644 h 148560"/>
                <a:gd name="connsiteX18" fmla="*/ 33927 w 102885"/>
                <a:gd name="connsiteY18" fmla="*/ 100750 h 148560"/>
                <a:gd name="connsiteX19" fmla="*/ 17945 w 102885"/>
                <a:gd name="connsiteY19" fmla="*/ 78793 h 148560"/>
                <a:gd name="connsiteX20" fmla="*/ 29432 w 102885"/>
                <a:gd name="connsiteY20" fmla="*/ 32310 h 148560"/>
                <a:gd name="connsiteX21" fmla="*/ 60397 w 102885"/>
                <a:gd name="connsiteY21" fmla="*/ 5214 h 148560"/>
                <a:gd name="connsiteX22" fmla="*/ 80125 w 102885"/>
                <a:gd name="connsiteY22" fmla="*/ 25769 h 148560"/>
                <a:gd name="connsiteX23" fmla="*/ 65641 w 102885"/>
                <a:gd name="connsiteY23" fmla="*/ 79260 h 148560"/>
                <a:gd name="connsiteX24" fmla="*/ 33927 w 102885"/>
                <a:gd name="connsiteY24" fmla="*/ 100750 h 14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885" h="148560">
                  <a:moveTo>
                    <a:pt x="103100" y="2644"/>
                  </a:moveTo>
                  <a:cubicBezTo>
                    <a:pt x="103100" y="1710"/>
                    <a:pt x="102350" y="308"/>
                    <a:pt x="100602" y="308"/>
                  </a:cubicBezTo>
                  <a:cubicBezTo>
                    <a:pt x="97856" y="308"/>
                    <a:pt x="87867" y="9652"/>
                    <a:pt x="83621" y="16426"/>
                  </a:cubicBezTo>
                  <a:cubicBezTo>
                    <a:pt x="78128" y="3812"/>
                    <a:pt x="68388" y="75"/>
                    <a:pt x="60397" y="75"/>
                  </a:cubicBezTo>
                  <a:cubicBezTo>
                    <a:pt x="30930" y="75"/>
                    <a:pt x="214" y="34645"/>
                    <a:pt x="214" y="68515"/>
                  </a:cubicBezTo>
                  <a:cubicBezTo>
                    <a:pt x="214" y="91407"/>
                    <a:pt x="14948" y="105889"/>
                    <a:pt x="33178" y="105889"/>
                  </a:cubicBezTo>
                  <a:cubicBezTo>
                    <a:pt x="43916" y="105889"/>
                    <a:pt x="53655" y="100283"/>
                    <a:pt x="62645" y="91874"/>
                  </a:cubicBezTo>
                  <a:cubicBezTo>
                    <a:pt x="60397" y="100049"/>
                    <a:pt x="52156" y="131583"/>
                    <a:pt x="51407" y="133686"/>
                  </a:cubicBezTo>
                  <a:cubicBezTo>
                    <a:pt x="49410" y="140226"/>
                    <a:pt x="47412" y="141160"/>
                    <a:pt x="33427" y="141394"/>
                  </a:cubicBezTo>
                  <a:cubicBezTo>
                    <a:pt x="30181" y="141394"/>
                    <a:pt x="27684" y="141394"/>
                    <a:pt x="27684" y="146066"/>
                  </a:cubicBezTo>
                  <a:cubicBezTo>
                    <a:pt x="27684" y="146299"/>
                    <a:pt x="27684" y="148635"/>
                    <a:pt x="30930" y="148635"/>
                  </a:cubicBezTo>
                  <a:cubicBezTo>
                    <a:pt x="38921" y="148635"/>
                    <a:pt x="47661" y="147934"/>
                    <a:pt x="55902" y="147934"/>
                  </a:cubicBezTo>
                  <a:cubicBezTo>
                    <a:pt x="64393" y="147934"/>
                    <a:pt x="73383" y="148635"/>
                    <a:pt x="81624" y="148635"/>
                  </a:cubicBezTo>
                  <a:cubicBezTo>
                    <a:pt x="82872" y="148635"/>
                    <a:pt x="86119" y="148635"/>
                    <a:pt x="86119" y="143963"/>
                  </a:cubicBezTo>
                  <a:cubicBezTo>
                    <a:pt x="86119" y="141394"/>
                    <a:pt x="83621" y="141394"/>
                    <a:pt x="79626" y="141394"/>
                  </a:cubicBezTo>
                  <a:cubicBezTo>
                    <a:pt x="67639" y="141394"/>
                    <a:pt x="67639" y="139759"/>
                    <a:pt x="67639" y="137657"/>
                  </a:cubicBezTo>
                  <a:cubicBezTo>
                    <a:pt x="67639" y="136022"/>
                    <a:pt x="68139" y="134620"/>
                    <a:pt x="68638" y="132518"/>
                  </a:cubicBezTo>
                  <a:lnTo>
                    <a:pt x="103100" y="2644"/>
                  </a:lnTo>
                  <a:close/>
                  <a:moveTo>
                    <a:pt x="33927" y="100750"/>
                  </a:moveTo>
                  <a:cubicBezTo>
                    <a:pt x="18944" y="100750"/>
                    <a:pt x="17945" y="82764"/>
                    <a:pt x="17945" y="78793"/>
                  </a:cubicBezTo>
                  <a:cubicBezTo>
                    <a:pt x="17945" y="67581"/>
                    <a:pt x="25187" y="42120"/>
                    <a:pt x="29432" y="32310"/>
                  </a:cubicBezTo>
                  <a:cubicBezTo>
                    <a:pt x="37173" y="15024"/>
                    <a:pt x="50159" y="5214"/>
                    <a:pt x="60397" y="5214"/>
                  </a:cubicBezTo>
                  <a:cubicBezTo>
                    <a:pt x="76629" y="5214"/>
                    <a:pt x="80125" y="24134"/>
                    <a:pt x="80125" y="25769"/>
                  </a:cubicBezTo>
                  <a:cubicBezTo>
                    <a:pt x="80125" y="27171"/>
                    <a:pt x="66391" y="78326"/>
                    <a:pt x="65641" y="79260"/>
                  </a:cubicBezTo>
                  <a:cubicBezTo>
                    <a:pt x="61896" y="85801"/>
                    <a:pt x="47911" y="100750"/>
                    <a:pt x="33927" y="100750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CE52477-7A5B-4658-578A-FCEE0B92A89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540705" y="4314004"/>
              <a:ext cx="29217" cy="69842"/>
            </a:xfrm>
            <a:custGeom>
              <a:avLst/>
              <a:gdLst>
                <a:gd name="connsiteX0" fmla="*/ 29437 w 29217"/>
                <a:gd name="connsiteY0" fmla="*/ 24601 h 69842"/>
                <a:gd name="connsiteX1" fmla="*/ 13454 w 29217"/>
                <a:gd name="connsiteY1" fmla="*/ 75 h 69842"/>
                <a:gd name="connsiteX2" fmla="*/ 219 w 29217"/>
                <a:gd name="connsiteY2" fmla="*/ 12455 h 69842"/>
                <a:gd name="connsiteX3" fmla="*/ 13454 w 29217"/>
                <a:gd name="connsiteY3" fmla="*/ 24835 h 69842"/>
                <a:gd name="connsiteX4" fmla="*/ 22195 w 29217"/>
                <a:gd name="connsiteY4" fmla="*/ 21798 h 69842"/>
                <a:gd name="connsiteX5" fmla="*/ 23443 w 29217"/>
                <a:gd name="connsiteY5" fmla="*/ 21097 h 69842"/>
                <a:gd name="connsiteX6" fmla="*/ 23943 w 29217"/>
                <a:gd name="connsiteY6" fmla="*/ 24601 h 69842"/>
                <a:gd name="connsiteX7" fmla="*/ 6962 w 29217"/>
                <a:gd name="connsiteY7" fmla="*/ 63610 h 69842"/>
                <a:gd name="connsiteX8" fmla="*/ 4215 w 29217"/>
                <a:gd name="connsiteY8" fmla="*/ 67347 h 69842"/>
                <a:gd name="connsiteX9" fmla="*/ 6712 w 29217"/>
                <a:gd name="connsiteY9" fmla="*/ 69917 h 69842"/>
                <a:gd name="connsiteX10" fmla="*/ 29437 w 29217"/>
                <a:gd name="connsiteY10" fmla="*/ 24601 h 6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17" h="69842">
                  <a:moveTo>
                    <a:pt x="29437" y="24601"/>
                  </a:moveTo>
                  <a:cubicBezTo>
                    <a:pt x="29437" y="9185"/>
                    <a:pt x="23194" y="75"/>
                    <a:pt x="13454" y="75"/>
                  </a:cubicBezTo>
                  <a:cubicBezTo>
                    <a:pt x="5214" y="75"/>
                    <a:pt x="219" y="5914"/>
                    <a:pt x="219" y="12455"/>
                  </a:cubicBezTo>
                  <a:cubicBezTo>
                    <a:pt x="219" y="18762"/>
                    <a:pt x="5214" y="24835"/>
                    <a:pt x="13454" y="24835"/>
                  </a:cubicBezTo>
                  <a:cubicBezTo>
                    <a:pt x="16451" y="24835"/>
                    <a:pt x="19698" y="23900"/>
                    <a:pt x="22195" y="21798"/>
                  </a:cubicBezTo>
                  <a:cubicBezTo>
                    <a:pt x="22944" y="21331"/>
                    <a:pt x="23194" y="21097"/>
                    <a:pt x="23443" y="21097"/>
                  </a:cubicBezTo>
                  <a:cubicBezTo>
                    <a:pt x="23693" y="21097"/>
                    <a:pt x="23943" y="21331"/>
                    <a:pt x="23943" y="24601"/>
                  </a:cubicBezTo>
                  <a:cubicBezTo>
                    <a:pt x="23943" y="41887"/>
                    <a:pt x="15203" y="55902"/>
                    <a:pt x="6962" y="63610"/>
                  </a:cubicBezTo>
                  <a:cubicBezTo>
                    <a:pt x="4215" y="66179"/>
                    <a:pt x="4215" y="66647"/>
                    <a:pt x="4215" y="67347"/>
                  </a:cubicBezTo>
                  <a:cubicBezTo>
                    <a:pt x="4215" y="68982"/>
                    <a:pt x="5463" y="69917"/>
                    <a:pt x="6712" y="69917"/>
                  </a:cubicBezTo>
                  <a:cubicBezTo>
                    <a:pt x="9459" y="69917"/>
                    <a:pt x="29437" y="51931"/>
                    <a:pt x="29437" y="24601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EC73586-4031-9A0E-55CD-0AC6356BF71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622224" y="4235520"/>
              <a:ext cx="130354" cy="148560"/>
            </a:xfrm>
            <a:custGeom>
              <a:avLst/>
              <a:gdLst>
                <a:gd name="connsiteX0" fmla="*/ 19452 w 130354"/>
                <a:gd name="connsiteY0" fmla="*/ 131817 h 148560"/>
                <a:gd name="connsiteX1" fmla="*/ 5967 w 130354"/>
                <a:gd name="connsiteY1" fmla="*/ 141394 h 148560"/>
                <a:gd name="connsiteX2" fmla="*/ 224 w 130354"/>
                <a:gd name="connsiteY2" fmla="*/ 145832 h 148560"/>
                <a:gd name="connsiteX3" fmla="*/ 3470 w 130354"/>
                <a:gd name="connsiteY3" fmla="*/ 148635 h 148560"/>
                <a:gd name="connsiteX4" fmla="*/ 24447 w 130354"/>
                <a:gd name="connsiteY4" fmla="*/ 147934 h 148560"/>
                <a:gd name="connsiteX5" fmla="*/ 49169 w 130354"/>
                <a:gd name="connsiteY5" fmla="*/ 148635 h 148560"/>
                <a:gd name="connsiteX6" fmla="*/ 53664 w 130354"/>
                <a:gd name="connsiteY6" fmla="*/ 143963 h 148560"/>
                <a:gd name="connsiteX7" fmla="*/ 47671 w 130354"/>
                <a:gd name="connsiteY7" fmla="*/ 141394 h 148560"/>
                <a:gd name="connsiteX8" fmla="*/ 35185 w 130354"/>
                <a:gd name="connsiteY8" fmla="*/ 137657 h 148560"/>
                <a:gd name="connsiteX9" fmla="*/ 47421 w 130354"/>
                <a:gd name="connsiteY9" fmla="*/ 90940 h 148560"/>
                <a:gd name="connsiteX10" fmla="*/ 70395 w 130354"/>
                <a:gd name="connsiteY10" fmla="*/ 105889 h 148560"/>
                <a:gd name="connsiteX11" fmla="*/ 130578 w 130354"/>
                <a:gd name="connsiteY11" fmla="*/ 37448 h 148560"/>
                <a:gd name="connsiteX12" fmla="*/ 97365 w 130354"/>
                <a:gd name="connsiteY12" fmla="*/ 75 h 148560"/>
                <a:gd name="connsiteX13" fmla="*/ 64652 w 130354"/>
                <a:gd name="connsiteY13" fmla="*/ 17594 h 148560"/>
                <a:gd name="connsiteX14" fmla="*/ 42177 w 130354"/>
                <a:gd name="connsiteY14" fmla="*/ 75 h 148560"/>
                <a:gd name="connsiteX15" fmla="*/ 23697 w 130354"/>
                <a:gd name="connsiteY15" fmla="*/ 13389 h 148560"/>
                <a:gd name="connsiteX16" fmla="*/ 15956 w 130354"/>
                <a:gd name="connsiteY16" fmla="*/ 36047 h 148560"/>
                <a:gd name="connsiteX17" fmla="*/ 18953 w 130354"/>
                <a:gd name="connsiteY17" fmla="*/ 38383 h 148560"/>
                <a:gd name="connsiteX18" fmla="*/ 23198 w 130354"/>
                <a:gd name="connsiteY18" fmla="*/ 33010 h 148560"/>
                <a:gd name="connsiteX19" fmla="*/ 41428 w 130354"/>
                <a:gd name="connsiteY19" fmla="*/ 5214 h 148560"/>
                <a:gd name="connsiteX20" fmla="*/ 49169 w 130354"/>
                <a:gd name="connsiteY20" fmla="*/ 15959 h 148560"/>
                <a:gd name="connsiteX21" fmla="*/ 47421 w 130354"/>
                <a:gd name="connsiteY21" fmla="*/ 27871 h 148560"/>
                <a:gd name="connsiteX22" fmla="*/ 19452 w 130354"/>
                <a:gd name="connsiteY22" fmla="*/ 131817 h 148560"/>
                <a:gd name="connsiteX23" fmla="*/ 63403 w 130354"/>
                <a:gd name="connsiteY23" fmla="*/ 30441 h 148560"/>
                <a:gd name="connsiteX24" fmla="*/ 76389 w 130354"/>
                <a:gd name="connsiteY24" fmla="*/ 14090 h 148560"/>
                <a:gd name="connsiteX25" fmla="*/ 96616 w 130354"/>
                <a:gd name="connsiteY25" fmla="*/ 5214 h 148560"/>
                <a:gd name="connsiteX26" fmla="*/ 112598 w 130354"/>
                <a:gd name="connsiteY26" fmla="*/ 27171 h 148560"/>
                <a:gd name="connsiteX27" fmla="*/ 99863 w 130354"/>
                <a:gd name="connsiteY27" fmla="*/ 76691 h 148560"/>
                <a:gd name="connsiteX28" fmla="*/ 70146 w 130354"/>
                <a:gd name="connsiteY28" fmla="*/ 100750 h 148560"/>
                <a:gd name="connsiteX29" fmla="*/ 50418 w 130354"/>
                <a:gd name="connsiteY29" fmla="*/ 79961 h 148560"/>
                <a:gd name="connsiteX30" fmla="*/ 51167 w 130354"/>
                <a:gd name="connsiteY30" fmla="*/ 76224 h 148560"/>
                <a:gd name="connsiteX31" fmla="*/ 63403 w 130354"/>
                <a:gd name="connsiteY31" fmla="*/ 30441 h 14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0354" h="148560">
                  <a:moveTo>
                    <a:pt x="19452" y="131817"/>
                  </a:moveTo>
                  <a:cubicBezTo>
                    <a:pt x="17454" y="139759"/>
                    <a:pt x="16955" y="141394"/>
                    <a:pt x="5967" y="141394"/>
                  </a:cubicBezTo>
                  <a:cubicBezTo>
                    <a:pt x="2971" y="141394"/>
                    <a:pt x="224" y="141394"/>
                    <a:pt x="224" y="145832"/>
                  </a:cubicBezTo>
                  <a:cubicBezTo>
                    <a:pt x="224" y="147701"/>
                    <a:pt x="1472" y="148635"/>
                    <a:pt x="3470" y="148635"/>
                  </a:cubicBezTo>
                  <a:cubicBezTo>
                    <a:pt x="10213" y="148635"/>
                    <a:pt x="17454" y="147934"/>
                    <a:pt x="24447" y="147934"/>
                  </a:cubicBezTo>
                  <a:cubicBezTo>
                    <a:pt x="32687" y="147934"/>
                    <a:pt x="41178" y="148635"/>
                    <a:pt x="49169" y="148635"/>
                  </a:cubicBezTo>
                  <a:cubicBezTo>
                    <a:pt x="50418" y="148635"/>
                    <a:pt x="53664" y="148635"/>
                    <a:pt x="53664" y="143963"/>
                  </a:cubicBezTo>
                  <a:cubicBezTo>
                    <a:pt x="53664" y="141394"/>
                    <a:pt x="51167" y="141394"/>
                    <a:pt x="47671" y="141394"/>
                  </a:cubicBezTo>
                  <a:cubicBezTo>
                    <a:pt x="35185" y="141394"/>
                    <a:pt x="35185" y="139759"/>
                    <a:pt x="35185" y="137657"/>
                  </a:cubicBezTo>
                  <a:cubicBezTo>
                    <a:pt x="35185" y="134854"/>
                    <a:pt x="45673" y="96779"/>
                    <a:pt x="47421" y="90940"/>
                  </a:cubicBezTo>
                  <a:cubicBezTo>
                    <a:pt x="50667" y="97714"/>
                    <a:pt x="57660" y="105889"/>
                    <a:pt x="70395" y="105889"/>
                  </a:cubicBezTo>
                  <a:cubicBezTo>
                    <a:pt x="99363" y="105889"/>
                    <a:pt x="130578" y="71786"/>
                    <a:pt x="130578" y="37448"/>
                  </a:cubicBezTo>
                  <a:cubicBezTo>
                    <a:pt x="130578" y="15491"/>
                    <a:pt x="116344" y="75"/>
                    <a:pt x="97365" y="75"/>
                  </a:cubicBezTo>
                  <a:cubicBezTo>
                    <a:pt x="84879" y="75"/>
                    <a:pt x="72893" y="8484"/>
                    <a:pt x="64652" y="17594"/>
                  </a:cubicBezTo>
                  <a:cubicBezTo>
                    <a:pt x="62155" y="4980"/>
                    <a:pt x="51417" y="75"/>
                    <a:pt x="42177" y="75"/>
                  </a:cubicBezTo>
                  <a:cubicBezTo>
                    <a:pt x="30690" y="75"/>
                    <a:pt x="25945" y="9185"/>
                    <a:pt x="23697" y="13389"/>
                  </a:cubicBezTo>
                  <a:cubicBezTo>
                    <a:pt x="19202" y="21331"/>
                    <a:pt x="15956" y="35346"/>
                    <a:pt x="15956" y="36047"/>
                  </a:cubicBezTo>
                  <a:cubicBezTo>
                    <a:pt x="15956" y="38383"/>
                    <a:pt x="18453" y="38383"/>
                    <a:pt x="18953" y="38383"/>
                  </a:cubicBezTo>
                  <a:cubicBezTo>
                    <a:pt x="21450" y="38383"/>
                    <a:pt x="21700" y="38149"/>
                    <a:pt x="23198" y="33010"/>
                  </a:cubicBezTo>
                  <a:cubicBezTo>
                    <a:pt x="27443" y="16426"/>
                    <a:pt x="32438" y="5214"/>
                    <a:pt x="41428" y="5214"/>
                  </a:cubicBezTo>
                  <a:cubicBezTo>
                    <a:pt x="45673" y="5214"/>
                    <a:pt x="49169" y="7082"/>
                    <a:pt x="49169" y="15959"/>
                  </a:cubicBezTo>
                  <a:cubicBezTo>
                    <a:pt x="49169" y="21331"/>
                    <a:pt x="48420" y="23900"/>
                    <a:pt x="47421" y="27871"/>
                  </a:cubicBezTo>
                  <a:lnTo>
                    <a:pt x="19452" y="131817"/>
                  </a:lnTo>
                  <a:close/>
                  <a:moveTo>
                    <a:pt x="63403" y="30441"/>
                  </a:moveTo>
                  <a:cubicBezTo>
                    <a:pt x="65151" y="24134"/>
                    <a:pt x="71894" y="17594"/>
                    <a:pt x="76389" y="14090"/>
                  </a:cubicBezTo>
                  <a:cubicBezTo>
                    <a:pt x="85129" y="6849"/>
                    <a:pt x="92371" y="5214"/>
                    <a:pt x="96616" y="5214"/>
                  </a:cubicBezTo>
                  <a:cubicBezTo>
                    <a:pt x="106605" y="5214"/>
                    <a:pt x="112598" y="13389"/>
                    <a:pt x="112598" y="27171"/>
                  </a:cubicBezTo>
                  <a:cubicBezTo>
                    <a:pt x="112598" y="40952"/>
                    <a:pt x="104357" y="67815"/>
                    <a:pt x="99863" y="76691"/>
                  </a:cubicBezTo>
                  <a:cubicBezTo>
                    <a:pt x="91372" y="93042"/>
                    <a:pt x="79385" y="100750"/>
                    <a:pt x="70146" y="100750"/>
                  </a:cubicBezTo>
                  <a:cubicBezTo>
                    <a:pt x="53664" y="100750"/>
                    <a:pt x="50418" y="81363"/>
                    <a:pt x="50418" y="79961"/>
                  </a:cubicBezTo>
                  <a:cubicBezTo>
                    <a:pt x="50418" y="79494"/>
                    <a:pt x="50418" y="79027"/>
                    <a:pt x="51167" y="76224"/>
                  </a:cubicBezTo>
                  <a:lnTo>
                    <a:pt x="63403" y="30441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D3E2711-9052-0922-9DC3-4060DA01796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770091" y="4163575"/>
              <a:ext cx="57935" cy="233585"/>
            </a:xfrm>
            <a:custGeom>
              <a:avLst/>
              <a:gdLst>
                <a:gd name="connsiteX0" fmla="*/ 58164 w 57935"/>
                <a:gd name="connsiteY0" fmla="*/ 116868 h 233585"/>
                <a:gd name="connsiteX1" fmla="*/ 41682 w 57935"/>
                <a:gd name="connsiteY1" fmla="*/ 43989 h 233585"/>
                <a:gd name="connsiteX2" fmla="*/ 2726 w 57935"/>
                <a:gd name="connsiteY2" fmla="*/ 75 h 233585"/>
                <a:gd name="connsiteX3" fmla="*/ 229 w 57935"/>
                <a:gd name="connsiteY3" fmla="*/ 2411 h 233585"/>
                <a:gd name="connsiteX4" fmla="*/ 4973 w 57935"/>
                <a:gd name="connsiteY4" fmla="*/ 7783 h 233585"/>
                <a:gd name="connsiteX5" fmla="*/ 43680 w 57935"/>
                <a:gd name="connsiteY5" fmla="*/ 116868 h 233585"/>
                <a:gd name="connsiteX6" fmla="*/ 3475 w 57935"/>
                <a:gd name="connsiteY6" fmla="*/ 227354 h 233585"/>
                <a:gd name="connsiteX7" fmla="*/ 229 w 57935"/>
                <a:gd name="connsiteY7" fmla="*/ 231324 h 233585"/>
                <a:gd name="connsiteX8" fmla="*/ 2726 w 57935"/>
                <a:gd name="connsiteY8" fmla="*/ 233660 h 233585"/>
                <a:gd name="connsiteX9" fmla="*/ 42432 w 57935"/>
                <a:gd name="connsiteY9" fmla="*/ 188111 h 233585"/>
                <a:gd name="connsiteX10" fmla="*/ 58164 w 57935"/>
                <a:gd name="connsiteY10" fmla="*/ 116868 h 23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35" h="233585">
                  <a:moveTo>
                    <a:pt x="58164" y="116868"/>
                  </a:moveTo>
                  <a:cubicBezTo>
                    <a:pt x="58164" y="98648"/>
                    <a:pt x="55417" y="70384"/>
                    <a:pt x="41682" y="43989"/>
                  </a:cubicBezTo>
                  <a:cubicBezTo>
                    <a:pt x="26699" y="15258"/>
                    <a:pt x="5223" y="75"/>
                    <a:pt x="2726" y="75"/>
                  </a:cubicBezTo>
                  <a:cubicBezTo>
                    <a:pt x="1228" y="75"/>
                    <a:pt x="229" y="1009"/>
                    <a:pt x="229" y="2411"/>
                  </a:cubicBezTo>
                  <a:cubicBezTo>
                    <a:pt x="229" y="3111"/>
                    <a:pt x="229" y="3579"/>
                    <a:pt x="4973" y="7783"/>
                  </a:cubicBezTo>
                  <a:cubicBezTo>
                    <a:pt x="29446" y="30908"/>
                    <a:pt x="43680" y="68048"/>
                    <a:pt x="43680" y="116868"/>
                  </a:cubicBezTo>
                  <a:cubicBezTo>
                    <a:pt x="43680" y="156811"/>
                    <a:pt x="34441" y="197922"/>
                    <a:pt x="3475" y="227354"/>
                  </a:cubicBezTo>
                  <a:cubicBezTo>
                    <a:pt x="229" y="230157"/>
                    <a:pt x="229" y="230624"/>
                    <a:pt x="229" y="231324"/>
                  </a:cubicBezTo>
                  <a:cubicBezTo>
                    <a:pt x="229" y="232726"/>
                    <a:pt x="1228" y="233660"/>
                    <a:pt x="2726" y="233660"/>
                  </a:cubicBezTo>
                  <a:cubicBezTo>
                    <a:pt x="5223" y="233660"/>
                    <a:pt x="27698" y="217776"/>
                    <a:pt x="42432" y="188111"/>
                  </a:cubicBezTo>
                  <a:cubicBezTo>
                    <a:pt x="55167" y="162417"/>
                    <a:pt x="58164" y="136489"/>
                    <a:pt x="58164" y="116868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6CAD38C-BB1F-68FF-4D67-CA3DB48BD3D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936321" y="4253039"/>
              <a:ext cx="166064" cy="54659"/>
            </a:xfrm>
            <a:custGeom>
              <a:avLst/>
              <a:gdLst>
                <a:gd name="connsiteX0" fmla="*/ 157810 w 166064"/>
                <a:gd name="connsiteY0" fmla="*/ 9418 h 54659"/>
                <a:gd name="connsiteX1" fmla="*/ 166300 w 166064"/>
                <a:gd name="connsiteY1" fmla="*/ 4746 h 54659"/>
                <a:gd name="connsiteX2" fmla="*/ 158059 w 166064"/>
                <a:gd name="connsiteY2" fmla="*/ 75 h 54659"/>
                <a:gd name="connsiteX3" fmla="*/ 8476 w 166064"/>
                <a:gd name="connsiteY3" fmla="*/ 75 h 54659"/>
                <a:gd name="connsiteX4" fmla="*/ 235 w 166064"/>
                <a:gd name="connsiteY4" fmla="*/ 4746 h 54659"/>
                <a:gd name="connsiteX5" fmla="*/ 8726 w 166064"/>
                <a:gd name="connsiteY5" fmla="*/ 9418 h 54659"/>
                <a:gd name="connsiteX6" fmla="*/ 157810 w 166064"/>
                <a:gd name="connsiteY6" fmla="*/ 9418 h 54659"/>
                <a:gd name="connsiteX7" fmla="*/ 158059 w 166064"/>
                <a:gd name="connsiteY7" fmla="*/ 54734 h 54659"/>
                <a:gd name="connsiteX8" fmla="*/ 166300 w 166064"/>
                <a:gd name="connsiteY8" fmla="*/ 50062 h 54659"/>
                <a:gd name="connsiteX9" fmla="*/ 157810 w 166064"/>
                <a:gd name="connsiteY9" fmla="*/ 45390 h 54659"/>
                <a:gd name="connsiteX10" fmla="*/ 8726 w 166064"/>
                <a:gd name="connsiteY10" fmla="*/ 45390 h 54659"/>
                <a:gd name="connsiteX11" fmla="*/ 235 w 166064"/>
                <a:gd name="connsiteY11" fmla="*/ 50062 h 54659"/>
                <a:gd name="connsiteX12" fmla="*/ 8476 w 166064"/>
                <a:gd name="connsiteY12" fmla="*/ 54734 h 54659"/>
                <a:gd name="connsiteX13" fmla="*/ 158059 w 166064"/>
                <a:gd name="connsiteY13" fmla="*/ 54734 h 5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064" h="54659">
                  <a:moveTo>
                    <a:pt x="157810" y="9418"/>
                  </a:moveTo>
                  <a:cubicBezTo>
                    <a:pt x="161555" y="9418"/>
                    <a:pt x="166300" y="9418"/>
                    <a:pt x="166300" y="4746"/>
                  </a:cubicBezTo>
                  <a:cubicBezTo>
                    <a:pt x="166300" y="75"/>
                    <a:pt x="161555" y="75"/>
                    <a:pt x="158059" y="75"/>
                  </a:cubicBezTo>
                  <a:lnTo>
                    <a:pt x="8476" y="75"/>
                  </a:lnTo>
                  <a:cubicBezTo>
                    <a:pt x="4980" y="75"/>
                    <a:pt x="235" y="75"/>
                    <a:pt x="235" y="4746"/>
                  </a:cubicBezTo>
                  <a:cubicBezTo>
                    <a:pt x="235" y="9418"/>
                    <a:pt x="4980" y="9418"/>
                    <a:pt x="8726" y="9418"/>
                  </a:cubicBezTo>
                  <a:lnTo>
                    <a:pt x="157810" y="9418"/>
                  </a:lnTo>
                  <a:close/>
                  <a:moveTo>
                    <a:pt x="158059" y="54734"/>
                  </a:moveTo>
                  <a:cubicBezTo>
                    <a:pt x="161555" y="54734"/>
                    <a:pt x="166300" y="54734"/>
                    <a:pt x="166300" y="50062"/>
                  </a:cubicBezTo>
                  <a:cubicBezTo>
                    <a:pt x="166300" y="45390"/>
                    <a:pt x="161555" y="45390"/>
                    <a:pt x="157810" y="45390"/>
                  </a:cubicBezTo>
                  <a:lnTo>
                    <a:pt x="8726" y="45390"/>
                  </a:lnTo>
                  <a:cubicBezTo>
                    <a:pt x="4980" y="45390"/>
                    <a:pt x="235" y="45390"/>
                    <a:pt x="235" y="50062"/>
                  </a:cubicBezTo>
                  <a:cubicBezTo>
                    <a:pt x="235" y="54734"/>
                    <a:pt x="4980" y="54734"/>
                    <a:pt x="8476" y="54734"/>
                  </a:cubicBezTo>
                  <a:lnTo>
                    <a:pt x="158059" y="54734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F719388-5FE8-8E0D-5BF6-5224D4F01E5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193172" y="4235520"/>
              <a:ext cx="165315" cy="105814"/>
            </a:xfrm>
            <a:custGeom>
              <a:avLst/>
              <a:gdLst>
                <a:gd name="connsiteX0" fmla="*/ 108375 w 165315"/>
                <a:gd name="connsiteY0" fmla="*/ 24134 h 105814"/>
                <a:gd name="connsiteX1" fmla="*/ 112121 w 165315"/>
                <a:gd name="connsiteY1" fmla="*/ 8951 h 105814"/>
                <a:gd name="connsiteX2" fmla="*/ 104879 w 165315"/>
                <a:gd name="connsiteY2" fmla="*/ 2644 h 105814"/>
                <a:gd name="connsiteX3" fmla="*/ 95639 w 165315"/>
                <a:gd name="connsiteY3" fmla="*/ 9185 h 105814"/>
                <a:gd name="connsiteX4" fmla="*/ 81405 w 165315"/>
                <a:gd name="connsiteY4" fmla="*/ 61508 h 105814"/>
                <a:gd name="connsiteX5" fmla="*/ 79158 w 165315"/>
                <a:gd name="connsiteY5" fmla="*/ 76924 h 105814"/>
                <a:gd name="connsiteX6" fmla="*/ 79408 w 165315"/>
                <a:gd name="connsiteY6" fmla="*/ 81129 h 105814"/>
                <a:gd name="connsiteX7" fmla="*/ 56433 w 165315"/>
                <a:gd name="connsiteY7" fmla="*/ 100750 h 105814"/>
                <a:gd name="connsiteX8" fmla="*/ 36455 w 165315"/>
                <a:gd name="connsiteY8" fmla="*/ 79494 h 105814"/>
                <a:gd name="connsiteX9" fmla="*/ 49441 w 165315"/>
                <a:gd name="connsiteY9" fmla="*/ 34178 h 105814"/>
                <a:gd name="connsiteX10" fmla="*/ 53686 w 165315"/>
                <a:gd name="connsiteY10" fmla="*/ 19229 h 105814"/>
                <a:gd name="connsiteX11" fmla="*/ 33209 w 165315"/>
                <a:gd name="connsiteY11" fmla="*/ 75 h 105814"/>
                <a:gd name="connsiteX12" fmla="*/ 246 w 165315"/>
                <a:gd name="connsiteY12" fmla="*/ 36047 h 105814"/>
                <a:gd name="connsiteX13" fmla="*/ 3242 w 165315"/>
                <a:gd name="connsiteY13" fmla="*/ 38383 h 105814"/>
                <a:gd name="connsiteX14" fmla="*/ 7238 w 165315"/>
                <a:gd name="connsiteY14" fmla="*/ 34178 h 105814"/>
                <a:gd name="connsiteX15" fmla="*/ 32460 w 165315"/>
                <a:gd name="connsiteY15" fmla="*/ 5214 h 105814"/>
                <a:gd name="connsiteX16" fmla="*/ 38703 w 165315"/>
                <a:gd name="connsiteY16" fmla="*/ 12922 h 105814"/>
                <a:gd name="connsiteX17" fmla="*/ 34208 w 165315"/>
                <a:gd name="connsiteY17" fmla="*/ 29273 h 105814"/>
                <a:gd name="connsiteX18" fmla="*/ 20224 w 165315"/>
                <a:gd name="connsiteY18" fmla="*/ 76457 h 105814"/>
                <a:gd name="connsiteX19" fmla="*/ 55684 w 165315"/>
                <a:gd name="connsiteY19" fmla="*/ 105889 h 105814"/>
                <a:gd name="connsiteX20" fmla="*/ 81655 w 165315"/>
                <a:gd name="connsiteY20" fmla="*/ 89538 h 105814"/>
                <a:gd name="connsiteX21" fmla="*/ 112870 w 165315"/>
                <a:gd name="connsiteY21" fmla="*/ 105889 h 105814"/>
                <a:gd name="connsiteX22" fmla="*/ 149080 w 165315"/>
                <a:gd name="connsiteY22" fmla="*/ 77158 h 105814"/>
                <a:gd name="connsiteX23" fmla="*/ 165561 w 165315"/>
                <a:gd name="connsiteY23" fmla="*/ 16426 h 105814"/>
                <a:gd name="connsiteX24" fmla="*/ 154574 w 165315"/>
                <a:gd name="connsiteY24" fmla="*/ 75 h 105814"/>
                <a:gd name="connsiteX25" fmla="*/ 142088 w 165315"/>
                <a:gd name="connsiteY25" fmla="*/ 11287 h 105814"/>
                <a:gd name="connsiteX26" fmla="*/ 145833 w 165315"/>
                <a:gd name="connsiteY26" fmla="*/ 17594 h 105814"/>
                <a:gd name="connsiteX27" fmla="*/ 154823 w 165315"/>
                <a:gd name="connsiteY27" fmla="*/ 37448 h 105814"/>
                <a:gd name="connsiteX28" fmla="*/ 141089 w 165315"/>
                <a:gd name="connsiteY28" fmla="*/ 80195 h 105814"/>
                <a:gd name="connsiteX29" fmla="*/ 113619 w 165315"/>
                <a:gd name="connsiteY29" fmla="*/ 100750 h 105814"/>
                <a:gd name="connsiteX30" fmla="*/ 95140 w 165315"/>
                <a:gd name="connsiteY30" fmla="*/ 80428 h 105814"/>
                <a:gd name="connsiteX31" fmla="*/ 97887 w 165315"/>
                <a:gd name="connsiteY31" fmla="*/ 63376 h 105814"/>
                <a:gd name="connsiteX32" fmla="*/ 108375 w 165315"/>
                <a:gd name="connsiteY32" fmla="*/ 24134 h 10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5315" h="105814">
                  <a:moveTo>
                    <a:pt x="108375" y="24134"/>
                  </a:moveTo>
                  <a:cubicBezTo>
                    <a:pt x="109624" y="18995"/>
                    <a:pt x="112121" y="10352"/>
                    <a:pt x="112121" y="8951"/>
                  </a:cubicBezTo>
                  <a:cubicBezTo>
                    <a:pt x="112121" y="4746"/>
                    <a:pt x="108625" y="2644"/>
                    <a:pt x="104879" y="2644"/>
                  </a:cubicBezTo>
                  <a:cubicBezTo>
                    <a:pt x="101882" y="2644"/>
                    <a:pt x="97387" y="4513"/>
                    <a:pt x="95639" y="9185"/>
                  </a:cubicBezTo>
                  <a:cubicBezTo>
                    <a:pt x="94890" y="10820"/>
                    <a:pt x="83153" y="55435"/>
                    <a:pt x="81405" y="61508"/>
                  </a:cubicBezTo>
                  <a:cubicBezTo>
                    <a:pt x="79657" y="68515"/>
                    <a:pt x="79158" y="72720"/>
                    <a:pt x="79158" y="76924"/>
                  </a:cubicBezTo>
                  <a:cubicBezTo>
                    <a:pt x="79158" y="79494"/>
                    <a:pt x="79158" y="79961"/>
                    <a:pt x="79408" y="81129"/>
                  </a:cubicBezTo>
                  <a:cubicBezTo>
                    <a:pt x="73664" y="93509"/>
                    <a:pt x="66172" y="100750"/>
                    <a:pt x="56433" y="100750"/>
                  </a:cubicBezTo>
                  <a:cubicBezTo>
                    <a:pt x="36455" y="100750"/>
                    <a:pt x="36455" y="83465"/>
                    <a:pt x="36455" y="79494"/>
                  </a:cubicBezTo>
                  <a:cubicBezTo>
                    <a:pt x="36455" y="72019"/>
                    <a:pt x="37704" y="62909"/>
                    <a:pt x="49441" y="34178"/>
                  </a:cubicBezTo>
                  <a:cubicBezTo>
                    <a:pt x="52188" y="27171"/>
                    <a:pt x="53686" y="23900"/>
                    <a:pt x="53686" y="19229"/>
                  </a:cubicBezTo>
                  <a:cubicBezTo>
                    <a:pt x="53686" y="8717"/>
                    <a:pt x="45445" y="75"/>
                    <a:pt x="33209" y="75"/>
                  </a:cubicBezTo>
                  <a:cubicBezTo>
                    <a:pt x="9486" y="75"/>
                    <a:pt x="246" y="33945"/>
                    <a:pt x="246" y="36047"/>
                  </a:cubicBezTo>
                  <a:cubicBezTo>
                    <a:pt x="246" y="38383"/>
                    <a:pt x="2743" y="38383"/>
                    <a:pt x="3242" y="38383"/>
                  </a:cubicBezTo>
                  <a:cubicBezTo>
                    <a:pt x="5740" y="38383"/>
                    <a:pt x="5989" y="37916"/>
                    <a:pt x="7238" y="34178"/>
                  </a:cubicBezTo>
                  <a:cubicBezTo>
                    <a:pt x="13981" y="12455"/>
                    <a:pt x="23720" y="5214"/>
                    <a:pt x="32460" y="5214"/>
                  </a:cubicBezTo>
                  <a:cubicBezTo>
                    <a:pt x="34707" y="5214"/>
                    <a:pt x="38703" y="5447"/>
                    <a:pt x="38703" y="12922"/>
                  </a:cubicBezTo>
                  <a:cubicBezTo>
                    <a:pt x="38703" y="18762"/>
                    <a:pt x="35956" y="25302"/>
                    <a:pt x="34208" y="29273"/>
                  </a:cubicBezTo>
                  <a:cubicBezTo>
                    <a:pt x="23220" y="56836"/>
                    <a:pt x="20224" y="67581"/>
                    <a:pt x="20224" y="76457"/>
                  </a:cubicBezTo>
                  <a:cubicBezTo>
                    <a:pt x="20224" y="97714"/>
                    <a:pt x="36955" y="105889"/>
                    <a:pt x="55684" y="105889"/>
                  </a:cubicBezTo>
                  <a:cubicBezTo>
                    <a:pt x="59929" y="105889"/>
                    <a:pt x="71666" y="105889"/>
                    <a:pt x="81655" y="89538"/>
                  </a:cubicBezTo>
                  <a:cubicBezTo>
                    <a:pt x="88148" y="104487"/>
                    <a:pt x="105379" y="105889"/>
                    <a:pt x="112870" y="105889"/>
                  </a:cubicBezTo>
                  <a:cubicBezTo>
                    <a:pt x="131599" y="105889"/>
                    <a:pt x="142587" y="91173"/>
                    <a:pt x="149080" y="77158"/>
                  </a:cubicBezTo>
                  <a:cubicBezTo>
                    <a:pt x="157570" y="58938"/>
                    <a:pt x="165561" y="27638"/>
                    <a:pt x="165561" y="16426"/>
                  </a:cubicBezTo>
                  <a:cubicBezTo>
                    <a:pt x="165561" y="3579"/>
                    <a:pt x="158819" y="75"/>
                    <a:pt x="154574" y="75"/>
                  </a:cubicBezTo>
                  <a:cubicBezTo>
                    <a:pt x="148331" y="75"/>
                    <a:pt x="142088" y="6148"/>
                    <a:pt x="142088" y="11287"/>
                  </a:cubicBezTo>
                  <a:cubicBezTo>
                    <a:pt x="142088" y="14323"/>
                    <a:pt x="143586" y="15725"/>
                    <a:pt x="145833" y="17594"/>
                  </a:cubicBezTo>
                  <a:cubicBezTo>
                    <a:pt x="148580" y="20163"/>
                    <a:pt x="154823" y="26236"/>
                    <a:pt x="154823" y="37448"/>
                  </a:cubicBezTo>
                  <a:cubicBezTo>
                    <a:pt x="154823" y="45390"/>
                    <a:pt x="147581" y="68282"/>
                    <a:pt x="141089" y="80195"/>
                  </a:cubicBezTo>
                  <a:cubicBezTo>
                    <a:pt x="134596" y="92575"/>
                    <a:pt x="125856" y="100750"/>
                    <a:pt x="113619" y="100750"/>
                  </a:cubicBezTo>
                  <a:cubicBezTo>
                    <a:pt x="101882" y="100750"/>
                    <a:pt x="95140" y="93743"/>
                    <a:pt x="95140" y="80428"/>
                  </a:cubicBezTo>
                  <a:cubicBezTo>
                    <a:pt x="95140" y="73888"/>
                    <a:pt x="96888" y="66647"/>
                    <a:pt x="97887" y="63376"/>
                  </a:cubicBezTo>
                  <a:lnTo>
                    <a:pt x="108375" y="24134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D9E1962-0494-46B6-BA18-3B720F77892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384890" y="4128843"/>
              <a:ext cx="129180" cy="113475"/>
            </a:xfrm>
            <a:custGeom>
              <a:avLst/>
              <a:gdLst>
                <a:gd name="connsiteX0" fmla="*/ 69126 w 129180"/>
                <a:gd name="connsiteY0" fmla="*/ 8083 h 113475"/>
                <a:gd name="connsiteX1" fmla="*/ 122442 w 129180"/>
                <a:gd name="connsiteY1" fmla="*/ 8083 h 113475"/>
                <a:gd name="connsiteX2" fmla="*/ 129434 w 129180"/>
                <a:gd name="connsiteY2" fmla="*/ 4158 h 113475"/>
                <a:gd name="connsiteX3" fmla="*/ 122442 w 129180"/>
                <a:gd name="connsiteY3" fmla="*/ 71 h 113475"/>
                <a:gd name="connsiteX4" fmla="*/ 7245 w 129180"/>
                <a:gd name="connsiteY4" fmla="*/ 71 h 113475"/>
                <a:gd name="connsiteX5" fmla="*/ 253 w 129180"/>
                <a:gd name="connsiteY5" fmla="*/ 3995 h 113475"/>
                <a:gd name="connsiteX6" fmla="*/ 7245 w 129180"/>
                <a:gd name="connsiteY6" fmla="*/ 8083 h 113475"/>
                <a:gd name="connsiteX7" fmla="*/ 60561 w 129180"/>
                <a:gd name="connsiteY7" fmla="*/ 8083 h 113475"/>
                <a:gd name="connsiteX8" fmla="*/ 60561 w 129180"/>
                <a:gd name="connsiteY8" fmla="*/ 107170 h 113475"/>
                <a:gd name="connsiteX9" fmla="*/ 64931 w 129180"/>
                <a:gd name="connsiteY9" fmla="*/ 113546 h 113475"/>
                <a:gd name="connsiteX10" fmla="*/ 69126 w 129180"/>
                <a:gd name="connsiteY10" fmla="*/ 107170 h 113475"/>
                <a:gd name="connsiteX11" fmla="*/ 69126 w 129180"/>
                <a:gd name="connsiteY11" fmla="*/ 8083 h 11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180" h="113475">
                  <a:moveTo>
                    <a:pt x="69126" y="8083"/>
                  </a:moveTo>
                  <a:lnTo>
                    <a:pt x="122442" y="8083"/>
                  </a:lnTo>
                  <a:cubicBezTo>
                    <a:pt x="125239" y="8083"/>
                    <a:pt x="129434" y="8083"/>
                    <a:pt x="129434" y="4158"/>
                  </a:cubicBezTo>
                  <a:cubicBezTo>
                    <a:pt x="129434" y="71"/>
                    <a:pt x="125414" y="71"/>
                    <a:pt x="122442" y="71"/>
                  </a:cubicBezTo>
                  <a:lnTo>
                    <a:pt x="7245" y="71"/>
                  </a:lnTo>
                  <a:cubicBezTo>
                    <a:pt x="4623" y="71"/>
                    <a:pt x="253" y="71"/>
                    <a:pt x="253" y="3995"/>
                  </a:cubicBezTo>
                  <a:cubicBezTo>
                    <a:pt x="253" y="8083"/>
                    <a:pt x="4274" y="8083"/>
                    <a:pt x="7245" y="8083"/>
                  </a:cubicBezTo>
                  <a:lnTo>
                    <a:pt x="60561" y="8083"/>
                  </a:lnTo>
                  <a:lnTo>
                    <a:pt x="60561" y="107170"/>
                  </a:lnTo>
                  <a:cubicBezTo>
                    <a:pt x="60561" y="109786"/>
                    <a:pt x="60561" y="113546"/>
                    <a:pt x="64931" y="113546"/>
                  </a:cubicBezTo>
                  <a:cubicBezTo>
                    <a:pt x="69126" y="113546"/>
                    <a:pt x="69126" y="109622"/>
                    <a:pt x="69126" y="107170"/>
                  </a:cubicBezTo>
                  <a:lnTo>
                    <a:pt x="69126" y="8083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E466EAC-2DC0-4984-F4C2-7205B5E0AB6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375373" y="4324403"/>
              <a:ext cx="78662" cy="103828"/>
            </a:xfrm>
            <a:custGeom>
              <a:avLst/>
              <a:gdLst>
                <a:gd name="connsiteX0" fmla="*/ 78566 w 78662"/>
                <a:gd name="connsiteY0" fmla="*/ 4819 h 103828"/>
                <a:gd name="connsiteX1" fmla="*/ 78915 w 78662"/>
                <a:gd name="connsiteY1" fmla="*/ 2366 h 103828"/>
                <a:gd name="connsiteX2" fmla="*/ 76643 w 78662"/>
                <a:gd name="connsiteY2" fmla="*/ 77 h 103828"/>
                <a:gd name="connsiteX3" fmla="*/ 64057 w 78662"/>
                <a:gd name="connsiteY3" fmla="*/ 10869 h 103828"/>
                <a:gd name="connsiteX4" fmla="*/ 45353 w 78662"/>
                <a:gd name="connsiteY4" fmla="*/ 77 h 103828"/>
                <a:gd name="connsiteX5" fmla="*/ 253 w 78662"/>
                <a:gd name="connsiteY5" fmla="*/ 46678 h 103828"/>
                <a:gd name="connsiteX6" fmla="*/ 26649 w 78662"/>
                <a:gd name="connsiteY6" fmla="*/ 73820 h 103828"/>
                <a:gd name="connsiteX7" fmla="*/ 48674 w 78662"/>
                <a:gd name="connsiteY7" fmla="*/ 64827 h 103828"/>
                <a:gd name="connsiteX8" fmla="*/ 42381 w 78662"/>
                <a:gd name="connsiteY8" fmla="*/ 88700 h 103828"/>
                <a:gd name="connsiteX9" fmla="*/ 28921 w 78662"/>
                <a:gd name="connsiteY9" fmla="*/ 98020 h 103828"/>
                <a:gd name="connsiteX10" fmla="*/ 24376 w 78662"/>
                <a:gd name="connsiteY10" fmla="*/ 101617 h 103828"/>
                <a:gd name="connsiteX11" fmla="*/ 26998 w 78662"/>
                <a:gd name="connsiteY11" fmla="*/ 103906 h 103828"/>
                <a:gd name="connsiteX12" fmla="*/ 45178 w 78662"/>
                <a:gd name="connsiteY12" fmla="*/ 103252 h 103828"/>
                <a:gd name="connsiteX13" fmla="*/ 63882 w 78662"/>
                <a:gd name="connsiteY13" fmla="*/ 103906 h 103828"/>
                <a:gd name="connsiteX14" fmla="*/ 67378 w 78662"/>
                <a:gd name="connsiteY14" fmla="*/ 100309 h 103828"/>
                <a:gd name="connsiteX15" fmla="*/ 62833 w 78662"/>
                <a:gd name="connsiteY15" fmla="*/ 98020 h 103828"/>
                <a:gd name="connsiteX16" fmla="*/ 54268 w 78662"/>
                <a:gd name="connsiteY16" fmla="*/ 96058 h 103828"/>
                <a:gd name="connsiteX17" fmla="*/ 55142 w 78662"/>
                <a:gd name="connsiteY17" fmla="*/ 92460 h 103828"/>
                <a:gd name="connsiteX18" fmla="*/ 78566 w 78662"/>
                <a:gd name="connsiteY18" fmla="*/ 4819 h 103828"/>
                <a:gd name="connsiteX19" fmla="*/ 52170 w 78662"/>
                <a:gd name="connsiteY19" fmla="*/ 51583 h 103828"/>
                <a:gd name="connsiteX20" fmla="*/ 49024 w 78662"/>
                <a:gd name="connsiteY20" fmla="*/ 57306 h 103828"/>
                <a:gd name="connsiteX21" fmla="*/ 27173 w 78662"/>
                <a:gd name="connsiteY21" fmla="*/ 69242 h 103828"/>
                <a:gd name="connsiteX22" fmla="*/ 14412 w 78662"/>
                <a:gd name="connsiteY22" fmla="*/ 53381 h 103828"/>
                <a:gd name="connsiteX23" fmla="*/ 23502 w 78662"/>
                <a:gd name="connsiteY23" fmla="*/ 20189 h 103828"/>
                <a:gd name="connsiteX24" fmla="*/ 45353 w 78662"/>
                <a:gd name="connsiteY24" fmla="*/ 4655 h 103828"/>
                <a:gd name="connsiteX25" fmla="*/ 60910 w 78662"/>
                <a:gd name="connsiteY25" fmla="*/ 18881 h 103828"/>
                <a:gd name="connsiteX26" fmla="*/ 60386 w 78662"/>
                <a:gd name="connsiteY26" fmla="*/ 21333 h 103828"/>
                <a:gd name="connsiteX27" fmla="*/ 52170 w 78662"/>
                <a:gd name="connsiteY27" fmla="*/ 51583 h 10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662" h="103828">
                  <a:moveTo>
                    <a:pt x="78566" y="4819"/>
                  </a:moveTo>
                  <a:cubicBezTo>
                    <a:pt x="78740" y="4165"/>
                    <a:pt x="78915" y="3184"/>
                    <a:pt x="78915" y="2366"/>
                  </a:cubicBezTo>
                  <a:cubicBezTo>
                    <a:pt x="78915" y="1385"/>
                    <a:pt x="78216" y="77"/>
                    <a:pt x="76643" y="77"/>
                  </a:cubicBezTo>
                  <a:cubicBezTo>
                    <a:pt x="74895" y="77"/>
                    <a:pt x="67553" y="5637"/>
                    <a:pt x="64057" y="10869"/>
                  </a:cubicBezTo>
                  <a:cubicBezTo>
                    <a:pt x="62309" y="7599"/>
                    <a:pt x="56540" y="77"/>
                    <a:pt x="45353" y="77"/>
                  </a:cubicBezTo>
                  <a:cubicBezTo>
                    <a:pt x="22978" y="77"/>
                    <a:pt x="253" y="23132"/>
                    <a:pt x="253" y="46678"/>
                  </a:cubicBezTo>
                  <a:cubicBezTo>
                    <a:pt x="253" y="62538"/>
                    <a:pt x="11615" y="73820"/>
                    <a:pt x="26649" y="73820"/>
                  </a:cubicBezTo>
                  <a:cubicBezTo>
                    <a:pt x="36612" y="73820"/>
                    <a:pt x="44828" y="67934"/>
                    <a:pt x="48674" y="64827"/>
                  </a:cubicBezTo>
                  <a:cubicBezTo>
                    <a:pt x="48499" y="65318"/>
                    <a:pt x="43080" y="85920"/>
                    <a:pt x="42381" y="88700"/>
                  </a:cubicBezTo>
                  <a:cubicBezTo>
                    <a:pt x="39934" y="97693"/>
                    <a:pt x="39759" y="97856"/>
                    <a:pt x="28921" y="98020"/>
                  </a:cubicBezTo>
                  <a:cubicBezTo>
                    <a:pt x="26823" y="98020"/>
                    <a:pt x="24376" y="98020"/>
                    <a:pt x="24376" y="101617"/>
                  </a:cubicBezTo>
                  <a:cubicBezTo>
                    <a:pt x="24376" y="102598"/>
                    <a:pt x="25250" y="103906"/>
                    <a:pt x="26998" y="103906"/>
                  </a:cubicBezTo>
                  <a:cubicBezTo>
                    <a:pt x="32767" y="103906"/>
                    <a:pt x="39234" y="103252"/>
                    <a:pt x="45178" y="103252"/>
                  </a:cubicBezTo>
                  <a:cubicBezTo>
                    <a:pt x="51121" y="103252"/>
                    <a:pt x="58463" y="103906"/>
                    <a:pt x="63882" y="103906"/>
                  </a:cubicBezTo>
                  <a:cubicBezTo>
                    <a:pt x="65455" y="103906"/>
                    <a:pt x="67378" y="103415"/>
                    <a:pt x="67378" y="100309"/>
                  </a:cubicBezTo>
                  <a:cubicBezTo>
                    <a:pt x="67378" y="98020"/>
                    <a:pt x="64931" y="98020"/>
                    <a:pt x="62833" y="98020"/>
                  </a:cubicBezTo>
                  <a:cubicBezTo>
                    <a:pt x="58987" y="98020"/>
                    <a:pt x="54268" y="98020"/>
                    <a:pt x="54268" y="96058"/>
                  </a:cubicBezTo>
                  <a:cubicBezTo>
                    <a:pt x="54268" y="95567"/>
                    <a:pt x="54268" y="95240"/>
                    <a:pt x="55142" y="92460"/>
                  </a:cubicBezTo>
                  <a:lnTo>
                    <a:pt x="78566" y="4819"/>
                  </a:lnTo>
                  <a:close/>
                  <a:moveTo>
                    <a:pt x="52170" y="51583"/>
                  </a:moveTo>
                  <a:cubicBezTo>
                    <a:pt x="51296" y="54362"/>
                    <a:pt x="51296" y="54689"/>
                    <a:pt x="49024" y="57306"/>
                  </a:cubicBezTo>
                  <a:cubicBezTo>
                    <a:pt x="42206" y="64827"/>
                    <a:pt x="33990" y="69242"/>
                    <a:pt x="27173" y="69242"/>
                  </a:cubicBezTo>
                  <a:cubicBezTo>
                    <a:pt x="20705" y="69242"/>
                    <a:pt x="14412" y="64991"/>
                    <a:pt x="14412" y="53381"/>
                  </a:cubicBezTo>
                  <a:cubicBezTo>
                    <a:pt x="14412" y="44715"/>
                    <a:pt x="19482" y="26729"/>
                    <a:pt x="23502" y="20189"/>
                  </a:cubicBezTo>
                  <a:cubicBezTo>
                    <a:pt x="31543" y="7108"/>
                    <a:pt x="40458" y="4655"/>
                    <a:pt x="45353" y="4655"/>
                  </a:cubicBezTo>
                  <a:cubicBezTo>
                    <a:pt x="57589" y="4655"/>
                    <a:pt x="60910" y="17246"/>
                    <a:pt x="60910" y="18881"/>
                  </a:cubicBezTo>
                  <a:cubicBezTo>
                    <a:pt x="60910" y="19698"/>
                    <a:pt x="60561" y="20679"/>
                    <a:pt x="60386" y="21333"/>
                  </a:cubicBezTo>
                  <a:lnTo>
                    <a:pt x="52170" y="51583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0D9C25A-14CC-2992-F407-239B5092EE7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547234" y="4235520"/>
              <a:ext cx="165315" cy="105814"/>
            </a:xfrm>
            <a:custGeom>
              <a:avLst/>
              <a:gdLst>
                <a:gd name="connsiteX0" fmla="*/ 108389 w 165315"/>
                <a:gd name="connsiteY0" fmla="*/ 24134 h 105814"/>
                <a:gd name="connsiteX1" fmla="*/ 112135 w 165315"/>
                <a:gd name="connsiteY1" fmla="*/ 8951 h 105814"/>
                <a:gd name="connsiteX2" fmla="*/ 104893 w 165315"/>
                <a:gd name="connsiteY2" fmla="*/ 2644 h 105814"/>
                <a:gd name="connsiteX3" fmla="*/ 95654 w 165315"/>
                <a:gd name="connsiteY3" fmla="*/ 9185 h 105814"/>
                <a:gd name="connsiteX4" fmla="*/ 81419 w 165315"/>
                <a:gd name="connsiteY4" fmla="*/ 61508 h 105814"/>
                <a:gd name="connsiteX5" fmla="*/ 79172 w 165315"/>
                <a:gd name="connsiteY5" fmla="*/ 76924 h 105814"/>
                <a:gd name="connsiteX6" fmla="*/ 79422 w 165315"/>
                <a:gd name="connsiteY6" fmla="*/ 81129 h 105814"/>
                <a:gd name="connsiteX7" fmla="*/ 56447 w 165315"/>
                <a:gd name="connsiteY7" fmla="*/ 100750 h 105814"/>
                <a:gd name="connsiteX8" fmla="*/ 36470 w 165315"/>
                <a:gd name="connsiteY8" fmla="*/ 79494 h 105814"/>
                <a:gd name="connsiteX9" fmla="*/ 49455 w 165315"/>
                <a:gd name="connsiteY9" fmla="*/ 34178 h 105814"/>
                <a:gd name="connsiteX10" fmla="*/ 53700 w 165315"/>
                <a:gd name="connsiteY10" fmla="*/ 19229 h 105814"/>
                <a:gd name="connsiteX11" fmla="*/ 33223 w 165315"/>
                <a:gd name="connsiteY11" fmla="*/ 75 h 105814"/>
                <a:gd name="connsiteX12" fmla="*/ 260 w 165315"/>
                <a:gd name="connsiteY12" fmla="*/ 36047 h 105814"/>
                <a:gd name="connsiteX13" fmla="*/ 3257 w 165315"/>
                <a:gd name="connsiteY13" fmla="*/ 38383 h 105814"/>
                <a:gd name="connsiteX14" fmla="*/ 7252 w 165315"/>
                <a:gd name="connsiteY14" fmla="*/ 34178 h 105814"/>
                <a:gd name="connsiteX15" fmla="*/ 32474 w 165315"/>
                <a:gd name="connsiteY15" fmla="*/ 5214 h 105814"/>
                <a:gd name="connsiteX16" fmla="*/ 38717 w 165315"/>
                <a:gd name="connsiteY16" fmla="*/ 12922 h 105814"/>
                <a:gd name="connsiteX17" fmla="*/ 34222 w 165315"/>
                <a:gd name="connsiteY17" fmla="*/ 29273 h 105814"/>
                <a:gd name="connsiteX18" fmla="*/ 20238 w 165315"/>
                <a:gd name="connsiteY18" fmla="*/ 76457 h 105814"/>
                <a:gd name="connsiteX19" fmla="*/ 55698 w 165315"/>
                <a:gd name="connsiteY19" fmla="*/ 105889 h 105814"/>
                <a:gd name="connsiteX20" fmla="*/ 81669 w 165315"/>
                <a:gd name="connsiteY20" fmla="*/ 89538 h 105814"/>
                <a:gd name="connsiteX21" fmla="*/ 112884 w 165315"/>
                <a:gd name="connsiteY21" fmla="*/ 105889 h 105814"/>
                <a:gd name="connsiteX22" fmla="*/ 149094 w 165315"/>
                <a:gd name="connsiteY22" fmla="*/ 77158 h 105814"/>
                <a:gd name="connsiteX23" fmla="*/ 165576 w 165315"/>
                <a:gd name="connsiteY23" fmla="*/ 16426 h 105814"/>
                <a:gd name="connsiteX24" fmla="*/ 154588 w 165315"/>
                <a:gd name="connsiteY24" fmla="*/ 75 h 105814"/>
                <a:gd name="connsiteX25" fmla="*/ 142102 w 165315"/>
                <a:gd name="connsiteY25" fmla="*/ 11287 h 105814"/>
                <a:gd name="connsiteX26" fmla="*/ 145848 w 165315"/>
                <a:gd name="connsiteY26" fmla="*/ 17594 h 105814"/>
                <a:gd name="connsiteX27" fmla="*/ 154838 w 165315"/>
                <a:gd name="connsiteY27" fmla="*/ 37448 h 105814"/>
                <a:gd name="connsiteX28" fmla="*/ 141103 w 165315"/>
                <a:gd name="connsiteY28" fmla="*/ 80195 h 105814"/>
                <a:gd name="connsiteX29" fmla="*/ 113633 w 165315"/>
                <a:gd name="connsiteY29" fmla="*/ 100750 h 105814"/>
                <a:gd name="connsiteX30" fmla="*/ 95154 w 165315"/>
                <a:gd name="connsiteY30" fmla="*/ 80428 h 105814"/>
                <a:gd name="connsiteX31" fmla="*/ 97901 w 165315"/>
                <a:gd name="connsiteY31" fmla="*/ 63376 h 105814"/>
                <a:gd name="connsiteX32" fmla="*/ 108389 w 165315"/>
                <a:gd name="connsiteY32" fmla="*/ 24134 h 10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5315" h="105814">
                  <a:moveTo>
                    <a:pt x="108389" y="24134"/>
                  </a:moveTo>
                  <a:cubicBezTo>
                    <a:pt x="109638" y="18995"/>
                    <a:pt x="112135" y="10352"/>
                    <a:pt x="112135" y="8951"/>
                  </a:cubicBezTo>
                  <a:cubicBezTo>
                    <a:pt x="112135" y="4746"/>
                    <a:pt x="108639" y="2644"/>
                    <a:pt x="104893" y="2644"/>
                  </a:cubicBezTo>
                  <a:cubicBezTo>
                    <a:pt x="101897" y="2644"/>
                    <a:pt x="97402" y="4513"/>
                    <a:pt x="95654" y="9185"/>
                  </a:cubicBezTo>
                  <a:cubicBezTo>
                    <a:pt x="94904" y="10820"/>
                    <a:pt x="83167" y="55435"/>
                    <a:pt x="81419" y="61508"/>
                  </a:cubicBezTo>
                  <a:cubicBezTo>
                    <a:pt x="79671" y="68515"/>
                    <a:pt x="79172" y="72720"/>
                    <a:pt x="79172" y="76924"/>
                  </a:cubicBezTo>
                  <a:cubicBezTo>
                    <a:pt x="79172" y="79494"/>
                    <a:pt x="79172" y="79961"/>
                    <a:pt x="79422" y="81129"/>
                  </a:cubicBezTo>
                  <a:cubicBezTo>
                    <a:pt x="73678" y="93509"/>
                    <a:pt x="66186" y="100750"/>
                    <a:pt x="56447" y="100750"/>
                  </a:cubicBezTo>
                  <a:cubicBezTo>
                    <a:pt x="36470" y="100750"/>
                    <a:pt x="36470" y="83465"/>
                    <a:pt x="36470" y="79494"/>
                  </a:cubicBezTo>
                  <a:cubicBezTo>
                    <a:pt x="36470" y="72019"/>
                    <a:pt x="37718" y="62909"/>
                    <a:pt x="49455" y="34178"/>
                  </a:cubicBezTo>
                  <a:cubicBezTo>
                    <a:pt x="52202" y="27171"/>
                    <a:pt x="53700" y="23900"/>
                    <a:pt x="53700" y="19229"/>
                  </a:cubicBezTo>
                  <a:cubicBezTo>
                    <a:pt x="53700" y="8717"/>
                    <a:pt x="45460" y="75"/>
                    <a:pt x="33223" y="75"/>
                  </a:cubicBezTo>
                  <a:cubicBezTo>
                    <a:pt x="9500" y="75"/>
                    <a:pt x="260" y="33945"/>
                    <a:pt x="260" y="36047"/>
                  </a:cubicBezTo>
                  <a:cubicBezTo>
                    <a:pt x="260" y="38383"/>
                    <a:pt x="2757" y="38383"/>
                    <a:pt x="3257" y="38383"/>
                  </a:cubicBezTo>
                  <a:cubicBezTo>
                    <a:pt x="5754" y="38383"/>
                    <a:pt x="6004" y="37916"/>
                    <a:pt x="7252" y="34178"/>
                  </a:cubicBezTo>
                  <a:cubicBezTo>
                    <a:pt x="13995" y="12455"/>
                    <a:pt x="23734" y="5214"/>
                    <a:pt x="32474" y="5214"/>
                  </a:cubicBezTo>
                  <a:cubicBezTo>
                    <a:pt x="34722" y="5214"/>
                    <a:pt x="38717" y="5447"/>
                    <a:pt x="38717" y="12922"/>
                  </a:cubicBezTo>
                  <a:cubicBezTo>
                    <a:pt x="38717" y="18762"/>
                    <a:pt x="35970" y="25302"/>
                    <a:pt x="34222" y="29273"/>
                  </a:cubicBezTo>
                  <a:cubicBezTo>
                    <a:pt x="23234" y="56836"/>
                    <a:pt x="20238" y="67581"/>
                    <a:pt x="20238" y="76457"/>
                  </a:cubicBezTo>
                  <a:cubicBezTo>
                    <a:pt x="20238" y="97714"/>
                    <a:pt x="36969" y="105889"/>
                    <a:pt x="55698" y="105889"/>
                  </a:cubicBezTo>
                  <a:cubicBezTo>
                    <a:pt x="59943" y="105889"/>
                    <a:pt x="71680" y="105889"/>
                    <a:pt x="81669" y="89538"/>
                  </a:cubicBezTo>
                  <a:cubicBezTo>
                    <a:pt x="88162" y="104487"/>
                    <a:pt x="105393" y="105889"/>
                    <a:pt x="112884" y="105889"/>
                  </a:cubicBezTo>
                  <a:cubicBezTo>
                    <a:pt x="131613" y="105889"/>
                    <a:pt x="142601" y="91173"/>
                    <a:pt x="149094" y="77158"/>
                  </a:cubicBezTo>
                  <a:cubicBezTo>
                    <a:pt x="157584" y="58938"/>
                    <a:pt x="165576" y="27638"/>
                    <a:pt x="165576" y="16426"/>
                  </a:cubicBezTo>
                  <a:cubicBezTo>
                    <a:pt x="165576" y="3579"/>
                    <a:pt x="158833" y="75"/>
                    <a:pt x="154588" y="75"/>
                  </a:cubicBezTo>
                  <a:cubicBezTo>
                    <a:pt x="148345" y="75"/>
                    <a:pt x="142102" y="6148"/>
                    <a:pt x="142102" y="11287"/>
                  </a:cubicBezTo>
                  <a:cubicBezTo>
                    <a:pt x="142102" y="14323"/>
                    <a:pt x="143600" y="15725"/>
                    <a:pt x="145848" y="17594"/>
                  </a:cubicBezTo>
                  <a:cubicBezTo>
                    <a:pt x="148594" y="20163"/>
                    <a:pt x="154838" y="26236"/>
                    <a:pt x="154838" y="37448"/>
                  </a:cubicBezTo>
                  <a:cubicBezTo>
                    <a:pt x="154838" y="45390"/>
                    <a:pt x="147596" y="68282"/>
                    <a:pt x="141103" y="80195"/>
                  </a:cubicBezTo>
                  <a:cubicBezTo>
                    <a:pt x="134610" y="92575"/>
                    <a:pt x="125870" y="100750"/>
                    <a:pt x="113633" y="100750"/>
                  </a:cubicBezTo>
                  <a:cubicBezTo>
                    <a:pt x="101897" y="100750"/>
                    <a:pt x="95154" y="93743"/>
                    <a:pt x="95154" y="80428"/>
                  </a:cubicBezTo>
                  <a:cubicBezTo>
                    <a:pt x="95154" y="73888"/>
                    <a:pt x="96902" y="66647"/>
                    <a:pt x="97901" y="63376"/>
                  </a:cubicBezTo>
                  <a:lnTo>
                    <a:pt x="108389" y="24134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72C6EE9-4091-A45D-CDE5-07D52309689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718597" y="4301694"/>
              <a:ext cx="97541" cy="103828"/>
            </a:xfrm>
            <a:custGeom>
              <a:avLst/>
              <a:gdLst>
                <a:gd name="connsiteX0" fmla="*/ 13552 w 97541"/>
                <a:gd name="connsiteY0" fmla="*/ 92132 h 103828"/>
                <a:gd name="connsiteX1" fmla="*/ 4987 w 97541"/>
                <a:gd name="connsiteY1" fmla="*/ 98019 h 103828"/>
                <a:gd name="connsiteX2" fmla="*/ 267 w 97541"/>
                <a:gd name="connsiteY2" fmla="*/ 101452 h 103828"/>
                <a:gd name="connsiteX3" fmla="*/ 2714 w 97541"/>
                <a:gd name="connsiteY3" fmla="*/ 103905 h 103828"/>
                <a:gd name="connsiteX4" fmla="*/ 17748 w 97541"/>
                <a:gd name="connsiteY4" fmla="*/ 103251 h 103828"/>
                <a:gd name="connsiteX5" fmla="*/ 36102 w 97541"/>
                <a:gd name="connsiteY5" fmla="*/ 103905 h 103828"/>
                <a:gd name="connsiteX6" fmla="*/ 39598 w 97541"/>
                <a:gd name="connsiteY6" fmla="*/ 100308 h 103828"/>
                <a:gd name="connsiteX7" fmla="*/ 35053 w 97541"/>
                <a:gd name="connsiteY7" fmla="*/ 98019 h 103828"/>
                <a:gd name="connsiteX8" fmla="*/ 26488 w 97541"/>
                <a:gd name="connsiteY8" fmla="*/ 96057 h 103828"/>
                <a:gd name="connsiteX9" fmla="*/ 28411 w 97541"/>
                <a:gd name="connsiteY9" fmla="*/ 88535 h 103828"/>
                <a:gd name="connsiteX10" fmla="*/ 34878 w 97541"/>
                <a:gd name="connsiteY10" fmla="*/ 64172 h 103828"/>
                <a:gd name="connsiteX11" fmla="*/ 52883 w 97541"/>
                <a:gd name="connsiteY11" fmla="*/ 73819 h 103828"/>
                <a:gd name="connsiteX12" fmla="*/ 97808 w 97541"/>
                <a:gd name="connsiteY12" fmla="*/ 27382 h 103828"/>
                <a:gd name="connsiteX13" fmla="*/ 71588 w 97541"/>
                <a:gd name="connsiteY13" fmla="*/ 76 h 103828"/>
                <a:gd name="connsiteX14" fmla="*/ 46765 w 97541"/>
                <a:gd name="connsiteY14" fmla="*/ 11522 h 103828"/>
                <a:gd name="connsiteX15" fmla="*/ 28760 w 97541"/>
                <a:gd name="connsiteY15" fmla="*/ 76 h 103828"/>
                <a:gd name="connsiteX16" fmla="*/ 14951 w 97541"/>
                <a:gd name="connsiteY16" fmla="*/ 8742 h 103828"/>
                <a:gd name="connsiteX17" fmla="*/ 8658 w 97541"/>
                <a:gd name="connsiteY17" fmla="*/ 25093 h 103828"/>
                <a:gd name="connsiteX18" fmla="*/ 11629 w 97541"/>
                <a:gd name="connsiteY18" fmla="*/ 27219 h 103828"/>
                <a:gd name="connsiteX19" fmla="*/ 15475 w 97541"/>
                <a:gd name="connsiteY19" fmla="*/ 22314 h 103828"/>
                <a:gd name="connsiteX20" fmla="*/ 28236 w 97541"/>
                <a:gd name="connsiteY20" fmla="*/ 4655 h 103828"/>
                <a:gd name="connsiteX21" fmla="*/ 34004 w 97541"/>
                <a:gd name="connsiteY21" fmla="*/ 12666 h 103828"/>
                <a:gd name="connsiteX22" fmla="*/ 33480 w 97541"/>
                <a:gd name="connsiteY22" fmla="*/ 17572 h 103828"/>
                <a:gd name="connsiteX23" fmla="*/ 13552 w 97541"/>
                <a:gd name="connsiteY23" fmla="*/ 92132 h 103828"/>
                <a:gd name="connsiteX24" fmla="*/ 46590 w 97541"/>
                <a:gd name="connsiteY24" fmla="*/ 19697 h 103828"/>
                <a:gd name="connsiteX25" fmla="*/ 71063 w 97541"/>
                <a:gd name="connsiteY25" fmla="*/ 4655 h 103828"/>
                <a:gd name="connsiteX26" fmla="*/ 83824 w 97541"/>
                <a:gd name="connsiteY26" fmla="*/ 20515 h 103828"/>
                <a:gd name="connsiteX27" fmla="*/ 74734 w 97541"/>
                <a:gd name="connsiteY27" fmla="*/ 53380 h 103828"/>
                <a:gd name="connsiteX28" fmla="*/ 52883 w 97541"/>
                <a:gd name="connsiteY28" fmla="*/ 69241 h 103828"/>
                <a:gd name="connsiteX29" fmla="*/ 37326 w 97541"/>
                <a:gd name="connsiteY29" fmla="*/ 55016 h 103828"/>
                <a:gd name="connsiteX30" fmla="*/ 37850 w 97541"/>
                <a:gd name="connsiteY30" fmla="*/ 52563 h 103828"/>
                <a:gd name="connsiteX31" fmla="*/ 46590 w 97541"/>
                <a:gd name="connsiteY31" fmla="*/ 19697 h 10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541" h="103828">
                  <a:moveTo>
                    <a:pt x="13552" y="92132"/>
                  </a:moveTo>
                  <a:cubicBezTo>
                    <a:pt x="12329" y="96711"/>
                    <a:pt x="11979" y="98019"/>
                    <a:pt x="4987" y="98019"/>
                  </a:cubicBezTo>
                  <a:cubicBezTo>
                    <a:pt x="2714" y="98019"/>
                    <a:pt x="267" y="98019"/>
                    <a:pt x="267" y="101452"/>
                  </a:cubicBezTo>
                  <a:cubicBezTo>
                    <a:pt x="267" y="103251"/>
                    <a:pt x="1840" y="103905"/>
                    <a:pt x="2714" y="103905"/>
                  </a:cubicBezTo>
                  <a:cubicBezTo>
                    <a:pt x="7259" y="103905"/>
                    <a:pt x="13028" y="103251"/>
                    <a:pt x="17748" y="103251"/>
                  </a:cubicBezTo>
                  <a:cubicBezTo>
                    <a:pt x="23691" y="103251"/>
                    <a:pt x="30334" y="103905"/>
                    <a:pt x="36102" y="103905"/>
                  </a:cubicBezTo>
                  <a:cubicBezTo>
                    <a:pt x="37675" y="103905"/>
                    <a:pt x="39598" y="103414"/>
                    <a:pt x="39598" y="100308"/>
                  </a:cubicBezTo>
                  <a:cubicBezTo>
                    <a:pt x="39598" y="98019"/>
                    <a:pt x="37151" y="98019"/>
                    <a:pt x="35053" y="98019"/>
                  </a:cubicBezTo>
                  <a:cubicBezTo>
                    <a:pt x="31208" y="98019"/>
                    <a:pt x="26488" y="98019"/>
                    <a:pt x="26488" y="96057"/>
                  </a:cubicBezTo>
                  <a:cubicBezTo>
                    <a:pt x="26488" y="95239"/>
                    <a:pt x="27711" y="90988"/>
                    <a:pt x="28411" y="88535"/>
                  </a:cubicBezTo>
                  <a:cubicBezTo>
                    <a:pt x="30508" y="79869"/>
                    <a:pt x="32956" y="71040"/>
                    <a:pt x="34878" y="64172"/>
                  </a:cubicBezTo>
                  <a:cubicBezTo>
                    <a:pt x="36976" y="67442"/>
                    <a:pt x="42395" y="73819"/>
                    <a:pt x="52883" y="73819"/>
                  </a:cubicBezTo>
                  <a:cubicBezTo>
                    <a:pt x="74210" y="73819"/>
                    <a:pt x="97808" y="51745"/>
                    <a:pt x="97808" y="27382"/>
                  </a:cubicBezTo>
                  <a:cubicBezTo>
                    <a:pt x="97808" y="8252"/>
                    <a:pt x="83649" y="76"/>
                    <a:pt x="71588" y="76"/>
                  </a:cubicBezTo>
                  <a:cubicBezTo>
                    <a:pt x="60750" y="76"/>
                    <a:pt x="51485" y="6944"/>
                    <a:pt x="46765" y="11522"/>
                  </a:cubicBezTo>
                  <a:cubicBezTo>
                    <a:pt x="43794" y="2202"/>
                    <a:pt x="34004" y="76"/>
                    <a:pt x="28760" y="76"/>
                  </a:cubicBezTo>
                  <a:cubicBezTo>
                    <a:pt x="21943" y="76"/>
                    <a:pt x="17748" y="4327"/>
                    <a:pt x="14951" y="8742"/>
                  </a:cubicBezTo>
                  <a:cubicBezTo>
                    <a:pt x="11455" y="14302"/>
                    <a:pt x="8658" y="24112"/>
                    <a:pt x="8658" y="25093"/>
                  </a:cubicBezTo>
                  <a:cubicBezTo>
                    <a:pt x="8658" y="27219"/>
                    <a:pt x="11105" y="27219"/>
                    <a:pt x="11629" y="27219"/>
                  </a:cubicBezTo>
                  <a:cubicBezTo>
                    <a:pt x="14077" y="27219"/>
                    <a:pt x="14251" y="26728"/>
                    <a:pt x="15475" y="22314"/>
                  </a:cubicBezTo>
                  <a:cubicBezTo>
                    <a:pt x="18097" y="12830"/>
                    <a:pt x="21419" y="4655"/>
                    <a:pt x="28236" y="4655"/>
                  </a:cubicBezTo>
                  <a:cubicBezTo>
                    <a:pt x="32781" y="4655"/>
                    <a:pt x="34004" y="8252"/>
                    <a:pt x="34004" y="12666"/>
                  </a:cubicBezTo>
                  <a:cubicBezTo>
                    <a:pt x="34004" y="14465"/>
                    <a:pt x="33655" y="16591"/>
                    <a:pt x="33480" y="17572"/>
                  </a:cubicBezTo>
                  <a:lnTo>
                    <a:pt x="13552" y="92132"/>
                  </a:lnTo>
                  <a:close/>
                  <a:moveTo>
                    <a:pt x="46590" y="19697"/>
                  </a:moveTo>
                  <a:cubicBezTo>
                    <a:pt x="56729" y="7107"/>
                    <a:pt x="65469" y="4655"/>
                    <a:pt x="71063" y="4655"/>
                  </a:cubicBezTo>
                  <a:cubicBezTo>
                    <a:pt x="77881" y="4655"/>
                    <a:pt x="83824" y="9396"/>
                    <a:pt x="83824" y="20515"/>
                  </a:cubicBezTo>
                  <a:cubicBezTo>
                    <a:pt x="83824" y="27219"/>
                    <a:pt x="79978" y="43897"/>
                    <a:pt x="74734" y="53380"/>
                  </a:cubicBezTo>
                  <a:cubicBezTo>
                    <a:pt x="70364" y="61392"/>
                    <a:pt x="61798" y="69241"/>
                    <a:pt x="52883" y="69241"/>
                  </a:cubicBezTo>
                  <a:cubicBezTo>
                    <a:pt x="40472" y="69241"/>
                    <a:pt x="37326" y="56651"/>
                    <a:pt x="37326" y="55016"/>
                  </a:cubicBezTo>
                  <a:cubicBezTo>
                    <a:pt x="37326" y="54362"/>
                    <a:pt x="37675" y="53217"/>
                    <a:pt x="37850" y="52563"/>
                  </a:cubicBezTo>
                  <a:lnTo>
                    <a:pt x="46590" y="19697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263" name="Group 262" descr="\documentclass{article}&#10;\usepackage{amsmath}&#10;\usepackage{amssymb}&#10;\pagestyle{empty}&#10;\begin{document}&#10;$$L_{rank}(q_i,p^+_i,p^-_{i,1},p^-_{i,2},...,p^-_{i,n})= -\operatorname{log}\frac{\operatorname{exp}(\operatorname{sim}(q_i, p^+_i ))}{\operatorname{exp}(\operatorname{sim}(q_i, p^+_i ))+\sum_{j=1}^n \operatorname{exp}(\operatorname{sim}(q_i, p^-_{i,j} ))}$$&#10;&#10;\end{document}" title="IguanaTex Vector Display">
            <a:extLst>
              <a:ext uri="{FF2B5EF4-FFF2-40B4-BE49-F238E27FC236}">
                <a16:creationId xmlns:a16="http://schemas.microsoft.com/office/drawing/2014/main" id="{4AB18353-6C2C-6CD0-D7CE-39F03812864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816100" y="3289300"/>
            <a:ext cx="8785445" cy="691206"/>
            <a:chOff x="3398876" y="5158845"/>
            <a:chExt cx="8785445" cy="691206"/>
          </a:xfrm>
        </p:grpSpPr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5CFE93EF-1A72-EA09-288F-B6EB992A33F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398876" y="5375099"/>
              <a:ext cx="152842" cy="172833"/>
            </a:xfrm>
            <a:custGeom>
              <a:avLst/>
              <a:gdLst>
                <a:gd name="connsiteX0" fmla="*/ 84834 w 152842"/>
                <a:gd name="connsiteY0" fmla="*/ 19827 h 172833"/>
                <a:gd name="connsiteX1" fmla="*/ 111657 w 152842"/>
                <a:gd name="connsiteY1" fmla="*/ 7934 h 172833"/>
                <a:gd name="connsiteX2" fmla="*/ 121273 w 152842"/>
                <a:gd name="connsiteY2" fmla="*/ 3126 h 172833"/>
                <a:gd name="connsiteX3" fmla="*/ 117224 w 152842"/>
                <a:gd name="connsiteY3" fmla="*/ 89 h 172833"/>
                <a:gd name="connsiteX4" fmla="*/ 79773 w 152842"/>
                <a:gd name="connsiteY4" fmla="*/ 848 h 172833"/>
                <a:gd name="connsiteX5" fmla="*/ 46117 w 152842"/>
                <a:gd name="connsiteY5" fmla="*/ 89 h 172833"/>
                <a:gd name="connsiteX6" fmla="*/ 41309 w 152842"/>
                <a:gd name="connsiteY6" fmla="*/ 5150 h 172833"/>
                <a:gd name="connsiteX7" fmla="*/ 48395 w 152842"/>
                <a:gd name="connsiteY7" fmla="*/ 7934 h 172833"/>
                <a:gd name="connsiteX8" fmla="*/ 58010 w 152842"/>
                <a:gd name="connsiteY8" fmla="*/ 8440 h 172833"/>
                <a:gd name="connsiteX9" fmla="*/ 64843 w 152842"/>
                <a:gd name="connsiteY9" fmla="*/ 12489 h 172833"/>
                <a:gd name="connsiteX10" fmla="*/ 63831 w 152842"/>
                <a:gd name="connsiteY10" fmla="*/ 17296 h 172833"/>
                <a:gd name="connsiteX11" fmla="*/ 29922 w 152842"/>
                <a:gd name="connsiteY11" fmla="*/ 153185 h 172833"/>
                <a:gd name="connsiteX12" fmla="*/ 6894 w 152842"/>
                <a:gd name="connsiteY12" fmla="*/ 165078 h 172833"/>
                <a:gd name="connsiteX13" fmla="*/ 62 w 152842"/>
                <a:gd name="connsiteY13" fmla="*/ 170139 h 172833"/>
                <a:gd name="connsiteX14" fmla="*/ 6894 w 152842"/>
                <a:gd name="connsiteY14" fmla="*/ 172923 h 172833"/>
                <a:gd name="connsiteX15" fmla="*/ 124057 w 152842"/>
                <a:gd name="connsiteY15" fmla="*/ 172923 h 172833"/>
                <a:gd name="connsiteX16" fmla="*/ 131901 w 152842"/>
                <a:gd name="connsiteY16" fmla="*/ 168621 h 172833"/>
                <a:gd name="connsiteX17" fmla="*/ 151892 w 152842"/>
                <a:gd name="connsiteY17" fmla="*/ 113962 h 172833"/>
                <a:gd name="connsiteX18" fmla="*/ 152905 w 152842"/>
                <a:gd name="connsiteY18" fmla="*/ 110419 h 172833"/>
                <a:gd name="connsiteX19" fmla="*/ 149868 w 152842"/>
                <a:gd name="connsiteY19" fmla="*/ 107636 h 172833"/>
                <a:gd name="connsiteX20" fmla="*/ 145566 w 152842"/>
                <a:gd name="connsiteY20" fmla="*/ 112950 h 172833"/>
                <a:gd name="connsiteX21" fmla="*/ 82050 w 152842"/>
                <a:gd name="connsiteY21" fmla="*/ 165078 h 172833"/>
                <a:gd name="connsiteX22" fmla="*/ 58263 w 152842"/>
                <a:gd name="connsiteY22" fmla="*/ 165078 h 172833"/>
                <a:gd name="connsiteX23" fmla="*/ 52696 w 152842"/>
                <a:gd name="connsiteY23" fmla="*/ 164825 h 172833"/>
                <a:gd name="connsiteX24" fmla="*/ 49407 w 152842"/>
                <a:gd name="connsiteY24" fmla="*/ 162295 h 172833"/>
                <a:gd name="connsiteX25" fmla="*/ 50672 w 152842"/>
                <a:gd name="connsiteY25" fmla="*/ 156475 h 172833"/>
                <a:gd name="connsiteX26" fmla="*/ 84834 w 152842"/>
                <a:gd name="connsiteY26" fmla="*/ 19827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842" h="172833">
                  <a:moveTo>
                    <a:pt x="84834" y="19827"/>
                  </a:moveTo>
                  <a:cubicBezTo>
                    <a:pt x="87111" y="10717"/>
                    <a:pt x="87870" y="7934"/>
                    <a:pt x="111657" y="7934"/>
                  </a:cubicBezTo>
                  <a:cubicBezTo>
                    <a:pt x="119249" y="7934"/>
                    <a:pt x="121273" y="7934"/>
                    <a:pt x="121273" y="3126"/>
                  </a:cubicBezTo>
                  <a:cubicBezTo>
                    <a:pt x="121273" y="89"/>
                    <a:pt x="118490" y="89"/>
                    <a:pt x="117224" y="89"/>
                  </a:cubicBezTo>
                  <a:cubicBezTo>
                    <a:pt x="108874" y="89"/>
                    <a:pt x="88124" y="848"/>
                    <a:pt x="79773" y="848"/>
                  </a:cubicBezTo>
                  <a:cubicBezTo>
                    <a:pt x="72181" y="848"/>
                    <a:pt x="53709" y="89"/>
                    <a:pt x="46117" y="89"/>
                  </a:cubicBezTo>
                  <a:cubicBezTo>
                    <a:pt x="44346" y="89"/>
                    <a:pt x="41309" y="89"/>
                    <a:pt x="41309" y="5150"/>
                  </a:cubicBezTo>
                  <a:cubicBezTo>
                    <a:pt x="41309" y="7934"/>
                    <a:pt x="43587" y="7934"/>
                    <a:pt x="48395" y="7934"/>
                  </a:cubicBezTo>
                  <a:cubicBezTo>
                    <a:pt x="48901" y="7934"/>
                    <a:pt x="53709" y="7934"/>
                    <a:pt x="58010" y="8440"/>
                  </a:cubicBezTo>
                  <a:cubicBezTo>
                    <a:pt x="62565" y="8946"/>
                    <a:pt x="64843" y="9199"/>
                    <a:pt x="64843" y="12489"/>
                  </a:cubicBezTo>
                  <a:cubicBezTo>
                    <a:pt x="64843" y="13501"/>
                    <a:pt x="64590" y="14260"/>
                    <a:pt x="63831" y="17296"/>
                  </a:cubicBezTo>
                  <a:lnTo>
                    <a:pt x="29922" y="153185"/>
                  </a:lnTo>
                  <a:cubicBezTo>
                    <a:pt x="27391" y="163054"/>
                    <a:pt x="26885" y="165078"/>
                    <a:pt x="6894" y="165078"/>
                  </a:cubicBezTo>
                  <a:cubicBezTo>
                    <a:pt x="2592" y="165078"/>
                    <a:pt x="62" y="165078"/>
                    <a:pt x="62" y="170139"/>
                  </a:cubicBezTo>
                  <a:cubicBezTo>
                    <a:pt x="62" y="172923"/>
                    <a:pt x="2339" y="172923"/>
                    <a:pt x="6894" y="172923"/>
                  </a:cubicBezTo>
                  <a:lnTo>
                    <a:pt x="124057" y="172923"/>
                  </a:lnTo>
                  <a:cubicBezTo>
                    <a:pt x="130130" y="172923"/>
                    <a:pt x="130383" y="172923"/>
                    <a:pt x="131901" y="168621"/>
                  </a:cubicBezTo>
                  <a:lnTo>
                    <a:pt x="151892" y="113962"/>
                  </a:lnTo>
                  <a:cubicBezTo>
                    <a:pt x="152905" y="111178"/>
                    <a:pt x="152905" y="110672"/>
                    <a:pt x="152905" y="110419"/>
                  </a:cubicBezTo>
                  <a:cubicBezTo>
                    <a:pt x="152905" y="109407"/>
                    <a:pt x="152145" y="107636"/>
                    <a:pt x="149868" y="107636"/>
                  </a:cubicBezTo>
                  <a:cubicBezTo>
                    <a:pt x="147590" y="107636"/>
                    <a:pt x="147337" y="108901"/>
                    <a:pt x="145566" y="112950"/>
                  </a:cubicBezTo>
                  <a:cubicBezTo>
                    <a:pt x="136962" y="136231"/>
                    <a:pt x="125828" y="165078"/>
                    <a:pt x="82050" y="165078"/>
                  </a:cubicBezTo>
                  <a:lnTo>
                    <a:pt x="58263" y="165078"/>
                  </a:lnTo>
                  <a:cubicBezTo>
                    <a:pt x="54721" y="165078"/>
                    <a:pt x="54215" y="165078"/>
                    <a:pt x="52696" y="164825"/>
                  </a:cubicBezTo>
                  <a:cubicBezTo>
                    <a:pt x="50166" y="164572"/>
                    <a:pt x="49407" y="164319"/>
                    <a:pt x="49407" y="162295"/>
                  </a:cubicBezTo>
                  <a:cubicBezTo>
                    <a:pt x="49407" y="161536"/>
                    <a:pt x="49407" y="161030"/>
                    <a:pt x="50672" y="156475"/>
                  </a:cubicBezTo>
                  <a:lnTo>
                    <a:pt x="84834" y="19827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A78788C3-FA8D-ABF4-F323-F2E5A5F297A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569548" y="5507773"/>
              <a:ext cx="82368" cy="79888"/>
            </a:xfrm>
            <a:custGeom>
              <a:avLst/>
              <a:gdLst>
                <a:gd name="connsiteX0" fmla="*/ 33370 w 82368"/>
                <a:gd name="connsiteY0" fmla="*/ 42426 h 79888"/>
                <a:gd name="connsiteX1" fmla="*/ 37976 w 82368"/>
                <a:gd name="connsiteY1" fmla="*/ 24535 h 79888"/>
                <a:gd name="connsiteX2" fmla="*/ 49135 w 82368"/>
                <a:gd name="connsiteY2" fmla="*/ 10010 h 79888"/>
                <a:gd name="connsiteX3" fmla="*/ 63483 w 82368"/>
                <a:gd name="connsiteY3" fmla="*/ 5050 h 79888"/>
                <a:gd name="connsiteX4" fmla="*/ 73226 w 82368"/>
                <a:gd name="connsiteY4" fmla="*/ 7530 h 79888"/>
                <a:gd name="connsiteX5" fmla="*/ 65432 w 82368"/>
                <a:gd name="connsiteY5" fmla="*/ 17273 h 79888"/>
                <a:gd name="connsiteX6" fmla="*/ 72517 w 82368"/>
                <a:gd name="connsiteY6" fmla="*/ 23827 h 79888"/>
                <a:gd name="connsiteX7" fmla="*/ 82437 w 82368"/>
                <a:gd name="connsiteY7" fmla="*/ 13021 h 79888"/>
                <a:gd name="connsiteX8" fmla="*/ 63660 w 82368"/>
                <a:gd name="connsiteY8" fmla="*/ 91 h 79888"/>
                <a:gd name="connsiteX9" fmla="*/ 38684 w 82368"/>
                <a:gd name="connsiteY9" fmla="*/ 12667 h 79888"/>
                <a:gd name="connsiteX10" fmla="*/ 20439 w 82368"/>
                <a:gd name="connsiteY10" fmla="*/ 91 h 79888"/>
                <a:gd name="connsiteX11" fmla="*/ 6623 w 82368"/>
                <a:gd name="connsiteY11" fmla="*/ 9124 h 79888"/>
                <a:gd name="connsiteX12" fmla="*/ 69 w 82368"/>
                <a:gd name="connsiteY12" fmla="*/ 27192 h 79888"/>
                <a:gd name="connsiteX13" fmla="*/ 3080 w 82368"/>
                <a:gd name="connsiteY13" fmla="*/ 29495 h 79888"/>
                <a:gd name="connsiteX14" fmla="*/ 6977 w 82368"/>
                <a:gd name="connsiteY14" fmla="*/ 24181 h 79888"/>
                <a:gd name="connsiteX15" fmla="*/ 19908 w 82368"/>
                <a:gd name="connsiteY15" fmla="*/ 5050 h 79888"/>
                <a:gd name="connsiteX16" fmla="*/ 25753 w 82368"/>
                <a:gd name="connsiteY16" fmla="*/ 13730 h 79888"/>
                <a:gd name="connsiteX17" fmla="*/ 22919 w 82368"/>
                <a:gd name="connsiteY17" fmla="*/ 28432 h 79888"/>
                <a:gd name="connsiteX18" fmla="*/ 19022 w 82368"/>
                <a:gd name="connsiteY18" fmla="*/ 44374 h 79888"/>
                <a:gd name="connsiteX19" fmla="*/ 13354 w 82368"/>
                <a:gd name="connsiteY19" fmla="*/ 67048 h 79888"/>
                <a:gd name="connsiteX20" fmla="*/ 11582 w 82368"/>
                <a:gd name="connsiteY20" fmla="*/ 74310 h 79888"/>
                <a:gd name="connsiteX21" fmla="*/ 17605 w 82368"/>
                <a:gd name="connsiteY21" fmla="*/ 79979 h 79888"/>
                <a:gd name="connsiteX22" fmla="*/ 25222 w 82368"/>
                <a:gd name="connsiteY22" fmla="*/ 74842 h 79888"/>
                <a:gd name="connsiteX23" fmla="*/ 28587 w 82368"/>
                <a:gd name="connsiteY23" fmla="*/ 61557 h 79888"/>
                <a:gd name="connsiteX24" fmla="*/ 33370 w 82368"/>
                <a:gd name="connsiteY24" fmla="*/ 42426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368" h="79888">
                  <a:moveTo>
                    <a:pt x="33370" y="42426"/>
                  </a:moveTo>
                  <a:cubicBezTo>
                    <a:pt x="33547" y="41363"/>
                    <a:pt x="37621" y="25421"/>
                    <a:pt x="37976" y="24535"/>
                  </a:cubicBezTo>
                  <a:cubicBezTo>
                    <a:pt x="38330" y="23118"/>
                    <a:pt x="43467" y="14261"/>
                    <a:pt x="49135" y="10010"/>
                  </a:cubicBezTo>
                  <a:cubicBezTo>
                    <a:pt x="51084" y="8593"/>
                    <a:pt x="55866" y="5050"/>
                    <a:pt x="63483" y="5050"/>
                  </a:cubicBezTo>
                  <a:cubicBezTo>
                    <a:pt x="65254" y="5050"/>
                    <a:pt x="69683" y="5227"/>
                    <a:pt x="73226" y="7530"/>
                  </a:cubicBezTo>
                  <a:cubicBezTo>
                    <a:pt x="67557" y="9124"/>
                    <a:pt x="65432" y="14084"/>
                    <a:pt x="65432" y="17273"/>
                  </a:cubicBezTo>
                  <a:cubicBezTo>
                    <a:pt x="65432" y="21170"/>
                    <a:pt x="68443" y="23827"/>
                    <a:pt x="72517" y="23827"/>
                  </a:cubicBezTo>
                  <a:cubicBezTo>
                    <a:pt x="76591" y="23827"/>
                    <a:pt x="82437" y="20461"/>
                    <a:pt x="82437" y="13021"/>
                  </a:cubicBezTo>
                  <a:cubicBezTo>
                    <a:pt x="82437" y="3810"/>
                    <a:pt x="72694" y="91"/>
                    <a:pt x="63660" y="91"/>
                  </a:cubicBezTo>
                  <a:cubicBezTo>
                    <a:pt x="54449" y="91"/>
                    <a:pt x="46478" y="3810"/>
                    <a:pt x="38684" y="12667"/>
                  </a:cubicBezTo>
                  <a:cubicBezTo>
                    <a:pt x="35496" y="1862"/>
                    <a:pt x="24690" y="91"/>
                    <a:pt x="20439" y="91"/>
                  </a:cubicBezTo>
                  <a:cubicBezTo>
                    <a:pt x="13885" y="91"/>
                    <a:pt x="9457" y="4165"/>
                    <a:pt x="6623" y="9124"/>
                  </a:cubicBezTo>
                  <a:cubicBezTo>
                    <a:pt x="2548" y="16033"/>
                    <a:pt x="69" y="26307"/>
                    <a:pt x="69" y="27192"/>
                  </a:cubicBezTo>
                  <a:cubicBezTo>
                    <a:pt x="69" y="29495"/>
                    <a:pt x="2548" y="29495"/>
                    <a:pt x="3080" y="29495"/>
                  </a:cubicBezTo>
                  <a:cubicBezTo>
                    <a:pt x="5560" y="29495"/>
                    <a:pt x="5737" y="28964"/>
                    <a:pt x="6977" y="24181"/>
                  </a:cubicBezTo>
                  <a:cubicBezTo>
                    <a:pt x="9634" y="13376"/>
                    <a:pt x="12999" y="5050"/>
                    <a:pt x="19908" y="5050"/>
                  </a:cubicBezTo>
                  <a:cubicBezTo>
                    <a:pt x="24513" y="5050"/>
                    <a:pt x="25753" y="8947"/>
                    <a:pt x="25753" y="13730"/>
                  </a:cubicBezTo>
                  <a:cubicBezTo>
                    <a:pt x="25753" y="17096"/>
                    <a:pt x="24159" y="23650"/>
                    <a:pt x="22919" y="28432"/>
                  </a:cubicBezTo>
                  <a:cubicBezTo>
                    <a:pt x="21679" y="33215"/>
                    <a:pt x="19908" y="40477"/>
                    <a:pt x="19022" y="44374"/>
                  </a:cubicBezTo>
                  <a:lnTo>
                    <a:pt x="13354" y="67048"/>
                  </a:lnTo>
                  <a:cubicBezTo>
                    <a:pt x="12645" y="69351"/>
                    <a:pt x="11582" y="73779"/>
                    <a:pt x="11582" y="74310"/>
                  </a:cubicBezTo>
                  <a:cubicBezTo>
                    <a:pt x="11582" y="78207"/>
                    <a:pt x="14771" y="79979"/>
                    <a:pt x="17605" y="79979"/>
                  </a:cubicBezTo>
                  <a:cubicBezTo>
                    <a:pt x="20262" y="79979"/>
                    <a:pt x="23805" y="78385"/>
                    <a:pt x="25222" y="74842"/>
                  </a:cubicBezTo>
                  <a:cubicBezTo>
                    <a:pt x="25576" y="73779"/>
                    <a:pt x="27525" y="65985"/>
                    <a:pt x="28587" y="61557"/>
                  </a:cubicBezTo>
                  <a:lnTo>
                    <a:pt x="33370" y="4242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6FE883F1-A2CA-DFD5-6FAF-D096BB495FA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671433" y="5507773"/>
              <a:ext cx="90339" cy="79888"/>
            </a:xfrm>
            <a:custGeom>
              <a:avLst/>
              <a:gdLst>
                <a:gd name="connsiteX0" fmla="*/ 64018 w 90339"/>
                <a:gd name="connsiteY0" fmla="*/ 10542 h 79888"/>
                <a:gd name="connsiteX1" fmla="*/ 45773 w 90339"/>
                <a:gd name="connsiteY1" fmla="*/ 91 h 79888"/>
                <a:gd name="connsiteX2" fmla="*/ 72 w 90339"/>
                <a:gd name="connsiteY2" fmla="*/ 50574 h 79888"/>
                <a:gd name="connsiteX3" fmla="*/ 26820 w 90339"/>
                <a:gd name="connsiteY3" fmla="*/ 79979 h 79888"/>
                <a:gd name="connsiteX4" fmla="*/ 51973 w 90339"/>
                <a:gd name="connsiteY4" fmla="*/ 67579 h 79888"/>
                <a:gd name="connsiteX5" fmla="*/ 70218 w 90339"/>
                <a:gd name="connsiteY5" fmla="*/ 79979 h 79888"/>
                <a:gd name="connsiteX6" fmla="*/ 84212 w 90339"/>
                <a:gd name="connsiteY6" fmla="*/ 70591 h 79888"/>
                <a:gd name="connsiteX7" fmla="*/ 90412 w 90339"/>
                <a:gd name="connsiteY7" fmla="*/ 52877 h 79888"/>
                <a:gd name="connsiteX8" fmla="*/ 87577 w 90339"/>
                <a:gd name="connsiteY8" fmla="*/ 50574 h 79888"/>
                <a:gd name="connsiteX9" fmla="*/ 83681 w 90339"/>
                <a:gd name="connsiteY9" fmla="*/ 56065 h 79888"/>
                <a:gd name="connsiteX10" fmla="*/ 70750 w 90339"/>
                <a:gd name="connsiteY10" fmla="*/ 75019 h 79888"/>
                <a:gd name="connsiteX11" fmla="*/ 64904 w 90339"/>
                <a:gd name="connsiteY11" fmla="*/ 66339 h 79888"/>
                <a:gd name="connsiteX12" fmla="*/ 67561 w 90339"/>
                <a:gd name="connsiteY12" fmla="*/ 52346 h 79888"/>
                <a:gd name="connsiteX13" fmla="*/ 71458 w 90339"/>
                <a:gd name="connsiteY13" fmla="*/ 36403 h 79888"/>
                <a:gd name="connsiteX14" fmla="*/ 75001 w 90339"/>
                <a:gd name="connsiteY14" fmla="*/ 22941 h 79888"/>
                <a:gd name="connsiteX15" fmla="*/ 78189 w 90339"/>
                <a:gd name="connsiteY15" fmla="*/ 9124 h 79888"/>
                <a:gd name="connsiteX16" fmla="*/ 72167 w 90339"/>
                <a:gd name="connsiteY16" fmla="*/ 3456 h 79888"/>
                <a:gd name="connsiteX17" fmla="*/ 64018 w 90339"/>
                <a:gd name="connsiteY17" fmla="*/ 10542 h 79888"/>
                <a:gd name="connsiteX18" fmla="*/ 52682 w 90339"/>
                <a:gd name="connsiteY18" fmla="*/ 56065 h 79888"/>
                <a:gd name="connsiteX19" fmla="*/ 43648 w 90339"/>
                <a:gd name="connsiteY19" fmla="*/ 67934 h 79888"/>
                <a:gd name="connsiteX20" fmla="*/ 27351 w 90339"/>
                <a:gd name="connsiteY20" fmla="*/ 75019 h 79888"/>
                <a:gd name="connsiteX21" fmla="*/ 14420 w 90339"/>
                <a:gd name="connsiteY21" fmla="*/ 57837 h 79888"/>
                <a:gd name="connsiteX22" fmla="*/ 23632 w 90339"/>
                <a:gd name="connsiteY22" fmla="*/ 21878 h 79888"/>
                <a:gd name="connsiteX23" fmla="*/ 45773 w 90339"/>
                <a:gd name="connsiteY23" fmla="*/ 5050 h 79888"/>
                <a:gd name="connsiteX24" fmla="*/ 61539 w 90339"/>
                <a:gd name="connsiteY24" fmla="*/ 20461 h 79888"/>
                <a:gd name="connsiteX25" fmla="*/ 61007 w 90339"/>
                <a:gd name="connsiteY25" fmla="*/ 22941 h 79888"/>
                <a:gd name="connsiteX26" fmla="*/ 52682 w 90339"/>
                <a:gd name="connsiteY26" fmla="*/ 5606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79888">
                  <a:moveTo>
                    <a:pt x="64018" y="10542"/>
                  </a:moveTo>
                  <a:cubicBezTo>
                    <a:pt x="60299" y="4696"/>
                    <a:pt x="54276" y="91"/>
                    <a:pt x="45773" y="91"/>
                  </a:cubicBezTo>
                  <a:cubicBezTo>
                    <a:pt x="23100" y="91"/>
                    <a:pt x="72" y="25067"/>
                    <a:pt x="72" y="50574"/>
                  </a:cubicBezTo>
                  <a:cubicBezTo>
                    <a:pt x="72" y="67756"/>
                    <a:pt x="11586" y="79979"/>
                    <a:pt x="26820" y="79979"/>
                  </a:cubicBezTo>
                  <a:cubicBezTo>
                    <a:pt x="36385" y="79979"/>
                    <a:pt x="44888" y="74488"/>
                    <a:pt x="51973" y="67579"/>
                  </a:cubicBezTo>
                  <a:cubicBezTo>
                    <a:pt x="55339" y="78207"/>
                    <a:pt x="65613" y="79979"/>
                    <a:pt x="70218" y="79979"/>
                  </a:cubicBezTo>
                  <a:cubicBezTo>
                    <a:pt x="76595" y="79979"/>
                    <a:pt x="81023" y="76082"/>
                    <a:pt x="84212" y="70591"/>
                  </a:cubicBezTo>
                  <a:cubicBezTo>
                    <a:pt x="88109" y="63682"/>
                    <a:pt x="90412" y="53586"/>
                    <a:pt x="90412" y="52877"/>
                  </a:cubicBezTo>
                  <a:cubicBezTo>
                    <a:pt x="90412" y="50574"/>
                    <a:pt x="88109" y="50574"/>
                    <a:pt x="87577" y="50574"/>
                  </a:cubicBezTo>
                  <a:cubicBezTo>
                    <a:pt x="85098" y="50574"/>
                    <a:pt x="84920" y="51283"/>
                    <a:pt x="83681" y="56065"/>
                  </a:cubicBezTo>
                  <a:cubicBezTo>
                    <a:pt x="81555" y="64568"/>
                    <a:pt x="78189" y="75019"/>
                    <a:pt x="70750" y="75019"/>
                  </a:cubicBezTo>
                  <a:cubicBezTo>
                    <a:pt x="66144" y="75019"/>
                    <a:pt x="64904" y="71122"/>
                    <a:pt x="64904" y="66339"/>
                  </a:cubicBezTo>
                  <a:cubicBezTo>
                    <a:pt x="64904" y="63328"/>
                    <a:pt x="66321" y="56951"/>
                    <a:pt x="67561" y="52346"/>
                  </a:cubicBezTo>
                  <a:cubicBezTo>
                    <a:pt x="68801" y="47563"/>
                    <a:pt x="70572" y="40300"/>
                    <a:pt x="71458" y="36403"/>
                  </a:cubicBezTo>
                  <a:lnTo>
                    <a:pt x="75001" y="22941"/>
                  </a:lnTo>
                  <a:cubicBezTo>
                    <a:pt x="76064" y="18336"/>
                    <a:pt x="78189" y="10010"/>
                    <a:pt x="78189" y="9124"/>
                  </a:cubicBezTo>
                  <a:cubicBezTo>
                    <a:pt x="78189" y="5227"/>
                    <a:pt x="75001" y="3456"/>
                    <a:pt x="72167" y="3456"/>
                  </a:cubicBezTo>
                  <a:cubicBezTo>
                    <a:pt x="69155" y="3456"/>
                    <a:pt x="65081" y="5582"/>
                    <a:pt x="64018" y="10542"/>
                  </a:cubicBezTo>
                  <a:close/>
                  <a:moveTo>
                    <a:pt x="52682" y="56065"/>
                  </a:moveTo>
                  <a:cubicBezTo>
                    <a:pt x="51442" y="61025"/>
                    <a:pt x="47545" y="64568"/>
                    <a:pt x="43648" y="67934"/>
                  </a:cubicBezTo>
                  <a:cubicBezTo>
                    <a:pt x="42054" y="69351"/>
                    <a:pt x="34968" y="75019"/>
                    <a:pt x="27351" y="75019"/>
                  </a:cubicBezTo>
                  <a:cubicBezTo>
                    <a:pt x="20797" y="75019"/>
                    <a:pt x="14420" y="70413"/>
                    <a:pt x="14420" y="57837"/>
                  </a:cubicBezTo>
                  <a:cubicBezTo>
                    <a:pt x="14420" y="48449"/>
                    <a:pt x="19557" y="28964"/>
                    <a:pt x="23632" y="21878"/>
                  </a:cubicBezTo>
                  <a:cubicBezTo>
                    <a:pt x="31780" y="7707"/>
                    <a:pt x="40814" y="5050"/>
                    <a:pt x="45773" y="5050"/>
                  </a:cubicBezTo>
                  <a:cubicBezTo>
                    <a:pt x="58173" y="5050"/>
                    <a:pt x="61539" y="18513"/>
                    <a:pt x="61539" y="20461"/>
                  </a:cubicBezTo>
                  <a:cubicBezTo>
                    <a:pt x="61539" y="21170"/>
                    <a:pt x="61184" y="22410"/>
                    <a:pt x="61007" y="22941"/>
                  </a:cubicBezTo>
                  <a:lnTo>
                    <a:pt x="52682" y="5606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200FBE2E-EEBB-E9CD-0F0C-C13359A3F50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778717" y="5507773"/>
              <a:ext cx="108229" cy="79888"/>
            </a:xfrm>
            <a:custGeom>
              <a:avLst/>
              <a:gdLst>
                <a:gd name="connsiteX0" fmla="*/ 13362 w 108229"/>
                <a:gd name="connsiteY0" fmla="*/ 67048 h 79888"/>
                <a:gd name="connsiteX1" fmla="*/ 11591 w 108229"/>
                <a:gd name="connsiteY1" fmla="*/ 74310 h 79888"/>
                <a:gd name="connsiteX2" fmla="*/ 17613 w 108229"/>
                <a:gd name="connsiteY2" fmla="*/ 79979 h 79888"/>
                <a:gd name="connsiteX3" fmla="*/ 24522 w 108229"/>
                <a:gd name="connsiteY3" fmla="*/ 76082 h 79888"/>
                <a:gd name="connsiteX4" fmla="*/ 27710 w 108229"/>
                <a:gd name="connsiteY4" fmla="*/ 65099 h 79888"/>
                <a:gd name="connsiteX5" fmla="*/ 31607 w 108229"/>
                <a:gd name="connsiteY5" fmla="*/ 49157 h 79888"/>
                <a:gd name="connsiteX6" fmla="*/ 34618 w 108229"/>
                <a:gd name="connsiteY6" fmla="*/ 37289 h 79888"/>
                <a:gd name="connsiteX7" fmla="*/ 42058 w 108229"/>
                <a:gd name="connsiteY7" fmla="*/ 21347 h 79888"/>
                <a:gd name="connsiteX8" fmla="*/ 68628 w 108229"/>
                <a:gd name="connsiteY8" fmla="*/ 5050 h 79888"/>
                <a:gd name="connsiteX9" fmla="*/ 79079 w 108229"/>
                <a:gd name="connsiteY9" fmla="*/ 17450 h 79888"/>
                <a:gd name="connsiteX10" fmla="*/ 68628 w 108229"/>
                <a:gd name="connsiteY10" fmla="*/ 55180 h 79888"/>
                <a:gd name="connsiteX11" fmla="*/ 65971 w 108229"/>
                <a:gd name="connsiteY11" fmla="*/ 64745 h 79888"/>
                <a:gd name="connsiteX12" fmla="*/ 82799 w 108229"/>
                <a:gd name="connsiteY12" fmla="*/ 79979 h 79888"/>
                <a:gd name="connsiteX13" fmla="*/ 108307 w 108229"/>
                <a:gd name="connsiteY13" fmla="*/ 52877 h 79888"/>
                <a:gd name="connsiteX14" fmla="*/ 105473 w 108229"/>
                <a:gd name="connsiteY14" fmla="*/ 50574 h 79888"/>
                <a:gd name="connsiteX15" fmla="*/ 102107 w 108229"/>
                <a:gd name="connsiteY15" fmla="*/ 53586 h 79888"/>
                <a:gd name="connsiteX16" fmla="*/ 83331 w 108229"/>
                <a:gd name="connsiteY16" fmla="*/ 75019 h 79888"/>
                <a:gd name="connsiteX17" fmla="*/ 78902 w 108229"/>
                <a:gd name="connsiteY17" fmla="*/ 68819 h 79888"/>
                <a:gd name="connsiteX18" fmla="*/ 82976 w 108229"/>
                <a:gd name="connsiteY18" fmla="*/ 54471 h 79888"/>
                <a:gd name="connsiteX19" fmla="*/ 92364 w 108229"/>
                <a:gd name="connsiteY19" fmla="*/ 20284 h 79888"/>
                <a:gd name="connsiteX20" fmla="*/ 69337 w 108229"/>
                <a:gd name="connsiteY20" fmla="*/ 91 h 79888"/>
                <a:gd name="connsiteX21" fmla="*/ 39401 w 108229"/>
                <a:gd name="connsiteY21" fmla="*/ 16210 h 79888"/>
                <a:gd name="connsiteX22" fmla="*/ 20447 w 108229"/>
                <a:gd name="connsiteY22" fmla="*/ 91 h 79888"/>
                <a:gd name="connsiteX23" fmla="*/ 6454 w 108229"/>
                <a:gd name="connsiteY23" fmla="*/ 9656 h 79888"/>
                <a:gd name="connsiteX24" fmla="*/ 77 w 108229"/>
                <a:gd name="connsiteY24" fmla="*/ 27192 h 79888"/>
                <a:gd name="connsiteX25" fmla="*/ 3088 w 108229"/>
                <a:gd name="connsiteY25" fmla="*/ 29495 h 79888"/>
                <a:gd name="connsiteX26" fmla="*/ 6985 w 108229"/>
                <a:gd name="connsiteY26" fmla="*/ 24181 h 79888"/>
                <a:gd name="connsiteX27" fmla="*/ 19916 w 108229"/>
                <a:gd name="connsiteY27" fmla="*/ 5050 h 79888"/>
                <a:gd name="connsiteX28" fmla="*/ 25761 w 108229"/>
                <a:gd name="connsiteY28" fmla="*/ 13730 h 79888"/>
                <a:gd name="connsiteX29" fmla="*/ 22927 w 108229"/>
                <a:gd name="connsiteY29" fmla="*/ 28432 h 79888"/>
                <a:gd name="connsiteX30" fmla="*/ 19030 w 108229"/>
                <a:gd name="connsiteY30" fmla="*/ 44374 h 79888"/>
                <a:gd name="connsiteX31" fmla="*/ 13362 w 108229"/>
                <a:gd name="connsiteY31" fmla="*/ 67048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9888">
                  <a:moveTo>
                    <a:pt x="13362" y="67048"/>
                  </a:moveTo>
                  <a:cubicBezTo>
                    <a:pt x="12653" y="69351"/>
                    <a:pt x="11591" y="73779"/>
                    <a:pt x="11591" y="74310"/>
                  </a:cubicBezTo>
                  <a:cubicBezTo>
                    <a:pt x="11591" y="78207"/>
                    <a:pt x="14779" y="79979"/>
                    <a:pt x="17613" y="79979"/>
                  </a:cubicBezTo>
                  <a:cubicBezTo>
                    <a:pt x="20802" y="79979"/>
                    <a:pt x="23636" y="77676"/>
                    <a:pt x="24522" y="76082"/>
                  </a:cubicBezTo>
                  <a:cubicBezTo>
                    <a:pt x="25407" y="74488"/>
                    <a:pt x="26824" y="68819"/>
                    <a:pt x="27710" y="65099"/>
                  </a:cubicBezTo>
                  <a:cubicBezTo>
                    <a:pt x="28596" y="61734"/>
                    <a:pt x="30544" y="53586"/>
                    <a:pt x="31607" y="49157"/>
                  </a:cubicBezTo>
                  <a:cubicBezTo>
                    <a:pt x="32670" y="45260"/>
                    <a:pt x="33733" y="41363"/>
                    <a:pt x="34618" y="37289"/>
                  </a:cubicBezTo>
                  <a:cubicBezTo>
                    <a:pt x="36567" y="30026"/>
                    <a:pt x="36921" y="28609"/>
                    <a:pt x="42058" y="21347"/>
                  </a:cubicBezTo>
                  <a:cubicBezTo>
                    <a:pt x="47018" y="14261"/>
                    <a:pt x="55343" y="5050"/>
                    <a:pt x="68628" y="5050"/>
                  </a:cubicBezTo>
                  <a:cubicBezTo>
                    <a:pt x="78902" y="5050"/>
                    <a:pt x="79079" y="14084"/>
                    <a:pt x="79079" y="17450"/>
                  </a:cubicBezTo>
                  <a:cubicBezTo>
                    <a:pt x="79079" y="28078"/>
                    <a:pt x="71462" y="47740"/>
                    <a:pt x="68628" y="55180"/>
                  </a:cubicBezTo>
                  <a:cubicBezTo>
                    <a:pt x="66680" y="60140"/>
                    <a:pt x="65971" y="61734"/>
                    <a:pt x="65971" y="64745"/>
                  </a:cubicBezTo>
                  <a:cubicBezTo>
                    <a:pt x="65971" y="74133"/>
                    <a:pt x="73765" y="79979"/>
                    <a:pt x="82799" y="79979"/>
                  </a:cubicBezTo>
                  <a:cubicBezTo>
                    <a:pt x="100513" y="79979"/>
                    <a:pt x="108307" y="55534"/>
                    <a:pt x="108307" y="52877"/>
                  </a:cubicBezTo>
                  <a:cubicBezTo>
                    <a:pt x="108307" y="50574"/>
                    <a:pt x="106004" y="50574"/>
                    <a:pt x="105473" y="50574"/>
                  </a:cubicBezTo>
                  <a:cubicBezTo>
                    <a:pt x="102993" y="50574"/>
                    <a:pt x="102815" y="51637"/>
                    <a:pt x="102107" y="53586"/>
                  </a:cubicBezTo>
                  <a:cubicBezTo>
                    <a:pt x="98033" y="67756"/>
                    <a:pt x="90416" y="75019"/>
                    <a:pt x="83331" y="75019"/>
                  </a:cubicBezTo>
                  <a:cubicBezTo>
                    <a:pt x="79611" y="75019"/>
                    <a:pt x="78902" y="72539"/>
                    <a:pt x="78902" y="68819"/>
                  </a:cubicBezTo>
                  <a:cubicBezTo>
                    <a:pt x="78902" y="64745"/>
                    <a:pt x="79788" y="62442"/>
                    <a:pt x="82976" y="54471"/>
                  </a:cubicBezTo>
                  <a:cubicBezTo>
                    <a:pt x="85102" y="48980"/>
                    <a:pt x="92364" y="30204"/>
                    <a:pt x="92364" y="20284"/>
                  </a:cubicBezTo>
                  <a:cubicBezTo>
                    <a:pt x="92364" y="3102"/>
                    <a:pt x="78725" y="91"/>
                    <a:pt x="69337" y="91"/>
                  </a:cubicBezTo>
                  <a:cubicBezTo>
                    <a:pt x="54635" y="91"/>
                    <a:pt x="44715" y="9124"/>
                    <a:pt x="39401" y="16210"/>
                  </a:cubicBezTo>
                  <a:cubicBezTo>
                    <a:pt x="38161" y="3988"/>
                    <a:pt x="27710" y="91"/>
                    <a:pt x="20447" y="91"/>
                  </a:cubicBezTo>
                  <a:cubicBezTo>
                    <a:pt x="12831" y="91"/>
                    <a:pt x="8756" y="5582"/>
                    <a:pt x="6454" y="9656"/>
                  </a:cubicBezTo>
                  <a:cubicBezTo>
                    <a:pt x="2557" y="16210"/>
                    <a:pt x="77" y="26307"/>
                    <a:pt x="77" y="27192"/>
                  </a:cubicBezTo>
                  <a:cubicBezTo>
                    <a:pt x="77" y="29495"/>
                    <a:pt x="2557" y="29495"/>
                    <a:pt x="3088" y="29495"/>
                  </a:cubicBezTo>
                  <a:cubicBezTo>
                    <a:pt x="5568" y="29495"/>
                    <a:pt x="5745" y="28964"/>
                    <a:pt x="6985" y="24181"/>
                  </a:cubicBezTo>
                  <a:cubicBezTo>
                    <a:pt x="9642" y="13730"/>
                    <a:pt x="13008" y="5050"/>
                    <a:pt x="19916" y="5050"/>
                  </a:cubicBezTo>
                  <a:cubicBezTo>
                    <a:pt x="24522" y="5050"/>
                    <a:pt x="25761" y="8947"/>
                    <a:pt x="25761" y="13730"/>
                  </a:cubicBezTo>
                  <a:cubicBezTo>
                    <a:pt x="25761" y="17096"/>
                    <a:pt x="24167" y="23650"/>
                    <a:pt x="22927" y="28432"/>
                  </a:cubicBezTo>
                  <a:cubicBezTo>
                    <a:pt x="21687" y="33215"/>
                    <a:pt x="19916" y="40477"/>
                    <a:pt x="19030" y="44374"/>
                  </a:cubicBezTo>
                  <a:lnTo>
                    <a:pt x="13362" y="6704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7E2BAD89-AD9F-833A-9919-90B29054B70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908769" y="5462958"/>
              <a:ext cx="87150" cy="124703"/>
            </a:xfrm>
            <a:custGeom>
              <a:avLst/>
              <a:gdLst>
                <a:gd name="connsiteX0" fmla="*/ 42240 w 87150"/>
                <a:gd name="connsiteY0" fmla="*/ 5405 h 124703"/>
                <a:gd name="connsiteX1" fmla="*/ 42949 w 87150"/>
                <a:gd name="connsiteY1" fmla="*/ 2570 h 124703"/>
                <a:gd name="connsiteX2" fmla="*/ 40114 w 87150"/>
                <a:gd name="connsiteY2" fmla="*/ 91 h 124703"/>
                <a:gd name="connsiteX3" fmla="*/ 17441 w 87150"/>
                <a:gd name="connsiteY3" fmla="*/ 1862 h 124703"/>
                <a:gd name="connsiteX4" fmla="*/ 13544 w 87150"/>
                <a:gd name="connsiteY4" fmla="*/ 5936 h 124703"/>
                <a:gd name="connsiteX5" fmla="*/ 18150 w 87150"/>
                <a:gd name="connsiteY5" fmla="*/ 8416 h 124703"/>
                <a:gd name="connsiteX6" fmla="*/ 26652 w 87150"/>
                <a:gd name="connsiteY6" fmla="*/ 11073 h 124703"/>
                <a:gd name="connsiteX7" fmla="*/ 25943 w 87150"/>
                <a:gd name="connsiteY7" fmla="*/ 14970 h 124703"/>
                <a:gd name="connsiteX8" fmla="*/ 967 w 87150"/>
                <a:gd name="connsiteY8" fmla="*/ 115229 h 124703"/>
                <a:gd name="connsiteX9" fmla="*/ 82 w 87150"/>
                <a:gd name="connsiteY9" fmla="*/ 119126 h 124703"/>
                <a:gd name="connsiteX10" fmla="*/ 6104 w 87150"/>
                <a:gd name="connsiteY10" fmla="*/ 124794 h 124703"/>
                <a:gd name="connsiteX11" fmla="*/ 14253 w 87150"/>
                <a:gd name="connsiteY11" fmla="*/ 117354 h 124703"/>
                <a:gd name="connsiteX12" fmla="*/ 22932 w 87150"/>
                <a:gd name="connsiteY12" fmla="*/ 82990 h 124703"/>
                <a:gd name="connsiteX13" fmla="*/ 45606 w 87150"/>
                <a:gd name="connsiteY13" fmla="*/ 97515 h 124703"/>
                <a:gd name="connsiteX14" fmla="*/ 45251 w 87150"/>
                <a:gd name="connsiteY14" fmla="*/ 101058 h 124703"/>
                <a:gd name="connsiteX15" fmla="*/ 44543 w 87150"/>
                <a:gd name="connsiteY15" fmla="*/ 106549 h 124703"/>
                <a:gd name="connsiteX16" fmla="*/ 63319 w 87150"/>
                <a:gd name="connsiteY16" fmla="*/ 124794 h 124703"/>
                <a:gd name="connsiteX17" fmla="*/ 85815 w 87150"/>
                <a:gd name="connsiteY17" fmla="*/ 97692 h 124703"/>
                <a:gd name="connsiteX18" fmla="*/ 82981 w 87150"/>
                <a:gd name="connsiteY18" fmla="*/ 95390 h 124703"/>
                <a:gd name="connsiteX19" fmla="*/ 79438 w 87150"/>
                <a:gd name="connsiteY19" fmla="*/ 99641 h 124703"/>
                <a:gd name="connsiteX20" fmla="*/ 63851 w 87150"/>
                <a:gd name="connsiteY20" fmla="*/ 119834 h 124703"/>
                <a:gd name="connsiteX21" fmla="*/ 57651 w 87150"/>
                <a:gd name="connsiteY21" fmla="*/ 110623 h 124703"/>
                <a:gd name="connsiteX22" fmla="*/ 58714 w 87150"/>
                <a:gd name="connsiteY22" fmla="*/ 102652 h 124703"/>
                <a:gd name="connsiteX23" fmla="*/ 59599 w 87150"/>
                <a:gd name="connsiteY23" fmla="*/ 97161 h 124703"/>
                <a:gd name="connsiteX24" fmla="*/ 30903 w 87150"/>
                <a:gd name="connsiteY24" fmla="*/ 78385 h 124703"/>
                <a:gd name="connsiteX25" fmla="*/ 45606 w 87150"/>
                <a:gd name="connsiteY25" fmla="*/ 66694 h 124703"/>
                <a:gd name="connsiteX26" fmla="*/ 73416 w 87150"/>
                <a:gd name="connsiteY26" fmla="*/ 49866 h 124703"/>
                <a:gd name="connsiteX27" fmla="*/ 79261 w 87150"/>
                <a:gd name="connsiteY27" fmla="*/ 52168 h 124703"/>
                <a:gd name="connsiteX28" fmla="*/ 70050 w 87150"/>
                <a:gd name="connsiteY28" fmla="*/ 62088 h 124703"/>
                <a:gd name="connsiteX29" fmla="*/ 77136 w 87150"/>
                <a:gd name="connsiteY29" fmla="*/ 68642 h 124703"/>
                <a:gd name="connsiteX30" fmla="*/ 87232 w 87150"/>
                <a:gd name="connsiteY30" fmla="*/ 57305 h 124703"/>
                <a:gd name="connsiteX31" fmla="*/ 73593 w 87150"/>
                <a:gd name="connsiteY31" fmla="*/ 44906 h 124703"/>
                <a:gd name="connsiteX32" fmla="*/ 45251 w 87150"/>
                <a:gd name="connsiteY32" fmla="*/ 60494 h 124703"/>
                <a:gd name="connsiteX33" fmla="*/ 24704 w 87150"/>
                <a:gd name="connsiteY33" fmla="*/ 76082 h 124703"/>
                <a:gd name="connsiteX34" fmla="*/ 42240 w 87150"/>
                <a:gd name="connsiteY34" fmla="*/ 5405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150" h="124703">
                  <a:moveTo>
                    <a:pt x="42240" y="5405"/>
                  </a:moveTo>
                  <a:cubicBezTo>
                    <a:pt x="42417" y="5050"/>
                    <a:pt x="42949" y="2748"/>
                    <a:pt x="42949" y="2570"/>
                  </a:cubicBezTo>
                  <a:cubicBezTo>
                    <a:pt x="42949" y="1685"/>
                    <a:pt x="42240" y="91"/>
                    <a:pt x="40114" y="91"/>
                  </a:cubicBezTo>
                  <a:cubicBezTo>
                    <a:pt x="36572" y="91"/>
                    <a:pt x="21869" y="1508"/>
                    <a:pt x="17441" y="1862"/>
                  </a:cubicBezTo>
                  <a:cubicBezTo>
                    <a:pt x="16024" y="2039"/>
                    <a:pt x="13544" y="2216"/>
                    <a:pt x="13544" y="5936"/>
                  </a:cubicBezTo>
                  <a:cubicBezTo>
                    <a:pt x="13544" y="8416"/>
                    <a:pt x="16024" y="8416"/>
                    <a:pt x="18150" y="8416"/>
                  </a:cubicBezTo>
                  <a:cubicBezTo>
                    <a:pt x="26652" y="8416"/>
                    <a:pt x="26652" y="9656"/>
                    <a:pt x="26652" y="11073"/>
                  </a:cubicBezTo>
                  <a:cubicBezTo>
                    <a:pt x="26652" y="12313"/>
                    <a:pt x="26298" y="13376"/>
                    <a:pt x="25943" y="14970"/>
                  </a:cubicBezTo>
                  <a:lnTo>
                    <a:pt x="967" y="115229"/>
                  </a:lnTo>
                  <a:cubicBezTo>
                    <a:pt x="82" y="118417"/>
                    <a:pt x="82" y="118772"/>
                    <a:pt x="82" y="119126"/>
                  </a:cubicBezTo>
                  <a:cubicBezTo>
                    <a:pt x="82" y="121783"/>
                    <a:pt x="2207" y="124794"/>
                    <a:pt x="6104" y="124794"/>
                  </a:cubicBezTo>
                  <a:cubicBezTo>
                    <a:pt x="10887" y="124794"/>
                    <a:pt x="13190" y="121251"/>
                    <a:pt x="14253" y="117354"/>
                  </a:cubicBezTo>
                  <a:cubicBezTo>
                    <a:pt x="14607" y="116646"/>
                    <a:pt x="22224" y="85470"/>
                    <a:pt x="22932" y="82990"/>
                  </a:cubicBezTo>
                  <a:cubicBezTo>
                    <a:pt x="35509" y="84230"/>
                    <a:pt x="45606" y="88304"/>
                    <a:pt x="45606" y="97515"/>
                  </a:cubicBezTo>
                  <a:cubicBezTo>
                    <a:pt x="45606" y="98401"/>
                    <a:pt x="45606" y="99287"/>
                    <a:pt x="45251" y="101058"/>
                  </a:cubicBezTo>
                  <a:cubicBezTo>
                    <a:pt x="44543" y="103715"/>
                    <a:pt x="44543" y="104601"/>
                    <a:pt x="44543" y="106549"/>
                  </a:cubicBezTo>
                  <a:cubicBezTo>
                    <a:pt x="44543" y="119126"/>
                    <a:pt x="54817" y="124794"/>
                    <a:pt x="63319" y="124794"/>
                  </a:cubicBezTo>
                  <a:cubicBezTo>
                    <a:pt x="80501" y="124794"/>
                    <a:pt x="85815" y="97869"/>
                    <a:pt x="85815" y="97692"/>
                  </a:cubicBezTo>
                  <a:cubicBezTo>
                    <a:pt x="85815" y="95390"/>
                    <a:pt x="83513" y="95390"/>
                    <a:pt x="82981" y="95390"/>
                  </a:cubicBezTo>
                  <a:cubicBezTo>
                    <a:pt x="80501" y="95390"/>
                    <a:pt x="80324" y="96275"/>
                    <a:pt x="79438" y="99641"/>
                  </a:cubicBezTo>
                  <a:cubicBezTo>
                    <a:pt x="77313" y="107258"/>
                    <a:pt x="72530" y="119834"/>
                    <a:pt x="63851" y="119834"/>
                  </a:cubicBezTo>
                  <a:cubicBezTo>
                    <a:pt x="59068" y="119834"/>
                    <a:pt x="57651" y="115406"/>
                    <a:pt x="57651" y="110623"/>
                  </a:cubicBezTo>
                  <a:cubicBezTo>
                    <a:pt x="57651" y="107612"/>
                    <a:pt x="57651" y="107258"/>
                    <a:pt x="58714" y="102652"/>
                  </a:cubicBezTo>
                  <a:cubicBezTo>
                    <a:pt x="58891" y="102121"/>
                    <a:pt x="59599" y="99109"/>
                    <a:pt x="59599" y="97161"/>
                  </a:cubicBezTo>
                  <a:cubicBezTo>
                    <a:pt x="59599" y="81396"/>
                    <a:pt x="38343" y="78916"/>
                    <a:pt x="30903" y="78385"/>
                  </a:cubicBezTo>
                  <a:cubicBezTo>
                    <a:pt x="36040" y="75196"/>
                    <a:pt x="42594" y="69351"/>
                    <a:pt x="45606" y="66694"/>
                  </a:cubicBezTo>
                  <a:cubicBezTo>
                    <a:pt x="54639" y="58191"/>
                    <a:pt x="63496" y="49866"/>
                    <a:pt x="73416" y="49866"/>
                  </a:cubicBezTo>
                  <a:cubicBezTo>
                    <a:pt x="75542" y="49866"/>
                    <a:pt x="77844" y="50397"/>
                    <a:pt x="79261" y="52168"/>
                  </a:cubicBezTo>
                  <a:cubicBezTo>
                    <a:pt x="71645" y="53408"/>
                    <a:pt x="70050" y="59431"/>
                    <a:pt x="70050" y="62088"/>
                  </a:cubicBezTo>
                  <a:cubicBezTo>
                    <a:pt x="70050" y="65985"/>
                    <a:pt x="73062" y="68642"/>
                    <a:pt x="77136" y="68642"/>
                  </a:cubicBezTo>
                  <a:cubicBezTo>
                    <a:pt x="81918" y="68642"/>
                    <a:pt x="87232" y="64745"/>
                    <a:pt x="87232" y="57305"/>
                  </a:cubicBezTo>
                  <a:cubicBezTo>
                    <a:pt x="87232" y="51460"/>
                    <a:pt x="82981" y="44906"/>
                    <a:pt x="73593" y="44906"/>
                  </a:cubicBezTo>
                  <a:cubicBezTo>
                    <a:pt x="63496" y="44906"/>
                    <a:pt x="54285" y="52168"/>
                    <a:pt x="45251" y="60494"/>
                  </a:cubicBezTo>
                  <a:cubicBezTo>
                    <a:pt x="37812" y="67579"/>
                    <a:pt x="31966" y="73070"/>
                    <a:pt x="24704" y="76082"/>
                  </a:cubicBezTo>
                  <a:lnTo>
                    <a:pt x="42240" y="540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F35FB50B-82A9-86FD-CE52-D3D2BDF3186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045040" y="5358144"/>
              <a:ext cx="58707" cy="253051"/>
            </a:xfrm>
            <a:custGeom>
              <a:avLst/>
              <a:gdLst>
                <a:gd name="connsiteX0" fmla="*/ 58794 w 58707"/>
                <a:gd name="connsiteY0" fmla="*/ 250610 h 253051"/>
                <a:gd name="connsiteX1" fmla="*/ 54493 w 58707"/>
                <a:gd name="connsiteY1" fmla="*/ 245042 h 253051"/>
                <a:gd name="connsiteX2" fmla="*/ 14764 w 58707"/>
                <a:gd name="connsiteY2" fmla="*/ 126615 h 253051"/>
                <a:gd name="connsiteX3" fmla="*/ 55505 w 58707"/>
                <a:gd name="connsiteY3" fmla="*/ 6921 h 253051"/>
                <a:gd name="connsiteX4" fmla="*/ 58794 w 58707"/>
                <a:gd name="connsiteY4" fmla="*/ 2620 h 253051"/>
                <a:gd name="connsiteX5" fmla="*/ 56264 w 58707"/>
                <a:gd name="connsiteY5" fmla="*/ 89 h 253051"/>
                <a:gd name="connsiteX6" fmla="*/ 16029 w 58707"/>
                <a:gd name="connsiteY6" fmla="*/ 49434 h 253051"/>
                <a:gd name="connsiteX7" fmla="*/ 87 w 58707"/>
                <a:gd name="connsiteY7" fmla="*/ 126615 h 253051"/>
                <a:gd name="connsiteX8" fmla="*/ 16788 w 58707"/>
                <a:gd name="connsiteY8" fmla="*/ 205567 h 253051"/>
                <a:gd name="connsiteX9" fmla="*/ 56264 w 58707"/>
                <a:gd name="connsiteY9" fmla="*/ 253140 h 253051"/>
                <a:gd name="connsiteX10" fmla="*/ 58794 w 58707"/>
                <a:gd name="connsiteY10" fmla="*/ 25061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794" y="250610"/>
                  </a:moveTo>
                  <a:cubicBezTo>
                    <a:pt x="58794" y="249850"/>
                    <a:pt x="58794" y="249344"/>
                    <a:pt x="54493" y="245042"/>
                  </a:cubicBezTo>
                  <a:cubicBezTo>
                    <a:pt x="22861" y="213158"/>
                    <a:pt x="14764" y="165331"/>
                    <a:pt x="14764" y="126615"/>
                  </a:cubicBezTo>
                  <a:cubicBezTo>
                    <a:pt x="14764" y="82584"/>
                    <a:pt x="24380" y="38553"/>
                    <a:pt x="55505" y="6921"/>
                  </a:cubicBezTo>
                  <a:cubicBezTo>
                    <a:pt x="58794" y="3885"/>
                    <a:pt x="58794" y="3379"/>
                    <a:pt x="58794" y="2620"/>
                  </a:cubicBezTo>
                  <a:cubicBezTo>
                    <a:pt x="58794" y="848"/>
                    <a:pt x="57782" y="89"/>
                    <a:pt x="56264" y="89"/>
                  </a:cubicBezTo>
                  <a:cubicBezTo>
                    <a:pt x="53733" y="89"/>
                    <a:pt x="30959" y="17297"/>
                    <a:pt x="16029" y="49434"/>
                  </a:cubicBezTo>
                  <a:cubicBezTo>
                    <a:pt x="3123" y="77270"/>
                    <a:pt x="87" y="105358"/>
                    <a:pt x="87" y="126615"/>
                  </a:cubicBezTo>
                  <a:cubicBezTo>
                    <a:pt x="87" y="146353"/>
                    <a:pt x="2870" y="176972"/>
                    <a:pt x="16788" y="205567"/>
                  </a:cubicBezTo>
                  <a:cubicBezTo>
                    <a:pt x="31971" y="236692"/>
                    <a:pt x="53733" y="253140"/>
                    <a:pt x="56264" y="253140"/>
                  </a:cubicBezTo>
                  <a:cubicBezTo>
                    <a:pt x="57782" y="253140"/>
                    <a:pt x="58794" y="252381"/>
                    <a:pt x="58794" y="250610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263084CA-8779-37C1-2B62-5AA9843D0D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128519" y="5436084"/>
              <a:ext cx="104256" cy="160940"/>
            </a:xfrm>
            <a:custGeom>
              <a:avLst/>
              <a:gdLst>
                <a:gd name="connsiteX0" fmla="*/ 104347 w 104256"/>
                <a:gd name="connsiteY0" fmla="*/ 2873 h 160940"/>
                <a:gd name="connsiteX1" fmla="*/ 101817 w 104256"/>
                <a:gd name="connsiteY1" fmla="*/ 342 h 160940"/>
                <a:gd name="connsiteX2" fmla="*/ 84609 w 104256"/>
                <a:gd name="connsiteY2" fmla="*/ 17803 h 160940"/>
                <a:gd name="connsiteX3" fmla="*/ 61076 w 104256"/>
                <a:gd name="connsiteY3" fmla="*/ 89 h 160940"/>
                <a:gd name="connsiteX4" fmla="*/ 90 w 104256"/>
                <a:gd name="connsiteY4" fmla="*/ 74233 h 160940"/>
                <a:gd name="connsiteX5" fmla="*/ 33493 w 104256"/>
                <a:gd name="connsiteY5" fmla="*/ 114721 h 160940"/>
                <a:gd name="connsiteX6" fmla="*/ 63353 w 104256"/>
                <a:gd name="connsiteY6" fmla="*/ 99538 h 160940"/>
                <a:gd name="connsiteX7" fmla="*/ 51966 w 104256"/>
                <a:gd name="connsiteY7" fmla="*/ 144834 h 160940"/>
                <a:gd name="connsiteX8" fmla="*/ 33746 w 104256"/>
                <a:gd name="connsiteY8" fmla="*/ 153185 h 160940"/>
                <a:gd name="connsiteX9" fmla="*/ 27926 w 104256"/>
                <a:gd name="connsiteY9" fmla="*/ 158246 h 160940"/>
                <a:gd name="connsiteX10" fmla="*/ 31216 w 104256"/>
                <a:gd name="connsiteY10" fmla="*/ 161030 h 160940"/>
                <a:gd name="connsiteX11" fmla="*/ 56521 w 104256"/>
                <a:gd name="connsiteY11" fmla="*/ 160270 h 160940"/>
                <a:gd name="connsiteX12" fmla="*/ 82585 w 104256"/>
                <a:gd name="connsiteY12" fmla="*/ 161030 h 160940"/>
                <a:gd name="connsiteX13" fmla="*/ 87140 w 104256"/>
                <a:gd name="connsiteY13" fmla="*/ 155969 h 160940"/>
                <a:gd name="connsiteX14" fmla="*/ 80561 w 104256"/>
                <a:gd name="connsiteY14" fmla="*/ 153185 h 160940"/>
                <a:gd name="connsiteX15" fmla="*/ 68414 w 104256"/>
                <a:gd name="connsiteY15" fmla="*/ 149136 h 160940"/>
                <a:gd name="connsiteX16" fmla="*/ 69426 w 104256"/>
                <a:gd name="connsiteY16" fmla="*/ 143569 h 160940"/>
                <a:gd name="connsiteX17" fmla="*/ 104347 w 104256"/>
                <a:gd name="connsiteY17" fmla="*/ 2873 h 160940"/>
                <a:gd name="connsiteX18" fmla="*/ 34252 w 104256"/>
                <a:gd name="connsiteY18" fmla="*/ 109154 h 160940"/>
                <a:gd name="connsiteX19" fmla="*/ 18057 w 104256"/>
                <a:gd name="connsiteY19" fmla="*/ 85367 h 160940"/>
                <a:gd name="connsiteX20" fmla="*/ 29697 w 104256"/>
                <a:gd name="connsiteY20" fmla="*/ 35010 h 160940"/>
                <a:gd name="connsiteX21" fmla="*/ 61076 w 104256"/>
                <a:gd name="connsiteY21" fmla="*/ 5656 h 160940"/>
                <a:gd name="connsiteX22" fmla="*/ 81067 w 104256"/>
                <a:gd name="connsiteY22" fmla="*/ 27925 h 160940"/>
                <a:gd name="connsiteX23" fmla="*/ 66390 w 104256"/>
                <a:gd name="connsiteY23" fmla="*/ 85873 h 160940"/>
                <a:gd name="connsiteX24" fmla="*/ 34252 w 104256"/>
                <a:gd name="connsiteY24" fmla="*/ 109154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60940">
                  <a:moveTo>
                    <a:pt x="104347" y="2873"/>
                  </a:moveTo>
                  <a:cubicBezTo>
                    <a:pt x="104347" y="1860"/>
                    <a:pt x="103588" y="342"/>
                    <a:pt x="101817" y="342"/>
                  </a:cubicBezTo>
                  <a:cubicBezTo>
                    <a:pt x="99033" y="342"/>
                    <a:pt x="88911" y="10464"/>
                    <a:pt x="84609" y="17803"/>
                  </a:cubicBezTo>
                  <a:cubicBezTo>
                    <a:pt x="79042" y="4138"/>
                    <a:pt x="69173" y="89"/>
                    <a:pt x="61076" y="89"/>
                  </a:cubicBezTo>
                  <a:cubicBezTo>
                    <a:pt x="31216" y="89"/>
                    <a:pt x="90" y="37541"/>
                    <a:pt x="90" y="74233"/>
                  </a:cubicBezTo>
                  <a:cubicBezTo>
                    <a:pt x="90" y="99032"/>
                    <a:pt x="15020" y="114721"/>
                    <a:pt x="33493" y="114721"/>
                  </a:cubicBezTo>
                  <a:cubicBezTo>
                    <a:pt x="44374" y="114721"/>
                    <a:pt x="54243" y="108648"/>
                    <a:pt x="63353" y="99538"/>
                  </a:cubicBezTo>
                  <a:cubicBezTo>
                    <a:pt x="61076" y="108395"/>
                    <a:pt x="52725" y="142557"/>
                    <a:pt x="51966" y="144834"/>
                  </a:cubicBezTo>
                  <a:cubicBezTo>
                    <a:pt x="49942" y="151920"/>
                    <a:pt x="47917" y="152932"/>
                    <a:pt x="33746" y="153185"/>
                  </a:cubicBezTo>
                  <a:cubicBezTo>
                    <a:pt x="30457" y="153185"/>
                    <a:pt x="27926" y="153185"/>
                    <a:pt x="27926" y="158246"/>
                  </a:cubicBezTo>
                  <a:cubicBezTo>
                    <a:pt x="27926" y="158499"/>
                    <a:pt x="27926" y="161030"/>
                    <a:pt x="31216" y="161030"/>
                  </a:cubicBezTo>
                  <a:cubicBezTo>
                    <a:pt x="39313" y="161030"/>
                    <a:pt x="48170" y="160270"/>
                    <a:pt x="56521" y="160270"/>
                  </a:cubicBezTo>
                  <a:cubicBezTo>
                    <a:pt x="65125" y="160270"/>
                    <a:pt x="74234" y="161030"/>
                    <a:pt x="82585" y="161030"/>
                  </a:cubicBezTo>
                  <a:cubicBezTo>
                    <a:pt x="83850" y="161030"/>
                    <a:pt x="87140" y="161030"/>
                    <a:pt x="87140" y="155969"/>
                  </a:cubicBezTo>
                  <a:cubicBezTo>
                    <a:pt x="87140" y="153185"/>
                    <a:pt x="84609" y="153185"/>
                    <a:pt x="80561" y="153185"/>
                  </a:cubicBezTo>
                  <a:cubicBezTo>
                    <a:pt x="68414" y="153185"/>
                    <a:pt x="68414" y="151414"/>
                    <a:pt x="68414" y="149136"/>
                  </a:cubicBezTo>
                  <a:cubicBezTo>
                    <a:pt x="68414" y="147365"/>
                    <a:pt x="68920" y="145846"/>
                    <a:pt x="69426" y="143569"/>
                  </a:cubicBezTo>
                  <a:lnTo>
                    <a:pt x="104347" y="2873"/>
                  </a:lnTo>
                  <a:close/>
                  <a:moveTo>
                    <a:pt x="34252" y="109154"/>
                  </a:moveTo>
                  <a:cubicBezTo>
                    <a:pt x="19069" y="109154"/>
                    <a:pt x="18057" y="89669"/>
                    <a:pt x="18057" y="85367"/>
                  </a:cubicBezTo>
                  <a:cubicBezTo>
                    <a:pt x="18057" y="73221"/>
                    <a:pt x="25396" y="45638"/>
                    <a:pt x="29697" y="35010"/>
                  </a:cubicBezTo>
                  <a:cubicBezTo>
                    <a:pt x="37542" y="16284"/>
                    <a:pt x="50701" y="5656"/>
                    <a:pt x="61076" y="5656"/>
                  </a:cubicBezTo>
                  <a:cubicBezTo>
                    <a:pt x="77524" y="5656"/>
                    <a:pt x="81067" y="26153"/>
                    <a:pt x="81067" y="27925"/>
                  </a:cubicBezTo>
                  <a:cubicBezTo>
                    <a:pt x="81067" y="29443"/>
                    <a:pt x="67149" y="84861"/>
                    <a:pt x="66390" y="85873"/>
                  </a:cubicBezTo>
                  <a:cubicBezTo>
                    <a:pt x="62594" y="92959"/>
                    <a:pt x="48423" y="109154"/>
                    <a:pt x="34252" y="109154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3F108A4-AA36-3A68-4F83-9423496AA5F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39688" y="5468449"/>
              <a:ext cx="53672" cy="119212"/>
            </a:xfrm>
            <a:custGeom>
              <a:avLst/>
              <a:gdLst>
                <a:gd name="connsiteX0" fmla="*/ 49162 w 53672"/>
                <a:gd name="connsiteY0" fmla="*/ 6822 h 119212"/>
                <a:gd name="connsiteX1" fmla="*/ 42076 w 53672"/>
                <a:gd name="connsiteY1" fmla="*/ 91 h 119212"/>
                <a:gd name="connsiteX2" fmla="*/ 32156 w 53672"/>
                <a:gd name="connsiteY2" fmla="*/ 9833 h 119212"/>
                <a:gd name="connsiteX3" fmla="*/ 39242 w 53672"/>
                <a:gd name="connsiteY3" fmla="*/ 16564 h 119212"/>
                <a:gd name="connsiteX4" fmla="*/ 49162 w 53672"/>
                <a:gd name="connsiteY4" fmla="*/ 6822 h 119212"/>
                <a:gd name="connsiteX5" fmla="*/ 13026 w 53672"/>
                <a:gd name="connsiteY5" fmla="*/ 96807 h 119212"/>
                <a:gd name="connsiteX6" fmla="*/ 11432 w 53672"/>
                <a:gd name="connsiteY6" fmla="*/ 104246 h 119212"/>
                <a:gd name="connsiteX7" fmla="*/ 28260 w 53672"/>
                <a:gd name="connsiteY7" fmla="*/ 119303 h 119212"/>
                <a:gd name="connsiteX8" fmla="*/ 53767 w 53672"/>
                <a:gd name="connsiteY8" fmla="*/ 92201 h 119212"/>
                <a:gd name="connsiteX9" fmla="*/ 50933 w 53672"/>
                <a:gd name="connsiteY9" fmla="*/ 89898 h 119212"/>
                <a:gd name="connsiteX10" fmla="*/ 47567 w 53672"/>
                <a:gd name="connsiteY10" fmla="*/ 92910 h 119212"/>
                <a:gd name="connsiteX11" fmla="*/ 28791 w 53672"/>
                <a:gd name="connsiteY11" fmla="*/ 114343 h 119212"/>
                <a:gd name="connsiteX12" fmla="*/ 24363 w 53672"/>
                <a:gd name="connsiteY12" fmla="*/ 108143 h 119212"/>
                <a:gd name="connsiteX13" fmla="*/ 27197 w 53672"/>
                <a:gd name="connsiteY13" fmla="*/ 96807 h 119212"/>
                <a:gd name="connsiteX14" fmla="*/ 32865 w 53672"/>
                <a:gd name="connsiteY14" fmla="*/ 82636 h 119212"/>
                <a:gd name="connsiteX15" fmla="*/ 41545 w 53672"/>
                <a:gd name="connsiteY15" fmla="*/ 60140 h 119212"/>
                <a:gd name="connsiteX16" fmla="*/ 42607 w 53672"/>
                <a:gd name="connsiteY16" fmla="*/ 54471 h 119212"/>
                <a:gd name="connsiteX17" fmla="*/ 25780 w 53672"/>
                <a:gd name="connsiteY17" fmla="*/ 39415 h 119212"/>
                <a:gd name="connsiteX18" fmla="*/ 95 w 53672"/>
                <a:gd name="connsiteY18" fmla="*/ 66516 h 119212"/>
                <a:gd name="connsiteX19" fmla="*/ 3106 w 53672"/>
                <a:gd name="connsiteY19" fmla="*/ 68819 h 119212"/>
                <a:gd name="connsiteX20" fmla="*/ 6295 w 53672"/>
                <a:gd name="connsiteY20" fmla="*/ 65985 h 119212"/>
                <a:gd name="connsiteX21" fmla="*/ 25248 w 53672"/>
                <a:gd name="connsiteY21" fmla="*/ 44374 h 119212"/>
                <a:gd name="connsiteX22" fmla="*/ 29677 w 53672"/>
                <a:gd name="connsiteY22" fmla="*/ 50574 h 119212"/>
                <a:gd name="connsiteX23" fmla="*/ 24185 w 53672"/>
                <a:gd name="connsiteY23" fmla="*/ 68288 h 119212"/>
                <a:gd name="connsiteX24" fmla="*/ 13026 w 53672"/>
                <a:gd name="connsiteY24" fmla="*/ 96807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162" y="6822"/>
                  </a:moveTo>
                  <a:cubicBezTo>
                    <a:pt x="49162" y="3988"/>
                    <a:pt x="47036" y="91"/>
                    <a:pt x="42076" y="91"/>
                  </a:cubicBezTo>
                  <a:cubicBezTo>
                    <a:pt x="37293" y="91"/>
                    <a:pt x="32156" y="4696"/>
                    <a:pt x="32156" y="9833"/>
                  </a:cubicBezTo>
                  <a:cubicBezTo>
                    <a:pt x="32156" y="12844"/>
                    <a:pt x="34459" y="16564"/>
                    <a:pt x="39242" y="16564"/>
                  </a:cubicBezTo>
                  <a:cubicBezTo>
                    <a:pt x="44379" y="16564"/>
                    <a:pt x="49162" y="11604"/>
                    <a:pt x="49162" y="6822"/>
                  </a:cubicBezTo>
                  <a:close/>
                  <a:moveTo>
                    <a:pt x="13026" y="96807"/>
                  </a:moveTo>
                  <a:cubicBezTo>
                    <a:pt x="12317" y="99109"/>
                    <a:pt x="11432" y="101235"/>
                    <a:pt x="11432" y="104246"/>
                  </a:cubicBezTo>
                  <a:cubicBezTo>
                    <a:pt x="11432" y="112572"/>
                    <a:pt x="18517" y="119303"/>
                    <a:pt x="28260" y="119303"/>
                  </a:cubicBezTo>
                  <a:cubicBezTo>
                    <a:pt x="45973" y="119303"/>
                    <a:pt x="53767" y="94858"/>
                    <a:pt x="53767" y="92201"/>
                  </a:cubicBezTo>
                  <a:cubicBezTo>
                    <a:pt x="53767" y="89898"/>
                    <a:pt x="51464" y="89898"/>
                    <a:pt x="50933" y="89898"/>
                  </a:cubicBezTo>
                  <a:cubicBezTo>
                    <a:pt x="48453" y="89898"/>
                    <a:pt x="48276" y="90961"/>
                    <a:pt x="47567" y="92910"/>
                  </a:cubicBezTo>
                  <a:cubicBezTo>
                    <a:pt x="43493" y="107081"/>
                    <a:pt x="35699" y="114343"/>
                    <a:pt x="28791" y="114343"/>
                  </a:cubicBezTo>
                  <a:cubicBezTo>
                    <a:pt x="25248" y="114343"/>
                    <a:pt x="24363" y="112040"/>
                    <a:pt x="24363" y="108143"/>
                  </a:cubicBezTo>
                  <a:cubicBezTo>
                    <a:pt x="24363" y="104069"/>
                    <a:pt x="25602" y="100704"/>
                    <a:pt x="27197" y="96807"/>
                  </a:cubicBezTo>
                  <a:cubicBezTo>
                    <a:pt x="28968" y="92024"/>
                    <a:pt x="30917" y="87241"/>
                    <a:pt x="32865" y="82636"/>
                  </a:cubicBezTo>
                  <a:cubicBezTo>
                    <a:pt x="34459" y="78385"/>
                    <a:pt x="40836" y="62265"/>
                    <a:pt x="41545" y="60140"/>
                  </a:cubicBezTo>
                  <a:cubicBezTo>
                    <a:pt x="42076" y="58368"/>
                    <a:pt x="42607" y="56243"/>
                    <a:pt x="42607" y="54471"/>
                  </a:cubicBezTo>
                  <a:cubicBezTo>
                    <a:pt x="42607" y="46146"/>
                    <a:pt x="35522" y="39415"/>
                    <a:pt x="25780" y="39415"/>
                  </a:cubicBezTo>
                  <a:cubicBezTo>
                    <a:pt x="8243" y="39415"/>
                    <a:pt x="95" y="63505"/>
                    <a:pt x="95" y="66516"/>
                  </a:cubicBezTo>
                  <a:cubicBezTo>
                    <a:pt x="95" y="68819"/>
                    <a:pt x="2575" y="68819"/>
                    <a:pt x="3106" y="68819"/>
                  </a:cubicBezTo>
                  <a:cubicBezTo>
                    <a:pt x="5586" y="68819"/>
                    <a:pt x="5763" y="67934"/>
                    <a:pt x="6295" y="65985"/>
                  </a:cubicBezTo>
                  <a:cubicBezTo>
                    <a:pt x="10900" y="50751"/>
                    <a:pt x="18694" y="44374"/>
                    <a:pt x="25248" y="44374"/>
                  </a:cubicBezTo>
                  <a:cubicBezTo>
                    <a:pt x="28082" y="44374"/>
                    <a:pt x="29677" y="45792"/>
                    <a:pt x="29677" y="50574"/>
                  </a:cubicBezTo>
                  <a:cubicBezTo>
                    <a:pt x="29677" y="54648"/>
                    <a:pt x="28614" y="57305"/>
                    <a:pt x="24185" y="68288"/>
                  </a:cubicBezTo>
                  <a:lnTo>
                    <a:pt x="13026" y="96807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8DD34E0C-B2AC-00A6-ECE1-99378DC1488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337373" y="5521109"/>
              <a:ext cx="29606" cy="75662"/>
            </a:xfrm>
            <a:custGeom>
              <a:avLst/>
              <a:gdLst>
                <a:gd name="connsiteX0" fmla="*/ 29705 w 29606"/>
                <a:gd name="connsiteY0" fmla="*/ 26659 h 75662"/>
                <a:gd name="connsiteX1" fmla="*/ 13510 w 29606"/>
                <a:gd name="connsiteY1" fmla="*/ 89 h 75662"/>
                <a:gd name="connsiteX2" fmla="*/ 98 w 29606"/>
                <a:gd name="connsiteY2" fmla="*/ 13501 h 75662"/>
                <a:gd name="connsiteX3" fmla="*/ 13510 w 29606"/>
                <a:gd name="connsiteY3" fmla="*/ 26912 h 75662"/>
                <a:gd name="connsiteX4" fmla="*/ 22367 w 29606"/>
                <a:gd name="connsiteY4" fmla="*/ 23623 h 75662"/>
                <a:gd name="connsiteX5" fmla="*/ 23632 w 29606"/>
                <a:gd name="connsiteY5" fmla="*/ 22864 h 75662"/>
                <a:gd name="connsiteX6" fmla="*/ 24138 w 29606"/>
                <a:gd name="connsiteY6" fmla="*/ 26659 h 75662"/>
                <a:gd name="connsiteX7" fmla="*/ 6931 w 29606"/>
                <a:gd name="connsiteY7" fmla="*/ 68919 h 75662"/>
                <a:gd name="connsiteX8" fmla="*/ 4147 w 29606"/>
                <a:gd name="connsiteY8" fmla="*/ 72968 h 75662"/>
                <a:gd name="connsiteX9" fmla="*/ 6678 w 29606"/>
                <a:gd name="connsiteY9" fmla="*/ 75751 h 75662"/>
                <a:gd name="connsiteX10" fmla="*/ 29705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05" y="26659"/>
                  </a:moveTo>
                  <a:cubicBezTo>
                    <a:pt x="29705" y="9958"/>
                    <a:pt x="23379" y="89"/>
                    <a:pt x="13510" y="89"/>
                  </a:cubicBezTo>
                  <a:cubicBezTo>
                    <a:pt x="5159" y="89"/>
                    <a:pt x="98" y="6415"/>
                    <a:pt x="98" y="13501"/>
                  </a:cubicBezTo>
                  <a:cubicBezTo>
                    <a:pt x="98" y="20333"/>
                    <a:pt x="5159" y="26912"/>
                    <a:pt x="13510" y="26912"/>
                  </a:cubicBezTo>
                  <a:cubicBezTo>
                    <a:pt x="16547" y="26912"/>
                    <a:pt x="19836" y="25900"/>
                    <a:pt x="22367" y="23623"/>
                  </a:cubicBezTo>
                  <a:cubicBezTo>
                    <a:pt x="23126" y="23117"/>
                    <a:pt x="23379" y="22864"/>
                    <a:pt x="23632" y="22864"/>
                  </a:cubicBezTo>
                  <a:cubicBezTo>
                    <a:pt x="23885" y="22864"/>
                    <a:pt x="24138" y="23117"/>
                    <a:pt x="24138" y="26659"/>
                  </a:cubicBezTo>
                  <a:cubicBezTo>
                    <a:pt x="24138" y="45385"/>
                    <a:pt x="15281" y="60568"/>
                    <a:pt x="6931" y="68919"/>
                  </a:cubicBezTo>
                  <a:cubicBezTo>
                    <a:pt x="4147" y="71702"/>
                    <a:pt x="4147" y="72209"/>
                    <a:pt x="4147" y="72968"/>
                  </a:cubicBezTo>
                  <a:cubicBezTo>
                    <a:pt x="4147" y="74739"/>
                    <a:pt x="5412" y="75751"/>
                    <a:pt x="6678" y="75751"/>
                  </a:cubicBezTo>
                  <a:cubicBezTo>
                    <a:pt x="9461" y="75751"/>
                    <a:pt x="29705" y="56266"/>
                    <a:pt x="29705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AD331CB6-14CA-D2E1-7002-D0811080121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419979" y="5436084"/>
              <a:ext cx="132092" cy="160940"/>
            </a:xfrm>
            <a:custGeom>
              <a:avLst/>
              <a:gdLst>
                <a:gd name="connsiteX0" fmla="*/ 19588 w 132092"/>
                <a:gd name="connsiteY0" fmla="*/ 142810 h 160940"/>
                <a:gd name="connsiteX1" fmla="*/ 5923 w 132092"/>
                <a:gd name="connsiteY1" fmla="*/ 153185 h 160940"/>
                <a:gd name="connsiteX2" fmla="*/ 103 w 132092"/>
                <a:gd name="connsiteY2" fmla="*/ 157993 h 160940"/>
                <a:gd name="connsiteX3" fmla="*/ 3392 w 132092"/>
                <a:gd name="connsiteY3" fmla="*/ 161030 h 160940"/>
                <a:gd name="connsiteX4" fmla="*/ 24649 w 132092"/>
                <a:gd name="connsiteY4" fmla="*/ 160270 h 160940"/>
                <a:gd name="connsiteX5" fmla="*/ 49701 w 132092"/>
                <a:gd name="connsiteY5" fmla="*/ 161030 h 160940"/>
                <a:gd name="connsiteX6" fmla="*/ 54256 w 132092"/>
                <a:gd name="connsiteY6" fmla="*/ 155969 h 160940"/>
                <a:gd name="connsiteX7" fmla="*/ 48182 w 132092"/>
                <a:gd name="connsiteY7" fmla="*/ 153185 h 160940"/>
                <a:gd name="connsiteX8" fmla="*/ 35530 w 132092"/>
                <a:gd name="connsiteY8" fmla="*/ 149136 h 160940"/>
                <a:gd name="connsiteX9" fmla="*/ 47929 w 132092"/>
                <a:gd name="connsiteY9" fmla="*/ 98526 h 160940"/>
                <a:gd name="connsiteX10" fmla="*/ 71210 w 132092"/>
                <a:gd name="connsiteY10" fmla="*/ 114721 h 160940"/>
                <a:gd name="connsiteX11" fmla="*/ 132195 w 132092"/>
                <a:gd name="connsiteY11" fmla="*/ 40577 h 160940"/>
                <a:gd name="connsiteX12" fmla="*/ 98540 w 132092"/>
                <a:gd name="connsiteY12" fmla="*/ 89 h 160940"/>
                <a:gd name="connsiteX13" fmla="*/ 65390 w 132092"/>
                <a:gd name="connsiteY13" fmla="*/ 19068 h 160940"/>
                <a:gd name="connsiteX14" fmla="*/ 42615 w 132092"/>
                <a:gd name="connsiteY14" fmla="*/ 89 h 160940"/>
                <a:gd name="connsiteX15" fmla="*/ 23889 w 132092"/>
                <a:gd name="connsiteY15" fmla="*/ 14513 h 160940"/>
                <a:gd name="connsiteX16" fmla="*/ 16045 w 132092"/>
                <a:gd name="connsiteY16" fmla="*/ 39059 h 160940"/>
                <a:gd name="connsiteX17" fmla="*/ 19082 w 132092"/>
                <a:gd name="connsiteY17" fmla="*/ 41589 h 160940"/>
                <a:gd name="connsiteX18" fmla="*/ 23383 w 132092"/>
                <a:gd name="connsiteY18" fmla="*/ 35769 h 160940"/>
                <a:gd name="connsiteX19" fmla="*/ 41856 w 132092"/>
                <a:gd name="connsiteY19" fmla="*/ 5656 h 160940"/>
                <a:gd name="connsiteX20" fmla="*/ 49701 w 132092"/>
                <a:gd name="connsiteY20" fmla="*/ 17297 h 160940"/>
                <a:gd name="connsiteX21" fmla="*/ 47929 w 132092"/>
                <a:gd name="connsiteY21" fmla="*/ 30202 h 160940"/>
                <a:gd name="connsiteX22" fmla="*/ 19588 w 132092"/>
                <a:gd name="connsiteY22" fmla="*/ 142810 h 160940"/>
                <a:gd name="connsiteX23" fmla="*/ 64125 w 132092"/>
                <a:gd name="connsiteY23" fmla="*/ 32986 h 160940"/>
                <a:gd name="connsiteX24" fmla="*/ 77283 w 132092"/>
                <a:gd name="connsiteY24" fmla="*/ 15272 h 160940"/>
                <a:gd name="connsiteX25" fmla="*/ 97780 w 132092"/>
                <a:gd name="connsiteY25" fmla="*/ 5656 h 160940"/>
                <a:gd name="connsiteX26" fmla="*/ 113976 w 132092"/>
                <a:gd name="connsiteY26" fmla="*/ 29443 h 160940"/>
                <a:gd name="connsiteX27" fmla="*/ 101070 w 132092"/>
                <a:gd name="connsiteY27" fmla="*/ 83090 h 160940"/>
                <a:gd name="connsiteX28" fmla="*/ 70957 w 132092"/>
                <a:gd name="connsiteY28" fmla="*/ 109154 h 160940"/>
                <a:gd name="connsiteX29" fmla="*/ 50966 w 132092"/>
                <a:gd name="connsiteY29" fmla="*/ 86633 h 160940"/>
                <a:gd name="connsiteX30" fmla="*/ 51725 w 132092"/>
                <a:gd name="connsiteY30" fmla="*/ 82584 h 160940"/>
                <a:gd name="connsiteX31" fmla="*/ 64125 w 132092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588" y="142810"/>
                  </a:moveTo>
                  <a:cubicBezTo>
                    <a:pt x="17563" y="151414"/>
                    <a:pt x="17057" y="153185"/>
                    <a:pt x="5923" y="153185"/>
                  </a:cubicBezTo>
                  <a:cubicBezTo>
                    <a:pt x="2886" y="153185"/>
                    <a:pt x="103" y="153185"/>
                    <a:pt x="103" y="157993"/>
                  </a:cubicBezTo>
                  <a:cubicBezTo>
                    <a:pt x="103" y="160017"/>
                    <a:pt x="1368" y="161030"/>
                    <a:pt x="3392" y="161030"/>
                  </a:cubicBezTo>
                  <a:cubicBezTo>
                    <a:pt x="10225" y="161030"/>
                    <a:pt x="17563" y="160270"/>
                    <a:pt x="24649" y="160270"/>
                  </a:cubicBezTo>
                  <a:cubicBezTo>
                    <a:pt x="32999" y="160270"/>
                    <a:pt x="41603" y="161030"/>
                    <a:pt x="49701" y="161030"/>
                  </a:cubicBezTo>
                  <a:cubicBezTo>
                    <a:pt x="50966" y="161030"/>
                    <a:pt x="54256" y="161030"/>
                    <a:pt x="54256" y="155969"/>
                  </a:cubicBezTo>
                  <a:cubicBezTo>
                    <a:pt x="54256" y="153185"/>
                    <a:pt x="51725" y="153185"/>
                    <a:pt x="48182" y="153185"/>
                  </a:cubicBezTo>
                  <a:cubicBezTo>
                    <a:pt x="35530" y="153185"/>
                    <a:pt x="35530" y="151414"/>
                    <a:pt x="35530" y="149136"/>
                  </a:cubicBezTo>
                  <a:cubicBezTo>
                    <a:pt x="35530" y="146100"/>
                    <a:pt x="46158" y="104852"/>
                    <a:pt x="47929" y="98526"/>
                  </a:cubicBezTo>
                  <a:cubicBezTo>
                    <a:pt x="51219" y="105864"/>
                    <a:pt x="58304" y="114721"/>
                    <a:pt x="71210" y="114721"/>
                  </a:cubicBezTo>
                  <a:cubicBezTo>
                    <a:pt x="100564" y="114721"/>
                    <a:pt x="132195" y="77776"/>
                    <a:pt x="132195" y="40577"/>
                  </a:cubicBezTo>
                  <a:cubicBezTo>
                    <a:pt x="132195" y="16790"/>
                    <a:pt x="117771" y="89"/>
                    <a:pt x="98540" y="89"/>
                  </a:cubicBezTo>
                  <a:cubicBezTo>
                    <a:pt x="85887" y="89"/>
                    <a:pt x="73741" y="9199"/>
                    <a:pt x="65390" y="19068"/>
                  </a:cubicBezTo>
                  <a:cubicBezTo>
                    <a:pt x="62859" y="5403"/>
                    <a:pt x="51978" y="89"/>
                    <a:pt x="42615" y="89"/>
                  </a:cubicBezTo>
                  <a:cubicBezTo>
                    <a:pt x="30975" y="89"/>
                    <a:pt x="26167" y="9958"/>
                    <a:pt x="23889" y="14513"/>
                  </a:cubicBezTo>
                  <a:cubicBezTo>
                    <a:pt x="19335" y="23117"/>
                    <a:pt x="16045" y="38300"/>
                    <a:pt x="16045" y="39059"/>
                  </a:cubicBezTo>
                  <a:cubicBezTo>
                    <a:pt x="16045" y="41589"/>
                    <a:pt x="18575" y="41589"/>
                    <a:pt x="19082" y="41589"/>
                  </a:cubicBezTo>
                  <a:cubicBezTo>
                    <a:pt x="21612" y="41589"/>
                    <a:pt x="21865" y="41336"/>
                    <a:pt x="23383" y="35769"/>
                  </a:cubicBezTo>
                  <a:cubicBezTo>
                    <a:pt x="27685" y="17803"/>
                    <a:pt x="32746" y="5656"/>
                    <a:pt x="41856" y="5656"/>
                  </a:cubicBezTo>
                  <a:cubicBezTo>
                    <a:pt x="46158" y="5656"/>
                    <a:pt x="49701" y="7681"/>
                    <a:pt x="49701" y="17297"/>
                  </a:cubicBezTo>
                  <a:cubicBezTo>
                    <a:pt x="49701" y="23117"/>
                    <a:pt x="48942" y="25900"/>
                    <a:pt x="47929" y="30202"/>
                  </a:cubicBezTo>
                  <a:lnTo>
                    <a:pt x="19588" y="142810"/>
                  </a:lnTo>
                  <a:close/>
                  <a:moveTo>
                    <a:pt x="64125" y="32986"/>
                  </a:moveTo>
                  <a:cubicBezTo>
                    <a:pt x="65896" y="26153"/>
                    <a:pt x="72728" y="19068"/>
                    <a:pt x="77283" y="15272"/>
                  </a:cubicBezTo>
                  <a:cubicBezTo>
                    <a:pt x="86140" y="7428"/>
                    <a:pt x="93478" y="5656"/>
                    <a:pt x="97780" y="5656"/>
                  </a:cubicBezTo>
                  <a:cubicBezTo>
                    <a:pt x="107902" y="5656"/>
                    <a:pt x="113976" y="14513"/>
                    <a:pt x="113976" y="29443"/>
                  </a:cubicBezTo>
                  <a:cubicBezTo>
                    <a:pt x="113976" y="44373"/>
                    <a:pt x="105625" y="73474"/>
                    <a:pt x="101070" y="83090"/>
                  </a:cubicBezTo>
                  <a:cubicBezTo>
                    <a:pt x="92466" y="100803"/>
                    <a:pt x="80320" y="109154"/>
                    <a:pt x="70957" y="109154"/>
                  </a:cubicBezTo>
                  <a:cubicBezTo>
                    <a:pt x="54256" y="109154"/>
                    <a:pt x="50966" y="88151"/>
                    <a:pt x="50966" y="86633"/>
                  </a:cubicBezTo>
                  <a:cubicBezTo>
                    <a:pt x="50966" y="86126"/>
                    <a:pt x="50966" y="85620"/>
                    <a:pt x="51725" y="82584"/>
                  </a:cubicBezTo>
                  <a:lnTo>
                    <a:pt x="64125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920034F1-9979-A6BD-1359-4826F8EC815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67793" y="5330036"/>
              <a:ext cx="130371" cy="130549"/>
            </a:xfrm>
            <a:custGeom>
              <a:avLst/>
              <a:gdLst>
                <a:gd name="connsiteX0" fmla="*/ 69722 w 130371"/>
                <a:gd name="connsiteY0" fmla="*/ 69699 h 130549"/>
                <a:gd name="connsiteX1" fmla="*/ 123926 w 130371"/>
                <a:gd name="connsiteY1" fmla="*/ 69699 h 130549"/>
                <a:gd name="connsiteX2" fmla="*/ 130480 w 130371"/>
                <a:gd name="connsiteY2" fmla="*/ 65448 h 130549"/>
                <a:gd name="connsiteX3" fmla="*/ 123926 w 130371"/>
                <a:gd name="connsiteY3" fmla="*/ 61019 h 130549"/>
                <a:gd name="connsiteX4" fmla="*/ 69722 w 130371"/>
                <a:gd name="connsiteY4" fmla="*/ 61019 h 130549"/>
                <a:gd name="connsiteX5" fmla="*/ 69722 w 130371"/>
                <a:gd name="connsiteY5" fmla="*/ 6639 h 130549"/>
                <a:gd name="connsiteX6" fmla="*/ 65471 w 130371"/>
                <a:gd name="connsiteY6" fmla="*/ 85 h 130549"/>
                <a:gd name="connsiteX7" fmla="*/ 61042 w 130371"/>
                <a:gd name="connsiteY7" fmla="*/ 6639 h 130549"/>
                <a:gd name="connsiteX8" fmla="*/ 61042 w 130371"/>
                <a:gd name="connsiteY8" fmla="*/ 61019 h 130549"/>
                <a:gd name="connsiteX9" fmla="*/ 6662 w 130371"/>
                <a:gd name="connsiteY9" fmla="*/ 61019 h 130549"/>
                <a:gd name="connsiteX10" fmla="*/ 108 w 130371"/>
                <a:gd name="connsiteY10" fmla="*/ 65271 h 130549"/>
                <a:gd name="connsiteX11" fmla="*/ 6662 w 130371"/>
                <a:gd name="connsiteY11" fmla="*/ 69699 h 130549"/>
                <a:gd name="connsiteX12" fmla="*/ 61042 w 130371"/>
                <a:gd name="connsiteY12" fmla="*/ 69699 h 130549"/>
                <a:gd name="connsiteX13" fmla="*/ 61042 w 130371"/>
                <a:gd name="connsiteY13" fmla="*/ 124080 h 130549"/>
                <a:gd name="connsiteX14" fmla="*/ 65294 w 130371"/>
                <a:gd name="connsiteY14" fmla="*/ 130634 h 130549"/>
                <a:gd name="connsiteX15" fmla="*/ 69722 w 130371"/>
                <a:gd name="connsiteY15" fmla="*/ 124080 h 130549"/>
                <a:gd name="connsiteX16" fmla="*/ 69722 w 130371"/>
                <a:gd name="connsiteY16" fmla="*/ 69699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30549">
                  <a:moveTo>
                    <a:pt x="69722" y="69699"/>
                  </a:moveTo>
                  <a:lnTo>
                    <a:pt x="123926" y="69699"/>
                  </a:lnTo>
                  <a:cubicBezTo>
                    <a:pt x="126228" y="69699"/>
                    <a:pt x="130480" y="69699"/>
                    <a:pt x="130480" y="65448"/>
                  </a:cubicBezTo>
                  <a:cubicBezTo>
                    <a:pt x="130480" y="61019"/>
                    <a:pt x="126405" y="61019"/>
                    <a:pt x="123926" y="61019"/>
                  </a:cubicBezTo>
                  <a:lnTo>
                    <a:pt x="69722" y="61019"/>
                  </a:lnTo>
                  <a:lnTo>
                    <a:pt x="69722" y="6639"/>
                  </a:lnTo>
                  <a:cubicBezTo>
                    <a:pt x="69722" y="4336"/>
                    <a:pt x="69722" y="85"/>
                    <a:pt x="65471" y="85"/>
                  </a:cubicBezTo>
                  <a:cubicBezTo>
                    <a:pt x="61042" y="85"/>
                    <a:pt x="61042" y="4159"/>
                    <a:pt x="61042" y="6639"/>
                  </a:cubicBezTo>
                  <a:lnTo>
                    <a:pt x="61042" y="61019"/>
                  </a:lnTo>
                  <a:lnTo>
                    <a:pt x="6662" y="61019"/>
                  </a:lnTo>
                  <a:cubicBezTo>
                    <a:pt x="4359" y="61019"/>
                    <a:pt x="108" y="61019"/>
                    <a:pt x="108" y="65271"/>
                  </a:cubicBezTo>
                  <a:cubicBezTo>
                    <a:pt x="108" y="69699"/>
                    <a:pt x="4182" y="69699"/>
                    <a:pt x="6662" y="69699"/>
                  </a:cubicBezTo>
                  <a:lnTo>
                    <a:pt x="61042" y="69699"/>
                  </a:lnTo>
                  <a:lnTo>
                    <a:pt x="61042" y="124080"/>
                  </a:lnTo>
                  <a:cubicBezTo>
                    <a:pt x="61042" y="126383"/>
                    <a:pt x="61042" y="130634"/>
                    <a:pt x="65294" y="130634"/>
                  </a:cubicBezTo>
                  <a:cubicBezTo>
                    <a:pt x="69722" y="130634"/>
                    <a:pt x="69722" y="126560"/>
                    <a:pt x="69722" y="124080"/>
                  </a:cubicBezTo>
                  <a:lnTo>
                    <a:pt x="69722" y="6969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B625AD65-CFC3-5BFF-FF01-E7D0837BA81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563719" y="5501027"/>
              <a:ext cx="53672" cy="119212"/>
            </a:xfrm>
            <a:custGeom>
              <a:avLst/>
              <a:gdLst>
                <a:gd name="connsiteX0" fmla="*/ 49174 w 53672"/>
                <a:gd name="connsiteY0" fmla="*/ 6823 h 119212"/>
                <a:gd name="connsiteX1" fmla="*/ 42089 w 53672"/>
                <a:gd name="connsiteY1" fmla="*/ 92 h 119212"/>
                <a:gd name="connsiteX2" fmla="*/ 32169 w 53672"/>
                <a:gd name="connsiteY2" fmla="*/ 9834 h 119212"/>
                <a:gd name="connsiteX3" fmla="*/ 39255 w 53672"/>
                <a:gd name="connsiteY3" fmla="*/ 16565 h 119212"/>
                <a:gd name="connsiteX4" fmla="*/ 49174 w 53672"/>
                <a:gd name="connsiteY4" fmla="*/ 6823 h 119212"/>
                <a:gd name="connsiteX5" fmla="*/ 13039 w 53672"/>
                <a:gd name="connsiteY5" fmla="*/ 96808 h 119212"/>
                <a:gd name="connsiteX6" fmla="*/ 11444 w 53672"/>
                <a:gd name="connsiteY6" fmla="*/ 104248 h 119212"/>
                <a:gd name="connsiteX7" fmla="*/ 28272 w 53672"/>
                <a:gd name="connsiteY7" fmla="*/ 119304 h 119212"/>
                <a:gd name="connsiteX8" fmla="*/ 53780 w 53672"/>
                <a:gd name="connsiteY8" fmla="*/ 92202 h 119212"/>
                <a:gd name="connsiteX9" fmla="*/ 50946 w 53672"/>
                <a:gd name="connsiteY9" fmla="*/ 89900 h 119212"/>
                <a:gd name="connsiteX10" fmla="*/ 47580 w 53672"/>
                <a:gd name="connsiteY10" fmla="*/ 92911 h 119212"/>
                <a:gd name="connsiteX11" fmla="*/ 28804 w 53672"/>
                <a:gd name="connsiteY11" fmla="*/ 114344 h 119212"/>
                <a:gd name="connsiteX12" fmla="*/ 24375 w 53672"/>
                <a:gd name="connsiteY12" fmla="*/ 108145 h 119212"/>
                <a:gd name="connsiteX13" fmla="*/ 27209 w 53672"/>
                <a:gd name="connsiteY13" fmla="*/ 96808 h 119212"/>
                <a:gd name="connsiteX14" fmla="*/ 32878 w 53672"/>
                <a:gd name="connsiteY14" fmla="*/ 82637 h 119212"/>
                <a:gd name="connsiteX15" fmla="*/ 41557 w 53672"/>
                <a:gd name="connsiteY15" fmla="*/ 60141 h 119212"/>
                <a:gd name="connsiteX16" fmla="*/ 42620 w 53672"/>
                <a:gd name="connsiteY16" fmla="*/ 54472 h 119212"/>
                <a:gd name="connsiteX17" fmla="*/ 25792 w 53672"/>
                <a:gd name="connsiteY17" fmla="*/ 39416 h 119212"/>
                <a:gd name="connsiteX18" fmla="*/ 108 w 53672"/>
                <a:gd name="connsiteY18" fmla="*/ 66518 h 119212"/>
                <a:gd name="connsiteX19" fmla="*/ 3119 w 53672"/>
                <a:gd name="connsiteY19" fmla="*/ 68820 h 119212"/>
                <a:gd name="connsiteX20" fmla="*/ 6307 w 53672"/>
                <a:gd name="connsiteY20" fmla="*/ 65986 h 119212"/>
                <a:gd name="connsiteX21" fmla="*/ 25261 w 53672"/>
                <a:gd name="connsiteY21" fmla="*/ 44376 h 119212"/>
                <a:gd name="connsiteX22" fmla="*/ 29689 w 53672"/>
                <a:gd name="connsiteY22" fmla="*/ 50575 h 119212"/>
                <a:gd name="connsiteX23" fmla="*/ 24198 w 53672"/>
                <a:gd name="connsiteY23" fmla="*/ 68289 h 119212"/>
                <a:gd name="connsiteX24" fmla="*/ 13039 w 53672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174" y="6823"/>
                  </a:moveTo>
                  <a:cubicBezTo>
                    <a:pt x="49174" y="3989"/>
                    <a:pt x="47049" y="92"/>
                    <a:pt x="42089" y="92"/>
                  </a:cubicBezTo>
                  <a:cubicBezTo>
                    <a:pt x="37306" y="92"/>
                    <a:pt x="32169" y="4697"/>
                    <a:pt x="32169" y="9834"/>
                  </a:cubicBezTo>
                  <a:cubicBezTo>
                    <a:pt x="32169" y="12846"/>
                    <a:pt x="34472" y="16565"/>
                    <a:pt x="39255" y="16565"/>
                  </a:cubicBezTo>
                  <a:cubicBezTo>
                    <a:pt x="44392" y="16565"/>
                    <a:pt x="49174" y="11606"/>
                    <a:pt x="49174" y="6823"/>
                  </a:cubicBezTo>
                  <a:close/>
                  <a:moveTo>
                    <a:pt x="13039" y="96808"/>
                  </a:moveTo>
                  <a:cubicBezTo>
                    <a:pt x="12330" y="99111"/>
                    <a:pt x="11444" y="101236"/>
                    <a:pt x="11444" y="104248"/>
                  </a:cubicBezTo>
                  <a:cubicBezTo>
                    <a:pt x="11444" y="112573"/>
                    <a:pt x="18530" y="119304"/>
                    <a:pt x="28272" y="119304"/>
                  </a:cubicBezTo>
                  <a:cubicBezTo>
                    <a:pt x="45986" y="119304"/>
                    <a:pt x="53780" y="94859"/>
                    <a:pt x="53780" y="92202"/>
                  </a:cubicBezTo>
                  <a:cubicBezTo>
                    <a:pt x="53780" y="89900"/>
                    <a:pt x="51477" y="89900"/>
                    <a:pt x="50946" y="89900"/>
                  </a:cubicBezTo>
                  <a:cubicBezTo>
                    <a:pt x="48466" y="89900"/>
                    <a:pt x="48289" y="90962"/>
                    <a:pt x="47580" y="92911"/>
                  </a:cubicBezTo>
                  <a:cubicBezTo>
                    <a:pt x="43506" y="107082"/>
                    <a:pt x="35712" y="114344"/>
                    <a:pt x="28804" y="114344"/>
                  </a:cubicBezTo>
                  <a:cubicBezTo>
                    <a:pt x="25261" y="114344"/>
                    <a:pt x="24375" y="112042"/>
                    <a:pt x="24375" y="108145"/>
                  </a:cubicBezTo>
                  <a:cubicBezTo>
                    <a:pt x="24375" y="104071"/>
                    <a:pt x="25615" y="100705"/>
                    <a:pt x="27209" y="96808"/>
                  </a:cubicBezTo>
                  <a:cubicBezTo>
                    <a:pt x="28981" y="92025"/>
                    <a:pt x="30929" y="87243"/>
                    <a:pt x="32878" y="82637"/>
                  </a:cubicBezTo>
                  <a:cubicBezTo>
                    <a:pt x="34472" y="78386"/>
                    <a:pt x="40849" y="62266"/>
                    <a:pt x="41557" y="60141"/>
                  </a:cubicBezTo>
                  <a:cubicBezTo>
                    <a:pt x="42089" y="58369"/>
                    <a:pt x="42620" y="56244"/>
                    <a:pt x="42620" y="54472"/>
                  </a:cubicBezTo>
                  <a:cubicBezTo>
                    <a:pt x="42620" y="46147"/>
                    <a:pt x="35535" y="39416"/>
                    <a:pt x="25792" y="39416"/>
                  </a:cubicBezTo>
                  <a:cubicBezTo>
                    <a:pt x="8256" y="39416"/>
                    <a:pt x="108" y="63506"/>
                    <a:pt x="108" y="66518"/>
                  </a:cubicBezTo>
                  <a:cubicBezTo>
                    <a:pt x="108" y="68820"/>
                    <a:pt x="2588" y="68820"/>
                    <a:pt x="3119" y="68820"/>
                  </a:cubicBezTo>
                  <a:cubicBezTo>
                    <a:pt x="5599" y="68820"/>
                    <a:pt x="5776" y="67935"/>
                    <a:pt x="6307" y="65986"/>
                  </a:cubicBezTo>
                  <a:cubicBezTo>
                    <a:pt x="10913" y="50753"/>
                    <a:pt x="18707" y="44376"/>
                    <a:pt x="25261" y="44376"/>
                  </a:cubicBezTo>
                  <a:cubicBezTo>
                    <a:pt x="28095" y="44376"/>
                    <a:pt x="29689" y="45793"/>
                    <a:pt x="29689" y="50575"/>
                  </a:cubicBezTo>
                  <a:cubicBezTo>
                    <a:pt x="29689" y="54650"/>
                    <a:pt x="28627" y="57307"/>
                    <a:pt x="24198" y="68289"/>
                  </a:cubicBezTo>
                  <a:lnTo>
                    <a:pt x="13039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6E901B-F041-A778-BAF2-91F4B187F35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45154" y="5521109"/>
              <a:ext cx="29606" cy="75662"/>
            </a:xfrm>
            <a:custGeom>
              <a:avLst/>
              <a:gdLst>
                <a:gd name="connsiteX0" fmla="*/ 29721 w 29606"/>
                <a:gd name="connsiteY0" fmla="*/ 26659 h 75662"/>
                <a:gd name="connsiteX1" fmla="*/ 13526 w 29606"/>
                <a:gd name="connsiteY1" fmla="*/ 89 h 75662"/>
                <a:gd name="connsiteX2" fmla="*/ 114 w 29606"/>
                <a:gd name="connsiteY2" fmla="*/ 13501 h 75662"/>
                <a:gd name="connsiteX3" fmla="*/ 13526 w 29606"/>
                <a:gd name="connsiteY3" fmla="*/ 26912 h 75662"/>
                <a:gd name="connsiteX4" fmla="*/ 22383 w 29606"/>
                <a:gd name="connsiteY4" fmla="*/ 23623 h 75662"/>
                <a:gd name="connsiteX5" fmla="*/ 23648 w 29606"/>
                <a:gd name="connsiteY5" fmla="*/ 22864 h 75662"/>
                <a:gd name="connsiteX6" fmla="*/ 24154 w 29606"/>
                <a:gd name="connsiteY6" fmla="*/ 26659 h 75662"/>
                <a:gd name="connsiteX7" fmla="*/ 6947 w 29606"/>
                <a:gd name="connsiteY7" fmla="*/ 68919 h 75662"/>
                <a:gd name="connsiteX8" fmla="*/ 4163 w 29606"/>
                <a:gd name="connsiteY8" fmla="*/ 72968 h 75662"/>
                <a:gd name="connsiteX9" fmla="*/ 6694 w 29606"/>
                <a:gd name="connsiteY9" fmla="*/ 75751 h 75662"/>
                <a:gd name="connsiteX10" fmla="*/ 29721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21" y="26659"/>
                  </a:moveTo>
                  <a:cubicBezTo>
                    <a:pt x="29721" y="9958"/>
                    <a:pt x="23395" y="89"/>
                    <a:pt x="13526" y="89"/>
                  </a:cubicBezTo>
                  <a:cubicBezTo>
                    <a:pt x="5175" y="89"/>
                    <a:pt x="114" y="6415"/>
                    <a:pt x="114" y="13501"/>
                  </a:cubicBezTo>
                  <a:cubicBezTo>
                    <a:pt x="114" y="20333"/>
                    <a:pt x="5175" y="26912"/>
                    <a:pt x="13526" y="26912"/>
                  </a:cubicBezTo>
                  <a:cubicBezTo>
                    <a:pt x="16563" y="26912"/>
                    <a:pt x="19852" y="25900"/>
                    <a:pt x="22383" y="23623"/>
                  </a:cubicBezTo>
                  <a:cubicBezTo>
                    <a:pt x="23142" y="23117"/>
                    <a:pt x="23395" y="22864"/>
                    <a:pt x="23648" y="22864"/>
                  </a:cubicBezTo>
                  <a:cubicBezTo>
                    <a:pt x="23901" y="22864"/>
                    <a:pt x="24154" y="23117"/>
                    <a:pt x="24154" y="26659"/>
                  </a:cubicBezTo>
                  <a:cubicBezTo>
                    <a:pt x="24154" y="45385"/>
                    <a:pt x="15297" y="60568"/>
                    <a:pt x="6947" y="68919"/>
                  </a:cubicBezTo>
                  <a:cubicBezTo>
                    <a:pt x="4163" y="71702"/>
                    <a:pt x="4163" y="72209"/>
                    <a:pt x="4163" y="72968"/>
                  </a:cubicBezTo>
                  <a:cubicBezTo>
                    <a:pt x="4163" y="74739"/>
                    <a:pt x="5428" y="75751"/>
                    <a:pt x="6694" y="75751"/>
                  </a:cubicBezTo>
                  <a:cubicBezTo>
                    <a:pt x="9477" y="75751"/>
                    <a:pt x="29721" y="56266"/>
                    <a:pt x="29721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35ED64F-1CBD-BD01-58E5-47474121DD9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27761" y="5436084"/>
              <a:ext cx="132092" cy="160940"/>
            </a:xfrm>
            <a:custGeom>
              <a:avLst/>
              <a:gdLst>
                <a:gd name="connsiteX0" fmla="*/ 19604 w 132092"/>
                <a:gd name="connsiteY0" fmla="*/ 142810 h 160940"/>
                <a:gd name="connsiteX1" fmla="*/ 5939 w 132092"/>
                <a:gd name="connsiteY1" fmla="*/ 153185 h 160940"/>
                <a:gd name="connsiteX2" fmla="*/ 119 w 132092"/>
                <a:gd name="connsiteY2" fmla="*/ 157993 h 160940"/>
                <a:gd name="connsiteX3" fmla="*/ 3408 w 132092"/>
                <a:gd name="connsiteY3" fmla="*/ 161030 h 160940"/>
                <a:gd name="connsiteX4" fmla="*/ 24665 w 132092"/>
                <a:gd name="connsiteY4" fmla="*/ 160270 h 160940"/>
                <a:gd name="connsiteX5" fmla="*/ 49717 w 132092"/>
                <a:gd name="connsiteY5" fmla="*/ 161030 h 160940"/>
                <a:gd name="connsiteX6" fmla="*/ 54272 w 132092"/>
                <a:gd name="connsiteY6" fmla="*/ 155969 h 160940"/>
                <a:gd name="connsiteX7" fmla="*/ 48198 w 132092"/>
                <a:gd name="connsiteY7" fmla="*/ 153185 h 160940"/>
                <a:gd name="connsiteX8" fmla="*/ 35546 w 132092"/>
                <a:gd name="connsiteY8" fmla="*/ 149136 h 160940"/>
                <a:gd name="connsiteX9" fmla="*/ 47945 w 132092"/>
                <a:gd name="connsiteY9" fmla="*/ 98526 h 160940"/>
                <a:gd name="connsiteX10" fmla="*/ 71226 w 132092"/>
                <a:gd name="connsiteY10" fmla="*/ 114721 h 160940"/>
                <a:gd name="connsiteX11" fmla="*/ 132211 w 132092"/>
                <a:gd name="connsiteY11" fmla="*/ 40577 h 160940"/>
                <a:gd name="connsiteX12" fmla="*/ 98556 w 132092"/>
                <a:gd name="connsiteY12" fmla="*/ 89 h 160940"/>
                <a:gd name="connsiteX13" fmla="*/ 65406 w 132092"/>
                <a:gd name="connsiteY13" fmla="*/ 19068 h 160940"/>
                <a:gd name="connsiteX14" fmla="*/ 42631 w 132092"/>
                <a:gd name="connsiteY14" fmla="*/ 89 h 160940"/>
                <a:gd name="connsiteX15" fmla="*/ 23906 w 132092"/>
                <a:gd name="connsiteY15" fmla="*/ 14513 h 160940"/>
                <a:gd name="connsiteX16" fmla="*/ 16061 w 132092"/>
                <a:gd name="connsiteY16" fmla="*/ 39059 h 160940"/>
                <a:gd name="connsiteX17" fmla="*/ 19098 w 132092"/>
                <a:gd name="connsiteY17" fmla="*/ 41589 h 160940"/>
                <a:gd name="connsiteX18" fmla="*/ 23399 w 132092"/>
                <a:gd name="connsiteY18" fmla="*/ 35769 h 160940"/>
                <a:gd name="connsiteX19" fmla="*/ 41872 w 132092"/>
                <a:gd name="connsiteY19" fmla="*/ 5656 h 160940"/>
                <a:gd name="connsiteX20" fmla="*/ 49717 w 132092"/>
                <a:gd name="connsiteY20" fmla="*/ 17297 h 160940"/>
                <a:gd name="connsiteX21" fmla="*/ 47945 w 132092"/>
                <a:gd name="connsiteY21" fmla="*/ 30202 h 160940"/>
                <a:gd name="connsiteX22" fmla="*/ 19604 w 132092"/>
                <a:gd name="connsiteY22" fmla="*/ 142810 h 160940"/>
                <a:gd name="connsiteX23" fmla="*/ 64141 w 132092"/>
                <a:gd name="connsiteY23" fmla="*/ 32986 h 160940"/>
                <a:gd name="connsiteX24" fmla="*/ 77299 w 132092"/>
                <a:gd name="connsiteY24" fmla="*/ 15272 h 160940"/>
                <a:gd name="connsiteX25" fmla="*/ 97796 w 132092"/>
                <a:gd name="connsiteY25" fmla="*/ 5656 h 160940"/>
                <a:gd name="connsiteX26" fmla="*/ 113992 w 132092"/>
                <a:gd name="connsiteY26" fmla="*/ 29443 h 160940"/>
                <a:gd name="connsiteX27" fmla="*/ 101086 w 132092"/>
                <a:gd name="connsiteY27" fmla="*/ 83090 h 160940"/>
                <a:gd name="connsiteX28" fmla="*/ 70973 w 132092"/>
                <a:gd name="connsiteY28" fmla="*/ 109154 h 160940"/>
                <a:gd name="connsiteX29" fmla="*/ 50982 w 132092"/>
                <a:gd name="connsiteY29" fmla="*/ 86633 h 160940"/>
                <a:gd name="connsiteX30" fmla="*/ 51741 w 132092"/>
                <a:gd name="connsiteY30" fmla="*/ 82584 h 160940"/>
                <a:gd name="connsiteX31" fmla="*/ 64141 w 132092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604" y="142810"/>
                  </a:moveTo>
                  <a:cubicBezTo>
                    <a:pt x="17579" y="151414"/>
                    <a:pt x="17073" y="153185"/>
                    <a:pt x="5939" y="153185"/>
                  </a:cubicBezTo>
                  <a:cubicBezTo>
                    <a:pt x="2902" y="153185"/>
                    <a:pt x="119" y="153185"/>
                    <a:pt x="119" y="157993"/>
                  </a:cubicBezTo>
                  <a:cubicBezTo>
                    <a:pt x="119" y="160017"/>
                    <a:pt x="1384" y="161030"/>
                    <a:pt x="3408" y="161030"/>
                  </a:cubicBezTo>
                  <a:cubicBezTo>
                    <a:pt x="10241" y="161030"/>
                    <a:pt x="17579" y="160270"/>
                    <a:pt x="24665" y="160270"/>
                  </a:cubicBezTo>
                  <a:cubicBezTo>
                    <a:pt x="33015" y="160270"/>
                    <a:pt x="41619" y="161030"/>
                    <a:pt x="49717" y="161030"/>
                  </a:cubicBezTo>
                  <a:cubicBezTo>
                    <a:pt x="50982" y="161030"/>
                    <a:pt x="54272" y="161030"/>
                    <a:pt x="54272" y="155969"/>
                  </a:cubicBezTo>
                  <a:cubicBezTo>
                    <a:pt x="54272" y="153185"/>
                    <a:pt x="51741" y="153185"/>
                    <a:pt x="48198" y="153185"/>
                  </a:cubicBezTo>
                  <a:cubicBezTo>
                    <a:pt x="35546" y="153185"/>
                    <a:pt x="35546" y="151414"/>
                    <a:pt x="35546" y="149136"/>
                  </a:cubicBezTo>
                  <a:cubicBezTo>
                    <a:pt x="35546" y="146100"/>
                    <a:pt x="46174" y="104852"/>
                    <a:pt x="47945" y="98526"/>
                  </a:cubicBezTo>
                  <a:cubicBezTo>
                    <a:pt x="51235" y="105864"/>
                    <a:pt x="58320" y="114721"/>
                    <a:pt x="71226" y="114721"/>
                  </a:cubicBezTo>
                  <a:cubicBezTo>
                    <a:pt x="100580" y="114721"/>
                    <a:pt x="132211" y="77776"/>
                    <a:pt x="132211" y="40577"/>
                  </a:cubicBezTo>
                  <a:cubicBezTo>
                    <a:pt x="132211" y="16790"/>
                    <a:pt x="117787" y="89"/>
                    <a:pt x="98556" y="89"/>
                  </a:cubicBezTo>
                  <a:cubicBezTo>
                    <a:pt x="85903" y="89"/>
                    <a:pt x="73757" y="9199"/>
                    <a:pt x="65406" y="19068"/>
                  </a:cubicBezTo>
                  <a:cubicBezTo>
                    <a:pt x="62875" y="5403"/>
                    <a:pt x="51994" y="89"/>
                    <a:pt x="42631" y="89"/>
                  </a:cubicBezTo>
                  <a:cubicBezTo>
                    <a:pt x="30991" y="89"/>
                    <a:pt x="26183" y="9958"/>
                    <a:pt x="23906" y="14513"/>
                  </a:cubicBezTo>
                  <a:cubicBezTo>
                    <a:pt x="19351" y="23117"/>
                    <a:pt x="16061" y="38300"/>
                    <a:pt x="16061" y="39059"/>
                  </a:cubicBezTo>
                  <a:cubicBezTo>
                    <a:pt x="16061" y="41589"/>
                    <a:pt x="18591" y="41589"/>
                    <a:pt x="19098" y="41589"/>
                  </a:cubicBezTo>
                  <a:cubicBezTo>
                    <a:pt x="21628" y="41589"/>
                    <a:pt x="21881" y="41336"/>
                    <a:pt x="23399" y="35769"/>
                  </a:cubicBezTo>
                  <a:cubicBezTo>
                    <a:pt x="27701" y="17803"/>
                    <a:pt x="32762" y="5656"/>
                    <a:pt x="41872" y="5656"/>
                  </a:cubicBezTo>
                  <a:cubicBezTo>
                    <a:pt x="46174" y="5656"/>
                    <a:pt x="49717" y="7681"/>
                    <a:pt x="49717" y="17297"/>
                  </a:cubicBezTo>
                  <a:cubicBezTo>
                    <a:pt x="49717" y="23117"/>
                    <a:pt x="48958" y="25900"/>
                    <a:pt x="47945" y="30202"/>
                  </a:cubicBezTo>
                  <a:lnTo>
                    <a:pt x="19604" y="142810"/>
                  </a:lnTo>
                  <a:close/>
                  <a:moveTo>
                    <a:pt x="64141" y="32986"/>
                  </a:moveTo>
                  <a:cubicBezTo>
                    <a:pt x="65912" y="26153"/>
                    <a:pt x="72744" y="19068"/>
                    <a:pt x="77299" y="15272"/>
                  </a:cubicBezTo>
                  <a:cubicBezTo>
                    <a:pt x="86156" y="7428"/>
                    <a:pt x="93495" y="5656"/>
                    <a:pt x="97796" y="5656"/>
                  </a:cubicBezTo>
                  <a:cubicBezTo>
                    <a:pt x="107918" y="5656"/>
                    <a:pt x="113992" y="14513"/>
                    <a:pt x="113992" y="29443"/>
                  </a:cubicBezTo>
                  <a:cubicBezTo>
                    <a:pt x="113992" y="44373"/>
                    <a:pt x="105641" y="73474"/>
                    <a:pt x="101086" y="83090"/>
                  </a:cubicBezTo>
                  <a:cubicBezTo>
                    <a:pt x="92482" y="100803"/>
                    <a:pt x="80336" y="109154"/>
                    <a:pt x="70973" y="109154"/>
                  </a:cubicBezTo>
                  <a:cubicBezTo>
                    <a:pt x="54272" y="109154"/>
                    <a:pt x="50982" y="88151"/>
                    <a:pt x="50982" y="86633"/>
                  </a:cubicBezTo>
                  <a:cubicBezTo>
                    <a:pt x="50982" y="86126"/>
                    <a:pt x="50982" y="85620"/>
                    <a:pt x="51741" y="82584"/>
                  </a:cubicBezTo>
                  <a:lnTo>
                    <a:pt x="64141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C5B28BCA-D91C-BC69-0C46-43E0A610894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982305" y="5390971"/>
              <a:ext cx="119743" cy="8679"/>
            </a:xfrm>
            <a:custGeom>
              <a:avLst/>
              <a:gdLst>
                <a:gd name="connsiteX0" fmla="*/ 112782 w 119743"/>
                <a:gd name="connsiteY0" fmla="*/ 8764 h 8679"/>
                <a:gd name="connsiteX1" fmla="*/ 119867 w 119743"/>
                <a:gd name="connsiteY1" fmla="*/ 4513 h 8679"/>
                <a:gd name="connsiteX2" fmla="*/ 112782 w 119743"/>
                <a:gd name="connsiteY2" fmla="*/ 85 h 8679"/>
                <a:gd name="connsiteX3" fmla="*/ 7209 w 119743"/>
                <a:gd name="connsiteY3" fmla="*/ 85 h 8679"/>
                <a:gd name="connsiteX4" fmla="*/ 124 w 119743"/>
                <a:gd name="connsiteY4" fmla="*/ 4336 h 8679"/>
                <a:gd name="connsiteX5" fmla="*/ 7209 w 119743"/>
                <a:gd name="connsiteY5" fmla="*/ 8764 h 8679"/>
                <a:gd name="connsiteX6" fmla="*/ 112782 w 119743"/>
                <a:gd name="connsiteY6" fmla="*/ 8764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782" y="8764"/>
                  </a:moveTo>
                  <a:cubicBezTo>
                    <a:pt x="115616" y="8764"/>
                    <a:pt x="119867" y="8764"/>
                    <a:pt x="119867" y="4513"/>
                  </a:cubicBezTo>
                  <a:cubicBezTo>
                    <a:pt x="119867" y="85"/>
                    <a:pt x="115793" y="85"/>
                    <a:pt x="112782" y="85"/>
                  </a:cubicBezTo>
                  <a:lnTo>
                    <a:pt x="7209" y="85"/>
                  </a:lnTo>
                  <a:cubicBezTo>
                    <a:pt x="4375" y="85"/>
                    <a:pt x="124" y="85"/>
                    <a:pt x="124" y="4336"/>
                  </a:cubicBezTo>
                  <a:cubicBezTo>
                    <a:pt x="124" y="8764"/>
                    <a:pt x="4198" y="8764"/>
                    <a:pt x="7209" y="8764"/>
                  </a:cubicBezTo>
                  <a:lnTo>
                    <a:pt x="112782" y="876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F1329239-3143-BC26-5D10-0D2F062421C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971500" y="5501027"/>
              <a:ext cx="53672" cy="119212"/>
            </a:xfrm>
            <a:custGeom>
              <a:avLst/>
              <a:gdLst>
                <a:gd name="connsiteX0" fmla="*/ 49190 w 53672"/>
                <a:gd name="connsiteY0" fmla="*/ 6823 h 119212"/>
                <a:gd name="connsiteX1" fmla="*/ 42105 w 53672"/>
                <a:gd name="connsiteY1" fmla="*/ 92 h 119212"/>
                <a:gd name="connsiteX2" fmla="*/ 32185 w 53672"/>
                <a:gd name="connsiteY2" fmla="*/ 9834 h 119212"/>
                <a:gd name="connsiteX3" fmla="*/ 39271 w 53672"/>
                <a:gd name="connsiteY3" fmla="*/ 16565 h 119212"/>
                <a:gd name="connsiteX4" fmla="*/ 49190 w 53672"/>
                <a:gd name="connsiteY4" fmla="*/ 6823 h 119212"/>
                <a:gd name="connsiteX5" fmla="*/ 13055 w 53672"/>
                <a:gd name="connsiteY5" fmla="*/ 96808 h 119212"/>
                <a:gd name="connsiteX6" fmla="*/ 11460 w 53672"/>
                <a:gd name="connsiteY6" fmla="*/ 104248 h 119212"/>
                <a:gd name="connsiteX7" fmla="*/ 28288 w 53672"/>
                <a:gd name="connsiteY7" fmla="*/ 119304 h 119212"/>
                <a:gd name="connsiteX8" fmla="*/ 53796 w 53672"/>
                <a:gd name="connsiteY8" fmla="*/ 92202 h 119212"/>
                <a:gd name="connsiteX9" fmla="*/ 50962 w 53672"/>
                <a:gd name="connsiteY9" fmla="*/ 89900 h 119212"/>
                <a:gd name="connsiteX10" fmla="*/ 47596 w 53672"/>
                <a:gd name="connsiteY10" fmla="*/ 92911 h 119212"/>
                <a:gd name="connsiteX11" fmla="*/ 28820 w 53672"/>
                <a:gd name="connsiteY11" fmla="*/ 114344 h 119212"/>
                <a:gd name="connsiteX12" fmla="*/ 24391 w 53672"/>
                <a:gd name="connsiteY12" fmla="*/ 108145 h 119212"/>
                <a:gd name="connsiteX13" fmla="*/ 27226 w 53672"/>
                <a:gd name="connsiteY13" fmla="*/ 96808 h 119212"/>
                <a:gd name="connsiteX14" fmla="*/ 32894 w 53672"/>
                <a:gd name="connsiteY14" fmla="*/ 82637 h 119212"/>
                <a:gd name="connsiteX15" fmla="*/ 41573 w 53672"/>
                <a:gd name="connsiteY15" fmla="*/ 60141 h 119212"/>
                <a:gd name="connsiteX16" fmla="*/ 42636 w 53672"/>
                <a:gd name="connsiteY16" fmla="*/ 54472 h 119212"/>
                <a:gd name="connsiteX17" fmla="*/ 25808 w 53672"/>
                <a:gd name="connsiteY17" fmla="*/ 39416 h 119212"/>
                <a:gd name="connsiteX18" fmla="*/ 124 w 53672"/>
                <a:gd name="connsiteY18" fmla="*/ 66518 h 119212"/>
                <a:gd name="connsiteX19" fmla="*/ 3135 w 53672"/>
                <a:gd name="connsiteY19" fmla="*/ 68820 h 119212"/>
                <a:gd name="connsiteX20" fmla="*/ 6324 w 53672"/>
                <a:gd name="connsiteY20" fmla="*/ 65986 h 119212"/>
                <a:gd name="connsiteX21" fmla="*/ 25277 w 53672"/>
                <a:gd name="connsiteY21" fmla="*/ 44376 h 119212"/>
                <a:gd name="connsiteX22" fmla="*/ 29705 w 53672"/>
                <a:gd name="connsiteY22" fmla="*/ 50575 h 119212"/>
                <a:gd name="connsiteX23" fmla="*/ 24214 w 53672"/>
                <a:gd name="connsiteY23" fmla="*/ 68289 h 119212"/>
                <a:gd name="connsiteX24" fmla="*/ 13055 w 53672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190" y="6823"/>
                  </a:moveTo>
                  <a:cubicBezTo>
                    <a:pt x="49190" y="3989"/>
                    <a:pt x="47065" y="92"/>
                    <a:pt x="42105" y="92"/>
                  </a:cubicBezTo>
                  <a:cubicBezTo>
                    <a:pt x="37322" y="92"/>
                    <a:pt x="32185" y="4697"/>
                    <a:pt x="32185" y="9834"/>
                  </a:cubicBezTo>
                  <a:cubicBezTo>
                    <a:pt x="32185" y="12846"/>
                    <a:pt x="34488" y="16565"/>
                    <a:pt x="39271" y="16565"/>
                  </a:cubicBezTo>
                  <a:cubicBezTo>
                    <a:pt x="44408" y="16565"/>
                    <a:pt x="49190" y="11606"/>
                    <a:pt x="49190" y="6823"/>
                  </a:cubicBezTo>
                  <a:close/>
                  <a:moveTo>
                    <a:pt x="13055" y="96808"/>
                  </a:moveTo>
                  <a:cubicBezTo>
                    <a:pt x="12346" y="99111"/>
                    <a:pt x="11460" y="101236"/>
                    <a:pt x="11460" y="104248"/>
                  </a:cubicBezTo>
                  <a:cubicBezTo>
                    <a:pt x="11460" y="112573"/>
                    <a:pt x="18546" y="119304"/>
                    <a:pt x="28288" y="119304"/>
                  </a:cubicBezTo>
                  <a:cubicBezTo>
                    <a:pt x="46002" y="119304"/>
                    <a:pt x="53796" y="94859"/>
                    <a:pt x="53796" y="92202"/>
                  </a:cubicBezTo>
                  <a:cubicBezTo>
                    <a:pt x="53796" y="89900"/>
                    <a:pt x="51493" y="89900"/>
                    <a:pt x="50962" y="89900"/>
                  </a:cubicBezTo>
                  <a:cubicBezTo>
                    <a:pt x="48482" y="89900"/>
                    <a:pt x="48305" y="90962"/>
                    <a:pt x="47596" y="92911"/>
                  </a:cubicBezTo>
                  <a:cubicBezTo>
                    <a:pt x="43522" y="107082"/>
                    <a:pt x="35728" y="114344"/>
                    <a:pt x="28820" y="114344"/>
                  </a:cubicBezTo>
                  <a:cubicBezTo>
                    <a:pt x="25277" y="114344"/>
                    <a:pt x="24391" y="112042"/>
                    <a:pt x="24391" y="108145"/>
                  </a:cubicBezTo>
                  <a:cubicBezTo>
                    <a:pt x="24391" y="104071"/>
                    <a:pt x="25631" y="100705"/>
                    <a:pt x="27226" y="96808"/>
                  </a:cubicBezTo>
                  <a:cubicBezTo>
                    <a:pt x="28997" y="92025"/>
                    <a:pt x="30945" y="87243"/>
                    <a:pt x="32894" y="82637"/>
                  </a:cubicBezTo>
                  <a:cubicBezTo>
                    <a:pt x="34488" y="78386"/>
                    <a:pt x="40865" y="62266"/>
                    <a:pt x="41573" y="60141"/>
                  </a:cubicBezTo>
                  <a:cubicBezTo>
                    <a:pt x="42105" y="58369"/>
                    <a:pt x="42636" y="56244"/>
                    <a:pt x="42636" y="54472"/>
                  </a:cubicBezTo>
                  <a:cubicBezTo>
                    <a:pt x="42636" y="46147"/>
                    <a:pt x="35551" y="39416"/>
                    <a:pt x="25808" y="39416"/>
                  </a:cubicBezTo>
                  <a:cubicBezTo>
                    <a:pt x="8272" y="39416"/>
                    <a:pt x="124" y="63506"/>
                    <a:pt x="124" y="66518"/>
                  </a:cubicBezTo>
                  <a:cubicBezTo>
                    <a:pt x="124" y="68820"/>
                    <a:pt x="2604" y="68820"/>
                    <a:pt x="3135" y="68820"/>
                  </a:cubicBezTo>
                  <a:cubicBezTo>
                    <a:pt x="5615" y="68820"/>
                    <a:pt x="5792" y="67935"/>
                    <a:pt x="6324" y="65986"/>
                  </a:cubicBezTo>
                  <a:cubicBezTo>
                    <a:pt x="10929" y="50753"/>
                    <a:pt x="18723" y="44376"/>
                    <a:pt x="25277" y="44376"/>
                  </a:cubicBezTo>
                  <a:cubicBezTo>
                    <a:pt x="28111" y="44376"/>
                    <a:pt x="29705" y="45793"/>
                    <a:pt x="29705" y="50575"/>
                  </a:cubicBezTo>
                  <a:cubicBezTo>
                    <a:pt x="29705" y="54650"/>
                    <a:pt x="28643" y="57307"/>
                    <a:pt x="24214" y="68289"/>
                  </a:cubicBezTo>
                  <a:lnTo>
                    <a:pt x="13055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25AA968F-9FD0-6673-5DAC-7AE49187E85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054610" y="5598098"/>
              <a:ext cx="22496" cy="54557"/>
            </a:xfrm>
            <a:custGeom>
              <a:avLst/>
              <a:gdLst>
                <a:gd name="connsiteX0" fmla="*/ 17663 w 22496"/>
                <a:gd name="connsiteY0" fmla="*/ 17628 h 54557"/>
                <a:gd name="connsiteX1" fmla="*/ 3846 w 22496"/>
                <a:gd name="connsiteY1" fmla="*/ 50044 h 54557"/>
                <a:gd name="connsiteX2" fmla="*/ 2606 w 22496"/>
                <a:gd name="connsiteY2" fmla="*/ 52170 h 54557"/>
                <a:gd name="connsiteX3" fmla="*/ 5086 w 22496"/>
                <a:gd name="connsiteY3" fmla="*/ 54650 h 54557"/>
                <a:gd name="connsiteX4" fmla="*/ 22623 w 22496"/>
                <a:gd name="connsiteY4" fmla="*/ 19400 h 54557"/>
                <a:gd name="connsiteX5" fmla="*/ 10223 w 22496"/>
                <a:gd name="connsiteY5" fmla="*/ 92 h 54557"/>
                <a:gd name="connsiteX6" fmla="*/ 127 w 22496"/>
                <a:gd name="connsiteY6" fmla="*/ 10189 h 54557"/>
                <a:gd name="connsiteX7" fmla="*/ 10400 w 22496"/>
                <a:gd name="connsiteY7" fmla="*/ 20462 h 54557"/>
                <a:gd name="connsiteX8" fmla="*/ 17663 w 22496"/>
                <a:gd name="connsiteY8" fmla="*/ 1762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557">
                  <a:moveTo>
                    <a:pt x="17663" y="17628"/>
                  </a:moveTo>
                  <a:cubicBezTo>
                    <a:pt x="17663" y="27371"/>
                    <a:pt x="15892" y="38707"/>
                    <a:pt x="3846" y="50044"/>
                  </a:cubicBezTo>
                  <a:cubicBezTo>
                    <a:pt x="3138" y="50753"/>
                    <a:pt x="2606" y="51284"/>
                    <a:pt x="2606" y="52170"/>
                  </a:cubicBezTo>
                  <a:cubicBezTo>
                    <a:pt x="2606" y="53410"/>
                    <a:pt x="4024" y="54650"/>
                    <a:pt x="5086" y="54650"/>
                  </a:cubicBezTo>
                  <a:cubicBezTo>
                    <a:pt x="7566" y="54650"/>
                    <a:pt x="22623" y="40479"/>
                    <a:pt x="22623" y="19400"/>
                  </a:cubicBezTo>
                  <a:cubicBezTo>
                    <a:pt x="22623" y="8417"/>
                    <a:pt x="18372" y="92"/>
                    <a:pt x="10223" y="92"/>
                  </a:cubicBezTo>
                  <a:cubicBezTo>
                    <a:pt x="4378" y="92"/>
                    <a:pt x="127" y="4697"/>
                    <a:pt x="127" y="10189"/>
                  </a:cubicBezTo>
                  <a:cubicBezTo>
                    <a:pt x="127" y="15857"/>
                    <a:pt x="4201" y="20462"/>
                    <a:pt x="10400" y="20462"/>
                  </a:cubicBezTo>
                  <a:cubicBezTo>
                    <a:pt x="14652" y="20462"/>
                    <a:pt x="17486" y="17628"/>
                    <a:pt x="17663" y="1762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7C8ADA92-2BF7-0088-5903-CB15F10D7BD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14178" y="5500850"/>
              <a:ext cx="64477" cy="117618"/>
            </a:xfrm>
            <a:custGeom>
              <a:avLst/>
              <a:gdLst>
                <a:gd name="connsiteX0" fmla="*/ 40162 w 64477"/>
                <a:gd name="connsiteY0" fmla="*/ 5052 h 117618"/>
                <a:gd name="connsiteX1" fmla="*/ 34848 w 64477"/>
                <a:gd name="connsiteY1" fmla="*/ 92 h 117618"/>
                <a:gd name="connsiteX2" fmla="*/ 129 w 64477"/>
                <a:gd name="connsiteY2" fmla="*/ 11428 h 117618"/>
                <a:gd name="connsiteX3" fmla="*/ 129 w 64477"/>
                <a:gd name="connsiteY3" fmla="*/ 17805 h 117618"/>
                <a:gd name="connsiteX4" fmla="*/ 25814 w 64477"/>
                <a:gd name="connsiteY4" fmla="*/ 12846 h 117618"/>
                <a:gd name="connsiteX5" fmla="*/ 25814 w 64477"/>
                <a:gd name="connsiteY5" fmla="*/ 103185 h 117618"/>
                <a:gd name="connsiteX6" fmla="*/ 8100 w 64477"/>
                <a:gd name="connsiteY6" fmla="*/ 111333 h 117618"/>
                <a:gd name="connsiteX7" fmla="*/ 1369 w 64477"/>
                <a:gd name="connsiteY7" fmla="*/ 111333 h 117618"/>
                <a:gd name="connsiteX8" fmla="*/ 1369 w 64477"/>
                <a:gd name="connsiteY8" fmla="*/ 117710 h 117618"/>
                <a:gd name="connsiteX9" fmla="*/ 32899 w 64477"/>
                <a:gd name="connsiteY9" fmla="*/ 117001 h 117618"/>
                <a:gd name="connsiteX10" fmla="*/ 64606 w 64477"/>
                <a:gd name="connsiteY10" fmla="*/ 117710 h 117618"/>
                <a:gd name="connsiteX11" fmla="*/ 64606 w 64477"/>
                <a:gd name="connsiteY11" fmla="*/ 111333 h 117618"/>
                <a:gd name="connsiteX12" fmla="*/ 57875 w 64477"/>
                <a:gd name="connsiteY12" fmla="*/ 111333 h 117618"/>
                <a:gd name="connsiteX13" fmla="*/ 40162 w 64477"/>
                <a:gd name="connsiteY13" fmla="*/ 103185 h 117618"/>
                <a:gd name="connsiteX14" fmla="*/ 40162 w 64477"/>
                <a:gd name="connsiteY14" fmla="*/ 5052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162" y="5052"/>
                  </a:moveTo>
                  <a:cubicBezTo>
                    <a:pt x="40162" y="269"/>
                    <a:pt x="39807" y="92"/>
                    <a:pt x="34848" y="92"/>
                  </a:cubicBezTo>
                  <a:cubicBezTo>
                    <a:pt x="23511" y="11251"/>
                    <a:pt x="7391" y="11428"/>
                    <a:pt x="129" y="11428"/>
                  </a:cubicBezTo>
                  <a:lnTo>
                    <a:pt x="129" y="17805"/>
                  </a:lnTo>
                  <a:cubicBezTo>
                    <a:pt x="4380" y="17805"/>
                    <a:pt x="16071" y="17805"/>
                    <a:pt x="25814" y="12846"/>
                  </a:cubicBezTo>
                  <a:lnTo>
                    <a:pt x="25814" y="103185"/>
                  </a:lnTo>
                  <a:cubicBezTo>
                    <a:pt x="25814" y="109030"/>
                    <a:pt x="25814" y="111333"/>
                    <a:pt x="8100" y="111333"/>
                  </a:cubicBezTo>
                  <a:lnTo>
                    <a:pt x="1369" y="111333"/>
                  </a:lnTo>
                  <a:lnTo>
                    <a:pt x="1369" y="117710"/>
                  </a:lnTo>
                  <a:cubicBezTo>
                    <a:pt x="4557" y="117533"/>
                    <a:pt x="26345" y="117001"/>
                    <a:pt x="32899" y="117001"/>
                  </a:cubicBezTo>
                  <a:cubicBezTo>
                    <a:pt x="38390" y="117001"/>
                    <a:pt x="60709" y="117533"/>
                    <a:pt x="64606" y="117710"/>
                  </a:cubicBezTo>
                  <a:lnTo>
                    <a:pt x="64606" y="111333"/>
                  </a:lnTo>
                  <a:lnTo>
                    <a:pt x="57875" y="111333"/>
                  </a:lnTo>
                  <a:cubicBezTo>
                    <a:pt x="40162" y="111333"/>
                    <a:pt x="40162" y="109030"/>
                    <a:pt x="40162" y="103185"/>
                  </a:cubicBezTo>
                  <a:lnTo>
                    <a:pt x="40162" y="5052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3D1CDDF4-8895-9404-6059-DE2E05D5F2A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30154" y="5521109"/>
              <a:ext cx="29606" cy="75662"/>
            </a:xfrm>
            <a:custGeom>
              <a:avLst/>
              <a:gdLst>
                <a:gd name="connsiteX0" fmla="*/ 29740 w 29606"/>
                <a:gd name="connsiteY0" fmla="*/ 26659 h 75662"/>
                <a:gd name="connsiteX1" fmla="*/ 13545 w 29606"/>
                <a:gd name="connsiteY1" fmla="*/ 89 h 75662"/>
                <a:gd name="connsiteX2" fmla="*/ 133 w 29606"/>
                <a:gd name="connsiteY2" fmla="*/ 13501 h 75662"/>
                <a:gd name="connsiteX3" fmla="*/ 13545 w 29606"/>
                <a:gd name="connsiteY3" fmla="*/ 26912 h 75662"/>
                <a:gd name="connsiteX4" fmla="*/ 22402 w 29606"/>
                <a:gd name="connsiteY4" fmla="*/ 23623 h 75662"/>
                <a:gd name="connsiteX5" fmla="*/ 23667 w 29606"/>
                <a:gd name="connsiteY5" fmla="*/ 22864 h 75662"/>
                <a:gd name="connsiteX6" fmla="*/ 24173 w 29606"/>
                <a:gd name="connsiteY6" fmla="*/ 26659 h 75662"/>
                <a:gd name="connsiteX7" fmla="*/ 6966 w 29606"/>
                <a:gd name="connsiteY7" fmla="*/ 68919 h 75662"/>
                <a:gd name="connsiteX8" fmla="*/ 4182 w 29606"/>
                <a:gd name="connsiteY8" fmla="*/ 72968 h 75662"/>
                <a:gd name="connsiteX9" fmla="*/ 6713 w 29606"/>
                <a:gd name="connsiteY9" fmla="*/ 75751 h 75662"/>
                <a:gd name="connsiteX10" fmla="*/ 29740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40" y="26659"/>
                  </a:moveTo>
                  <a:cubicBezTo>
                    <a:pt x="29740" y="9958"/>
                    <a:pt x="23414" y="89"/>
                    <a:pt x="13545" y="89"/>
                  </a:cubicBezTo>
                  <a:cubicBezTo>
                    <a:pt x="5194" y="89"/>
                    <a:pt x="133" y="6415"/>
                    <a:pt x="133" y="13501"/>
                  </a:cubicBezTo>
                  <a:cubicBezTo>
                    <a:pt x="133" y="20333"/>
                    <a:pt x="5194" y="26912"/>
                    <a:pt x="13545" y="26912"/>
                  </a:cubicBezTo>
                  <a:cubicBezTo>
                    <a:pt x="16582" y="26912"/>
                    <a:pt x="19871" y="25900"/>
                    <a:pt x="22402" y="23623"/>
                  </a:cubicBezTo>
                  <a:cubicBezTo>
                    <a:pt x="23161" y="23117"/>
                    <a:pt x="23414" y="22864"/>
                    <a:pt x="23667" y="22864"/>
                  </a:cubicBezTo>
                  <a:cubicBezTo>
                    <a:pt x="23920" y="22864"/>
                    <a:pt x="24173" y="23117"/>
                    <a:pt x="24173" y="26659"/>
                  </a:cubicBezTo>
                  <a:cubicBezTo>
                    <a:pt x="24173" y="45385"/>
                    <a:pt x="15316" y="60568"/>
                    <a:pt x="6966" y="68919"/>
                  </a:cubicBezTo>
                  <a:cubicBezTo>
                    <a:pt x="4182" y="71702"/>
                    <a:pt x="4182" y="72209"/>
                    <a:pt x="4182" y="72968"/>
                  </a:cubicBezTo>
                  <a:cubicBezTo>
                    <a:pt x="4182" y="74739"/>
                    <a:pt x="5447" y="75751"/>
                    <a:pt x="6713" y="75751"/>
                  </a:cubicBezTo>
                  <a:cubicBezTo>
                    <a:pt x="9496" y="75751"/>
                    <a:pt x="29740" y="56266"/>
                    <a:pt x="29740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FF9A003C-2C7A-100C-DDC3-13984AB8BC6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12760" y="5436084"/>
              <a:ext cx="132092" cy="160940"/>
            </a:xfrm>
            <a:custGeom>
              <a:avLst/>
              <a:gdLst>
                <a:gd name="connsiteX0" fmla="*/ 19623 w 132092"/>
                <a:gd name="connsiteY0" fmla="*/ 142810 h 160940"/>
                <a:gd name="connsiteX1" fmla="*/ 5958 w 132092"/>
                <a:gd name="connsiteY1" fmla="*/ 153185 h 160940"/>
                <a:gd name="connsiteX2" fmla="*/ 138 w 132092"/>
                <a:gd name="connsiteY2" fmla="*/ 157993 h 160940"/>
                <a:gd name="connsiteX3" fmla="*/ 3427 w 132092"/>
                <a:gd name="connsiteY3" fmla="*/ 161030 h 160940"/>
                <a:gd name="connsiteX4" fmla="*/ 24684 w 132092"/>
                <a:gd name="connsiteY4" fmla="*/ 160270 h 160940"/>
                <a:gd name="connsiteX5" fmla="*/ 49736 w 132092"/>
                <a:gd name="connsiteY5" fmla="*/ 161030 h 160940"/>
                <a:gd name="connsiteX6" fmla="*/ 54291 w 132092"/>
                <a:gd name="connsiteY6" fmla="*/ 155969 h 160940"/>
                <a:gd name="connsiteX7" fmla="*/ 48217 w 132092"/>
                <a:gd name="connsiteY7" fmla="*/ 153185 h 160940"/>
                <a:gd name="connsiteX8" fmla="*/ 35565 w 132092"/>
                <a:gd name="connsiteY8" fmla="*/ 149136 h 160940"/>
                <a:gd name="connsiteX9" fmla="*/ 47964 w 132092"/>
                <a:gd name="connsiteY9" fmla="*/ 98526 h 160940"/>
                <a:gd name="connsiteX10" fmla="*/ 71245 w 132092"/>
                <a:gd name="connsiteY10" fmla="*/ 114721 h 160940"/>
                <a:gd name="connsiteX11" fmla="*/ 132230 w 132092"/>
                <a:gd name="connsiteY11" fmla="*/ 40577 h 160940"/>
                <a:gd name="connsiteX12" fmla="*/ 98575 w 132092"/>
                <a:gd name="connsiteY12" fmla="*/ 89 h 160940"/>
                <a:gd name="connsiteX13" fmla="*/ 65425 w 132092"/>
                <a:gd name="connsiteY13" fmla="*/ 19068 h 160940"/>
                <a:gd name="connsiteX14" fmla="*/ 42650 w 132092"/>
                <a:gd name="connsiteY14" fmla="*/ 89 h 160940"/>
                <a:gd name="connsiteX15" fmla="*/ 23925 w 132092"/>
                <a:gd name="connsiteY15" fmla="*/ 14513 h 160940"/>
                <a:gd name="connsiteX16" fmla="*/ 16080 w 132092"/>
                <a:gd name="connsiteY16" fmla="*/ 39059 h 160940"/>
                <a:gd name="connsiteX17" fmla="*/ 19117 w 132092"/>
                <a:gd name="connsiteY17" fmla="*/ 41589 h 160940"/>
                <a:gd name="connsiteX18" fmla="*/ 23418 w 132092"/>
                <a:gd name="connsiteY18" fmla="*/ 35769 h 160940"/>
                <a:gd name="connsiteX19" fmla="*/ 41891 w 132092"/>
                <a:gd name="connsiteY19" fmla="*/ 5656 h 160940"/>
                <a:gd name="connsiteX20" fmla="*/ 49736 w 132092"/>
                <a:gd name="connsiteY20" fmla="*/ 17297 h 160940"/>
                <a:gd name="connsiteX21" fmla="*/ 47964 w 132092"/>
                <a:gd name="connsiteY21" fmla="*/ 30202 h 160940"/>
                <a:gd name="connsiteX22" fmla="*/ 19623 w 132092"/>
                <a:gd name="connsiteY22" fmla="*/ 142810 h 160940"/>
                <a:gd name="connsiteX23" fmla="*/ 64160 w 132092"/>
                <a:gd name="connsiteY23" fmla="*/ 32986 h 160940"/>
                <a:gd name="connsiteX24" fmla="*/ 77318 w 132092"/>
                <a:gd name="connsiteY24" fmla="*/ 15272 h 160940"/>
                <a:gd name="connsiteX25" fmla="*/ 97815 w 132092"/>
                <a:gd name="connsiteY25" fmla="*/ 5656 h 160940"/>
                <a:gd name="connsiteX26" fmla="*/ 114011 w 132092"/>
                <a:gd name="connsiteY26" fmla="*/ 29443 h 160940"/>
                <a:gd name="connsiteX27" fmla="*/ 101105 w 132092"/>
                <a:gd name="connsiteY27" fmla="*/ 83090 h 160940"/>
                <a:gd name="connsiteX28" fmla="*/ 70992 w 132092"/>
                <a:gd name="connsiteY28" fmla="*/ 109154 h 160940"/>
                <a:gd name="connsiteX29" fmla="*/ 51001 w 132092"/>
                <a:gd name="connsiteY29" fmla="*/ 86633 h 160940"/>
                <a:gd name="connsiteX30" fmla="*/ 51760 w 132092"/>
                <a:gd name="connsiteY30" fmla="*/ 82584 h 160940"/>
                <a:gd name="connsiteX31" fmla="*/ 64160 w 132092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623" y="142810"/>
                  </a:moveTo>
                  <a:cubicBezTo>
                    <a:pt x="17598" y="151414"/>
                    <a:pt x="17092" y="153185"/>
                    <a:pt x="5958" y="153185"/>
                  </a:cubicBezTo>
                  <a:cubicBezTo>
                    <a:pt x="2921" y="153185"/>
                    <a:pt x="138" y="153185"/>
                    <a:pt x="138" y="157993"/>
                  </a:cubicBezTo>
                  <a:cubicBezTo>
                    <a:pt x="138" y="160017"/>
                    <a:pt x="1403" y="161030"/>
                    <a:pt x="3427" y="161030"/>
                  </a:cubicBezTo>
                  <a:cubicBezTo>
                    <a:pt x="10260" y="161030"/>
                    <a:pt x="17598" y="160270"/>
                    <a:pt x="24684" y="160270"/>
                  </a:cubicBezTo>
                  <a:cubicBezTo>
                    <a:pt x="33034" y="160270"/>
                    <a:pt x="41638" y="161030"/>
                    <a:pt x="49736" y="161030"/>
                  </a:cubicBezTo>
                  <a:cubicBezTo>
                    <a:pt x="51001" y="161030"/>
                    <a:pt x="54291" y="161030"/>
                    <a:pt x="54291" y="155969"/>
                  </a:cubicBezTo>
                  <a:cubicBezTo>
                    <a:pt x="54291" y="153185"/>
                    <a:pt x="51760" y="153185"/>
                    <a:pt x="48217" y="153185"/>
                  </a:cubicBezTo>
                  <a:cubicBezTo>
                    <a:pt x="35565" y="153185"/>
                    <a:pt x="35565" y="151414"/>
                    <a:pt x="35565" y="149136"/>
                  </a:cubicBezTo>
                  <a:cubicBezTo>
                    <a:pt x="35565" y="146100"/>
                    <a:pt x="46193" y="104852"/>
                    <a:pt x="47964" y="98526"/>
                  </a:cubicBezTo>
                  <a:cubicBezTo>
                    <a:pt x="51254" y="105864"/>
                    <a:pt x="58340" y="114721"/>
                    <a:pt x="71245" y="114721"/>
                  </a:cubicBezTo>
                  <a:cubicBezTo>
                    <a:pt x="100599" y="114721"/>
                    <a:pt x="132230" y="77776"/>
                    <a:pt x="132230" y="40577"/>
                  </a:cubicBezTo>
                  <a:cubicBezTo>
                    <a:pt x="132230" y="16790"/>
                    <a:pt x="117807" y="89"/>
                    <a:pt x="98575" y="89"/>
                  </a:cubicBezTo>
                  <a:cubicBezTo>
                    <a:pt x="85922" y="89"/>
                    <a:pt x="73776" y="9199"/>
                    <a:pt x="65425" y="19068"/>
                  </a:cubicBezTo>
                  <a:cubicBezTo>
                    <a:pt x="62894" y="5403"/>
                    <a:pt x="52013" y="89"/>
                    <a:pt x="42650" y="89"/>
                  </a:cubicBezTo>
                  <a:cubicBezTo>
                    <a:pt x="31010" y="89"/>
                    <a:pt x="26202" y="9958"/>
                    <a:pt x="23925" y="14513"/>
                  </a:cubicBezTo>
                  <a:cubicBezTo>
                    <a:pt x="19370" y="23117"/>
                    <a:pt x="16080" y="38300"/>
                    <a:pt x="16080" y="39059"/>
                  </a:cubicBezTo>
                  <a:cubicBezTo>
                    <a:pt x="16080" y="41589"/>
                    <a:pt x="18611" y="41589"/>
                    <a:pt x="19117" y="41589"/>
                  </a:cubicBezTo>
                  <a:cubicBezTo>
                    <a:pt x="21647" y="41589"/>
                    <a:pt x="21900" y="41336"/>
                    <a:pt x="23418" y="35769"/>
                  </a:cubicBezTo>
                  <a:cubicBezTo>
                    <a:pt x="27720" y="17803"/>
                    <a:pt x="32781" y="5656"/>
                    <a:pt x="41891" y="5656"/>
                  </a:cubicBezTo>
                  <a:cubicBezTo>
                    <a:pt x="46193" y="5656"/>
                    <a:pt x="49736" y="7681"/>
                    <a:pt x="49736" y="17297"/>
                  </a:cubicBezTo>
                  <a:cubicBezTo>
                    <a:pt x="49736" y="23117"/>
                    <a:pt x="48977" y="25900"/>
                    <a:pt x="47964" y="30202"/>
                  </a:cubicBezTo>
                  <a:lnTo>
                    <a:pt x="19623" y="142810"/>
                  </a:lnTo>
                  <a:close/>
                  <a:moveTo>
                    <a:pt x="64160" y="32986"/>
                  </a:moveTo>
                  <a:cubicBezTo>
                    <a:pt x="65931" y="26153"/>
                    <a:pt x="72763" y="19068"/>
                    <a:pt x="77318" y="15272"/>
                  </a:cubicBezTo>
                  <a:cubicBezTo>
                    <a:pt x="86175" y="7428"/>
                    <a:pt x="93514" y="5656"/>
                    <a:pt x="97815" y="5656"/>
                  </a:cubicBezTo>
                  <a:cubicBezTo>
                    <a:pt x="107938" y="5656"/>
                    <a:pt x="114011" y="14513"/>
                    <a:pt x="114011" y="29443"/>
                  </a:cubicBezTo>
                  <a:cubicBezTo>
                    <a:pt x="114011" y="44373"/>
                    <a:pt x="105660" y="73474"/>
                    <a:pt x="101105" y="83090"/>
                  </a:cubicBezTo>
                  <a:cubicBezTo>
                    <a:pt x="92501" y="100803"/>
                    <a:pt x="80355" y="109154"/>
                    <a:pt x="70992" y="109154"/>
                  </a:cubicBezTo>
                  <a:cubicBezTo>
                    <a:pt x="54291" y="109154"/>
                    <a:pt x="51001" y="88151"/>
                    <a:pt x="51001" y="86633"/>
                  </a:cubicBezTo>
                  <a:cubicBezTo>
                    <a:pt x="51001" y="86126"/>
                    <a:pt x="51001" y="85620"/>
                    <a:pt x="51760" y="82584"/>
                  </a:cubicBezTo>
                  <a:lnTo>
                    <a:pt x="64160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2D89F3C5-FB3E-BA8B-F9B7-2BF16B395F4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67305" y="5390971"/>
              <a:ext cx="119743" cy="8679"/>
            </a:xfrm>
            <a:custGeom>
              <a:avLst/>
              <a:gdLst>
                <a:gd name="connsiteX0" fmla="*/ 112801 w 119743"/>
                <a:gd name="connsiteY0" fmla="*/ 8764 h 8679"/>
                <a:gd name="connsiteX1" fmla="*/ 119887 w 119743"/>
                <a:gd name="connsiteY1" fmla="*/ 4513 h 8679"/>
                <a:gd name="connsiteX2" fmla="*/ 112801 w 119743"/>
                <a:gd name="connsiteY2" fmla="*/ 85 h 8679"/>
                <a:gd name="connsiteX3" fmla="*/ 7228 w 119743"/>
                <a:gd name="connsiteY3" fmla="*/ 85 h 8679"/>
                <a:gd name="connsiteX4" fmla="*/ 143 w 119743"/>
                <a:gd name="connsiteY4" fmla="*/ 4336 h 8679"/>
                <a:gd name="connsiteX5" fmla="*/ 7228 w 119743"/>
                <a:gd name="connsiteY5" fmla="*/ 8764 h 8679"/>
                <a:gd name="connsiteX6" fmla="*/ 112801 w 119743"/>
                <a:gd name="connsiteY6" fmla="*/ 8764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801" y="8764"/>
                  </a:moveTo>
                  <a:cubicBezTo>
                    <a:pt x="115635" y="8764"/>
                    <a:pt x="119887" y="8764"/>
                    <a:pt x="119887" y="4513"/>
                  </a:cubicBezTo>
                  <a:cubicBezTo>
                    <a:pt x="119887" y="85"/>
                    <a:pt x="115812" y="85"/>
                    <a:pt x="112801" y="85"/>
                  </a:cubicBezTo>
                  <a:lnTo>
                    <a:pt x="7228" y="85"/>
                  </a:lnTo>
                  <a:cubicBezTo>
                    <a:pt x="4394" y="85"/>
                    <a:pt x="143" y="85"/>
                    <a:pt x="143" y="4336"/>
                  </a:cubicBezTo>
                  <a:cubicBezTo>
                    <a:pt x="143" y="8764"/>
                    <a:pt x="4217" y="8764"/>
                    <a:pt x="7228" y="8764"/>
                  </a:cubicBezTo>
                  <a:lnTo>
                    <a:pt x="112801" y="876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3880B79E-BBD1-D6E6-5EC0-B9851F115A9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56500" y="5501027"/>
              <a:ext cx="53672" cy="119212"/>
            </a:xfrm>
            <a:custGeom>
              <a:avLst/>
              <a:gdLst>
                <a:gd name="connsiteX0" fmla="*/ 49209 w 53672"/>
                <a:gd name="connsiteY0" fmla="*/ 6823 h 119212"/>
                <a:gd name="connsiteX1" fmla="*/ 42124 w 53672"/>
                <a:gd name="connsiteY1" fmla="*/ 92 h 119212"/>
                <a:gd name="connsiteX2" fmla="*/ 32204 w 53672"/>
                <a:gd name="connsiteY2" fmla="*/ 9834 h 119212"/>
                <a:gd name="connsiteX3" fmla="*/ 39290 w 53672"/>
                <a:gd name="connsiteY3" fmla="*/ 16565 h 119212"/>
                <a:gd name="connsiteX4" fmla="*/ 49209 w 53672"/>
                <a:gd name="connsiteY4" fmla="*/ 6823 h 119212"/>
                <a:gd name="connsiteX5" fmla="*/ 13074 w 53672"/>
                <a:gd name="connsiteY5" fmla="*/ 96808 h 119212"/>
                <a:gd name="connsiteX6" fmla="*/ 11480 w 53672"/>
                <a:gd name="connsiteY6" fmla="*/ 104248 h 119212"/>
                <a:gd name="connsiteX7" fmla="*/ 28307 w 53672"/>
                <a:gd name="connsiteY7" fmla="*/ 119304 h 119212"/>
                <a:gd name="connsiteX8" fmla="*/ 53815 w 53672"/>
                <a:gd name="connsiteY8" fmla="*/ 92202 h 119212"/>
                <a:gd name="connsiteX9" fmla="*/ 50981 w 53672"/>
                <a:gd name="connsiteY9" fmla="*/ 89900 h 119212"/>
                <a:gd name="connsiteX10" fmla="*/ 47615 w 53672"/>
                <a:gd name="connsiteY10" fmla="*/ 92911 h 119212"/>
                <a:gd name="connsiteX11" fmla="*/ 28839 w 53672"/>
                <a:gd name="connsiteY11" fmla="*/ 114344 h 119212"/>
                <a:gd name="connsiteX12" fmla="*/ 24410 w 53672"/>
                <a:gd name="connsiteY12" fmla="*/ 108145 h 119212"/>
                <a:gd name="connsiteX13" fmla="*/ 27245 w 53672"/>
                <a:gd name="connsiteY13" fmla="*/ 96808 h 119212"/>
                <a:gd name="connsiteX14" fmla="*/ 32913 w 53672"/>
                <a:gd name="connsiteY14" fmla="*/ 82637 h 119212"/>
                <a:gd name="connsiteX15" fmla="*/ 41593 w 53672"/>
                <a:gd name="connsiteY15" fmla="*/ 60141 h 119212"/>
                <a:gd name="connsiteX16" fmla="*/ 42655 w 53672"/>
                <a:gd name="connsiteY16" fmla="*/ 54472 h 119212"/>
                <a:gd name="connsiteX17" fmla="*/ 25828 w 53672"/>
                <a:gd name="connsiteY17" fmla="*/ 39416 h 119212"/>
                <a:gd name="connsiteX18" fmla="*/ 143 w 53672"/>
                <a:gd name="connsiteY18" fmla="*/ 66518 h 119212"/>
                <a:gd name="connsiteX19" fmla="*/ 3154 w 53672"/>
                <a:gd name="connsiteY19" fmla="*/ 68820 h 119212"/>
                <a:gd name="connsiteX20" fmla="*/ 6343 w 53672"/>
                <a:gd name="connsiteY20" fmla="*/ 65986 h 119212"/>
                <a:gd name="connsiteX21" fmla="*/ 25296 w 53672"/>
                <a:gd name="connsiteY21" fmla="*/ 44376 h 119212"/>
                <a:gd name="connsiteX22" fmla="*/ 29724 w 53672"/>
                <a:gd name="connsiteY22" fmla="*/ 50575 h 119212"/>
                <a:gd name="connsiteX23" fmla="*/ 24233 w 53672"/>
                <a:gd name="connsiteY23" fmla="*/ 68289 h 119212"/>
                <a:gd name="connsiteX24" fmla="*/ 13074 w 53672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209" y="6823"/>
                  </a:moveTo>
                  <a:cubicBezTo>
                    <a:pt x="49209" y="3989"/>
                    <a:pt x="47084" y="92"/>
                    <a:pt x="42124" y="92"/>
                  </a:cubicBezTo>
                  <a:cubicBezTo>
                    <a:pt x="37341" y="92"/>
                    <a:pt x="32204" y="4697"/>
                    <a:pt x="32204" y="9834"/>
                  </a:cubicBezTo>
                  <a:cubicBezTo>
                    <a:pt x="32204" y="12846"/>
                    <a:pt x="34507" y="16565"/>
                    <a:pt x="39290" y="16565"/>
                  </a:cubicBezTo>
                  <a:cubicBezTo>
                    <a:pt x="44427" y="16565"/>
                    <a:pt x="49209" y="11606"/>
                    <a:pt x="49209" y="6823"/>
                  </a:cubicBezTo>
                  <a:close/>
                  <a:moveTo>
                    <a:pt x="13074" y="96808"/>
                  </a:moveTo>
                  <a:cubicBezTo>
                    <a:pt x="12365" y="99111"/>
                    <a:pt x="11480" y="101236"/>
                    <a:pt x="11480" y="104248"/>
                  </a:cubicBezTo>
                  <a:cubicBezTo>
                    <a:pt x="11480" y="112573"/>
                    <a:pt x="18565" y="119304"/>
                    <a:pt x="28307" y="119304"/>
                  </a:cubicBezTo>
                  <a:cubicBezTo>
                    <a:pt x="46021" y="119304"/>
                    <a:pt x="53815" y="94859"/>
                    <a:pt x="53815" y="92202"/>
                  </a:cubicBezTo>
                  <a:cubicBezTo>
                    <a:pt x="53815" y="89900"/>
                    <a:pt x="51512" y="89900"/>
                    <a:pt x="50981" y="89900"/>
                  </a:cubicBezTo>
                  <a:cubicBezTo>
                    <a:pt x="48501" y="89900"/>
                    <a:pt x="48324" y="90962"/>
                    <a:pt x="47615" y="92911"/>
                  </a:cubicBezTo>
                  <a:cubicBezTo>
                    <a:pt x="43541" y="107082"/>
                    <a:pt x="35747" y="114344"/>
                    <a:pt x="28839" y="114344"/>
                  </a:cubicBezTo>
                  <a:cubicBezTo>
                    <a:pt x="25296" y="114344"/>
                    <a:pt x="24410" y="112042"/>
                    <a:pt x="24410" y="108145"/>
                  </a:cubicBezTo>
                  <a:cubicBezTo>
                    <a:pt x="24410" y="104071"/>
                    <a:pt x="25650" y="100705"/>
                    <a:pt x="27245" y="96808"/>
                  </a:cubicBezTo>
                  <a:cubicBezTo>
                    <a:pt x="29016" y="92025"/>
                    <a:pt x="30964" y="87243"/>
                    <a:pt x="32913" y="82637"/>
                  </a:cubicBezTo>
                  <a:cubicBezTo>
                    <a:pt x="34507" y="78386"/>
                    <a:pt x="40884" y="62266"/>
                    <a:pt x="41593" y="60141"/>
                  </a:cubicBezTo>
                  <a:cubicBezTo>
                    <a:pt x="42124" y="58369"/>
                    <a:pt x="42655" y="56244"/>
                    <a:pt x="42655" y="54472"/>
                  </a:cubicBezTo>
                  <a:cubicBezTo>
                    <a:pt x="42655" y="46147"/>
                    <a:pt x="35570" y="39416"/>
                    <a:pt x="25828" y="39416"/>
                  </a:cubicBezTo>
                  <a:cubicBezTo>
                    <a:pt x="8291" y="39416"/>
                    <a:pt x="143" y="63506"/>
                    <a:pt x="143" y="66518"/>
                  </a:cubicBezTo>
                  <a:cubicBezTo>
                    <a:pt x="143" y="68820"/>
                    <a:pt x="2623" y="68820"/>
                    <a:pt x="3154" y="68820"/>
                  </a:cubicBezTo>
                  <a:cubicBezTo>
                    <a:pt x="5634" y="68820"/>
                    <a:pt x="5811" y="67935"/>
                    <a:pt x="6343" y="65986"/>
                  </a:cubicBezTo>
                  <a:cubicBezTo>
                    <a:pt x="10948" y="50753"/>
                    <a:pt x="18742" y="44376"/>
                    <a:pt x="25296" y="44376"/>
                  </a:cubicBezTo>
                  <a:cubicBezTo>
                    <a:pt x="28130" y="44376"/>
                    <a:pt x="29724" y="45793"/>
                    <a:pt x="29724" y="50575"/>
                  </a:cubicBezTo>
                  <a:cubicBezTo>
                    <a:pt x="29724" y="54650"/>
                    <a:pt x="28662" y="57307"/>
                    <a:pt x="24233" y="68289"/>
                  </a:cubicBezTo>
                  <a:lnTo>
                    <a:pt x="13074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900C0B6F-5322-35A6-524E-CD2264FCB03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539609" y="5598098"/>
              <a:ext cx="22496" cy="54557"/>
            </a:xfrm>
            <a:custGeom>
              <a:avLst/>
              <a:gdLst>
                <a:gd name="connsiteX0" fmla="*/ 17682 w 22496"/>
                <a:gd name="connsiteY0" fmla="*/ 17628 h 54557"/>
                <a:gd name="connsiteX1" fmla="*/ 3866 w 22496"/>
                <a:gd name="connsiteY1" fmla="*/ 50044 h 54557"/>
                <a:gd name="connsiteX2" fmla="*/ 2626 w 22496"/>
                <a:gd name="connsiteY2" fmla="*/ 52170 h 54557"/>
                <a:gd name="connsiteX3" fmla="*/ 5105 w 22496"/>
                <a:gd name="connsiteY3" fmla="*/ 54650 h 54557"/>
                <a:gd name="connsiteX4" fmla="*/ 22642 w 22496"/>
                <a:gd name="connsiteY4" fmla="*/ 19400 h 54557"/>
                <a:gd name="connsiteX5" fmla="*/ 10242 w 22496"/>
                <a:gd name="connsiteY5" fmla="*/ 92 h 54557"/>
                <a:gd name="connsiteX6" fmla="*/ 146 w 22496"/>
                <a:gd name="connsiteY6" fmla="*/ 10189 h 54557"/>
                <a:gd name="connsiteX7" fmla="*/ 10420 w 22496"/>
                <a:gd name="connsiteY7" fmla="*/ 20462 h 54557"/>
                <a:gd name="connsiteX8" fmla="*/ 17682 w 22496"/>
                <a:gd name="connsiteY8" fmla="*/ 1762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557">
                  <a:moveTo>
                    <a:pt x="17682" y="17628"/>
                  </a:moveTo>
                  <a:cubicBezTo>
                    <a:pt x="17682" y="27371"/>
                    <a:pt x="15911" y="38707"/>
                    <a:pt x="3866" y="50044"/>
                  </a:cubicBezTo>
                  <a:cubicBezTo>
                    <a:pt x="3157" y="50753"/>
                    <a:pt x="2626" y="51284"/>
                    <a:pt x="2626" y="52170"/>
                  </a:cubicBezTo>
                  <a:cubicBezTo>
                    <a:pt x="2626" y="53410"/>
                    <a:pt x="4043" y="54650"/>
                    <a:pt x="5105" y="54650"/>
                  </a:cubicBezTo>
                  <a:cubicBezTo>
                    <a:pt x="7585" y="54650"/>
                    <a:pt x="22642" y="40479"/>
                    <a:pt x="22642" y="19400"/>
                  </a:cubicBezTo>
                  <a:cubicBezTo>
                    <a:pt x="22642" y="8417"/>
                    <a:pt x="18391" y="92"/>
                    <a:pt x="10242" y="92"/>
                  </a:cubicBezTo>
                  <a:cubicBezTo>
                    <a:pt x="4397" y="92"/>
                    <a:pt x="146" y="4697"/>
                    <a:pt x="146" y="10189"/>
                  </a:cubicBezTo>
                  <a:cubicBezTo>
                    <a:pt x="146" y="15857"/>
                    <a:pt x="4220" y="20462"/>
                    <a:pt x="10420" y="20462"/>
                  </a:cubicBezTo>
                  <a:cubicBezTo>
                    <a:pt x="14671" y="20462"/>
                    <a:pt x="17505" y="17628"/>
                    <a:pt x="17682" y="1762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D41194E7-F2E5-89B2-9A5A-22DE8F63A0D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591030" y="5500850"/>
              <a:ext cx="78293" cy="117618"/>
            </a:xfrm>
            <a:custGeom>
              <a:avLst/>
              <a:gdLst>
                <a:gd name="connsiteX0" fmla="*/ 78442 w 78293"/>
                <a:gd name="connsiteY0" fmla="*/ 85471 h 117618"/>
                <a:gd name="connsiteX1" fmla="*/ 72419 w 78293"/>
                <a:gd name="connsiteY1" fmla="*/ 85471 h 117618"/>
                <a:gd name="connsiteX2" fmla="*/ 67814 w 78293"/>
                <a:gd name="connsiteY2" fmla="*/ 101591 h 117618"/>
                <a:gd name="connsiteX3" fmla="*/ 50277 w 78293"/>
                <a:gd name="connsiteY3" fmla="*/ 102653 h 117618"/>
                <a:gd name="connsiteX4" fmla="*/ 17684 w 78293"/>
                <a:gd name="connsiteY4" fmla="*/ 102653 h 117618"/>
                <a:gd name="connsiteX5" fmla="*/ 53112 w 78293"/>
                <a:gd name="connsiteY5" fmla="*/ 72895 h 117618"/>
                <a:gd name="connsiteX6" fmla="*/ 78442 w 78293"/>
                <a:gd name="connsiteY6" fmla="*/ 34633 h 117618"/>
                <a:gd name="connsiteX7" fmla="*/ 36992 w 78293"/>
                <a:gd name="connsiteY7" fmla="*/ 92 h 117618"/>
                <a:gd name="connsiteX8" fmla="*/ 148 w 78293"/>
                <a:gd name="connsiteY8" fmla="*/ 31799 h 117618"/>
                <a:gd name="connsiteX9" fmla="*/ 9536 w 78293"/>
                <a:gd name="connsiteY9" fmla="*/ 41719 h 117618"/>
                <a:gd name="connsiteX10" fmla="*/ 18924 w 78293"/>
                <a:gd name="connsiteY10" fmla="*/ 32331 h 117618"/>
                <a:gd name="connsiteX11" fmla="*/ 8473 w 78293"/>
                <a:gd name="connsiteY11" fmla="*/ 22942 h 117618"/>
                <a:gd name="connsiteX12" fmla="*/ 34335 w 78293"/>
                <a:gd name="connsiteY12" fmla="*/ 6469 h 117618"/>
                <a:gd name="connsiteX13" fmla="*/ 61260 w 78293"/>
                <a:gd name="connsiteY13" fmla="*/ 34633 h 117618"/>
                <a:gd name="connsiteX14" fmla="*/ 44609 w 78293"/>
                <a:gd name="connsiteY14" fmla="*/ 68643 h 117618"/>
                <a:gd name="connsiteX15" fmla="*/ 1919 w 78293"/>
                <a:gd name="connsiteY15" fmla="*/ 110802 h 117618"/>
                <a:gd name="connsiteX16" fmla="*/ 148 w 78293"/>
                <a:gd name="connsiteY16" fmla="*/ 117710 h 117618"/>
                <a:gd name="connsiteX17" fmla="*/ 73128 w 78293"/>
                <a:gd name="connsiteY17" fmla="*/ 117710 h 117618"/>
                <a:gd name="connsiteX18" fmla="*/ 78442 w 78293"/>
                <a:gd name="connsiteY18" fmla="*/ 85471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7618">
                  <a:moveTo>
                    <a:pt x="78442" y="85471"/>
                  </a:moveTo>
                  <a:lnTo>
                    <a:pt x="72419" y="85471"/>
                  </a:lnTo>
                  <a:cubicBezTo>
                    <a:pt x="71888" y="89368"/>
                    <a:pt x="70117" y="99819"/>
                    <a:pt x="67814" y="101591"/>
                  </a:cubicBezTo>
                  <a:cubicBezTo>
                    <a:pt x="66397" y="102653"/>
                    <a:pt x="52757" y="102653"/>
                    <a:pt x="50277" y="102653"/>
                  </a:cubicBezTo>
                  <a:lnTo>
                    <a:pt x="17684" y="102653"/>
                  </a:lnTo>
                  <a:cubicBezTo>
                    <a:pt x="36284" y="86180"/>
                    <a:pt x="42483" y="81220"/>
                    <a:pt x="53112" y="72895"/>
                  </a:cubicBezTo>
                  <a:cubicBezTo>
                    <a:pt x="66220" y="62444"/>
                    <a:pt x="78442" y="51461"/>
                    <a:pt x="78442" y="34633"/>
                  </a:cubicBezTo>
                  <a:cubicBezTo>
                    <a:pt x="78442" y="13200"/>
                    <a:pt x="59666" y="92"/>
                    <a:pt x="36992" y="92"/>
                  </a:cubicBezTo>
                  <a:cubicBezTo>
                    <a:pt x="15027" y="92"/>
                    <a:pt x="148" y="15503"/>
                    <a:pt x="148" y="31799"/>
                  </a:cubicBezTo>
                  <a:cubicBezTo>
                    <a:pt x="148" y="40833"/>
                    <a:pt x="7765" y="41719"/>
                    <a:pt x="9536" y="41719"/>
                  </a:cubicBezTo>
                  <a:cubicBezTo>
                    <a:pt x="13787" y="41719"/>
                    <a:pt x="18924" y="38707"/>
                    <a:pt x="18924" y="32331"/>
                  </a:cubicBezTo>
                  <a:cubicBezTo>
                    <a:pt x="18924" y="29142"/>
                    <a:pt x="17684" y="22942"/>
                    <a:pt x="8473" y="22942"/>
                  </a:cubicBezTo>
                  <a:cubicBezTo>
                    <a:pt x="13965" y="10366"/>
                    <a:pt x="26010" y="6469"/>
                    <a:pt x="34335" y="6469"/>
                  </a:cubicBezTo>
                  <a:cubicBezTo>
                    <a:pt x="52049" y="6469"/>
                    <a:pt x="61260" y="20285"/>
                    <a:pt x="61260" y="34633"/>
                  </a:cubicBezTo>
                  <a:cubicBezTo>
                    <a:pt x="61260" y="50044"/>
                    <a:pt x="50277" y="62266"/>
                    <a:pt x="44609" y="68643"/>
                  </a:cubicBezTo>
                  <a:lnTo>
                    <a:pt x="1919" y="110802"/>
                  </a:lnTo>
                  <a:cubicBezTo>
                    <a:pt x="148" y="112396"/>
                    <a:pt x="148" y="112750"/>
                    <a:pt x="148" y="117710"/>
                  </a:cubicBezTo>
                  <a:lnTo>
                    <a:pt x="73128" y="117710"/>
                  </a:lnTo>
                  <a:lnTo>
                    <a:pt x="78442" y="8547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42E6A6BF-CD2A-56E5-0B8E-C6839BBB850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715154" y="5521109"/>
              <a:ext cx="29606" cy="75662"/>
            </a:xfrm>
            <a:custGeom>
              <a:avLst/>
              <a:gdLst>
                <a:gd name="connsiteX0" fmla="*/ 29759 w 29606"/>
                <a:gd name="connsiteY0" fmla="*/ 26659 h 75662"/>
                <a:gd name="connsiteX1" fmla="*/ 13564 w 29606"/>
                <a:gd name="connsiteY1" fmla="*/ 89 h 75662"/>
                <a:gd name="connsiteX2" fmla="*/ 152 w 29606"/>
                <a:gd name="connsiteY2" fmla="*/ 13501 h 75662"/>
                <a:gd name="connsiteX3" fmla="*/ 13564 w 29606"/>
                <a:gd name="connsiteY3" fmla="*/ 26912 h 75662"/>
                <a:gd name="connsiteX4" fmla="*/ 22421 w 29606"/>
                <a:gd name="connsiteY4" fmla="*/ 23623 h 75662"/>
                <a:gd name="connsiteX5" fmla="*/ 23686 w 29606"/>
                <a:gd name="connsiteY5" fmla="*/ 22864 h 75662"/>
                <a:gd name="connsiteX6" fmla="*/ 24192 w 29606"/>
                <a:gd name="connsiteY6" fmla="*/ 26659 h 75662"/>
                <a:gd name="connsiteX7" fmla="*/ 6985 w 29606"/>
                <a:gd name="connsiteY7" fmla="*/ 68919 h 75662"/>
                <a:gd name="connsiteX8" fmla="*/ 4201 w 29606"/>
                <a:gd name="connsiteY8" fmla="*/ 72968 h 75662"/>
                <a:gd name="connsiteX9" fmla="*/ 6732 w 29606"/>
                <a:gd name="connsiteY9" fmla="*/ 75751 h 75662"/>
                <a:gd name="connsiteX10" fmla="*/ 29759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59" y="26659"/>
                  </a:moveTo>
                  <a:cubicBezTo>
                    <a:pt x="29759" y="9958"/>
                    <a:pt x="23433" y="89"/>
                    <a:pt x="13564" y="89"/>
                  </a:cubicBezTo>
                  <a:cubicBezTo>
                    <a:pt x="5214" y="89"/>
                    <a:pt x="152" y="6415"/>
                    <a:pt x="152" y="13501"/>
                  </a:cubicBezTo>
                  <a:cubicBezTo>
                    <a:pt x="152" y="20333"/>
                    <a:pt x="5214" y="26912"/>
                    <a:pt x="13564" y="26912"/>
                  </a:cubicBezTo>
                  <a:cubicBezTo>
                    <a:pt x="16601" y="26912"/>
                    <a:pt x="19890" y="25900"/>
                    <a:pt x="22421" y="23623"/>
                  </a:cubicBezTo>
                  <a:cubicBezTo>
                    <a:pt x="23180" y="23117"/>
                    <a:pt x="23433" y="22864"/>
                    <a:pt x="23686" y="22864"/>
                  </a:cubicBezTo>
                  <a:cubicBezTo>
                    <a:pt x="23939" y="22864"/>
                    <a:pt x="24192" y="23117"/>
                    <a:pt x="24192" y="26659"/>
                  </a:cubicBezTo>
                  <a:cubicBezTo>
                    <a:pt x="24192" y="45385"/>
                    <a:pt x="15336" y="60568"/>
                    <a:pt x="6985" y="68919"/>
                  </a:cubicBezTo>
                  <a:cubicBezTo>
                    <a:pt x="4201" y="71702"/>
                    <a:pt x="4201" y="72209"/>
                    <a:pt x="4201" y="72968"/>
                  </a:cubicBezTo>
                  <a:cubicBezTo>
                    <a:pt x="4201" y="74739"/>
                    <a:pt x="5467" y="75751"/>
                    <a:pt x="6732" y="75751"/>
                  </a:cubicBezTo>
                  <a:cubicBezTo>
                    <a:pt x="9515" y="75751"/>
                    <a:pt x="29759" y="56266"/>
                    <a:pt x="29759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F486E4CA-1F3F-0B82-5A2E-35AA178AEAC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827620" y="5521109"/>
              <a:ext cx="26823" cy="26823"/>
            </a:xfrm>
            <a:custGeom>
              <a:avLst/>
              <a:gdLst>
                <a:gd name="connsiteX0" fmla="*/ 26980 w 26823"/>
                <a:gd name="connsiteY0" fmla="*/ 13501 h 26823"/>
                <a:gd name="connsiteX1" fmla="*/ 13569 w 26823"/>
                <a:gd name="connsiteY1" fmla="*/ 89 h 26823"/>
                <a:gd name="connsiteX2" fmla="*/ 157 w 26823"/>
                <a:gd name="connsiteY2" fmla="*/ 13501 h 26823"/>
                <a:gd name="connsiteX3" fmla="*/ 13569 w 26823"/>
                <a:gd name="connsiteY3" fmla="*/ 26912 h 26823"/>
                <a:gd name="connsiteX4" fmla="*/ 26980 w 26823"/>
                <a:gd name="connsiteY4" fmla="*/ 13501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6980" y="13501"/>
                  </a:moveTo>
                  <a:cubicBezTo>
                    <a:pt x="26980" y="6162"/>
                    <a:pt x="20907" y="89"/>
                    <a:pt x="13569" y="89"/>
                  </a:cubicBezTo>
                  <a:cubicBezTo>
                    <a:pt x="6230" y="89"/>
                    <a:pt x="157" y="6162"/>
                    <a:pt x="157" y="13501"/>
                  </a:cubicBezTo>
                  <a:cubicBezTo>
                    <a:pt x="157" y="20839"/>
                    <a:pt x="6230" y="26912"/>
                    <a:pt x="13569" y="26912"/>
                  </a:cubicBezTo>
                  <a:cubicBezTo>
                    <a:pt x="20907" y="26912"/>
                    <a:pt x="26980" y="20839"/>
                    <a:pt x="26980" y="1350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5450CE06-B6C9-6FB9-5590-2BECA769D6A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897912" y="5521109"/>
              <a:ext cx="26823" cy="26823"/>
            </a:xfrm>
            <a:custGeom>
              <a:avLst/>
              <a:gdLst>
                <a:gd name="connsiteX0" fmla="*/ 26983 w 26823"/>
                <a:gd name="connsiteY0" fmla="*/ 13501 h 26823"/>
                <a:gd name="connsiteX1" fmla="*/ 13571 w 26823"/>
                <a:gd name="connsiteY1" fmla="*/ 89 h 26823"/>
                <a:gd name="connsiteX2" fmla="*/ 160 w 26823"/>
                <a:gd name="connsiteY2" fmla="*/ 13501 h 26823"/>
                <a:gd name="connsiteX3" fmla="*/ 13571 w 26823"/>
                <a:gd name="connsiteY3" fmla="*/ 26912 h 26823"/>
                <a:gd name="connsiteX4" fmla="*/ 26983 w 26823"/>
                <a:gd name="connsiteY4" fmla="*/ 13501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6983" y="13501"/>
                  </a:moveTo>
                  <a:cubicBezTo>
                    <a:pt x="26983" y="6162"/>
                    <a:pt x="20910" y="89"/>
                    <a:pt x="13571" y="89"/>
                  </a:cubicBezTo>
                  <a:cubicBezTo>
                    <a:pt x="6233" y="89"/>
                    <a:pt x="160" y="6162"/>
                    <a:pt x="160" y="13501"/>
                  </a:cubicBezTo>
                  <a:cubicBezTo>
                    <a:pt x="160" y="20839"/>
                    <a:pt x="6233" y="26912"/>
                    <a:pt x="13571" y="26912"/>
                  </a:cubicBezTo>
                  <a:cubicBezTo>
                    <a:pt x="20910" y="26912"/>
                    <a:pt x="26983" y="20839"/>
                    <a:pt x="26983" y="1350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31DBA974-F2F0-4B1F-B7FC-026D2909B3B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968204" y="5521109"/>
              <a:ext cx="26823" cy="26823"/>
            </a:xfrm>
            <a:custGeom>
              <a:avLst/>
              <a:gdLst>
                <a:gd name="connsiteX0" fmla="*/ 26986 w 26823"/>
                <a:gd name="connsiteY0" fmla="*/ 13501 h 26823"/>
                <a:gd name="connsiteX1" fmla="*/ 13574 w 26823"/>
                <a:gd name="connsiteY1" fmla="*/ 89 h 26823"/>
                <a:gd name="connsiteX2" fmla="*/ 162 w 26823"/>
                <a:gd name="connsiteY2" fmla="*/ 13501 h 26823"/>
                <a:gd name="connsiteX3" fmla="*/ 13574 w 26823"/>
                <a:gd name="connsiteY3" fmla="*/ 26912 h 26823"/>
                <a:gd name="connsiteX4" fmla="*/ 26986 w 26823"/>
                <a:gd name="connsiteY4" fmla="*/ 13501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6986" y="13501"/>
                  </a:moveTo>
                  <a:cubicBezTo>
                    <a:pt x="26986" y="6162"/>
                    <a:pt x="20913" y="89"/>
                    <a:pt x="13574" y="89"/>
                  </a:cubicBezTo>
                  <a:cubicBezTo>
                    <a:pt x="6236" y="89"/>
                    <a:pt x="162" y="6162"/>
                    <a:pt x="162" y="13501"/>
                  </a:cubicBezTo>
                  <a:cubicBezTo>
                    <a:pt x="162" y="20839"/>
                    <a:pt x="6236" y="26912"/>
                    <a:pt x="13574" y="26912"/>
                  </a:cubicBezTo>
                  <a:cubicBezTo>
                    <a:pt x="20913" y="26912"/>
                    <a:pt x="26986" y="20839"/>
                    <a:pt x="26986" y="1350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E36623A8-A773-17A0-FC29-50699D11C60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038497" y="5521109"/>
              <a:ext cx="29606" cy="75662"/>
            </a:xfrm>
            <a:custGeom>
              <a:avLst/>
              <a:gdLst>
                <a:gd name="connsiteX0" fmla="*/ 29772 w 29606"/>
                <a:gd name="connsiteY0" fmla="*/ 26659 h 75662"/>
                <a:gd name="connsiteX1" fmla="*/ 13577 w 29606"/>
                <a:gd name="connsiteY1" fmla="*/ 89 h 75662"/>
                <a:gd name="connsiteX2" fmla="*/ 165 w 29606"/>
                <a:gd name="connsiteY2" fmla="*/ 13501 h 75662"/>
                <a:gd name="connsiteX3" fmla="*/ 13577 w 29606"/>
                <a:gd name="connsiteY3" fmla="*/ 26912 h 75662"/>
                <a:gd name="connsiteX4" fmla="*/ 22434 w 29606"/>
                <a:gd name="connsiteY4" fmla="*/ 23623 h 75662"/>
                <a:gd name="connsiteX5" fmla="*/ 23699 w 29606"/>
                <a:gd name="connsiteY5" fmla="*/ 22864 h 75662"/>
                <a:gd name="connsiteX6" fmla="*/ 24205 w 29606"/>
                <a:gd name="connsiteY6" fmla="*/ 26659 h 75662"/>
                <a:gd name="connsiteX7" fmla="*/ 6998 w 29606"/>
                <a:gd name="connsiteY7" fmla="*/ 68919 h 75662"/>
                <a:gd name="connsiteX8" fmla="*/ 4214 w 29606"/>
                <a:gd name="connsiteY8" fmla="*/ 72968 h 75662"/>
                <a:gd name="connsiteX9" fmla="*/ 6745 w 29606"/>
                <a:gd name="connsiteY9" fmla="*/ 75751 h 75662"/>
                <a:gd name="connsiteX10" fmla="*/ 29772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72" y="26659"/>
                  </a:moveTo>
                  <a:cubicBezTo>
                    <a:pt x="29772" y="9958"/>
                    <a:pt x="23446" y="89"/>
                    <a:pt x="13577" y="89"/>
                  </a:cubicBezTo>
                  <a:cubicBezTo>
                    <a:pt x="5226" y="89"/>
                    <a:pt x="165" y="6415"/>
                    <a:pt x="165" y="13501"/>
                  </a:cubicBezTo>
                  <a:cubicBezTo>
                    <a:pt x="165" y="20333"/>
                    <a:pt x="5226" y="26912"/>
                    <a:pt x="13577" y="26912"/>
                  </a:cubicBezTo>
                  <a:cubicBezTo>
                    <a:pt x="16614" y="26912"/>
                    <a:pt x="19903" y="25900"/>
                    <a:pt x="22434" y="23623"/>
                  </a:cubicBezTo>
                  <a:cubicBezTo>
                    <a:pt x="23193" y="23117"/>
                    <a:pt x="23446" y="22864"/>
                    <a:pt x="23699" y="22864"/>
                  </a:cubicBezTo>
                  <a:cubicBezTo>
                    <a:pt x="23952" y="22864"/>
                    <a:pt x="24205" y="23117"/>
                    <a:pt x="24205" y="26659"/>
                  </a:cubicBezTo>
                  <a:cubicBezTo>
                    <a:pt x="24205" y="45385"/>
                    <a:pt x="15348" y="60568"/>
                    <a:pt x="6998" y="68919"/>
                  </a:cubicBezTo>
                  <a:cubicBezTo>
                    <a:pt x="4214" y="71702"/>
                    <a:pt x="4214" y="72209"/>
                    <a:pt x="4214" y="72968"/>
                  </a:cubicBezTo>
                  <a:cubicBezTo>
                    <a:pt x="4214" y="74739"/>
                    <a:pt x="5479" y="75751"/>
                    <a:pt x="6745" y="75751"/>
                  </a:cubicBezTo>
                  <a:cubicBezTo>
                    <a:pt x="9528" y="75751"/>
                    <a:pt x="29772" y="56266"/>
                    <a:pt x="29772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D6566DC4-BD24-BFB9-96A2-B30CEA59E9B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121103" y="5436084"/>
              <a:ext cx="132092" cy="160940"/>
            </a:xfrm>
            <a:custGeom>
              <a:avLst/>
              <a:gdLst>
                <a:gd name="connsiteX0" fmla="*/ 19655 w 132092"/>
                <a:gd name="connsiteY0" fmla="*/ 142810 h 160940"/>
                <a:gd name="connsiteX1" fmla="*/ 5990 w 132092"/>
                <a:gd name="connsiteY1" fmla="*/ 153185 h 160940"/>
                <a:gd name="connsiteX2" fmla="*/ 170 w 132092"/>
                <a:gd name="connsiteY2" fmla="*/ 157993 h 160940"/>
                <a:gd name="connsiteX3" fmla="*/ 3459 w 132092"/>
                <a:gd name="connsiteY3" fmla="*/ 161030 h 160940"/>
                <a:gd name="connsiteX4" fmla="*/ 24716 w 132092"/>
                <a:gd name="connsiteY4" fmla="*/ 160270 h 160940"/>
                <a:gd name="connsiteX5" fmla="*/ 49768 w 132092"/>
                <a:gd name="connsiteY5" fmla="*/ 161030 h 160940"/>
                <a:gd name="connsiteX6" fmla="*/ 54323 w 132092"/>
                <a:gd name="connsiteY6" fmla="*/ 155969 h 160940"/>
                <a:gd name="connsiteX7" fmla="*/ 48249 w 132092"/>
                <a:gd name="connsiteY7" fmla="*/ 153185 h 160940"/>
                <a:gd name="connsiteX8" fmla="*/ 35597 w 132092"/>
                <a:gd name="connsiteY8" fmla="*/ 149136 h 160940"/>
                <a:gd name="connsiteX9" fmla="*/ 47996 w 132092"/>
                <a:gd name="connsiteY9" fmla="*/ 98526 h 160940"/>
                <a:gd name="connsiteX10" fmla="*/ 71277 w 132092"/>
                <a:gd name="connsiteY10" fmla="*/ 114721 h 160940"/>
                <a:gd name="connsiteX11" fmla="*/ 132262 w 132092"/>
                <a:gd name="connsiteY11" fmla="*/ 40577 h 160940"/>
                <a:gd name="connsiteX12" fmla="*/ 98606 w 132092"/>
                <a:gd name="connsiteY12" fmla="*/ 89 h 160940"/>
                <a:gd name="connsiteX13" fmla="*/ 65457 w 132092"/>
                <a:gd name="connsiteY13" fmla="*/ 19068 h 160940"/>
                <a:gd name="connsiteX14" fmla="*/ 42682 w 132092"/>
                <a:gd name="connsiteY14" fmla="*/ 89 h 160940"/>
                <a:gd name="connsiteX15" fmla="*/ 23956 w 132092"/>
                <a:gd name="connsiteY15" fmla="*/ 14513 h 160940"/>
                <a:gd name="connsiteX16" fmla="*/ 16112 w 132092"/>
                <a:gd name="connsiteY16" fmla="*/ 39059 h 160940"/>
                <a:gd name="connsiteX17" fmla="*/ 19148 w 132092"/>
                <a:gd name="connsiteY17" fmla="*/ 41589 h 160940"/>
                <a:gd name="connsiteX18" fmla="*/ 23450 w 132092"/>
                <a:gd name="connsiteY18" fmla="*/ 35769 h 160940"/>
                <a:gd name="connsiteX19" fmla="*/ 41923 w 132092"/>
                <a:gd name="connsiteY19" fmla="*/ 5656 h 160940"/>
                <a:gd name="connsiteX20" fmla="*/ 49768 w 132092"/>
                <a:gd name="connsiteY20" fmla="*/ 17297 h 160940"/>
                <a:gd name="connsiteX21" fmla="*/ 47996 w 132092"/>
                <a:gd name="connsiteY21" fmla="*/ 30202 h 160940"/>
                <a:gd name="connsiteX22" fmla="*/ 19655 w 132092"/>
                <a:gd name="connsiteY22" fmla="*/ 142810 h 160940"/>
                <a:gd name="connsiteX23" fmla="*/ 64192 w 132092"/>
                <a:gd name="connsiteY23" fmla="*/ 32986 h 160940"/>
                <a:gd name="connsiteX24" fmla="*/ 77350 w 132092"/>
                <a:gd name="connsiteY24" fmla="*/ 15272 h 160940"/>
                <a:gd name="connsiteX25" fmla="*/ 97847 w 132092"/>
                <a:gd name="connsiteY25" fmla="*/ 5656 h 160940"/>
                <a:gd name="connsiteX26" fmla="*/ 114043 w 132092"/>
                <a:gd name="connsiteY26" fmla="*/ 29443 h 160940"/>
                <a:gd name="connsiteX27" fmla="*/ 101137 w 132092"/>
                <a:gd name="connsiteY27" fmla="*/ 83090 h 160940"/>
                <a:gd name="connsiteX28" fmla="*/ 71024 w 132092"/>
                <a:gd name="connsiteY28" fmla="*/ 109154 h 160940"/>
                <a:gd name="connsiteX29" fmla="*/ 51033 w 132092"/>
                <a:gd name="connsiteY29" fmla="*/ 86633 h 160940"/>
                <a:gd name="connsiteX30" fmla="*/ 51792 w 132092"/>
                <a:gd name="connsiteY30" fmla="*/ 82584 h 160940"/>
                <a:gd name="connsiteX31" fmla="*/ 64192 w 132092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655" y="142810"/>
                  </a:moveTo>
                  <a:cubicBezTo>
                    <a:pt x="17630" y="151414"/>
                    <a:pt x="17124" y="153185"/>
                    <a:pt x="5990" y="153185"/>
                  </a:cubicBezTo>
                  <a:cubicBezTo>
                    <a:pt x="2953" y="153185"/>
                    <a:pt x="170" y="153185"/>
                    <a:pt x="170" y="157993"/>
                  </a:cubicBezTo>
                  <a:cubicBezTo>
                    <a:pt x="170" y="160017"/>
                    <a:pt x="1435" y="161030"/>
                    <a:pt x="3459" y="161030"/>
                  </a:cubicBezTo>
                  <a:cubicBezTo>
                    <a:pt x="10292" y="161030"/>
                    <a:pt x="17630" y="160270"/>
                    <a:pt x="24716" y="160270"/>
                  </a:cubicBezTo>
                  <a:cubicBezTo>
                    <a:pt x="33066" y="160270"/>
                    <a:pt x="41670" y="161030"/>
                    <a:pt x="49768" y="161030"/>
                  </a:cubicBezTo>
                  <a:cubicBezTo>
                    <a:pt x="51033" y="161030"/>
                    <a:pt x="54323" y="161030"/>
                    <a:pt x="54323" y="155969"/>
                  </a:cubicBezTo>
                  <a:cubicBezTo>
                    <a:pt x="54323" y="153185"/>
                    <a:pt x="51792" y="153185"/>
                    <a:pt x="48249" y="153185"/>
                  </a:cubicBezTo>
                  <a:cubicBezTo>
                    <a:pt x="35597" y="153185"/>
                    <a:pt x="35597" y="151414"/>
                    <a:pt x="35597" y="149136"/>
                  </a:cubicBezTo>
                  <a:cubicBezTo>
                    <a:pt x="35597" y="146100"/>
                    <a:pt x="46225" y="104852"/>
                    <a:pt x="47996" y="98526"/>
                  </a:cubicBezTo>
                  <a:cubicBezTo>
                    <a:pt x="51286" y="105864"/>
                    <a:pt x="58371" y="114721"/>
                    <a:pt x="71277" y="114721"/>
                  </a:cubicBezTo>
                  <a:cubicBezTo>
                    <a:pt x="100631" y="114721"/>
                    <a:pt x="132262" y="77776"/>
                    <a:pt x="132262" y="40577"/>
                  </a:cubicBezTo>
                  <a:cubicBezTo>
                    <a:pt x="132262" y="16790"/>
                    <a:pt x="117838" y="89"/>
                    <a:pt x="98606" y="89"/>
                  </a:cubicBezTo>
                  <a:cubicBezTo>
                    <a:pt x="85954" y="89"/>
                    <a:pt x="73807" y="9199"/>
                    <a:pt x="65457" y="19068"/>
                  </a:cubicBezTo>
                  <a:cubicBezTo>
                    <a:pt x="62926" y="5403"/>
                    <a:pt x="52045" y="89"/>
                    <a:pt x="42682" y="89"/>
                  </a:cubicBezTo>
                  <a:cubicBezTo>
                    <a:pt x="31042" y="89"/>
                    <a:pt x="26234" y="9958"/>
                    <a:pt x="23956" y="14513"/>
                  </a:cubicBezTo>
                  <a:cubicBezTo>
                    <a:pt x="19402" y="23117"/>
                    <a:pt x="16112" y="38300"/>
                    <a:pt x="16112" y="39059"/>
                  </a:cubicBezTo>
                  <a:cubicBezTo>
                    <a:pt x="16112" y="41589"/>
                    <a:pt x="18642" y="41589"/>
                    <a:pt x="19148" y="41589"/>
                  </a:cubicBezTo>
                  <a:cubicBezTo>
                    <a:pt x="21679" y="41589"/>
                    <a:pt x="21932" y="41336"/>
                    <a:pt x="23450" y="35769"/>
                  </a:cubicBezTo>
                  <a:cubicBezTo>
                    <a:pt x="27752" y="17803"/>
                    <a:pt x="32813" y="5656"/>
                    <a:pt x="41923" y="5656"/>
                  </a:cubicBezTo>
                  <a:cubicBezTo>
                    <a:pt x="46225" y="5656"/>
                    <a:pt x="49768" y="7681"/>
                    <a:pt x="49768" y="17297"/>
                  </a:cubicBezTo>
                  <a:cubicBezTo>
                    <a:pt x="49768" y="23117"/>
                    <a:pt x="49008" y="25900"/>
                    <a:pt x="47996" y="30202"/>
                  </a:cubicBezTo>
                  <a:lnTo>
                    <a:pt x="19655" y="142810"/>
                  </a:lnTo>
                  <a:close/>
                  <a:moveTo>
                    <a:pt x="64192" y="32986"/>
                  </a:moveTo>
                  <a:cubicBezTo>
                    <a:pt x="65963" y="26153"/>
                    <a:pt x="72795" y="19068"/>
                    <a:pt x="77350" y="15272"/>
                  </a:cubicBezTo>
                  <a:cubicBezTo>
                    <a:pt x="86207" y="7428"/>
                    <a:pt x="93545" y="5656"/>
                    <a:pt x="97847" y="5656"/>
                  </a:cubicBezTo>
                  <a:cubicBezTo>
                    <a:pt x="107969" y="5656"/>
                    <a:pt x="114043" y="14513"/>
                    <a:pt x="114043" y="29443"/>
                  </a:cubicBezTo>
                  <a:cubicBezTo>
                    <a:pt x="114043" y="44373"/>
                    <a:pt x="105692" y="73474"/>
                    <a:pt x="101137" y="83090"/>
                  </a:cubicBezTo>
                  <a:cubicBezTo>
                    <a:pt x="92533" y="100803"/>
                    <a:pt x="80387" y="109154"/>
                    <a:pt x="71024" y="109154"/>
                  </a:cubicBezTo>
                  <a:cubicBezTo>
                    <a:pt x="54323" y="109154"/>
                    <a:pt x="51033" y="88151"/>
                    <a:pt x="51033" y="86633"/>
                  </a:cubicBezTo>
                  <a:cubicBezTo>
                    <a:pt x="51033" y="86126"/>
                    <a:pt x="51033" y="85620"/>
                    <a:pt x="51792" y="82584"/>
                  </a:cubicBezTo>
                  <a:lnTo>
                    <a:pt x="64192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C752D143-416E-031E-1666-3BB921BB271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275648" y="5390971"/>
              <a:ext cx="119743" cy="8679"/>
            </a:xfrm>
            <a:custGeom>
              <a:avLst/>
              <a:gdLst>
                <a:gd name="connsiteX0" fmla="*/ 112833 w 119743"/>
                <a:gd name="connsiteY0" fmla="*/ 8764 h 8679"/>
                <a:gd name="connsiteX1" fmla="*/ 119918 w 119743"/>
                <a:gd name="connsiteY1" fmla="*/ 4513 h 8679"/>
                <a:gd name="connsiteX2" fmla="*/ 112833 w 119743"/>
                <a:gd name="connsiteY2" fmla="*/ 85 h 8679"/>
                <a:gd name="connsiteX3" fmla="*/ 7260 w 119743"/>
                <a:gd name="connsiteY3" fmla="*/ 85 h 8679"/>
                <a:gd name="connsiteX4" fmla="*/ 175 w 119743"/>
                <a:gd name="connsiteY4" fmla="*/ 4336 h 8679"/>
                <a:gd name="connsiteX5" fmla="*/ 7260 w 119743"/>
                <a:gd name="connsiteY5" fmla="*/ 8764 h 8679"/>
                <a:gd name="connsiteX6" fmla="*/ 112833 w 119743"/>
                <a:gd name="connsiteY6" fmla="*/ 8764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833" y="8764"/>
                  </a:moveTo>
                  <a:cubicBezTo>
                    <a:pt x="115667" y="8764"/>
                    <a:pt x="119918" y="8764"/>
                    <a:pt x="119918" y="4513"/>
                  </a:cubicBezTo>
                  <a:cubicBezTo>
                    <a:pt x="119918" y="85"/>
                    <a:pt x="115844" y="85"/>
                    <a:pt x="112833" y="85"/>
                  </a:cubicBezTo>
                  <a:lnTo>
                    <a:pt x="7260" y="85"/>
                  </a:lnTo>
                  <a:cubicBezTo>
                    <a:pt x="4426" y="85"/>
                    <a:pt x="175" y="85"/>
                    <a:pt x="175" y="4336"/>
                  </a:cubicBezTo>
                  <a:cubicBezTo>
                    <a:pt x="175" y="8764"/>
                    <a:pt x="4249" y="8764"/>
                    <a:pt x="7260" y="8764"/>
                  </a:cubicBezTo>
                  <a:lnTo>
                    <a:pt x="112833" y="876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A4315039-9C01-EE54-4C5F-0338E285093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264842" y="5501027"/>
              <a:ext cx="53672" cy="119212"/>
            </a:xfrm>
            <a:custGeom>
              <a:avLst/>
              <a:gdLst>
                <a:gd name="connsiteX0" fmla="*/ 49241 w 53672"/>
                <a:gd name="connsiteY0" fmla="*/ 6823 h 119212"/>
                <a:gd name="connsiteX1" fmla="*/ 42156 w 53672"/>
                <a:gd name="connsiteY1" fmla="*/ 92 h 119212"/>
                <a:gd name="connsiteX2" fmla="*/ 32236 w 53672"/>
                <a:gd name="connsiteY2" fmla="*/ 9834 h 119212"/>
                <a:gd name="connsiteX3" fmla="*/ 39322 w 53672"/>
                <a:gd name="connsiteY3" fmla="*/ 16565 h 119212"/>
                <a:gd name="connsiteX4" fmla="*/ 49241 w 53672"/>
                <a:gd name="connsiteY4" fmla="*/ 6823 h 119212"/>
                <a:gd name="connsiteX5" fmla="*/ 13106 w 53672"/>
                <a:gd name="connsiteY5" fmla="*/ 96808 h 119212"/>
                <a:gd name="connsiteX6" fmla="*/ 11511 w 53672"/>
                <a:gd name="connsiteY6" fmla="*/ 104248 h 119212"/>
                <a:gd name="connsiteX7" fmla="*/ 28339 w 53672"/>
                <a:gd name="connsiteY7" fmla="*/ 119304 h 119212"/>
                <a:gd name="connsiteX8" fmla="*/ 53847 w 53672"/>
                <a:gd name="connsiteY8" fmla="*/ 92202 h 119212"/>
                <a:gd name="connsiteX9" fmla="*/ 51013 w 53672"/>
                <a:gd name="connsiteY9" fmla="*/ 89900 h 119212"/>
                <a:gd name="connsiteX10" fmla="*/ 47647 w 53672"/>
                <a:gd name="connsiteY10" fmla="*/ 92911 h 119212"/>
                <a:gd name="connsiteX11" fmla="*/ 28871 w 53672"/>
                <a:gd name="connsiteY11" fmla="*/ 114344 h 119212"/>
                <a:gd name="connsiteX12" fmla="*/ 24442 w 53672"/>
                <a:gd name="connsiteY12" fmla="*/ 108145 h 119212"/>
                <a:gd name="connsiteX13" fmla="*/ 27276 w 53672"/>
                <a:gd name="connsiteY13" fmla="*/ 96808 h 119212"/>
                <a:gd name="connsiteX14" fmla="*/ 32945 w 53672"/>
                <a:gd name="connsiteY14" fmla="*/ 82637 h 119212"/>
                <a:gd name="connsiteX15" fmla="*/ 41624 w 53672"/>
                <a:gd name="connsiteY15" fmla="*/ 60141 h 119212"/>
                <a:gd name="connsiteX16" fmla="*/ 42687 w 53672"/>
                <a:gd name="connsiteY16" fmla="*/ 54472 h 119212"/>
                <a:gd name="connsiteX17" fmla="*/ 25859 w 53672"/>
                <a:gd name="connsiteY17" fmla="*/ 39416 h 119212"/>
                <a:gd name="connsiteX18" fmla="*/ 175 w 53672"/>
                <a:gd name="connsiteY18" fmla="*/ 66518 h 119212"/>
                <a:gd name="connsiteX19" fmla="*/ 3186 w 53672"/>
                <a:gd name="connsiteY19" fmla="*/ 68820 h 119212"/>
                <a:gd name="connsiteX20" fmla="*/ 6374 w 53672"/>
                <a:gd name="connsiteY20" fmla="*/ 65986 h 119212"/>
                <a:gd name="connsiteX21" fmla="*/ 25328 w 53672"/>
                <a:gd name="connsiteY21" fmla="*/ 44376 h 119212"/>
                <a:gd name="connsiteX22" fmla="*/ 29756 w 53672"/>
                <a:gd name="connsiteY22" fmla="*/ 50575 h 119212"/>
                <a:gd name="connsiteX23" fmla="*/ 24265 w 53672"/>
                <a:gd name="connsiteY23" fmla="*/ 68289 h 119212"/>
                <a:gd name="connsiteX24" fmla="*/ 13106 w 53672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241" y="6823"/>
                  </a:moveTo>
                  <a:cubicBezTo>
                    <a:pt x="49241" y="3989"/>
                    <a:pt x="47116" y="92"/>
                    <a:pt x="42156" y="92"/>
                  </a:cubicBezTo>
                  <a:cubicBezTo>
                    <a:pt x="37373" y="92"/>
                    <a:pt x="32236" y="4697"/>
                    <a:pt x="32236" y="9834"/>
                  </a:cubicBezTo>
                  <a:cubicBezTo>
                    <a:pt x="32236" y="12846"/>
                    <a:pt x="34539" y="16565"/>
                    <a:pt x="39322" y="16565"/>
                  </a:cubicBezTo>
                  <a:cubicBezTo>
                    <a:pt x="44459" y="16565"/>
                    <a:pt x="49241" y="11606"/>
                    <a:pt x="49241" y="6823"/>
                  </a:cubicBezTo>
                  <a:close/>
                  <a:moveTo>
                    <a:pt x="13106" y="96808"/>
                  </a:moveTo>
                  <a:cubicBezTo>
                    <a:pt x="12397" y="99111"/>
                    <a:pt x="11511" y="101236"/>
                    <a:pt x="11511" y="104248"/>
                  </a:cubicBezTo>
                  <a:cubicBezTo>
                    <a:pt x="11511" y="112573"/>
                    <a:pt x="18597" y="119304"/>
                    <a:pt x="28339" y="119304"/>
                  </a:cubicBezTo>
                  <a:cubicBezTo>
                    <a:pt x="46053" y="119304"/>
                    <a:pt x="53847" y="94859"/>
                    <a:pt x="53847" y="92202"/>
                  </a:cubicBezTo>
                  <a:cubicBezTo>
                    <a:pt x="53847" y="89900"/>
                    <a:pt x="51544" y="89900"/>
                    <a:pt x="51013" y="89900"/>
                  </a:cubicBezTo>
                  <a:cubicBezTo>
                    <a:pt x="48533" y="89900"/>
                    <a:pt x="48356" y="90962"/>
                    <a:pt x="47647" y="92911"/>
                  </a:cubicBezTo>
                  <a:cubicBezTo>
                    <a:pt x="43573" y="107082"/>
                    <a:pt x="35779" y="114344"/>
                    <a:pt x="28871" y="114344"/>
                  </a:cubicBezTo>
                  <a:cubicBezTo>
                    <a:pt x="25328" y="114344"/>
                    <a:pt x="24442" y="112042"/>
                    <a:pt x="24442" y="108145"/>
                  </a:cubicBezTo>
                  <a:cubicBezTo>
                    <a:pt x="24442" y="104071"/>
                    <a:pt x="25682" y="100705"/>
                    <a:pt x="27276" y="96808"/>
                  </a:cubicBezTo>
                  <a:cubicBezTo>
                    <a:pt x="29048" y="92025"/>
                    <a:pt x="30996" y="87243"/>
                    <a:pt x="32945" y="82637"/>
                  </a:cubicBezTo>
                  <a:cubicBezTo>
                    <a:pt x="34539" y="78386"/>
                    <a:pt x="40916" y="62266"/>
                    <a:pt x="41624" y="60141"/>
                  </a:cubicBezTo>
                  <a:cubicBezTo>
                    <a:pt x="42156" y="58369"/>
                    <a:pt x="42687" y="56244"/>
                    <a:pt x="42687" y="54472"/>
                  </a:cubicBezTo>
                  <a:cubicBezTo>
                    <a:pt x="42687" y="46147"/>
                    <a:pt x="35602" y="39416"/>
                    <a:pt x="25859" y="39416"/>
                  </a:cubicBezTo>
                  <a:cubicBezTo>
                    <a:pt x="8323" y="39416"/>
                    <a:pt x="175" y="63506"/>
                    <a:pt x="175" y="66518"/>
                  </a:cubicBezTo>
                  <a:cubicBezTo>
                    <a:pt x="175" y="68820"/>
                    <a:pt x="2655" y="68820"/>
                    <a:pt x="3186" y="68820"/>
                  </a:cubicBezTo>
                  <a:cubicBezTo>
                    <a:pt x="5666" y="68820"/>
                    <a:pt x="5843" y="67935"/>
                    <a:pt x="6374" y="65986"/>
                  </a:cubicBezTo>
                  <a:cubicBezTo>
                    <a:pt x="10980" y="50753"/>
                    <a:pt x="18774" y="44376"/>
                    <a:pt x="25328" y="44376"/>
                  </a:cubicBezTo>
                  <a:cubicBezTo>
                    <a:pt x="28162" y="44376"/>
                    <a:pt x="29756" y="45793"/>
                    <a:pt x="29756" y="50575"/>
                  </a:cubicBezTo>
                  <a:cubicBezTo>
                    <a:pt x="29756" y="54650"/>
                    <a:pt x="28693" y="57307"/>
                    <a:pt x="24265" y="68289"/>
                  </a:cubicBezTo>
                  <a:lnTo>
                    <a:pt x="13106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38C5999B-5A80-7933-B222-918D17B25FD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347952" y="5598098"/>
              <a:ext cx="22496" cy="54557"/>
            </a:xfrm>
            <a:custGeom>
              <a:avLst/>
              <a:gdLst>
                <a:gd name="connsiteX0" fmla="*/ 17714 w 22496"/>
                <a:gd name="connsiteY0" fmla="*/ 17628 h 54557"/>
                <a:gd name="connsiteX1" fmla="*/ 3897 w 22496"/>
                <a:gd name="connsiteY1" fmla="*/ 50044 h 54557"/>
                <a:gd name="connsiteX2" fmla="*/ 2657 w 22496"/>
                <a:gd name="connsiteY2" fmla="*/ 52170 h 54557"/>
                <a:gd name="connsiteX3" fmla="*/ 5137 w 22496"/>
                <a:gd name="connsiteY3" fmla="*/ 54650 h 54557"/>
                <a:gd name="connsiteX4" fmla="*/ 22674 w 22496"/>
                <a:gd name="connsiteY4" fmla="*/ 19400 h 54557"/>
                <a:gd name="connsiteX5" fmla="*/ 10274 w 22496"/>
                <a:gd name="connsiteY5" fmla="*/ 92 h 54557"/>
                <a:gd name="connsiteX6" fmla="*/ 177 w 22496"/>
                <a:gd name="connsiteY6" fmla="*/ 10189 h 54557"/>
                <a:gd name="connsiteX7" fmla="*/ 10451 w 22496"/>
                <a:gd name="connsiteY7" fmla="*/ 20462 h 54557"/>
                <a:gd name="connsiteX8" fmla="*/ 17714 w 22496"/>
                <a:gd name="connsiteY8" fmla="*/ 1762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557">
                  <a:moveTo>
                    <a:pt x="17714" y="17628"/>
                  </a:moveTo>
                  <a:cubicBezTo>
                    <a:pt x="17714" y="27371"/>
                    <a:pt x="15943" y="38707"/>
                    <a:pt x="3897" y="50044"/>
                  </a:cubicBezTo>
                  <a:cubicBezTo>
                    <a:pt x="3189" y="50753"/>
                    <a:pt x="2657" y="51284"/>
                    <a:pt x="2657" y="52170"/>
                  </a:cubicBezTo>
                  <a:cubicBezTo>
                    <a:pt x="2657" y="53410"/>
                    <a:pt x="4074" y="54650"/>
                    <a:pt x="5137" y="54650"/>
                  </a:cubicBezTo>
                  <a:cubicBezTo>
                    <a:pt x="7617" y="54650"/>
                    <a:pt x="22674" y="40479"/>
                    <a:pt x="22674" y="19400"/>
                  </a:cubicBezTo>
                  <a:cubicBezTo>
                    <a:pt x="22674" y="8417"/>
                    <a:pt x="18422" y="92"/>
                    <a:pt x="10274" y="92"/>
                  </a:cubicBezTo>
                  <a:cubicBezTo>
                    <a:pt x="4429" y="92"/>
                    <a:pt x="177" y="4697"/>
                    <a:pt x="177" y="10189"/>
                  </a:cubicBezTo>
                  <a:cubicBezTo>
                    <a:pt x="177" y="15857"/>
                    <a:pt x="4252" y="20462"/>
                    <a:pt x="10451" y="20462"/>
                  </a:cubicBezTo>
                  <a:cubicBezTo>
                    <a:pt x="14703" y="20462"/>
                    <a:pt x="17537" y="17628"/>
                    <a:pt x="17714" y="1762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AF052F8E-368A-A808-0681-453461ADCAF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396538" y="5540351"/>
              <a:ext cx="108229" cy="79888"/>
            </a:xfrm>
            <a:custGeom>
              <a:avLst/>
              <a:gdLst>
                <a:gd name="connsiteX0" fmla="*/ 13465 w 108229"/>
                <a:gd name="connsiteY0" fmla="*/ 67049 h 79888"/>
                <a:gd name="connsiteX1" fmla="*/ 11694 w 108229"/>
                <a:gd name="connsiteY1" fmla="*/ 74312 h 79888"/>
                <a:gd name="connsiteX2" fmla="*/ 17716 w 108229"/>
                <a:gd name="connsiteY2" fmla="*/ 79980 h 79888"/>
                <a:gd name="connsiteX3" fmla="*/ 24625 w 108229"/>
                <a:gd name="connsiteY3" fmla="*/ 76083 h 79888"/>
                <a:gd name="connsiteX4" fmla="*/ 27813 w 108229"/>
                <a:gd name="connsiteY4" fmla="*/ 65101 h 79888"/>
                <a:gd name="connsiteX5" fmla="*/ 31710 w 108229"/>
                <a:gd name="connsiteY5" fmla="*/ 49158 h 79888"/>
                <a:gd name="connsiteX6" fmla="*/ 34721 w 108229"/>
                <a:gd name="connsiteY6" fmla="*/ 37290 h 79888"/>
                <a:gd name="connsiteX7" fmla="*/ 42161 w 108229"/>
                <a:gd name="connsiteY7" fmla="*/ 21348 h 79888"/>
                <a:gd name="connsiteX8" fmla="*/ 68731 w 108229"/>
                <a:gd name="connsiteY8" fmla="*/ 5052 h 79888"/>
                <a:gd name="connsiteX9" fmla="*/ 79182 w 108229"/>
                <a:gd name="connsiteY9" fmla="*/ 17451 h 79888"/>
                <a:gd name="connsiteX10" fmla="*/ 68731 w 108229"/>
                <a:gd name="connsiteY10" fmla="*/ 55181 h 79888"/>
                <a:gd name="connsiteX11" fmla="*/ 66074 w 108229"/>
                <a:gd name="connsiteY11" fmla="*/ 64746 h 79888"/>
                <a:gd name="connsiteX12" fmla="*/ 82902 w 108229"/>
                <a:gd name="connsiteY12" fmla="*/ 79980 h 79888"/>
                <a:gd name="connsiteX13" fmla="*/ 108410 w 108229"/>
                <a:gd name="connsiteY13" fmla="*/ 52878 h 79888"/>
                <a:gd name="connsiteX14" fmla="*/ 105576 w 108229"/>
                <a:gd name="connsiteY14" fmla="*/ 50576 h 79888"/>
                <a:gd name="connsiteX15" fmla="*/ 102210 w 108229"/>
                <a:gd name="connsiteY15" fmla="*/ 53587 h 79888"/>
                <a:gd name="connsiteX16" fmla="*/ 83434 w 108229"/>
                <a:gd name="connsiteY16" fmla="*/ 75020 h 79888"/>
                <a:gd name="connsiteX17" fmla="*/ 79005 w 108229"/>
                <a:gd name="connsiteY17" fmla="*/ 68820 h 79888"/>
                <a:gd name="connsiteX18" fmla="*/ 83079 w 108229"/>
                <a:gd name="connsiteY18" fmla="*/ 54472 h 79888"/>
                <a:gd name="connsiteX19" fmla="*/ 92468 w 108229"/>
                <a:gd name="connsiteY19" fmla="*/ 20285 h 79888"/>
                <a:gd name="connsiteX20" fmla="*/ 69440 w 108229"/>
                <a:gd name="connsiteY20" fmla="*/ 92 h 79888"/>
                <a:gd name="connsiteX21" fmla="*/ 39504 w 108229"/>
                <a:gd name="connsiteY21" fmla="*/ 16211 h 79888"/>
                <a:gd name="connsiteX22" fmla="*/ 20550 w 108229"/>
                <a:gd name="connsiteY22" fmla="*/ 92 h 79888"/>
                <a:gd name="connsiteX23" fmla="*/ 6557 w 108229"/>
                <a:gd name="connsiteY23" fmla="*/ 9657 h 79888"/>
                <a:gd name="connsiteX24" fmla="*/ 180 w 108229"/>
                <a:gd name="connsiteY24" fmla="*/ 27194 h 79888"/>
                <a:gd name="connsiteX25" fmla="*/ 3191 w 108229"/>
                <a:gd name="connsiteY25" fmla="*/ 29496 h 79888"/>
                <a:gd name="connsiteX26" fmla="*/ 7088 w 108229"/>
                <a:gd name="connsiteY26" fmla="*/ 24182 h 79888"/>
                <a:gd name="connsiteX27" fmla="*/ 20019 w 108229"/>
                <a:gd name="connsiteY27" fmla="*/ 5052 h 79888"/>
                <a:gd name="connsiteX28" fmla="*/ 25865 w 108229"/>
                <a:gd name="connsiteY28" fmla="*/ 13731 h 79888"/>
                <a:gd name="connsiteX29" fmla="*/ 23030 w 108229"/>
                <a:gd name="connsiteY29" fmla="*/ 28434 h 79888"/>
                <a:gd name="connsiteX30" fmla="*/ 19133 w 108229"/>
                <a:gd name="connsiteY30" fmla="*/ 44376 h 79888"/>
                <a:gd name="connsiteX31" fmla="*/ 13465 w 108229"/>
                <a:gd name="connsiteY31" fmla="*/ 67049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9888">
                  <a:moveTo>
                    <a:pt x="13465" y="67049"/>
                  </a:moveTo>
                  <a:cubicBezTo>
                    <a:pt x="12756" y="69352"/>
                    <a:pt x="11694" y="73780"/>
                    <a:pt x="11694" y="74312"/>
                  </a:cubicBezTo>
                  <a:cubicBezTo>
                    <a:pt x="11694" y="78209"/>
                    <a:pt x="14882" y="79980"/>
                    <a:pt x="17716" y="79980"/>
                  </a:cubicBezTo>
                  <a:cubicBezTo>
                    <a:pt x="20905" y="79980"/>
                    <a:pt x="23739" y="77677"/>
                    <a:pt x="24625" y="76083"/>
                  </a:cubicBezTo>
                  <a:cubicBezTo>
                    <a:pt x="25510" y="74489"/>
                    <a:pt x="26927" y="68820"/>
                    <a:pt x="27813" y="65101"/>
                  </a:cubicBezTo>
                  <a:cubicBezTo>
                    <a:pt x="28699" y="61735"/>
                    <a:pt x="30647" y="53587"/>
                    <a:pt x="31710" y="49158"/>
                  </a:cubicBezTo>
                  <a:cubicBezTo>
                    <a:pt x="32773" y="45261"/>
                    <a:pt x="33836" y="41364"/>
                    <a:pt x="34721" y="37290"/>
                  </a:cubicBezTo>
                  <a:cubicBezTo>
                    <a:pt x="36670" y="30028"/>
                    <a:pt x="37024" y="28611"/>
                    <a:pt x="42161" y="21348"/>
                  </a:cubicBezTo>
                  <a:cubicBezTo>
                    <a:pt x="47121" y="14263"/>
                    <a:pt x="55446" y="5052"/>
                    <a:pt x="68731" y="5052"/>
                  </a:cubicBezTo>
                  <a:cubicBezTo>
                    <a:pt x="79005" y="5052"/>
                    <a:pt x="79182" y="14086"/>
                    <a:pt x="79182" y="17451"/>
                  </a:cubicBezTo>
                  <a:cubicBezTo>
                    <a:pt x="79182" y="28079"/>
                    <a:pt x="71566" y="47741"/>
                    <a:pt x="68731" y="55181"/>
                  </a:cubicBezTo>
                  <a:cubicBezTo>
                    <a:pt x="66783" y="60141"/>
                    <a:pt x="66074" y="61735"/>
                    <a:pt x="66074" y="64746"/>
                  </a:cubicBezTo>
                  <a:cubicBezTo>
                    <a:pt x="66074" y="74135"/>
                    <a:pt x="73868" y="79980"/>
                    <a:pt x="82902" y="79980"/>
                  </a:cubicBezTo>
                  <a:cubicBezTo>
                    <a:pt x="100616" y="79980"/>
                    <a:pt x="108410" y="55535"/>
                    <a:pt x="108410" y="52878"/>
                  </a:cubicBezTo>
                  <a:cubicBezTo>
                    <a:pt x="108410" y="50576"/>
                    <a:pt x="106107" y="50576"/>
                    <a:pt x="105576" y="50576"/>
                  </a:cubicBezTo>
                  <a:cubicBezTo>
                    <a:pt x="103096" y="50576"/>
                    <a:pt x="102919" y="51638"/>
                    <a:pt x="102210" y="53587"/>
                  </a:cubicBezTo>
                  <a:cubicBezTo>
                    <a:pt x="98136" y="67758"/>
                    <a:pt x="90519" y="75020"/>
                    <a:pt x="83434" y="75020"/>
                  </a:cubicBezTo>
                  <a:cubicBezTo>
                    <a:pt x="79714" y="75020"/>
                    <a:pt x="79005" y="72540"/>
                    <a:pt x="79005" y="68820"/>
                  </a:cubicBezTo>
                  <a:cubicBezTo>
                    <a:pt x="79005" y="64746"/>
                    <a:pt x="79891" y="62444"/>
                    <a:pt x="83079" y="54472"/>
                  </a:cubicBezTo>
                  <a:cubicBezTo>
                    <a:pt x="85205" y="48981"/>
                    <a:pt x="92468" y="30205"/>
                    <a:pt x="92468" y="20285"/>
                  </a:cubicBezTo>
                  <a:cubicBezTo>
                    <a:pt x="92468" y="3103"/>
                    <a:pt x="78828" y="92"/>
                    <a:pt x="69440" y="92"/>
                  </a:cubicBezTo>
                  <a:cubicBezTo>
                    <a:pt x="54738" y="92"/>
                    <a:pt x="44818" y="9126"/>
                    <a:pt x="39504" y="16211"/>
                  </a:cubicBezTo>
                  <a:cubicBezTo>
                    <a:pt x="38264" y="3989"/>
                    <a:pt x="27813" y="92"/>
                    <a:pt x="20550" y="92"/>
                  </a:cubicBezTo>
                  <a:cubicBezTo>
                    <a:pt x="12934" y="92"/>
                    <a:pt x="8859" y="5583"/>
                    <a:pt x="6557" y="9657"/>
                  </a:cubicBezTo>
                  <a:cubicBezTo>
                    <a:pt x="2660" y="16211"/>
                    <a:pt x="180" y="26308"/>
                    <a:pt x="180" y="27194"/>
                  </a:cubicBezTo>
                  <a:cubicBezTo>
                    <a:pt x="180" y="29496"/>
                    <a:pt x="2660" y="29496"/>
                    <a:pt x="3191" y="29496"/>
                  </a:cubicBezTo>
                  <a:cubicBezTo>
                    <a:pt x="5671" y="29496"/>
                    <a:pt x="5848" y="28965"/>
                    <a:pt x="7088" y="24182"/>
                  </a:cubicBezTo>
                  <a:cubicBezTo>
                    <a:pt x="9745" y="13731"/>
                    <a:pt x="13111" y="5052"/>
                    <a:pt x="20019" y="5052"/>
                  </a:cubicBezTo>
                  <a:cubicBezTo>
                    <a:pt x="24625" y="5052"/>
                    <a:pt x="25865" y="8949"/>
                    <a:pt x="25865" y="13731"/>
                  </a:cubicBezTo>
                  <a:cubicBezTo>
                    <a:pt x="25865" y="17097"/>
                    <a:pt x="24270" y="23651"/>
                    <a:pt x="23030" y="28434"/>
                  </a:cubicBezTo>
                  <a:cubicBezTo>
                    <a:pt x="21790" y="33216"/>
                    <a:pt x="20019" y="40479"/>
                    <a:pt x="19133" y="44376"/>
                  </a:cubicBezTo>
                  <a:lnTo>
                    <a:pt x="13465" y="6704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01111E7B-213D-24CA-77A3-ED973553074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540380" y="5358144"/>
              <a:ext cx="58707" cy="253051"/>
            </a:xfrm>
            <a:custGeom>
              <a:avLst/>
              <a:gdLst>
                <a:gd name="connsiteX0" fmla="*/ 58893 w 58707"/>
                <a:gd name="connsiteY0" fmla="*/ 126615 h 253051"/>
                <a:gd name="connsiteX1" fmla="*/ 42192 w 58707"/>
                <a:gd name="connsiteY1" fmla="*/ 47663 h 253051"/>
                <a:gd name="connsiteX2" fmla="*/ 2716 w 58707"/>
                <a:gd name="connsiteY2" fmla="*/ 89 h 253051"/>
                <a:gd name="connsiteX3" fmla="*/ 185 w 58707"/>
                <a:gd name="connsiteY3" fmla="*/ 2620 h 253051"/>
                <a:gd name="connsiteX4" fmla="*/ 4993 w 58707"/>
                <a:gd name="connsiteY4" fmla="*/ 8440 h 253051"/>
                <a:gd name="connsiteX5" fmla="*/ 44216 w 58707"/>
                <a:gd name="connsiteY5" fmla="*/ 126615 h 253051"/>
                <a:gd name="connsiteX6" fmla="*/ 3475 w 58707"/>
                <a:gd name="connsiteY6" fmla="*/ 246308 h 253051"/>
                <a:gd name="connsiteX7" fmla="*/ 185 w 58707"/>
                <a:gd name="connsiteY7" fmla="*/ 250610 h 253051"/>
                <a:gd name="connsiteX8" fmla="*/ 2716 w 58707"/>
                <a:gd name="connsiteY8" fmla="*/ 253140 h 253051"/>
                <a:gd name="connsiteX9" fmla="*/ 42951 w 58707"/>
                <a:gd name="connsiteY9" fmla="*/ 203795 h 253051"/>
                <a:gd name="connsiteX10" fmla="*/ 58893 w 58707"/>
                <a:gd name="connsiteY10" fmla="*/ 12661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93" y="126615"/>
                  </a:moveTo>
                  <a:cubicBezTo>
                    <a:pt x="58893" y="106877"/>
                    <a:pt x="56110" y="76257"/>
                    <a:pt x="42192" y="47663"/>
                  </a:cubicBezTo>
                  <a:cubicBezTo>
                    <a:pt x="27009" y="16537"/>
                    <a:pt x="5246" y="89"/>
                    <a:pt x="2716" y="89"/>
                  </a:cubicBezTo>
                  <a:cubicBezTo>
                    <a:pt x="1197" y="89"/>
                    <a:pt x="185" y="1101"/>
                    <a:pt x="185" y="2620"/>
                  </a:cubicBezTo>
                  <a:cubicBezTo>
                    <a:pt x="185" y="3379"/>
                    <a:pt x="185" y="3885"/>
                    <a:pt x="4993" y="8440"/>
                  </a:cubicBezTo>
                  <a:cubicBezTo>
                    <a:pt x="29792" y="33492"/>
                    <a:pt x="44216" y="73727"/>
                    <a:pt x="44216" y="126615"/>
                  </a:cubicBezTo>
                  <a:cubicBezTo>
                    <a:pt x="44216" y="169886"/>
                    <a:pt x="34853" y="214423"/>
                    <a:pt x="3475" y="246308"/>
                  </a:cubicBezTo>
                  <a:cubicBezTo>
                    <a:pt x="185" y="249344"/>
                    <a:pt x="185" y="249850"/>
                    <a:pt x="185" y="250610"/>
                  </a:cubicBezTo>
                  <a:cubicBezTo>
                    <a:pt x="185" y="252128"/>
                    <a:pt x="1197" y="253140"/>
                    <a:pt x="2716" y="253140"/>
                  </a:cubicBezTo>
                  <a:cubicBezTo>
                    <a:pt x="5246" y="253140"/>
                    <a:pt x="28021" y="235933"/>
                    <a:pt x="42951" y="203795"/>
                  </a:cubicBezTo>
                  <a:cubicBezTo>
                    <a:pt x="55856" y="175960"/>
                    <a:pt x="58893" y="147871"/>
                    <a:pt x="58893" y="126615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B81545C8-C96C-4CF3-313F-47584C158C1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708826" y="5455063"/>
              <a:ext cx="168278" cy="59213"/>
            </a:xfrm>
            <a:custGeom>
              <a:avLst/>
              <a:gdLst>
                <a:gd name="connsiteX0" fmla="*/ 159867 w 168278"/>
                <a:gd name="connsiteY0" fmla="*/ 10211 h 59213"/>
                <a:gd name="connsiteX1" fmla="*/ 168471 w 168278"/>
                <a:gd name="connsiteY1" fmla="*/ 5150 h 59213"/>
                <a:gd name="connsiteX2" fmla="*/ 160120 w 168278"/>
                <a:gd name="connsiteY2" fmla="*/ 89 h 59213"/>
                <a:gd name="connsiteX3" fmla="*/ 8543 w 168278"/>
                <a:gd name="connsiteY3" fmla="*/ 89 h 59213"/>
                <a:gd name="connsiteX4" fmla="*/ 192 w 168278"/>
                <a:gd name="connsiteY4" fmla="*/ 5150 h 59213"/>
                <a:gd name="connsiteX5" fmla="*/ 8796 w 168278"/>
                <a:gd name="connsiteY5" fmla="*/ 10211 h 59213"/>
                <a:gd name="connsiteX6" fmla="*/ 159867 w 168278"/>
                <a:gd name="connsiteY6" fmla="*/ 10211 h 59213"/>
                <a:gd name="connsiteX7" fmla="*/ 160120 w 168278"/>
                <a:gd name="connsiteY7" fmla="*/ 59303 h 59213"/>
                <a:gd name="connsiteX8" fmla="*/ 168471 w 168278"/>
                <a:gd name="connsiteY8" fmla="*/ 54242 h 59213"/>
                <a:gd name="connsiteX9" fmla="*/ 159867 w 168278"/>
                <a:gd name="connsiteY9" fmla="*/ 49181 h 59213"/>
                <a:gd name="connsiteX10" fmla="*/ 8796 w 168278"/>
                <a:gd name="connsiteY10" fmla="*/ 49181 h 59213"/>
                <a:gd name="connsiteX11" fmla="*/ 192 w 168278"/>
                <a:gd name="connsiteY11" fmla="*/ 54242 h 59213"/>
                <a:gd name="connsiteX12" fmla="*/ 8543 w 168278"/>
                <a:gd name="connsiteY12" fmla="*/ 59303 h 59213"/>
                <a:gd name="connsiteX13" fmla="*/ 160120 w 168278"/>
                <a:gd name="connsiteY13" fmla="*/ 59303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213">
                  <a:moveTo>
                    <a:pt x="159867" y="10211"/>
                  </a:moveTo>
                  <a:cubicBezTo>
                    <a:pt x="163663" y="10211"/>
                    <a:pt x="168471" y="10211"/>
                    <a:pt x="168471" y="5150"/>
                  </a:cubicBezTo>
                  <a:cubicBezTo>
                    <a:pt x="168471" y="89"/>
                    <a:pt x="163663" y="89"/>
                    <a:pt x="160120" y="89"/>
                  </a:cubicBezTo>
                  <a:lnTo>
                    <a:pt x="8543" y="89"/>
                  </a:lnTo>
                  <a:cubicBezTo>
                    <a:pt x="5000" y="89"/>
                    <a:pt x="192" y="89"/>
                    <a:pt x="192" y="5150"/>
                  </a:cubicBezTo>
                  <a:cubicBezTo>
                    <a:pt x="192" y="10211"/>
                    <a:pt x="5000" y="10211"/>
                    <a:pt x="8796" y="10211"/>
                  </a:cubicBezTo>
                  <a:lnTo>
                    <a:pt x="159867" y="10211"/>
                  </a:lnTo>
                  <a:close/>
                  <a:moveTo>
                    <a:pt x="160120" y="59303"/>
                  </a:moveTo>
                  <a:cubicBezTo>
                    <a:pt x="163663" y="59303"/>
                    <a:pt x="168471" y="59303"/>
                    <a:pt x="168471" y="54242"/>
                  </a:cubicBezTo>
                  <a:cubicBezTo>
                    <a:pt x="168471" y="49181"/>
                    <a:pt x="163663" y="49181"/>
                    <a:pt x="159867" y="49181"/>
                  </a:cubicBezTo>
                  <a:lnTo>
                    <a:pt x="8796" y="49181"/>
                  </a:lnTo>
                  <a:cubicBezTo>
                    <a:pt x="5000" y="49181"/>
                    <a:pt x="192" y="49181"/>
                    <a:pt x="192" y="54242"/>
                  </a:cubicBezTo>
                  <a:cubicBezTo>
                    <a:pt x="192" y="59303"/>
                    <a:pt x="5000" y="59303"/>
                    <a:pt x="8543" y="59303"/>
                  </a:cubicBezTo>
                  <a:lnTo>
                    <a:pt x="160120" y="59303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3AC2C696-FC47-6B0F-1208-4D0624479EE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82767" y="5479609"/>
              <a:ext cx="154614" cy="10122"/>
            </a:xfrm>
            <a:custGeom>
              <a:avLst/>
              <a:gdLst>
                <a:gd name="connsiteX0" fmla="*/ 145960 w 154614"/>
                <a:gd name="connsiteY0" fmla="*/ 10211 h 10122"/>
                <a:gd name="connsiteX1" fmla="*/ 154817 w 154614"/>
                <a:gd name="connsiteY1" fmla="*/ 5150 h 10122"/>
                <a:gd name="connsiteX2" fmla="*/ 145960 w 154614"/>
                <a:gd name="connsiteY2" fmla="*/ 89 h 10122"/>
                <a:gd name="connsiteX3" fmla="*/ 9059 w 154614"/>
                <a:gd name="connsiteY3" fmla="*/ 89 h 10122"/>
                <a:gd name="connsiteX4" fmla="*/ 202 w 154614"/>
                <a:gd name="connsiteY4" fmla="*/ 5150 h 10122"/>
                <a:gd name="connsiteX5" fmla="*/ 9059 w 154614"/>
                <a:gd name="connsiteY5" fmla="*/ 10211 h 10122"/>
                <a:gd name="connsiteX6" fmla="*/ 145960 w 154614"/>
                <a:gd name="connsiteY6" fmla="*/ 10211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10122">
                  <a:moveTo>
                    <a:pt x="145960" y="10211"/>
                  </a:moveTo>
                  <a:cubicBezTo>
                    <a:pt x="150262" y="10211"/>
                    <a:pt x="154817" y="10211"/>
                    <a:pt x="154817" y="5150"/>
                  </a:cubicBezTo>
                  <a:cubicBezTo>
                    <a:pt x="154817" y="89"/>
                    <a:pt x="150262" y="89"/>
                    <a:pt x="145960" y="89"/>
                  </a:cubicBezTo>
                  <a:lnTo>
                    <a:pt x="9059" y="89"/>
                  </a:lnTo>
                  <a:cubicBezTo>
                    <a:pt x="4757" y="89"/>
                    <a:pt x="202" y="89"/>
                    <a:pt x="202" y="5150"/>
                  </a:cubicBezTo>
                  <a:cubicBezTo>
                    <a:pt x="202" y="10211"/>
                    <a:pt x="4757" y="10211"/>
                    <a:pt x="9059" y="10211"/>
                  </a:cubicBezTo>
                  <a:lnTo>
                    <a:pt x="145960" y="1021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A7A29450-B65D-2E5E-D527-FCD4D9F58F1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209106" y="5372315"/>
              <a:ext cx="56177" cy="175617"/>
            </a:xfrm>
            <a:custGeom>
              <a:avLst/>
              <a:gdLst>
                <a:gd name="connsiteX0" fmla="*/ 36651 w 56177"/>
                <a:gd name="connsiteY0" fmla="*/ 89 h 175617"/>
                <a:gd name="connsiteX1" fmla="*/ 212 w 56177"/>
                <a:gd name="connsiteY1" fmla="*/ 2873 h 175617"/>
                <a:gd name="connsiteX2" fmla="*/ 212 w 56177"/>
                <a:gd name="connsiteY2" fmla="*/ 10717 h 175617"/>
                <a:gd name="connsiteX3" fmla="*/ 19950 w 56177"/>
                <a:gd name="connsiteY3" fmla="*/ 24888 h 175617"/>
                <a:gd name="connsiteX4" fmla="*/ 19950 w 56177"/>
                <a:gd name="connsiteY4" fmla="*/ 156475 h 175617"/>
                <a:gd name="connsiteX5" fmla="*/ 212 w 56177"/>
                <a:gd name="connsiteY5" fmla="*/ 167862 h 175617"/>
                <a:gd name="connsiteX6" fmla="*/ 212 w 56177"/>
                <a:gd name="connsiteY6" fmla="*/ 175706 h 175617"/>
                <a:gd name="connsiteX7" fmla="*/ 28300 w 56177"/>
                <a:gd name="connsiteY7" fmla="*/ 174947 h 175617"/>
                <a:gd name="connsiteX8" fmla="*/ 56389 w 56177"/>
                <a:gd name="connsiteY8" fmla="*/ 175706 h 175617"/>
                <a:gd name="connsiteX9" fmla="*/ 56389 w 56177"/>
                <a:gd name="connsiteY9" fmla="*/ 167862 h 175617"/>
                <a:gd name="connsiteX10" fmla="*/ 36651 w 56177"/>
                <a:gd name="connsiteY10" fmla="*/ 156475 h 175617"/>
                <a:gd name="connsiteX11" fmla="*/ 36651 w 56177"/>
                <a:gd name="connsiteY11" fmla="*/ 89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77" h="175617">
                  <a:moveTo>
                    <a:pt x="36651" y="89"/>
                  </a:moveTo>
                  <a:lnTo>
                    <a:pt x="212" y="2873"/>
                  </a:lnTo>
                  <a:lnTo>
                    <a:pt x="212" y="10717"/>
                  </a:lnTo>
                  <a:cubicBezTo>
                    <a:pt x="17925" y="10717"/>
                    <a:pt x="19950" y="12489"/>
                    <a:pt x="19950" y="24888"/>
                  </a:cubicBezTo>
                  <a:lnTo>
                    <a:pt x="19950" y="156475"/>
                  </a:lnTo>
                  <a:cubicBezTo>
                    <a:pt x="19950" y="167862"/>
                    <a:pt x="17166" y="167862"/>
                    <a:pt x="212" y="167862"/>
                  </a:cubicBezTo>
                  <a:lnTo>
                    <a:pt x="212" y="175706"/>
                  </a:lnTo>
                  <a:cubicBezTo>
                    <a:pt x="8563" y="175453"/>
                    <a:pt x="21974" y="174947"/>
                    <a:pt x="28300" y="174947"/>
                  </a:cubicBezTo>
                  <a:cubicBezTo>
                    <a:pt x="34627" y="174947"/>
                    <a:pt x="47026" y="175453"/>
                    <a:pt x="56389" y="175706"/>
                  </a:cubicBezTo>
                  <a:lnTo>
                    <a:pt x="56389" y="167862"/>
                  </a:lnTo>
                  <a:cubicBezTo>
                    <a:pt x="39435" y="167862"/>
                    <a:pt x="36651" y="167862"/>
                    <a:pt x="36651" y="156475"/>
                  </a:cubicBezTo>
                  <a:lnTo>
                    <a:pt x="36651" y="8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10793D18-0423-3790-41E0-68730F0EF99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78133" y="5434566"/>
              <a:ext cx="112101" cy="116150"/>
            </a:xfrm>
            <a:custGeom>
              <a:avLst/>
              <a:gdLst>
                <a:gd name="connsiteX0" fmla="*/ 112316 w 112101"/>
                <a:gd name="connsiteY0" fmla="*/ 59303 h 116150"/>
                <a:gd name="connsiteX1" fmla="*/ 56392 w 112101"/>
                <a:gd name="connsiteY1" fmla="*/ 89 h 116150"/>
                <a:gd name="connsiteX2" fmla="*/ 215 w 112101"/>
                <a:gd name="connsiteY2" fmla="*/ 59303 h 116150"/>
                <a:gd name="connsiteX3" fmla="*/ 56139 w 112101"/>
                <a:gd name="connsiteY3" fmla="*/ 116239 h 116150"/>
                <a:gd name="connsiteX4" fmla="*/ 112316 w 112101"/>
                <a:gd name="connsiteY4" fmla="*/ 59303 h 116150"/>
                <a:gd name="connsiteX5" fmla="*/ 56392 w 112101"/>
                <a:gd name="connsiteY5" fmla="*/ 109913 h 116150"/>
                <a:gd name="connsiteX6" fmla="*/ 27544 w 112101"/>
                <a:gd name="connsiteY6" fmla="*/ 92959 h 116150"/>
                <a:gd name="connsiteX7" fmla="*/ 21218 w 112101"/>
                <a:gd name="connsiteY7" fmla="*/ 57279 h 116150"/>
                <a:gd name="connsiteX8" fmla="*/ 27291 w 112101"/>
                <a:gd name="connsiteY8" fmla="*/ 22611 h 116150"/>
                <a:gd name="connsiteX9" fmla="*/ 56139 w 112101"/>
                <a:gd name="connsiteY9" fmla="*/ 5656 h 116150"/>
                <a:gd name="connsiteX10" fmla="*/ 84734 w 112101"/>
                <a:gd name="connsiteY10" fmla="*/ 22104 h 116150"/>
                <a:gd name="connsiteX11" fmla="*/ 91313 w 112101"/>
                <a:gd name="connsiteY11" fmla="*/ 57279 h 116150"/>
                <a:gd name="connsiteX12" fmla="*/ 85746 w 112101"/>
                <a:gd name="connsiteY12" fmla="*/ 91187 h 116150"/>
                <a:gd name="connsiteX13" fmla="*/ 56392 w 112101"/>
                <a:gd name="connsiteY13" fmla="*/ 109913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1" h="116150">
                  <a:moveTo>
                    <a:pt x="112316" y="59303"/>
                  </a:moveTo>
                  <a:cubicBezTo>
                    <a:pt x="112316" y="26912"/>
                    <a:pt x="87011" y="89"/>
                    <a:pt x="56392" y="89"/>
                  </a:cubicBezTo>
                  <a:cubicBezTo>
                    <a:pt x="24761" y="89"/>
                    <a:pt x="215" y="27672"/>
                    <a:pt x="215" y="59303"/>
                  </a:cubicBezTo>
                  <a:cubicBezTo>
                    <a:pt x="215" y="91947"/>
                    <a:pt x="26532" y="116239"/>
                    <a:pt x="56139" y="116239"/>
                  </a:cubicBezTo>
                  <a:cubicBezTo>
                    <a:pt x="86758" y="116239"/>
                    <a:pt x="112316" y="91440"/>
                    <a:pt x="112316" y="59303"/>
                  </a:cubicBezTo>
                  <a:close/>
                  <a:moveTo>
                    <a:pt x="56392" y="109913"/>
                  </a:moveTo>
                  <a:cubicBezTo>
                    <a:pt x="45511" y="109913"/>
                    <a:pt x="34376" y="104599"/>
                    <a:pt x="27544" y="92959"/>
                  </a:cubicBezTo>
                  <a:cubicBezTo>
                    <a:pt x="21218" y="81825"/>
                    <a:pt x="21218" y="66388"/>
                    <a:pt x="21218" y="57279"/>
                  </a:cubicBezTo>
                  <a:cubicBezTo>
                    <a:pt x="21218" y="47410"/>
                    <a:pt x="21218" y="33745"/>
                    <a:pt x="27291" y="22611"/>
                  </a:cubicBezTo>
                  <a:cubicBezTo>
                    <a:pt x="34123" y="10970"/>
                    <a:pt x="46017" y="5656"/>
                    <a:pt x="56139" y="5656"/>
                  </a:cubicBezTo>
                  <a:cubicBezTo>
                    <a:pt x="67273" y="5656"/>
                    <a:pt x="78154" y="11223"/>
                    <a:pt x="84734" y="22104"/>
                  </a:cubicBezTo>
                  <a:cubicBezTo>
                    <a:pt x="91313" y="32986"/>
                    <a:pt x="91313" y="47663"/>
                    <a:pt x="91313" y="57279"/>
                  </a:cubicBezTo>
                  <a:cubicBezTo>
                    <a:pt x="91313" y="66388"/>
                    <a:pt x="91313" y="80053"/>
                    <a:pt x="85746" y="91187"/>
                  </a:cubicBezTo>
                  <a:cubicBezTo>
                    <a:pt x="80179" y="102575"/>
                    <a:pt x="69044" y="109913"/>
                    <a:pt x="56392" y="10991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5EB5663A-2DDE-FBE8-B4F9-D83DD2153BA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404659" y="5433300"/>
              <a:ext cx="115644" cy="166760"/>
            </a:xfrm>
            <a:custGeom>
              <a:avLst/>
              <a:gdLst>
                <a:gd name="connsiteX0" fmla="*/ 49311 w 115644"/>
                <a:gd name="connsiteY0" fmla="*/ 71196 h 166760"/>
                <a:gd name="connsiteX1" fmla="*/ 27296 w 115644"/>
                <a:gd name="connsiteY1" fmla="*/ 40071 h 166760"/>
                <a:gd name="connsiteX2" fmla="*/ 31345 w 115644"/>
                <a:gd name="connsiteY2" fmla="*/ 18815 h 166760"/>
                <a:gd name="connsiteX3" fmla="*/ 49311 w 115644"/>
                <a:gd name="connsiteY3" fmla="*/ 8693 h 166760"/>
                <a:gd name="connsiteX4" fmla="*/ 71327 w 115644"/>
                <a:gd name="connsiteY4" fmla="*/ 39818 h 166760"/>
                <a:gd name="connsiteX5" fmla="*/ 67278 w 115644"/>
                <a:gd name="connsiteY5" fmla="*/ 61074 h 166760"/>
                <a:gd name="connsiteX6" fmla="*/ 49311 w 115644"/>
                <a:gd name="connsiteY6" fmla="*/ 71196 h 166760"/>
                <a:gd name="connsiteX7" fmla="*/ 19958 w 115644"/>
                <a:gd name="connsiteY7" fmla="*/ 81065 h 166760"/>
                <a:gd name="connsiteX8" fmla="*/ 24259 w 115644"/>
                <a:gd name="connsiteY8" fmla="*/ 69172 h 166760"/>
                <a:gd name="connsiteX9" fmla="*/ 49311 w 115644"/>
                <a:gd name="connsiteY9" fmla="*/ 77017 h 166760"/>
                <a:gd name="connsiteX10" fmla="*/ 90306 w 115644"/>
                <a:gd name="connsiteY10" fmla="*/ 40071 h 166760"/>
                <a:gd name="connsiteX11" fmla="*/ 79931 w 115644"/>
                <a:gd name="connsiteY11" fmla="*/ 15525 h 166760"/>
                <a:gd name="connsiteX12" fmla="*/ 102705 w 115644"/>
                <a:gd name="connsiteY12" fmla="*/ 5656 h 166760"/>
                <a:gd name="connsiteX13" fmla="*/ 105236 w 115644"/>
                <a:gd name="connsiteY13" fmla="*/ 5909 h 166760"/>
                <a:gd name="connsiteX14" fmla="*/ 101187 w 115644"/>
                <a:gd name="connsiteY14" fmla="*/ 12742 h 166760"/>
                <a:gd name="connsiteX15" fmla="*/ 108525 w 115644"/>
                <a:gd name="connsiteY15" fmla="*/ 20080 h 166760"/>
                <a:gd name="connsiteX16" fmla="*/ 115864 w 115644"/>
                <a:gd name="connsiteY16" fmla="*/ 12489 h 166760"/>
                <a:gd name="connsiteX17" fmla="*/ 102958 w 115644"/>
                <a:gd name="connsiteY17" fmla="*/ 89 h 166760"/>
                <a:gd name="connsiteX18" fmla="*/ 76135 w 115644"/>
                <a:gd name="connsiteY18" fmla="*/ 11982 h 166760"/>
                <a:gd name="connsiteX19" fmla="*/ 49311 w 115644"/>
                <a:gd name="connsiteY19" fmla="*/ 2873 h 166760"/>
                <a:gd name="connsiteX20" fmla="*/ 8317 w 115644"/>
                <a:gd name="connsiteY20" fmla="*/ 39818 h 166760"/>
                <a:gd name="connsiteX21" fmla="*/ 20211 w 115644"/>
                <a:gd name="connsiteY21" fmla="*/ 65882 h 166760"/>
                <a:gd name="connsiteX22" fmla="*/ 12366 w 115644"/>
                <a:gd name="connsiteY22" fmla="*/ 86886 h 166760"/>
                <a:gd name="connsiteX23" fmla="*/ 23500 w 115644"/>
                <a:gd name="connsiteY23" fmla="*/ 109407 h 166760"/>
                <a:gd name="connsiteX24" fmla="*/ 220 w 115644"/>
                <a:gd name="connsiteY24" fmla="*/ 134712 h 166760"/>
                <a:gd name="connsiteX25" fmla="*/ 56144 w 115644"/>
                <a:gd name="connsiteY25" fmla="*/ 166850 h 166760"/>
                <a:gd name="connsiteX26" fmla="*/ 112321 w 115644"/>
                <a:gd name="connsiteY26" fmla="*/ 134206 h 166760"/>
                <a:gd name="connsiteX27" fmla="*/ 95873 w 115644"/>
                <a:gd name="connsiteY27" fmla="*/ 105358 h 166760"/>
                <a:gd name="connsiteX28" fmla="*/ 52348 w 115644"/>
                <a:gd name="connsiteY28" fmla="*/ 98273 h 166760"/>
                <a:gd name="connsiteX29" fmla="*/ 33369 w 115644"/>
                <a:gd name="connsiteY29" fmla="*/ 98020 h 166760"/>
                <a:gd name="connsiteX30" fmla="*/ 19958 w 115644"/>
                <a:gd name="connsiteY30" fmla="*/ 81065 h 166760"/>
                <a:gd name="connsiteX31" fmla="*/ 56397 w 115644"/>
                <a:gd name="connsiteY31" fmla="*/ 161030 h 166760"/>
                <a:gd name="connsiteX32" fmla="*/ 13378 w 115644"/>
                <a:gd name="connsiteY32" fmla="*/ 134712 h 166760"/>
                <a:gd name="connsiteX33" fmla="*/ 34128 w 115644"/>
                <a:gd name="connsiteY33" fmla="*/ 112950 h 166760"/>
                <a:gd name="connsiteX34" fmla="*/ 49058 w 115644"/>
                <a:gd name="connsiteY34" fmla="*/ 112950 h 166760"/>
                <a:gd name="connsiteX35" fmla="*/ 99163 w 115644"/>
                <a:gd name="connsiteY35" fmla="*/ 134712 h 166760"/>
                <a:gd name="connsiteX36" fmla="*/ 56397 w 115644"/>
                <a:gd name="connsiteY36" fmla="*/ 161030 h 1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644" h="166760">
                  <a:moveTo>
                    <a:pt x="49311" y="71196"/>
                  </a:moveTo>
                  <a:cubicBezTo>
                    <a:pt x="27296" y="71196"/>
                    <a:pt x="27296" y="45891"/>
                    <a:pt x="27296" y="40071"/>
                  </a:cubicBezTo>
                  <a:cubicBezTo>
                    <a:pt x="27296" y="33239"/>
                    <a:pt x="27549" y="25141"/>
                    <a:pt x="31345" y="18815"/>
                  </a:cubicBezTo>
                  <a:cubicBezTo>
                    <a:pt x="33369" y="15778"/>
                    <a:pt x="39189" y="8693"/>
                    <a:pt x="49311" y="8693"/>
                  </a:cubicBezTo>
                  <a:cubicBezTo>
                    <a:pt x="71327" y="8693"/>
                    <a:pt x="71327" y="33998"/>
                    <a:pt x="71327" y="39818"/>
                  </a:cubicBezTo>
                  <a:cubicBezTo>
                    <a:pt x="71327" y="46650"/>
                    <a:pt x="71074" y="54748"/>
                    <a:pt x="67278" y="61074"/>
                  </a:cubicBezTo>
                  <a:cubicBezTo>
                    <a:pt x="65254" y="64111"/>
                    <a:pt x="59434" y="71196"/>
                    <a:pt x="49311" y="71196"/>
                  </a:cubicBezTo>
                  <a:close/>
                  <a:moveTo>
                    <a:pt x="19958" y="81065"/>
                  </a:moveTo>
                  <a:cubicBezTo>
                    <a:pt x="19958" y="80053"/>
                    <a:pt x="19958" y="74233"/>
                    <a:pt x="24259" y="69172"/>
                  </a:cubicBezTo>
                  <a:cubicBezTo>
                    <a:pt x="34128" y="76257"/>
                    <a:pt x="44504" y="77017"/>
                    <a:pt x="49311" y="77017"/>
                  </a:cubicBezTo>
                  <a:cubicBezTo>
                    <a:pt x="72845" y="77017"/>
                    <a:pt x="90306" y="59556"/>
                    <a:pt x="90306" y="40071"/>
                  </a:cubicBezTo>
                  <a:cubicBezTo>
                    <a:pt x="90306" y="30708"/>
                    <a:pt x="86257" y="21345"/>
                    <a:pt x="79931" y="15525"/>
                  </a:cubicBezTo>
                  <a:cubicBezTo>
                    <a:pt x="89040" y="6921"/>
                    <a:pt x="98150" y="5656"/>
                    <a:pt x="102705" y="5656"/>
                  </a:cubicBezTo>
                  <a:cubicBezTo>
                    <a:pt x="103211" y="5656"/>
                    <a:pt x="104477" y="5656"/>
                    <a:pt x="105236" y="5909"/>
                  </a:cubicBezTo>
                  <a:cubicBezTo>
                    <a:pt x="102452" y="6921"/>
                    <a:pt x="101187" y="9705"/>
                    <a:pt x="101187" y="12742"/>
                  </a:cubicBezTo>
                  <a:cubicBezTo>
                    <a:pt x="101187" y="17043"/>
                    <a:pt x="104477" y="20080"/>
                    <a:pt x="108525" y="20080"/>
                  </a:cubicBezTo>
                  <a:cubicBezTo>
                    <a:pt x="111056" y="20080"/>
                    <a:pt x="115864" y="18309"/>
                    <a:pt x="115864" y="12489"/>
                  </a:cubicBezTo>
                  <a:cubicBezTo>
                    <a:pt x="115864" y="8187"/>
                    <a:pt x="112827" y="89"/>
                    <a:pt x="102958" y="89"/>
                  </a:cubicBezTo>
                  <a:cubicBezTo>
                    <a:pt x="97897" y="89"/>
                    <a:pt x="86763" y="1607"/>
                    <a:pt x="76135" y="11982"/>
                  </a:cubicBezTo>
                  <a:cubicBezTo>
                    <a:pt x="65507" y="3632"/>
                    <a:pt x="54879" y="2873"/>
                    <a:pt x="49311" y="2873"/>
                  </a:cubicBezTo>
                  <a:cubicBezTo>
                    <a:pt x="25778" y="2873"/>
                    <a:pt x="8317" y="20333"/>
                    <a:pt x="8317" y="39818"/>
                  </a:cubicBezTo>
                  <a:cubicBezTo>
                    <a:pt x="8317" y="50952"/>
                    <a:pt x="13884" y="60568"/>
                    <a:pt x="20211" y="65882"/>
                  </a:cubicBezTo>
                  <a:cubicBezTo>
                    <a:pt x="16921" y="69678"/>
                    <a:pt x="12366" y="78029"/>
                    <a:pt x="12366" y="86886"/>
                  </a:cubicBezTo>
                  <a:cubicBezTo>
                    <a:pt x="12366" y="94730"/>
                    <a:pt x="15656" y="104346"/>
                    <a:pt x="23500" y="109407"/>
                  </a:cubicBezTo>
                  <a:cubicBezTo>
                    <a:pt x="8317" y="113709"/>
                    <a:pt x="220" y="124590"/>
                    <a:pt x="220" y="134712"/>
                  </a:cubicBezTo>
                  <a:cubicBezTo>
                    <a:pt x="220" y="152932"/>
                    <a:pt x="25272" y="166850"/>
                    <a:pt x="56144" y="166850"/>
                  </a:cubicBezTo>
                  <a:cubicBezTo>
                    <a:pt x="86004" y="166850"/>
                    <a:pt x="112321" y="153944"/>
                    <a:pt x="112321" y="134206"/>
                  </a:cubicBezTo>
                  <a:cubicBezTo>
                    <a:pt x="112321" y="125349"/>
                    <a:pt x="108778" y="112444"/>
                    <a:pt x="95873" y="105358"/>
                  </a:cubicBezTo>
                  <a:cubicBezTo>
                    <a:pt x="82461" y="98273"/>
                    <a:pt x="67784" y="98273"/>
                    <a:pt x="52348" y="98273"/>
                  </a:cubicBezTo>
                  <a:cubicBezTo>
                    <a:pt x="46022" y="98273"/>
                    <a:pt x="35141" y="98273"/>
                    <a:pt x="33369" y="98020"/>
                  </a:cubicBezTo>
                  <a:cubicBezTo>
                    <a:pt x="25272" y="97008"/>
                    <a:pt x="19958" y="89163"/>
                    <a:pt x="19958" y="81065"/>
                  </a:cubicBezTo>
                  <a:close/>
                  <a:moveTo>
                    <a:pt x="56397" y="161030"/>
                  </a:moveTo>
                  <a:cubicBezTo>
                    <a:pt x="30839" y="161030"/>
                    <a:pt x="13378" y="148124"/>
                    <a:pt x="13378" y="134712"/>
                  </a:cubicBezTo>
                  <a:cubicBezTo>
                    <a:pt x="13378" y="123072"/>
                    <a:pt x="22994" y="113709"/>
                    <a:pt x="34128" y="112950"/>
                  </a:cubicBezTo>
                  <a:lnTo>
                    <a:pt x="49058" y="112950"/>
                  </a:lnTo>
                  <a:cubicBezTo>
                    <a:pt x="70821" y="112950"/>
                    <a:pt x="99163" y="112950"/>
                    <a:pt x="99163" y="134712"/>
                  </a:cubicBezTo>
                  <a:cubicBezTo>
                    <a:pt x="99163" y="148377"/>
                    <a:pt x="81196" y="161030"/>
                    <a:pt x="56397" y="161030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ED578704-DC5F-A884-361F-8006C21CEBA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016213" y="5263375"/>
              <a:ext cx="97930" cy="116150"/>
            </a:xfrm>
            <a:custGeom>
              <a:avLst/>
              <a:gdLst>
                <a:gd name="connsiteX0" fmla="*/ 21539 w 97930"/>
                <a:gd name="connsiteY0" fmla="*/ 49680 h 116150"/>
                <a:gd name="connsiteX1" fmla="*/ 52918 w 97930"/>
                <a:gd name="connsiteY1" fmla="*/ 5649 h 116150"/>
                <a:gd name="connsiteX2" fmla="*/ 81512 w 97930"/>
                <a:gd name="connsiteY2" fmla="*/ 49680 h 116150"/>
                <a:gd name="connsiteX3" fmla="*/ 21539 w 97930"/>
                <a:gd name="connsiteY3" fmla="*/ 49680 h 116150"/>
                <a:gd name="connsiteX4" fmla="*/ 21286 w 97930"/>
                <a:gd name="connsiteY4" fmla="*/ 54994 h 116150"/>
                <a:gd name="connsiteX5" fmla="*/ 91887 w 97930"/>
                <a:gd name="connsiteY5" fmla="*/ 54994 h 116150"/>
                <a:gd name="connsiteX6" fmla="*/ 98214 w 97930"/>
                <a:gd name="connsiteY6" fmla="*/ 49680 h 116150"/>
                <a:gd name="connsiteX7" fmla="*/ 52918 w 97930"/>
                <a:gd name="connsiteY7" fmla="*/ 82 h 116150"/>
                <a:gd name="connsiteX8" fmla="*/ 283 w 97930"/>
                <a:gd name="connsiteY8" fmla="*/ 57778 h 116150"/>
                <a:gd name="connsiteX9" fmla="*/ 55954 w 97930"/>
                <a:gd name="connsiteY9" fmla="*/ 116233 h 116150"/>
                <a:gd name="connsiteX10" fmla="*/ 98214 w 97930"/>
                <a:gd name="connsiteY10" fmla="*/ 83336 h 116150"/>
                <a:gd name="connsiteX11" fmla="*/ 94924 w 97930"/>
                <a:gd name="connsiteY11" fmla="*/ 80299 h 116150"/>
                <a:gd name="connsiteX12" fmla="*/ 91634 w 97930"/>
                <a:gd name="connsiteY12" fmla="*/ 83842 h 116150"/>
                <a:gd name="connsiteX13" fmla="*/ 57473 w 97930"/>
                <a:gd name="connsiteY13" fmla="*/ 109906 h 116150"/>
                <a:gd name="connsiteX14" fmla="*/ 28878 w 97930"/>
                <a:gd name="connsiteY14" fmla="*/ 92952 h 116150"/>
                <a:gd name="connsiteX15" fmla="*/ 21286 w 97930"/>
                <a:gd name="connsiteY15" fmla="*/ 54994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6150">
                  <a:moveTo>
                    <a:pt x="21539" y="49680"/>
                  </a:moveTo>
                  <a:cubicBezTo>
                    <a:pt x="23058" y="11976"/>
                    <a:pt x="44314" y="5649"/>
                    <a:pt x="52918" y="5649"/>
                  </a:cubicBezTo>
                  <a:cubicBezTo>
                    <a:pt x="78982" y="5649"/>
                    <a:pt x="81512" y="39811"/>
                    <a:pt x="81512" y="49680"/>
                  </a:cubicBezTo>
                  <a:lnTo>
                    <a:pt x="21539" y="49680"/>
                  </a:lnTo>
                  <a:close/>
                  <a:moveTo>
                    <a:pt x="21286" y="54994"/>
                  </a:moveTo>
                  <a:lnTo>
                    <a:pt x="91887" y="54994"/>
                  </a:lnTo>
                  <a:cubicBezTo>
                    <a:pt x="97455" y="54994"/>
                    <a:pt x="98214" y="54994"/>
                    <a:pt x="98214" y="49680"/>
                  </a:cubicBezTo>
                  <a:cubicBezTo>
                    <a:pt x="98214" y="24628"/>
                    <a:pt x="84549" y="82"/>
                    <a:pt x="52918" y="82"/>
                  </a:cubicBezTo>
                  <a:cubicBezTo>
                    <a:pt x="23564" y="82"/>
                    <a:pt x="283" y="26147"/>
                    <a:pt x="283" y="57778"/>
                  </a:cubicBezTo>
                  <a:cubicBezTo>
                    <a:pt x="283" y="91687"/>
                    <a:pt x="26853" y="116233"/>
                    <a:pt x="55954" y="116233"/>
                  </a:cubicBezTo>
                  <a:cubicBezTo>
                    <a:pt x="86826" y="116233"/>
                    <a:pt x="98214" y="88144"/>
                    <a:pt x="98214" y="83336"/>
                  </a:cubicBezTo>
                  <a:cubicBezTo>
                    <a:pt x="98214" y="80806"/>
                    <a:pt x="96189" y="80299"/>
                    <a:pt x="94924" y="80299"/>
                  </a:cubicBezTo>
                  <a:cubicBezTo>
                    <a:pt x="92647" y="80299"/>
                    <a:pt x="92141" y="81818"/>
                    <a:pt x="91634" y="83842"/>
                  </a:cubicBezTo>
                  <a:cubicBezTo>
                    <a:pt x="82778" y="109906"/>
                    <a:pt x="60003" y="109906"/>
                    <a:pt x="57473" y="109906"/>
                  </a:cubicBezTo>
                  <a:cubicBezTo>
                    <a:pt x="44820" y="109906"/>
                    <a:pt x="34698" y="102315"/>
                    <a:pt x="28878" y="92952"/>
                  </a:cubicBezTo>
                  <a:cubicBezTo>
                    <a:pt x="21286" y="80806"/>
                    <a:pt x="21286" y="64104"/>
                    <a:pt x="21286" y="54994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F70E6652-33A5-1AD8-9886-D939941BA72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124632" y="5267676"/>
              <a:ext cx="127537" cy="109065"/>
            </a:xfrm>
            <a:custGeom>
              <a:avLst/>
              <a:gdLst>
                <a:gd name="connsiteX0" fmla="*/ 69876 w 127537"/>
                <a:gd name="connsiteY0" fmla="*/ 49680 h 109065"/>
                <a:gd name="connsiteX1" fmla="*/ 93157 w 127537"/>
                <a:gd name="connsiteY1" fmla="*/ 21086 h 109065"/>
                <a:gd name="connsiteX2" fmla="*/ 123270 w 127537"/>
                <a:gd name="connsiteY2" fmla="*/ 7927 h 109065"/>
                <a:gd name="connsiteX3" fmla="*/ 123270 w 127537"/>
                <a:gd name="connsiteY3" fmla="*/ 82 h 109065"/>
                <a:gd name="connsiteX4" fmla="*/ 102520 w 127537"/>
                <a:gd name="connsiteY4" fmla="*/ 841 h 109065"/>
                <a:gd name="connsiteX5" fmla="*/ 78227 w 127537"/>
                <a:gd name="connsiteY5" fmla="*/ 82 h 109065"/>
                <a:gd name="connsiteX6" fmla="*/ 78227 w 127537"/>
                <a:gd name="connsiteY6" fmla="*/ 7927 h 109065"/>
                <a:gd name="connsiteX7" fmla="*/ 85566 w 127537"/>
                <a:gd name="connsiteY7" fmla="*/ 15771 h 109065"/>
                <a:gd name="connsiteX8" fmla="*/ 81770 w 127537"/>
                <a:gd name="connsiteY8" fmla="*/ 24628 h 109065"/>
                <a:gd name="connsiteX9" fmla="*/ 66081 w 127537"/>
                <a:gd name="connsiteY9" fmla="*/ 44366 h 109065"/>
                <a:gd name="connsiteX10" fmla="*/ 46343 w 127537"/>
                <a:gd name="connsiteY10" fmla="*/ 18808 h 109065"/>
                <a:gd name="connsiteX11" fmla="*/ 44065 w 127537"/>
                <a:gd name="connsiteY11" fmla="*/ 14253 h 109065"/>
                <a:gd name="connsiteX12" fmla="*/ 52922 w 127537"/>
                <a:gd name="connsiteY12" fmla="*/ 7927 h 109065"/>
                <a:gd name="connsiteX13" fmla="*/ 52922 w 127537"/>
                <a:gd name="connsiteY13" fmla="*/ 82 h 109065"/>
                <a:gd name="connsiteX14" fmla="*/ 25593 w 127537"/>
                <a:gd name="connsiteY14" fmla="*/ 841 h 109065"/>
                <a:gd name="connsiteX15" fmla="*/ 1553 w 127537"/>
                <a:gd name="connsiteY15" fmla="*/ 82 h 109065"/>
                <a:gd name="connsiteX16" fmla="*/ 1553 w 127537"/>
                <a:gd name="connsiteY16" fmla="*/ 7927 h 109065"/>
                <a:gd name="connsiteX17" fmla="*/ 31413 w 127537"/>
                <a:gd name="connsiteY17" fmla="*/ 23363 h 109065"/>
                <a:gd name="connsiteX18" fmla="*/ 56465 w 127537"/>
                <a:gd name="connsiteY18" fmla="*/ 56007 h 109065"/>
                <a:gd name="connsiteX19" fmla="*/ 32678 w 127537"/>
                <a:gd name="connsiteY19" fmla="*/ 86120 h 109065"/>
                <a:gd name="connsiteX20" fmla="*/ 287 w 127537"/>
                <a:gd name="connsiteY20" fmla="*/ 101303 h 109065"/>
                <a:gd name="connsiteX21" fmla="*/ 287 w 127537"/>
                <a:gd name="connsiteY21" fmla="*/ 109147 h 109065"/>
                <a:gd name="connsiteX22" fmla="*/ 21291 w 127537"/>
                <a:gd name="connsiteY22" fmla="*/ 108388 h 109065"/>
                <a:gd name="connsiteX23" fmla="*/ 45331 w 127537"/>
                <a:gd name="connsiteY23" fmla="*/ 109147 h 109065"/>
                <a:gd name="connsiteX24" fmla="*/ 45331 w 127537"/>
                <a:gd name="connsiteY24" fmla="*/ 101303 h 109065"/>
                <a:gd name="connsiteX25" fmla="*/ 37992 w 127537"/>
                <a:gd name="connsiteY25" fmla="*/ 93458 h 109065"/>
                <a:gd name="connsiteX26" fmla="*/ 60767 w 127537"/>
                <a:gd name="connsiteY26" fmla="*/ 61321 h 109065"/>
                <a:gd name="connsiteX27" fmla="*/ 79999 w 127537"/>
                <a:gd name="connsiteY27" fmla="*/ 86626 h 109065"/>
                <a:gd name="connsiteX28" fmla="*/ 85313 w 127537"/>
                <a:gd name="connsiteY28" fmla="*/ 94976 h 109065"/>
                <a:gd name="connsiteX29" fmla="*/ 76203 w 127537"/>
                <a:gd name="connsiteY29" fmla="*/ 101303 h 109065"/>
                <a:gd name="connsiteX30" fmla="*/ 76203 w 127537"/>
                <a:gd name="connsiteY30" fmla="*/ 109147 h 109065"/>
                <a:gd name="connsiteX31" fmla="*/ 103532 w 127537"/>
                <a:gd name="connsiteY31" fmla="*/ 108388 h 109065"/>
                <a:gd name="connsiteX32" fmla="*/ 127825 w 127537"/>
                <a:gd name="connsiteY32" fmla="*/ 109147 h 109065"/>
                <a:gd name="connsiteX33" fmla="*/ 127825 w 127537"/>
                <a:gd name="connsiteY33" fmla="*/ 101303 h 109065"/>
                <a:gd name="connsiteX34" fmla="*/ 103785 w 127537"/>
                <a:gd name="connsiteY34" fmla="*/ 93458 h 109065"/>
                <a:gd name="connsiteX35" fmla="*/ 69876 w 127537"/>
                <a:gd name="connsiteY35" fmla="*/ 49680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537" h="109065">
                  <a:moveTo>
                    <a:pt x="69876" y="49680"/>
                  </a:moveTo>
                  <a:cubicBezTo>
                    <a:pt x="77468" y="40064"/>
                    <a:pt x="87084" y="27665"/>
                    <a:pt x="93157" y="21086"/>
                  </a:cubicBezTo>
                  <a:cubicBezTo>
                    <a:pt x="101002" y="11976"/>
                    <a:pt x="111377" y="8180"/>
                    <a:pt x="123270" y="7927"/>
                  </a:cubicBezTo>
                  <a:lnTo>
                    <a:pt x="123270" y="82"/>
                  </a:lnTo>
                  <a:cubicBezTo>
                    <a:pt x="116691" y="588"/>
                    <a:pt x="109099" y="841"/>
                    <a:pt x="102520" y="841"/>
                  </a:cubicBezTo>
                  <a:cubicBezTo>
                    <a:pt x="94929" y="841"/>
                    <a:pt x="81517" y="335"/>
                    <a:pt x="78227" y="82"/>
                  </a:cubicBezTo>
                  <a:lnTo>
                    <a:pt x="78227" y="7927"/>
                  </a:lnTo>
                  <a:cubicBezTo>
                    <a:pt x="83541" y="8433"/>
                    <a:pt x="85566" y="11723"/>
                    <a:pt x="85566" y="15771"/>
                  </a:cubicBezTo>
                  <a:cubicBezTo>
                    <a:pt x="85566" y="19820"/>
                    <a:pt x="83035" y="23110"/>
                    <a:pt x="81770" y="24628"/>
                  </a:cubicBezTo>
                  <a:lnTo>
                    <a:pt x="66081" y="44366"/>
                  </a:lnTo>
                  <a:lnTo>
                    <a:pt x="46343" y="18808"/>
                  </a:lnTo>
                  <a:cubicBezTo>
                    <a:pt x="44065" y="16278"/>
                    <a:pt x="44065" y="15771"/>
                    <a:pt x="44065" y="14253"/>
                  </a:cubicBezTo>
                  <a:cubicBezTo>
                    <a:pt x="44065" y="10457"/>
                    <a:pt x="47861" y="8180"/>
                    <a:pt x="52922" y="7927"/>
                  </a:cubicBezTo>
                  <a:lnTo>
                    <a:pt x="52922" y="82"/>
                  </a:lnTo>
                  <a:cubicBezTo>
                    <a:pt x="46343" y="335"/>
                    <a:pt x="29641" y="841"/>
                    <a:pt x="25593" y="841"/>
                  </a:cubicBezTo>
                  <a:cubicBezTo>
                    <a:pt x="20278" y="841"/>
                    <a:pt x="8385" y="588"/>
                    <a:pt x="1553" y="82"/>
                  </a:cubicBezTo>
                  <a:lnTo>
                    <a:pt x="1553" y="7927"/>
                  </a:lnTo>
                  <a:cubicBezTo>
                    <a:pt x="19266" y="7927"/>
                    <a:pt x="19519" y="8180"/>
                    <a:pt x="31413" y="23363"/>
                  </a:cubicBezTo>
                  <a:lnTo>
                    <a:pt x="56465" y="56007"/>
                  </a:lnTo>
                  <a:lnTo>
                    <a:pt x="32678" y="86120"/>
                  </a:lnTo>
                  <a:cubicBezTo>
                    <a:pt x="20532" y="100797"/>
                    <a:pt x="5602" y="101303"/>
                    <a:pt x="287" y="101303"/>
                  </a:cubicBezTo>
                  <a:lnTo>
                    <a:pt x="287" y="109147"/>
                  </a:lnTo>
                  <a:cubicBezTo>
                    <a:pt x="6867" y="108641"/>
                    <a:pt x="14711" y="108388"/>
                    <a:pt x="21291" y="108388"/>
                  </a:cubicBezTo>
                  <a:cubicBezTo>
                    <a:pt x="28629" y="108388"/>
                    <a:pt x="39257" y="108894"/>
                    <a:pt x="45331" y="109147"/>
                  </a:cubicBezTo>
                  <a:lnTo>
                    <a:pt x="45331" y="101303"/>
                  </a:lnTo>
                  <a:cubicBezTo>
                    <a:pt x="39763" y="100544"/>
                    <a:pt x="37992" y="97254"/>
                    <a:pt x="37992" y="93458"/>
                  </a:cubicBezTo>
                  <a:cubicBezTo>
                    <a:pt x="37992" y="87891"/>
                    <a:pt x="45331" y="79540"/>
                    <a:pt x="60767" y="61321"/>
                  </a:cubicBezTo>
                  <a:lnTo>
                    <a:pt x="79999" y="86626"/>
                  </a:lnTo>
                  <a:cubicBezTo>
                    <a:pt x="82023" y="89409"/>
                    <a:pt x="85313" y="93458"/>
                    <a:pt x="85313" y="94976"/>
                  </a:cubicBezTo>
                  <a:cubicBezTo>
                    <a:pt x="85313" y="97254"/>
                    <a:pt x="83035" y="101050"/>
                    <a:pt x="76203" y="101303"/>
                  </a:cubicBezTo>
                  <a:lnTo>
                    <a:pt x="76203" y="109147"/>
                  </a:lnTo>
                  <a:cubicBezTo>
                    <a:pt x="83794" y="108894"/>
                    <a:pt x="97965" y="108388"/>
                    <a:pt x="103532" y="108388"/>
                  </a:cubicBezTo>
                  <a:cubicBezTo>
                    <a:pt x="110365" y="108388"/>
                    <a:pt x="120234" y="108641"/>
                    <a:pt x="127825" y="109147"/>
                  </a:cubicBezTo>
                  <a:lnTo>
                    <a:pt x="127825" y="101303"/>
                  </a:lnTo>
                  <a:cubicBezTo>
                    <a:pt x="114160" y="101303"/>
                    <a:pt x="109605" y="100797"/>
                    <a:pt x="103785" y="93458"/>
                  </a:cubicBezTo>
                  <a:lnTo>
                    <a:pt x="69876" y="4968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276EC1BA-3452-0275-2E6D-B9D26C39968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262236" y="5264893"/>
              <a:ext cx="124754" cy="160940"/>
            </a:xfrm>
            <a:custGeom>
              <a:avLst/>
              <a:gdLst>
                <a:gd name="connsiteX0" fmla="*/ 36732 w 124754"/>
                <a:gd name="connsiteY0" fmla="*/ 16784 h 160940"/>
                <a:gd name="connsiteX1" fmla="*/ 36732 w 124754"/>
                <a:gd name="connsiteY1" fmla="*/ 82 h 160940"/>
                <a:gd name="connsiteX2" fmla="*/ 293 w 124754"/>
                <a:gd name="connsiteY2" fmla="*/ 2866 h 160940"/>
                <a:gd name="connsiteX3" fmla="*/ 293 w 124754"/>
                <a:gd name="connsiteY3" fmla="*/ 10710 h 160940"/>
                <a:gd name="connsiteX4" fmla="*/ 20031 w 124754"/>
                <a:gd name="connsiteY4" fmla="*/ 23363 h 160940"/>
                <a:gd name="connsiteX5" fmla="*/ 20031 w 124754"/>
                <a:gd name="connsiteY5" fmla="*/ 141791 h 160940"/>
                <a:gd name="connsiteX6" fmla="*/ 293 w 124754"/>
                <a:gd name="connsiteY6" fmla="*/ 153178 h 160940"/>
                <a:gd name="connsiteX7" fmla="*/ 293 w 124754"/>
                <a:gd name="connsiteY7" fmla="*/ 161023 h 160940"/>
                <a:gd name="connsiteX8" fmla="*/ 28634 w 124754"/>
                <a:gd name="connsiteY8" fmla="*/ 160264 h 160940"/>
                <a:gd name="connsiteX9" fmla="*/ 57229 w 124754"/>
                <a:gd name="connsiteY9" fmla="*/ 161023 h 160940"/>
                <a:gd name="connsiteX10" fmla="*/ 57229 w 124754"/>
                <a:gd name="connsiteY10" fmla="*/ 153178 h 160940"/>
                <a:gd name="connsiteX11" fmla="*/ 37491 w 124754"/>
                <a:gd name="connsiteY11" fmla="*/ 141791 h 160940"/>
                <a:gd name="connsiteX12" fmla="*/ 37491 w 124754"/>
                <a:gd name="connsiteY12" fmla="*/ 99278 h 160940"/>
                <a:gd name="connsiteX13" fmla="*/ 37491 w 124754"/>
                <a:gd name="connsiteY13" fmla="*/ 97001 h 160940"/>
                <a:gd name="connsiteX14" fmla="*/ 68616 w 124754"/>
                <a:gd name="connsiteY14" fmla="*/ 114714 h 160940"/>
                <a:gd name="connsiteX15" fmla="*/ 125047 w 124754"/>
                <a:gd name="connsiteY15" fmla="*/ 57272 h 160940"/>
                <a:gd name="connsiteX16" fmla="*/ 72159 w 124754"/>
                <a:gd name="connsiteY16" fmla="*/ 82 h 160940"/>
                <a:gd name="connsiteX17" fmla="*/ 36732 w 124754"/>
                <a:gd name="connsiteY17" fmla="*/ 16784 h 160940"/>
                <a:gd name="connsiteX18" fmla="*/ 37491 w 124754"/>
                <a:gd name="connsiteY18" fmla="*/ 83083 h 160940"/>
                <a:gd name="connsiteX19" fmla="*/ 37491 w 124754"/>
                <a:gd name="connsiteY19" fmla="*/ 26653 h 160940"/>
                <a:gd name="connsiteX20" fmla="*/ 70135 w 124754"/>
                <a:gd name="connsiteY20" fmla="*/ 6409 h 160940"/>
                <a:gd name="connsiteX21" fmla="*/ 104044 w 124754"/>
                <a:gd name="connsiteY21" fmla="*/ 57272 h 160940"/>
                <a:gd name="connsiteX22" fmla="*/ 67604 w 124754"/>
                <a:gd name="connsiteY22" fmla="*/ 109147 h 160940"/>
                <a:gd name="connsiteX23" fmla="*/ 41034 w 124754"/>
                <a:gd name="connsiteY23" fmla="*/ 93711 h 160940"/>
                <a:gd name="connsiteX24" fmla="*/ 37491 w 124754"/>
                <a:gd name="connsiteY24" fmla="*/ 83083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54" h="160940">
                  <a:moveTo>
                    <a:pt x="36732" y="16784"/>
                  </a:moveTo>
                  <a:lnTo>
                    <a:pt x="36732" y="82"/>
                  </a:lnTo>
                  <a:lnTo>
                    <a:pt x="293" y="2866"/>
                  </a:lnTo>
                  <a:lnTo>
                    <a:pt x="293" y="10710"/>
                  </a:lnTo>
                  <a:cubicBezTo>
                    <a:pt x="18259" y="10710"/>
                    <a:pt x="20031" y="12229"/>
                    <a:pt x="20031" y="23363"/>
                  </a:cubicBezTo>
                  <a:lnTo>
                    <a:pt x="20031" y="141791"/>
                  </a:lnTo>
                  <a:cubicBezTo>
                    <a:pt x="20031" y="153178"/>
                    <a:pt x="17247" y="153178"/>
                    <a:pt x="293" y="153178"/>
                  </a:cubicBezTo>
                  <a:lnTo>
                    <a:pt x="293" y="161023"/>
                  </a:lnTo>
                  <a:cubicBezTo>
                    <a:pt x="8896" y="160770"/>
                    <a:pt x="22055" y="160264"/>
                    <a:pt x="28634" y="160264"/>
                  </a:cubicBezTo>
                  <a:cubicBezTo>
                    <a:pt x="35467" y="160264"/>
                    <a:pt x="48372" y="160770"/>
                    <a:pt x="57229" y="161023"/>
                  </a:cubicBezTo>
                  <a:lnTo>
                    <a:pt x="57229" y="153178"/>
                  </a:lnTo>
                  <a:cubicBezTo>
                    <a:pt x="40275" y="153178"/>
                    <a:pt x="37491" y="153178"/>
                    <a:pt x="37491" y="141791"/>
                  </a:cubicBezTo>
                  <a:lnTo>
                    <a:pt x="37491" y="99278"/>
                  </a:lnTo>
                  <a:lnTo>
                    <a:pt x="37491" y="97001"/>
                  </a:lnTo>
                  <a:cubicBezTo>
                    <a:pt x="38756" y="101050"/>
                    <a:pt x="49385" y="114714"/>
                    <a:pt x="68616" y="114714"/>
                  </a:cubicBezTo>
                  <a:cubicBezTo>
                    <a:pt x="98730" y="114714"/>
                    <a:pt x="125047" y="89915"/>
                    <a:pt x="125047" y="57272"/>
                  </a:cubicBezTo>
                  <a:cubicBezTo>
                    <a:pt x="125047" y="25134"/>
                    <a:pt x="100501" y="82"/>
                    <a:pt x="72159" y="82"/>
                  </a:cubicBezTo>
                  <a:cubicBezTo>
                    <a:pt x="52421" y="82"/>
                    <a:pt x="41793" y="11217"/>
                    <a:pt x="36732" y="16784"/>
                  </a:cubicBezTo>
                  <a:close/>
                  <a:moveTo>
                    <a:pt x="37491" y="83083"/>
                  </a:moveTo>
                  <a:lnTo>
                    <a:pt x="37491" y="26653"/>
                  </a:lnTo>
                  <a:cubicBezTo>
                    <a:pt x="44830" y="13747"/>
                    <a:pt x="57229" y="6409"/>
                    <a:pt x="70135" y="6409"/>
                  </a:cubicBezTo>
                  <a:cubicBezTo>
                    <a:pt x="88608" y="6409"/>
                    <a:pt x="104044" y="28677"/>
                    <a:pt x="104044" y="57272"/>
                  </a:cubicBezTo>
                  <a:cubicBezTo>
                    <a:pt x="104044" y="87891"/>
                    <a:pt x="86330" y="109147"/>
                    <a:pt x="67604" y="109147"/>
                  </a:cubicBezTo>
                  <a:cubicBezTo>
                    <a:pt x="57482" y="109147"/>
                    <a:pt x="47866" y="104086"/>
                    <a:pt x="41034" y="93711"/>
                  </a:cubicBezTo>
                  <a:cubicBezTo>
                    <a:pt x="37491" y="88397"/>
                    <a:pt x="37491" y="88144"/>
                    <a:pt x="37491" y="8308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31A9CA13-9C89-803C-B04A-B45E57A6D59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420786" y="5186953"/>
              <a:ext cx="58707" cy="253051"/>
            </a:xfrm>
            <a:custGeom>
              <a:avLst/>
              <a:gdLst>
                <a:gd name="connsiteX0" fmla="*/ 59006 w 58707"/>
                <a:gd name="connsiteY0" fmla="*/ 250603 h 253051"/>
                <a:gd name="connsiteX1" fmla="*/ 54704 w 58707"/>
                <a:gd name="connsiteY1" fmla="*/ 245036 h 253051"/>
                <a:gd name="connsiteX2" fmla="*/ 14975 w 58707"/>
                <a:gd name="connsiteY2" fmla="*/ 126608 h 253051"/>
                <a:gd name="connsiteX3" fmla="*/ 55716 w 58707"/>
                <a:gd name="connsiteY3" fmla="*/ 6915 h 253051"/>
                <a:gd name="connsiteX4" fmla="*/ 59006 w 58707"/>
                <a:gd name="connsiteY4" fmla="*/ 2613 h 253051"/>
                <a:gd name="connsiteX5" fmla="*/ 56476 w 58707"/>
                <a:gd name="connsiteY5" fmla="*/ 82 h 253051"/>
                <a:gd name="connsiteX6" fmla="*/ 16240 w 58707"/>
                <a:gd name="connsiteY6" fmla="*/ 49427 h 253051"/>
                <a:gd name="connsiteX7" fmla="*/ 298 w 58707"/>
                <a:gd name="connsiteY7" fmla="*/ 126608 h 253051"/>
                <a:gd name="connsiteX8" fmla="*/ 17000 w 58707"/>
                <a:gd name="connsiteY8" fmla="*/ 205560 h 253051"/>
                <a:gd name="connsiteX9" fmla="*/ 56476 w 58707"/>
                <a:gd name="connsiteY9" fmla="*/ 253133 h 253051"/>
                <a:gd name="connsiteX10" fmla="*/ 59006 w 58707"/>
                <a:gd name="connsiteY10" fmla="*/ 25060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06" y="250603"/>
                  </a:moveTo>
                  <a:cubicBezTo>
                    <a:pt x="59006" y="249844"/>
                    <a:pt x="59006" y="249338"/>
                    <a:pt x="54704" y="245036"/>
                  </a:cubicBezTo>
                  <a:cubicBezTo>
                    <a:pt x="23073" y="213151"/>
                    <a:pt x="14975" y="165325"/>
                    <a:pt x="14975" y="126608"/>
                  </a:cubicBezTo>
                  <a:cubicBezTo>
                    <a:pt x="14975" y="82577"/>
                    <a:pt x="24591" y="38546"/>
                    <a:pt x="55716" y="6915"/>
                  </a:cubicBezTo>
                  <a:cubicBezTo>
                    <a:pt x="59006" y="3878"/>
                    <a:pt x="59006" y="3372"/>
                    <a:pt x="59006" y="2613"/>
                  </a:cubicBezTo>
                  <a:cubicBezTo>
                    <a:pt x="59006" y="841"/>
                    <a:pt x="57994" y="82"/>
                    <a:pt x="56476" y="82"/>
                  </a:cubicBezTo>
                  <a:cubicBezTo>
                    <a:pt x="53945" y="82"/>
                    <a:pt x="31170" y="17290"/>
                    <a:pt x="16240" y="49427"/>
                  </a:cubicBezTo>
                  <a:cubicBezTo>
                    <a:pt x="3335" y="77263"/>
                    <a:pt x="298" y="105352"/>
                    <a:pt x="298" y="126608"/>
                  </a:cubicBezTo>
                  <a:cubicBezTo>
                    <a:pt x="298" y="146346"/>
                    <a:pt x="3082" y="176965"/>
                    <a:pt x="17000" y="205560"/>
                  </a:cubicBezTo>
                  <a:cubicBezTo>
                    <a:pt x="32183" y="236685"/>
                    <a:pt x="53945" y="253133"/>
                    <a:pt x="56476" y="253133"/>
                  </a:cubicBezTo>
                  <a:cubicBezTo>
                    <a:pt x="57994" y="253133"/>
                    <a:pt x="59006" y="252374"/>
                    <a:pt x="59006" y="25060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68C3C313-1A86-DA9D-2729-20BA771CD61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502494" y="5263375"/>
              <a:ext cx="82747" cy="116150"/>
            </a:xfrm>
            <a:custGeom>
              <a:avLst/>
              <a:gdLst>
                <a:gd name="connsiteX0" fmla="*/ 44586 w 82747"/>
                <a:gd name="connsiteY0" fmla="*/ 64357 h 116150"/>
                <a:gd name="connsiteX1" fmla="*/ 70903 w 82747"/>
                <a:gd name="connsiteY1" fmla="*/ 87638 h 116150"/>
                <a:gd name="connsiteX2" fmla="*/ 42309 w 82747"/>
                <a:gd name="connsiteY2" fmla="*/ 110666 h 116150"/>
                <a:gd name="connsiteX3" fmla="*/ 7134 w 82747"/>
                <a:gd name="connsiteY3" fmla="*/ 74732 h 116150"/>
                <a:gd name="connsiteX4" fmla="*/ 3592 w 82747"/>
                <a:gd name="connsiteY4" fmla="*/ 70431 h 116150"/>
                <a:gd name="connsiteX5" fmla="*/ 302 w 82747"/>
                <a:gd name="connsiteY5" fmla="*/ 76757 h 116150"/>
                <a:gd name="connsiteX6" fmla="*/ 302 w 82747"/>
                <a:gd name="connsiteY6" fmla="*/ 110160 h 116150"/>
                <a:gd name="connsiteX7" fmla="*/ 3086 w 82747"/>
                <a:gd name="connsiteY7" fmla="*/ 116233 h 116150"/>
                <a:gd name="connsiteX8" fmla="*/ 9412 w 82747"/>
                <a:gd name="connsiteY8" fmla="*/ 111172 h 116150"/>
                <a:gd name="connsiteX9" fmla="*/ 14473 w 82747"/>
                <a:gd name="connsiteY9" fmla="*/ 105352 h 116150"/>
                <a:gd name="connsiteX10" fmla="*/ 42309 w 82747"/>
                <a:gd name="connsiteY10" fmla="*/ 116233 h 116150"/>
                <a:gd name="connsiteX11" fmla="*/ 83050 w 82747"/>
                <a:gd name="connsiteY11" fmla="*/ 81059 h 116150"/>
                <a:gd name="connsiteX12" fmla="*/ 72422 w 82747"/>
                <a:gd name="connsiteY12" fmla="*/ 57019 h 116150"/>
                <a:gd name="connsiteX13" fmla="*/ 43574 w 82747"/>
                <a:gd name="connsiteY13" fmla="*/ 44872 h 116150"/>
                <a:gd name="connsiteX14" fmla="*/ 12449 w 82747"/>
                <a:gd name="connsiteY14" fmla="*/ 24122 h 116150"/>
                <a:gd name="connsiteX15" fmla="*/ 40790 w 82747"/>
                <a:gd name="connsiteY15" fmla="*/ 4890 h 116150"/>
                <a:gd name="connsiteX16" fmla="*/ 70397 w 82747"/>
                <a:gd name="connsiteY16" fmla="*/ 35509 h 116150"/>
                <a:gd name="connsiteX17" fmla="*/ 73434 w 82747"/>
                <a:gd name="connsiteY17" fmla="*/ 37787 h 116150"/>
                <a:gd name="connsiteX18" fmla="*/ 76724 w 82747"/>
                <a:gd name="connsiteY18" fmla="*/ 31714 h 116150"/>
                <a:gd name="connsiteX19" fmla="*/ 76724 w 82747"/>
                <a:gd name="connsiteY19" fmla="*/ 6156 h 116150"/>
                <a:gd name="connsiteX20" fmla="*/ 73940 w 82747"/>
                <a:gd name="connsiteY20" fmla="*/ 82 h 116150"/>
                <a:gd name="connsiteX21" fmla="*/ 68879 w 82747"/>
                <a:gd name="connsiteY21" fmla="*/ 3119 h 116150"/>
                <a:gd name="connsiteX22" fmla="*/ 64577 w 82747"/>
                <a:gd name="connsiteY22" fmla="*/ 7168 h 116150"/>
                <a:gd name="connsiteX23" fmla="*/ 40790 w 82747"/>
                <a:gd name="connsiteY23" fmla="*/ 82 h 116150"/>
                <a:gd name="connsiteX24" fmla="*/ 302 w 82747"/>
                <a:gd name="connsiteY24" fmla="*/ 31208 h 116150"/>
                <a:gd name="connsiteX25" fmla="*/ 11183 w 82747"/>
                <a:gd name="connsiteY25" fmla="*/ 52717 h 116150"/>
                <a:gd name="connsiteX26" fmla="*/ 44586 w 82747"/>
                <a:gd name="connsiteY26" fmla="*/ 64357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6150">
                  <a:moveTo>
                    <a:pt x="44586" y="64357"/>
                  </a:moveTo>
                  <a:cubicBezTo>
                    <a:pt x="50153" y="65369"/>
                    <a:pt x="70903" y="69418"/>
                    <a:pt x="70903" y="87638"/>
                  </a:cubicBezTo>
                  <a:cubicBezTo>
                    <a:pt x="70903" y="100544"/>
                    <a:pt x="62047" y="110666"/>
                    <a:pt x="42309" y="110666"/>
                  </a:cubicBezTo>
                  <a:cubicBezTo>
                    <a:pt x="21052" y="110666"/>
                    <a:pt x="11942" y="96242"/>
                    <a:pt x="7134" y="74732"/>
                  </a:cubicBezTo>
                  <a:cubicBezTo>
                    <a:pt x="6375" y="71443"/>
                    <a:pt x="6122" y="70431"/>
                    <a:pt x="3592" y="70431"/>
                  </a:cubicBezTo>
                  <a:cubicBezTo>
                    <a:pt x="302" y="70431"/>
                    <a:pt x="302" y="72202"/>
                    <a:pt x="302" y="76757"/>
                  </a:cubicBezTo>
                  <a:lnTo>
                    <a:pt x="302" y="110160"/>
                  </a:lnTo>
                  <a:cubicBezTo>
                    <a:pt x="302" y="114461"/>
                    <a:pt x="302" y="116233"/>
                    <a:pt x="3086" y="116233"/>
                  </a:cubicBezTo>
                  <a:cubicBezTo>
                    <a:pt x="4351" y="116233"/>
                    <a:pt x="4604" y="115980"/>
                    <a:pt x="9412" y="111172"/>
                  </a:cubicBezTo>
                  <a:cubicBezTo>
                    <a:pt x="9918" y="110666"/>
                    <a:pt x="9918" y="110160"/>
                    <a:pt x="14473" y="105352"/>
                  </a:cubicBezTo>
                  <a:cubicBezTo>
                    <a:pt x="25607" y="115980"/>
                    <a:pt x="36995" y="116233"/>
                    <a:pt x="42309" y="116233"/>
                  </a:cubicBezTo>
                  <a:cubicBezTo>
                    <a:pt x="71409" y="116233"/>
                    <a:pt x="83050" y="99278"/>
                    <a:pt x="83050" y="81059"/>
                  </a:cubicBezTo>
                  <a:cubicBezTo>
                    <a:pt x="83050" y="67647"/>
                    <a:pt x="75458" y="60055"/>
                    <a:pt x="72422" y="57019"/>
                  </a:cubicBezTo>
                  <a:cubicBezTo>
                    <a:pt x="64071" y="48921"/>
                    <a:pt x="54202" y="46897"/>
                    <a:pt x="43574" y="44872"/>
                  </a:cubicBezTo>
                  <a:cubicBezTo>
                    <a:pt x="29403" y="42089"/>
                    <a:pt x="12449" y="38799"/>
                    <a:pt x="12449" y="24122"/>
                  </a:cubicBezTo>
                  <a:cubicBezTo>
                    <a:pt x="12449" y="15265"/>
                    <a:pt x="19028" y="4890"/>
                    <a:pt x="40790" y="4890"/>
                  </a:cubicBezTo>
                  <a:cubicBezTo>
                    <a:pt x="68626" y="4890"/>
                    <a:pt x="69891" y="27665"/>
                    <a:pt x="70397" y="35509"/>
                  </a:cubicBezTo>
                  <a:cubicBezTo>
                    <a:pt x="70650" y="37787"/>
                    <a:pt x="72928" y="37787"/>
                    <a:pt x="73434" y="37787"/>
                  </a:cubicBezTo>
                  <a:cubicBezTo>
                    <a:pt x="76724" y="37787"/>
                    <a:pt x="76724" y="36522"/>
                    <a:pt x="76724" y="31714"/>
                  </a:cubicBezTo>
                  <a:lnTo>
                    <a:pt x="76724" y="6156"/>
                  </a:lnTo>
                  <a:cubicBezTo>
                    <a:pt x="76724" y="1854"/>
                    <a:pt x="76724" y="82"/>
                    <a:pt x="73940" y="82"/>
                  </a:cubicBezTo>
                  <a:cubicBezTo>
                    <a:pt x="72675" y="82"/>
                    <a:pt x="72169" y="82"/>
                    <a:pt x="68879" y="3119"/>
                  </a:cubicBezTo>
                  <a:cubicBezTo>
                    <a:pt x="68120" y="4131"/>
                    <a:pt x="65589" y="6409"/>
                    <a:pt x="64577" y="7168"/>
                  </a:cubicBezTo>
                  <a:cubicBezTo>
                    <a:pt x="54961" y="82"/>
                    <a:pt x="44586" y="82"/>
                    <a:pt x="40790" y="82"/>
                  </a:cubicBezTo>
                  <a:cubicBezTo>
                    <a:pt x="9918" y="82"/>
                    <a:pt x="302" y="17037"/>
                    <a:pt x="302" y="31208"/>
                  </a:cubicBezTo>
                  <a:cubicBezTo>
                    <a:pt x="302" y="40064"/>
                    <a:pt x="4351" y="47150"/>
                    <a:pt x="11183" y="52717"/>
                  </a:cubicBezTo>
                  <a:cubicBezTo>
                    <a:pt x="19281" y="59296"/>
                    <a:pt x="26366" y="60815"/>
                    <a:pt x="44586" y="6435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6995DDEC-84E1-5BA5-B2E8-B8CFE723254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602309" y="5207450"/>
              <a:ext cx="54152" cy="169291"/>
            </a:xfrm>
            <a:custGeom>
              <a:avLst/>
              <a:gdLst>
                <a:gd name="connsiteX0" fmla="*/ 36745 w 54152"/>
                <a:gd name="connsiteY0" fmla="*/ 57525 h 169291"/>
                <a:gd name="connsiteX1" fmla="*/ 1318 w 54152"/>
                <a:gd name="connsiteY1" fmla="*/ 60308 h 169291"/>
                <a:gd name="connsiteX2" fmla="*/ 1318 w 54152"/>
                <a:gd name="connsiteY2" fmla="*/ 68153 h 169291"/>
                <a:gd name="connsiteX3" fmla="*/ 20044 w 54152"/>
                <a:gd name="connsiteY3" fmla="*/ 82071 h 169291"/>
                <a:gd name="connsiteX4" fmla="*/ 20044 w 54152"/>
                <a:gd name="connsiteY4" fmla="*/ 150142 h 169291"/>
                <a:gd name="connsiteX5" fmla="*/ 306 w 54152"/>
                <a:gd name="connsiteY5" fmla="*/ 161529 h 169291"/>
                <a:gd name="connsiteX6" fmla="*/ 306 w 54152"/>
                <a:gd name="connsiteY6" fmla="*/ 169373 h 169291"/>
                <a:gd name="connsiteX7" fmla="*/ 28142 w 54152"/>
                <a:gd name="connsiteY7" fmla="*/ 168614 h 169291"/>
                <a:gd name="connsiteX8" fmla="*/ 54459 w 54152"/>
                <a:gd name="connsiteY8" fmla="*/ 169373 h 169291"/>
                <a:gd name="connsiteX9" fmla="*/ 54459 w 54152"/>
                <a:gd name="connsiteY9" fmla="*/ 161529 h 169291"/>
                <a:gd name="connsiteX10" fmla="*/ 36745 w 54152"/>
                <a:gd name="connsiteY10" fmla="*/ 150395 h 169291"/>
                <a:gd name="connsiteX11" fmla="*/ 36745 w 54152"/>
                <a:gd name="connsiteY11" fmla="*/ 57525 h 169291"/>
                <a:gd name="connsiteX12" fmla="*/ 37758 w 54152"/>
                <a:gd name="connsiteY12" fmla="*/ 13494 h 169291"/>
                <a:gd name="connsiteX13" fmla="*/ 24346 w 54152"/>
                <a:gd name="connsiteY13" fmla="*/ 82 h 169291"/>
                <a:gd name="connsiteX14" fmla="*/ 10934 w 54152"/>
                <a:gd name="connsiteY14" fmla="*/ 13494 h 169291"/>
                <a:gd name="connsiteX15" fmla="*/ 24346 w 54152"/>
                <a:gd name="connsiteY15" fmla="*/ 26906 h 169291"/>
                <a:gd name="connsiteX16" fmla="*/ 37758 w 54152"/>
                <a:gd name="connsiteY16" fmla="*/ 13494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9291">
                  <a:moveTo>
                    <a:pt x="36745" y="57525"/>
                  </a:moveTo>
                  <a:lnTo>
                    <a:pt x="1318" y="60308"/>
                  </a:lnTo>
                  <a:lnTo>
                    <a:pt x="1318" y="68153"/>
                  </a:lnTo>
                  <a:cubicBezTo>
                    <a:pt x="17767" y="68153"/>
                    <a:pt x="20044" y="69671"/>
                    <a:pt x="20044" y="82071"/>
                  </a:cubicBezTo>
                  <a:lnTo>
                    <a:pt x="20044" y="150142"/>
                  </a:lnTo>
                  <a:cubicBezTo>
                    <a:pt x="20044" y="161529"/>
                    <a:pt x="17260" y="161529"/>
                    <a:pt x="306" y="161529"/>
                  </a:cubicBezTo>
                  <a:lnTo>
                    <a:pt x="306" y="169373"/>
                  </a:lnTo>
                  <a:cubicBezTo>
                    <a:pt x="8404" y="169120"/>
                    <a:pt x="22068" y="168614"/>
                    <a:pt x="28142" y="168614"/>
                  </a:cubicBezTo>
                  <a:cubicBezTo>
                    <a:pt x="36998" y="168614"/>
                    <a:pt x="45855" y="169120"/>
                    <a:pt x="54459" y="169373"/>
                  </a:cubicBezTo>
                  <a:lnTo>
                    <a:pt x="54459" y="161529"/>
                  </a:lnTo>
                  <a:cubicBezTo>
                    <a:pt x="37758" y="161529"/>
                    <a:pt x="36745" y="160264"/>
                    <a:pt x="36745" y="150395"/>
                  </a:cubicBezTo>
                  <a:lnTo>
                    <a:pt x="36745" y="57525"/>
                  </a:lnTo>
                  <a:close/>
                  <a:moveTo>
                    <a:pt x="37758" y="13494"/>
                  </a:moveTo>
                  <a:cubicBezTo>
                    <a:pt x="37758" y="5396"/>
                    <a:pt x="31431" y="82"/>
                    <a:pt x="24346" y="82"/>
                  </a:cubicBezTo>
                  <a:cubicBezTo>
                    <a:pt x="16501" y="82"/>
                    <a:pt x="10934" y="6915"/>
                    <a:pt x="10934" y="13494"/>
                  </a:cubicBezTo>
                  <a:cubicBezTo>
                    <a:pt x="10934" y="20326"/>
                    <a:pt x="16501" y="26906"/>
                    <a:pt x="24346" y="26906"/>
                  </a:cubicBezTo>
                  <a:cubicBezTo>
                    <a:pt x="31431" y="26906"/>
                    <a:pt x="37758" y="21592"/>
                    <a:pt x="37758" y="13494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F4BD93BD-836F-2C24-0AC1-6BA99592E5C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672348" y="5264893"/>
              <a:ext cx="197632" cy="111848"/>
            </a:xfrm>
            <a:custGeom>
              <a:avLst/>
              <a:gdLst>
                <a:gd name="connsiteX0" fmla="*/ 20047 w 197632"/>
                <a:gd name="connsiteY0" fmla="*/ 24881 h 111848"/>
                <a:gd name="connsiteX1" fmla="*/ 20047 w 197632"/>
                <a:gd name="connsiteY1" fmla="*/ 92699 h 111848"/>
                <a:gd name="connsiteX2" fmla="*/ 309 w 197632"/>
                <a:gd name="connsiteY2" fmla="*/ 104086 h 111848"/>
                <a:gd name="connsiteX3" fmla="*/ 309 w 197632"/>
                <a:gd name="connsiteY3" fmla="*/ 111931 h 111848"/>
                <a:gd name="connsiteX4" fmla="*/ 28904 w 197632"/>
                <a:gd name="connsiteY4" fmla="*/ 111172 h 111848"/>
                <a:gd name="connsiteX5" fmla="*/ 57245 w 197632"/>
                <a:gd name="connsiteY5" fmla="*/ 111931 h 111848"/>
                <a:gd name="connsiteX6" fmla="*/ 57245 w 197632"/>
                <a:gd name="connsiteY6" fmla="*/ 104086 h 111848"/>
                <a:gd name="connsiteX7" fmla="*/ 37507 w 197632"/>
                <a:gd name="connsiteY7" fmla="*/ 92699 h 111848"/>
                <a:gd name="connsiteX8" fmla="*/ 37507 w 197632"/>
                <a:gd name="connsiteY8" fmla="*/ 46138 h 111848"/>
                <a:gd name="connsiteX9" fmla="*/ 71669 w 197632"/>
                <a:gd name="connsiteY9" fmla="*/ 5649 h 111848"/>
                <a:gd name="connsiteX10" fmla="*/ 90395 w 197632"/>
                <a:gd name="connsiteY10" fmla="*/ 33738 h 111848"/>
                <a:gd name="connsiteX11" fmla="*/ 90395 w 197632"/>
                <a:gd name="connsiteY11" fmla="*/ 92699 h 111848"/>
                <a:gd name="connsiteX12" fmla="*/ 70657 w 197632"/>
                <a:gd name="connsiteY12" fmla="*/ 104086 h 111848"/>
                <a:gd name="connsiteX13" fmla="*/ 70657 w 197632"/>
                <a:gd name="connsiteY13" fmla="*/ 111931 h 111848"/>
                <a:gd name="connsiteX14" fmla="*/ 99252 w 197632"/>
                <a:gd name="connsiteY14" fmla="*/ 111172 h 111848"/>
                <a:gd name="connsiteX15" fmla="*/ 127593 w 197632"/>
                <a:gd name="connsiteY15" fmla="*/ 111931 h 111848"/>
                <a:gd name="connsiteX16" fmla="*/ 127593 w 197632"/>
                <a:gd name="connsiteY16" fmla="*/ 104086 h 111848"/>
                <a:gd name="connsiteX17" fmla="*/ 107856 w 197632"/>
                <a:gd name="connsiteY17" fmla="*/ 92699 h 111848"/>
                <a:gd name="connsiteX18" fmla="*/ 107856 w 197632"/>
                <a:gd name="connsiteY18" fmla="*/ 46138 h 111848"/>
                <a:gd name="connsiteX19" fmla="*/ 142017 w 197632"/>
                <a:gd name="connsiteY19" fmla="*/ 5649 h 111848"/>
                <a:gd name="connsiteX20" fmla="*/ 160743 w 197632"/>
                <a:gd name="connsiteY20" fmla="*/ 33738 h 111848"/>
                <a:gd name="connsiteX21" fmla="*/ 160743 w 197632"/>
                <a:gd name="connsiteY21" fmla="*/ 92699 h 111848"/>
                <a:gd name="connsiteX22" fmla="*/ 141005 w 197632"/>
                <a:gd name="connsiteY22" fmla="*/ 104086 h 111848"/>
                <a:gd name="connsiteX23" fmla="*/ 141005 w 197632"/>
                <a:gd name="connsiteY23" fmla="*/ 111931 h 111848"/>
                <a:gd name="connsiteX24" fmla="*/ 169600 w 197632"/>
                <a:gd name="connsiteY24" fmla="*/ 111172 h 111848"/>
                <a:gd name="connsiteX25" fmla="*/ 197942 w 197632"/>
                <a:gd name="connsiteY25" fmla="*/ 111931 h 111848"/>
                <a:gd name="connsiteX26" fmla="*/ 197942 w 197632"/>
                <a:gd name="connsiteY26" fmla="*/ 104086 h 111848"/>
                <a:gd name="connsiteX27" fmla="*/ 178204 w 197632"/>
                <a:gd name="connsiteY27" fmla="*/ 96495 h 111848"/>
                <a:gd name="connsiteX28" fmla="*/ 178204 w 197632"/>
                <a:gd name="connsiteY28" fmla="*/ 48162 h 111848"/>
                <a:gd name="connsiteX29" fmla="*/ 170359 w 197632"/>
                <a:gd name="connsiteY29" fmla="*/ 9445 h 111848"/>
                <a:gd name="connsiteX30" fmla="*/ 143789 w 197632"/>
                <a:gd name="connsiteY30" fmla="*/ 82 h 111848"/>
                <a:gd name="connsiteX31" fmla="*/ 107096 w 197632"/>
                <a:gd name="connsiteY31" fmla="*/ 24881 h 111848"/>
                <a:gd name="connsiteX32" fmla="*/ 73441 w 197632"/>
                <a:gd name="connsiteY32" fmla="*/ 82 h 111848"/>
                <a:gd name="connsiteX33" fmla="*/ 35989 w 197632"/>
                <a:gd name="connsiteY33" fmla="*/ 26653 h 111848"/>
                <a:gd name="connsiteX34" fmla="*/ 35989 w 197632"/>
                <a:gd name="connsiteY34" fmla="*/ 82 h 111848"/>
                <a:gd name="connsiteX35" fmla="*/ 309 w 197632"/>
                <a:gd name="connsiteY35" fmla="*/ 2866 h 111848"/>
                <a:gd name="connsiteX36" fmla="*/ 309 w 197632"/>
                <a:gd name="connsiteY36" fmla="*/ 10710 h 111848"/>
                <a:gd name="connsiteX37" fmla="*/ 20047 w 197632"/>
                <a:gd name="connsiteY37" fmla="*/ 24881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11848">
                  <a:moveTo>
                    <a:pt x="20047" y="24881"/>
                  </a:moveTo>
                  <a:lnTo>
                    <a:pt x="20047" y="92699"/>
                  </a:lnTo>
                  <a:cubicBezTo>
                    <a:pt x="20047" y="104086"/>
                    <a:pt x="17263" y="104086"/>
                    <a:pt x="309" y="104086"/>
                  </a:cubicBezTo>
                  <a:lnTo>
                    <a:pt x="309" y="111931"/>
                  </a:lnTo>
                  <a:cubicBezTo>
                    <a:pt x="9166" y="111678"/>
                    <a:pt x="22071" y="111172"/>
                    <a:pt x="28904" y="111172"/>
                  </a:cubicBezTo>
                  <a:cubicBezTo>
                    <a:pt x="35483" y="111172"/>
                    <a:pt x="48642" y="111678"/>
                    <a:pt x="57245" y="111931"/>
                  </a:cubicBezTo>
                  <a:lnTo>
                    <a:pt x="57245" y="104086"/>
                  </a:lnTo>
                  <a:cubicBezTo>
                    <a:pt x="40291" y="104086"/>
                    <a:pt x="37507" y="104086"/>
                    <a:pt x="37507" y="92699"/>
                  </a:cubicBezTo>
                  <a:lnTo>
                    <a:pt x="37507" y="46138"/>
                  </a:lnTo>
                  <a:cubicBezTo>
                    <a:pt x="37507" y="19820"/>
                    <a:pt x="55474" y="5649"/>
                    <a:pt x="71669" y="5649"/>
                  </a:cubicBezTo>
                  <a:cubicBezTo>
                    <a:pt x="87611" y="5649"/>
                    <a:pt x="90395" y="19314"/>
                    <a:pt x="90395" y="33738"/>
                  </a:cubicBezTo>
                  <a:lnTo>
                    <a:pt x="90395" y="92699"/>
                  </a:lnTo>
                  <a:cubicBezTo>
                    <a:pt x="90395" y="104086"/>
                    <a:pt x="87611" y="104086"/>
                    <a:pt x="70657" y="104086"/>
                  </a:cubicBezTo>
                  <a:lnTo>
                    <a:pt x="70657" y="111931"/>
                  </a:lnTo>
                  <a:cubicBezTo>
                    <a:pt x="79514" y="111678"/>
                    <a:pt x="92419" y="111172"/>
                    <a:pt x="99252" y="111172"/>
                  </a:cubicBezTo>
                  <a:cubicBezTo>
                    <a:pt x="105831" y="111172"/>
                    <a:pt x="118990" y="111678"/>
                    <a:pt x="127593" y="111931"/>
                  </a:cubicBezTo>
                  <a:lnTo>
                    <a:pt x="127593" y="104086"/>
                  </a:lnTo>
                  <a:cubicBezTo>
                    <a:pt x="110639" y="104086"/>
                    <a:pt x="107856" y="104086"/>
                    <a:pt x="107856" y="92699"/>
                  </a:cubicBezTo>
                  <a:lnTo>
                    <a:pt x="107856" y="46138"/>
                  </a:lnTo>
                  <a:cubicBezTo>
                    <a:pt x="107856" y="19820"/>
                    <a:pt x="125822" y="5649"/>
                    <a:pt x="142017" y="5649"/>
                  </a:cubicBezTo>
                  <a:cubicBezTo>
                    <a:pt x="157960" y="5649"/>
                    <a:pt x="160743" y="19314"/>
                    <a:pt x="160743" y="33738"/>
                  </a:cubicBezTo>
                  <a:lnTo>
                    <a:pt x="160743" y="92699"/>
                  </a:lnTo>
                  <a:cubicBezTo>
                    <a:pt x="160743" y="104086"/>
                    <a:pt x="157960" y="104086"/>
                    <a:pt x="141005" y="104086"/>
                  </a:cubicBezTo>
                  <a:lnTo>
                    <a:pt x="141005" y="111931"/>
                  </a:lnTo>
                  <a:cubicBezTo>
                    <a:pt x="149862" y="111678"/>
                    <a:pt x="162768" y="111172"/>
                    <a:pt x="169600" y="111172"/>
                  </a:cubicBezTo>
                  <a:cubicBezTo>
                    <a:pt x="176179" y="111172"/>
                    <a:pt x="189338" y="111678"/>
                    <a:pt x="197942" y="111931"/>
                  </a:cubicBezTo>
                  <a:lnTo>
                    <a:pt x="197942" y="104086"/>
                  </a:lnTo>
                  <a:cubicBezTo>
                    <a:pt x="184783" y="104086"/>
                    <a:pt x="178457" y="104086"/>
                    <a:pt x="178204" y="96495"/>
                  </a:cubicBezTo>
                  <a:lnTo>
                    <a:pt x="178204" y="48162"/>
                  </a:lnTo>
                  <a:cubicBezTo>
                    <a:pt x="178204" y="26400"/>
                    <a:pt x="178204" y="18555"/>
                    <a:pt x="170359" y="9445"/>
                  </a:cubicBezTo>
                  <a:cubicBezTo>
                    <a:pt x="166816" y="5143"/>
                    <a:pt x="158466" y="82"/>
                    <a:pt x="143789" y="82"/>
                  </a:cubicBezTo>
                  <a:cubicBezTo>
                    <a:pt x="122532" y="82"/>
                    <a:pt x="111398" y="15265"/>
                    <a:pt x="107096" y="24881"/>
                  </a:cubicBezTo>
                  <a:cubicBezTo>
                    <a:pt x="103554" y="2866"/>
                    <a:pt x="84828" y="82"/>
                    <a:pt x="73441" y="82"/>
                  </a:cubicBezTo>
                  <a:cubicBezTo>
                    <a:pt x="54968" y="82"/>
                    <a:pt x="43074" y="10964"/>
                    <a:pt x="35989" y="26653"/>
                  </a:cubicBezTo>
                  <a:lnTo>
                    <a:pt x="35989" y="82"/>
                  </a:lnTo>
                  <a:lnTo>
                    <a:pt x="309" y="2866"/>
                  </a:lnTo>
                  <a:lnTo>
                    <a:pt x="309" y="10710"/>
                  </a:lnTo>
                  <a:cubicBezTo>
                    <a:pt x="18022" y="10710"/>
                    <a:pt x="20047" y="12482"/>
                    <a:pt x="20047" y="2488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50CB6ECB-2C34-F4ED-5C0C-42BEDEC9286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900179" y="5186953"/>
              <a:ext cx="58707" cy="253051"/>
            </a:xfrm>
            <a:custGeom>
              <a:avLst/>
              <a:gdLst>
                <a:gd name="connsiteX0" fmla="*/ 59025 w 58707"/>
                <a:gd name="connsiteY0" fmla="*/ 250603 h 253051"/>
                <a:gd name="connsiteX1" fmla="*/ 54723 w 58707"/>
                <a:gd name="connsiteY1" fmla="*/ 245036 h 253051"/>
                <a:gd name="connsiteX2" fmla="*/ 14994 w 58707"/>
                <a:gd name="connsiteY2" fmla="*/ 126608 h 253051"/>
                <a:gd name="connsiteX3" fmla="*/ 55735 w 58707"/>
                <a:gd name="connsiteY3" fmla="*/ 6915 h 253051"/>
                <a:gd name="connsiteX4" fmla="*/ 59025 w 58707"/>
                <a:gd name="connsiteY4" fmla="*/ 2613 h 253051"/>
                <a:gd name="connsiteX5" fmla="*/ 56494 w 58707"/>
                <a:gd name="connsiteY5" fmla="*/ 82 h 253051"/>
                <a:gd name="connsiteX6" fmla="*/ 16259 w 58707"/>
                <a:gd name="connsiteY6" fmla="*/ 49427 h 253051"/>
                <a:gd name="connsiteX7" fmla="*/ 317 w 58707"/>
                <a:gd name="connsiteY7" fmla="*/ 126608 h 253051"/>
                <a:gd name="connsiteX8" fmla="*/ 17019 w 58707"/>
                <a:gd name="connsiteY8" fmla="*/ 205560 h 253051"/>
                <a:gd name="connsiteX9" fmla="*/ 56494 w 58707"/>
                <a:gd name="connsiteY9" fmla="*/ 253133 h 253051"/>
                <a:gd name="connsiteX10" fmla="*/ 59025 w 58707"/>
                <a:gd name="connsiteY10" fmla="*/ 25060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25" y="250603"/>
                  </a:moveTo>
                  <a:cubicBezTo>
                    <a:pt x="59025" y="249844"/>
                    <a:pt x="59025" y="249338"/>
                    <a:pt x="54723" y="245036"/>
                  </a:cubicBezTo>
                  <a:cubicBezTo>
                    <a:pt x="23092" y="213151"/>
                    <a:pt x="14994" y="165325"/>
                    <a:pt x="14994" y="126608"/>
                  </a:cubicBezTo>
                  <a:cubicBezTo>
                    <a:pt x="14994" y="82577"/>
                    <a:pt x="24610" y="38546"/>
                    <a:pt x="55735" y="6915"/>
                  </a:cubicBezTo>
                  <a:cubicBezTo>
                    <a:pt x="59025" y="3878"/>
                    <a:pt x="59025" y="3372"/>
                    <a:pt x="59025" y="2613"/>
                  </a:cubicBezTo>
                  <a:cubicBezTo>
                    <a:pt x="59025" y="841"/>
                    <a:pt x="58013" y="82"/>
                    <a:pt x="56494" y="82"/>
                  </a:cubicBezTo>
                  <a:cubicBezTo>
                    <a:pt x="53964" y="82"/>
                    <a:pt x="31189" y="17290"/>
                    <a:pt x="16259" y="49427"/>
                  </a:cubicBezTo>
                  <a:cubicBezTo>
                    <a:pt x="3354" y="77263"/>
                    <a:pt x="317" y="105352"/>
                    <a:pt x="317" y="126608"/>
                  </a:cubicBezTo>
                  <a:cubicBezTo>
                    <a:pt x="317" y="146346"/>
                    <a:pt x="3101" y="176965"/>
                    <a:pt x="17019" y="205560"/>
                  </a:cubicBezTo>
                  <a:cubicBezTo>
                    <a:pt x="32202" y="236685"/>
                    <a:pt x="53964" y="253133"/>
                    <a:pt x="56494" y="253133"/>
                  </a:cubicBezTo>
                  <a:cubicBezTo>
                    <a:pt x="58013" y="253133"/>
                    <a:pt x="59025" y="252374"/>
                    <a:pt x="59025" y="25060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5920BD9E-D096-3AC4-7CD2-E948FF417CC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983658" y="5264893"/>
              <a:ext cx="104256" cy="160940"/>
            </a:xfrm>
            <a:custGeom>
              <a:avLst/>
              <a:gdLst>
                <a:gd name="connsiteX0" fmla="*/ 104578 w 104256"/>
                <a:gd name="connsiteY0" fmla="*/ 2866 h 160940"/>
                <a:gd name="connsiteX1" fmla="*/ 102047 w 104256"/>
                <a:gd name="connsiteY1" fmla="*/ 335 h 160940"/>
                <a:gd name="connsiteX2" fmla="*/ 84840 w 104256"/>
                <a:gd name="connsiteY2" fmla="*/ 17796 h 160940"/>
                <a:gd name="connsiteX3" fmla="*/ 61306 w 104256"/>
                <a:gd name="connsiteY3" fmla="*/ 82 h 160940"/>
                <a:gd name="connsiteX4" fmla="*/ 321 w 104256"/>
                <a:gd name="connsiteY4" fmla="*/ 74226 h 160940"/>
                <a:gd name="connsiteX5" fmla="*/ 33724 w 104256"/>
                <a:gd name="connsiteY5" fmla="*/ 114714 h 160940"/>
                <a:gd name="connsiteX6" fmla="*/ 63584 w 104256"/>
                <a:gd name="connsiteY6" fmla="*/ 99531 h 160940"/>
                <a:gd name="connsiteX7" fmla="*/ 52196 w 104256"/>
                <a:gd name="connsiteY7" fmla="*/ 144828 h 160940"/>
                <a:gd name="connsiteX8" fmla="*/ 33977 w 104256"/>
                <a:gd name="connsiteY8" fmla="*/ 153178 h 160940"/>
                <a:gd name="connsiteX9" fmla="*/ 28157 w 104256"/>
                <a:gd name="connsiteY9" fmla="*/ 158239 h 160940"/>
                <a:gd name="connsiteX10" fmla="*/ 31446 w 104256"/>
                <a:gd name="connsiteY10" fmla="*/ 161023 h 160940"/>
                <a:gd name="connsiteX11" fmla="*/ 56751 w 104256"/>
                <a:gd name="connsiteY11" fmla="*/ 160264 h 160940"/>
                <a:gd name="connsiteX12" fmla="*/ 82816 w 104256"/>
                <a:gd name="connsiteY12" fmla="*/ 161023 h 160940"/>
                <a:gd name="connsiteX13" fmla="*/ 87371 w 104256"/>
                <a:gd name="connsiteY13" fmla="*/ 155962 h 160940"/>
                <a:gd name="connsiteX14" fmla="*/ 80791 w 104256"/>
                <a:gd name="connsiteY14" fmla="*/ 153178 h 160940"/>
                <a:gd name="connsiteX15" fmla="*/ 68645 w 104256"/>
                <a:gd name="connsiteY15" fmla="*/ 149129 h 160940"/>
                <a:gd name="connsiteX16" fmla="*/ 69657 w 104256"/>
                <a:gd name="connsiteY16" fmla="*/ 143562 h 160940"/>
                <a:gd name="connsiteX17" fmla="*/ 104578 w 104256"/>
                <a:gd name="connsiteY17" fmla="*/ 2866 h 160940"/>
                <a:gd name="connsiteX18" fmla="*/ 34483 w 104256"/>
                <a:gd name="connsiteY18" fmla="*/ 109147 h 160940"/>
                <a:gd name="connsiteX19" fmla="*/ 18288 w 104256"/>
                <a:gd name="connsiteY19" fmla="*/ 85361 h 160940"/>
                <a:gd name="connsiteX20" fmla="*/ 29928 w 104256"/>
                <a:gd name="connsiteY20" fmla="*/ 35003 h 160940"/>
                <a:gd name="connsiteX21" fmla="*/ 61306 w 104256"/>
                <a:gd name="connsiteY21" fmla="*/ 5649 h 160940"/>
                <a:gd name="connsiteX22" fmla="*/ 81297 w 104256"/>
                <a:gd name="connsiteY22" fmla="*/ 27918 h 160940"/>
                <a:gd name="connsiteX23" fmla="*/ 66620 w 104256"/>
                <a:gd name="connsiteY23" fmla="*/ 85867 h 160940"/>
                <a:gd name="connsiteX24" fmla="*/ 34483 w 104256"/>
                <a:gd name="connsiteY24" fmla="*/ 10914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60940">
                  <a:moveTo>
                    <a:pt x="104578" y="2866"/>
                  </a:moveTo>
                  <a:cubicBezTo>
                    <a:pt x="104578" y="1854"/>
                    <a:pt x="103819" y="335"/>
                    <a:pt x="102047" y="335"/>
                  </a:cubicBezTo>
                  <a:cubicBezTo>
                    <a:pt x="99264" y="335"/>
                    <a:pt x="89142" y="10457"/>
                    <a:pt x="84840" y="17796"/>
                  </a:cubicBezTo>
                  <a:cubicBezTo>
                    <a:pt x="79273" y="4131"/>
                    <a:pt x="69404" y="82"/>
                    <a:pt x="61306" y="82"/>
                  </a:cubicBezTo>
                  <a:cubicBezTo>
                    <a:pt x="31446" y="82"/>
                    <a:pt x="321" y="37534"/>
                    <a:pt x="321" y="74226"/>
                  </a:cubicBezTo>
                  <a:cubicBezTo>
                    <a:pt x="321" y="99025"/>
                    <a:pt x="15251" y="114714"/>
                    <a:pt x="33724" y="114714"/>
                  </a:cubicBezTo>
                  <a:cubicBezTo>
                    <a:pt x="44605" y="114714"/>
                    <a:pt x="54474" y="108641"/>
                    <a:pt x="63584" y="99531"/>
                  </a:cubicBezTo>
                  <a:cubicBezTo>
                    <a:pt x="61306" y="108388"/>
                    <a:pt x="52956" y="142550"/>
                    <a:pt x="52196" y="144828"/>
                  </a:cubicBezTo>
                  <a:cubicBezTo>
                    <a:pt x="50172" y="151913"/>
                    <a:pt x="48148" y="152925"/>
                    <a:pt x="33977" y="153178"/>
                  </a:cubicBezTo>
                  <a:cubicBezTo>
                    <a:pt x="30687" y="153178"/>
                    <a:pt x="28157" y="153178"/>
                    <a:pt x="28157" y="158239"/>
                  </a:cubicBezTo>
                  <a:cubicBezTo>
                    <a:pt x="28157" y="158492"/>
                    <a:pt x="28157" y="161023"/>
                    <a:pt x="31446" y="161023"/>
                  </a:cubicBezTo>
                  <a:cubicBezTo>
                    <a:pt x="39544" y="161023"/>
                    <a:pt x="48401" y="160264"/>
                    <a:pt x="56751" y="160264"/>
                  </a:cubicBezTo>
                  <a:cubicBezTo>
                    <a:pt x="65355" y="160264"/>
                    <a:pt x="74465" y="161023"/>
                    <a:pt x="82816" y="161023"/>
                  </a:cubicBezTo>
                  <a:cubicBezTo>
                    <a:pt x="84081" y="161023"/>
                    <a:pt x="87371" y="161023"/>
                    <a:pt x="87371" y="155962"/>
                  </a:cubicBezTo>
                  <a:cubicBezTo>
                    <a:pt x="87371" y="153178"/>
                    <a:pt x="84840" y="153178"/>
                    <a:pt x="80791" y="153178"/>
                  </a:cubicBezTo>
                  <a:cubicBezTo>
                    <a:pt x="68645" y="153178"/>
                    <a:pt x="68645" y="151407"/>
                    <a:pt x="68645" y="149129"/>
                  </a:cubicBezTo>
                  <a:cubicBezTo>
                    <a:pt x="68645" y="147358"/>
                    <a:pt x="69151" y="145840"/>
                    <a:pt x="69657" y="143562"/>
                  </a:cubicBezTo>
                  <a:lnTo>
                    <a:pt x="104578" y="2866"/>
                  </a:lnTo>
                  <a:close/>
                  <a:moveTo>
                    <a:pt x="34483" y="109147"/>
                  </a:moveTo>
                  <a:cubicBezTo>
                    <a:pt x="19300" y="109147"/>
                    <a:pt x="18288" y="89662"/>
                    <a:pt x="18288" y="85361"/>
                  </a:cubicBezTo>
                  <a:cubicBezTo>
                    <a:pt x="18288" y="73214"/>
                    <a:pt x="25626" y="45631"/>
                    <a:pt x="29928" y="35003"/>
                  </a:cubicBezTo>
                  <a:cubicBezTo>
                    <a:pt x="37773" y="16278"/>
                    <a:pt x="50931" y="5649"/>
                    <a:pt x="61306" y="5649"/>
                  </a:cubicBezTo>
                  <a:cubicBezTo>
                    <a:pt x="77755" y="5649"/>
                    <a:pt x="81297" y="26147"/>
                    <a:pt x="81297" y="27918"/>
                  </a:cubicBezTo>
                  <a:cubicBezTo>
                    <a:pt x="81297" y="29436"/>
                    <a:pt x="67379" y="84854"/>
                    <a:pt x="66620" y="85867"/>
                  </a:cubicBezTo>
                  <a:cubicBezTo>
                    <a:pt x="62825" y="92952"/>
                    <a:pt x="48654" y="109147"/>
                    <a:pt x="34483" y="10914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E40F270C-5999-6CCC-83F4-4418E906087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094826" y="5297258"/>
              <a:ext cx="53672" cy="119212"/>
            </a:xfrm>
            <a:custGeom>
              <a:avLst/>
              <a:gdLst>
                <a:gd name="connsiteX0" fmla="*/ 49392 w 53672"/>
                <a:gd name="connsiteY0" fmla="*/ 6815 h 119212"/>
                <a:gd name="connsiteX1" fmla="*/ 42307 w 53672"/>
                <a:gd name="connsiteY1" fmla="*/ 84 h 119212"/>
                <a:gd name="connsiteX2" fmla="*/ 32387 w 53672"/>
                <a:gd name="connsiteY2" fmla="*/ 9826 h 119212"/>
                <a:gd name="connsiteX3" fmla="*/ 39472 w 53672"/>
                <a:gd name="connsiteY3" fmla="*/ 16557 h 119212"/>
                <a:gd name="connsiteX4" fmla="*/ 49392 w 53672"/>
                <a:gd name="connsiteY4" fmla="*/ 6815 h 119212"/>
                <a:gd name="connsiteX5" fmla="*/ 13256 w 53672"/>
                <a:gd name="connsiteY5" fmla="*/ 96800 h 119212"/>
                <a:gd name="connsiteX6" fmla="*/ 11662 w 53672"/>
                <a:gd name="connsiteY6" fmla="*/ 104240 h 119212"/>
                <a:gd name="connsiteX7" fmla="*/ 28490 w 53672"/>
                <a:gd name="connsiteY7" fmla="*/ 119296 h 119212"/>
                <a:gd name="connsiteX8" fmla="*/ 53998 w 53672"/>
                <a:gd name="connsiteY8" fmla="*/ 92194 h 119212"/>
                <a:gd name="connsiteX9" fmla="*/ 51163 w 53672"/>
                <a:gd name="connsiteY9" fmla="*/ 89892 h 119212"/>
                <a:gd name="connsiteX10" fmla="*/ 47798 w 53672"/>
                <a:gd name="connsiteY10" fmla="*/ 92903 h 119212"/>
                <a:gd name="connsiteX11" fmla="*/ 29021 w 53672"/>
                <a:gd name="connsiteY11" fmla="*/ 114336 h 119212"/>
                <a:gd name="connsiteX12" fmla="*/ 24593 w 53672"/>
                <a:gd name="connsiteY12" fmla="*/ 108137 h 119212"/>
                <a:gd name="connsiteX13" fmla="*/ 27427 w 53672"/>
                <a:gd name="connsiteY13" fmla="*/ 96800 h 119212"/>
                <a:gd name="connsiteX14" fmla="*/ 33096 w 53672"/>
                <a:gd name="connsiteY14" fmla="*/ 82629 h 119212"/>
                <a:gd name="connsiteX15" fmla="*/ 41775 w 53672"/>
                <a:gd name="connsiteY15" fmla="*/ 60133 h 119212"/>
                <a:gd name="connsiteX16" fmla="*/ 42838 w 53672"/>
                <a:gd name="connsiteY16" fmla="*/ 54464 h 119212"/>
                <a:gd name="connsiteX17" fmla="*/ 26010 w 53672"/>
                <a:gd name="connsiteY17" fmla="*/ 39408 h 119212"/>
                <a:gd name="connsiteX18" fmla="*/ 325 w 53672"/>
                <a:gd name="connsiteY18" fmla="*/ 66510 h 119212"/>
                <a:gd name="connsiteX19" fmla="*/ 3337 w 53672"/>
                <a:gd name="connsiteY19" fmla="*/ 68812 h 119212"/>
                <a:gd name="connsiteX20" fmla="*/ 6525 w 53672"/>
                <a:gd name="connsiteY20" fmla="*/ 65978 h 119212"/>
                <a:gd name="connsiteX21" fmla="*/ 25479 w 53672"/>
                <a:gd name="connsiteY21" fmla="*/ 44368 h 119212"/>
                <a:gd name="connsiteX22" fmla="*/ 29907 w 53672"/>
                <a:gd name="connsiteY22" fmla="*/ 50567 h 119212"/>
                <a:gd name="connsiteX23" fmla="*/ 24416 w 53672"/>
                <a:gd name="connsiteY23" fmla="*/ 68281 h 119212"/>
                <a:gd name="connsiteX24" fmla="*/ 13256 w 53672"/>
                <a:gd name="connsiteY24" fmla="*/ 96800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392" y="6815"/>
                  </a:moveTo>
                  <a:cubicBezTo>
                    <a:pt x="49392" y="3981"/>
                    <a:pt x="47266" y="84"/>
                    <a:pt x="42307" y="84"/>
                  </a:cubicBezTo>
                  <a:cubicBezTo>
                    <a:pt x="37524" y="84"/>
                    <a:pt x="32387" y="4689"/>
                    <a:pt x="32387" y="9826"/>
                  </a:cubicBezTo>
                  <a:cubicBezTo>
                    <a:pt x="32387" y="12838"/>
                    <a:pt x="34690" y="16557"/>
                    <a:pt x="39472" y="16557"/>
                  </a:cubicBezTo>
                  <a:cubicBezTo>
                    <a:pt x="44609" y="16557"/>
                    <a:pt x="49392" y="11598"/>
                    <a:pt x="49392" y="6815"/>
                  </a:cubicBezTo>
                  <a:close/>
                  <a:moveTo>
                    <a:pt x="13256" y="96800"/>
                  </a:moveTo>
                  <a:cubicBezTo>
                    <a:pt x="12548" y="99103"/>
                    <a:pt x="11662" y="101228"/>
                    <a:pt x="11662" y="104240"/>
                  </a:cubicBezTo>
                  <a:cubicBezTo>
                    <a:pt x="11662" y="112565"/>
                    <a:pt x="18748" y="119296"/>
                    <a:pt x="28490" y="119296"/>
                  </a:cubicBezTo>
                  <a:cubicBezTo>
                    <a:pt x="46204" y="119296"/>
                    <a:pt x="53998" y="94851"/>
                    <a:pt x="53998" y="92194"/>
                  </a:cubicBezTo>
                  <a:cubicBezTo>
                    <a:pt x="53998" y="89892"/>
                    <a:pt x="51695" y="89892"/>
                    <a:pt x="51163" y="89892"/>
                  </a:cubicBezTo>
                  <a:cubicBezTo>
                    <a:pt x="48683" y="89892"/>
                    <a:pt x="48506" y="90954"/>
                    <a:pt x="47798" y="92903"/>
                  </a:cubicBezTo>
                  <a:cubicBezTo>
                    <a:pt x="43724" y="107074"/>
                    <a:pt x="35930" y="114336"/>
                    <a:pt x="29021" y="114336"/>
                  </a:cubicBezTo>
                  <a:cubicBezTo>
                    <a:pt x="25479" y="114336"/>
                    <a:pt x="24593" y="112034"/>
                    <a:pt x="24593" y="108137"/>
                  </a:cubicBezTo>
                  <a:cubicBezTo>
                    <a:pt x="24593" y="104062"/>
                    <a:pt x="25833" y="100697"/>
                    <a:pt x="27427" y="96800"/>
                  </a:cubicBezTo>
                  <a:cubicBezTo>
                    <a:pt x="29199" y="92017"/>
                    <a:pt x="31147" y="87235"/>
                    <a:pt x="33096" y="82629"/>
                  </a:cubicBezTo>
                  <a:cubicBezTo>
                    <a:pt x="34690" y="78378"/>
                    <a:pt x="41067" y="62258"/>
                    <a:pt x="41775" y="60133"/>
                  </a:cubicBezTo>
                  <a:cubicBezTo>
                    <a:pt x="42307" y="58361"/>
                    <a:pt x="42838" y="56236"/>
                    <a:pt x="42838" y="54464"/>
                  </a:cubicBezTo>
                  <a:cubicBezTo>
                    <a:pt x="42838" y="46139"/>
                    <a:pt x="35753" y="39408"/>
                    <a:pt x="26010" y="39408"/>
                  </a:cubicBezTo>
                  <a:cubicBezTo>
                    <a:pt x="8474" y="39408"/>
                    <a:pt x="325" y="63498"/>
                    <a:pt x="325" y="66510"/>
                  </a:cubicBezTo>
                  <a:cubicBezTo>
                    <a:pt x="325" y="68812"/>
                    <a:pt x="2805" y="68812"/>
                    <a:pt x="3337" y="68812"/>
                  </a:cubicBezTo>
                  <a:cubicBezTo>
                    <a:pt x="5817" y="68812"/>
                    <a:pt x="5994" y="67927"/>
                    <a:pt x="6525" y="65978"/>
                  </a:cubicBezTo>
                  <a:cubicBezTo>
                    <a:pt x="11131" y="50745"/>
                    <a:pt x="18925" y="44368"/>
                    <a:pt x="25479" y="44368"/>
                  </a:cubicBezTo>
                  <a:cubicBezTo>
                    <a:pt x="28313" y="44368"/>
                    <a:pt x="29907" y="45785"/>
                    <a:pt x="29907" y="50567"/>
                  </a:cubicBezTo>
                  <a:cubicBezTo>
                    <a:pt x="29907" y="54642"/>
                    <a:pt x="28844" y="57299"/>
                    <a:pt x="24416" y="68281"/>
                  </a:cubicBezTo>
                  <a:lnTo>
                    <a:pt x="13256" y="9680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6AFAF208-621A-432A-0E76-00B2156B39D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192511" y="5349918"/>
              <a:ext cx="29606" cy="75662"/>
            </a:xfrm>
            <a:custGeom>
              <a:avLst/>
              <a:gdLst>
                <a:gd name="connsiteX0" fmla="*/ 29936 w 29606"/>
                <a:gd name="connsiteY0" fmla="*/ 26653 h 75662"/>
                <a:gd name="connsiteX1" fmla="*/ 13740 w 29606"/>
                <a:gd name="connsiteY1" fmla="*/ 82 h 75662"/>
                <a:gd name="connsiteX2" fmla="*/ 329 w 29606"/>
                <a:gd name="connsiteY2" fmla="*/ 13494 h 75662"/>
                <a:gd name="connsiteX3" fmla="*/ 13740 w 29606"/>
                <a:gd name="connsiteY3" fmla="*/ 26906 h 75662"/>
                <a:gd name="connsiteX4" fmla="*/ 22597 w 29606"/>
                <a:gd name="connsiteY4" fmla="*/ 23616 h 75662"/>
                <a:gd name="connsiteX5" fmla="*/ 23863 w 29606"/>
                <a:gd name="connsiteY5" fmla="*/ 22857 h 75662"/>
                <a:gd name="connsiteX6" fmla="*/ 24369 w 29606"/>
                <a:gd name="connsiteY6" fmla="*/ 26653 h 75662"/>
                <a:gd name="connsiteX7" fmla="*/ 7161 w 29606"/>
                <a:gd name="connsiteY7" fmla="*/ 68912 h 75662"/>
                <a:gd name="connsiteX8" fmla="*/ 4378 w 29606"/>
                <a:gd name="connsiteY8" fmla="*/ 72961 h 75662"/>
                <a:gd name="connsiteX9" fmla="*/ 6908 w 29606"/>
                <a:gd name="connsiteY9" fmla="*/ 75745 h 75662"/>
                <a:gd name="connsiteX10" fmla="*/ 29936 w 29606"/>
                <a:gd name="connsiteY10" fmla="*/ 2665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936" y="26653"/>
                  </a:moveTo>
                  <a:cubicBezTo>
                    <a:pt x="29936" y="9951"/>
                    <a:pt x="23609" y="82"/>
                    <a:pt x="13740" y="82"/>
                  </a:cubicBezTo>
                  <a:cubicBezTo>
                    <a:pt x="5390" y="82"/>
                    <a:pt x="329" y="6409"/>
                    <a:pt x="329" y="13494"/>
                  </a:cubicBezTo>
                  <a:cubicBezTo>
                    <a:pt x="329" y="20326"/>
                    <a:pt x="5390" y="26906"/>
                    <a:pt x="13740" y="26906"/>
                  </a:cubicBezTo>
                  <a:cubicBezTo>
                    <a:pt x="16777" y="26906"/>
                    <a:pt x="20067" y="25894"/>
                    <a:pt x="22597" y="23616"/>
                  </a:cubicBezTo>
                  <a:cubicBezTo>
                    <a:pt x="23356" y="23110"/>
                    <a:pt x="23609" y="22857"/>
                    <a:pt x="23863" y="22857"/>
                  </a:cubicBezTo>
                  <a:cubicBezTo>
                    <a:pt x="24116" y="22857"/>
                    <a:pt x="24369" y="23110"/>
                    <a:pt x="24369" y="26653"/>
                  </a:cubicBezTo>
                  <a:cubicBezTo>
                    <a:pt x="24369" y="45378"/>
                    <a:pt x="15512" y="60562"/>
                    <a:pt x="7161" y="68912"/>
                  </a:cubicBezTo>
                  <a:cubicBezTo>
                    <a:pt x="4378" y="71696"/>
                    <a:pt x="4378" y="72202"/>
                    <a:pt x="4378" y="72961"/>
                  </a:cubicBezTo>
                  <a:cubicBezTo>
                    <a:pt x="4378" y="74732"/>
                    <a:pt x="5643" y="75745"/>
                    <a:pt x="6908" y="75745"/>
                  </a:cubicBezTo>
                  <a:cubicBezTo>
                    <a:pt x="9692" y="75745"/>
                    <a:pt x="29936" y="56260"/>
                    <a:pt x="29936" y="2665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58471FC7-386A-65E4-6EF1-4BA2D1B7B70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275118" y="5264893"/>
              <a:ext cx="132092" cy="160940"/>
            </a:xfrm>
            <a:custGeom>
              <a:avLst/>
              <a:gdLst>
                <a:gd name="connsiteX0" fmla="*/ 19818 w 132092"/>
                <a:gd name="connsiteY0" fmla="*/ 142803 h 160940"/>
                <a:gd name="connsiteX1" fmla="*/ 6153 w 132092"/>
                <a:gd name="connsiteY1" fmla="*/ 153178 h 160940"/>
                <a:gd name="connsiteX2" fmla="*/ 333 w 132092"/>
                <a:gd name="connsiteY2" fmla="*/ 157986 h 160940"/>
                <a:gd name="connsiteX3" fmla="*/ 3623 w 132092"/>
                <a:gd name="connsiteY3" fmla="*/ 161023 h 160940"/>
                <a:gd name="connsiteX4" fmla="*/ 24879 w 132092"/>
                <a:gd name="connsiteY4" fmla="*/ 160264 h 160940"/>
                <a:gd name="connsiteX5" fmla="*/ 49931 w 132092"/>
                <a:gd name="connsiteY5" fmla="*/ 161023 h 160940"/>
                <a:gd name="connsiteX6" fmla="*/ 54486 w 132092"/>
                <a:gd name="connsiteY6" fmla="*/ 155962 h 160940"/>
                <a:gd name="connsiteX7" fmla="*/ 48413 w 132092"/>
                <a:gd name="connsiteY7" fmla="*/ 153178 h 160940"/>
                <a:gd name="connsiteX8" fmla="*/ 35760 w 132092"/>
                <a:gd name="connsiteY8" fmla="*/ 149129 h 160940"/>
                <a:gd name="connsiteX9" fmla="*/ 48160 w 132092"/>
                <a:gd name="connsiteY9" fmla="*/ 98519 h 160940"/>
                <a:gd name="connsiteX10" fmla="*/ 71440 w 132092"/>
                <a:gd name="connsiteY10" fmla="*/ 114714 h 160940"/>
                <a:gd name="connsiteX11" fmla="*/ 132426 w 132092"/>
                <a:gd name="connsiteY11" fmla="*/ 40570 h 160940"/>
                <a:gd name="connsiteX12" fmla="*/ 98770 w 132092"/>
                <a:gd name="connsiteY12" fmla="*/ 82 h 160940"/>
                <a:gd name="connsiteX13" fmla="*/ 65620 w 132092"/>
                <a:gd name="connsiteY13" fmla="*/ 19061 h 160940"/>
                <a:gd name="connsiteX14" fmla="*/ 42846 w 132092"/>
                <a:gd name="connsiteY14" fmla="*/ 82 h 160940"/>
                <a:gd name="connsiteX15" fmla="*/ 24120 w 132092"/>
                <a:gd name="connsiteY15" fmla="*/ 14506 h 160940"/>
                <a:gd name="connsiteX16" fmla="*/ 16275 w 132092"/>
                <a:gd name="connsiteY16" fmla="*/ 39052 h 160940"/>
                <a:gd name="connsiteX17" fmla="*/ 19312 w 132092"/>
                <a:gd name="connsiteY17" fmla="*/ 41583 h 160940"/>
                <a:gd name="connsiteX18" fmla="*/ 23614 w 132092"/>
                <a:gd name="connsiteY18" fmla="*/ 35763 h 160940"/>
                <a:gd name="connsiteX19" fmla="*/ 42087 w 132092"/>
                <a:gd name="connsiteY19" fmla="*/ 5649 h 160940"/>
                <a:gd name="connsiteX20" fmla="*/ 49931 w 132092"/>
                <a:gd name="connsiteY20" fmla="*/ 17290 h 160940"/>
                <a:gd name="connsiteX21" fmla="*/ 48160 w 132092"/>
                <a:gd name="connsiteY21" fmla="*/ 30195 h 160940"/>
                <a:gd name="connsiteX22" fmla="*/ 19818 w 132092"/>
                <a:gd name="connsiteY22" fmla="*/ 142803 h 160940"/>
                <a:gd name="connsiteX23" fmla="*/ 64355 w 132092"/>
                <a:gd name="connsiteY23" fmla="*/ 32979 h 160940"/>
                <a:gd name="connsiteX24" fmla="*/ 77514 w 132092"/>
                <a:gd name="connsiteY24" fmla="*/ 15265 h 160940"/>
                <a:gd name="connsiteX25" fmla="*/ 98011 w 132092"/>
                <a:gd name="connsiteY25" fmla="*/ 5649 h 160940"/>
                <a:gd name="connsiteX26" fmla="*/ 114206 w 132092"/>
                <a:gd name="connsiteY26" fmla="*/ 29436 h 160940"/>
                <a:gd name="connsiteX27" fmla="*/ 101301 w 132092"/>
                <a:gd name="connsiteY27" fmla="*/ 83083 h 160940"/>
                <a:gd name="connsiteX28" fmla="*/ 71187 w 132092"/>
                <a:gd name="connsiteY28" fmla="*/ 109147 h 160940"/>
                <a:gd name="connsiteX29" fmla="*/ 51196 w 132092"/>
                <a:gd name="connsiteY29" fmla="*/ 86626 h 160940"/>
                <a:gd name="connsiteX30" fmla="*/ 51956 w 132092"/>
                <a:gd name="connsiteY30" fmla="*/ 82577 h 160940"/>
                <a:gd name="connsiteX31" fmla="*/ 64355 w 132092"/>
                <a:gd name="connsiteY31" fmla="*/ 32979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818" y="142803"/>
                  </a:moveTo>
                  <a:cubicBezTo>
                    <a:pt x="17794" y="151407"/>
                    <a:pt x="17288" y="153178"/>
                    <a:pt x="6153" y="153178"/>
                  </a:cubicBezTo>
                  <a:cubicBezTo>
                    <a:pt x="3117" y="153178"/>
                    <a:pt x="333" y="153178"/>
                    <a:pt x="333" y="157986"/>
                  </a:cubicBezTo>
                  <a:cubicBezTo>
                    <a:pt x="333" y="160011"/>
                    <a:pt x="1598" y="161023"/>
                    <a:pt x="3623" y="161023"/>
                  </a:cubicBezTo>
                  <a:cubicBezTo>
                    <a:pt x="10455" y="161023"/>
                    <a:pt x="17794" y="160264"/>
                    <a:pt x="24879" y="160264"/>
                  </a:cubicBezTo>
                  <a:cubicBezTo>
                    <a:pt x="33230" y="160264"/>
                    <a:pt x="41834" y="161023"/>
                    <a:pt x="49931" y="161023"/>
                  </a:cubicBezTo>
                  <a:cubicBezTo>
                    <a:pt x="51196" y="161023"/>
                    <a:pt x="54486" y="161023"/>
                    <a:pt x="54486" y="155962"/>
                  </a:cubicBezTo>
                  <a:cubicBezTo>
                    <a:pt x="54486" y="153178"/>
                    <a:pt x="51956" y="153178"/>
                    <a:pt x="48413" y="153178"/>
                  </a:cubicBezTo>
                  <a:cubicBezTo>
                    <a:pt x="35760" y="153178"/>
                    <a:pt x="35760" y="151407"/>
                    <a:pt x="35760" y="149129"/>
                  </a:cubicBezTo>
                  <a:cubicBezTo>
                    <a:pt x="35760" y="146093"/>
                    <a:pt x="46388" y="104845"/>
                    <a:pt x="48160" y="98519"/>
                  </a:cubicBezTo>
                  <a:cubicBezTo>
                    <a:pt x="51449" y="105858"/>
                    <a:pt x="58535" y="114714"/>
                    <a:pt x="71440" y="114714"/>
                  </a:cubicBezTo>
                  <a:cubicBezTo>
                    <a:pt x="100794" y="114714"/>
                    <a:pt x="132426" y="77769"/>
                    <a:pt x="132426" y="40570"/>
                  </a:cubicBezTo>
                  <a:cubicBezTo>
                    <a:pt x="132426" y="16784"/>
                    <a:pt x="118002" y="82"/>
                    <a:pt x="98770" y="82"/>
                  </a:cubicBezTo>
                  <a:cubicBezTo>
                    <a:pt x="86117" y="82"/>
                    <a:pt x="73971" y="9192"/>
                    <a:pt x="65620" y="19061"/>
                  </a:cubicBezTo>
                  <a:cubicBezTo>
                    <a:pt x="63090" y="5396"/>
                    <a:pt x="52209" y="82"/>
                    <a:pt x="42846" y="82"/>
                  </a:cubicBezTo>
                  <a:cubicBezTo>
                    <a:pt x="31205" y="82"/>
                    <a:pt x="26397" y="9951"/>
                    <a:pt x="24120" y="14506"/>
                  </a:cubicBezTo>
                  <a:cubicBezTo>
                    <a:pt x="19565" y="23110"/>
                    <a:pt x="16275" y="38293"/>
                    <a:pt x="16275" y="39052"/>
                  </a:cubicBezTo>
                  <a:cubicBezTo>
                    <a:pt x="16275" y="41583"/>
                    <a:pt x="18806" y="41583"/>
                    <a:pt x="19312" y="41583"/>
                  </a:cubicBezTo>
                  <a:cubicBezTo>
                    <a:pt x="21843" y="41583"/>
                    <a:pt x="22096" y="41330"/>
                    <a:pt x="23614" y="35763"/>
                  </a:cubicBezTo>
                  <a:cubicBezTo>
                    <a:pt x="27916" y="17796"/>
                    <a:pt x="32977" y="5649"/>
                    <a:pt x="42087" y="5649"/>
                  </a:cubicBezTo>
                  <a:cubicBezTo>
                    <a:pt x="46388" y="5649"/>
                    <a:pt x="49931" y="7674"/>
                    <a:pt x="49931" y="17290"/>
                  </a:cubicBezTo>
                  <a:cubicBezTo>
                    <a:pt x="49931" y="23110"/>
                    <a:pt x="49172" y="25894"/>
                    <a:pt x="48160" y="30195"/>
                  </a:cubicBezTo>
                  <a:lnTo>
                    <a:pt x="19818" y="142803"/>
                  </a:lnTo>
                  <a:close/>
                  <a:moveTo>
                    <a:pt x="64355" y="32979"/>
                  </a:moveTo>
                  <a:cubicBezTo>
                    <a:pt x="66126" y="26147"/>
                    <a:pt x="72959" y="19061"/>
                    <a:pt x="77514" y="15265"/>
                  </a:cubicBezTo>
                  <a:cubicBezTo>
                    <a:pt x="86371" y="7421"/>
                    <a:pt x="93709" y="5649"/>
                    <a:pt x="98011" y="5649"/>
                  </a:cubicBezTo>
                  <a:cubicBezTo>
                    <a:pt x="108133" y="5649"/>
                    <a:pt x="114206" y="14506"/>
                    <a:pt x="114206" y="29436"/>
                  </a:cubicBezTo>
                  <a:cubicBezTo>
                    <a:pt x="114206" y="44366"/>
                    <a:pt x="105855" y="73467"/>
                    <a:pt x="101301" y="83083"/>
                  </a:cubicBezTo>
                  <a:cubicBezTo>
                    <a:pt x="92697" y="100797"/>
                    <a:pt x="80550" y="109147"/>
                    <a:pt x="71187" y="109147"/>
                  </a:cubicBezTo>
                  <a:cubicBezTo>
                    <a:pt x="54486" y="109147"/>
                    <a:pt x="51196" y="88144"/>
                    <a:pt x="51196" y="86626"/>
                  </a:cubicBezTo>
                  <a:cubicBezTo>
                    <a:pt x="51196" y="86120"/>
                    <a:pt x="51196" y="85614"/>
                    <a:pt x="51956" y="82577"/>
                  </a:cubicBezTo>
                  <a:lnTo>
                    <a:pt x="64355" y="3297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FA3EA347-5E29-5A03-83DF-D4A487E4562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422931" y="5158845"/>
              <a:ext cx="130371" cy="130549"/>
            </a:xfrm>
            <a:custGeom>
              <a:avLst/>
              <a:gdLst>
                <a:gd name="connsiteX0" fmla="*/ 69953 w 130371"/>
                <a:gd name="connsiteY0" fmla="*/ 69692 h 130549"/>
                <a:gd name="connsiteX1" fmla="*/ 124156 w 130371"/>
                <a:gd name="connsiteY1" fmla="*/ 69692 h 130549"/>
                <a:gd name="connsiteX2" fmla="*/ 130710 w 130371"/>
                <a:gd name="connsiteY2" fmla="*/ 65441 h 130549"/>
                <a:gd name="connsiteX3" fmla="*/ 124156 w 130371"/>
                <a:gd name="connsiteY3" fmla="*/ 61013 h 130549"/>
                <a:gd name="connsiteX4" fmla="*/ 69953 w 130371"/>
                <a:gd name="connsiteY4" fmla="*/ 61013 h 130549"/>
                <a:gd name="connsiteX5" fmla="*/ 69953 w 130371"/>
                <a:gd name="connsiteY5" fmla="*/ 6632 h 130549"/>
                <a:gd name="connsiteX6" fmla="*/ 65701 w 130371"/>
                <a:gd name="connsiteY6" fmla="*/ 78 h 130549"/>
                <a:gd name="connsiteX7" fmla="*/ 61273 w 130371"/>
                <a:gd name="connsiteY7" fmla="*/ 6632 h 130549"/>
                <a:gd name="connsiteX8" fmla="*/ 61273 w 130371"/>
                <a:gd name="connsiteY8" fmla="*/ 61013 h 130549"/>
                <a:gd name="connsiteX9" fmla="*/ 6892 w 130371"/>
                <a:gd name="connsiteY9" fmla="*/ 61013 h 130549"/>
                <a:gd name="connsiteX10" fmla="*/ 338 w 130371"/>
                <a:gd name="connsiteY10" fmla="*/ 65264 h 130549"/>
                <a:gd name="connsiteX11" fmla="*/ 6892 w 130371"/>
                <a:gd name="connsiteY11" fmla="*/ 69692 h 130549"/>
                <a:gd name="connsiteX12" fmla="*/ 61273 w 130371"/>
                <a:gd name="connsiteY12" fmla="*/ 69692 h 130549"/>
                <a:gd name="connsiteX13" fmla="*/ 61273 w 130371"/>
                <a:gd name="connsiteY13" fmla="*/ 124073 h 130549"/>
                <a:gd name="connsiteX14" fmla="*/ 65524 w 130371"/>
                <a:gd name="connsiteY14" fmla="*/ 130627 h 130549"/>
                <a:gd name="connsiteX15" fmla="*/ 69953 w 130371"/>
                <a:gd name="connsiteY15" fmla="*/ 124073 h 130549"/>
                <a:gd name="connsiteX16" fmla="*/ 69953 w 130371"/>
                <a:gd name="connsiteY16" fmla="*/ 69692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30549">
                  <a:moveTo>
                    <a:pt x="69953" y="69692"/>
                  </a:moveTo>
                  <a:lnTo>
                    <a:pt x="124156" y="69692"/>
                  </a:lnTo>
                  <a:cubicBezTo>
                    <a:pt x="126459" y="69692"/>
                    <a:pt x="130710" y="69692"/>
                    <a:pt x="130710" y="65441"/>
                  </a:cubicBezTo>
                  <a:cubicBezTo>
                    <a:pt x="130710" y="61013"/>
                    <a:pt x="126636" y="61013"/>
                    <a:pt x="124156" y="61013"/>
                  </a:cubicBezTo>
                  <a:lnTo>
                    <a:pt x="69953" y="61013"/>
                  </a:lnTo>
                  <a:lnTo>
                    <a:pt x="69953" y="6632"/>
                  </a:lnTo>
                  <a:cubicBezTo>
                    <a:pt x="69953" y="4329"/>
                    <a:pt x="69953" y="78"/>
                    <a:pt x="65701" y="78"/>
                  </a:cubicBezTo>
                  <a:cubicBezTo>
                    <a:pt x="61273" y="78"/>
                    <a:pt x="61273" y="4152"/>
                    <a:pt x="61273" y="6632"/>
                  </a:cubicBezTo>
                  <a:lnTo>
                    <a:pt x="61273" y="61013"/>
                  </a:lnTo>
                  <a:lnTo>
                    <a:pt x="6892" y="61013"/>
                  </a:lnTo>
                  <a:cubicBezTo>
                    <a:pt x="4589" y="61013"/>
                    <a:pt x="338" y="61013"/>
                    <a:pt x="338" y="65264"/>
                  </a:cubicBezTo>
                  <a:cubicBezTo>
                    <a:pt x="338" y="69692"/>
                    <a:pt x="4412" y="69692"/>
                    <a:pt x="6892" y="69692"/>
                  </a:cubicBezTo>
                  <a:lnTo>
                    <a:pt x="61273" y="69692"/>
                  </a:lnTo>
                  <a:lnTo>
                    <a:pt x="61273" y="124073"/>
                  </a:lnTo>
                  <a:cubicBezTo>
                    <a:pt x="61273" y="126376"/>
                    <a:pt x="61273" y="130627"/>
                    <a:pt x="65524" y="130627"/>
                  </a:cubicBezTo>
                  <a:cubicBezTo>
                    <a:pt x="69953" y="130627"/>
                    <a:pt x="69953" y="126553"/>
                    <a:pt x="69953" y="124073"/>
                  </a:cubicBezTo>
                  <a:lnTo>
                    <a:pt x="69953" y="69692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DBDF7259-8845-E127-CF90-C01DAD350DF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418857" y="5329836"/>
              <a:ext cx="53672" cy="119212"/>
            </a:xfrm>
            <a:custGeom>
              <a:avLst/>
              <a:gdLst>
                <a:gd name="connsiteX0" fmla="*/ 49405 w 53672"/>
                <a:gd name="connsiteY0" fmla="*/ 6816 h 119212"/>
                <a:gd name="connsiteX1" fmla="*/ 42319 w 53672"/>
                <a:gd name="connsiteY1" fmla="*/ 85 h 119212"/>
                <a:gd name="connsiteX2" fmla="*/ 32400 w 53672"/>
                <a:gd name="connsiteY2" fmla="*/ 9828 h 119212"/>
                <a:gd name="connsiteX3" fmla="*/ 39485 w 53672"/>
                <a:gd name="connsiteY3" fmla="*/ 16559 h 119212"/>
                <a:gd name="connsiteX4" fmla="*/ 49405 w 53672"/>
                <a:gd name="connsiteY4" fmla="*/ 6816 h 119212"/>
                <a:gd name="connsiteX5" fmla="*/ 13269 w 53672"/>
                <a:gd name="connsiteY5" fmla="*/ 96801 h 119212"/>
                <a:gd name="connsiteX6" fmla="*/ 11675 w 53672"/>
                <a:gd name="connsiteY6" fmla="*/ 104241 h 119212"/>
                <a:gd name="connsiteX7" fmla="*/ 28503 w 53672"/>
                <a:gd name="connsiteY7" fmla="*/ 119297 h 119212"/>
                <a:gd name="connsiteX8" fmla="*/ 54010 w 53672"/>
                <a:gd name="connsiteY8" fmla="*/ 92196 h 119212"/>
                <a:gd name="connsiteX9" fmla="*/ 51176 w 53672"/>
                <a:gd name="connsiteY9" fmla="*/ 89893 h 119212"/>
                <a:gd name="connsiteX10" fmla="*/ 47811 w 53672"/>
                <a:gd name="connsiteY10" fmla="*/ 92904 h 119212"/>
                <a:gd name="connsiteX11" fmla="*/ 29034 w 53672"/>
                <a:gd name="connsiteY11" fmla="*/ 114338 h 119212"/>
                <a:gd name="connsiteX12" fmla="*/ 24606 w 53672"/>
                <a:gd name="connsiteY12" fmla="*/ 108138 h 119212"/>
                <a:gd name="connsiteX13" fmla="*/ 27440 w 53672"/>
                <a:gd name="connsiteY13" fmla="*/ 96801 h 119212"/>
                <a:gd name="connsiteX14" fmla="*/ 33108 w 53672"/>
                <a:gd name="connsiteY14" fmla="*/ 82630 h 119212"/>
                <a:gd name="connsiteX15" fmla="*/ 41788 w 53672"/>
                <a:gd name="connsiteY15" fmla="*/ 60134 h 119212"/>
                <a:gd name="connsiteX16" fmla="*/ 42851 w 53672"/>
                <a:gd name="connsiteY16" fmla="*/ 54466 h 119212"/>
                <a:gd name="connsiteX17" fmla="*/ 26023 w 53672"/>
                <a:gd name="connsiteY17" fmla="*/ 39409 h 119212"/>
                <a:gd name="connsiteX18" fmla="*/ 338 w 53672"/>
                <a:gd name="connsiteY18" fmla="*/ 66511 h 119212"/>
                <a:gd name="connsiteX19" fmla="*/ 3350 w 53672"/>
                <a:gd name="connsiteY19" fmla="*/ 68814 h 119212"/>
                <a:gd name="connsiteX20" fmla="*/ 6538 w 53672"/>
                <a:gd name="connsiteY20" fmla="*/ 65980 h 119212"/>
                <a:gd name="connsiteX21" fmla="*/ 25491 w 53672"/>
                <a:gd name="connsiteY21" fmla="*/ 44369 h 119212"/>
                <a:gd name="connsiteX22" fmla="*/ 29920 w 53672"/>
                <a:gd name="connsiteY22" fmla="*/ 50569 h 119212"/>
                <a:gd name="connsiteX23" fmla="*/ 24429 w 53672"/>
                <a:gd name="connsiteY23" fmla="*/ 68282 h 119212"/>
                <a:gd name="connsiteX24" fmla="*/ 13269 w 53672"/>
                <a:gd name="connsiteY24" fmla="*/ 9680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405" y="6816"/>
                  </a:moveTo>
                  <a:cubicBezTo>
                    <a:pt x="49405" y="3982"/>
                    <a:pt x="47279" y="85"/>
                    <a:pt x="42319" y="85"/>
                  </a:cubicBezTo>
                  <a:cubicBezTo>
                    <a:pt x="37537" y="85"/>
                    <a:pt x="32400" y="4691"/>
                    <a:pt x="32400" y="9828"/>
                  </a:cubicBezTo>
                  <a:cubicBezTo>
                    <a:pt x="32400" y="12839"/>
                    <a:pt x="34703" y="16559"/>
                    <a:pt x="39485" y="16559"/>
                  </a:cubicBezTo>
                  <a:cubicBezTo>
                    <a:pt x="44622" y="16559"/>
                    <a:pt x="49405" y="11599"/>
                    <a:pt x="49405" y="6816"/>
                  </a:cubicBezTo>
                  <a:close/>
                  <a:moveTo>
                    <a:pt x="13269" y="96801"/>
                  </a:moveTo>
                  <a:cubicBezTo>
                    <a:pt x="12561" y="99104"/>
                    <a:pt x="11675" y="101230"/>
                    <a:pt x="11675" y="104241"/>
                  </a:cubicBezTo>
                  <a:cubicBezTo>
                    <a:pt x="11675" y="112566"/>
                    <a:pt x="18760" y="119297"/>
                    <a:pt x="28503" y="119297"/>
                  </a:cubicBezTo>
                  <a:cubicBezTo>
                    <a:pt x="46216" y="119297"/>
                    <a:pt x="54010" y="94853"/>
                    <a:pt x="54010" y="92196"/>
                  </a:cubicBezTo>
                  <a:cubicBezTo>
                    <a:pt x="54010" y="89893"/>
                    <a:pt x="51708" y="89893"/>
                    <a:pt x="51176" y="89893"/>
                  </a:cubicBezTo>
                  <a:cubicBezTo>
                    <a:pt x="48696" y="89893"/>
                    <a:pt x="48519" y="90956"/>
                    <a:pt x="47811" y="92904"/>
                  </a:cubicBezTo>
                  <a:cubicBezTo>
                    <a:pt x="43736" y="107075"/>
                    <a:pt x="35942" y="114338"/>
                    <a:pt x="29034" y="114338"/>
                  </a:cubicBezTo>
                  <a:cubicBezTo>
                    <a:pt x="25491" y="114338"/>
                    <a:pt x="24606" y="112035"/>
                    <a:pt x="24606" y="108138"/>
                  </a:cubicBezTo>
                  <a:cubicBezTo>
                    <a:pt x="24606" y="104064"/>
                    <a:pt x="25846" y="100698"/>
                    <a:pt x="27440" y="96801"/>
                  </a:cubicBezTo>
                  <a:cubicBezTo>
                    <a:pt x="29211" y="92019"/>
                    <a:pt x="31160" y="87236"/>
                    <a:pt x="33108" y="82630"/>
                  </a:cubicBezTo>
                  <a:cubicBezTo>
                    <a:pt x="34703" y="78379"/>
                    <a:pt x="41079" y="62260"/>
                    <a:pt x="41788" y="60134"/>
                  </a:cubicBezTo>
                  <a:cubicBezTo>
                    <a:pt x="42319" y="58363"/>
                    <a:pt x="42851" y="56237"/>
                    <a:pt x="42851" y="54466"/>
                  </a:cubicBezTo>
                  <a:cubicBezTo>
                    <a:pt x="42851" y="46140"/>
                    <a:pt x="35765" y="39409"/>
                    <a:pt x="26023" y="39409"/>
                  </a:cubicBezTo>
                  <a:cubicBezTo>
                    <a:pt x="8486" y="39409"/>
                    <a:pt x="338" y="63500"/>
                    <a:pt x="338" y="66511"/>
                  </a:cubicBezTo>
                  <a:cubicBezTo>
                    <a:pt x="338" y="68814"/>
                    <a:pt x="2818" y="68814"/>
                    <a:pt x="3350" y="68814"/>
                  </a:cubicBezTo>
                  <a:cubicBezTo>
                    <a:pt x="5829" y="68814"/>
                    <a:pt x="6007" y="67928"/>
                    <a:pt x="6538" y="65980"/>
                  </a:cubicBezTo>
                  <a:cubicBezTo>
                    <a:pt x="11143" y="50746"/>
                    <a:pt x="18937" y="44369"/>
                    <a:pt x="25491" y="44369"/>
                  </a:cubicBezTo>
                  <a:cubicBezTo>
                    <a:pt x="28326" y="44369"/>
                    <a:pt x="29920" y="45786"/>
                    <a:pt x="29920" y="50569"/>
                  </a:cubicBezTo>
                  <a:cubicBezTo>
                    <a:pt x="29920" y="54643"/>
                    <a:pt x="28857" y="57300"/>
                    <a:pt x="24429" y="68282"/>
                  </a:cubicBezTo>
                  <a:lnTo>
                    <a:pt x="13269" y="9680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3B12F93B-CFD0-9565-1994-D40DA6B0ED6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592954" y="5186953"/>
              <a:ext cx="58707" cy="253051"/>
            </a:xfrm>
            <a:custGeom>
              <a:avLst/>
              <a:gdLst>
                <a:gd name="connsiteX0" fmla="*/ 59053 w 58707"/>
                <a:gd name="connsiteY0" fmla="*/ 126608 h 253051"/>
                <a:gd name="connsiteX1" fmla="*/ 42351 w 58707"/>
                <a:gd name="connsiteY1" fmla="*/ 47656 h 253051"/>
                <a:gd name="connsiteX2" fmla="*/ 2875 w 58707"/>
                <a:gd name="connsiteY2" fmla="*/ 82 h 253051"/>
                <a:gd name="connsiteX3" fmla="*/ 345 w 58707"/>
                <a:gd name="connsiteY3" fmla="*/ 2613 h 253051"/>
                <a:gd name="connsiteX4" fmla="*/ 5153 w 58707"/>
                <a:gd name="connsiteY4" fmla="*/ 8433 h 253051"/>
                <a:gd name="connsiteX5" fmla="*/ 44376 w 58707"/>
                <a:gd name="connsiteY5" fmla="*/ 126608 h 253051"/>
                <a:gd name="connsiteX6" fmla="*/ 3635 w 58707"/>
                <a:gd name="connsiteY6" fmla="*/ 246301 h 253051"/>
                <a:gd name="connsiteX7" fmla="*/ 345 w 58707"/>
                <a:gd name="connsiteY7" fmla="*/ 250603 h 253051"/>
                <a:gd name="connsiteX8" fmla="*/ 2875 w 58707"/>
                <a:gd name="connsiteY8" fmla="*/ 253133 h 253051"/>
                <a:gd name="connsiteX9" fmla="*/ 43110 w 58707"/>
                <a:gd name="connsiteY9" fmla="*/ 203788 h 253051"/>
                <a:gd name="connsiteX10" fmla="*/ 59053 w 58707"/>
                <a:gd name="connsiteY10" fmla="*/ 12660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53" y="126608"/>
                  </a:moveTo>
                  <a:cubicBezTo>
                    <a:pt x="59053" y="106870"/>
                    <a:pt x="56269" y="76251"/>
                    <a:pt x="42351" y="47656"/>
                  </a:cubicBezTo>
                  <a:cubicBezTo>
                    <a:pt x="27168" y="16531"/>
                    <a:pt x="5406" y="82"/>
                    <a:pt x="2875" y="82"/>
                  </a:cubicBezTo>
                  <a:cubicBezTo>
                    <a:pt x="1357" y="82"/>
                    <a:pt x="345" y="1094"/>
                    <a:pt x="345" y="2613"/>
                  </a:cubicBezTo>
                  <a:cubicBezTo>
                    <a:pt x="345" y="3372"/>
                    <a:pt x="345" y="3878"/>
                    <a:pt x="5153" y="8433"/>
                  </a:cubicBezTo>
                  <a:cubicBezTo>
                    <a:pt x="29952" y="33485"/>
                    <a:pt x="44376" y="73720"/>
                    <a:pt x="44376" y="126608"/>
                  </a:cubicBezTo>
                  <a:cubicBezTo>
                    <a:pt x="44376" y="169880"/>
                    <a:pt x="35013" y="214417"/>
                    <a:pt x="3635" y="246301"/>
                  </a:cubicBezTo>
                  <a:cubicBezTo>
                    <a:pt x="345" y="249338"/>
                    <a:pt x="345" y="249844"/>
                    <a:pt x="345" y="250603"/>
                  </a:cubicBezTo>
                  <a:cubicBezTo>
                    <a:pt x="345" y="252121"/>
                    <a:pt x="1357" y="253133"/>
                    <a:pt x="2875" y="253133"/>
                  </a:cubicBezTo>
                  <a:cubicBezTo>
                    <a:pt x="5406" y="253133"/>
                    <a:pt x="28180" y="235926"/>
                    <a:pt x="43110" y="203788"/>
                  </a:cubicBezTo>
                  <a:cubicBezTo>
                    <a:pt x="56016" y="175953"/>
                    <a:pt x="59053" y="147864"/>
                    <a:pt x="59053" y="1266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62881CC3-85E6-9830-40D0-FE3A249495D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691363" y="5186953"/>
              <a:ext cx="58707" cy="253051"/>
            </a:xfrm>
            <a:custGeom>
              <a:avLst/>
              <a:gdLst>
                <a:gd name="connsiteX0" fmla="*/ 59057 w 58707"/>
                <a:gd name="connsiteY0" fmla="*/ 126608 h 253051"/>
                <a:gd name="connsiteX1" fmla="*/ 42355 w 58707"/>
                <a:gd name="connsiteY1" fmla="*/ 47656 h 253051"/>
                <a:gd name="connsiteX2" fmla="*/ 2879 w 58707"/>
                <a:gd name="connsiteY2" fmla="*/ 82 h 253051"/>
                <a:gd name="connsiteX3" fmla="*/ 349 w 58707"/>
                <a:gd name="connsiteY3" fmla="*/ 2613 h 253051"/>
                <a:gd name="connsiteX4" fmla="*/ 5157 w 58707"/>
                <a:gd name="connsiteY4" fmla="*/ 8433 h 253051"/>
                <a:gd name="connsiteX5" fmla="*/ 44380 w 58707"/>
                <a:gd name="connsiteY5" fmla="*/ 126608 h 253051"/>
                <a:gd name="connsiteX6" fmla="*/ 3638 w 58707"/>
                <a:gd name="connsiteY6" fmla="*/ 246301 h 253051"/>
                <a:gd name="connsiteX7" fmla="*/ 349 w 58707"/>
                <a:gd name="connsiteY7" fmla="*/ 250603 h 253051"/>
                <a:gd name="connsiteX8" fmla="*/ 2879 w 58707"/>
                <a:gd name="connsiteY8" fmla="*/ 253133 h 253051"/>
                <a:gd name="connsiteX9" fmla="*/ 43114 w 58707"/>
                <a:gd name="connsiteY9" fmla="*/ 203788 h 253051"/>
                <a:gd name="connsiteX10" fmla="*/ 59057 w 58707"/>
                <a:gd name="connsiteY10" fmla="*/ 12660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57" y="126608"/>
                  </a:moveTo>
                  <a:cubicBezTo>
                    <a:pt x="59057" y="106870"/>
                    <a:pt x="56273" y="76251"/>
                    <a:pt x="42355" y="47656"/>
                  </a:cubicBezTo>
                  <a:cubicBezTo>
                    <a:pt x="27172" y="16531"/>
                    <a:pt x="5410" y="82"/>
                    <a:pt x="2879" y="82"/>
                  </a:cubicBezTo>
                  <a:cubicBezTo>
                    <a:pt x="1361" y="82"/>
                    <a:pt x="349" y="1094"/>
                    <a:pt x="349" y="2613"/>
                  </a:cubicBezTo>
                  <a:cubicBezTo>
                    <a:pt x="349" y="3372"/>
                    <a:pt x="349" y="3878"/>
                    <a:pt x="5157" y="8433"/>
                  </a:cubicBezTo>
                  <a:cubicBezTo>
                    <a:pt x="29956" y="33485"/>
                    <a:pt x="44380" y="73720"/>
                    <a:pt x="44380" y="126608"/>
                  </a:cubicBezTo>
                  <a:cubicBezTo>
                    <a:pt x="44380" y="169880"/>
                    <a:pt x="35017" y="214417"/>
                    <a:pt x="3638" y="246301"/>
                  </a:cubicBezTo>
                  <a:cubicBezTo>
                    <a:pt x="349" y="249338"/>
                    <a:pt x="349" y="249844"/>
                    <a:pt x="349" y="250603"/>
                  </a:cubicBezTo>
                  <a:cubicBezTo>
                    <a:pt x="349" y="252121"/>
                    <a:pt x="1361" y="253133"/>
                    <a:pt x="2879" y="253133"/>
                  </a:cubicBezTo>
                  <a:cubicBezTo>
                    <a:pt x="5410" y="253133"/>
                    <a:pt x="28184" y="235926"/>
                    <a:pt x="43114" y="203788"/>
                  </a:cubicBezTo>
                  <a:cubicBezTo>
                    <a:pt x="56020" y="175953"/>
                    <a:pt x="59057" y="147864"/>
                    <a:pt x="59057" y="1266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251308AD-A6E3-325A-A49E-06DD8C6E5DD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600154" y="5479609"/>
              <a:ext cx="4584167" cy="10121"/>
            </a:xfrm>
            <a:custGeom>
              <a:avLst/>
              <a:gdLst>
                <a:gd name="connsiteX0" fmla="*/ 0 w 4584167"/>
                <a:gd name="connsiteY0" fmla="*/ 0 h 10121"/>
                <a:gd name="connsiteX1" fmla="*/ 4584167 w 4584167"/>
                <a:gd name="connsiteY1" fmla="*/ 0 h 10121"/>
                <a:gd name="connsiteX2" fmla="*/ 4584167 w 4584167"/>
                <a:gd name="connsiteY2" fmla="*/ 10121 h 10121"/>
                <a:gd name="connsiteX3" fmla="*/ 0 w 4584167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4167" h="10121">
                  <a:moveTo>
                    <a:pt x="0" y="0"/>
                  </a:moveTo>
                  <a:lnTo>
                    <a:pt x="4584167" y="0"/>
                  </a:lnTo>
                  <a:lnTo>
                    <a:pt x="4584167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2643B2AE-B015-38C2-109F-BECD0953BFC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607239" y="5624633"/>
              <a:ext cx="97930" cy="116150"/>
            </a:xfrm>
            <a:custGeom>
              <a:avLst/>
              <a:gdLst>
                <a:gd name="connsiteX0" fmla="*/ 21484 w 97930"/>
                <a:gd name="connsiteY0" fmla="*/ 49695 h 116150"/>
                <a:gd name="connsiteX1" fmla="*/ 52862 w 97930"/>
                <a:gd name="connsiteY1" fmla="*/ 5664 h 116150"/>
                <a:gd name="connsiteX2" fmla="*/ 81457 w 97930"/>
                <a:gd name="connsiteY2" fmla="*/ 49695 h 116150"/>
                <a:gd name="connsiteX3" fmla="*/ 21484 w 97930"/>
                <a:gd name="connsiteY3" fmla="*/ 49695 h 116150"/>
                <a:gd name="connsiteX4" fmla="*/ 21231 w 97930"/>
                <a:gd name="connsiteY4" fmla="*/ 55009 h 116150"/>
                <a:gd name="connsiteX5" fmla="*/ 91832 w 97930"/>
                <a:gd name="connsiteY5" fmla="*/ 55009 h 116150"/>
                <a:gd name="connsiteX6" fmla="*/ 98158 w 97930"/>
                <a:gd name="connsiteY6" fmla="*/ 49695 h 116150"/>
                <a:gd name="connsiteX7" fmla="*/ 52862 w 97930"/>
                <a:gd name="connsiteY7" fmla="*/ 97 h 116150"/>
                <a:gd name="connsiteX8" fmla="*/ 228 w 97930"/>
                <a:gd name="connsiteY8" fmla="*/ 57792 h 116150"/>
                <a:gd name="connsiteX9" fmla="*/ 55899 w 97930"/>
                <a:gd name="connsiteY9" fmla="*/ 116247 h 116150"/>
                <a:gd name="connsiteX10" fmla="*/ 98158 w 97930"/>
                <a:gd name="connsiteY10" fmla="*/ 83350 h 116150"/>
                <a:gd name="connsiteX11" fmla="*/ 94869 w 97930"/>
                <a:gd name="connsiteY11" fmla="*/ 80314 h 116150"/>
                <a:gd name="connsiteX12" fmla="*/ 91579 w 97930"/>
                <a:gd name="connsiteY12" fmla="*/ 83856 h 116150"/>
                <a:gd name="connsiteX13" fmla="*/ 57417 w 97930"/>
                <a:gd name="connsiteY13" fmla="*/ 109921 h 116150"/>
                <a:gd name="connsiteX14" fmla="*/ 28822 w 97930"/>
                <a:gd name="connsiteY14" fmla="*/ 92966 h 116150"/>
                <a:gd name="connsiteX15" fmla="*/ 21231 w 97930"/>
                <a:gd name="connsiteY15" fmla="*/ 5500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6150">
                  <a:moveTo>
                    <a:pt x="21484" y="49695"/>
                  </a:moveTo>
                  <a:cubicBezTo>
                    <a:pt x="23002" y="11990"/>
                    <a:pt x="44258" y="5664"/>
                    <a:pt x="52862" y="5664"/>
                  </a:cubicBezTo>
                  <a:cubicBezTo>
                    <a:pt x="78926" y="5664"/>
                    <a:pt x="81457" y="39826"/>
                    <a:pt x="81457" y="49695"/>
                  </a:cubicBezTo>
                  <a:lnTo>
                    <a:pt x="21484" y="49695"/>
                  </a:lnTo>
                  <a:close/>
                  <a:moveTo>
                    <a:pt x="21231" y="55009"/>
                  </a:moveTo>
                  <a:lnTo>
                    <a:pt x="91832" y="55009"/>
                  </a:lnTo>
                  <a:cubicBezTo>
                    <a:pt x="97399" y="55009"/>
                    <a:pt x="98158" y="55009"/>
                    <a:pt x="98158" y="49695"/>
                  </a:cubicBezTo>
                  <a:cubicBezTo>
                    <a:pt x="98158" y="24642"/>
                    <a:pt x="84494" y="97"/>
                    <a:pt x="52862" y="97"/>
                  </a:cubicBezTo>
                  <a:cubicBezTo>
                    <a:pt x="23508" y="97"/>
                    <a:pt x="228" y="26161"/>
                    <a:pt x="228" y="57792"/>
                  </a:cubicBezTo>
                  <a:cubicBezTo>
                    <a:pt x="228" y="91701"/>
                    <a:pt x="26798" y="116247"/>
                    <a:pt x="55899" y="116247"/>
                  </a:cubicBezTo>
                  <a:cubicBezTo>
                    <a:pt x="86771" y="116247"/>
                    <a:pt x="98158" y="88158"/>
                    <a:pt x="98158" y="83350"/>
                  </a:cubicBezTo>
                  <a:cubicBezTo>
                    <a:pt x="98158" y="80820"/>
                    <a:pt x="96134" y="80314"/>
                    <a:pt x="94869" y="80314"/>
                  </a:cubicBezTo>
                  <a:cubicBezTo>
                    <a:pt x="92591" y="80314"/>
                    <a:pt x="92085" y="81832"/>
                    <a:pt x="91579" y="83856"/>
                  </a:cubicBezTo>
                  <a:cubicBezTo>
                    <a:pt x="82722" y="109921"/>
                    <a:pt x="59948" y="109921"/>
                    <a:pt x="57417" y="109921"/>
                  </a:cubicBezTo>
                  <a:cubicBezTo>
                    <a:pt x="44765" y="109921"/>
                    <a:pt x="34642" y="102329"/>
                    <a:pt x="28822" y="92966"/>
                  </a:cubicBezTo>
                  <a:cubicBezTo>
                    <a:pt x="21231" y="80820"/>
                    <a:pt x="21231" y="64118"/>
                    <a:pt x="21231" y="5500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6842E8E1-F742-E6C7-397F-E305337373B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715658" y="5628935"/>
              <a:ext cx="127537" cy="109065"/>
            </a:xfrm>
            <a:custGeom>
              <a:avLst/>
              <a:gdLst>
                <a:gd name="connsiteX0" fmla="*/ 69821 w 127537"/>
                <a:gd name="connsiteY0" fmla="*/ 49695 h 109065"/>
                <a:gd name="connsiteX1" fmla="*/ 93102 w 127537"/>
                <a:gd name="connsiteY1" fmla="*/ 21100 h 109065"/>
                <a:gd name="connsiteX2" fmla="*/ 123215 w 127537"/>
                <a:gd name="connsiteY2" fmla="*/ 7941 h 109065"/>
                <a:gd name="connsiteX3" fmla="*/ 123215 w 127537"/>
                <a:gd name="connsiteY3" fmla="*/ 97 h 109065"/>
                <a:gd name="connsiteX4" fmla="*/ 102465 w 127537"/>
                <a:gd name="connsiteY4" fmla="*/ 856 h 109065"/>
                <a:gd name="connsiteX5" fmla="*/ 78172 w 127537"/>
                <a:gd name="connsiteY5" fmla="*/ 97 h 109065"/>
                <a:gd name="connsiteX6" fmla="*/ 78172 w 127537"/>
                <a:gd name="connsiteY6" fmla="*/ 7941 h 109065"/>
                <a:gd name="connsiteX7" fmla="*/ 85510 w 127537"/>
                <a:gd name="connsiteY7" fmla="*/ 15786 h 109065"/>
                <a:gd name="connsiteX8" fmla="*/ 81714 w 127537"/>
                <a:gd name="connsiteY8" fmla="*/ 24642 h 109065"/>
                <a:gd name="connsiteX9" fmla="*/ 66025 w 127537"/>
                <a:gd name="connsiteY9" fmla="*/ 44380 h 109065"/>
                <a:gd name="connsiteX10" fmla="*/ 46287 w 127537"/>
                <a:gd name="connsiteY10" fmla="*/ 18822 h 109065"/>
                <a:gd name="connsiteX11" fmla="*/ 44010 w 127537"/>
                <a:gd name="connsiteY11" fmla="*/ 14267 h 109065"/>
                <a:gd name="connsiteX12" fmla="*/ 52867 w 127537"/>
                <a:gd name="connsiteY12" fmla="*/ 7941 h 109065"/>
                <a:gd name="connsiteX13" fmla="*/ 52867 w 127537"/>
                <a:gd name="connsiteY13" fmla="*/ 97 h 109065"/>
                <a:gd name="connsiteX14" fmla="*/ 25537 w 127537"/>
                <a:gd name="connsiteY14" fmla="*/ 856 h 109065"/>
                <a:gd name="connsiteX15" fmla="*/ 1497 w 127537"/>
                <a:gd name="connsiteY15" fmla="*/ 97 h 109065"/>
                <a:gd name="connsiteX16" fmla="*/ 1497 w 127537"/>
                <a:gd name="connsiteY16" fmla="*/ 7941 h 109065"/>
                <a:gd name="connsiteX17" fmla="*/ 31357 w 127537"/>
                <a:gd name="connsiteY17" fmla="*/ 23377 h 109065"/>
                <a:gd name="connsiteX18" fmla="*/ 56409 w 127537"/>
                <a:gd name="connsiteY18" fmla="*/ 56021 h 109065"/>
                <a:gd name="connsiteX19" fmla="*/ 32623 w 127537"/>
                <a:gd name="connsiteY19" fmla="*/ 86134 h 109065"/>
                <a:gd name="connsiteX20" fmla="*/ 232 w 127537"/>
                <a:gd name="connsiteY20" fmla="*/ 101317 h 109065"/>
                <a:gd name="connsiteX21" fmla="*/ 232 w 127537"/>
                <a:gd name="connsiteY21" fmla="*/ 109162 h 109065"/>
                <a:gd name="connsiteX22" fmla="*/ 21235 w 127537"/>
                <a:gd name="connsiteY22" fmla="*/ 108402 h 109065"/>
                <a:gd name="connsiteX23" fmla="*/ 45275 w 127537"/>
                <a:gd name="connsiteY23" fmla="*/ 109162 h 109065"/>
                <a:gd name="connsiteX24" fmla="*/ 45275 w 127537"/>
                <a:gd name="connsiteY24" fmla="*/ 101317 h 109065"/>
                <a:gd name="connsiteX25" fmla="*/ 37937 w 127537"/>
                <a:gd name="connsiteY25" fmla="*/ 93472 h 109065"/>
                <a:gd name="connsiteX26" fmla="*/ 60711 w 127537"/>
                <a:gd name="connsiteY26" fmla="*/ 61335 h 109065"/>
                <a:gd name="connsiteX27" fmla="*/ 79943 w 127537"/>
                <a:gd name="connsiteY27" fmla="*/ 86640 h 109065"/>
                <a:gd name="connsiteX28" fmla="*/ 85257 w 127537"/>
                <a:gd name="connsiteY28" fmla="*/ 94991 h 109065"/>
                <a:gd name="connsiteX29" fmla="*/ 76147 w 127537"/>
                <a:gd name="connsiteY29" fmla="*/ 101317 h 109065"/>
                <a:gd name="connsiteX30" fmla="*/ 76147 w 127537"/>
                <a:gd name="connsiteY30" fmla="*/ 109162 h 109065"/>
                <a:gd name="connsiteX31" fmla="*/ 103477 w 127537"/>
                <a:gd name="connsiteY31" fmla="*/ 108402 h 109065"/>
                <a:gd name="connsiteX32" fmla="*/ 127770 w 127537"/>
                <a:gd name="connsiteY32" fmla="*/ 109162 h 109065"/>
                <a:gd name="connsiteX33" fmla="*/ 127770 w 127537"/>
                <a:gd name="connsiteY33" fmla="*/ 101317 h 109065"/>
                <a:gd name="connsiteX34" fmla="*/ 103730 w 127537"/>
                <a:gd name="connsiteY34" fmla="*/ 93472 h 109065"/>
                <a:gd name="connsiteX35" fmla="*/ 69821 w 127537"/>
                <a:gd name="connsiteY35" fmla="*/ 49695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537" h="109065">
                  <a:moveTo>
                    <a:pt x="69821" y="49695"/>
                  </a:moveTo>
                  <a:cubicBezTo>
                    <a:pt x="77413" y="40079"/>
                    <a:pt x="87028" y="27679"/>
                    <a:pt x="93102" y="21100"/>
                  </a:cubicBezTo>
                  <a:cubicBezTo>
                    <a:pt x="100946" y="11990"/>
                    <a:pt x="111321" y="8194"/>
                    <a:pt x="123215" y="7941"/>
                  </a:cubicBezTo>
                  <a:lnTo>
                    <a:pt x="123215" y="97"/>
                  </a:lnTo>
                  <a:cubicBezTo>
                    <a:pt x="116635" y="603"/>
                    <a:pt x="109044" y="856"/>
                    <a:pt x="102465" y="856"/>
                  </a:cubicBezTo>
                  <a:cubicBezTo>
                    <a:pt x="94873" y="856"/>
                    <a:pt x="81461" y="350"/>
                    <a:pt x="78172" y="97"/>
                  </a:cubicBezTo>
                  <a:lnTo>
                    <a:pt x="78172" y="7941"/>
                  </a:lnTo>
                  <a:cubicBezTo>
                    <a:pt x="83486" y="8447"/>
                    <a:pt x="85510" y="11737"/>
                    <a:pt x="85510" y="15786"/>
                  </a:cubicBezTo>
                  <a:cubicBezTo>
                    <a:pt x="85510" y="19835"/>
                    <a:pt x="82980" y="23124"/>
                    <a:pt x="81714" y="24642"/>
                  </a:cubicBezTo>
                  <a:lnTo>
                    <a:pt x="66025" y="44380"/>
                  </a:lnTo>
                  <a:lnTo>
                    <a:pt x="46287" y="18822"/>
                  </a:lnTo>
                  <a:cubicBezTo>
                    <a:pt x="44010" y="16292"/>
                    <a:pt x="44010" y="15786"/>
                    <a:pt x="44010" y="14267"/>
                  </a:cubicBezTo>
                  <a:cubicBezTo>
                    <a:pt x="44010" y="10472"/>
                    <a:pt x="47806" y="8194"/>
                    <a:pt x="52867" y="7941"/>
                  </a:cubicBezTo>
                  <a:lnTo>
                    <a:pt x="52867" y="97"/>
                  </a:lnTo>
                  <a:cubicBezTo>
                    <a:pt x="46287" y="350"/>
                    <a:pt x="29586" y="856"/>
                    <a:pt x="25537" y="856"/>
                  </a:cubicBezTo>
                  <a:cubicBezTo>
                    <a:pt x="20223" y="856"/>
                    <a:pt x="8330" y="603"/>
                    <a:pt x="1497" y="97"/>
                  </a:cubicBezTo>
                  <a:lnTo>
                    <a:pt x="1497" y="7941"/>
                  </a:lnTo>
                  <a:cubicBezTo>
                    <a:pt x="19211" y="7941"/>
                    <a:pt x="19464" y="8194"/>
                    <a:pt x="31357" y="23377"/>
                  </a:cubicBezTo>
                  <a:lnTo>
                    <a:pt x="56409" y="56021"/>
                  </a:lnTo>
                  <a:lnTo>
                    <a:pt x="32623" y="86134"/>
                  </a:lnTo>
                  <a:cubicBezTo>
                    <a:pt x="20476" y="100811"/>
                    <a:pt x="5546" y="101317"/>
                    <a:pt x="232" y="101317"/>
                  </a:cubicBezTo>
                  <a:lnTo>
                    <a:pt x="232" y="109162"/>
                  </a:lnTo>
                  <a:cubicBezTo>
                    <a:pt x="6811" y="108655"/>
                    <a:pt x="14656" y="108402"/>
                    <a:pt x="21235" y="108402"/>
                  </a:cubicBezTo>
                  <a:cubicBezTo>
                    <a:pt x="28574" y="108402"/>
                    <a:pt x="39202" y="108908"/>
                    <a:pt x="45275" y="109162"/>
                  </a:cubicBezTo>
                  <a:lnTo>
                    <a:pt x="45275" y="101317"/>
                  </a:lnTo>
                  <a:cubicBezTo>
                    <a:pt x="39708" y="100558"/>
                    <a:pt x="37937" y="97268"/>
                    <a:pt x="37937" y="93472"/>
                  </a:cubicBezTo>
                  <a:cubicBezTo>
                    <a:pt x="37937" y="87905"/>
                    <a:pt x="45275" y="79555"/>
                    <a:pt x="60711" y="61335"/>
                  </a:cubicBezTo>
                  <a:lnTo>
                    <a:pt x="79943" y="86640"/>
                  </a:lnTo>
                  <a:cubicBezTo>
                    <a:pt x="81967" y="89424"/>
                    <a:pt x="85257" y="93472"/>
                    <a:pt x="85257" y="94991"/>
                  </a:cubicBezTo>
                  <a:cubicBezTo>
                    <a:pt x="85257" y="97268"/>
                    <a:pt x="82980" y="101064"/>
                    <a:pt x="76147" y="101317"/>
                  </a:cubicBezTo>
                  <a:lnTo>
                    <a:pt x="76147" y="109162"/>
                  </a:lnTo>
                  <a:cubicBezTo>
                    <a:pt x="83739" y="108908"/>
                    <a:pt x="97910" y="108402"/>
                    <a:pt x="103477" y="108402"/>
                  </a:cubicBezTo>
                  <a:cubicBezTo>
                    <a:pt x="110309" y="108402"/>
                    <a:pt x="120178" y="108655"/>
                    <a:pt x="127770" y="109162"/>
                  </a:cubicBezTo>
                  <a:lnTo>
                    <a:pt x="127770" y="101317"/>
                  </a:lnTo>
                  <a:cubicBezTo>
                    <a:pt x="114105" y="101317"/>
                    <a:pt x="109550" y="100811"/>
                    <a:pt x="103730" y="93472"/>
                  </a:cubicBezTo>
                  <a:lnTo>
                    <a:pt x="69821" y="4969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2DF3D872-F524-E731-DF99-A4473BCD15C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853262" y="5626151"/>
              <a:ext cx="124754" cy="160940"/>
            </a:xfrm>
            <a:custGeom>
              <a:avLst/>
              <a:gdLst>
                <a:gd name="connsiteX0" fmla="*/ 36677 w 124754"/>
                <a:gd name="connsiteY0" fmla="*/ 16798 h 160940"/>
                <a:gd name="connsiteX1" fmla="*/ 36677 w 124754"/>
                <a:gd name="connsiteY1" fmla="*/ 97 h 160940"/>
                <a:gd name="connsiteX2" fmla="*/ 237 w 124754"/>
                <a:gd name="connsiteY2" fmla="*/ 2880 h 160940"/>
                <a:gd name="connsiteX3" fmla="*/ 237 w 124754"/>
                <a:gd name="connsiteY3" fmla="*/ 10725 h 160940"/>
                <a:gd name="connsiteX4" fmla="*/ 19975 w 124754"/>
                <a:gd name="connsiteY4" fmla="*/ 23377 h 160940"/>
                <a:gd name="connsiteX5" fmla="*/ 19975 w 124754"/>
                <a:gd name="connsiteY5" fmla="*/ 141805 h 160940"/>
                <a:gd name="connsiteX6" fmla="*/ 237 w 124754"/>
                <a:gd name="connsiteY6" fmla="*/ 153192 h 160940"/>
                <a:gd name="connsiteX7" fmla="*/ 237 w 124754"/>
                <a:gd name="connsiteY7" fmla="*/ 161037 h 160940"/>
                <a:gd name="connsiteX8" fmla="*/ 28579 w 124754"/>
                <a:gd name="connsiteY8" fmla="*/ 160278 h 160940"/>
                <a:gd name="connsiteX9" fmla="*/ 57174 w 124754"/>
                <a:gd name="connsiteY9" fmla="*/ 161037 h 160940"/>
                <a:gd name="connsiteX10" fmla="*/ 57174 w 124754"/>
                <a:gd name="connsiteY10" fmla="*/ 153192 h 160940"/>
                <a:gd name="connsiteX11" fmla="*/ 37436 w 124754"/>
                <a:gd name="connsiteY11" fmla="*/ 141805 h 160940"/>
                <a:gd name="connsiteX12" fmla="*/ 37436 w 124754"/>
                <a:gd name="connsiteY12" fmla="*/ 99293 h 160940"/>
                <a:gd name="connsiteX13" fmla="*/ 37436 w 124754"/>
                <a:gd name="connsiteY13" fmla="*/ 97015 h 160940"/>
                <a:gd name="connsiteX14" fmla="*/ 68561 w 124754"/>
                <a:gd name="connsiteY14" fmla="*/ 114729 h 160940"/>
                <a:gd name="connsiteX15" fmla="*/ 124991 w 124754"/>
                <a:gd name="connsiteY15" fmla="*/ 57286 h 160940"/>
                <a:gd name="connsiteX16" fmla="*/ 72104 w 124754"/>
                <a:gd name="connsiteY16" fmla="*/ 97 h 160940"/>
                <a:gd name="connsiteX17" fmla="*/ 36677 w 124754"/>
                <a:gd name="connsiteY17" fmla="*/ 16798 h 160940"/>
                <a:gd name="connsiteX18" fmla="*/ 37436 w 124754"/>
                <a:gd name="connsiteY18" fmla="*/ 83097 h 160940"/>
                <a:gd name="connsiteX19" fmla="*/ 37436 w 124754"/>
                <a:gd name="connsiteY19" fmla="*/ 26667 h 160940"/>
                <a:gd name="connsiteX20" fmla="*/ 70079 w 124754"/>
                <a:gd name="connsiteY20" fmla="*/ 6423 h 160940"/>
                <a:gd name="connsiteX21" fmla="*/ 103988 w 124754"/>
                <a:gd name="connsiteY21" fmla="*/ 57286 h 160940"/>
                <a:gd name="connsiteX22" fmla="*/ 67549 w 124754"/>
                <a:gd name="connsiteY22" fmla="*/ 109162 h 160940"/>
                <a:gd name="connsiteX23" fmla="*/ 40978 w 124754"/>
                <a:gd name="connsiteY23" fmla="*/ 93725 h 160940"/>
                <a:gd name="connsiteX24" fmla="*/ 37436 w 124754"/>
                <a:gd name="connsiteY24" fmla="*/ 8309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54" h="160940">
                  <a:moveTo>
                    <a:pt x="36677" y="16798"/>
                  </a:moveTo>
                  <a:lnTo>
                    <a:pt x="36677" y="97"/>
                  </a:lnTo>
                  <a:lnTo>
                    <a:pt x="237" y="2880"/>
                  </a:lnTo>
                  <a:lnTo>
                    <a:pt x="237" y="10725"/>
                  </a:lnTo>
                  <a:cubicBezTo>
                    <a:pt x="18204" y="10725"/>
                    <a:pt x="19975" y="12243"/>
                    <a:pt x="19975" y="23377"/>
                  </a:cubicBezTo>
                  <a:lnTo>
                    <a:pt x="19975" y="141805"/>
                  </a:lnTo>
                  <a:cubicBezTo>
                    <a:pt x="19975" y="153192"/>
                    <a:pt x="17192" y="153192"/>
                    <a:pt x="237" y="153192"/>
                  </a:cubicBezTo>
                  <a:lnTo>
                    <a:pt x="237" y="161037"/>
                  </a:lnTo>
                  <a:cubicBezTo>
                    <a:pt x="8841" y="160784"/>
                    <a:pt x="22000" y="160278"/>
                    <a:pt x="28579" y="160278"/>
                  </a:cubicBezTo>
                  <a:cubicBezTo>
                    <a:pt x="35411" y="160278"/>
                    <a:pt x="48317" y="160784"/>
                    <a:pt x="57174" y="161037"/>
                  </a:cubicBezTo>
                  <a:lnTo>
                    <a:pt x="57174" y="153192"/>
                  </a:lnTo>
                  <a:cubicBezTo>
                    <a:pt x="40219" y="153192"/>
                    <a:pt x="37436" y="153192"/>
                    <a:pt x="37436" y="141805"/>
                  </a:cubicBezTo>
                  <a:lnTo>
                    <a:pt x="37436" y="99293"/>
                  </a:lnTo>
                  <a:lnTo>
                    <a:pt x="37436" y="97015"/>
                  </a:lnTo>
                  <a:cubicBezTo>
                    <a:pt x="38701" y="101064"/>
                    <a:pt x="49329" y="114729"/>
                    <a:pt x="68561" y="114729"/>
                  </a:cubicBezTo>
                  <a:cubicBezTo>
                    <a:pt x="98674" y="114729"/>
                    <a:pt x="124991" y="89930"/>
                    <a:pt x="124991" y="57286"/>
                  </a:cubicBezTo>
                  <a:cubicBezTo>
                    <a:pt x="124991" y="25149"/>
                    <a:pt x="100445" y="97"/>
                    <a:pt x="72104" y="97"/>
                  </a:cubicBezTo>
                  <a:cubicBezTo>
                    <a:pt x="52366" y="97"/>
                    <a:pt x="41738" y="11231"/>
                    <a:pt x="36677" y="16798"/>
                  </a:cubicBezTo>
                  <a:close/>
                  <a:moveTo>
                    <a:pt x="37436" y="83097"/>
                  </a:moveTo>
                  <a:lnTo>
                    <a:pt x="37436" y="26667"/>
                  </a:lnTo>
                  <a:cubicBezTo>
                    <a:pt x="44774" y="13761"/>
                    <a:pt x="57174" y="6423"/>
                    <a:pt x="70079" y="6423"/>
                  </a:cubicBezTo>
                  <a:cubicBezTo>
                    <a:pt x="88552" y="6423"/>
                    <a:pt x="103988" y="28691"/>
                    <a:pt x="103988" y="57286"/>
                  </a:cubicBezTo>
                  <a:cubicBezTo>
                    <a:pt x="103988" y="87905"/>
                    <a:pt x="86275" y="109162"/>
                    <a:pt x="67549" y="109162"/>
                  </a:cubicBezTo>
                  <a:cubicBezTo>
                    <a:pt x="57427" y="109162"/>
                    <a:pt x="47811" y="104101"/>
                    <a:pt x="40978" y="93725"/>
                  </a:cubicBezTo>
                  <a:cubicBezTo>
                    <a:pt x="37436" y="88411"/>
                    <a:pt x="37436" y="88158"/>
                    <a:pt x="37436" y="8309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1EE88753-B241-69C1-9FA8-530CA3366E8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011813" y="5548212"/>
              <a:ext cx="58707" cy="253051"/>
            </a:xfrm>
            <a:custGeom>
              <a:avLst/>
              <a:gdLst>
                <a:gd name="connsiteX0" fmla="*/ 58951 w 58707"/>
                <a:gd name="connsiteY0" fmla="*/ 250617 h 253051"/>
                <a:gd name="connsiteX1" fmla="*/ 54649 w 58707"/>
                <a:gd name="connsiteY1" fmla="*/ 245050 h 253051"/>
                <a:gd name="connsiteX2" fmla="*/ 14920 w 58707"/>
                <a:gd name="connsiteY2" fmla="*/ 126622 h 253051"/>
                <a:gd name="connsiteX3" fmla="*/ 55661 w 58707"/>
                <a:gd name="connsiteY3" fmla="*/ 6929 h 253051"/>
                <a:gd name="connsiteX4" fmla="*/ 58951 w 58707"/>
                <a:gd name="connsiteY4" fmla="*/ 2627 h 253051"/>
                <a:gd name="connsiteX5" fmla="*/ 56420 w 58707"/>
                <a:gd name="connsiteY5" fmla="*/ 97 h 253051"/>
                <a:gd name="connsiteX6" fmla="*/ 16185 w 58707"/>
                <a:gd name="connsiteY6" fmla="*/ 49441 h 253051"/>
                <a:gd name="connsiteX7" fmla="*/ 243 w 58707"/>
                <a:gd name="connsiteY7" fmla="*/ 126622 h 253051"/>
                <a:gd name="connsiteX8" fmla="*/ 16944 w 58707"/>
                <a:gd name="connsiteY8" fmla="*/ 205574 h 253051"/>
                <a:gd name="connsiteX9" fmla="*/ 56420 w 58707"/>
                <a:gd name="connsiteY9" fmla="*/ 253148 h 253051"/>
                <a:gd name="connsiteX10" fmla="*/ 58951 w 5870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51" y="250617"/>
                  </a:moveTo>
                  <a:cubicBezTo>
                    <a:pt x="58951" y="249858"/>
                    <a:pt x="58951" y="249352"/>
                    <a:pt x="54649" y="245050"/>
                  </a:cubicBezTo>
                  <a:cubicBezTo>
                    <a:pt x="23017" y="213166"/>
                    <a:pt x="14920" y="165339"/>
                    <a:pt x="14920" y="126622"/>
                  </a:cubicBezTo>
                  <a:cubicBezTo>
                    <a:pt x="14920" y="82591"/>
                    <a:pt x="24536" y="38560"/>
                    <a:pt x="55661" y="6929"/>
                  </a:cubicBezTo>
                  <a:cubicBezTo>
                    <a:pt x="58951" y="3892"/>
                    <a:pt x="58951" y="3386"/>
                    <a:pt x="58951" y="2627"/>
                  </a:cubicBezTo>
                  <a:cubicBezTo>
                    <a:pt x="58951" y="856"/>
                    <a:pt x="57938" y="97"/>
                    <a:pt x="56420" y="97"/>
                  </a:cubicBezTo>
                  <a:cubicBezTo>
                    <a:pt x="53890" y="97"/>
                    <a:pt x="31115" y="17304"/>
                    <a:pt x="16185" y="49441"/>
                  </a:cubicBezTo>
                  <a:cubicBezTo>
                    <a:pt x="3279" y="77277"/>
                    <a:pt x="243" y="105366"/>
                    <a:pt x="243" y="126622"/>
                  </a:cubicBezTo>
                  <a:cubicBezTo>
                    <a:pt x="243" y="146360"/>
                    <a:pt x="3026" y="176979"/>
                    <a:pt x="16944" y="205574"/>
                  </a:cubicBezTo>
                  <a:cubicBezTo>
                    <a:pt x="32127" y="236699"/>
                    <a:pt x="53890" y="253148"/>
                    <a:pt x="56420" y="253148"/>
                  </a:cubicBezTo>
                  <a:cubicBezTo>
                    <a:pt x="57938" y="253148"/>
                    <a:pt x="58951" y="252388"/>
                    <a:pt x="58951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ED9961D1-7F59-BA5D-348F-C016234E056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093520" y="5624633"/>
              <a:ext cx="82747" cy="116150"/>
            </a:xfrm>
            <a:custGeom>
              <a:avLst/>
              <a:gdLst>
                <a:gd name="connsiteX0" fmla="*/ 44531 w 82747"/>
                <a:gd name="connsiteY0" fmla="*/ 64372 h 116150"/>
                <a:gd name="connsiteX1" fmla="*/ 70848 w 82747"/>
                <a:gd name="connsiteY1" fmla="*/ 87652 h 116150"/>
                <a:gd name="connsiteX2" fmla="*/ 42253 w 82747"/>
                <a:gd name="connsiteY2" fmla="*/ 110680 h 116150"/>
                <a:gd name="connsiteX3" fmla="*/ 7079 w 82747"/>
                <a:gd name="connsiteY3" fmla="*/ 74747 h 116150"/>
                <a:gd name="connsiteX4" fmla="*/ 3536 w 82747"/>
                <a:gd name="connsiteY4" fmla="*/ 70445 h 116150"/>
                <a:gd name="connsiteX5" fmla="*/ 247 w 82747"/>
                <a:gd name="connsiteY5" fmla="*/ 76771 h 116150"/>
                <a:gd name="connsiteX6" fmla="*/ 247 w 82747"/>
                <a:gd name="connsiteY6" fmla="*/ 110174 h 116150"/>
                <a:gd name="connsiteX7" fmla="*/ 3030 w 82747"/>
                <a:gd name="connsiteY7" fmla="*/ 116247 h 116150"/>
                <a:gd name="connsiteX8" fmla="*/ 9356 w 82747"/>
                <a:gd name="connsiteY8" fmla="*/ 111186 h 116150"/>
                <a:gd name="connsiteX9" fmla="*/ 14418 w 82747"/>
                <a:gd name="connsiteY9" fmla="*/ 105366 h 116150"/>
                <a:gd name="connsiteX10" fmla="*/ 42253 w 82747"/>
                <a:gd name="connsiteY10" fmla="*/ 116247 h 116150"/>
                <a:gd name="connsiteX11" fmla="*/ 82994 w 82747"/>
                <a:gd name="connsiteY11" fmla="*/ 81073 h 116150"/>
                <a:gd name="connsiteX12" fmla="*/ 72366 w 82747"/>
                <a:gd name="connsiteY12" fmla="*/ 57033 h 116150"/>
                <a:gd name="connsiteX13" fmla="*/ 43518 w 82747"/>
                <a:gd name="connsiteY13" fmla="*/ 44887 h 116150"/>
                <a:gd name="connsiteX14" fmla="*/ 12393 w 82747"/>
                <a:gd name="connsiteY14" fmla="*/ 24136 h 116150"/>
                <a:gd name="connsiteX15" fmla="*/ 40735 w 82747"/>
                <a:gd name="connsiteY15" fmla="*/ 4904 h 116150"/>
                <a:gd name="connsiteX16" fmla="*/ 70342 w 82747"/>
                <a:gd name="connsiteY16" fmla="*/ 35524 h 116150"/>
                <a:gd name="connsiteX17" fmla="*/ 73378 w 82747"/>
                <a:gd name="connsiteY17" fmla="*/ 37801 h 116150"/>
                <a:gd name="connsiteX18" fmla="*/ 76668 w 82747"/>
                <a:gd name="connsiteY18" fmla="*/ 31728 h 116150"/>
                <a:gd name="connsiteX19" fmla="*/ 76668 w 82747"/>
                <a:gd name="connsiteY19" fmla="*/ 6170 h 116150"/>
                <a:gd name="connsiteX20" fmla="*/ 73884 w 82747"/>
                <a:gd name="connsiteY20" fmla="*/ 97 h 116150"/>
                <a:gd name="connsiteX21" fmla="*/ 68823 w 82747"/>
                <a:gd name="connsiteY21" fmla="*/ 3133 h 116150"/>
                <a:gd name="connsiteX22" fmla="*/ 64522 w 82747"/>
                <a:gd name="connsiteY22" fmla="*/ 7182 h 116150"/>
                <a:gd name="connsiteX23" fmla="*/ 40735 w 82747"/>
                <a:gd name="connsiteY23" fmla="*/ 97 h 116150"/>
                <a:gd name="connsiteX24" fmla="*/ 247 w 82747"/>
                <a:gd name="connsiteY24" fmla="*/ 31222 h 116150"/>
                <a:gd name="connsiteX25" fmla="*/ 11128 w 82747"/>
                <a:gd name="connsiteY25" fmla="*/ 52731 h 116150"/>
                <a:gd name="connsiteX26" fmla="*/ 44531 w 82747"/>
                <a:gd name="connsiteY26" fmla="*/ 64372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6150">
                  <a:moveTo>
                    <a:pt x="44531" y="64372"/>
                  </a:moveTo>
                  <a:cubicBezTo>
                    <a:pt x="50098" y="65384"/>
                    <a:pt x="70848" y="69433"/>
                    <a:pt x="70848" y="87652"/>
                  </a:cubicBezTo>
                  <a:cubicBezTo>
                    <a:pt x="70848" y="100558"/>
                    <a:pt x="61991" y="110680"/>
                    <a:pt x="42253" y="110680"/>
                  </a:cubicBezTo>
                  <a:cubicBezTo>
                    <a:pt x="20997" y="110680"/>
                    <a:pt x="11887" y="96256"/>
                    <a:pt x="7079" y="74747"/>
                  </a:cubicBezTo>
                  <a:cubicBezTo>
                    <a:pt x="6320" y="71457"/>
                    <a:pt x="6067" y="70445"/>
                    <a:pt x="3536" y="70445"/>
                  </a:cubicBezTo>
                  <a:cubicBezTo>
                    <a:pt x="247" y="70445"/>
                    <a:pt x="247" y="72216"/>
                    <a:pt x="247" y="76771"/>
                  </a:cubicBezTo>
                  <a:lnTo>
                    <a:pt x="247" y="110174"/>
                  </a:lnTo>
                  <a:cubicBezTo>
                    <a:pt x="247" y="114476"/>
                    <a:pt x="247" y="116247"/>
                    <a:pt x="3030" y="116247"/>
                  </a:cubicBezTo>
                  <a:cubicBezTo>
                    <a:pt x="4295" y="116247"/>
                    <a:pt x="4549" y="115994"/>
                    <a:pt x="9356" y="111186"/>
                  </a:cubicBezTo>
                  <a:cubicBezTo>
                    <a:pt x="9863" y="110680"/>
                    <a:pt x="9863" y="110174"/>
                    <a:pt x="14418" y="105366"/>
                  </a:cubicBezTo>
                  <a:cubicBezTo>
                    <a:pt x="25552" y="115994"/>
                    <a:pt x="36939" y="116247"/>
                    <a:pt x="42253" y="116247"/>
                  </a:cubicBezTo>
                  <a:cubicBezTo>
                    <a:pt x="71354" y="116247"/>
                    <a:pt x="82994" y="99293"/>
                    <a:pt x="82994" y="81073"/>
                  </a:cubicBezTo>
                  <a:cubicBezTo>
                    <a:pt x="82994" y="67661"/>
                    <a:pt x="75403" y="60070"/>
                    <a:pt x="72366" y="57033"/>
                  </a:cubicBezTo>
                  <a:cubicBezTo>
                    <a:pt x="64015" y="48935"/>
                    <a:pt x="54147" y="46911"/>
                    <a:pt x="43518" y="44887"/>
                  </a:cubicBezTo>
                  <a:cubicBezTo>
                    <a:pt x="29348" y="42103"/>
                    <a:pt x="12393" y="38813"/>
                    <a:pt x="12393" y="24136"/>
                  </a:cubicBezTo>
                  <a:cubicBezTo>
                    <a:pt x="12393" y="15280"/>
                    <a:pt x="18972" y="4904"/>
                    <a:pt x="40735" y="4904"/>
                  </a:cubicBezTo>
                  <a:cubicBezTo>
                    <a:pt x="68570" y="4904"/>
                    <a:pt x="69836" y="27679"/>
                    <a:pt x="70342" y="35524"/>
                  </a:cubicBezTo>
                  <a:cubicBezTo>
                    <a:pt x="70595" y="37801"/>
                    <a:pt x="72872" y="37801"/>
                    <a:pt x="73378" y="37801"/>
                  </a:cubicBezTo>
                  <a:cubicBezTo>
                    <a:pt x="76668" y="37801"/>
                    <a:pt x="76668" y="36536"/>
                    <a:pt x="76668" y="31728"/>
                  </a:cubicBezTo>
                  <a:lnTo>
                    <a:pt x="76668" y="6170"/>
                  </a:lnTo>
                  <a:cubicBezTo>
                    <a:pt x="76668" y="1868"/>
                    <a:pt x="76668" y="97"/>
                    <a:pt x="73884" y="97"/>
                  </a:cubicBezTo>
                  <a:cubicBezTo>
                    <a:pt x="72619" y="97"/>
                    <a:pt x="72113" y="97"/>
                    <a:pt x="68823" y="3133"/>
                  </a:cubicBezTo>
                  <a:cubicBezTo>
                    <a:pt x="68064" y="4145"/>
                    <a:pt x="65534" y="6423"/>
                    <a:pt x="64522" y="7182"/>
                  </a:cubicBezTo>
                  <a:cubicBezTo>
                    <a:pt x="54906" y="97"/>
                    <a:pt x="44531" y="97"/>
                    <a:pt x="40735" y="97"/>
                  </a:cubicBezTo>
                  <a:cubicBezTo>
                    <a:pt x="9863" y="97"/>
                    <a:pt x="247" y="17051"/>
                    <a:pt x="247" y="31222"/>
                  </a:cubicBezTo>
                  <a:cubicBezTo>
                    <a:pt x="247" y="40079"/>
                    <a:pt x="4295" y="47164"/>
                    <a:pt x="11128" y="52731"/>
                  </a:cubicBezTo>
                  <a:cubicBezTo>
                    <a:pt x="19225" y="59310"/>
                    <a:pt x="26311" y="60829"/>
                    <a:pt x="44531" y="6437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55390B75-825A-262A-E986-CC17F4E8C52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193335" y="5568709"/>
              <a:ext cx="54152" cy="169291"/>
            </a:xfrm>
            <a:custGeom>
              <a:avLst/>
              <a:gdLst>
                <a:gd name="connsiteX0" fmla="*/ 36690 w 54152"/>
                <a:gd name="connsiteY0" fmla="*/ 57539 h 169291"/>
                <a:gd name="connsiteX1" fmla="*/ 1263 w 54152"/>
                <a:gd name="connsiteY1" fmla="*/ 60323 h 169291"/>
                <a:gd name="connsiteX2" fmla="*/ 1263 w 54152"/>
                <a:gd name="connsiteY2" fmla="*/ 68167 h 169291"/>
                <a:gd name="connsiteX3" fmla="*/ 19989 w 54152"/>
                <a:gd name="connsiteY3" fmla="*/ 82085 h 169291"/>
                <a:gd name="connsiteX4" fmla="*/ 19989 w 54152"/>
                <a:gd name="connsiteY4" fmla="*/ 150156 h 169291"/>
                <a:gd name="connsiteX5" fmla="*/ 251 w 54152"/>
                <a:gd name="connsiteY5" fmla="*/ 161543 h 169291"/>
                <a:gd name="connsiteX6" fmla="*/ 251 w 54152"/>
                <a:gd name="connsiteY6" fmla="*/ 169388 h 169291"/>
                <a:gd name="connsiteX7" fmla="*/ 28086 w 54152"/>
                <a:gd name="connsiteY7" fmla="*/ 168629 h 169291"/>
                <a:gd name="connsiteX8" fmla="*/ 54403 w 54152"/>
                <a:gd name="connsiteY8" fmla="*/ 169388 h 169291"/>
                <a:gd name="connsiteX9" fmla="*/ 54403 w 54152"/>
                <a:gd name="connsiteY9" fmla="*/ 161543 h 169291"/>
                <a:gd name="connsiteX10" fmla="*/ 36690 w 54152"/>
                <a:gd name="connsiteY10" fmla="*/ 150409 h 169291"/>
                <a:gd name="connsiteX11" fmla="*/ 36690 w 54152"/>
                <a:gd name="connsiteY11" fmla="*/ 57539 h 169291"/>
                <a:gd name="connsiteX12" fmla="*/ 37702 w 54152"/>
                <a:gd name="connsiteY12" fmla="*/ 13508 h 169291"/>
                <a:gd name="connsiteX13" fmla="*/ 24290 w 54152"/>
                <a:gd name="connsiteY13" fmla="*/ 97 h 169291"/>
                <a:gd name="connsiteX14" fmla="*/ 10879 w 54152"/>
                <a:gd name="connsiteY14" fmla="*/ 13508 h 169291"/>
                <a:gd name="connsiteX15" fmla="*/ 24290 w 54152"/>
                <a:gd name="connsiteY15" fmla="*/ 26920 h 169291"/>
                <a:gd name="connsiteX16" fmla="*/ 37702 w 54152"/>
                <a:gd name="connsiteY16" fmla="*/ 13508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9291">
                  <a:moveTo>
                    <a:pt x="36690" y="57539"/>
                  </a:moveTo>
                  <a:lnTo>
                    <a:pt x="1263" y="60323"/>
                  </a:lnTo>
                  <a:lnTo>
                    <a:pt x="1263" y="68167"/>
                  </a:lnTo>
                  <a:cubicBezTo>
                    <a:pt x="17711" y="68167"/>
                    <a:pt x="19989" y="69686"/>
                    <a:pt x="19989" y="82085"/>
                  </a:cubicBezTo>
                  <a:lnTo>
                    <a:pt x="19989" y="150156"/>
                  </a:lnTo>
                  <a:cubicBezTo>
                    <a:pt x="19989" y="161543"/>
                    <a:pt x="17205" y="161543"/>
                    <a:pt x="251" y="161543"/>
                  </a:cubicBezTo>
                  <a:lnTo>
                    <a:pt x="251" y="169388"/>
                  </a:lnTo>
                  <a:cubicBezTo>
                    <a:pt x="8348" y="169135"/>
                    <a:pt x="22013" y="168629"/>
                    <a:pt x="28086" y="168629"/>
                  </a:cubicBezTo>
                  <a:cubicBezTo>
                    <a:pt x="36943" y="168629"/>
                    <a:pt x="45800" y="169135"/>
                    <a:pt x="54403" y="169388"/>
                  </a:cubicBezTo>
                  <a:lnTo>
                    <a:pt x="54403" y="161543"/>
                  </a:lnTo>
                  <a:cubicBezTo>
                    <a:pt x="37702" y="161543"/>
                    <a:pt x="36690" y="160278"/>
                    <a:pt x="36690" y="150409"/>
                  </a:cubicBezTo>
                  <a:lnTo>
                    <a:pt x="36690" y="57539"/>
                  </a:lnTo>
                  <a:close/>
                  <a:moveTo>
                    <a:pt x="37702" y="13508"/>
                  </a:moveTo>
                  <a:cubicBezTo>
                    <a:pt x="37702" y="5411"/>
                    <a:pt x="31376" y="97"/>
                    <a:pt x="24290" y="97"/>
                  </a:cubicBezTo>
                  <a:cubicBezTo>
                    <a:pt x="16446" y="97"/>
                    <a:pt x="10879" y="6929"/>
                    <a:pt x="10879" y="13508"/>
                  </a:cubicBezTo>
                  <a:cubicBezTo>
                    <a:pt x="10879" y="20341"/>
                    <a:pt x="16446" y="26920"/>
                    <a:pt x="24290" y="26920"/>
                  </a:cubicBezTo>
                  <a:cubicBezTo>
                    <a:pt x="31376" y="26920"/>
                    <a:pt x="37702" y="21606"/>
                    <a:pt x="37702" y="135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DAED95E2-CE4A-308F-6BAF-537BDC75CEF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263374" y="5626151"/>
              <a:ext cx="197632" cy="111848"/>
            </a:xfrm>
            <a:custGeom>
              <a:avLst/>
              <a:gdLst>
                <a:gd name="connsiteX0" fmla="*/ 19991 w 197632"/>
                <a:gd name="connsiteY0" fmla="*/ 24896 h 111848"/>
                <a:gd name="connsiteX1" fmla="*/ 19991 w 197632"/>
                <a:gd name="connsiteY1" fmla="*/ 92713 h 111848"/>
                <a:gd name="connsiteX2" fmla="*/ 253 w 197632"/>
                <a:gd name="connsiteY2" fmla="*/ 104101 h 111848"/>
                <a:gd name="connsiteX3" fmla="*/ 253 w 197632"/>
                <a:gd name="connsiteY3" fmla="*/ 111945 h 111848"/>
                <a:gd name="connsiteX4" fmla="*/ 28848 w 197632"/>
                <a:gd name="connsiteY4" fmla="*/ 111186 h 111848"/>
                <a:gd name="connsiteX5" fmla="*/ 57190 w 197632"/>
                <a:gd name="connsiteY5" fmla="*/ 111945 h 111848"/>
                <a:gd name="connsiteX6" fmla="*/ 57190 w 197632"/>
                <a:gd name="connsiteY6" fmla="*/ 104101 h 111848"/>
                <a:gd name="connsiteX7" fmla="*/ 37452 w 197632"/>
                <a:gd name="connsiteY7" fmla="*/ 92713 h 111848"/>
                <a:gd name="connsiteX8" fmla="*/ 37452 w 197632"/>
                <a:gd name="connsiteY8" fmla="*/ 46152 h 111848"/>
                <a:gd name="connsiteX9" fmla="*/ 71614 w 197632"/>
                <a:gd name="connsiteY9" fmla="*/ 5664 h 111848"/>
                <a:gd name="connsiteX10" fmla="*/ 90340 w 197632"/>
                <a:gd name="connsiteY10" fmla="*/ 33752 h 111848"/>
                <a:gd name="connsiteX11" fmla="*/ 90340 w 197632"/>
                <a:gd name="connsiteY11" fmla="*/ 92713 h 111848"/>
                <a:gd name="connsiteX12" fmla="*/ 70602 w 197632"/>
                <a:gd name="connsiteY12" fmla="*/ 104101 h 111848"/>
                <a:gd name="connsiteX13" fmla="*/ 70602 w 197632"/>
                <a:gd name="connsiteY13" fmla="*/ 111945 h 111848"/>
                <a:gd name="connsiteX14" fmla="*/ 99196 w 197632"/>
                <a:gd name="connsiteY14" fmla="*/ 111186 h 111848"/>
                <a:gd name="connsiteX15" fmla="*/ 127538 w 197632"/>
                <a:gd name="connsiteY15" fmla="*/ 111945 h 111848"/>
                <a:gd name="connsiteX16" fmla="*/ 127538 w 197632"/>
                <a:gd name="connsiteY16" fmla="*/ 104101 h 111848"/>
                <a:gd name="connsiteX17" fmla="*/ 107800 w 197632"/>
                <a:gd name="connsiteY17" fmla="*/ 92713 h 111848"/>
                <a:gd name="connsiteX18" fmla="*/ 107800 w 197632"/>
                <a:gd name="connsiteY18" fmla="*/ 46152 h 111848"/>
                <a:gd name="connsiteX19" fmla="*/ 141962 w 197632"/>
                <a:gd name="connsiteY19" fmla="*/ 5664 h 111848"/>
                <a:gd name="connsiteX20" fmla="*/ 160688 w 197632"/>
                <a:gd name="connsiteY20" fmla="*/ 33752 h 111848"/>
                <a:gd name="connsiteX21" fmla="*/ 160688 w 197632"/>
                <a:gd name="connsiteY21" fmla="*/ 92713 h 111848"/>
                <a:gd name="connsiteX22" fmla="*/ 140950 w 197632"/>
                <a:gd name="connsiteY22" fmla="*/ 104101 h 111848"/>
                <a:gd name="connsiteX23" fmla="*/ 140950 w 197632"/>
                <a:gd name="connsiteY23" fmla="*/ 111945 h 111848"/>
                <a:gd name="connsiteX24" fmla="*/ 169544 w 197632"/>
                <a:gd name="connsiteY24" fmla="*/ 111186 h 111848"/>
                <a:gd name="connsiteX25" fmla="*/ 197886 w 197632"/>
                <a:gd name="connsiteY25" fmla="*/ 111945 h 111848"/>
                <a:gd name="connsiteX26" fmla="*/ 197886 w 197632"/>
                <a:gd name="connsiteY26" fmla="*/ 104101 h 111848"/>
                <a:gd name="connsiteX27" fmla="*/ 178148 w 197632"/>
                <a:gd name="connsiteY27" fmla="*/ 96509 h 111848"/>
                <a:gd name="connsiteX28" fmla="*/ 178148 w 197632"/>
                <a:gd name="connsiteY28" fmla="*/ 48176 h 111848"/>
                <a:gd name="connsiteX29" fmla="*/ 170304 w 197632"/>
                <a:gd name="connsiteY29" fmla="*/ 9459 h 111848"/>
                <a:gd name="connsiteX30" fmla="*/ 143733 w 197632"/>
                <a:gd name="connsiteY30" fmla="*/ 97 h 111848"/>
                <a:gd name="connsiteX31" fmla="*/ 107041 w 197632"/>
                <a:gd name="connsiteY31" fmla="*/ 24896 h 111848"/>
                <a:gd name="connsiteX32" fmla="*/ 73385 w 197632"/>
                <a:gd name="connsiteY32" fmla="*/ 97 h 111848"/>
                <a:gd name="connsiteX33" fmla="*/ 35934 w 197632"/>
                <a:gd name="connsiteY33" fmla="*/ 26667 h 111848"/>
                <a:gd name="connsiteX34" fmla="*/ 35934 w 197632"/>
                <a:gd name="connsiteY34" fmla="*/ 97 h 111848"/>
                <a:gd name="connsiteX35" fmla="*/ 253 w 197632"/>
                <a:gd name="connsiteY35" fmla="*/ 2880 h 111848"/>
                <a:gd name="connsiteX36" fmla="*/ 253 w 197632"/>
                <a:gd name="connsiteY36" fmla="*/ 10725 h 111848"/>
                <a:gd name="connsiteX37" fmla="*/ 19991 w 197632"/>
                <a:gd name="connsiteY37" fmla="*/ 24896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11848">
                  <a:moveTo>
                    <a:pt x="19991" y="24896"/>
                  </a:moveTo>
                  <a:lnTo>
                    <a:pt x="19991" y="92713"/>
                  </a:lnTo>
                  <a:cubicBezTo>
                    <a:pt x="19991" y="104101"/>
                    <a:pt x="17208" y="104101"/>
                    <a:pt x="253" y="104101"/>
                  </a:cubicBezTo>
                  <a:lnTo>
                    <a:pt x="253" y="111945"/>
                  </a:lnTo>
                  <a:cubicBezTo>
                    <a:pt x="9110" y="111692"/>
                    <a:pt x="22016" y="111186"/>
                    <a:pt x="28848" y="111186"/>
                  </a:cubicBezTo>
                  <a:cubicBezTo>
                    <a:pt x="35427" y="111186"/>
                    <a:pt x="48586" y="111692"/>
                    <a:pt x="57190" y="111945"/>
                  </a:cubicBezTo>
                  <a:lnTo>
                    <a:pt x="57190" y="104101"/>
                  </a:lnTo>
                  <a:cubicBezTo>
                    <a:pt x="40235" y="104101"/>
                    <a:pt x="37452" y="104101"/>
                    <a:pt x="37452" y="92713"/>
                  </a:cubicBezTo>
                  <a:lnTo>
                    <a:pt x="37452" y="46152"/>
                  </a:lnTo>
                  <a:cubicBezTo>
                    <a:pt x="37452" y="19835"/>
                    <a:pt x="55418" y="5664"/>
                    <a:pt x="71614" y="5664"/>
                  </a:cubicBezTo>
                  <a:cubicBezTo>
                    <a:pt x="87556" y="5664"/>
                    <a:pt x="90340" y="19328"/>
                    <a:pt x="90340" y="33752"/>
                  </a:cubicBezTo>
                  <a:lnTo>
                    <a:pt x="90340" y="92713"/>
                  </a:lnTo>
                  <a:cubicBezTo>
                    <a:pt x="90340" y="104101"/>
                    <a:pt x="87556" y="104101"/>
                    <a:pt x="70602" y="104101"/>
                  </a:cubicBezTo>
                  <a:lnTo>
                    <a:pt x="70602" y="111945"/>
                  </a:lnTo>
                  <a:cubicBezTo>
                    <a:pt x="79458" y="111692"/>
                    <a:pt x="92364" y="111186"/>
                    <a:pt x="99196" y="111186"/>
                  </a:cubicBezTo>
                  <a:cubicBezTo>
                    <a:pt x="105776" y="111186"/>
                    <a:pt x="118934" y="111692"/>
                    <a:pt x="127538" y="111945"/>
                  </a:cubicBezTo>
                  <a:lnTo>
                    <a:pt x="127538" y="104101"/>
                  </a:lnTo>
                  <a:cubicBezTo>
                    <a:pt x="110584" y="104101"/>
                    <a:pt x="107800" y="104101"/>
                    <a:pt x="107800" y="92713"/>
                  </a:cubicBezTo>
                  <a:lnTo>
                    <a:pt x="107800" y="46152"/>
                  </a:lnTo>
                  <a:cubicBezTo>
                    <a:pt x="107800" y="19835"/>
                    <a:pt x="125767" y="5664"/>
                    <a:pt x="141962" y="5664"/>
                  </a:cubicBezTo>
                  <a:cubicBezTo>
                    <a:pt x="157904" y="5664"/>
                    <a:pt x="160688" y="19328"/>
                    <a:pt x="160688" y="33752"/>
                  </a:cubicBezTo>
                  <a:lnTo>
                    <a:pt x="160688" y="92713"/>
                  </a:lnTo>
                  <a:cubicBezTo>
                    <a:pt x="160688" y="104101"/>
                    <a:pt x="157904" y="104101"/>
                    <a:pt x="140950" y="104101"/>
                  </a:cubicBezTo>
                  <a:lnTo>
                    <a:pt x="140950" y="111945"/>
                  </a:lnTo>
                  <a:cubicBezTo>
                    <a:pt x="149807" y="111692"/>
                    <a:pt x="162712" y="111186"/>
                    <a:pt x="169544" y="111186"/>
                  </a:cubicBezTo>
                  <a:cubicBezTo>
                    <a:pt x="176124" y="111186"/>
                    <a:pt x="189282" y="111692"/>
                    <a:pt x="197886" y="111945"/>
                  </a:cubicBezTo>
                  <a:lnTo>
                    <a:pt x="197886" y="104101"/>
                  </a:lnTo>
                  <a:cubicBezTo>
                    <a:pt x="184728" y="104101"/>
                    <a:pt x="178401" y="104101"/>
                    <a:pt x="178148" y="96509"/>
                  </a:cubicBezTo>
                  <a:lnTo>
                    <a:pt x="178148" y="48176"/>
                  </a:lnTo>
                  <a:cubicBezTo>
                    <a:pt x="178148" y="26414"/>
                    <a:pt x="178148" y="18569"/>
                    <a:pt x="170304" y="9459"/>
                  </a:cubicBezTo>
                  <a:cubicBezTo>
                    <a:pt x="166761" y="5158"/>
                    <a:pt x="158410" y="97"/>
                    <a:pt x="143733" y="97"/>
                  </a:cubicBezTo>
                  <a:cubicBezTo>
                    <a:pt x="122477" y="97"/>
                    <a:pt x="111343" y="15280"/>
                    <a:pt x="107041" y="24896"/>
                  </a:cubicBezTo>
                  <a:cubicBezTo>
                    <a:pt x="103498" y="2880"/>
                    <a:pt x="84772" y="97"/>
                    <a:pt x="73385" y="97"/>
                  </a:cubicBezTo>
                  <a:cubicBezTo>
                    <a:pt x="54912" y="97"/>
                    <a:pt x="43019" y="10978"/>
                    <a:pt x="35934" y="26667"/>
                  </a:cubicBezTo>
                  <a:lnTo>
                    <a:pt x="35934" y="97"/>
                  </a:lnTo>
                  <a:lnTo>
                    <a:pt x="253" y="2880"/>
                  </a:lnTo>
                  <a:lnTo>
                    <a:pt x="253" y="10725"/>
                  </a:lnTo>
                  <a:cubicBezTo>
                    <a:pt x="17967" y="10725"/>
                    <a:pt x="19991" y="12496"/>
                    <a:pt x="19991" y="24896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2F431C7F-10A1-A19F-5BAE-90E64D8FB63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491205" y="5548212"/>
              <a:ext cx="58707" cy="253051"/>
            </a:xfrm>
            <a:custGeom>
              <a:avLst/>
              <a:gdLst>
                <a:gd name="connsiteX0" fmla="*/ 58969 w 58707"/>
                <a:gd name="connsiteY0" fmla="*/ 250617 h 253051"/>
                <a:gd name="connsiteX1" fmla="*/ 54668 w 58707"/>
                <a:gd name="connsiteY1" fmla="*/ 245050 h 253051"/>
                <a:gd name="connsiteX2" fmla="*/ 14939 w 58707"/>
                <a:gd name="connsiteY2" fmla="*/ 126622 h 253051"/>
                <a:gd name="connsiteX3" fmla="*/ 55680 w 58707"/>
                <a:gd name="connsiteY3" fmla="*/ 6929 h 253051"/>
                <a:gd name="connsiteX4" fmla="*/ 58969 w 58707"/>
                <a:gd name="connsiteY4" fmla="*/ 2627 h 253051"/>
                <a:gd name="connsiteX5" fmla="*/ 56439 w 58707"/>
                <a:gd name="connsiteY5" fmla="*/ 97 h 253051"/>
                <a:gd name="connsiteX6" fmla="*/ 16204 w 58707"/>
                <a:gd name="connsiteY6" fmla="*/ 49441 h 253051"/>
                <a:gd name="connsiteX7" fmla="*/ 262 w 58707"/>
                <a:gd name="connsiteY7" fmla="*/ 126622 h 253051"/>
                <a:gd name="connsiteX8" fmla="*/ 16963 w 58707"/>
                <a:gd name="connsiteY8" fmla="*/ 205574 h 253051"/>
                <a:gd name="connsiteX9" fmla="*/ 56439 w 58707"/>
                <a:gd name="connsiteY9" fmla="*/ 253148 h 253051"/>
                <a:gd name="connsiteX10" fmla="*/ 58969 w 5870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69" y="250617"/>
                  </a:moveTo>
                  <a:cubicBezTo>
                    <a:pt x="58969" y="249858"/>
                    <a:pt x="58969" y="249352"/>
                    <a:pt x="54668" y="245050"/>
                  </a:cubicBezTo>
                  <a:cubicBezTo>
                    <a:pt x="23036" y="213166"/>
                    <a:pt x="14939" y="165339"/>
                    <a:pt x="14939" y="126622"/>
                  </a:cubicBezTo>
                  <a:cubicBezTo>
                    <a:pt x="14939" y="82591"/>
                    <a:pt x="24555" y="38560"/>
                    <a:pt x="55680" y="6929"/>
                  </a:cubicBezTo>
                  <a:cubicBezTo>
                    <a:pt x="58969" y="3892"/>
                    <a:pt x="58969" y="3386"/>
                    <a:pt x="58969" y="2627"/>
                  </a:cubicBezTo>
                  <a:cubicBezTo>
                    <a:pt x="58969" y="856"/>
                    <a:pt x="57957" y="97"/>
                    <a:pt x="56439" y="97"/>
                  </a:cubicBezTo>
                  <a:cubicBezTo>
                    <a:pt x="53908" y="97"/>
                    <a:pt x="31134" y="17304"/>
                    <a:pt x="16204" y="49441"/>
                  </a:cubicBezTo>
                  <a:cubicBezTo>
                    <a:pt x="3298" y="77277"/>
                    <a:pt x="262" y="105366"/>
                    <a:pt x="262" y="126622"/>
                  </a:cubicBezTo>
                  <a:cubicBezTo>
                    <a:pt x="262" y="146360"/>
                    <a:pt x="3045" y="176979"/>
                    <a:pt x="16963" y="205574"/>
                  </a:cubicBezTo>
                  <a:cubicBezTo>
                    <a:pt x="32146" y="236699"/>
                    <a:pt x="53908" y="253148"/>
                    <a:pt x="56439" y="253148"/>
                  </a:cubicBezTo>
                  <a:cubicBezTo>
                    <a:pt x="57957" y="253148"/>
                    <a:pt x="58969" y="252388"/>
                    <a:pt x="58969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00F71B25-AA65-F747-2DF3-6E3E33F7AB4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574684" y="5626151"/>
              <a:ext cx="104256" cy="160940"/>
            </a:xfrm>
            <a:custGeom>
              <a:avLst/>
              <a:gdLst>
                <a:gd name="connsiteX0" fmla="*/ 104523 w 104256"/>
                <a:gd name="connsiteY0" fmla="*/ 2880 h 160940"/>
                <a:gd name="connsiteX1" fmla="*/ 101992 w 104256"/>
                <a:gd name="connsiteY1" fmla="*/ 350 h 160940"/>
                <a:gd name="connsiteX2" fmla="*/ 84785 w 104256"/>
                <a:gd name="connsiteY2" fmla="*/ 17810 h 160940"/>
                <a:gd name="connsiteX3" fmla="*/ 61251 w 104256"/>
                <a:gd name="connsiteY3" fmla="*/ 97 h 160940"/>
                <a:gd name="connsiteX4" fmla="*/ 266 w 104256"/>
                <a:gd name="connsiteY4" fmla="*/ 74241 h 160940"/>
                <a:gd name="connsiteX5" fmla="*/ 33668 w 104256"/>
                <a:gd name="connsiteY5" fmla="*/ 114729 h 160940"/>
                <a:gd name="connsiteX6" fmla="*/ 63528 w 104256"/>
                <a:gd name="connsiteY6" fmla="*/ 99546 h 160940"/>
                <a:gd name="connsiteX7" fmla="*/ 52141 w 104256"/>
                <a:gd name="connsiteY7" fmla="*/ 144842 h 160940"/>
                <a:gd name="connsiteX8" fmla="*/ 33921 w 104256"/>
                <a:gd name="connsiteY8" fmla="*/ 153192 h 160940"/>
                <a:gd name="connsiteX9" fmla="*/ 28101 w 104256"/>
                <a:gd name="connsiteY9" fmla="*/ 158253 h 160940"/>
                <a:gd name="connsiteX10" fmla="*/ 31391 w 104256"/>
                <a:gd name="connsiteY10" fmla="*/ 161037 h 160940"/>
                <a:gd name="connsiteX11" fmla="*/ 56696 w 104256"/>
                <a:gd name="connsiteY11" fmla="*/ 160278 h 160940"/>
                <a:gd name="connsiteX12" fmla="*/ 82760 w 104256"/>
                <a:gd name="connsiteY12" fmla="*/ 161037 h 160940"/>
                <a:gd name="connsiteX13" fmla="*/ 87315 w 104256"/>
                <a:gd name="connsiteY13" fmla="*/ 155976 h 160940"/>
                <a:gd name="connsiteX14" fmla="*/ 80736 w 104256"/>
                <a:gd name="connsiteY14" fmla="*/ 153192 h 160940"/>
                <a:gd name="connsiteX15" fmla="*/ 68589 w 104256"/>
                <a:gd name="connsiteY15" fmla="*/ 149144 h 160940"/>
                <a:gd name="connsiteX16" fmla="*/ 69601 w 104256"/>
                <a:gd name="connsiteY16" fmla="*/ 143576 h 160940"/>
                <a:gd name="connsiteX17" fmla="*/ 104523 w 104256"/>
                <a:gd name="connsiteY17" fmla="*/ 2880 h 160940"/>
                <a:gd name="connsiteX18" fmla="*/ 34427 w 104256"/>
                <a:gd name="connsiteY18" fmla="*/ 109162 h 160940"/>
                <a:gd name="connsiteX19" fmla="*/ 18232 w 104256"/>
                <a:gd name="connsiteY19" fmla="*/ 85375 h 160940"/>
                <a:gd name="connsiteX20" fmla="*/ 29872 w 104256"/>
                <a:gd name="connsiteY20" fmla="*/ 35018 h 160940"/>
                <a:gd name="connsiteX21" fmla="*/ 61251 w 104256"/>
                <a:gd name="connsiteY21" fmla="*/ 5664 h 160940"/>
                <a:gd name="connsiteX22" fmla="*/ 81242 w 104256"/>
                <a:gd name="connsiteY22" fmla="*/ 27932 h 160940"/>
                <a:gd name="connsiteX23" fmla="*/ 66565 w 104256"/>
                <a:gd name="connsiteY23" fmla="*/ 85881 h 160940"/>
                <a:gd name="connsiteX24" fmla="*/ 34427 w 104256"/>
                <a:gd name="connsiteY24" fmla="*/ 109162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60940">
                  <a:moveTo>
                    <a:pt x="104523" y="2880"/>
                  </a:moveTo>
                  <a:cubicBezTo>
                    <a:pt x="104523" y="1868"/>
                    <a:pt x="103763" y="350"/>
                    <a:pt x="101992" y="350"/>
                  </a:cubicBezTo>
                  <a:cubicBezTo>
                    <a:pt x="99208" y="350"/>
                    <a:pt x="89086" y="10472"/>
                    <a:pt x="84785" y="17810"/>
                  </a:cubicBezTo>
                  <a:cubicBezTo>
                    <a:pt x="79217" y="4145"/>
                    <a:pt x="69348" y="97"/>
                    <a:pt x="61251" y="97"/>
                  </a:cubicBezTo>
                  <a:cubicBezTo>
                    <a:pt x="31391" y="97"/>
                    <a:pt x="266" y="37548"/>
                    <a:pt x="266" y="74241"/>
                  </a:cubicBezTo>
                  <a:cubicBezTo>
                    <a:pt x="266" y="99039"/>
                    <a:pt x="15196" y="114729"/>
                    <a:pt x="33668" y="114729"/>
                  </a:cubicBezTo>
                  <a:cubicBezTo>
                    <a:pt x="44549" y="114729"/>
                    <a:pt x="54418" y="108655"/>
                    <a:pt x="63528" y="99546"/>
                  </a:cubicBezTo>
                  <a:cubicBezTo>
                    <a:pt x="61251" y="108402"/>
                    <a:pt x="52900" y="142564"/>
                    <a:pt x="52141" y="144842"/>
                  </a:cubicBezTo>
                  <a:cubicBezTo>
                    <a:pt x="50117" y="151927"/>
                    <a:pt x="48092" y="152939"/>
                    <a:pt x="33921" y="153192"/>
                  </a:cubicBezTo>
                  <a:cubicBezTo>
                    <a:pt x="30632" y="153192"/>
                    <a:pt x="28101" y="153192"/>
                    <a:pt x="28101" y="158253"/>
                  </a:cubicBezTo>
                  <a:cubicBezTo>
                    <a:pt x="28101" y="158507"/>
                    <a:pt x="28101" y="161037"/>
                    <a:pt x="31391" y="161037"/>
                  </a:cubicBezTo>
                  <a:cubicBezTo>
                    <a:pt x="39488" y="161037"/>
                    <a:pt x="48345" y="160278"/>
                    <a:pt x="56696" y="160278"/>
                  </a:cubicBezTo>
                  <a:cubicBezTo>
                    <a:pt x="65300" y="160278"/>
                    <a:pt x="74409" y="161037"/>
                    <a:pt x="82760" y="161037"/>
                  </a:cubicBezTo>
                  <a:cubicBezTo>
                    <a:pt x="84025" y="161037"/>
                    <a:pt x="87315" y="161037"/>
                    <a:pt x="87315" y="155976"/>
                  </a:cubicBezTo>
                  <a:cubicBezTo>
                    <a:pt x="87315" y="153192"/>
                    <a:pt x="84785" y="153192"/>
                    <a:pt x="80736" y="153192"/>
                  </a:cubicBezTo>
                  <a:cubicBezTo>
                    <a:pt x="68589" y="153192"/>
                    <a:pt x="68589" y="151421"/>
                    <a:pt x="68589" y="149144"/>
                  </a:cubicBezTo>
                  <a:cubicBezTo>
                    <a:pt x="68589" y="147372"/>
                    <a:pt x="69095" y="145854"/>
                    <a:pt x="69601" y="143576"/>
                  </a:cubicBezTo>
                  <a:lnTo>
                    <a:pt x="104523" y="2880"/>
                  </a:lnTo>
                  <a:close/>
                  <a:moveTo>
                    <a:pt x="34427" y="109162"/>
                  </a:moveTo>
                  <a:cubicBezTo>
                    <a:pt x="19244" y="109162"/>
                    <a:pt x="18232" y="89677"/>
                    <a:pt x="18232" y="85375"/>
                  </a:cubicBezTo>
                  <a:cubicBezTo>
                    <a:pt x="18232" y="73228"/>
                    <a:pt x="25571" y="45646"/>
                    <a:pt x="29872" y="35018"/>
                  </a:cubicBezTo>
                  <a:cubicBezTo>
                    <a:pt x="37717" y="16292"/>
                    <a:pt x="50876" y="5664"/>
                    <a:pt x="61251" y="5664"/>
                  </a:cubicBezTo>
                  <a:cubicBezTo>
                    <a:pt x="77699" y="5664"/>
                    <a:pt x="81242" y="26161"/>
                    <a:pt x="81242" y="27932"/>
                  </a:cubicBezTo>
                  <a:cubicBezTo>
                    <a:pt x="81242" y="29450"/>
                    <a:pt x="67324" y="84869"/>
                    <a:pt x="66565" y="85881"/>
                  </a:cubicBezTo>
                  <a:cubicBezTo>
                    <a:pt x="62769" y="92966"/>
                    <a:pt x="48598" y="109162"/>
                    <a:pt x="34427" y="10916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A865621E-7711-7131-EEB2-559A332CF0E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685853" y="5658516"/>
              <a:ext cx="53672" cy="119212"/>
            </a:xfrm>
            <a:custGeom>
              <a:avLst/>
              <a:gdLst>
                <a:gd name="connsiteX0" fmla="*/ 49337 w 53672"/>
                <a:gd name="connsiteY0" fmla="*/ 6829 h 119212"/>
                <a:gd name="connsiteX1" fmla="*/ 42251 w 53672"/>
                <a:gd name="connsiteY1" fmla="*/ 98 h 119212"/>
                <a:gd name="connsiteX2" fmla="*/ 32332 w 53672"/>
                <a:gd name="connsiteY2" fmla="*/ 9840 h 119212"/>
                <a:gd name="connsiteX3" fmla="*/ 39417 w 53672"/>
                <a:gd name="connsiteY3" fmla="*/ 16572 h 119212"/>
                <a:gd name="connsiteX4" fmla="*/ 49337 w 53672"/>
                <a:gd name="connsiteY4" fmla="*/ 6829 h 119212"/>
                <a:gd name="connsiteX5" fmla="*/ 13201 w 53672"/>
                <a:gd name="connsiteY5" fmla="*/ 96814 h 119212"/>
                <a:gd name="connsiteX6" fmla="*/ 11607 w 53672"/>
                <a:gd name="connsiteY6" fmla="*/ 104254 h 119212"/>
                <a:gd name="connsiteX7" fmla="*/ 28435 w 53672"/>
                <a:gd name="connsiteY7" fmla="*/ 119310 h 119212"/>
                <a:gd name="connsiteX8" fmla="*/ 53942 w 53672"/>
                <a:gd name="connsiteY8" fmla="*/ 92209 h 119212"/>
                <a:gd name="connsiteX9" fmla="*/ 51108 w 53672"/>
                <a:gd name="connsiteY9" fmla="*/ 89906 h 119212"/>
                <a:gd name="connsiteX10" fmla="*/ 47742 w 53672"/>
                <a:gd name="connsiteY10" fmla="*/ 92917 h 119212"/>
                <a:gd name="connsiteX11" fmla="*/ 28966 w 53672"/>
                <a:gd name="connsiteY11" fmla="*/ 114351 h 119212"/>
                <a:gd name="connsiteX12" fmla="*/ 24538 w 53672"/>
                <a:gd name="connsiteY12" fmla="*/ 108151 h 119212"/>
                <a:gd name="connsiteX13" fmla="*/ 27372 w 53672"/>
                <a:gd name="connsiteY13" fmla="*/ 96814 h 119212"/>
                <a:gd name="connsiteX14" fmla="*/ 33040 w 53672"/>
                <a:gd name="connsiteY14" fmla="*/ 82643 h 119212"/>
                <a:gd name="connsiteX15" fmla="*/ 41720 w 53672"/>
                <a:gd name="connsiteY15" fmla="*/ 60147 h 119212"/>
                <a:gd name="connsiteX16" fmla="*/ 42783 w 53672"/>
                <a:gd name="connsiteY16" fmla="*/ 54479 h 119212"/>
                <a:gd name="connsiteX17" fmla="*/ 25955 w 53672"/>
                <a:gd name="connsiteY17" fmla="*/ 39422 h 119212"/>
                <a:gd name="connsiteX18" fmla="*/ 270 w 53672"/>
                <a:gd name="connsiteY18" fmla="*/ 66524 h 119212"/>
                <a:gd name="connsiteX19" fmla="*/ 3281 w 53672"/>
                <a:gd name="connsiteY19" fmla="*/ 68827 h 119212"/>
                <a:gd name="connsiteX20" fmla="*/ 6470 w 53672"/>
                <a:gd name="connsiteY20" fmla="*/ 65993 h 119212"/>
                <a:gd name="connsiteX21" fmla="*/ 25423 w 53672"/>
                <a:gd name="connsiteY21" fmla="*/ 44382 h 119212"/>
                <a:gd name="connsiteX22" fmla="*/ 29852 w 53672"/>
                <a:gd name="connsiteY22" fmla="*/ 50582 h 119212"/>
                <a:gd name="connsiteX23" fmla="*/ 24360 w 53672"/>
                <a:gd name="connsiteY23" fmla="*/ 68295 h 119212"/>
                <a:gd name="connsiteX24" fmla="*/ 13201 w 53672"/>
                <a:gd name="connsiteY24" fmla="*/ 9681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337" y="6829"/>
                  </a:moveTo>
                  <a:cubicBezTo>
                    <a:pt x="49337" y="3995"/>
                    <a:pt x="47211" y="98"/>
                    <a:pt x="42251" y="98"/>
                  </a:cubicBezTo>
                  <a:cubicBezTo>
                    <a:pt x="37468" y="98"/>
                    <a:pt x="32332" y="4704"/>
                    <a:pt x="32332" y="9840"/>
                  </a:cubicBezTo>
                  <a:cubicBezTo>
                    <a:pt x="32332" y="12852"/>
                    <a:pt x="34634" y="16572"/>
                    <a:pt x="39417" y="16572"/>
                  </a:cubicBezTo>
                  <a:cubicBezTo>
                    <a:pt x="44554" y="16572"/>
                    <a:pt x="49337" y="11612"/>
                    <a:pt x="49337" y="6829"/>
                  </a:cubicBezTo>
                  <a:close/>
                  <a:moveTo>
                    <a:pt x="13201" y="96814"/>
                  </a:moveTo>
                  <a:cubicBezTo>
                    <a:pt x="12492" y="99117"/>
                    <a:pt x="11607" y="101243"/>
                    <a:pt x="11607" y="104254"/>
                  </a:cubicBezTo>
                  <a:cubicBezTo>
                    <a:pt x="11607" y="112579"/>
                    <a:pt x="18692" y="119310"/>
                    <a:pt x="28435" y="119310"/>
                  </a:cubicBezTo>
                  <a:cubicBezTo>
                    <a:pt x="46148" y="119310"/>
                    <a:pt x="53942" y="94866"/>
                    <a:pt x="53942" y="92209"/>
                  </a:cubicBezTo>
                  <a:cubicBezTo>
                    <a:pt x="53942" y="89906"/>
                    <a:pt x="51639" y="89906"/>
                    <a:pt x="51108" y="89906"/>
                  </a:cubicBezTo>
                  <a:cubicBezTo>
                    <a:pt x="48628" y="89906"/>
                    <a:pt x="48451" y="90969"/>
                    <a:pt x="47742" y="92917"/>
                  </a:cubicBezTo>
                  <a:cubicBezTo>
                    <a:pt x="43668" y="107088"/>
                    <a:pt x="35874" y="114351"/>
                    <a:pt x="28966" y="114351"/>
                  </a:cubicBezTo>
                  <a:cubicBezTo>
                    <a:pt x="25423" y="114351"/>
                    <a:pt x="24538" y="112048"/>
                    <a:pt x="24538" y="108151"/>
                  </a:cubicBezTo>
                  <a:cubicBezTo>
                    <a:pt x="24538" y="104077"/>
                    <a:pt x="25778" y="100711"/>
                    <a:pt x="27372" y="96814"/>
                  </a:cubicBezTo>
                  <a:cubicBezTo>
                    <a:pt x="29143" y="92031"/>
                    <a:pt x="31092" y="87249"/>
                    <a:pt x="33040" y="82643"/>
                  </a:cubicBezTo>
                  <a:cubicBezTo>
                    <a:pt x="34634" y="78392"/>
                    <a:pt x="41011" y="62273"/>
                    <a:pt x="41720" y="60147"/>
                  </a:cubicBezTo>
                  <a:cubicBezTo>
                    <a:pt x="42251" y="58376"/>
                    <a:pt x="42783" y="56250"/>
                    <a:pt x="42783" y="54479"/>
                  </a:cubicBezTo>
                  <a:cubicBezTo>
                    <a:pt x="42783" y="46153"/>
                    <a:pt x="35697" y="39422"/>
                    <a:pt x="25955" y="39422"/>
                  </a:cubicBezTo>
                  <a:cubicBezTo>
                    <a:pt x="8418" y="39422"/>
                    <a:pt x="270" y="63513"/>
                    <a:pt x="270" y="66524"/>
                  </a:cubicBezTo>
                  <a:cubicBezTo>
                    <a:pt x="270" y="68827"/>
                    <a:pt x="2750" y="68827"/>
                    <a:pt x="3281" y="68827"/>
                  </a:cubicBezTo>
                  <a:cubicBezTo>
                    <a:pt x="5761" y="68827"/>
                    <a:pt x="5938" y="67941"/>
                    <a:pt x="6470" y="65993"/>
                  </a:cubicBezTo>
                  <a:cubicBezTo>
                    <a:pt x="11075" y="50759"/>
                    <a:pt x="18869" y="44382"/>
                    <a:pt x="25423" y="44382"/>
                  </a:cubicBezTo>
                  <a:cubicBezTo>
                    <a:pt x="28257" y="44382"/>
                    <a:pt x="29852" y="45799"/>
                    <a:pt x="29852" y="50582"/>
                  </a:cubicBezTo>
                  <a:cubicBezTo>
                    <a:pt x="29852" y="54656"/>
                    <a:pt x="28789" y="57313"/>
                    <a:pt x="24360" y="68295"/>
                  </a:cubicBezTo>
                  <a:lnTo>
                    <a:pt x="13201" y="9681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32AF8EB6-6958-5AB9-6983-1A04AC9BDEE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783538" y="5711177"/>
              <a:ext cx="29606" cy="75662"/>
            </a:xfrm>
            <a:custGeom>
              <a:avLst/>
              <a:gdLst>
                <a:gd name="connsiteX0" fmla="*/ 29880 w 29606"/>
                <a:gd name="connsiteY0" fmla="*/ 26667 h 75662"/>
                <a:gd name="connsiteX1" fmla="*/ 13685 w 29606"/>
                <a:gd name="connsiteY1" fmla="*/ 97 h 75662"/>
                <a:gd name="connsiteX2" fmla="*/ 273 w 29606"/>
                <a:gd name="connsiteY2" fmla="*/ 13508 h 75662"/>
                <a:gd name="connsiteX3" fmla="*/ 13685 w 29606"/>
                <a:gd name="connsiteY3" fmla="*/ 26920 h 75662"/>
                <a:gd name="connsiteX4" fmla="*/ 22542 w 29606"/>
                <a:gd name="connsiteY4" fmla="*/ 23630 h 75662"/>
                <a:gd name="connsiteX5" fmla="*/ 23807 w 29606"/>
                <a:gd name="connsiteY5" fmla="*/ 22871 h 75662"/>
                <a:gd name="connsiteX6" fmla="*/ 24313 w 29606"/>
                <a:gd name="connsiteY6" fmla="*/ 26667 h 75662"/>
                <a:gd name="connsiteX7" fmla="*/ 7106 w 29606"/>
                <a:gd name="connsiteY7" fmla="*/ 68926 h 75662"/>
                <a:gd name="connsiteX8" fmla="*/ 4322 w 29606"/>
                <a:gd name="connsiteY8" fmla="*/ 72975 h 75662"/>
                <a:gd name="connsiteX9" fmla="*/ 6853 w 29606"/>
                <a:gd name="connsiteY9" fmla="*/ 75759 h 75662"/>
                <a:gd name="connsiteX10" fmla="*/ 29880 w 29606"/>
                <a:gd name="connsiteY10" fmla="*/ 26667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880" y="26667"/>
                  </a:moveTo>
                  <a:cubicBezTo>
                    <a:pt x="29880" y="9966"/>
                    <a:pt x="23554" y="97"/>
                    <a:pt x="13685" y="97"/>
                  </a:cubicBezTo>
                  <a:cubicBezTo>
                    <a:pt x="5334" y="97"/>
                    <a:pt x="273" y="6423"/>
                    <a:pt x="273" y="13508"/>
                  </a:cubicBezTo>
                  <a:cubicBezTo>
                    <a:pt x="273" y="20341"/>
                    <a:pt x="5334" y="26920"/>
                    <a:pt x="13685" y="26920"/>
                  </a:cubicBezTo>
                  <a:cubicBezTo>
                    <a:pt x="16722" y="26920"/>
                    <a:pt x="20011" y="25908"/>
                    <a:pt x="22542" y="23630"/>
                  </a:cubicBezTo>
                  <a:cubicBezTo>
                    <a:pt x="23301" y="23124"/>
                    <a:pt x="23554" y="22871"/>
                    <a:pt x="23807" y="22871"/>
                  </a:cubicBezTo>
                  <a:cubicBezTo>
                    <a:pt x="24060" y="22871"/>
                    <a:pt x="24313" y="23124"/>
                    <a:pt x="24313" y="26667"/>
                  </a:cubicBezTo>
                  <a:cubicBezTo>
                    <a:pt x="24313" y="45393"/>
                    <a:pt x="15456" y="60576"/>
                    <a:pt x="7106" y="68926"/>
                  </a:cubicBezTo>
                  <a:cubicBezTo>
                    <a:pt x="4322" y="71710"/>
                    <a:pt x="4322" y="72216"/>
                    <a:pt x="4322" y="72975"/>
                  </a:cubicBezTo>
                  <a:cubicBezTo>
                    <a:pt x="4322" y="74747"/>
                    <a:pt x="5587" y="75759"/>
                    <a:pt x="6853" y="75759"/>
                  </a:cubicBezTo>
                  <a:cubicBezTo>
                    <a:pt x="9636" y="75759"/>
                    <a:pt x="29880" y="56274"/>
                    <a:pt x="29880" y="2666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D8EEC48B-6110-DC14-53BF-5F9BA4934F6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866144" y="5626151"/>
              <a:ext cx="132092" cy="160940"/>
            </a:xfrm>
            <a:custGeom>
              <a:avLst/>
              <a:gdLst>
                <a:gd name="connsiteX0" fmla="*/ 19763 w 132092"/>
                <a:gd name="connsiteY0" fmla="*/ 142817 h 160940"/>
                <a:gd name="connsiteX1" fmla="*/ 6098 w 132092"/>
                <a:gd name="connsiteY1" fmla="*/ 153192 h 160940"/>
                <a:gd name="connsiteX2" fmla="*/ 278 w 132092"/>
                <a:gd name="connsiteY2" fmla="*/ 158000 h 160940"/>
                <a:gd name="connsiteX3" fmla="*/ 3567 w 132092"/>
                <a:gd name="connsiteY3" fmla="*/ 161037 h 160940"/>
                <a:gd name="connsiteX4" fmla="*/ 24824 w 132092"/>
                <a:gd name="connsiteY4" fmla="*/ 160278 h 160940"/>
                <a:gd name="connsiteX5" fmla="*/ 49876 w 132092"/>
                <a:gd name="connsiteY5" fmla="*/ 161037 h 160940"/>
                <a:gd name="connsiteX6" fmla="*/ 54431 w 132092"/>
                <a:gd name="connsiteY6" fmla="*/ 155976 h 160940"/>
                <a:gd name="connsiteX7" fmla="*/ 48357 w 132092"/>
                <a:gd name="connsiteY7" fmla="*/ 153192 h 160940"/>
                <a:gd name="connsiteX8" fmla="*/ 35705 w 132092"/>
                <a:gd name="connsiteY8" fmla="*/ 149144 h 160940"/>
                <a:gd name="connsiteX9" fmla="*/ 48104 w 132092"/>
                <a:gd name="connsiteY9" fmla="*/ 98533 h 160940"/>
                <a:gd name="connsiteX10" fmla="*/ 71385 w 132092"/>
                <a:gd name="connsiteY10" fmla="*/ 114729 h 160940"/>
                <a:gd name="connsiteX11" fmla="*/ 132370 w 132092"/>
                <a:gd name="connsiteY11" fmla="*/ 40585 h 160940"/>
                <a:gd name="connsiteX12" fmla="*/ 98715 w 132092"/>
                <a:gd name="connsiteY12" fmla="*/ 97 h 160940"/>
                <a:gd name="connsiteX13" fmla="*/ 65565 w 132092"/>
                <a:gd name="connsiteY13" fmla="*/ 19075 h 160940"/>
                <a:gd name="connsiteX14" fmla="*/ 42790 w 132092"/>
                <a:gd name="connsiteY14" fmla="*/ 97 h 160940"/>
                <a:gd name="connsiteX15" fmla="*/ 24065 w 132092"/>
                <a:gd name="connsiteY15" fmla="*/ 14520 h 160940"/>
                <a:gd name="connsiteX16" fmla="*/ 16220 w 132092"/>
                <a:gd name="connsiteY16" fmla="*/ 39066 h 160940"/>
                <a:gd name="connsiteX17" fmla="*/ 19257 w 132092"/>
                <a:gd name="connsiteY17" fmla="*/ 41597 h 160940"/>
                <a:gd name="connsiteX18" fmla="*/ 23558 w 132092"/>
                <a:gd name="connsiteY18" fmla="*/ 35777 h 160940"/>
                <a:gd name="connsiteX19" fmla="*/ 42031 w 132092"/>
                <a:gd name="connsiteY19" fmla="*/ 5664 h 160940"/>
                <a:gd name="connsiteX20" fmla="*/ 49876 w 132092"/>
                <a:gd name="connsiteY20" fmla="*/ 17304 h 160940"/>
                <a:gd name="connsiteX21" fmla="*/ 48104 w 132092"/>
                <a:gd name="connsiteY21" fmla="*/ 30210 h 160940"/>
                <a:gd name="connsiteX22" fmla="*/ 19763 w 132092"/>
                <a:gd name="connsiteY22" fmla="*/ 142817 h 160940"/>
                <a:gd name="connsiteX23" fmla="*/ 64300 w 132092"/>
                <a:gd name="connsiteY23" fmla="*/ 32993 h 160940"/>
                <a:gd name="connsiteX24" fmla="*/ 77458 w 132092"/>
                <a:gd name="connsiteY24" fmla="*/ 15280 h 160940"/>
                <a:gd name="connsiteX25" fmla="*/ 97955 w 132092"/>
                <a:gd name="connsiteY25" fmla="*/ 5664 h 160940"/>
                <a:gd name="connsiteX26" fmla="*/ 114151 w 132092"/>
                <a:gd name="connsiteY26" fmla="*/ 29450 h 160940"/>
                <a:gd name="connsiteX27" fmla="*/ 101245 w 132092"/>
                <a:gd name="connsiteY27" fmla="*/ 83097 h 160940"/>
                <a:gd name="connsiteX28" fmla="*/ 71132 w 132092"/>
                <a:gd name="connsiteY28" fmla="*/ 109162 h 160940"/>
                <a:gd name="connsiteX29" fmla="*/ 51141 w 132092"/>
                <a:gd name="connsiteY29" fmla="*/ 86640 h 160940"/>
                <a:gd name="connsiteX30" fmla="*/ 51900 w 132092"/>
                <a:gd name="connsiteY30" fmla="*/ 82591 h 160940"/>
                <a:gd name="connsiteX31" fmla="*/ 64300 w 132092"/>
                <a:gd name="connsiteY31" fmla="*/ 32993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763" y="142817"/>
                  </a:moveTo>
                  <a:cubicBezTo>
                    <a:pt x="17738" y="151421"/>
                    <a:pt x="17232" y="153192"/>
                    <a:pt x="6098" y="153192"/>
                  </a:cubicBezTo>
                  <a:cubicBezTo>
                    <a:pt x="3061" y="153192"/>
                    <a:pt x="278" y="153192"/>
                    <a:pt x="278" y="158000"/>
                  </a:cubicBezTo>
                  <a:cubicBezTo>
                    <a:pt x="278" y="160025"/>
                    <a:pt x="1543" y="161037"/>
                    <a:pt x="3567" y="161037"/>
                  </a:cubicBezTo>
                  <a:cubicBezTo>
                    <a:pt x="10400" y="161037"/>
                    <a:pt x="17738" y="160278"/>
                    <a:pt x="24824" y="160278"/>
                  </a:cubicBezTo>
                  <a:cubicBezTo>
                    <a:pt x="33174" y="160278"/>
                    <a:pt x="41778" y="161037"/>
                    <a:pt x="49876" y="161037"/>
                  </a:cubicBezTo>
                  <a:cubicBezTo>
                    <a:pt x="51141" y="161037"/>
                    <a:pt x="54431" y="161037"/>
                    <a:pt x="54431" y="155976"/>
                  </a:cubicBezTo>
                  <a:cubicBezTo>
                    <a:pt x="54431" y="153192"/>
                    <a:pt x="51900" y="153192"/>
                    <a:pt x="48357" y="153192"/>
                  </a:cubicBezTo>
                  <a:cubicBezTo>
                    <a:pt x="35705" y="153192"/>
                    <a:pt x="35705" y="151421"/>
                    <a:pt x="35705" y="149144"/>
                  </a:cubicBezTo>
                  <a:cubicBezTo>
                    <a:pt x="35705" y="146107"/>
                    <a:pt x="46333" y="104860"/>
                    <a:pt x="48104" y="98533"/>
                  </a:cubicBezTo>
                  <a:cubicBezTo>
                    <a:pt x="51394" y="105872"/>
                    <a:pt x="58479" y="114729"/>
                    <a:pt x="71385" y="114729"/>
                  </a:cubicBezTo>
                  <a:cubicBezTo>
                    <a:pt x="100739" y="114729"/>
                    <a:pt x="132370" y="77783"/>
                    <a:pt x="132370" y="40585"/>
                  </a:cubicBezTo>
                  <a:cubicBezTo>
                    <a:pt x="132370" y="16798"/>
                    <a:pt x="117946" y="97"/>
                    <a:pt x="98715" y="97"/>
                  </a:cubicBezTo>
                  <a:cubicBezTo>
                    <a:pt x="86062" y="97"/>
                    <a:pt x="73916" y="9206"/>
                    <a:pt x="65565" y="19075"/>
                  </a:cubicBezTo>
                  <a:cubicBezTo>
                    <a:pt x="63034" y="5411"/>
                    <a:pt x="52153" y="97"/>
                    <a:pt x="42790" y="97"/>
                  </a:cubicBezTo>
                  <a:cubicBezTo>
                    <a:pt x="31150" y="97"/>
                    <a:pt x="26342" y="9966"/>
                    <a:pt x="24065" y="14520"/>
                  </a:cubicBezTo>
                  <a:cubicBezTo>
                    <a:pt x="19510" y="23124"/>
                    <a:pt x="16220" y="38307"/>
                    <a:pt x="16220" y="39066"/>
                  </a:cubicBezTo>
                  <a:cubicBezTo>
                    <a:pt x="16220" y="41597"/>
                    <a:pt x="18750" y="41597"/>
                    <a:pt x="19257" y="41597"/>
                  </a:cubicBezTo>
                  <a:cubicBezTo>
                    <a:pt x="21787" y="41597"/>
                    <a:pt x="22040" y="41344"/>
                    <a:pt x="23558" y="35777"/>
                  </a:cubicBezTo>
                  <a:cubicBezTo>
                    <a:pt x="27860" y="17810"/>
                    <a:pt x="32921" y="5664"/>
                    <a:pt x="42031" y="5664"/>
                  </a:cubicBezTo>
                  <a:cubicBezTo>
                    <a:pt x="46333" y="5664"/>
                    <a:pt x="49876" y="7688"/>
                    <a:pt x="49876" y="17304"/>
                  </a:cubicBezTo>
                  <a:cubicBezTo>
                    <a:pt x="49876" y="23124"/>
                    <a:pt x="49117" y="25908"/>
                    <a:pt x="48104" y="30210"/>
                  </a:cubicBezTo>
                  <a:lnTo>
                    <a:pt x="19763" y="142817"/>
                  </a:lnTo>
                  <a:close/>
                  <a:moveTo>
                    <a:pt x="64300" y="32993"/>
                  </a:moveTo>
                  <a:cubicBezTo>
                    <a:pt x="66071" y="26161"/>
                    <a:pt x="72903" y="19075"/>
                    <a:pt x="77458" y="15280"/>
                  </a:cubicBezTo>
                  <a:cubicBezTo>
                    <a:pt x="86315" y="7435"/>
                    <a:pt x="93654" y="5664"/>
                    <a:pt x="97955" y="5664"/>
                  </a:cubicBezTo>
                  <a:cubicBezTo>
                    <a:pt x="108077" y="5664"/>
                    <a:pt x="114151" y="14520"/>
                    <a:pt x="114151" y="29450"/>
                  </a:cubicBezTo>
                  <a:cubicBezTo>
                    <a:pt x="114151" y="44380"/>
                    <a:pt x="105800" y="73481"/>
                    <a:pt x="101245" y="83097"/>
                  </a:cubicBezTo>
                  <a:cubicBezTo>
                    <a:pt x="92641" y="100811"/>
                    <a:pt x="80495" y="109162"/>
                    <a:pt x="71132" y="109162"/>
                  </a:cubicBezTo>
                  <a:cubicBezTo>
                    <a:pt x="54431" y="109162"/>
                    <a:pt x="51141" y="88158"/>
                    <a:pt x="51141" y="86640"/>
                  </a:cubicBezTo>
                  <a:cubicBezTo>
                    <a:pt x="51141" y="86134"/>
                    <a:pt x="51141" y="85628"/>
                    <a:pt x="51900" y="82591"/>
                  </a:cubicBezTo>
                  <a:lnTo>
                    <a:pt x="64300" y="32993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FF635311-A83A-6549-EA6C-81C3E257649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013958" y="5520103"/>
              <a:ext cx="130371" cy="130549"/>
            </a:xfrm>
            <a:custGeom>
              <a:avLst/>
              <a:gdLst>
                <a:gd name="connsiteX0" fmla="*/ 69897 w 130371"/>
                <a:gd name="connsiteY0" fmla="*/ 69707 h 130549"/>
                <a:gd name="connsiteX1" fmla="*/ 124101 w 130371"/>
                <a:gd name="connsiteY1" fmla="*/ 69707 h 130549"/>
                <a:gd name="connsiteX2" fmla="*/ 130655 w 130371"/>
                <a:gd name="connsiteY2" fmla="*/ 65455 h 130549"/>
                <a:gd name="connsiteX3" fmla="*/ 124101 w 130371"/>
                <a:gd name="connsiteY3" fmla="*/ 61027 h 130549"/>
                <a:gd name="connsiteX4" fmla="*/ 69897 w 130371"/>
                <a:gd name="connsiteY4" fmla="*/ 61027 h 130549"/>
                <a:gd name="connsiteX5" fmla="*/ 69897 w 130371"/>
                <a:gd name="connsiteY5" fmla="*/ 6646 h 130549"/>
                <a:gd name="connsiteX6" fmla="*/ 65646 w 130371"/>
                <a:gd name="connsiteY6" fmla="*/ 92 h 130549"/>
                <a:gd name="connsiteX7" fmla="*/ 61217 w 130371"/>
                <a:gd name="connsiteY7" fmla="*/ 6646 h 130549"/>
                <a:gd name="connsiteX8" fmla="*/ 61217 w 130371"/>
                <a:gd name="connsiteY8" fmla="*/ 61027 h 130549"/>
                <a:gd name="connsiteX9" fmla="*/ 6837 w 130371"/>
                <a:gd name="connsiteY9" fmla="*/ 61027 h 130549"/>
                <a:gd name="connsiteX10" fmla="*/ 283 w 130371"/>
                <a:gd name="connsiteY10" fmla="*/ 65278 h 130549"/>
                <a:gd name="connsiteX11" fmla="*/ 6837 w 130371"/>
                <a:gd name="connsiteY11" fmla="*/ 69707 h 130549"/>
                <a:gd name="connsiteX12" fmla="*/ 61217 w 130371"/>
                <a:gd name="connsiteY12" fmla="*/ 69707 h 130549"/>
                <a:gd name="connsiteX13" fmla="*/ 61217 w 130371"/>
                <a:gd name="connsiteY13" fmla="*/ 124087 h 130549"/>
                <a:gd name="connsiteX14" fmla="*/ 65469 w 130371"/>
                <a:gd name="connsiteY14" fmla="*/ 130641 h 130549"/>
                <a:gd name="connsiteX15" fmla="*/ 69897 w 130371"/>
                <a:gd name="connsiteY15" fmla="*/ 124087 h 130549"/>
                <a:gd name="connsiteX16" fmla="*/ 69897 w 130371"/>
                <a:gd name="connsiteY16" fmla="*/ 69707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30549">
                  <a:moveTo>
                    <a:pt x="69897" y="69707"/>
                  </a:moveTo>
                  <a:lnTo>
                    <a:pt x="124101" y="69707"/>
                  </a:lnTo>
                  <a:cubicBezTo>
                    <a:pt x="126403" y="69707"/>
                    <a:pt x="130655" y="69707"/>
                    <a:pt x="130655" y="65455"/>
                  </a:cubicBezTo>
                  <a:cubicBezTo>
                    <a:pt x="130655" y="61027"/>
                    <a:pt x="126580" y="61027"/>
                    <a:pt x="124101" y="61027"/>
                  </a:cubicBezTo>
                  <a:lnTo>
                    <a:pt x="69897" y="61027"/>
                  </a:lnTo>
                  <a:lnTo>
                    <a:pt x="69897" y="6646"/>
                  </a:lnTo>
                  <a:cubicBezTo>
                    <a:pt x="69897" y="4344"/>
                    <a:pt x="69897" y="92"/>
                    <a:pt x="65646" y="92"/>
                  </a:cubicBezTo>
                  <a:cubicBezTo>
                    <a:pt x="61217" y="92"/>
                    <a:pt x="61217" y="4166"/>
                    <a:pt x="61217" y="6646"/>
                  </a:cubicBezTo>
                  <a:lnTo>
                    <a:pt x="61217" y="61027"/>
                  </a:lnTo>
                  <a:lnTo>
                    <a:pt x="6837" y="61027"/>
                  </a:lnTo>
                  <a:cubicBezTo>
                    <a:pt x="4534" y="61027"/>
                    <a:pt x="283" y="61027"/>
                    <a:pt x="283" y="65278"/>
                  </a:cubicBezTo>
                  <a:cubicBezTo>
                    <a:pt x="283" y="69707"/>
                    <a:pt x="4357" y="69707"/>
                    <a:pt x="6837" y="69707"/>
                  </a:cubicBezTo>
                  <a:lnTo>
                    <a:pt x="61217" y="69707"/>
                  </a:lnTo>
                  <a:lnTo>
                    <a:pt x="61217" y="124087"/>
                  </a:lnTo>
                  <a:cubicBezTo>
                    <a:pt x="61217" y="126390"/>
                    <a:pt x="61217" y="130641"/>
                    <a:pt x="65469" y="130641"/>
                  </a:cubicBezTo>
                  <a:cubicBezTo>
                    <a:pt x="69897" y="130641"/>
                    <a:pt x="69897" y="126567"/>
                    <a:pt x="69897" y="124087"/>
                  </a:cubicBezTo>
                  <a:lnTo>
                    <a:pt x="69897" y="69707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75A98C46-B293-F0ED-EEE9-BD0CF0F549B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009883" y="5691095"/>
              <a:ext cx="53672" cy="119212"/>
            </a:xfrm>
            <a:custGeom>
              <a:avLst/>
              <a:gdLst>
                <a:gd name="connsiteX0" fmla="*/ 49349 w 53672"/>
                <a:gd name="connsiteY0" fmla="*/ 6830 h 119212"/>
                <a:gd name="connsiteX1" fmla="*/ 42264 w 53672"/>
                <a:gd name="connsiteY1" fmla="*/ 99 h 119212"/>
                <a:gd name="connsiteX2" fmla="*/ 32344 w 53672"/>
                <a:gd name="connsiteY2" fmla="*/ 9842 h 119212"/>
                <a:gd name="connsiteX3" fmla="*/ 39430 w 53672"/>
                <a:gd name="connsiteY3" fmla="*/ 16573 h 119212"/>
                <a:gd name="connsiteX4" fmla="*/ 49349 w 53672"/>
                <a:gd name="connsiteY4" fmla="*/ 6830 h 119212"/>
                <a:gd name="connsiteX5" fmla="*/ 13214 w 53672"/>
                <a:gd name="connsiteY5" fmla="*/ 96815 h 119212"/>
                <a:gd name="connsiteX6" fmla="*/ 11619 w 53672"/>
                <a:gd name="connsiteY6" fmla="*/ 104255 h 119212"/>
                <a:gd name="connsiteX7" fmla="*/ 28447 w 53672"/>
                <a:gd name="connsiteY7" fmla="*/ 119312 h 119212"/>
                <a:gd name="connsiteX8" fmla="*/ 53955 w 53672"/>
                <a:gd name="connsiteY8" fmla="*/ 92210 h 119212"/>
                <a:gd name="connsiteX9" fmla="*/ 51121 w 53672"/>
                <a:gd name="connsiteY9" fmla="*/ 89907 h 119212"/>
                <a:gd name="connsiteX10" fmla="*/ 47755 w 53672"/>
                <a:gd name="connsiteY10" fmla="*/ 92918 h 119212"/>
                <a:gd name="connsiteX11" fmla="*/ 28979 w 53672"/>
                <a:gd name="connsiteY11" fmla="*/ 114352 h 119212"/>
                <a:gd name="connsiteX12" fmla="*/ 24550 w 53672"/>
                <a:gd name="connsiteY12" fmla="*/ 108152 h 119212"/>
                <a:gd name="connsiteX13" fmla="*/ 27385 w 53672"/>
                <a:gd name="connsiteY13" fmla="*/ 96815 h 119212"/>
                <a:gd name="connsiteX14" fmla="*/ 33053 w 53672"/>
                <a:gd name="connsiteY14" fmla="*/ 82645 h 119212"/>
                <a:gd name="connsiteX15" fmla="*/ 41732 w 53672"/>
                <a:gd name="connsiteY15" fmla="*/ 60148 h 119212"/>
                <a:gd name="connsiteX16" fmla="*/ 42795 w 53672"/>
                <a:gd name="connsiteY16" fmla="*/ 54480 h 119212"/>
                <a:gd name="connsiteX17" fmla="*/ 25967 w 53672"/>
                <a:gd name="connsiteY17" fmla="*/ 39423 h 119212"/>
                <a:gd name="connsiteX18" fmla="*/ 283 w 53672"/>
                <a:gd name="connsiteY18" fmla="*/ 66525 h 119212"/>
                <a:gd name="connsiteX19" fmla="*/ 3294 w 53672"/>
                <a:gd name="connsiteY19" fmla="*/ 68828 h 119212"/>
                <a:gd name="connsiteX20" fmla="*/ 6482 w 53672"/>
                <a:gd name="connsiteY20" fmla="*/ 65994 h 119212"/>
                <a:gd name="connsiteX21" fmla="*/ 25436 w 53672"/>
                <a:gd name="connsiteY21" fmla="*/ 44383 h 119212"/>
                <a:gd name="connsiteX22" fmla="*/ 29864 w 53672"/>
                <a:gd name="connsiteY22" fmla="*/ 50583 h 119212"/>
                <a:gd name="connsiteX23" fmla="*/ 24373 w 53672"/>
                <a:gd name="connsiteY23" fmla="*/ 68297 h 119212"/>
                <a:gd name="connsiteX24" fmla="*/ 13214 w 53672"/>
                <a:gd name="connsiteY24" fmla="*/ 96815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349" y="6830"/>
                  </a:moveTo>
                  <a:cubicBezTo>
                    <a:pt x="49349" y="3996"/>
                    <a:pt x="47224" y="99"/>
                    <a:pt x="42264" y="99"/>
                  </a:cubicBezTo>
                  <a:cubicBezTo>
                    <a:pt x="37481" y="99"/>
                    <a:pt x="32344" y="4705"/>
                    <a:pt x="32344" y="9842"/>
                  </a:cubicBezTo>
                  <a:cubicBezTo>
                    <a:pt x="32344" y="12853"/>
                    <a:pt x="34647" y="16573"/>
                    <a:pt x="39430" y="16573"/>
                  </a:cubicBezTo>
                  <a:cubicBezTo>
                    <a:pt x="44567" y="16573"/>
                    <a:pt x="49349" y="11613"/>
                    <a:pt x="49349" y="6830"/>
                  </a:cubicBezTo>
                  <a:close/>
                  <a:moveTo>
                    <a:pt x="13214" y="96815"/>
                  </a:moveTo>
                  <a:cubicBezTo>
                    <a:pt x="12505" y="99118"/>
                    <a:pt x="11619" y="101244"/>
                    <a:pt x="11619" y="104255"/>
                  </a:cubicBezTo>
                  <a:cubicBezTo>
                    <a:pt x="11619" y="112580"/>
                    <a:pt x="18705" y="119312"/>
                    <a:pt x="28447" y="119312"/>
                  </a:cubicBezTo>
                  <a:cubicBezTo>
                    <a:pt x="46161" y="119312"/>
                    <a:pt x="53955" y="94867"/>
                    <a:pt x="53955" y="92210"/>
                  </a:cubicBezTo>
                  <a:cubicBezTo>
                    <a:pt x="53955" y="89907"/>
                    <a:pt x="51652" y="89907"/>
                    <a:pt x="51121" y="89907"/>
                  </a:cubicBezTo>
                  <a:cubicBezTo>
                    <a:pt x="48641" y="89907"/>
                    <a:pt x="48464" y="90970"/>
                    <a:pt x="47755" y="92918"/>
                  </a:cubicBezTo>
                  <a:cubicBezTo>
                    <a:pt x="43681" y="107089"/>
                    <a:pt x="35887" y="114352"/>
                    <a:pt x="28979" y="114352"/>
                  </a:cubicBezTo>
                  <a:cubicBezTo>
                    <a:pt x="25436" y="114352"/>
                    <a:pt x="24550" y="112049"/>
                    <a:pt x="24550" y="108152"/>
                  </a:cubicBezTo>
                  <a:cubicBezTo>
                    <a:pt x="24550" y="104078"/>
                    <a:pt x="25790" y="100712"/>
                    <a:pt x="27385" y="96815"/>
                  </a:cubicBezTo>
                  <a:cubicBezTo>
                    <a:pt x="29156" y="92033"/>
                    <a:pt x="31104" y="87250"/>
                    <a:pt x="33053" y="82645"/>
                  </a:cubicBezTo>
                  <a:cubicBezTo>
                    <a:pt x="34647" y="78393"/>
                    <a:pt x="41024" y="62274"/>
                    <a:pt x="41732" y="60148"/>
                  </a:cubicBezTo>
                  <a:cubicBezTo>
                    <a:pt x="42264" y="58377"/>
                    <a:pt x="42795" y="56251"/>
                    <a:pt x="42795" y="54480"/>
                  </a:cubicBezTo>
                  <a:cubicBezTo>
                    <a:pt x="42795" y="46155"/>
                    <a:pt x="35710" y="39423"/>
                    <a:pt x="25967" y="39423"/>
                  </a:cubicBezTo>
                  <a:cubicBezTo>
                    <a:pt x="8431" y="39423"/>
                    <a:pt x="283" y="63514"/>
                    <a:pt x="283" y="66525"/>
                  </a:cubicBezTo>
                  <a:cubicBezTo>
                    <a:pt x="283" y="68828"/>
                    <a:pt x="2763" y="68828"/>
                    <a:pt x="3294" y="68828"/>
                  </a:cubicBezTo>
                  <a:cubicBezTo>
                    <a:pt x="5774" y="68828"/>
                    <a:pt x="5951" y="67942"/>
                    <a:pt x="6482" y="65994"/>
                  </a:cubicBezTo>
                  <a:cubicBezTo>
                    <a:pt x="11088" y="50760"/>
                    <a:pt x="18882" y="44383"/>
                    <a:pt x="25436" y="44383"/>
                  </a:cubicBezTo>
                  <a:cubicBezTo>
                    <a:pt x="28270" y="44383"/>
                    <a:pt x="29864" y="45800"/>
                    <a:pt x="29864" y="50583"/>
                  </a:cubicBezTo>
                  <a:cubicBezTo>
                    <a:pt x="29864" y="54657"/>
                    <a:pt x="28802" y="57314"/>
                    <a:pt x="24373" y="68297"/>
                  </a:cubicBezTo>
                  <a:lnTo>
                    <a:pt x="13214" y="9681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04C0BCEA-1CE3-440D-FCEA-D11C68E8EA1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183980" y="5548212"/>
              <a:ext cx="58707" cy="253051"/>
            </a:xfrm>
            <a:custGeom>
              <a:avLst/>
              <a:gdLst>
                <a:gd name="connsiteX0" fmla="*/ 58997 w 58707"/>
                <a:gd name="connsiteY0" fmla="*/ 126622 h 253051"/>
                <a:gd name="connsiteX1" fmla="*/ 42296 w 58707"/>
                <a:gd name="connsiteY1" fmla="*/ 47670 h 253051"/>
                <a:gd name="connsiteX2" fmla="*/ 2820 w 58707"/>
                <a:gd name="connsiteY2" fmla="*/ 97 h 253051"/>
                <a:gd name="connsiteX3" fmla="*/ 289 w 58707"/>
                <a:gd name="connsiteY3" fmla="*/ 2627 h 253051"/>
                <a:gd name="connsiteX4" fmla="*/ 5097 w 58707"/>
                <a:gd name="connsiteY4" fmla="*/ 8447 h 253051"/>
                <a:gd name="connsiteX5" fmla="*/ 44320 w 58707"/>
                <a:gd name="connsiteY5" fmla="*/ 126622 h 253051"/>
                <a:gd name="connsiteX6" fmla="*/ 3579 w 58707"/>
                <a:gd name="connsiteY6" fmla="*/ 246315 h 253051"/>
                <a:gd name="connsiteX7" fmla="*/ 289 w 58707"/>
                <a:gd name="connsiteY7" fmla="*/ 250617 h 253051"/>
                <a:gd name="connsiteX8" fmla="*/ 2820 w 58707"/>
                <a:gd name="connsiteY8" fmla="*/ 253148 h 253051"/>
                <a:gd name="connsiteX9" fmla="*/ 43055 w 58707"/>
                <a:gd name="connsiteY9" fmla="*/ 203803 h 253051"/>
                <a:gd name="connsiteX10" fmla="*/ 58997 w 5870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97" y="126622"/>
                  </a:moveTo>
                  <a:cubicBezTo>
                    <a:pt x="58997" y="106884"/>
                    <a:pt x="56214" y="76265"/>
                    <a:pt x="42296" y="47670"/>
                  </a:cubicBezTo>
                  <a:cubicBezTo>
                    <a:pt x="27113" y="16545"/>
                    <a:pt x="5350" y="97"/>
                    <a:pt x="2820" y="97"/>
                  </a:cubicBezTo>
                  <a:cubicBezTo>
                    <a:pt x="1302" y="97"/>
                    <a:pt x="289" y="1109"/>
                    <a:pt x="289" y="2627"/>
                  </a:cubicBezTo>
                  <a:cubicBezTo>
                    <a:pt x="289" y="3386"/>
                    <a:pt x="289" y="3892"/>
                    <a:pt x="5097" y="8447"/>
                  </a:cubicBezTo>
                  <a:cubicBezTo>
                    <a:pt x="29896" y="33499"/>
                    <a:pt x="44320" y="73734"/>
                    <a:pt x="44320" y="126622"/>
                  </a:cubicBezTo>
                  <a:cubicBezTo>
                    <a:pt x="44320" y="169894"/>
                    <a:pt x="34957" y="214431"/>
                    <a:pt x="3579" y="246315"/>
                  </a:cubicBezTo>
                  <a:cubicBezTo>
                    <a:pt x="289" y="249352"/>
                    <a:pt x="289" y="249858"/>
                    <a:pt x="289" y="250617"/>
                  </a:cubicBezTo>
                  <a:cubicBezTo>
                    <a:pt x="289" y="252135"/>
                    <a:pt x="1302" y="253148"/>
                    <a:pt x="2820" y="253148"/>
                  </a:cubicBezTo>
                  <a:cubicBezTo>
                    <a:pt x="5350" y="253148"/>
                    <a:pt x="28125" y="235940"/>
                    <a:pt x="43055" y="203803"/>
                  </a:cubicBezTo>
                  <a:cubicBezTo>
                    <a:pt x="55961" y="175967"/>
                    <a:pt x="58997" y="147878"/>
                    <a:pt x="58997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15EB336B-C4E9-F130-EE04-2B70730258F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282389" y="5548212"/>
              <a:ext cx="58707" cy="253051"/>
            </a:xfrm>
            <a:custGeom>
              <a:avLst/>
              <a:gdLst>
                <a:gd name="connsiteX0" fmla="*/ 59001 w 58707"/>
                <a:gd name="connsiteY0" fmla="*/ 126622 h 253051"/>
                <a:gd name="connsiteX1" fmla="*/ 42300 w 58707"/>
                <a:gd name="connsiteY1" fmla="*/ 47670 h 253051"/>
                <a:gd name="connsiteX2" fmla="*/ 2824 w 58707"/>
                <a:gd name="connsiteY2" fmla="*/ 97 h 253051"/>
                <a:gd name="connsiteX3" fmla="*/ 293 w 58707"/>
                <a:gd name="connsiteY3" fmla="*/ 2627 h 253051"/>
                <a:gd name="connsiteX4" fmla="*/ 5101 w 58707"/>
                <a:gd name="connsiteY4" fmla="*/ 8447 h 253051"/>
                <a:gd name="connsiteX5" fmla="*/ 44324 w 58707"/>
                <a:gd name="connsiteY5" fmla="*/ 126622 h 253051"/>
                <a:gd name="connsiteX6" fmla="*/ 3583 w 58707"/>
                <a:gd name="connsiteY6" fmla="*/ 246315 h 253051"/>
                <a:gd name="connsiteX7" fmla="*/ 293 w 58707"/>
                <a:gd name="connsiteY7" fmla="*/ 250617 h 253051"/>
                <a:gd name="connsiteX8" fmla="*/ 2824 w 58707"/>
                <a:gd name="connsiteY8" fmla="*/ 253148 h 253051"/>
                <a:gd name="connsiteX9" fmla="*/ 43059 w 58707"/>
                <a:gd name="connsiteY9" fmla="*/ 203803 h 253051"/>
                <a:gd name="connsiteX10" fmla="*/ 59001 w 5870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01" y="126622"/>
                  </a:moveTo>
                  <a:cubicBezTo>
                    <a:pt x="59001" y="106884"/>
                    <a:pt x="56218" y="76265"/>
                    <a:pt x="42300" y="47670"/>
                  </a:cubicBezTo>
                  <a:cubicBezTo>
                    <a:pt x="27117" y="16545"/>
                    <a:pt x="5354" y="97"/>
                    <a:pt x="2824" y="97"/>
                  </a:cubicBezTo>
                  <a:cubicBezTo>
                    <a:pt x="1305" y="97"/>
                    <a:pt x="293" y="1109"/>
                    <a:pt x="293" y="2627"/>
                  </a:cubicBezTo>
                  <a:cubicBezTo>
                    <a:pt x="293" y="3386"/>
                    <a:pt x="293" y="3892"/>
                    <a:pt x="5101" y="8447"/>
                  </a:cubicBezTo>
                  <a:cubicBezTo>
                    <a:pt x="29900" y="33499"/>
                    <a:pt x="44324" y="73734"/>
                    <a:pt x="44324" y="126622"/>
                  </a:cubicBezTo>
                  <a:cubicBezTo>
                    <a:pt x="44324" y="169894"/>
                    <a:pt x="34961" y="214431"/>
                    <a:pt x="3583" y="246315"/>
                  </a:cubicBezTo>
                  <a:cubicBezTo>
                    <a:pt x="293" y="249352"/>
                    <a:pt x="293" y="249858"/>
                    <a:pt x="293" y="250617"/>
                  </a:cubicBezTo>
                  <a:cubicBezTo>
                    <a:pt x="293" y="252135"/>
                    <a:pt x="1305" y="253148"/>
                    <a:pt x="2824" y="253148"/>
                  </a:cubicBezTo>
                  <a:cubicBezTo>
                    <a:pt x="5354" y="253148"/>
                    <a:pt x="28129" y="235940"/>
                    <a:pt x="43059" y="203803"/>
                  </a:cubicBezTo>
                  <a:cubicBezTo>
                    <a:pt x="55964" y="175967"/>
                    <a:pt x="59001" y="147878"/>
                    <a:pt x="59001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295D2C69-2DFF-27F4-0E09-3AA7953A20A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436778" y="5590471"/>
              <a:ext cx="168278" cy="168531"/>
            </a:xfrm>
            <a:custGeom>
              <a:avLst/>
              <a:gdLst>
                <a:gd name="connsiteX0" fmla="*/ 89626 w 168278"/>
                <a:gd name="connsiteY0" fmla="*/ 89424 h 168531"/>
                <a:gd name="connsiteX1" fmla="*/ 160228 w 168278"/>
                <a:gd name="connsiteY1" fmla="*/ 89424 h 168531"/>
                <a:gd name="connsiteX2" fmla="*/ 168578 w 168278"/>
                <a:gd name="connsiteY2" fmla="*/ 84363 h 168531"/>
                <a:gd name="connsiteX3" fmla="*/ 160228 w 168278"/>
                <a:gd name="connsiteY3" fmla="*/ 79301 h 168531"/>
                <a:gd name="connsiteX4" fmla="*/ 89626 w 168278"/>
                <a:gd name="connsiteY4" fmla="*/ 79301 h 168531"/>
                <a:gd name="connsiteX5" fmla="*/ 89626 w 168278"/>
                <a:gd name="connsiteY5" fmla="*/ 8447 h 168531"/>
                <a:gd name="connsiteX6" fmla="*/ 84565 w 168278"/>
                <a:gd name="connsiteY6" fmla="*/ 97 h 168531"/>
                <a:gd name="connsiteX7" fmla="*/ 79504 w 168278"/>
                <a:gd name="connsiteY7" fmla="*/ 8447 h 168531"/>
                <a:gd name="connsiteX8" fmla="*/ 79504 w 168278"/>
                <a:gd name="connsiteY8" fmla="*/ 79301 h 168531"/>
                <a:gd name="connsiteX9" fmla="*/ 8650 w 168278"/>
                <a:gd name="connsiteY9" fmla="*/ 79301 h 168531"/>
                <a:gd name="connsiteX10" fmla="*/ 299 w 168278"/>
                <a:gd name="connsiteY10" fmla="*/ 84363 h 168531"/>
                <a:gd name="connsiteX11" fmla="*/ 8650 w 168278"/>
                <a:gd name="connsiteY11" fmla="*/ 89424 h 168531"/>
                <a:gd name="connsiteX12" fmla="*/ 79504 w 168278"/>
                <a:gd name="connsiteY12" fmla="*/ 89424 h 168531"/>
                <a:gd name="connsiteX13" fmla="*/ 79504 w 168278"/>
                <a:gd name="connsiteY13" fmla="*/ 160278 h 168531"/>
                <a:gd name="connsiteX14" fmla="*/ 84565 w 168278"/>
                <a:gd name="connsiteY14" fmla="*/ 168629 h 168531"/>
                <a:gd name="connsiteX15" fmla="*/ 89626 w 168278"/>
                <a:gd name="connsiteY15" fmla="*/ 160278 h 168531"/>
                <a:gd name="connsiteX16" fmla="*/ 89626 w 168278"/>
                <a:gd name="connsiteY16" fmla="*/ 89424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8" h="168531">
                  <a:moveTo>
                    <a:pt x="89626" y="89424"/>
                  </a:moveTo>
                  <a:lnTo>
                    <a:pt x="160228" y="89424"/>
                  </a:lnTo>
                  <a:cubicBezTo>
                    <a:pt x="163770" y="89424"/>
                    <a:pt x="168578" y="89424"/>
                    <a:pt x="168578" y="84363"/>
                  </a:cubicBezTo>
                  <a:cubicBezTo>
                    <a:pt x="168578" y="79301"/>
                    <a:pt x="163770" y="79301"/>
                    <a:pt x="160228" y="79301"/>
                  </a:cubicBezTo>
                  <a:lnTo>
                    <a:pt x="89626" y="79301"/>
                  </a:lnTo>
                  <a:lnTo>
                    <a:pt x="89626" y="8447"/>
                  </a:lnTo>
                  <a:cubicBezTo>
                    <a:pt x="89626" y="4904"/>
                    <a:pt x="89626" y="97"/>
                    <a:pt x="84565" y="97"/>
                  </a:cubicBezTo>
                  <a:cubicBezTo>
                    <a:pt x="79504" y="97"/>
                    <a:pt x="79504" y="4904"/>
                    <a:pt x="79504" y="8447"/>
                  </a:cubicBezTo>
                  <a:lnTo>
                    <a:pt x="79504" y="79301"/>
                  </a:lnTo>
                  <a:lnTo>
                    <a:pt x="8650" y="79301"/>
                  </a:lnTo>
                  <a:cubicBezTo>
                    <a:pt x="5107" y="79301"/>
                    <a:pt x="299" y="79301"/>
                    <a:pt x="299" y="84363"/>
                  </a:cubicBezTo>
                  <a:cubicBezTo>
                    <a:pt x="299" y="89424"/>
                    <a:pt x="5107" y="89424"/>
                    <a:pt x="8650" y="89424"/>
                  </a:cubicBezTo>
                  <a:lnTo>
                    <a:pt x="79504" y="89424"/>
                  </a:lnTo>
                  <a:lnTo>
                    <a:pt x="79504" y="160278"/>
                  </a:lnTo>
                  <a:cubicBezTo>
                    <a:pt x="79504" y="163821"/>
                    <a:pt x="79504" y="168629"/>
                    <a:pt x="84565" y="168629"/>
                  </a:cubicBezTo>
                  <a:cubicBezTo>
                    <a:pt x="89626" y="168629"/>
                    <a:pt x="89626" y="163821"/>
                    <a:pt x="89626" y="160278"/>
                  </a:cubicBezTo>
                  <a:lnTo>
                    <a:pt x="89626" y="8942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506AF5CF-E88E-503F-BD94-75A8BA74B0A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689828" y="5548210"/>
              <a:ext cx="238627" cy="253051"/>
            </a:xfrm>
            <a:custGeom>
              <a:avLst/>
              <a:gdLst>
                <a:gd name="connsiteX0" fmla="*/ 92673 w 238627"/>
                <a:gd name="connsiteY0" fmla="*/ 135218 h 253051"/>
                <a:gd name="connsiteX1" fmla="*/ 2840 w 238627"/>
                <a:gd name="connsiteY1" fmla="*/ 246308 h 253051"/>
                <a:gd name="connsiteX2" fmla="*/ 562 w 238627"/>
                <a:gd name="connsiteY2" fmla="*/ 250357 h 253051"/>
                <a:gd name="connsiteX3" fmla="*/ 7395 w 238627"/>
                <a:gd name="connsiteY3" fmla="*/ 253140 h 253051"/>
                <a:gd name="connsiteX4" fmla="*/ 217174 w 238627"/>
                <a:gd name="connsiteY4" fmla="*/ 253140 h 253051"/>
                <a:gd name="connsiteX5" fmla="*/ 238936 w 238627"/>
                <a:gd name="connsiteY5" fmla="*/ 190130 h 253051"/>
                <a:gd name="connsiteX6" fmla="*/ 232610 w 238627"/>
                <a:gd name="connsiteY6" fmla="*/ 190130 h 253051"/>
                <a:gd name="connsiteX7" fmla="*/ 187820 w 238627"/>
                <a:gd name="connsiteY7" fmla="*/ 231884 h 253051"/>
                <a:gd name="connsiteX8" fmla="*/ 129112 w 238627"/>
                <a:gd name="connsiteY8" fmla="*/ 239222 h 253051"/>
                <a:gd name="connsiteX9" fmla="*/ 21566 w 238627"/>
                <a:gd name="connsiteY9" fmla="*/ 239222 h 253051"/>
                <a:gd name="connsiteX10" fmla="*/ 109374 w 238627"/>
                <a:gd name="connsiteY10" fmla="*/ 130663 h 253051"/>
                <a:gd name="connsiteX11" fmla="*/ 111652 w 238627"/>
                <a:gd name="connsiteY11" fmla="*/ 126615 h 253051"/>
                <a:gd name="connsiteX12" fmla="*/ 109880 w 238627"/>
                <a:gd name="connsiteY12" fmla="*/ 123072 h 253051"/>
                <a:gd name="connsiteX13" fmla="*/ 27639 w 238627"/>
                <a:gd name="connsiteY13" fmla="*/ 10211 h 253051"/>
                <a:gd name="connsiteX14" fmla="*/ 127847 w 238627"/>
                <a:gd name="connsiteY14" fmla="*/ 10211 h 253051"/>
                <a:gd name="connsiteX15" fmla="*/ 232610 w 238627"/>
                <a:gd name="connsiteY15" fmla="*/ 59303 h 253051"/>
                <a:gd name="connsiteX16" fmla="*/ 238936 w 238627"/>
                <a:gd name="connsiteY16" fmla="*/ 59303 h 253051"/>
                <a:gd name="connsiteX17" fmla="*/ 217174 w 238627"/>
                <a:gd name="connsiteY17" fmla="*/ 89 h 253051"/>
                <a:gd name="connsiteX18" fmla="*/ 7395 w 238627"/>
                <a:gd name="connsiteY18" fmla="*/ 89 h 253051"/>
                <a:gd name="connsiteX19" fmla="*/ 309 w 238627"/>
                <a:gd name="connsiteY19" fmla="*/ 8187 h 253051"/>
                <a:gd name="connsiteX20" fmla="*/ 92673 w 238627"/>
                <a:gd name="connsiteY20" fmla="*/ 13521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627" h="253051">
                  <a:moveTo>
                    <a:pt x="92673" y="135218"/>
                  </a:moveTo>
                  <a:lnTo>
                    <a:pt x="2840" y="246308"/>
                  </a:lnTo>
                  <a:cubicBezTo>
                    <a:pt x="815" y="248838"/>
                    <a:pt x="562" y="249344"/>
                    <a:pt x="562" y="250357"/>
                  </a:cubicBezTo>
                  <a:cubicBezTo>
                    <a:pt x="562" y="253140"/>
                    <a:pt x="2840" y="253140"/>
                    <a:pt x="7395" y="253140"/>
                  </a:cubicBezTo>
                  <a:lnTo>
                    <a:pt x="217174" y="253140"/>
                  </a:lnTo>
                  <a:lnTo>
                    <a:pt x="238936" y="190130"/>
                  </a:lnTo>
                  <a:lnTo>
                    <a:pt x="232610" y="190130"/>
                  </a:lnTo>
                  <a:cubicBezTo>
                    <a:pt x="226284" y="209109"/>
                    <a:pt x="209329" y="224545"/>
                    <a:pt x="187820" y="231884"/>
                  </a:cubicBezTo>
                  <a:cubicBezTo>
                    <a:pt x="183771" y="233149"/>
                    <a:pt x="166311" y="239222"/>
                    <a:pt x="129112" y="239222"/>
                  </a:cubicBezTo>
                  <a:lnTo>
                    <a:pt x="21566" y="239222"/>
                  </a:lnTo>
                  <a:lnTo>
                    <a:pt x="109374" y="130663"/>
                  </a:lnTo>
                  <a:cubicBezTo>
                    <a:pt x="111146" y="128386"/>
                    <a:pt x="111652" y="127627"/>
                    <a:pt x="111652" y="126615"/>
                  </a:cubicBezTo>
                  <a:cubicBezTo>
                    <a:pt x="111652" y="125602"/>
                    <a:pt x="111399" y="125349"/>
                    <a:pt x="109880" y="123072"/>
                  </a:cubicBezTo>
                  <a:lnTo>
                    <a:pt x="27639" y="10211"/>
                  </a:lnTo>
                  <a:lnTo>
                    <a:pt x="127847" y="10211"/>
                  </a:lnTo>
                  <a:cubicBezTo>
                    <a:pt x="156695" y="10211"/>
                    <a:pt x="214896" y="11982"/>
                    <a:pt x="232610" y="59303"/>
                  </a:cubicBezTo>
                  <a:lnTo>
                    <a:pt x="238936" y="59303"/>
                  </a:lnTo>
                  <a:lnTo>
                    <a:pt x="217174" y="89"/>
                  </a:lnTo>
                  <a:lnTo>
                    <a:pt x="7395" y="89"/>
                  </a:lnTo>
                  <a:cubicBezTo>
                    <a:pt x="562" y="89"/>
                    <a:pt x="309" y="342"/>
                    <a:pt x="309" y="8187"/>
                  </a:cubicBezTo>
                  <a:lnTo>
                    <a:pt x="92673" y="13521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1A0E621E-9D24-3CF9-2574-7FF20714023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951093" y="5532652"/>
              <a:ext cx="108229" cy="79888"/>
            </a:xfrm>
            <a:custGeom>
              <a:avLst/>
              <a:gdLst>
                <a:gd name="connsiteX0" fmla="*/ 13605 w 108229"/>
                <a:gd name="connsiteY0" fmla="*/ 67049 h 79888"/>
                <a:gd name="connsiteX1" fmla="*/ 11834 w 108229"/>
                <a:gd name="connsiteY1" fmla="*/ 74311 h 79888"/>
                <a:gd name="connsiteX2" fmla="*/ 17856 w 108229"/>
                <a:gd name="connsiteY2" fmla="*/ 79980 h 79888"/>
                <a:gd name="connsiteX3" fmla="*/ 24765 w 108229"/>
                <a:gd name="connsiteY3" fmla="*/ 76083 h 79888"/>
                <a:gd name="connsiteX4" fmla="*/ 27953 w 108229"/>
                <a:gd name="connsiteY4" fmla="*/ 65100 h 79888"/>
                <a:gd name="connsiteX5" fmla="*/ 31850 w 108229"/>
                <a:gd name="connsiteY5" fmla="*/ 49158 h 79888"/>
                <a:gd name="connsiteX6" fmla="*/ 34861 w 108229"/>
                <a:gd name="connsiteY6" fmla="*/ 37290 h 79888"/>
                <a:gd name="connsiteX7" fmla="*/ 42301 w 108229"/>
                <a:gd name="connsiteY7" fmla="*/ 21348 h 79888"/>
                <a:gd name="connsiteX8" fmla="*/ 68871 w 108229"/>
                <a:gd name="connsiteY8" fmla="*/ 5051 h 79888"/>
                <a:gd name="connsiteX9" fmla="*/ 79322 w 108229"/>
                <a:gd name="connsiteY9" fmla="*/ 17451 h 79888"/>
                <a:gd name="connsiteX10" fmla="*/ 68871 w 108229"/>
                <a:gd name="connsiteY10" fmla="*/ 55181 h 79888"/>
                <a:gd name="connsiteX11" fmla="*/ 66214 w 108229"/>
                <a:gd name="connsiteY11" fmla="*/ 64746 h 79888"/>
                <a:gd name="connsiteX12" fmla="*/ 83042 w 108229"/>
                <a:gd name="connsiteY12" fmla="*/ 79980 h 79888"/>
                <a:gd name="connsiteX13" fmla="*/ 108550 w 108229"/>
                <a:gd name="connsiteY13" fmla="*/ 52878 h 79888"/>
                <a:gd name="connsiteX14" fmla="*/ 105716 w 108229"/>
                <a:gd name="connsiteY14" fmla="*/ 50575 h 79888"/>
                <a:gd name="connsiteX15" fmla="*/ 102350 w 108229"/>
                <a:gd name="connsiteY15" fmla="*/ 53587 h 79888"/>
                <a:gd name="connsiteX16" fmla="*/ 83574 w 108229"/>
                <a:gd name="connsiteY16" fmla="*/ 75020 h 79888"/>
                <a:gd name="connsiteX17" fmla="*/ 79145 w 108229"/>
                <a:gd name="connsiteY17" fmla="*/ 68820 h 79888"/>
                <a:gd name="connsiteX18" fmla="*/ 83219 w 108229"/>
                <a:gd name="connsiteY18" fmla="*/ 54472 h 79888"/>
                <a:gd name="connsiteX19" fmla="*/ 92607 w 108229"/>
                <a:gd name="connsiteY19" fmla="*/ 20285 h 79888"/>
                <a:gd name="connsiteX20" fmla="*/ 69580 w 108229"/>
                <a:gd name="connsiteY20" fmla="*/ 92 h 79888"/>
                <a:gd name="connsiteX21" fmla="*/ 39644 w 108229"/>
                <a:gd name="connsiteY21" fmla="*/ 16211 h 79888"/>
                <a:gd name="connsiteX22" fmla="*/ 20690 w 108229"/>
                <a:gd name="connsiteY22" fmla="*/ 92 h 79888"/>
                <a:gd name="connsiteX23" fmla="*/ 6697 w 108229"/>
                <a:gd name="connsiteY23" fmla="*/ 9657 h 79888"/>
                <a:gd name="connsiteX24" fmla="*/ 320 w 108229"/>
                <a:gd name="connsiteY24" fmla="*/ 27193 h 79888"/>
                <a:gd name="connsiteX25" fmla="*/ 3331 w 108229"/>
                <a:gd name="connsiteY25" fmla="*/ 29496 h 79888"/>
                <a:gd name="connsiteX26" fmla="*/ 7228 w 108229"/>
                <a:gd name="connsiteY26" fmla="*/ 24182 h 79888"/>
                <a:gd name="connsiteX27" fmla="*/ 20159 w 108229"/>
                <a:gd name="connsiteY27" fmla="*/ 5051 h 79888"/>
                <a:gd name="connsiteX28" fmla="*/ 26004 w 108229"/>
                <a:gd name="connsiteY28" fmla="*/ 13731 h 79888"/>
                <a:gd name="connsiteX29" fmla="*/ 23170 w 108229"/>
                <a:gd name="connsiteY29" fmla="*/ 28433 h 79888"/>
                <a:gd name="connsiteX30" fmla="*/ 19273 w 108229"/>
                <a:gd name="connsiteY30" fmla="*/ 44375 h 79888"/>
                <a:gd name="connsiteX31" fmla="*/ 13605 w 108229"/>
                <a:gd name="connsiteY31" fmla="*/ 67049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9888">
                  <a:moveTo>
                    <a:pt x="13605" y="67049"/>
                  </a:moveTo>
                  <a:cubicBezTo>
                    <a:pt x="12896" y="69352"/>
                    <a:pt x="11834" y="73780"/>
                    <a:pt x="11834" y="74311"/>
                  </a:cubicBezTo>
                  <a:cubicBezTo>
                    <a:pt x="11834" y="78208"/>
                    <a:pt x="15022" y="79980"/>
                    <a:pt x="17856" y="79980"/>
                  </a:cubicBezTo>
                  <a:cubicBezTo>
                    <a:pt x="21045" y="79980"/>
                    <a:pt x="23879" y="77677"/>
                    <a:pt x="24765" y="76083"/>
                  </a:cubicBezTo>
                  <a:cubicBezTo>
                    <a:pt x="25650" y="74489"/>
                    <a:pt x="27067" y="68820"/>
                    <a:pt x="27953" y="65100"/>
                  </a:cubicBezTo>
                  <a:cubicBezTo>
                    <a:pt x="28839" y="61735"/>
                    <a:pt x="30787" y="53587"/>
                    <a:pt x="31850" y="49158"/>
                  </a:cubicBezTo>
                  <a:cubicBezTo>
                    <a:pt x="32913" y="45261"/>
                    <a:pt x="33976" y="41364"/>
                    <a:pt x="34861" y="37290"/>
                  </a:cubicBezTo>
                  <a:cubicBezTo>
                    <a:pt x="36810" y="30027"/>
                    <a:pt x="37164" y="28610"/>
                    <a:pt x="42301" y="21348"/>
                  </a:cubicBezTo>
                  <a:cubicBezTo>
                    <a:pt x="47261" y="14262"/>
                    <a:pt x="55586" y="5051"/>
                    <a:pt x="68871" y="5051"/>
                  </a:cubicBezTo>
                  <a:cubicBezTo>
                    <a:pt x="79145" y="5051"/>
                    <a:pt x="79322" y="14085"/>
                    <a:pt x="79322" y="17451"/>
                  </a:cubicBezTo>
                  <a:cubicBezTo>
                    <a:pt x="79322" y="28079"/>
                    <a:pt x="71705" y="47741"/>
                    <a:pt x="68871" y="55181"/>
                  </a:cubicBezTo>
                  <a:cubicBezTo>
                    <a:pt x="66923" y="60141"/>
                    <a:pt x="66214" y="61735"/>
                    <a:pt x="66214" y="64746"/>
                  </a:cubicBezTo>
                  <a:cubicBezTo>
                    <a:pt x="66214" y="74134"/>
                    <a:pt x="74008" y="79980"/>
                    <a:pt x="83042" y="79980"/>
                  </a:cubicBezTo>
                  <a:cubicBezTo>
                    <a:pt x="100756" y="79980"/>
                    <a:pt x="108550" y="55535"/>
                    <a:pt x="108550" y="52878"/>
                  </a:cubicBezTo>
                  <a:cubicBezTo>
                    <a:pt x="108550" y="50575"/>
                    <a:pt x="106247" y="50575"/>
                    <a:pt x="105716" y="50575"/>
                  </a:cubicBezTo>
                  <a:cubicBezTo>
                    <a:pt x="103236" y="50575"/>
                    <a:pt x="103058" y="51638"/>
                    <a:pt x="102350" y="53587"/>
                  </a:cubicBezTo>
                  <a:cubicBezTo>
                    <a:pt x="98276" y="67757"/>
                    <a:pt x="90659" y="75020"/>
                    <a:pt x="83574" y="75020"/>
                  </a:cubicBezTo>
                  <a:cubicBezTo>
                    <a:pt x="79854" y="75020"/>
                    <a:pt x="79145" y="72540"/>
                    <a:pt x="79145" y="68820"/>
                  </a:cubicBezTo>
                  <a:cubicBezTo>
                    <a:pt x="79145" y="64746"/>
                    <a:pt x="80031" y="62443"/>
                    <a:pt x="83219" y="54472"/>
                  </a:cubicBezTo>
                  <a:cubicBezTo>
                    <a:pt x="85345" y="48981"/>
                    <a:pt x="92607" y="30205"/>
                    <a:pt x="92607" y="20285"/>
                  </a:cubicBezTo>
                  <a:cubicBezTo>
                    <a:pt x="92607" y="3103"/>
                    <a:pt x="78968" y="92"/>
                    <a:pt x="69580" y="92"/>
                  </a:cubicBezTo>
                  <a:cubicBezTo>
                    <a:pt x="54878" y="92"/>
                    <a:pt x="44958" y="9125"/>
                    <a:pt x="39644" y="16211"/>
                  </a:cubicBezTo>
                  <a:cubicBezTo>
                    <a:pt x="38404" y="3989"/>
                    <a:pt x="27953" y="92"/>
                    <a:pt x="20690" y="92"/>
                  </a:cubicBezTo>
                  <a:cubicBezTo>
                    <a:pt x="13074" y="92"/>
                    <a:pt x="8999" y="5583"/>
                    <a:pt x="6697" y="9657"/>
                  </a:cubicBezTo>
                  <a:cubicBezTo>
                    <a:pt x="2800" y="16211"/>
                    <a:pt x="320" y="26308"/>
                    <a:pt x="320" y="27193"/>
                  </a:cubicBezTo>
                  <a:cubicBezTo>
                    <a:pt x="320" y="29496"/>
                    <a:pt x="2800" y="29496"/>
                    <a:pt x="3331" y="29496"/>
                  </a:cubicBezTo>
                  <a:cubicBezTo>
                    <a:pt x="5811" y="29496"/>
                    <a:pt x="5988" y="28965"/>
                    <a:pt x="7228" y="24182"/>
                  </a:cubicBezTo>
                  <a:cubicBezTo>
                    <a:pt x="9885" y="13731"/>
                    <a:pt x="13251" y="5051"/>
                    <a:pt x="20159" y="5051"/>
                  </a:cubicBezTo>
                  <a:cubicBezTo>
                    <a:pt x="24765" y="5051"/>
                    <a:pt x="26004" y="8948"/>
                    <a:pt x="26004" y="13731"/>
                  </a:cubicBezTo>
                  <a:cubicBezTo>
                    <a:pt x="26004" y="17097"/>
                    <a:pt x="24410" y="23651"/>
                    <a:pt x="23170" y="28433"/>
                  </a:cubicBezTo>
                  <a:cubicBezTo>
                    <a:pt x="21930" y="33216"/>
                    <a:pt x="20159" y="40478"/>
                    <a:pt x="19273" y="44375"/>
                  </a:cubicBezTo>
                  <a:lnTo>
                    <a:pt x="13605" y="6704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03483DCC-F3B6-BD26-4653-E0C5AE1BDD7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942767" y="5696475"/>
              <a:ext cx="77762" cy="153576"/>
            </a:xfrm>
            <a:custGeom>
              <a:avLst/>
              <a:gdLst>
                <a:gd name="connsiteX0" fmla="*/ 78082 w 77762"/>
                <a:gd name="connsiteY0" fmla="*/ 6831 h 153576"/>
                <a:gd name="connsiteX1" fmla="*/ 70997 w 77762"/>
                <a:gd name="connsiteY1" fmla="*/ 100 h 153576"/>
                <a:gd name="connsiteX2" fmla="*/ 61077 w 77762"/>
                <a:gd name="connsiteY2" fmla="*/ 9842 h 153576"/>
                <a:gd name="connsiteX3" fmla="*/ 68163 w 77762"/>
                <a:gd name="connsiteY3" fmla="*/ 16573 h 153576"/>
                <a:gd name="connsiteX4" fmla="*/ 78082 w 77762"/>
                <a:gd name="connsiteY4" fmla="*/ 6831 h 153576"/>
                <a:gd name="connsiteX5" fmla="*/ 40530 w 77762"/>
                <a:gd name="connsiteY5" fmla="*/ 126220 h 153576"/>
                <a:gd name="connsiteX6" fmla="*/ 17679 w 77762"/>
                <a:gd name="connsiteY6" fmla="*/ 148716 h 153576"/>
                <a:gd name="connsiteX7" fmla="*/ 11302 w 77762"/>
                <a:gd name="connsiteY7" fmla="*/ 147654 h 153576"/>
                <a:gd name="connsiteX8" fmla="*/ 17325 w 77762"/>
                <a:gd name="connsiteY8" fmla="*/ 138620 h 153576"/>
                <a:gd name="connsiteX9" fmla="*/ 10417 w 77762"/>
                <a:gd name="connsiteY9" fmla="*/ 132066 h 153576"/>
                <a:gd name="connsiteX10" fmla="*/ 320 w 77762"/>
                <a:gd name="connsiteY10" fmla="*/ 142517 h 153576"/>
                <a:gd name="connsiteX11" fmla="*/ 17856 w 77762"/>
                <a:gd name="connsiteY11" fmla="*/ 153676 h 153576"/>
                <a:gd name="connsiteX12" fmla="*/ 54700 w 77762"/>
                <a:gd name="connsiteY12" fmla="*/ 125689 h 153576"/>
                <a:gd name="connsiteX13" fmla="*/ 70643 w 77762"/>
                <a:gd name="connsiteY13" fmla="*/ 62274 h 153576"/>
                <a:gd name="connsiteX14" fmla="*/ 71528 w 77762"/>
                <a:gd name="connsiteY14" fmla="*/ 56074 h 153576"/>
                <a:gd name="connsiteX15" fmla="*/ 52575 w 77762"/>
                <a:gd name="connsiteY15" fmla="*/ 39424 h 153576"/>
                <a:gd name="connsiteX16" fmla="*/ 21576 w 77762"/>
                <a:gd name="connsiteY16" fmla="*/ 66525 h 153576"/>
                <a:gd name="connsiteX17" fmla="*/ 24587 w 77762"/>
                <a:gd name="connsiteY17" fmla="*/ 68828 h 153576"/>
                <a:gd name="connsiteX18" fmla="*/ 28130 w 77762"/>
                <a:gd name="connsiteY18" fmla="*/ 65640 h 153576"/>
                <a:gd name="connsiteX19" fmla="*/ 52043 w 77762"/>
                <a:gd name="connsiteY19" fmla="*/ 44383 h 153576"/>
                <a:gd name="connsiteX20" fmla="*/ 58066 w 77762"/>
                <a:gd name="connsiteY20" fmla="*/ 53063 h 153576"/>
                <a:gd name="connsiteX21" fmla="*/ 57535 w 77762"/>
                <a:gd name="connsiteY21" fmla="*/ 58377 h 153576"/>
                <a:gd name="connsiteX22" fmla="*/ 40530 w 77762"/>
                <a:gd name="connsiteY22" fmla="*/ 126220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3576">
                  <a:moveTo>
                    <a:pt x="78082" y="6831"/>
                  </a:moveTo>
                  <a:cubicBezTo>
                    <a:pt x="78082" y="3819"/>
                    <a:pt x="75780" y="100"/>
                    <a:pt x="70997" y="100"/>
                  </a:cubicBezTo>
                  <a:cubicBezTo>
                    <a:pt x="65860" y="100"/>
                    <a:pt x="61077" y="5059"/>
                    <a:pt x="61077" y="9842"/>
                  </a:cubicBezTo>
                  <a:cubicBezTo>
                    <a:pt x="61077" y="12676"/>
                    <a:pt x="63203" y="16573"/>
                    <a:pt x="68163" y="16573"/>
                  </a:cubicBezTo>
                  <a:cubicBezTo>
                    <a:pt x="72945" y="16573"/>
                    <a:pt x="78082" y="11968"/>
                    <a:pt x="78082" y="6831"/>
                  </a:cubicBezTo>
                  <a:close/>
                  <a:moveTo>
                    <a:pt x="40530" y="126220"/>
                  </a:moveTo>
                  <a:cubicBezTo>
                    <a:pt x="37518" y="138443"/>
                    <a:pt x="28130" y="148716"/>
                    <a:pt x="17679" y="148716"/>
                  </a:cubicBezTo>
                  <a:cubicBezTo>
                    <a:pt x="15376" y="148716"/>
                    <a:pt x="13251" y="148362"/>
                    <a:pt x="11302" y="147654"/>
                  </a:cubicBezTo>
                  <a:cubicBezTo>
                    <a:pt x="15908" y="145528"/>
                    <a:pt x="17325" y="141277"/>
                    <a:pt x="17325" y="138620"/>
                  </a:cubicBezTo>
                  <a:cubicBezTo>
                    <a:pt x="17325" y="134368"/>
                    <a:pt x="13959" y="132066"/>
                    <a:pt x="10417" y="132066"/>
                  </a:cubicBezTo>
                  <a:cubicBezTo>
                    <a:pt x="4925" y="132066"/>
                    <a:pt x="320" y="136848"/>
                    <a:pt x="320" y="142517"/>
                  </a:cubicBezTo>
                  <a:cubicBezTo>
                    <a:pt x="320" y="149248"/>
                    <a:pt x="7228" y="153676"/>
                    <a:pt x="17856" y="153676"/>
                  </a:cubicBezTo>
                  <a:cubicBezTo>
                    <a:pt x="28484" y="153676"/>
                    <a:pt x="49209" y="147299"/>
                    <a:pt x="54700" y="125689"/>
                  </a:cubicBezTo>
                  <a:lnTo>
                    <a:pt x="70643" y="62274"/>
                  </a:lnTo>
                  <a:cubicBezTo>
                    <a:pt x="71174" y="60326"/>
                    <a:pt x="71528" y="58731"/>
                    <a:pt x="71528" y="56074"/>
                  </a:cubicBezTo>
                  <a:cubicBezTo>
                    <a:pt x="71528" y="46332"/>
                    <a:pt x="63203" y="39424"/>
                    <a:pt x="52575" y="39424"/>
                  </a:cubicBezTo>
                  <a:cubicBezTo>
                    <a:pt x="32913" y="39424"/>
                    <a:pt x="21576" y="64046"/>
                    <a:pt x="21576" y="66525"/>
                  </a:cubicBezTo>
                  <a:cubicBezTo>
                    <a:pt x="21576" y="68828"/>
                    <a:pt x="24056" y="68828"/>
                    <a:pt x="24587" y="68828"/>
                  </a:cubicBezTo>
                  <a:cubicBezTo>
                    <a:pt x="26713" y="68828"/>
                    <a:pt x="26890" y="68297"/>
                    <a:pt x="28130" y="65640"/>
                  </a:cubicBezTo>
                  <a:cubicBezTo>
                    <a:pt x="32558" y="55366"/>
                    <a:pt x="41770" y="44383"/>
                    <a:pt x="52043" y="44383"/>
                  </a:cubicBezTo>
                  <a:cubicBezTo>
                    <a:pt x="56472" y="44383"/>
                    <a:pt x="58066" y="47395"/>
                    <a:pt x="58066" y="53063"/>
                  </a:cubicBezTo>
                  <a:cubicBezTo>
                    <a:pt x="58066" y="55012"/>
                    <a:pt x="57712" y="57492"/>
                    <a:pt x="57535" y="58377"/>
                  </a:cubicBezTo>
                  <a:lnTo>
                    <a:pt x="40530" y="12622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DC250860-8905-C258-DC08-46189409B8F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049139" y="5745719"/>
              <a:ext cx="130371" cy="47649"/>
            </a:xfrm>
            <a:custGeom>
              <a:avLst/>
              <a:gdLst>
                <a:gd name="connsiteX0" fmla="*/ 123964 w 130371"/>
                <a:gd name="connsiteY0" fmla="*/ 8779 h 47649"/>
                <a:gd name="connsiteX1" fmla="*/ 130695 w 130371"/>
                <a:gd name="connsiteY1" fmla="*/ 4351 h 47649"/>
                <a:gd name="connsiteX2" fmla="*/ 124141 w 130371"/>
                <a:gd name="connsiteY2" fmla="*/ 100 h 47649"/>
                <a:gd name="connsiteX3" fmla="*/ 6878 w 130371"/>
                <a:gd name="connsiteY3" fmla="*/ 100 h 47649"/>
                <a:gd name="connsiteX4" fmla="*/ 323 w 130371"/>
                <a:gd name="connsiteY4" fmla="*/ 4351 h 47649"/>
                <a:gd name="connsiteX5" fmla="*/ 7055 w 130371"/>
                <a:gd name="connsiteY5" fmla="*/ 8779 h 47649"/>
                <a:gd name="connsiteX6" fmla="*/ 123964 w 130371"/>
                <a:gd name="connsiteY6" fmla="*/ 8779 h 47649"/>
                <a:gd name="connsiteX7" fmla="*/ 124141 w 130371"/>
                <a:gd name="connsiteY7" fmla="*/ 47749 h 47649"/>
                <a:gd name="connsiteX8" fmla="*/ 130695 w 130371"/>
                <a:gd name="connsiteY8" fmla="*/ 43498 h 47649"/>
                <a:gd name="connsiteX9" fmla="*/ 123964 w 130371"/>
                <a:gd name="connsiteY9" fmla="*/ 39069 h 47649"/>
                <a:gd name="connsiteX10" fmla="*/ 7055 w 130371"/>
                <a:gd name="connsiteY10" fmla="*/ 39069 h 47649"/>
                <a:gd name="connsiteX11" fmla="*/ 323 w 130371"/>
                <a:gd name="connsiteY11" fmla="*/ 43498 h 47649"/>
                <a:gd name="connsiteX12" fmla="*/ 6878 w 130371"/>
                <a:gd name="connsiteY12" fmla="*/ 47749 h 47649"/>
                <a:gd name="connsiteX13" fmla="*/ 124141 w 130371"/>
                <a:gd name="connsiteY13" fmla="*/ 47749 h 4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371" h="47649">
                  <a:moveTo>
                    <a:pt x="123964" y="8779"/>
                  </a:moveTo>
                  <a:cubicBezTo>
                    <a:pt x="126621" y="8779"/>
                    <a:pt x="130695" y="8779"/>
                    <a:pt x="130695" y="4351"/>
                  </a:cubicBezTo>
                  <a:cubicBezTo>
                    <a:pt x="130695" y="100"/>
                    <a:pt x="126444" y="100"/>
                    <a:pt x="124141" y="100"/>
                  </a:cubicBezTo>
                  <a:lnTo>
                    <a:pt x="6878" y="100"/>
                  </a:lnTo>
                  <a:cubicBezTo>
                    <a:pt x="4575" y="100"/>
                    <a:pt x="323" y="100"/>
                    <a:pt x="323" y="4351"/>
                  </a:cubicBezTo>
                  <a:cubicBezTo>
                    <a:pt x="323" y="8779"/>
                    <a:pt x="4398" y="8779"/>
                    <a:pt x="7055" y="8779"/>
                  </a:cubicBezTo>
                  <a:lnTo>
                    <a:pt x="123964" y="8779"/>
                  </a:lnTo>
                  <a:close/>
                  <a:moveTo>
                    <a:pt x="124141" y="47749"/>
                  </a:moveTo>
                  <a:cubicBezTo>
                    <a:pt x="126444" y="47749"/>
                    <a:pt x="130695" y="47749"/>
                    <a:pt x="130695" y="43498"/>
                  </a:cubicBezTo>
                  <a:cubicBezTo>
                    <a:pt x="130695" y="39069"/>
                    <a:pt x="126621" y="39069"/>
                    <a:pt x="123964" y="39069"/>
                  </a:cubicBezTo>
                  <a:lnTo>
                    <a:pt x="7055" y="39069"/>
                  </a:lnTo>
                  <a:cubicBezTo>
                    <a:pt x="4398" y="39069"/>
                    <a:pt x="323" y="39069"/>
                    <a:pt x="323" y="43498"/>
                  </a:cubicBezTo>
                  <a:cubicBezTo>
                    <a:pt x="323" y="47749"/>
                    <a:pt x="4575" y="47749"/>
                    <a:pt x="6878" y="47749"/>
                  </a:cubicBezTo>
                  <a:lnTo>
                    <a:pt x="124141" y="4774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6E76FB75-A731-410C-A3AA-36530A2D8C4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211393" y="5696298"/>
              <a:ext cx="64477" cy="117618"/>
            </a:xfrm>
            <a:custGeom>
              <a:avLst/>
              <a:gdLst>
                <a:gd name="connsiteX0" fmla="*/ 40362 w 64477"/>
                <a:gd name="connsiteY0" fmla="*/ 5059 h 117618"/>
                <a:gd name="connsiteX1" fmla="*/ 35048 w 64477"/>
                <a:gd name="connsiteY1" fmla="*/ 100 h 117618"/>
                <a:gd name="connsiteX2" fmla="*/ 330 w 64477"/>
                <a:gd name="connsiteY2" fmla="*/ 11436 h 117618"/>
                <a:gd name="connsiteX3" fmla="*/ 330 w 64477"/>
                <a:gd name="connsiteY3" fmla="*/ 17813 h 117618"/>
                <a:gd name="connsiteX4" fmla="*/ 26014 w 64477"/>
                <a:gd name="connsiteY4" fmla="*/ 12853 h 117618"/>
                <a:gd name="connsiteX5" fmla="*/ 26014 w 64477"/>
                <a:gd name="connsiteY5" fmla="*/ 103192 h 117618"/>
                <a:gd name="connsiteX6" fmla="*/ 8301 w 64477"/>
                <a:gd name="connsiteY6" fmla="*/ 111341 h 117618"/>
                <a:gd name="connsiteX7" fmla="*/ 1570 w 64477"/>
                <a:gd name="connsiteY7" fmla="*/ 111341 h 117618"/>
                <a:gd name="connsiteX8" fmla="*/ 1570 w 64477"/>
                <a:gd name="connsiteY8" fmla="*/ 117718 h 117618"/>
                <a:gd name="connsiteX9" fmla="*/ 33100 w 64477"/>
                <a:gd name="connsiteY9" fmla="*/ 117009 h 117618"/>
                <a:gd name="connsiteX10" fmla="*/ 64807 w 64477"/>
                <a:gd name="connsiteY10" fmla="*/ 117718 h 117618"/>
                <a:gd name="connsiteX11" fmla="*/ 64807 w 64477"/>
                <a:gd name="connsiteY11" fmla="*/ 111341 h 117618"/>
                <a:gd name="connsiteX12" fmla="*/ 58076 w 64477"/>
                <a:gd name="connsiteY12" fmla="*/ 111341 h 117618"/>
                <a:gd name="connsiteX13" fmla="*/ 40362 w 64477"/>
                <a:gd name="connsiteY13" fmla="*/ 103192 h 117618"/>
                <a:gd name="connsiteX14" fmla="*/ 40362 w 64477"/>
                <a:gd name="connsiteY14" fmla="*/ 505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362" y="5059"/>
                  </a:moveTo>
                  <a:cubicBezTo>
                    <a:pt x="40362" y="277"/>
                    <a:pt x="40008" y="100"/>
                    <a:pt x="35048" y="100"/>
                  </a:cubicBezTo>
                  <a:cubicBezTo>
                    <a:pt x="23712" y="11259"/>
                    <a:pt x="7592" y="11436"/>
                    <a:pt x="330" y="11436"/>
                  </a:cubicBezTo>
                  <a:lnTo>
                    <a:pt x="330" y="17813"/>
                  </a:lnTo>
                  <a:cubicBezTo>
                    <a:pt x="4581" y="17813"/>
                    <a:pt x="16272" y="17813"/>
                    <a:pt x="26014" y="12853"/>
                  </a:cubicBezTo>
                  <a:lnTo>
                    <a:pt x="26014" y="103192"/>
                  </a:lnTo>
                  <a:cubicBezTo>
                    <a:pt x="26014" y="109038"/>
                    <a:pt x="26014" y="111341"/>
                    <a:pt x="8301" y="111341"/>
                  </a:cubicBezTo>
                  <a:lnTo>
                    <a:pt x="1570" y="111341"/>
                  </a:lnTo>
                  <a:lnTo>
                    <a:pt x="1570" y="117718"/>
                  </a:lnTo>
                  <a:cubicBezTo>
                    <a:pt x="4758" y="117541"/>
                    <a:pt x="26546" y="117009"/>
                    <a:pt x="33100" y="117009"/>
                  </a:cubicBezTo>
                  <a:cubicBezTo>
                    <a:pt x="38591" y="117009"/>
                    <a:pt x="60910" y="117541"/>
                    <a:pt x="64807" y="117718"/>
                  </a:cubicBezTo>
                  <a:lnTo>
                    <a:pt x="64807" y="111341"/>
                  </a:lnTo>
                  <a:lnTo>
                    <a:pt x="58076" y="111341"/>
                  </a:lnTo>
                  <a:cubicBezTo>
                    <a:pt x="40362" y="111341"/>
                    <a:pt x="40362" y="109038"/>
                    <a:pt x="40362" y="103192"/>
                  </a:cubicBezTo>
                  <a:lnTo>
                    <a:pt x="40362" y="505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A08B3D96-AEFB-67A1-1E62-0A9C16AD106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354867" y="5624633"/>
              <a:ext cx="97930" cy="116150"/>
            </a:xfrm>
            <a:custGeom>
              <a:avLst/>
              <a:gdLst>
                <a:gd name="connsiteX0" fmla="*/ 21592 w 97930"/>
                <a:gd name="connsiteY0" fmla="*/ 49695 h 116150"/>
                <a:gd name="connsiteX1" fmla="*/ 52970 w 97930"/>
                <a:gd name="connsiteY1" fmla="*/ 5664 h 116150"/>
                <a:gd name="connsiteX2" fmla="*/ 81565 w 97930"/>
                <a:gd name="connsiteY2" fmla="*/ 49695 h 116150"/>
                <a:gd name="connsiteX3" fmla="*/ 21592 w 97930"/>
                <a:gd name="connsiteY3" fmla="*/ 49695 h 116150"/>
                <a:gd name="connsiteX4" fmla="*/ 21339 w 97930"/>
                <a:gd name="connsiteY4" fmla="*/ 55009 h 116150"/>
                <a:gd name="connsiteX5" fmla="*/ 91940 w 97930"/>
                <a:gd name="connsiteY5" fmla="*/ 55009 h 116150"/>
                <a:gd name="connsiteX6" fmla="*/ 98266 w 97930"/>
                <a:gd name="connsiteY6" fmla="*/ 49695 h 116150"/>
                <a:gd name="connsiteX7" fmla="*/ 52970 w 97930"/>
                <a:gd name="connsiteY7" fmla="*/ 97 h 116150"/>
                <a:gd name="connsiteX8" fmla="*/ 336 w 97930"/>
                <a:gd name="connsiteY8" fmla="*/ 57792 h 116150"/>
                <a:gd name="connsiteX9" fmla="*/ 56007 w 97930"/>
                <a:gd name="connsiteY9" fmla="*/ 116247 h 116150"/>
                <a:gd name="connsiteX10" fmla="*/ 98266 w 97930"/>
                <a:gd name="connsiteY10" fmla="*/ 83350 h 116150"/>
                <a:gd name="connsiteX11" fmla="*/ 94977 w 97930"/>
                <a:gd name="connsiteY11" fmla="*/ 80314 h 116150"/>
                <a:gd name="connsiteX12" fmla="*/ 91687 w 97930"/>
                <a:gd name="connsiteY12" fmla="*/ 83856 h 116150"/>
                <a:gd name="connsiteX13" fmla="*/ 57525 w 97930"/>
                <a:gd name="connsiteY13" fmla="*/ 109921 h 116150"/>
                <a:gd name="connsiteX14" fmla="*/ 28930 w 97930"/>
                <a:gd name="connsiteY14" fmla="*/ 92966 h 116150"/>
                <a:gd name="connsiteX15" fmla="*/ 21339 w 97930"/>
                <a:gd name="connsiteY15" fmla="*/ 5500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6150">
                  <a:moveTo>
                    <a:pt x="21592" y="49695"/>
                  </a:moveTo>
                  <a:cubicBezTo>
                    <a:pt x="23110" y="11990"/>
                    <a:pt x="44367" y="5664"/>
                    <a:pt x="52970" y="5664"/>
                  </a:cubicBezTo>
                  <a:cubicBezTo>
                    <a:pt x="79035" y="5664"/>
                    <a:pt x="81565" y="39826"/>
                    <a:pt x="81565" y="49695"/>
                  </a:cubicBezTo>
                  <a:lnTo>
                    <a:pt x="21592" y="49695"/>
                  </a:lnTo>
                  <a:close/>
                  <a:moveTo>
                    <a:pt x="21339" y="55009"/>
                  </a:moveTo>
                  <a:lnTo>
                    <a:pt x="91940" y="55009"/>
                  </a:lnTo>
                  <a:cubicBezTo>
                    <a:pt x="97507" y="55009"/>
                    <a:pt x="98266" y="55009"/>
                    <a:pt x="98266" y="49695"/>
                  </a:cubicBezTo>
                  <a:cubicBezTo>
                    <a:pt x="98266" y="24642"/>
                    <a:pt x="84602" y="97"/>
                    <a:pt x="52970" y="97"/>
                  </a:cubicBezTo>
                  <a:cubicBezTo>
                    <a:pt x="23616" y="97"/>
                    <a:pt x="336" y="26161"/>
                    <a:pt x="336" y="57792"/>
                  </a:cubicBezTo>
                  <a:cubicBezTo>
                    <a:pt x="336" y="91701"/>
                    <a:pt x="26906" y="116247"/>
                    <a:pt x="56007" y="116247"/>
                  </a:cubicBezTo>
                  <a:cubicBezTo>
                    <a:pt x="86879" y="116247"/>
                    <a:pt x="98266" y="88158"/>
                    <a:pt x="98266" y="83350"/>
                  </a:cubicBezTo>
                  <a:cubicBezTo>
                    <a:pt x="98266" y="80820"/>
                    <a:pt x="96242" y="80314"/>
                    <a:pt x="94977" y="80314"/>
                  </a:cubicBezTo>
                  <a:cubicBezTo>
                    <a:pt x="92699" y="80314"/>
                    <a:pt x="92193" y="81832"/>
                    <a:pt x="91687" y="83856"/>
                  </a:cubicBezTo>
                  <a:cubicBezTo>
                    <a:pt x="82830" y="109921"/>
                    <a:pt x="60056" y="109921"/>
                    <a:pt x="57525" y="109921"/>
                  </a:cubicBezTo>
                  <a:cubicBezTo>
                    <a:pt x="44873" y="109921"/>
                    <a:pt x="34751" y="102329"/>
                    <a:pt x="28930" y="92966"/>
                  </a:cubicBezTo>
                  <a:cubicBezTo>
                    <a:pt x="21339" y="80820"/>
                    <a:pt x="21339" y="64118"/>
                    <a:pt x="21339" y="5500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E70D9F4F-CB0D-7DA6-8E0E-716F1C3A119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463285" y="5628935"/>
              <a:ext cx="127537" cy="109065"/>
            </a:xfrm>
            <a:custGeom>
              <a:avLst/>
              <a:gdLst>
                <a:gd name="connsiteX0" fmla="*/ 69929 w 127537"/>
                <a:gd name="connsiteY0" fmla="*/ 49695 h 109065"/>
                <a:gd name="connsiteX1" fmla="*/ 93210 w 127537"/>
                <a:gd name="connsiteY1" fmla="*/ 21100 h 109065"/>
                <a:gd name="connsiteX2" fmla="*/ 123323 w 127537"/>
                <a:gd name="connsiteY2" fmla="*/ 7941 h 109065"/>
                <a:gd name="connsiteX3" fmla="*/ 123323 w 127537"/>
                <a:gd name="connsiteY3" fmla="*/ 97 h 109065"/>
                <a:gd name="connsiteX4" fmla="*/ 102573 w 127537"/>
                <a:gd name="connsiteY4" fmla="*/ 856 h 109065"/>
                <a:gd name="connsiteX5" fmla="*/ 78280 w 127537"/>
                <a:gd name="connsiteY5" fmla="*/ 97 h 109065"/>
                <a:gd name="connsiteX6" fmla="*/ 78280 w 127537"/>
                <a:gd name="connsiteY6" fmla="*/ 7941 h 109065"/>
                <a:gd name="connsiteX7" fmla="*/ 85618 w 127537"/>
                <a:gd name="connsiteY7" fmla="*/ 15786 h 109065"/>
                <a:gd name="connsiteX8" fmla="*/ 81823 w 127537"/>
                <a:gd name="connsiteY8" fmla="*/ 24642 h 109065"/>
                <a:gd name="connsiteX9" fmla="*/ 66133 w 127537"/>
                <a:gd name="connsiteY9" fmla="*/ 44380 h 109065"/>
                <a:gd name="connsiteX10" fmla="*/ 46395 w 127537"/>
                <a:gd name="connsiteY10" fmla="*/ 18822 h 109065"/>
                <a:gd name="connsiteX11" fmla="*/ 44118 w 127537"/>
                <a:gd name="connsiteY11" fmla="*/ 14267 h 109065"/>
                <a:gd name="connsiteX12" fmla="*/ 52975 w 127537"/>
                <a:gd name="connsiteY12" fmla="*/ 7941 h 109065"/>
                <a:gd name="connsiteX13" fmla="*/ 52975 w 127537"/>
                <a:gd name="connsiteY13" fmla="*/ 97 h 109065"/>
                <a:gd name="connsiteX14" fmla="*/ 25645 w 127537"/>
                <a:gd name="connsiteY14" fmla="*/ 856 h 109065"/>
                <a:gd name="connsiteX15" fmla="*/ 1605 w 127537"/>
                <a:gd name="connsiteY15" fmla="*/ 97 h 109065"/>
                <a:gd name="connsiteX16" fmla="*/ 1605 w 127537"/>
                <a:gd name="connsiteY16" fmla="*/ 7941 h 109065"/>
                <a:gd name="connsiteX17" fmla="*/ 31465 w 127537"/>
                <a:gd name="connsiteY17" fmla="*/ 23377 h 109065"/>
                <a:gd name="connsiteX18" fmla="*/ 56517 w 127537"/>
                <a:gd name="connsiteY18" fmla="*/ 56021 h 109065"/>
                <a:gd name="connsiteX19" fmla="*/ 32731 w 127537"/>
                <a:gd name="connsiteY19" fmla="*/ 86134 h 109065"/>
                <a:gd name="connsiteX20" fmla="*/ 340 w 127537"/>
                <a:gd name="connsiteY20" fmla="*/ 101317 h 109065"/>
                <a:gd name="connsiteX21" fmla="*/ 340 w 127537"/>
                <a:gd name="connsiteY21" fmla="*/ 109162 h 109065"/>
                <a:gd name="connsiteX22" fmla="*/ 21343 w 127537"/>
                <a:gd name="connsiteY22" fmla="*/ 108402 h 109065"/>
                <a:gd name="connsiteX23" fmla="*/ 45383 w 127537"/>
                <a:gd name="connsiteY23" fmla="*/ 109162 h 109065"/>
                <a:gd name="connsiteX24" fmla="*/ 45383 w 127537"/>
                <a:gd name="connsiteY24" fmla="*/ 101317 h 109065"/>
                <a:gd name="connsiteX25" fmla="*/ 38045 w 127537"/>
                <a:gd name="connsiteY25" fmla="*/ 93472 h 109065"/>
                <a:gd name="connsiteX26" fmla="*/ 60819 w 127537"/>
                <a:gd name="connsiteY26" fmla="*/ 61335 h 109065"/>
                <a:gd name="connsiteX27" fmla="*/ 80051 w 127537"/>
                <a:gd name="connsiteY27" fmla="*/ 86640 h 109065"/>
                <a:gd name="connsiteX28" fmla="*/ 85365 w 127537"/>
                <a:gd name="connsiteY28" fmla="*/ 94991 h 109065"/>
                <a:gd name="connsiteX29" fmla="*/ 76255 w 127537"/>
                <a:gd name="connsiteY29" fmla="*/ 101317 h 109065"/>
                <a:gd name="connsiteX30" fmla="*/ 76255 w 127537"/>
                <a:gd name="connsiteY30" fmla="*/ 109162 h 109065"/>
                <a:gd name="connsiteX31" fmla="*/ 103585 w 127537"/>
                <a:gd name="connsiteY31" fmla="*/ 108402 h 109065"/>
                <a:gd name="connsiteX32" fmla="*/ 127878 w 127537"/>
                <a:gd name="connsiteY32" fmla="*/ 109162 h 109065"/>
                <a:gd name="connsiteX33" fmla="*/ 127878 w 127537"/>
                <a:gd name="connsiteY33" fmla="*/ 101317 h 109065"/>
                <a:gd name="connsiteX34" fmla="*/ 103838 w 127537"/>
                <a:gd name="connsiteY34" fmla="*/ 93472 h 109065"/>
                <a:gd name="connsiteX35" fmla="*/ 69929 w 127537"/>
                <a:gd name="connsiteY35" fmla="*/ 49695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537" h="109065">
                  <a:moveTo>
                    <a:pt x="69929" y="49695"/>
                  </a:moveTo>
                  <a:cubicBezTo>
                    <a:pt x="77521" y="40079"/>
                    <a:pt x="87137" y="27679"/>
                    <a:pt x="93210" y="21100"/>
                  </a:cubicBezTo>
                  <a:cubicBezTo>
                    <a:pt x="101054" y="11990"/>
                    <a:pt x="111430" y="8194"/>
                    <a:pt x="123323" y="7941"/>
                  </a:cubicBezTo>
                  <a:lnTo>
                    <a:pt x="123323" y="97"/>
                  </a:lnTo>
                  <a:cubicBezTo>
                    <a:pt x="116744" y="603"/>
                    <a:pt x="109152" y="856"/>
                    <a:pt x="102573" y="856"/>
                  </a:cubicBezTo>
                  <a:cubicBezTo>
                    <a:pt x="94981" y="856"/>
                    <a:pt x="81570" y="350"/>
                    <a:pt x="78280" y="97"/>
                  </a:cubicBezTo>
                  <a:lnTo>
                    <a:pt x="78280" y="7941"/>
                  </a:lnTo>
                  <a:cubicBezTo>
                    <a:pt x="83594" y="8447"/>
                    <a:pt x="85618" y="11737"/>
                    <a:pt x="85618" y="15786"/>
                  </a:cubicBezTo>
                  <a:cubicBezTo>
                    <a:pt x="85618" y="19835"/>
                    <a:pt x="83088" y="23124"/>
                    <a:pt x="81823" y="24642"/>
                  </a:cubicBezTo>
                  <a:lnTo>
                    <a:pt x="66133" y="44380"/>
                  </a:lnTo>
                  <a:lnTo>
                    <a:pt x="46395" y="18822"/>
                  </a:lnTo>
                  <a:cubicBezTo>
                    <a:pt x="44118" y="16292"/>
                    <a:pt x="44118" y="15786"/>
                    <a:pt x="44118" y="14267"/>
                  </a:cubicBezTo>
                  <a:cubicBezTo>
                    <a:pt x="44118" y="10472"/>
                    <a:pt x="47914" y="8194"/>
                    <a:pt x="52975" y="7941"/>
                  </a:cubicBezTo>
                  <a:lnTo>
                    <a:pt x="52975" y="97"/>
                  </a:lnTo>
                  <a:cubicBezTo>
                    <a:pt x="46395" y="350"/>
                    <a:pt x="29694" y="856"/>
                    <a:pt x="25645" y="856"/>
                  </a:cubicBezTo>
                  <a:cubicBezTo>
                    <a:pt x="20331" y="856"/>
                    <a:pt x="8438" y="603"/>
                    <a:pt x="1605" y="97"/>
                  </a:cubicBezTo>
                  <a:lnTo>
                    <a:pt x="1605" y="7941"/>
                  </a:lnTo>
                  <a:cubicBezTo>
                    <a:pt x="19319" y="7941"/>
                    <a:pt x="19572" y="8194"/>
                    <a:pt x="31465" y="23377"/>
                  </a:cubicBezTo>
                  <a:lnTo>
                    <a:pt x="56517" y="56021"/>
                  </a:lnTo>
                  <a:lnTo>
                    <a:pt x="32731" y="86134"/>
                  </a:lnTo>
                  <a:cubicBezTo>
                    <a:pt x="20584" y="100811"/>
                    <a:pt x="5654" y="101317"/>
                    <a:pt x="340" y="101317"/>
                  </a:cubicBezTo>
                  <a:lnTo>
                    <a:pt x="340" y="109162"/>
                  </a:lnTo>
                  <a:cubicBezTo>
                    <a:pt x="6919" y="108655"/>
                    <a:pt x="14764" y="108402"/>
                    <a:pt x="21343" y="108402"/>
                  </a:cubicBezTo>
                  <a:cubicBezTo>
                    <a:pt x="28682" y="108402"/>
                    <a:pt x="39310" y="108908"/>
                    <a:pt x="45383" y="109162"/>
                  </a:cubicBezTo>
                  <a:lnTo>
                    <a:pt x="45383" y="101317"/>
                  </a:lnTo>
                  <a:cubicBezTo>
                    <a:pt x="39816" y="100558"/>
                    <a:pt x="38045" y="97268"/>
                    <a:pt x="38045" y="93472"/>
                  </a:cubicBezTo>
                  <a:cubicBezTo>
                    <a:pt x="38045" y="87905"/>
                    <a:pt x="45383" y="79555"/>
                    <a:pt x="60819" y="61335"/>
                  </a:cubicBezTo>
                  <a:lnTo>
                    <a:pt x="80051" y="86640"/>
                  </a:lnTo>
                  <a:cubicBezTo>
                    <a:pt x="82076" y="89424"/>
                    <a:pt x="85365" y="93472"/>
                    <a:pt x="85365" y="94991"/>
                  </a:cubicBezTo>
                  <a:cubicBezTo>
                    <a:pt x="85365" y="97268"/>
                    <a:pt x="83088" y="101064"/>
                    <a:pt x="76255" y="101317"/>
                  </a:cubicBezTo>
                  <a:lnTo>
                    <a:pt x="76255" y="109162"/>
                  </a:lnTo>
                  <a:cubicBezTo>
                    <a:pt x="83847" y="108908"/>
                    <a:pt x="98018" y="108402"/>
                    <a:pt x="103585" y="108402"/>
                  </a:cubicBezTo>
                  <a:cubicBezTo>
                    <a:pt x="110417" y="108402"/>
                    <a:pt x="120286" y="108655"/>
                    <a:pt x="127878" y="109162"/>
                  </a:cubicBezTo>
                  <a:lnTo>
                    <a:pt x="127878" y="101317"/>
                  </a:lnTo>
                  <a:cubicBezTo>
                    <a:pt x="114213" y="101317"/>
                    <a:pt x="109658" y="100811"/>
                    <a:pt x="103838" y="93472"/>
                  </a:cubicBezTo>
                  <a:lnTo>
                    <a:pt x="69929" y="4969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EFA73302-4EFA-6CCB-1465-0A320092FDE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600889" y="5626151"/>
              <a:ext cx="124754" cy="160940"/>
            </a:xfrm>
            <a:custGeom>
              <a:avLst/>
              <a:gdLst>
                <a:gd name="connsiteX0" fmla="*/ 36785 w 124754"/>
                <a:gd name="connsiteY0" fmla="*/ 16798 h 160940"/>
                <a:gd name="connsiteX1" fmla="*/ 36785 w 124754"/>
                <a:gd name="connsiteY1" fmla="*/ 97 h 160940"/>
                <a:gd name="connsiteX2" fmla="*/ 345 w 124754"/>
                <a:gd name="connsiteY2" fmla="*/ 2880 h 160940"/>
                <a:gd name="connsiteX3" fmla="*/ 345 w 124754"/>
                <a:gd name="connsiteY3" fmla="*/ 10725 h 160940"/>
                <a:gd name="connsiteX4" fmla="*/ 20083 w 124754"/>
                <a:gd name="connsiteY4" fmla="*/ 23377 h 160940"/>
                <a:gd name="connsiteX5" fmla="*/ 20083 w 124754"/>
                <a:gd name="connsiteY5" fmla="*/ 141805 h 160940"/>
                <a:gd name="connsiteX6" fmla="*/ 345 w 124754"/>
                <a:gd name="connsiteY6" fmla="*/ 153192 h 160940"/>
                <a:gd name="connsiteX7" fmla="*/ 345 w 124754"/>
                <a:gd name="connsiteY7" fmla="*/ 161037 h 160940"/>
                <a:gd name="connsiteX8" fmla="*/ 28687 w 124754"/>
                <a:gd name="connsiteY8" fmla="*/ 160278 h 160940"/>
                <a:gd name="connsiteX9" fmla="*/ 57282 w 124754"/>
                <a:gd name="connsiteY9" fmla="*/ 161037 h 160940"/>
                <a:gd name="connsiteX10" fmla="*/ 57282 w 124754"/>
                <a:gd name="connsiteY10" fmla="*/ 153192 h 160940"/>
                <a:gd name="connsiteX11" fmla="*/ 37544 w 124754"/>
                <a:gd name="connsiteY11" fmla="*/ 141805 h 160940"/>
                <a:gd name="connsiteX12" fmla="*/ 37544 w 124754"/>
                <a:gd name="connsiteY12" fmla="*/ 99293 h 160940"/>
                <a:gd name="connsiteX13" fmla="*/ 37544 w 124754"/>
                <a:gd name="connsiteY13" fmla="*/ 97015 h 160940"/>
                <a:gd name="connsiteX14" fmla="*/ 68669 w 124754"/>
                <a:gd name="connsiteY14" fmla="*/ 114729 h 160940"/>
                <a:gd name="connsiteX15" fmla="*/ 125100 w 124754"/>
                <a:gd name="connsiteY15" fmla="*/ 57286 h 160940"/>
                <a:gd name="connsiteX16" fmla="*/ 72212 w 124754"/>
                <a:gd name="connsiteY16" fmla="*/ 97 h 160940"/>
                <a:gd name="connsiteX17" fmla="*/ 36785 w 124754"/>
                <a:gd name="connsiteY17" fmla="*/ 16798 h 160940"/>
                <a:gd name="connsiteX18" fmla="*/ 37544 w 124754"/>
                <a:gd name="connsiteY18" fmla="*/ 83097 h 160940"/>
                <a:gd name="connsiteX19" fmla="*/ 37544 w 124754"/>
                <a:gd name="connsiteY19" fmla="*/ 26667 h 160940"/>
                <a:gd name="connsiteX20" fmla="*/ 70187 w 124754"/>
                <a:gd name="connsiteY20" fmla="*/ 6423 h 160940"/>
                <a:gd name="connsiteX21" fmla="*/ 104096 w 124754"/>
                <a:gd name="connsiteY21" fmla="*/ 57286 h 160940"/>
                <a:gd name="connsiteX22" fmla="*/ 67657 w 124754"/>
                <a:gd name="connsiteY22" fmla="*/ 109162 h 160940"/>
                <a:gd name="connsiteX23" fmla="*/ 41087 w 124754"/>
                <a:gd name="connsiteY23" fmla="*/ 93725 h 160940"/>
                <a:gd name="connsiteX24" fmla="*/ 37544 w 124754"/>
                <a:gd name="connsiteY24" fmla="*/ 8309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54" h="160940">
                  <a:moveTo>
                    <a:pt x="36785" y="16798"/>
                  </a:moveTo>
                  <a:lnTo>
                    <a:pt x="36785" y="97"/>
                  </a:lnTo>
                  <a:lnTo>
                    <a:pt x="345" y="2880"/>
                  </a:lnTo>
                  <a:lnTo>
                    <a:pt x="345" y="10725"/>
                  </a:lnTo>
                  <a:cubicBezTo>
                    <a:pt x="18312" y="10725"/>
                    <a:pt x="20083" y="12243"/>
                    <a:pt x="20083" y="23377"/>
                  </a:cubicBezTo>
                  <a:lnTo>
                    <a:pt x="20083" y="141805"/>
                  </a:lnTo>
                  <a:cubicBezTo>
                    <a:pt x="20083" y="153192"/>
                    <a:pt x="17300" y="153192"/>
                    <a:pt x="345" y="153192"/>
                  </a:cubicBezTo>
                  <a:lnTo>
                    <a:pt x="345" y="161037"/>
                  </a:lnTo>
                  <a:cubicBezTo>
                    <a:pt x="8949" y="160784"/>
                    <a:pt x="22108" y="160278"/>
                    <a:pt x="28687" y="160278"/>
                  </a:cubicBezTo>
                  <a:cubicBezTo>
                    <a:pt x="35520" y="160278"/>
                    <a:pt x="48425" y="160784"/>
                    <a:pt x="57282" y="161037"/>
                  </a:cubicBezTo>
                  <a:lnTo>
                    <a:pt x="57282" y="153192"/>
                  </a:lnTo>
                  <a:cubicBezTo>
                    <a:pt x="40327" y="153192"/>
                    <a:pt x="37544" y="153192"/>
                    <a:pt x="37544" y="141805"/>
                  </a:cubicBezTo>
                  <a:lnTo>
                    <a:pt x="37544" y="99293"/>
                  </a:lnTo>
                  <a:lnTo>
                    <a:pt x="37544" y="97015"/>
                  </a:lnTo>
                  <a:cubicBezTo>
                    <a:pt x="38809" y="101064"/>
                    <a:pt x="49437" y="114729"/>
                    <a:pt x="68669" y="114729"/>
                  </a:cubicBezTo>
                  <a:cubicBezTo>
                    <a:pt x="98782" y="114729"/>
                    <a:pt x="125100" y="89930"/>
                    <a:pt x="125100" y="57286"/>
                  </a:cubicBezTo>
                  <a:cubicBezTo>
                    <a:pt x="125100" y="25149"/>
                    <a:pt x="100554" y="97"/>
                    <a:pt x="72212" y="97"/>
                  </a:cubicBezTo>
                  <a:cubicBezTo>
                    <a:pt x="52474" y="97"/>
                    <a:pt x="41846" y="11231"/>
                    <a:pt x="36785" y="16798"/>
                  </a:cubicBezTo>
                  <a:close/>
                  <a:moveTo>
                    <a:pt x="37544" y="83097"/>
                  </a:moveTo>
                  <a:lnTo>
                    <a:pt x="37544" y="26667"/>
                  </a:lnTo>
                  <a:cubicBezTo>
                    <a:pt x="44882" y="13761"/>
                    <a:pt x="57282" y="6423"/>
                    <a:pt x="70187" y="6423"/>
                  </a:cubicBezTo>
                  <a:cubicBezTo>
                    <a:pt x="88660" y="6423"/>
                    <a:pt x="104096" y="28691"/>
                    <a:pt x="104096" y="57286"/>
                  </a:cubicBezTo>
                  <a:cubicBezTo>
                    <a:pt x="104096" y="87905"/>
                    <a:pt x="86383" y="109162"/>
                    <a:pt x="67657" y="109162"/>
                  </a:cubicBezTo>
                  <a:cubicBezTo>
                    <a:pt x="57535" y="109162"/>
                    <a:pt x="47919" y="104101"/>
                    <a:pt x="41087" y="93725"/>
                  </a:cubicBezTo>
                  <a:cubicBezTo>
                    <a:pt x="37544" y="88411"/>
                    <a:pt x="37544" y="88158"/>
                    <a:pt x="37544" y="8309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226A06B8-950A-517F-4F63-9F9A6F8458A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759440" y="5548212"/>
              <a:ext cx="58707" cy="253051"/>
            </a:xfrm>
            <a:custGeom>
              <a:avLst/>
              <a:gdLst>
                <a:gd name="connsiteX0" fmla="*/ 59059 w 58707"/>
                <a:gd name="connsiteY0" fmla="*/ 250617 h 253051"/>
                <a:gd name="connsiteX1" fmla="*/ 54757 w 58707"/>
                <a:gd name="connsiteY1" fmla="*/ 245050 h 253051"/>
                <a:gd name="connsiteX2" fmla="*/ 15028 w 58707"/>
                <a:gd name="connsiteY2" fmla="*/ 126622 h 253051"/>
                <a:gd name="connsiteX3" fmla="*/ 55769 w 58707"/>
                <a:gd name="connsiteY3" fmla="*/ 6929 h 253051"/>
                <a:gd name="connsiteX4" fmla="*/ 59059 w 58707"/>
                <a:gd name="connsiteY4" fmla="*/ 2627 h 253051"/>
                <a:gd name="connsiteX5" fmla="*/ 56528 w 58707"/>
                <a:gd name="connsiteY5" fmla="*/ 97 h 253051"/>
                <a:gd name="connsiteX6" fmla="*/ 16293 w 58707"/>
                <a:gd name="connsiteY6" fmla="*/ 49441 h 253051"/>
                <a:gd name="connsiteX7" fmla="*/ 351 w 58707"/>
                <a:gd name="connsiteY7" fmla="*/ 126622 h 253051"/>
                <a:gd name="connsiteX8" fmla="*/ 17052 w 58707"/>
                <a:gd name="connsiteY8" fmla="*/ 205574 h 253051"/>
                <a:gd name="connsiteX9" fmla="*/ 56528 w 58707"/>
                <a:gd name="connsiteY9" fmla="*/ 253148 h 253051"/>
                <a:gd name="connsiteX10" fmla="*/ 59059 w 5870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59" y="250617"/>
                  </a:moveTo>
                  <a:cubicBezTo>
                    <a:pt x="59059" y="249858"/>
                    <a:pt x="59059" y="249352"/>
                    <a:pt x="54757" y="245050"/>
                  </a:cubicBezTo>
                  <a:cubicBezTo>
                    <a:pt x="23126" y="213166"/>
                    <a:pt x="15028" y="165339"/>
                    <a:pt x="15028" y="126622"/>
                  </a:cubicBezTo>
                  <a:cubicBezTo>
                    <a:pt x="15028" y="82591"/>
                    <a:pt x="24644" y="38560"/>
                    <a:pt x="55769" y="6929"/>
                  </a:cubicBezTo>
                  <a:cubicBezTo>
                    <a:pt x="59059" y="3892"/>
                    <a:pt x="59059" y="3386"/>
                    <a:pt x="59059" y="2627"/>
                  </a:cubicBezTo>
                  <a:cubicBezTo>
                    <a:pt x="59059" y="856"/>
                    <a:pt x="58047" y="97"/>
                    <a:pt x="56528" y="97"/>
                  </a:cubicBezTo>
                  <a:cubicBezTo>
                    <a:pt x="53998" y="97"/>
                    <a:pt x="31223" y="17304"/>
                    <a:pt x="16293" y="49441"/>
                  </a:cubicBezTo>
                  <a:cubicBezTo>
                    <a:pt x="3388" y="77277"/>
                    <a:pt x="351" y="105366"/>
                    <a:pt x="351" y="126622"/>
                  </a:cubicBezTo>
                  <a:cubicBezTo>
                    <a:pt x="351" y="146360"/>
                    <a:pt x="3135" y="176979"/>
                    <a:pt x="17052" y="205574"/>
                  </a:cubicBezTo>
                  <a:cubicBezTo>
                    <a:pt x="32235" y="236699"/>
                    <a:pt x="53998" y="253148"/>
                    <a:pt x="56528" y="253148"/>
                  </a:cubicBezTo>
                  <a:cubicBezTo>
                    <a:pt x="58047" y="253148"/>
                    <a:pt x="59059" y="252388"/>
                    <a:pt x="59059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503869A9-795B-97C6-994E-69269D2D9CB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841148" y="5624633"/>
              <a:ext cx="82747" cy="116150"/>
            </a:xfrm>
            <a:custGeom>
              <a:avLst/>
              <a:gdLst>
                <a:gd name="connsiteX0" fmla="*/ 44639 w 82747"/>
                <a:gd name="connsiteY0" fmla="*/ 64372 h 116150"/>
                <a:gd name="connsiteX1" fmla="*/ 70956 w 82747"/>
                <a:gd name="connsiteY1" fmla="*/ 87652 h 116150"/>
                <a:gd name="connsiteX2" fmla="*/ 42361 w 82747"/>
                <a:gd name="connsiteY2" fmla="*/ 110680 h 116150"/>
                <a:gd name="connsiteX3" fmla="*/ 7187 w 82747"/>
                <a:gd name="connsiteY3" fmla="*/ 74747 h 116150"/>
                <a:gd name="connsiteX4" fmla="*/ 3644 w 82747"/>
                <a:gd name="connsiteY4" fmla="*/ 70445 h 116150"/>
                <a:gd name="connsiteX5" fmla="*/ 355 w 82747"/>
                <a:gd name="connsiteY5" fmla="*/ 76771 h 116150"/>
                <a:gd name="connsiteX6" fmla="*/ 355 w 82747"/>
                <a:gd name="connsiteY6" fmla="*/ 110174 h 116150"/>
                <a:gd name="connsiteX7" fmla="*/ 3138 w 82747"/>
                <a:gd name="connsiteY7" fmla="*/ 116247 h 116150"/>
                <a:gd name="connsiteX8" fmla="*/ 9465 w 82747"/>
                <a:gd name="connsiteY8" fmla="*/ 111186 h 116150"/>
                <a:gd name="connsiteX9" fmla="*/ 14526 w 82747"/>
                <a:gd name="connsiteY9" fmla="*/ 105366 h 116150"/>
                <a:gd name="connsiteX10" fmla="*/ 42361 w 82747"/>
                <a:gd name="connsiteY10" fmla="*/ 116247 h 116150"/>
                <a:gd name="connsiteX11" fmla="*/ 83102 w 82747"/>
                <a:gd name="connsiteY11" fmla="*/ 81073 h 116150"/>
                <a:gd name="connsiteX12" fmla="*/ 72474 w 82747"/>
                <a:gd name="connsiteY12" fmla="*/ 57033 h 116150"/>
                <a:gd name="connsiteX13" fmla="*/ 43627 w 82747"/>
                <a:gd name="connsiteY13" fmla="*/ 44887 h 116150"/>
                <a:gd name="connsiteX14" fmla="*/ 12501 w 82747"/>
                <a:gd name="connsiteY14" fmla="*/ 24136 h 116150"/>
                <a:gd name="connsiteX15" fmla="*/ 40843 w 82747"/>
                <a:gd name="connsiteY15" fmla="*/ 4904 h 116150"/>
                <a:gd name="connsiteX16" fmla="*/ 70450 w 82747"/>
                <a:gd name="connsiteY16" fmla="*/ 35524 h 116150"/>
                <a:gd name="connsiteX17" fmla="*/ 73487 w 82747"/>
                <a:gd name="connsiteY17" fmla="*/ 37801 h 116150"/>
                <a:gd name="connsiteX18" fmla="*/ 76776 w 82747"/>
                <a:gd name="connsiteY18" fmla="*/ 31728 h 116150"/>
                <a:gd name="connsiteX19" fmla="*/ 76776 w 82747"/>
                <a:gd name="connsiteY19" fmla="*/ 6170 h 116150"/>
                <a:gd name="connsiteX20" fmla="*/ 73993 w 82747"/>
                <a:gd name="connsiteY20" fmla="*/ 97 h 116150"/>
                <a:gd name="connsiteX21" fmla="*/ 68932 w 82747"/>
                <a:gd name="connsiteY21" fmla="*/ 3133 h 116150"/>
                <a:gd name="connsiteX22" fmla="*/ 64630 w 82747"/>
                <a:gd name="connsiteY22" fmla="*/ 7182 h 116150"/>
                <a:gd name="connsiteX23" fmla="*/ 40843 w 82747"/>
                <a:gd name="connsiteY23" fmla="*/ 97 h 116150"/>
                <a:gd name="connsiteX24" fmla="*/ 355 w 82747"/>
                <a:gd name="connsiteY24" fmla="*/ 31222 h 116150"/>
                <a:gd name="connsiteX25" fmla="*/ 11236 w 82747"/>
                <a:gd name="connsiteY25" fmla="*/ 52731 h 116150"/>
                <a:gd name="connsiteX26" fmla="*/ 44639 w 82747"/>
                <a:gd name="connsiteY26" fmla="*/ 64372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6150">
                  <a:moveTo>
                    <a:pt x="44639" y="64372"/>
                  </a:moveTo>
                  <a:cubicBezTo>
                    <a:pt x="50206" y="65384"/>
                    <a:pt x="70956" y="69433"/>
                    <a:pt x="70956" y="87652"/>
                  </a:cubicBezTo>
                  <a:cubicBezTo>
                    <a:pt x="70956" y="100558"/>
                    <a:pt x="62099" y="110680"/>
                    <a:pt x="42361" y="110680"/>
                  </a:cubicBezTo>
                  <a:cubicBezTo>
                    <a:pt x="21105" y="110680"/>
                    <a:pt x="11995" y="96256"/>
                    <a:pt x="7187" y="74747"/>
                  </a:cubicBezTo>
                  <a:cubicBezTo>
                    <a:pt x="6428" y="71457"/>
                    <a:pt x="6175" y="70445"/>
                    <a:pt x="3644" y="70445"/>
                  </a:cubicBezTo>
                  <a:cubicBezTo>
                    <a:pt x="355" y="70445"/>
                    <a:pt x="355" y="72216"/>
                    <a:pt x="355" y="76771"/>
                  </a:cubicBezTo>
                  <a:lnTo>
                    <a:pt x="355" y="110174"/>
                  </a:lnTo>
                  <a:cubicBezTo>
                    <a:pt x="355" y="114476"/>
                    <a:pt x="355" y="116247"/>
                    <a:pt x="3138" y="116247"/>
                  </a:cubicBezTo>
                  <a:cubicBezTo>
                    <a:pt x="4404" y="116247"/>
                    <a:pt x="4657" y="115994"/>
                    <a:pt x="9465" y="111186"/>
                  </a:cubicBezTo>
                  <a:cubicBezTo>
                    <a:pt x="9971" y="110680"/>
                    <a:pt x="9971" y="110174"/>
                    <a:pt x="14526" y="105366"/>
                  </a:cubicBezTo>
                  <a:cubicBezTo>
                    <a:pt x="25660" y="115994"/>
                    <a:pt x="37047" y="116247"/>
                    <a:pt x="42361" y="116247"/>
                  </a:cubicBezTo>
                  <a:cubicBezTo>
                    <a:pt x="71462" y="116247"/>
                    <a:pt x="83102" y="99293"/>
                    <a:pt x="83102" y="81073"/>
                  </a:cubicBezTo>
                  <a:cubicBezTo>
                    <a:pt x="83102" y="67661"/>
                    <a:pt x="75511" y="60070"/>
                    <a:pt x="72474" y="57033"/>
                  </a:cubicBezTo>
                  <a:cubicBezTo>
                    <a:pt x="64124" y="48935"/>
                    <a:pt x="54255" y="46911"/>
                    <a:pt x="43627" y="44887"/>
                  </a:cubicBezTo>
                  <a:cubicBezTo>
                    <a:pt x="29456" y="42103"/>
                    <a:pt x="12501" y="38813"/>
                    <a:pt x="12501" y="24136"/>
                  </a:cubicBezTo>
                  <a:cubicBezTo>
                    <a:pt x="12501" y="15280"/>
                    <a:pt x="19081" y="4904"/>
                    <a:pt x="40843" y="4904"/>
                  </a:cubicBezTo>
                  <a:cubicBezTo>
                    <a:pt x="68679" y="4904"/>
                    <a:pt x="69944" y="27679"/>
                    <a:pt x="70450" y="35524"/>
                  </a:cubicBezTo>
                  <a:cubicBezTo>
                    <a:pt x="70703" y="37801"/>
                    <a:pt x="72980" y="37801"/>
                    <a:pt x="73487" y="37801"/>
                  </a:cubicBezTo>
                  <a:cubicBezTo>
                    <a:pt x="76776" y="37801"/>
                    <a:pt x="76776" y="36536"/>
                    <a:pt x="76776" y="31728"/>
                  </a:cubicBezTo>
                  <a:lnTo>
                    <a:pt x="76776" y="6170"/>
                  </a:lnTo>
                  <a:cubicBezTo>
                    <a:pt x="76776" y="1868"/>
                    <a:pt x="76776" y="97"/>
                    <a:pt x="73993" y="97"/>
                  </a:cubicBezTo>
                  <a:cubicBezTo>
                    <a:pt x="72727" y="97"/>
                    <a:pt x="72221" y="97"/>
                    <a:pt x="68932" y="3133"/>
                  </a:cubicBezTo>
                  <a:cubicBezTo>
                    <a:pt x="68173" y="4145"/>
                    <a:pt x="65642" y="6423"/>
                    <a:pt x="64630" y="7182"/>
                  </a:cubicBezTo>
                  <a:cubicBezTo>
                    <a:pt x="55014" y="97"/>
                    <a:pt x="44639" y="97"/>
                    <a:pt x="40843" y="97"/>
                  </a:cubicBezTo>
                  <a:cubicBezTo>
                    <a:pt x="9971" y="97"/>
                    <a:pt x="355" y="17051"/>
                    <a:pt x="355" y="31222"/>
                  </a:cubicBezTo>
                  <a:cubicBezTo>
                    <a:pt x="355" y="40079"/>
                    <a:pt x="4404" y="47164"/>
                    <a:pt x="11236" y="52731"/>
                  </a:cubicBezTo>
                  <a:cubicBezTo>
                    <a:pt x="19334" y="59310"/>
                    <a:pt x="26419" y="60829"/>
                    <a:pt x="44639" y="6437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AD67FC91-5E83-C650-D0F8-6D5F4E6D040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940962" y="5568709"/>
              <a:ext cx="54152" cy="169291"/>
            </a:xfrm>
            <a:custGeom>
              <a:avLst/>
              <a:gdLst>
                <a:gd name="connsiteX0" fmla="*/ 36798 w 54152"/>
                <a:gd name="connsiteY0" fmla="*/ 57539 h 169291"/>
                <a:gd name="connsiteX1" fmla="*/ 1371 w 54152"/>
                <a:gd name="connsiteY1" fmla="*/ 60323 h 169291"/>
                <a:gd name="connsiteX2" fmla="*/ 1371 w 54152"/>
                <a:gd name="connsiteY2" fmla="*/ 68167 h 169291"/>
                <a:gd name="connsiteX3" fmla="*/ 20097 w 54152"/>
                <a:gd name="connsiteY3" fmla="*/ 82085 h 169291"/>
                <a:gd name="connsiteX4" fmla="*/ 20097 w 54152"/>
                <a:gd name="connsiteY4" fmla="*/ 150156 h 169291"/>
                <a:gd name="connsiteX5" fmla="*/ 359 w 54152"/>
                <a:gd name="connsiteY5" fmla="*/ 161543 h 169291"/>
                <a:gd name="connsiteX6" fmla="*/ 359 w 54152"/>
                <a:gd name="connsiteY6" fmla="*/ 169388 h 169291"/>
                <a:gd name="connsiteX7" fmla="*/ 28194 w 54152"/>
                <a:gd name="connsiteY7" fmla="*/ 168629 h 169291"/>
                <a:gd name="connsiteX8" fmla="*/ 54512 w 54152"/>
                <a:gd name="connsiteY8" fmla="*/ 169388 h 169291"/>
                <a:gd name="connsiteX9" fmla="*/ 54512 w 54152"/>
                <a:gd name="connsiteY9" fmla="*/ 161543 h 169291"/>
                <a:gd name="connsiteX10" fmla="*/ 36798 w 54152"/>
                <a:gd name="connsiteY10" fmla="*/ 150409 h 169291"/>
                <a:gd name="connsiteX11" fmla="*/ 36798 w 54152"/>
                <a:gd name="connsiteY11" fmla="*/ 57539 h 169291"/>
                <a:gd name="connsiteX12" fmla="*/ 37810 w 54152"/>
                <a:gd name="connsiteY12" fmla="*/ 13508 h 169291"/>
                <a:gd name="connsiteX13" fmla="*/ 24399 w 54152"/>
                <a:gd name="connsiteY13" fmla="*/ 97 h 169291"/>
                <a:gd name="connsiteX14" fmla="*/ 10987 w 54152"/>
                <a:gd name="connsiteY14" fmla="*/ 13508 h 169291"/>
                <a:gd name="connsiteX15" fmla="*/ 24399 w 54152"/>
                <a:gd name="connsiteY15" fmla="*/ 26920 h 169291"/>
                <a:gd name="connsiteX16" fmla="*/ 37810 w 54152"/>
                <a:gd name="connsiteY16" fmla="*/ 13508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9291">
                  <a:moveTo>
                    <a:pt x="36798" y="57539"/>
                  </a:moveTo>
                  <a:lnTo>
                    <a:pt x="1371" y="60323"/>
                  </a:lnTo>
                  <a:lnTo>
                    <a:pt x="1371" y="68167"/>
                  </a:lnTo>
                  <a:cubicBezTo>
                    <a:pt x="17819" y="68167"/>
                    <a:pt x="20097" y="69686"/>
                    <a:pt x="20097" y="82085"/>
                  </a:cubicBezTo>
                  <a:lnTo>
                    <a:pt x="20097" y="150156"/>
                  </a:lnTo>
                  <a:cubicBezTo>
                    <a:pt x="20097" y="161543"/>
                    <a:pt x="17313" y="161543"/>
                    <a:pt x="359" y="161543"/>
                  </a:cubicBezTo>
                  <a:lnTo>
                    <a:pt x="359" y="169388"/>
                  </a:lnTo>
                  <a:cubicBezTo>
                    <a:pt x="8456" y="169135"/>
                    <a:pt x="22121" y="168629"/>
                    <a:pt x="28194" y="168629"/>
                  </a:cubicBezTo>
                  <a:cubicBezTo>
                    <a:pt x="37051" y="168629"/>
                    <a:pt x="45908" y="169135"/>
                    <a:pt x="54512" y="169388"/>
                  </a:cubicBezTo>
                  <a:lnTo>
                    <a:pt x="54512" y="161543"/>
                  </a:lnTo>
                  <a:cubicBezTo>
                    <a:pt x="37810" y="161543"/>
                    <a:pt x="36798" y="160278"/>
                    <a:pt x="36798" y="150409"/>
                  </a:cubicBezTo>
                  <a:lnTo>
                    <a:pt x="36798" y="57539"/>
                  </a:lnTo>
                  <a:close/>
                  <a:moveTo>
                    <a:pt x="37810" y="13508"/>
                  </a:moveTo>
                  <a:cubicBezTo>
                    <a:pt x="37810" y="5411"/>
                    <a:pt x="31484" y="97"/>
                    <a:pt x="24399" y="97"/>
                  </a:cubicBezTo>
                  <a:cubicBezTo>
                    <a:pt x="16554" y="97"/>
                    <a:pt x="10987" y="6929"/>
                    <a:pt x="10987" y="13508"/>
                  </a:cubicBezTo>
                  <a:cubicBezTo>
                    <a:pt x="10987" y="20341"/>
                    <a:pt x="16554" y="26920"/>
                    <a:pt x="24399" y="26920"/>
                  </a:cubicBezTo>
                  <a:cubicBezTo>
                    <a:pt x="31484" y="26920"/>
                    <a:pt x="37810" y="21606"/>
                    <a:pt x="37810" y="135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9545CEC4-B394-92E2-2929-E579D51B6E9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011001" y="5626151"/>
              <a:ext cx="197632" cy="111848"/>
            </a:xfrm>
            <a:custGeom>
              <a:avLst/>
              <a:gdLst>
                <a:gd name="connsiteX0" fmla="*/ 20100 w 197632"/>
                <a:gd name="connsiteY0" fmla="*/ 24896 h 111848"/>
                <a:gd name="connsiteX1" fmla="*/ 20100 w 197632"/>
                <a:gd name="connsiteY1" fmla="*/ 92713 h 111848"/>
                <a:gd name="connsiteX2" fmla="*/ 362 w 197632"/>
                <a:gd name="connsiteY2" fmla="*/ 104101 h 111848"/>
                <a:gd name="connsiteX3" fmla="*/ 362 w 197632"/>
                <a:gd name="connsiteY3" fmla="*/ 111945 h 111848"/>
                <a:gd name="connsiteX4" fmla="*/ 28956 w 197632"/>
                <a:gd name="connsiteY4" fmla="*/ 111186 h 111848"/>
                <a:gd name="connsiteX5" fmla="*/ 57298 w 197632"/>
                <a:gd name="connsiteY5" fmla="*/ 111945 h 111848"/>
                <a:gd name="connsiteX6" fmla="*/ 57298 w 197632"/>
                <a:gd name="connsiteY6" fmla="*/ 104101 h 111848"/>
                <a:gd name="connsiteX7" fmla="*/ 37560 w 197632"/>
                <a:gd name="connsiteY7" fmla="*/ 92713 h 111848"/>
                <a:gd name="connsiteX8" fmla="*/ 37560 w 197632"/>
                <a:gd name="connsiteY8" fmla="*/ 46152 h 111848"/>
                <a:gd name="connsiteX9" fmla="*/ 71722 w 197632"/>
                <a:gd name="connsiteY9" fmla="*/ 5664 h 111848"/>
                <a:gd name="connsiteX10" fmla="*/ 90448 w 197632"/>
                <a:gd name="connsiteY10" fmla="*/ 33752 h 111848"/>
                <a:gd name="connsiteX11" fmla="*/ 90448 w 197632"/>
                <a:gd name="connsiteY11" fmla="*/ 92713 h 111848"/>
                <a:gd name="connsiteX12" fmla="*/ 70710 w 197632"/>
                <a:gd name="connsiteY12" fmla="*/ 104101 h 111848"/>
                <a:gd name="connsiteX13" fmla="*/ 70710 w 197632"/>
                <a:gd name="connsiteY13" fmla="*/ 111945 h 111848"/>
                <a:gd name="connsiteX14" fmla="*/ 99304 w 197632"/>
                <a:gd name="connsiteY14" fmla="*/ 111186 h 111848"/>
                <a:gd name="connsiteX15" fmla="*/ 127646 w 197632"/>
                <a:gd name="connsiteY15" fmla="*/ 111945 h 111848"/>
                <a:gd name="connsiteX16" fmla="*/ 127646 w 197632"/>
                <a:gd name="connsiteY16" fmla="*/ 104101 h 111848"/>
                <a:gd name="connsiteX17" fmla="*/ 107908 w 197632"/>
                <a:gd name="connsiteY17" fmla="*/ 92713 h 111848"/>
                <a:gd name="connsiteX18" fmla="*/ 107908 w 197632"/>
                <a:gd name="connsiteY18" fmla="*/ 46152 h 111848"/>
                <a:gd name="connsiteX19" fmla="*/ 142070 w 197632"/>
                <a:gd name="connsiteY19" fmla="*/ 5664 h 111848"/>
                <a:gd name="connsiteX20" fmla="*/ 160796 w 197632"/>
                <a:gd name="connsiteY20" fmla="*/ 33752 h 111848"/>
                <a:gd name="connsiteX21" fmla="*/ 160796 w 197632"/>
                <a:gd name="connsiteY21" fmla="*/ 92713 h 111848"/>
                <a:gd name="connsiteX22" fmla="*/ 141058 w 197632"/>
                <a:gd name="connsiteY22" fmla="*/ 104101 h 111848"/>
                <a:gd name="connsiteX23" fmla="*/ 141058 w 197632"/>
                <a:gd name="connsiteY23" fmla="*/ 111945 h 111848"/>
                <a:gd name="connsiteX24" fmla="*/ 169653 w 197632"/>
                <a:gd name="connsiteY24" fmla="*/ 111186 h 111848"/>
                <a:gd name="connsiteX25" fmla="*/ 197994 w 197632"/>
                <a:gd name="connsiteY25" fmla="*/ 111945 h 111848"/>
                <a:gd name="connsiteX26" fmla="*/ 197994 w 197632"/>
                <a:gd name="connsiteY26" fmla="*/ 104101 h 111848"/>
                <a:gd name="connsiteX27" fmla="*/ 178256 w 197632"/>
                <a:gd name="connsiteY27" fmla="*/ 96509 h 111848"/>
                <a:gd name="connsiteX28" fmla="*/ 178256 w 197632"/>
                <a:gd name="connsiteY28" fmla="*/ 48176 h 111848"/>
                <a:gd name="connsiteX29" fmla="*/ 170412 w 197632"/>
                <a:gd name="connsiteY29" fmla="*/ 9459 h 111848"/>
                <a:gd name="connsiteX30" fmla="*/ 143841 w 197632"/>
                <a:gd name="connsiteY30" fmla="*/ 97 h 111848"/>
                <a:gd name="connsiteX31" fmla="*/ 107149 w 197632"/>
                <a:gd name="connsiteY31" fmla="*/ 24896 h 111848"/>
                <a:gd name="connsiteX32" fmla="*/ 73493 w 197632"/>
                <a:gd name="connsiteY32" fmla="*/ 97 h 111848"/>
                <a:gd name="connsiteX33" fmla="*/ 36042 w 197632"/>
                <a:gd name="connsiteY33" fmla="*/ 26667 h 111848"/>
                <a:gd name="connsiteX34" fmla="*/ 36042 w 197632"/>
                <a:gd name="connsiteY34" fmla="*/ 97 h 111848"/>
                <a:gd name="connsiteX35" fmla="*/ 362 w 197632"/>
                <a:gd name="connsiteY35" fmla="*/ 2880 h 111848"/>
                <a:gd name="connsiteX36" fmla="*/ 362 w 197632"/>
                <a:gd name="connsiteY36" fmla="*/ 10725 h 111848"/>
                <a:gd name="connsiteX37" fmla="*/ 20100 w 197632"/>
                <a:gd name="connsiteY37" fmla="*/ 24896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11848">
                  <a:moveTo>
                    <a:pt x="20100" y="24896"/>
                  </a:moveTo>
                  <a:lnTo>
                    <a:pt x="20100" y="92713"/>
                  </a:lnTo>
                  <a:cubicBezTo>
                    <a:pt x="20100" y="104101"/>
                    <a:pt x="17316" y="104101"/>
                    <a:pt x="362" y="104101"/>
                  </a:cubicBezTo>
                  <a:lnTo>
                    <a:pt x="362" y="111945"/>
                  </a:lnTo>
                  <a:cubicBezTo>
                    <a:pt x="9218" y="111692"/>
                    <a:pt x="22124" y="111186"/>
                    <a:pt x="28956" y="111186"/>
                  </a:cubicBezTo>
                  <a:cubicBezTo>
                    <a:pt x="35536" y="111186"/>
                    <a:pt x="48694" y="111692"/>
                    <a:pt x="57298" y="111945"/>
                  </a:cubicBezTo>
                  <a:lnTo>
                    <a:pt x="57298" y="104101"/>
                  </a:lnTo>
                  <a:cubicBezTo>
                    <a:pt x="40344" y="104101"/>
                    <a:pt x="37560" y="104101"/>
                    <a:pt x="37560" y="92713"/>
                  </a:cubicBezTo>
                  <a:lnTo>
                    <a:pt x="37560" y="46152"/>
                  </a:lnTo>
                  <a:cubicBezTo>
                    <a:pt x="37560" y="19835"/>
                    <a:pt x="55527" y="5664"/>
                    <a:pt x="71722" y="5664"/>
                  </a:cubicBezTo>
                  <a:cubicBezTo>
                    <a:pt x="87664" y="5664"/>
                    <a:pt x="90448" y="19328"/>
                    <a:pt x="90448" y="33752"/>
                  </a:cubicBezTo>
                  <a:lnTo>
                    <a:pt x="90448" y="92713"/>
                  </a:lnTo>
                  <a:cubicBezTo>
                    <a:pt x="90448" y="104101"/>
                    <a:pt x="87664" y="104101"/>
                    <a:pt x="70710" y="104101"/>
                  </a:cubicBezTo>
                  <a:lnTo>
                    <a:pt x="70710" y="111945"/>
                  </a:lnTo>
                  <a:cubicBezTo>
                    <a:pt x="79567" y="111692"/>
                    <a:pt x="92472" y="111186"/>
                    <a:pt x="99304" y="111186"/>
                  </a:cubicBezTo>
                  <a:cubicBezTo>
                    <a:pt x="105884" y="111186"/>
                    <a:pt x="119042" y="111692"/>
                    <a:pt x="127646" y="111945"/>
                  </a:cubicBezTo>
                  <a:lnTo>
                    <a:pt x="127646" y="104101"/>
                  </a:lnTo>
                  <a:cubicBezTo>
                    <a:pt x="110692" y="104101"/>
                    <a:pt x="107908" y="104101"/>
                    <a:pt x="107908" y="92713"/>
                  </a:cubicBezTo>
                  <a:lnTo>
                    <a:pt x="107908" y="46152"/>
                  </a:lnTo>
                  <a:cubicBezTo>
                    <a:pt x="107908" y="19835"/>
                    <a:pt x="125875" y="5664"/>
                    <a:pt x="142070" y="5664"/>
                  </a:cubicBezTo>
                  <a:cubicBezTo>
                    <a:pt x="158012" y="5664"/>
                    <a:pt x="160796" y="19328"/>
                    <a:pt x="160796" y="33752"/>
                  </a:cubicBezTo>
                  <a:lnTo>
                    <a:pt x="160796" y="92713"/>
                  </a:lnTo>
                  <a:cubicBezTo>
                    <a:pt x="160796" y="104101"/>
                    <a:pt x="158012" y="104101"/>
                    <a:pt x="141058" y="104101"/>
                  </a:cubicBezTo>
                  <a:lnTo>
                    <a:pt x="141058" y="111945"/>
                  </a:lnTo>
                  <a:cubicBezTo>
                    <a:pt x="149915" y="111692"/>
                    <a:pt x="162820" y="111186"/>
                    <a:pt x="169653" y="111186"/>
                  </a:cubicBezTo>
                  <a:cubicBezTo>
                    <a:pt x="176232" y="111186"/>
                    <a:pt x="189391" y="111692"/>
                    <a:pt x="197994" y="111945"/>
                  </a:cubicBezTo>
                  <a:lnTo>
                    <a:pt x="197994" y="104101"/>
                  </a:lnTo>
                  <a:cubicBezTo>
                    <a:pt x="184836" y="104101"/>
                    <a:pt x="178509" y="104101"/>
                    <a:pt x="178256" y="96509"/>
                  </a:cubicBezTo>
                  <a:lnTo>
                    <a:pt x="178256" y="48176"/>
                  </a:lnTo>
                  <a:cubicBezTo>
                    <a:pt x="178256" y="26414"/>
                    <a:pt x="178256" y="18569"/>
                    <a:pt x="170412" y="9459"/>
                  </a:cubicBezTo>
                  <a:cubicBezTo>
                    <a:pt x="166869" y="5158"/>
                    <a:pt x="158518" y="97"/>
                    <a:pt x="143841" y="97"/>
                  </a:cubicBezTo>
                  <a:cubicBezTo>
                    <a:pt x="122585" y="97"/>
                    <a:pt x="111451" y="15280"/>
                    <a:pt x="107149" y="24896"/>
                  </a:cubicBezTo>
                  <a:cubicBezTo>
                    <a:pt x="103606" y="2880"/>
                    <a:pt x="84881" y="97"/>
                    <a:pt x="73493" y="97"/>
                  </a:cubicBezTo>
                  <a:cubicBezTo>
                    <a:pt x="55021" y="97"/>
                    <a:pt x="43127" y="10978"/>
                    <a:pt x="36042" y="26667"/>
                  </a:cubicBezTo>
                  <a:lnTo>
                    <a:pt x="36042" y="97"/>
                  </a:lnTo>
                  <a:lnTo>
                    <a:pt x="362" y="2880"/>
                  </a:lnTo>
                  <a:lnTo>
                    <a:pt x="362" y="10725"/>
                  </a:lnTo>
                  <a:cubicBezTo>
                    <a:pt x="18075" y="10725"/>
                    <a:pt x="20100" y="12496"/>
                    <a:pt x="20100" y="24896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EED2E25-AA2E-BF73-4163-DBC0626C5C5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238832" y="5548212"/>
              <a:ext cx="58707" cy="253051"/>
            </a:xfrm>
            <a:custGeom>
              <a:avLst/>
              <a:gdLst>
                <a:gd name="connsiteX0" fmla="*/ 59078 w 58707"/>
                <a:gd name="connsiteY0" fmla="*/ 250617 h 253051"/>
                <a:gd name="connsiteX1" fmla="*/ 54776 w 58707"/>
                <a:gd name="connsiteY1" fmla="*/ 245050 h 253051"/>
                <a:gd name="connsiteX2" fmla="*/ 15047 w 58707"/>
                <a:gd name="connsiteY2" fmla="*/ 126622 h 253051"/>
                <a:gd name="connsiteX3" fmla="*/ 55788 w 58707"/>
                <a:gd name="connsiteY3" fmla="*/ 6929 h 253051"/>
                <a:gd name="connsiteX4" fmla="*/ 59078 w 58707"/>
                <a:gd name="connsiteY4" fmla="*/ 2627 h 253051"/>
                <a:gd name="connsiteX5" fmla="*/ 56547 w 58707"/>
                <a:gd name="connsiteY5" fmla="*/ 97 h 253051"/>
                <a:gd name="connsiteX6" fmla="*/ 16312 w 58707"/>
                <a:gd name="connsiteY6" fmla="*/ 49441 h 253051"/>
                <a:gd name="connsiteX7" fmla="*/ 370 w 58707"/>
                <a:gd name="connsiteY7" fmla="*/ 126622 h 253051"/>
                <a:gd name="connsiteX8" fmla="*/ 17071 w 58707"/>
                <a:gd name="connsiteY8" fmla="*/ 205574 h 253051"/>
                <a:gd name="connsiteX9" fmla="*/ 56547 w 58707"/>
                <a:gd name="connsiteY9" fmla="*/ 253148 h 253051"/>
                <a:gd name="connsiteX10" fmla="*/ 59078 w 5870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78" y="250617"/>
                  </a:moveTo>
                  <a:cubicBezTo>
                    <a:pt x="59078" y="249858"/>
                    <a:pt x="59078" y="249352"/>
                    <a:pt x="54776" y="245050"/>
                  </a:cubicBezTo>
                  <a:cubicBezTo>
                    <a:pt x="23144" y="213166"/>
                    <a:pt x="15047" y="165339"/>
                    <a:pt x="15047" y="126622"/>
                  </a:cubicBezTo>
                  <a:cubicBezTo>
                    <a:pt x="15047" y="82591"/>
                    <a:pt x="24663" y="38560"/>
                    <a:pt x="55788" y="6929"/>
                  </a:cubicBezTo>
                  <a:cubicBezTo>
                    <a:pt x="59078" y="3892"/>
                    <a:pt x="59078" y="3386"/>
                    <a:pt x="59078" y="2627"/>
                  </a:cubicBezTo>
                  <a:cubicBezTo>
                    <a:pt x="59078" y="856"/>
                    <a:pt x="58065" y="97"/>
                    <a:pt x="56547" y="97"/>
                  </a:cubicBezTo>
                  <a:cubicBezTo>
                    <a:pt x="54017" y="97"/>
                    <a:pt x="31242" y="17304"/>
                    <a:pt x="16312" y="49441"/>
                  </a:cubicBezTo>
                  <a:cubicBezTo>
                    <a:pt x="3406" y="77277"/>
                    <a:pt x="370" y="105366"/>
                    <a:pt x="370" y="126622"/>
                  </a:cubicBezTo>
                  <a:cubicBezTo>
                    <a:pt x="370" y="146360"/>
                    <a:pt x="3153" y="176979"/>
                    <a:pt x="17071" y="205574"/>
                  </a:cubicBezTo>
                  <a:cubicBezTo>
                    <a:pt x="32254" y="236699"/>
                    <a:pt x="54017" y="253148"/>
                    <a:pt x="56547" y="253148"/>
                  </a:cubicBezTo>
                  <a:cubicBezTo>
                    <a:pt x="58065" y="253148"/>
                    <a:pt x="59078" y="252388"/>
                    <a:pt x="59078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E9DB2231-9745-A0FF-B587-CF730BC7619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322311" y="5626151"/>
              <a:ext cx="104256" cy="160940"/>
            </a:xfrm>
            <a:custGeom>
              <a:avLst/>
              <a:gdLst>
                <a:gd name="connsiteX0" fmla="*/ 104631 w 104256"/>
                <a:gd name="connsiteY0" fmla="*/ 2880 h 160940"/>
                <a:gd name="connsiteX1" fmla="*/ 102100 w 104256"/>
                <a:gd name="connsiteY1" fmla="*/ 350 h 160940"/>
                <a:gd name="connsiteX2" fmla="*/ 84893 w 104256"/>
                <a:gd name="connsiteY2" fmla="*/ 17810 h 160940"/>
                <a:gd name="connsiteX3" fmla="*/ 61359 w 104256"/>
                <a:gd name="connsiteY3" fmla="*/ 97 h 160940"/>
                <a:gd name="connsiteX4" fmla="*/ 374 w 104256"/>
                <a:gd name="connsiteY4" fmla="*/ 74241 h 160940"/>
                <a:gd name="connsiteX5" fmla="*/ 33776 w 104256"/>
                <a:gd name="connsiteY5" fmla="*/ 114729 h 160940"/>
                <a:gd name="connsiteX6" fmla="*/ 63636 w 104256"/>
                <a:gd name="connsiteY6" fmla="*/ 99546 h 160940"/>
                <a:gd name="connsiteX7" fmla="*/ 52249 w 104256"/>
                <a:gd name="connsiteY7" fmla="*/ 144842 h 160940"/>
                <a:gd name="connsiteX8" fmla="*/ 34029 w 104256"/>
                <a:gd name="connsiteY8" fmla="*/ 153192 h 160940"/>
                <a:gd name="connsiteX9" fmla="*/ 28209 w 104256"/>
                <a:gd name="connsiteY9" fmla="*/ 158253 h 160940"/>
                <a:gd name="connsiteX10" fmla="*/ 31499 w 104256"/>
                <a:gd name="connsiteY10" fmla="*/ 161037 h 160940"/>
                <a:gd name="connsiteX11" fmla="*/ 56804 w 104256"/>
                <a:gd name="connsiteY11" fmla="*/ 160278 h 160940"/>
                <a:gd name="connsiteX12" fmla="*/ 82868 w 104256"/>
                <a:gd name="connsiteY12" fmla="*/ 161037 h 160940"/>
                <a:gd name="connsiteX13" fmla="*/ 87423 w 104256"/>
                <a:gd name="connsiteY13" fmla="*/ 155976 h 160940"/>
                <a:gd name="connsiteX14" fmla="*/ 80844 w 104256"/>
                <a:gd name="connsiteY14" fmla="*/ 153192 h 160940"/>
                <a:gd name="connsiteX15" fmla="*/ 68697 w 104256"/>
                <a:gd name="connsiteY15" fmla="*/ 149144 h 160940"/>
                <a:gd name="connsiteX16" fmla="*/ 69710 w 104256"/>
                <a:gd name="connsiteY16" fmla="*/ 143576 h 160940"/>
                <a:gd name="connsiteX17" fmla="*/ 104631 w 104256"/>
                <a:gd name="connsiteY17" fmla="*/ 2880 h 160940"/>
                <a:gd name="connsiteX18" fmla="*/ 34536 w 104256"/>
                <a:gd name="connsiteY18" fmla="*/ 109162 h 160940"/>
                <a:gd name="connsiteX19" fmla="*/ 18340 w 104256"/>
                <a:gd name="connsiteY19" fmla="*/ 85375 h 160940"/>
                <a:gd name="connsiteX20" fmla="*/ 29981 w 104256"/>
                <a:gd name="connsiteY20" fmla="*/ 35018 h 160940"/>
                <a:gd name="connsiteX21" fmla="*/ 61359 w 104256"/>
                <a:gd name="connsiteY21" fmla="*/ 5664 h 160940"/>
                <a:gd name="connsiteX22" fmla="*/ 81350 w 104256"/>
                <a:gd name="connsiteY22" fmla="*/ 27932 h 160940"/>
                <a:gd name="connsiteX23" fmla="*/ 66673 w 104256"/>
                <a:gd name="connsiteY23" fmla="*/ 85881 h 160940"/>
                <a:gd name="connsiteX24" fmla="*/ 34536 w 104256"/>
                <a:gd name="connsiteY24" fmla="*/ 109162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60940">
                  <a:moveTo>
                    <a:pt x="104631" y="2880"/>
                  </a:moveTo>
                  <a:cubicBezTo>
                    <a:pt x="104631" y="1868"/>
                    <a:pt x="103872" y="350"/>
                    <a:pt x="102100" y="350"/>
                  </a:cubicBezTo>
                  <a:cubicBezTo>
                    <a:pt x="99317" y="350"/>
                    <a:pt x="89195" y="10472"/>
                    <a:pt x="84893" y="17810"/>
                  </a:cubicBezTo>
                  <a:cubicBezTo>
                    <a:pt x="79326" y="4145"/>
                    <a:pt x="69457" y="97"/>
                    <a:pt x="61359" y="97"/>
                  </a:cubicBezTo>
                  <a:cubicBezTo>
                    <a:pt x="31499" y="97"/>
                    <a:pt x="374" y="37548"/>
                    <a:pt x="374" y="74241"/>
                  </a:cubicBezTo>
                  <a:cubicBezTo>
                    <a:pt x="374" y="99039"/>
                    <a:pt x="15304" y="114729"/>
                    <a:pt x="33776" y="114729"/>
                  </a:cubicBezTo>
                  <a:cubicBezTo>
                    <a:pt x="44658" y="114729"/>
                    <a:pt x="54527" y="108655"/>
                    <a:pt x="63636" y="99546"/>
                  </a:cubicBezTo>
                  <a:cubicBezTo>
                    <a:pt x="61359" y="108402"/>
                    <a:pt x="53008" y="142564"/>
                    <a:pt x="52249" y="144842"/>
                  </a:cubicBezTo>
                  <a:cubicBezTo>
                    <a:pt x="50225" y="151927"/>
                    <a:pt x="48200" y="152939"/>
                    <a:pt x="34029" y="153192"/>
                  </a:cubicBezTo>
                  <a:cubicBezTo>
                    <a:pt x="30740" y="153192"/>
                    <a:pt x="28209" y="153192"/>
                    <a:pt x="28209" y="158253"/>
                  </a:cubicBezTo>
                  <a:cubicBezTo>
                    <a:pt x="28209" y="158507"/>
                    <a:pt x="28209" y="161037"/>
                    <a:pt x="31499" y="161037"/>
                  </a:cubicBezTo>
                  <a:cubicBezTo>
                    <a:pt x="39597" y="161037"/>
                    <a:pt x="48453" y="160278"/>
                    <a:pt x="56804" y="160278"/>
                  </a:cubicBezTo>
                  <a:cubicBezTo>
                    <a:pt x="65408" y="160278"/>
                    <a:pt x="74518" y="161037"/>
                    <a:pt x="82868" y="161037"/>
                  </a:cubicBezTo>
                  <a:cubicBezTo>
                    <a:pt x="84134" y="161037"/>
                    <a:pt x="87423" y="161037"/>
                    <a:pt x="87423" y="155976"/>
                  </a:cubicBezTo>
                  <a:cubicBezTo>
                    <a:pt x="87423" y="153192"/>
                    <a:pt x="84893" y="153192"/>
                    <a:pt x="80844" y="153192"/>
                  </a:cubicBezTo>
                  <a:cubicBezTo>
                    <a:pt x="68697" y="153192"/>
                    <a:pt x="68697" y="151421"/>
                    <a:pt x="68697" y="149144"/>
                  </a:cubicBezTo>
                  <a:cubicBezTo>
                    <a:pt x="68697" y="147372"/>
                    <a:pt x="69204" y="145854"/>
                    <a:pt x="69710" y="143576"/>
                  </a:cubicBezTo>
                  <a:lnTo>
                    <a:pt x="104631" y="2880"/>
                  </a:lnTo>
                  <a:close/>
                  <a:moveTo>
                    <a:pt x="34536" y="109162"/>
                  </a:moveTo>
                  <a:cubicBezTo>
                    <a:pt x="19353" y="109162"/>
                    <a:pt x="18340" y="89677"/>
                    <a:pt x="18340" y="85375"/>
                  </a:cubicBezTo>
                  <a:cubicBezTo>
                    <a:pt x="18340" y="73228"/>
                    <a:pt x="25679" y="45646"/>
                    <a:pt x="29981" y="35018"/>
                  </a:cubicBezTo>
                  <a:cubicBezTo>
                    <a:pt x="37825" y="16292"/>
                    <a:pt x="50984" y="5664"/>
                    <a:pt x="61359" y="5664"/>
                  </a:cubicBezTo>
                  <a:cubicBezTo>
                    <a:pt x="77807" y="5664"/>
                    <a:pt x="81350" y="26161"/>
                    <a:pt x="81350" y="27932"/>
                  </a:cubicBezTo>
                  <a:cubicBezTo>
                    <a:pt x="81350" y="29450"/>
                    <a:pt x="67432" y="84869"/>
                    <a:pt x="66673" y="85881"/>
                  </a:cubicBezTo>
                  <a:cubicBezTo>
                    <a:pt x="62877" y="92966"/>
                    <a:pt x="48706" y="109162"/>
                    <a:pt x="34536" y="10916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A8FF4ABB-2A4D-A38B-B334-95DA8617E1C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433480" y="5658516"/>
              <a:ext cx="53672" cy="119212"/>
            </a:xfrm>
            <a:custGeom>
              <a:avLst/>
              <a:gdLst>
                <a:gd name="connsiteX0" fmla="*/ 49445 w 53672"/>
                <a:gd name="connsiteY0" fmla="*/ 6829 h 119212"/>
                <a:gd name="connsiteX1" fmla="*/ 42359 w 53672"/>
                <a:gd name="connsiteY1" fmla="*/ 98 h 119212"/>
                <a:gd name="connsiteX2" fmla="*/ 32440 w 53672"/>
                <a:gd name="connsiteY2" fmla="*/ 9840 h 119212"/>
                <a:gd name="connsiteX3" fmla="*/ 39525 w 53672"/>
                <a:gd name="connsiteY3" fmla="*/ 16572 h 119212"/>
                <a:gd name="connsiteX4" fmla="*/ 49445 w 53672"/>
                <a:gd name="connsiteY4" fmla="*/ 6829 h 119212"/>
                <a:gd name="connsiteX5" fmla="*/ 13309 w 53672"/>
                <a:gd name="connsiteY5" fmla="*/ 96814 h 119212"/>
                <a:gd name="connsiteX6" fmla="*/ 11715 w 53672"/>
                <a:gd name="connsiteY6" fmla="*/ 104254 h 119212"/>
                <a:gd name="connsiteX7" fmla="*/ 28543 w 53672"/>
                <a:gd name="connsiteY7" fmla="*/ 119310 h 119212"/>
                <a:gd name="connsiteX8" fmla="*/ 54050 w 53672"/>
                <a:gd name="connsiteY8" fmla="*/ 92209 h 119212"/>
                <a:gd name="connsiteX9" fmla="*/ 51216 w 53672"/>
                <a:gd name="connsiteY9" fmla="*/ 89906 h 119212"/>
                <a:gd name="connsiteX10" fmla="*/ 47851 w 53672"/>
                <a:gd name="connsiteY10" fmla="*/ 92917 h 119212"/>
                <a:gd name="connsiteX11" fmla="*/ 29074 w 53672"/>
                <a:gd name="connsiteY11" fmla="*/ 114351 h 119212"/>
                <a:gd name="connsiteX12" fmla="*/ 24646 w 53672"/>
                <a:gd name="connsiteY12" fmla="*/ 108151 h 119212"/>
                <a:gd name="connsiteX13" fmla="*/ 27480 w 53672"/>
                <a:gd name="connsiteY13" fmla="*/ 96814 h 119212"/>
                <a:gd name="connsiteX14" fmla="*/ 33148 w 53672"/>
                <a:gd name="connsiteY14" fmla="*/ 82643 h 119212"/>
                <a:gd name="connsiteX15" fmla="*/ 41828 w 53672"/>
                <a:gd name="connsiteY15" fmla="*/ 60147 h 119212"/>
                <a:gd name="connsiteX16" fmla="*/ 42891 w 53672"/>
                <a:gd name="connsiteY16" fmla="*/ 54479 h 119212"/>
                <a:gd name="connsiteX17" fmla="*/ 26063 w 53672"/>
                <a:gd name="connsiteY17" fmla="*/ 39422 h 119212"/>
                <a:gd name="connsiteX18" fmla="*/ 378 w 53672"/>
                <a:gd name="connsiteY18" fmla="*/ 66524 h 119212"/>
                <a:gd name="connsiteX19" fmla="*/ 3389 w 53672"/>
                <a:gd name="connsiteY19" fmla="*/ 68827 h 119212"/>
                <a:gd name="connsiteX20" fmla="*/ 6578 w 53672"/>
                <a:gd name="connsiteY20" fmla="*/ 65993 h 119212"/>
                <a:gd name="connsiteX21" fmla="*/ 25531 w 53672"/>
                <a:gd name="connsiteY21" fmla="*/ 44382 h 119212"/>
                <a:gd name="connsiteX22" fmla="*/ 29960 w 53672"/>
                <a:gd name="connsiteY22" fmla="*/ 50582 h 119212"/>
                <a:gd name="connsiteX23" fmla="*/ 24469 w 53672"/>
                <a:gd name="connsiteY23" fmla="*/ 68295 h 119212"/>
                <a:gd name="connsiteX24" fmla="*/ 13309 w 53672"/>
                <a:gd name="connsiteY24" fmla="*/ 9681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445" y="6829"/>
                  </a:moveTo>
                  <a:cubicBezTo>
                    <a:pt x="49445" y="3995"/>
                    <a:pt x="47319" y="98"/>
                    <a:pt x="42359" y="98"/>
                  </a:cubicBezTo>
                  <a:cubicBezTo>
                    <a:pt x="37577" y="98"/>
                    <a:pt x="32440" y="4704"/>
                    <a:pt x="32440" y="9840"/>
                  </a:cubicBezTo>
                  <a:cubicBezTo>
                    <a:pt x="32440" y="12852"/>
                    <a:pt x="34742" y="16572"/>
                    <a:pt x="39525" y="16572"/>
                  </a:cubicBezTo>
                  <a:cubicBezTo>
                    <a:pt x="44662" y="16572"/>
                    <a:pt x="49445" y="11612"/>
                    <a:pt x="49445" y="6829"/>
                  </a:cubicBezTo>
                  <a:close/>
                  <a:moveTo>
                    <a:pt x="13309" y="96814"/>
                  </a:moveTo>
                  <a:cubicBezTo>
                    <a:pt x="12601" y="99117"/>
                    <a:pt x="11715" y="101243"/>
                    <a:pt x="11715" y="104254"/>
                  </a:cubicBezTo>
                  <a:cubicBezTo>
                    <a:pt x="11715" y="112579"/>
                    <a:pt x="18800" y="119310"/>
                    <a:pt x="28543" y="119310"/>
                  </a:cubicBezTo>
                  <a:cubicBezTo>
                    <a:pt x="46256" y="119310"/>
                    <a:pt x="54050" y="94866"/>
                    <a:pt x="54050" y="92209"/>
                  </a:cubicBezTo>
                  <a:cubicBezTo>
                    <a:pt x="54050" y="89906"/>
                    <a:pt x="51748" y="89906"/>
                    <a:pt x="51216" y="89906"/>
                  </a:cubicBezTo>
                  <a:cubicBezTo>
                    <a:pt x="48736" y="89906"/>
                    <a:pt x="48559" y="90969"/>
                    <a:pt x="47851" y="92917"/>
                  </a:cubicBezTo>
                  <a:cubicBezTo>
                    <a:pt x="43776" y="107088"/>
                    <a:pt x="35982" y="114351"/>
                    <a:pt x="29074" y="114351"/>
                  </a:cubicBezTo>
                  <a:cubicBezTo>
                    <a:pt x="25531" y="114351"/>
                    <a:pt x="24646" y="112048"/>
                    <a:pt x="24646" y="108151"/>
                  </a:cubicBezTo>
                  <a:cubicBezTo>
                    <a:pt x="24646" y="104077"/>
                    <a:pt x="25886" y="100711"/>
                    <a:pt x="27480" y="96814"/>
                  </a:cubicBezTo>
                  <a:cubicBezTo>
                    <a:pt x="29251" y="92031"/>
                    <a:pt x="31200" y="87249"/>
                    <a:pt x="33148" y="82643"/>
                  </a:cubicBezTo>
                  <a:cubicBezTo>
                    <a:pt x="34742" y="78392"/>
                    <a:pt x="41119" y="62273"/>
                    <a:pt x="41828" y="60147"/>
                  </a:cubicBezTo>
                  <a:cubicBezTo>
                    <a:pt x="42359" y="58376"/>
                    <a:pt x="42891" y="56250"/>
                    <a:pt x="42891" y="54479"/>
                  </a:cubicBezTo>
                  <a:cubicBezTo>
                    <a:pt x="42891" y="46153"/>
                    <a:pt x="35805" y="39422"/>
                    <a:pt x="26063" y="39422"/>
                  </a:cubicBezTo>
                  <a:cubicBezTo>
                    <a:pt x="8526" y="39422"/>
                    <a:pt x="378" y="63513"/>
                    <a:pt x="378" y="66524"/>
                  </a:cubicBezTo>
                  <a:cubicBezTo>
                    <a:pt x="378" y="68827"/>
                    <a:pt x="2858" y="68827"/>
                    <a:pt x="3389" y="68827"/>
                  </a:cubicBezTo>
                  <a:cubicBezTo>
                    <a:pt x="5869" y="68827"/>
                    <a:pt x="6046" y="67941"/>
                    <a:pt x="6578" y="65993"/>
                  </a:cubicBezTo>
                  <a:cubicBezTo>
                    <a:pt x="11183" y="50759"/>
                    <a:pt x="18977" y="44382"/>
                    <a:pt x="25531" y="44382"/>
                  </a:cubicBezTo>
                  <a:cubicBezTo>
                    <a:pt x="28366" y="44382"/>
                    <a:pt x="29960" y="45799"/>
                    <a:pt x="29960" y="50582"/>
                  </a:cubicBezTo>
                  <a:cubicBezTo>
                    <a:pt x="29960" y="54656"/>
                    <a:pt x="28897" y="57313"/>
                    <a:pt x="24469" y="68295"/>
                  </a:cubicBezTo>
                  <a:lnTo>
                    <a:pt x="13309" y="9681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E723B251-1584-76D2-5B23-973238092B7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1531165" y="5711177"/>
              <a:ext cx="29606" cy="75662"/>
            </a:xfrm>
            <a:custGeom>
              <a:avLst/>
              <a:gdLst>
                <a:gd name="connsiteX0" fmla="*/ 29988 w 29606"/>
                <a:gd name="connsiteY0" fmla="*/ 26667 h 75662"/>
                <a:gd name="connsiteX1" fmla="*/ 13793 w 29606"/>
                <a:gd name="connsiteY1" fmla="*/ 97 h 75662"/>
                <a:gd name="connsiteX2" fmla="*/ 381 w 29606"/>
                <a:gd name="connsiteY2" fmla="*/ 13508 h 75662"/>
                <a:gd name="connsiteX3" fmla="*/ 13793 w 29606"/>
                <a:gd name="connsiteY3" fmla="*/ 26920 h 75662"/>
                <a:gd name="connsiteX4" fmla="*/ 22650 w 29606"/>
                <a:gd name="connsiteY4" fmla="*/ 23630 h 75662"/>
                <a:gd name="connsiteX5" fmla="*/ 23915 w 29606"/>
                <a:gd name="connsiteY5" fmla="*/ 22871 h 75662"/>
                <a:gd name="connsiteX6" fmla="*/ 24421 w 29606"/>
                <a:gd name="connsiteY6" fmla="*/ 26667 h 75662"/>
                <a:gd name="connsiteX7" fmla="*/ 7214 w 29606"/>
                <a:gd name="connsiteY7" fmla="*/ 68926 h 75662"/>
                <a:gd name="connsiteX8" fmla="*/ 4430 w 29606"/>
                <a:gd name="connsiteY8" fmla="*/ 72975 h 75662"/>
                <a:gd name="connsiteX9" fmla="*/ 6961 w 29606"/>
                <a:gd name="connsiteY9" fmla="*/ 75759 h 75662"/>
                <a:gd name="connsiteX10" fmla="*/ 29988 w 29606"/>
                <a:gd name="connsiteY10" fmla="*/ 26667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988" y="26667"/>
                  </a:moveTo>
                  <a:cubicBezTo>
                    <a:pt x="29988" y="9966"/>
                    <a:pt x="23662" y="97"/>
                    <a:pt x="13793" y="97"/>
                  </a:cubicBezTo>
                  <a:cubicBezTo>
                    <a:pt x="5442" y="97"/>
                    <a:pt x="381" y="6423"/>
                    <a:pt x="381" y="13508"/>
                  </a:cubicBezTo>
                  <a:cubicBezTo>
                    <a:pt x="381" y="20341"/>
                    <a:pt x="5442" y="26920"/>
                    <a:pt x="13793" y="26920"/>
                  </a:cubicBezTo>
                  <a:cubicBezTo>
                    <a:pt x="16830" y="26920"/>
                    <a:pt x="20119" y="25908"/>
                    <a:pt x="22650" y="23630"/>
                  </a:cubicBezTo>
                  <a:cubicBezTo>
                    <a:pt x="23409" y="23124"/>
                    <a:pt x="23662" y="22871"/>
                    <a:pt x="23915" y="22871"/>
                  </a:cubicBezTo>
                  <a:cubicBezTo>
                    <a:pt x="24168" y="22871"/>
                    <a:pt x="24421" y="23124"/>
                    <a:pt x="24421" y="26667"/>
                  </a:cubicBezTo>
                  <a:cubicBezTo>
                    <a:pt x="24421" y="45393"/>
                    <a:pt x="15565" y="60576"/>
                    <a:pt x="7214" y="68926"/>
                  </a:cubicBezTo>
                  <a:cubicBezTo>
                    <a:pt x="4430" y="71710"/>
                    <a:pt x="4430" y="72216"/>
                    <a:pt x="4430" y="72975"/>
                  </a:cubicBezTo>
                  <a:cubicBezTo>
                    <a:pt x="4430" y="74747"/>
                    <a:pt x="5696" y="75759"/>
                    <a:pt x="6961" y="75759"/>
                  </a:cubicBezTo>
                  <a:cubicBezTo>
                    <a:pt x="9744" y="75759"/>
                    <a:pt x="29988" y="56274"/>
                    <a:pt x="29988" y="2666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9575CF5B-6445-48DB-0133-7BC323438FC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613771" y="5626151"/>
              <a:ext cx="132092" cy="160940"/>
            </a:xfrm>
            <a:custGeom>
              <a:avLst/>
              <a:gdLst>
                <a:gd name="connsiteX0" fmla="*/ 19871 w 132092"/>
                <a:gd name="connsiteY0" fmla="*/ 142817 h 160940"/>
                <a:gd name="connsiteX1" fmla="*/ 6206 w 132092"/>
                <a:gd name="connsiteY1" fmla="*/ 153192 h 160940"/>
                <a:gd name="connsiteX2" fmla="*/ 386 w 132092"/>
                <a:gd name="connsiteY2" fmla="*/ 158000 h 160940"/>
                <a:gd name="connsiteX3" fmla="*/ 3676 w 132092"/>
                <a:gd name="connsiteY3" fmla="*/ 161037 h 160940"/>
                <a:gd name="connsiteX4" fmla="*/ 24932 w 132092"/>
                <a:gd name="connsiteY4" fmla="*/ 160278 h 160940"/>
                <a:gd name="connsiteX5" fmla="*/ 49984 w 132092"/>
                <a:gd name="connsiteY5" fmla="*/ 161037 h 160940"/>
                <a:gd name="connsiteX6" fmla="*/ 54539 w 132092"/>
                <a:gd name="connsiteY6" fmla="*/ 155976 h 160940"/>
                <a:gd name="connsiteX7" fmla="*/ 48466 w 132092"/>
                <a:gd name="connsiteY7" fmla="*/ 153192 h 160940"/>
                <a:gd name="connsiteX8" fmla="*/ 35813 w 132092"/>
                <a:gd name="connsiteY8" fmla="*/ 149144 h 160940"/>
                <a:gd name="connsiteX9" fmla="*/ 48213 w 132092"/>
                <a:gd name="connsiteY9" fmla="*/ 98533 h 160940"/>
                <a:gd name="connsiteX10" fmla="*/ 71493 w 132092"/>
                <a:gd name="connsiteY10" fmla="*/ 114729 h 160940"/>
                <a:gd name="connsiteX11" fmla="*/ 132479 w 132092"/>
                <a:gd name="connsiteY11" fmla="*/ 40585 h 160940"/>
                <a:gd name="connsiteX12" fmla="*/ 98823 w 132092"/>
                <a:gd name="connsiteY12" fmla="*/ 97 h 160940"/>
                <a:gd name="connsiteX13" fmla="*/ 65673 w 132092"/>
                <a:gd name="connsiteY13" fmla="*/ 19075 h 160940"/>
                <a:gd name="connsiteX14" fmla="*/ 42898 w 132092"/>
                <a:gd name="connsiteY14" fmla="*/ 97 h 160940"/>
                <a:gd name="connsiteX15" fmla="*/ 24173 w 132092"/>
                <a:gd name="connsiteY15" fmla="*/ 14520 h 160940"/>
                <a:gd name="connsiteX16" fmla="*/ 16328 w 132092"/>
                <a:gd name="connsiteY16" fmla="*/ 39066 h 160940"/>
                <a:gd name="connsiteX17" fmla="*/ 19365 w 132092"/>
                <a:gd name="connsiteY17" fmla="*/ 41597 h 160940"/>
                <a:gd name="connsiteX18" fmla="*/ 23667 w 132092"/>
                <a:gd name="connsiteY18" fmla="*/ 35777 h 160940"/>
                <a:gd name="connsiteX19" fmla="*/ 42139 w 132092"/>
                <a:gd name="connsiteY19" fmla="*/ 5664 h 160940"/>
                <a:gd name="connsiteX20" fmla="*/ 49984 w 132092"/>
                <a:gd name="connsiteY20" fmla="*/ 17304 h 160940"/>
                <a:gd name="connsiteX21" fmla="*/ 48213 w 132092"/>
                <a:gd name="connsiteY21" fmla="*/ 30210 h 160940"/>
                <a:gd name="connsiteX22" fmla="*/ 19871 w 132092"/>
                <a:gd name="connsiteY22" fmla="*/ 142817 h 160940"/>
                <a:gd name="connsiteX23" fmla="*/ 64408 w 132092"/>
                <a:gd name="connsiteY23" fmla="*/ 32993 h 160940"/>
                <a:gd name="connsiteX24" fmla="*/ 77566 w 132092"/>
                <a:gd name="connsiteY24" fmla="*/ 15280 h 160940"/>
                <a:gd name="connsiteX25" fmla="*/ 98064 w 132092"/>
                <a:gd name="connsiteY25" fmla="*/ 5664 h 160940"/>
                <a:gd name="connsiteX26" fmla="*/ 114259 w 132092"/>
                <a:gd name="connsiteY26" fmla="*/ 29450 h 160940"/>
                <a:gd name="connsiteX27" fmla="*/ 101353 w 132092"/>
                <a:gd name="connsiteY27" fmla="*/ 83097 h 160940"/>
                <a:gd name="connsiteX28" fmla="*/ 71240 w 132092"/>
                <a:gd name="connsiteY28" fmla="*/ 109162 h 160940"/>
                <a:gd name="connsiteX29" fmla="*/ 51249 w 132092"/>
                <a:gd name="connsiteY29" fmla="*/ 86640 h 160940"/>
                <a:gd name="connsiteX30" fmla="*/ 52008 w 132092"/>
                <a:gd name="connsiteY30" fmla="*/ 82591 h 160940"/>
                <a:gd name="connsiteX31" fmla="*/ 64408 w 132092"/>
                <a:gd name="connsiteY31" fmla="*/ 32993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871" y="142817"/>
                  </a:moveTo>
                  <a:cubicBezTo>
                    <a:pt x="17846" y="151421"/>
                    <a:pt x="17340" y="153192"/>
                    <a:pt x="6206" y="153192"/>
                  </a:cubicBezTo>
                  <a:cubicBezTo>
                    <a:pt x="3169" y="153192"/>
                    <a:pt x="386" y="153192"/>
                    <a:pt x="386" y="158000"/>
                  </a:cubicBezTo>
                  <a:cubicBezTo>
                    <a:pt x="386" y="160025"/>
                    <a:pt x="1651" y="161037"/>
                    <a:pt x="3676" y="161037"/>
                  </a:cubicBezTo>
                  <a:cubicBezTo>
                    <a:pt x="10508" y="161037"/>
                    <a:pt x="17846" y="160278"/>
                    <a:pt x="24932" y="160278"/>
                  </a:cubicBezTo>
                  <a:cubicBezTo>
                    <a:pt x="33283" y="160278"/>
                    <a:pt x="41886" y="161037"/>
                    <a:pt x="49984" y="161037"/>
                  </a:cubicBezTo>
                  <a:cubicBezTo>
                    <a:pt x="51249" y="161037"/>
                    <a:pt x="54539" y="161037"/>
                    <a:pt x="54539" y="155976"/>
                  </a:cubicBezTo>
                  <a:cubicBezTo>
                    <a:pt x="54539" y="153192"/>
                    <a:pt x="52008" y="153192"/>
                    <a:pt x="48466" y="153192"/>
                  </a:cubicBezTo>
                  <a:cubicBezTo>
                    <a:pt x="35813" y="153192"/>
                    <a:pt x="35813" y="151421"/>
                    <a:pt x="35813" y="149144"/>
                  </a:cubicBezTo>
                  <a:cubicBezTo>
                    <a:pt x="35813" y="146107"/>
                    <a:pt x="46441" y="104860"/>
                    <a:pt x="48213" y="98533"/>
                  </a:cubicBezTo>
                  <a:cubicBezTo>
                    <a:pt x="51502" y="105872"/>
                    <a:pt x="58588" y="114729"/>
                    <a:pt x="71493" y="114729"/>
                  </a:cubicBezTo>
                  <a:cubicBezTo>
                    <a:pt x="100847" y="114729"/>
                    <a:pt x="132479" y="77783"/>
                    <a:pt x="132479" y="40585"/>
                  </a:cubicBezTo>
                  <a:cubicBezTo>
                    <a:pt x="132479" y="16798"/>
                    <a:pt x="118055" y="97"/>
                    <a:pt x="98823" y="97"/>
                  </a:cubicBezTo>
                  <a:cubicBezTo>
                    <a:pt x="86170" y="97"/>
                    <a:pt x="74024" y="9206"/>
                    <a:pt x="65673" y="19075"/>
                  </a:cubicBezTo>
                  <a:cubicBezTo>
                    <a:pt x="63143" y="5411"/>
                    <a:pt x="52261" y="97"/>
                    <a:pt x="42898" y="97"/>
                  </a:cubicBezTo>
                  <a:cubicBezTo>
                    <a:pt x="31258" y="97"/>
                    <a:pt x="26450" y="9966"/>
                    <a:pt x="24173" y="14520"/>
                  </a:cubicBezTo>
                  <a:cubicBezTo>
                    <a:pt x="19618" y="23124"/>
                    <a:pt x="16328" y="38307"/>
                    <a:pt x="16328" y="39066"/>
                  </a:cubicBezTo>
                  <a:cubicBezTo>
                    <a:pt x="16328" y="41597"/>
                    <a:pt x="18859" y="41597"/>
                    <a:pt x="19365" y="41597"/>
                  </a:cubicBezTo>
                  <a:cubicBezTo>
                    <a:pt x="21895" y="41597"/>
                    <a:pt x="22148" y="41344"/>
                    <a:pt x="23667" y="35777"/>
                  </a:cubicBezTo>
                  <a:cubicBezTo>
                    <a:pt x="27968" y="17810"/>
                    <a:pt x="33029" y="5664"/>
                    <a:pt x="42139" y="5664"/>
                  </a:cubicBezTo>
                  <a:cubicBezTo>
                    <a:pt x="46441" y="5664"/>
                    <a:pt x="49984" y="7688"/>
                    <a:pt x="49984" y="17304"/>
                  </a:cubicBezTo>
                  <a:cubicBezTo>
                    <a:pt x="49984" y="23124"/>
                    <a:pt x="49225" y="25908"/>
                    <a:pt x="48213" y="30210"/>
                  </a:cubicBezTo>
                  <a:lnTo>
                    <a:pt x="19871" y="142817"/>
                  </a:lnTo>
                  <a:close/>
                  <a:moveTo>
                    <a:pt x="64408" y="32993"/>
                  </a:moveTo>
                  <a:cubicBezTo>
                    <a:pt x="66179" y="26161"/>
                    <a:pt x="73012" y="19075"/>
                    <a:pt x="77566" y="15280"/>
                  </a:cubicBezTo>
                  <a:cubicBezTo>
                    <a:pt x="86423" y="7435"/>
                    <a:pt x="93762" y="5664"/>
                    <a:pt x="98064" y="5664"/>
                  </a:cubicBezTo>
                  <a:cubicBezTo>
                    <a:pt x="108186" y="5664"/>
                    <a:pt x="114259" y="14520"/>
                    <a:pt x="114259" y="29450"/>
                  </a:cubicBezTo>
                  <a:cubicBezTo>
                    <a:pt x="114259" y="44380"/>
                    <a:pt x="105908" y="73481"/>
                    <a:pt x="101353" y="83097"/>
                  </a:cubicBezTo>
                  <a:cubicBezTo>
                    <a:pt x="92749" y="100811"/>
                    <a:pt x="80603" y="109162"/>
                    <a:pt x="71240" y="109162"/>
                  </a:cubicBezTo>
                  <a:cubicBezTo>
                    <a:pt x="54539" y="109162"/>
                    <a:pt x="51249" y="88158"/>
                    <a:pt x="51249" y="86640"/>
                  </a:cubicBezTo>
                  <a:cubicBezTo>
                    <a:pt x="51249" y="86134"/>
                    <a:pt x="51249" y="85628"/>
                    <a:pt x="52008" y="82591"/>
                  </a:cubicBezTo>
                  <a:lnTo>
                    <a:pt x="64408" y="32993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45D4E013-DADF-AEFD-97A7-CF61D8999F9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768316" y="5581038"/>
              <a:ext cx="119743" cy="8679"/>
            </a:xfrm>
            <a:custGeom>
              <a:avLst/>
              <a:gdLst>
                <a:gd name="connsiteX0" fmla="*/ 113049 w 119743"/>
                <a:gd name="connsiteY0" fmla="*/ 8772 h 8679"/>
                <a:gd name="connsiteX1" fmla="*/ 120135 w 119743"/>
                <a:gd name="connsiteY1" fmla="*/ 4521 h 8679"/>
                <a:gd name="connsiteX2" fmla="*/ 113049 w 119743"/>
                <a:gd name="connsiteY2" fmla="*/ 92 h 8679"/>
                <a:gd name="connsiteX3" fmla="*/ 7476 w 119743"/>
                <a:gd name="connsiteY3" fmla="*/ 92 h 8679"/>
                <a:gd name="connsiteX4" fmla="*/ 391 w 119743"/>
                <a:gd name="connsiteY4" fmla="*/ 4344 h 8679"/>
                <a:gd name="connsiteX5" fmla="*/ 7476 w 119743"/>
                <a:gd name="connsiteY5" fmla="*/ 8772 h 8679"/>
                <a:gd name="connsiteX6" fmla="*/ 113049 w 119743"/>
                <a:gd name="connsiteY6" fmla="*/ 8772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3049" y="8772"/>
                  </a:moveTo>
                  <a:cubicBezTo>
                    <a:pt x="115883" y="8772"/>
                    <a:pt x="120135" y="8772"/>
                    <a:pt x="120135" y="4521"/>
                  </a:cubicBezTo>
                  <a:cubicBezTo>
                    <a:pt x="120135" y="92"/>
                    <a:pt x="116060" y="92"/>
                    <a:pt x="113049" y="92"/>
                  </a:cubicBezTo>
                  <a:lnTo>
                    <a:pt x="7476" y="92"/>
                  </a:lnTo>
                  <a:cubicBezTo>
                    <a:pt x="4642" y="92"/>
                    <a:pt x="391" y="92"/>
                    <a:pt x="391" y="4344"/>
                  </a:cubicBezTo>
                  <a:cubicBezTo>
                    <a:pt x="391" y="8772"/>
                    <a:pt x="4465" y="8772"/>
                    <a:pt x="7476" y="8772"/>
                  </a:cubicBezTo>
                  <a:lnTo>
                    <a:pt x="113049" y="8772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A375FE98-28EA-A8EE-641D-9BCACA5F4E1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757511" y="5691095"/>
              <a:ext cx="53672" cy="119212"/>
            </a:xfrm>
            <a:custGeom>
              <a:avLst/>
              <a:gdLst>
                <a:gd name="connsiteX0" fmla="*/ 49457 w 53672"/>
                <a:gd name="connsiteY0" fmla="*/ 6830 h 119212"/>
                <a:gd name="connsiteX1" fmla="*/ 42372 w 53672"/>
                <a:gd name="connsiteY1" fmla="*/ 99 h 119212"/>
                <a:gd name="connsiteX2" fmla="*/ 32452 w 53672"/>
                <a:gd name="connsiteY2" fmla="*/ 9842 h 119212"/>
                <a:gd name="connsiteX3" fmla="*/ 39538 w 53672"/>
                <a:gd name="connsiteY3" fmla="*/ 16573 h 119212"/>
                <a:gd name="connsiteX4" fmla="*/ 49457 w 53672"/>
                <a:gd name="connsiteY4" fmla="*/ 6830 h 119212"/>
                <a:gd name="connsiteX5" fmla="*/ 13322 w 53672"/>
                <a:gd name="connsiteY5" fmla="*/ 96815 h 119212"/>
                <a:gd name="connsiteX6" fmla="*/ 11728 w 53672"/>
                <a:gd name="connsiteY6" fmla="*/ 104255 h 119212"/>
                <a:gd name="connsiteX7" fmla="*/ 28555 w 53672"/>
                <a:gd name="connsiteY7" fmla="*/ 119312 h 119212"/>
                <a:gd name="connsiteX8" fmla="*/ 54063 w 53672"/>
                <a:gd name="connsiteY8" fmla="*/ 92210 h 119212"/>
                <a:gd name="connsiteX9" fmla="*/ 51229 w 53672"/>
                <a:gd name="connsiteY9" fmla="*/ 89907 h 119212"/>
                <a:gd name="connsiteX10" fmla="*/ 47863 w 53672"/>
                <a:gd name="connsiteY10" fmla="*/ 92918 h 119212"/>
                <a:gd name="connsiteX11" fmla="*/ 29087 w 53672"/>
                <a:gd name="connsiteY11" fmla="*/ 114352 h 119212"/>
                <a:gd name="connsiteX12" fmla="*/ 24658 w 53672"/>
                <a:gd name="connsiteY12" fmla="*/ 108152 h 119212"/>
                <a:gd name="connsiteX13" fmla="*/ 27493 w 53672"/>
                <a:gd name="connsiteY13" fmla="*/ 96815 h 119212"/>
                <a:gd name="connsiteX14" fmla="*/ 33161 w 53672"/>
                <a:gd name="connsiteY14" fmla="*/ 82645 h 119212"/>
                <a:gd name="connsiteX15" fmla="*/ 41841 w 53672"/>
                <a:gd name="connsiteY15" fmla="*/ 60148 h 119212"/>
                <a:gd name="connsiteX16" fmla="*/ 42903 w 53672"/>
                <a:gd name="connsiteY16" fmla="*/ 54480 h 119212"/>
                <a:gd name="connsiteX17" fmla="*/ 26076 w 53672"/>
                <a:gd name="connsiteY17" fmla="*/ 39423 h 119212"/>
                <a:gd name="connsiteX18" fmla="*/ 391 w 53672"/>
                <a:gd name="connsiteY18" fmla="*/ 66525 h 119212"/>
                <a:gd name="connsiteX19" fmla="*/ 3402 w 53672"/>
                <a:gd name="connsiteY19" fmla="*/ 68828 h 119212"/>
                <a:gd name="connsiteX20" fmla="*/ 6591 w 53672"/>
                <a:gd name="connsiteY20" fmla="*/ 65994 h 119212"/>
                <a:gd name="connsiteX21" fmla="*/ 25544 w 53672"/>
                <a:gd name="connsiteY21" fmla="*/ 44383 h 119212"/>
                <a:gd name="connsiteX22" fmla="*/ 29973 w 53672"/>
                <a:gd name="connsiteY22" fmla="*/ 50583 h 119212"/>
                <a:gd name="connsiteX23" fmla="*/ 24481 w 53672"/>
                <a:gd name="connsiteY23" fmla="*/ 68297 h 119212"/>
                <a:gd name="connsiteX24" fmla="*/ 13322 w 53672"/>
                <a:gd name="connsiteY24" fmla="*/ 96815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457" y="6830"/>
                  </a:moveTo>
                  <a:cubicBezTo>
                    <a:pt x="49457" y="3996"/>
                    <a:pt x="47332" y="99"/>
                    <a:pt x="42372" y="99"/>
                  </a:cubicBezTo>
                  <a:cubicBezTo>
                    <a:pt x="37589" y="99"/>
                    <a:pt x="32452" y="4705"/>
                    <a:pt x="32452" y="9842"/>
                  </a:cubicBezTo>
                  <a:cubicBezTo>
                    <a:pt x="32452" y="12853"/>
                    <a:pt x="34755" y="16573"/>
                    <a:pt x="39538" y="16573"/>
                  </a:cubicBezTo>
                  <a:cubicBezTo>
                    <a:pt x="44675" y="16573"/>
                    <a:pt x="49457" y="11613"/>
                    <a:pt x="49457" y="6830"/>
                  </a:cubicBezTo>
                  <a:close/>
                  <a:moveTo>
                    <a:pt x="13322" y="96815"/>
                  </a:moveTo>
                  <a:cubicBezTo>
                    <a:pt x="12613" y="99118"/>
                    <a:pt x="11728" y="101244"/>
                    <a:pt x="11728" y="104255"/>
                  </a:cubicBezTo>
                  <a:cubicBezTo>
                    <a:pt x="11728" y="112580"/>
                    <a:pt x="18813" y="119312"/>
                    <a:pt x="28555" y="119312"/>
                  </a:cubicBezTo>
                  <a:cubicBezTo>
                    <a:pt x="46269" y="119312"/>
                    <a:pt x="54063" y="94867"/>
                    <a:pt x="54063" y="92210"/>
                  </a:cubicBezTo>
                  <a:cubicBezTo>
                    <a:pt x="54063" y="89907"/>
                    <a:pt x="51760" y="89907"/>
                    <a:pt x="51229" y="89907"/>
                  </a:cubicBezTo>
                  <a:cubicBezTo>
                    <a:pt x="48749" y="89907"/>
                    <a:pt x="48572" y="90970"/>
                    <a:pt x="47863" y="92918"/>
                  </a:cubicBezTo>
                  <a:cubicBezTo>
                    <a:pt x="43789" y="107089"/>
                    <a:pt x="35995" y="114352"/>
                    <a:pt x="29087" y="114352"/>
                  </a:cubicBezTo>
                  <a:cubicBezTo>
                    <a:pt x="25544" y="114352"/>
                    <a:pt x="24658" y="112049"/>
                    <a:pt x="24658" y="108152"/>
                  </a:cubicBezTo>
                  <a:cubicBezTo>
                    <a:pt x="24658" y="104078"/>
                    <a:pt x="25898" y="100712"/>
                    <a:pt x="27493" y="96815"/>
                  </a:cubicBezTo>
                  <a:cubicBezTo>
                    <a:pt x="29264" y="92033"/>
                    <a:pt x="31213" y="87250"/>
                    <a:pt x="33161" y="82645"/>
                  </a:cubicBezTo>
                  <a:cubicBezTo>
                    <a:pt x="34755" y="78393"/>
                    <a:pt x="41132" y="62274"/>
                    <a:pt x="41841" y="60148"/>
                  </a:cubicBezTo>
                  <a:cubicBezTo>
                    <a:pt x="42372" y="58377"/>
                    <a:pt x="42903" y="56251"/>
                    <a:pt x="42903" y="54480"/>
                  </a:cubicBezTo>
                  <a:cubicBezTo>
                    <a:pt x="42903" y="46155"/>
                    <a:pt x="35818" y="39423"/>
                    <a:pt x="26076" y="39423"/>
                  </a:cubicBezTo>
                  <a:cubicBezTo>
                    <a:pt x="8539" y="39423"/>
                    <a:pt x="391" y="63514"/>
                    <a:pt x="391" y="66525"/>
                  </a:cubicBezTo>
                  <a:cubicBezTo>
                    <a:pt x="391" y="68828"/>
                    <a:pt x="2871" y="68828"/>
                    <a:pt x="3402" y="68828"/>
                  </a:cubicBezTo>
                  <a:cubicBezTo>
                    <a:pt x="5882" y="68828"/>
                    <a:pt x="6059" y="67942"/>
                    <a:pt x="6591" y="65994"/>
                  </a:cubicBezTo>
                  <a:cubicBezTo>
                    <a:pt x="11196" y="50760"/>
                    <a:pt x="18990" y="44383"/>
                    <a:pt x="25544" y="44383"/>
                  </a:cubicBezTo>
                  <a:cubicBezTo>
                    <a:pt x="28378" y="44383"/>
                    <a:pt x="29973" y="45800"/>
                    <a:pt x="29973" y="50583"/>
                  </a:cubicBezTo>
                  <a:cubicBezTo>
                    <a:pt x="29973" y="54657"/>
                    <a:pt x="28910" y="57314"/>
                    <a:pt x="24481" y="68297"/>
                  </a:cubicBezTo>
                  <a:lnTo>
                    <a:pt x="13322" y="9681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5ACD8E7D-BC02-20CC-763B-16A9FE5A994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840620" y="5788165"/>
              <a:ext cx="22496" cy="54557"/>
            </a:xfrm>
            <a:custGeom>
              <a:avLst/>
              <a:gdLst>
                <a:gd name="connsiteX0" fmla="*/ 17930 w 22496"/>
                <a:gd name="connsiteY0" fmla="*/ 17636 h 54557"/>
                <a:gd name="connsiteX1" fmla="*/ 4114 w 22496"/>
                <a:gd name="connsiteY1" fmla="*/ 50052 h 54557"/>
                <a:gd name="connsiteX2" fmla="*/ 2874 w 22496"/>
                <a:gd name="connsiteY2" fmla="*/ 52177 h 54557"/>
                <a:gd name="connsiteX3" fmla="*/ 5354 w 22496"/>
                <a:gd name="connsiteY3" fmla="*/ 54657 h 54557"/>
                <a:gd name="connsiteX4" fmla="*/ 22890 w 22496"/>
                <a:gd name="connsiteY4" fmla="*/ 19407 h 54557"/>
                <a:gd name="connsiteX5" fmla="*/ 10490 w 22496"/>
                <a:gd name="connsiteY5" fmla="*/ 99 h 54557"/>
                <a:gd name="connsiteX6" fmla="*/ 394 w 22496"/>
                <a:gd name="connsiteY6" fmla="*/ 10196 h 54557"/>
                <a:gd name="connsiteX7" fmla="*/ 10668 w 22496"/>
                <a:gd name="connsiteY7" fmla="*/ 20470 h 54557"/>
                <a:gd name="connsiteX8" fmla="*/ 17930 w 22496"/>
                <a:gd name="connsiteY8" fmla="*/ 17636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557">
                  <a:moveTo>
                    <a:pt x="17930" y="17636"/>
                  </a:moveTo>
                  <a:cubicBezTo>
                    <a:pt x="17930" y="27378"/>
                    <a:pt x="16159" y="38715"/>
                    <a:pt x="4114" y="50052"/>
                  </a:cubicBezTo>
                  <a:cubicBezTo>
                    <a:pt x="3405" y="50760"/>
                    <a:pt x="2874" y="51292"/>
                    <a:pt x="2874" y="52177"/>
                  </a:cubicBezTo>
                  <a:cubicBezTo>
                    <a:pt x="2874" y="53417"/>
                    <a:pt x="4291" y="54657"/>
                    <a:pt x="5354" y="54657"/>
                  </a:cubicBezTo>
                  <a:cubicBezTo>
                    <a:pt x="7833" y="54657"/>
                    <a:pt x="22890" y="40486"/>
                    <a:pt x="22890" y="19407"/>
                  </a:cubicBezTo>
                  <a:cubicBezTo>
                    <a:pt x="22890" y="8425"/>
                    <a:pt x="18639" y="99"/>
                    <a:pt x="10490" y="99"/>
                  </a:cubicBezTo>
                  <a:cubicBezTo>
                    <a:pt x="4645" y="99"/>
                    <a:pt x="394" y="4705"/>
                    <a:pt x="394" y="10196"/>
                  </a:cubicBezTo>
                  <a:cubicBezTo>
                    <a:pt x="394" y="15864"/>
                    <a:pt x="4468" y="20470"/>
                    <a:pt x="10668" y="20470"/>
                  </a:cubicBezTo>
                  <a:cubicBezTo>
                    <a:pt x="14919" y="20470"/>
                    <a:pt x="17753" y="17636"/>
                    <a:pt x="17930" y="17636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CF8E73D5-D6D0-73F3-05C0-743022F1978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880881" y="5691095"/>
              <a:ext cx="77762" cy="153576"/>
            </a:xfrm>
            <a:custGeom>
              <a:avLst/>
              <a:gdLst>
                <a:gd name="connsiteX0" fmla="*/ 78159 w 77762"/>
                <a:gd name="connsiteY0" fmla="*/ 6830 h 153576"/>
                <a:gd name="connsiteX1" fmla="*/ 71073 w 77762"/>
                <a:gd name="connsiteY1" fmla="*/ 99 h 153576"/>
                <a:gd name="connsiteX2" fmla="*/ 61154 w 77762"/>
                <a:gd name="connsiteY2" fmla="*/ 9842 h 153576"/>
                <a:gd name="connsiteX3" fmla="*/ 68239 w 77762"/>
                <a:gd name="connsiteY3" fmla="*/ 16573 h 153576"/>
                <a:gd name="connsiteX4" fmla="*/ 78159 w 77762"/>
                <a:gd name="connsiteY4" fmla="*/ 6830 h 153576"/>
                <a:gd name="connsiteX5" fmla="*/ 40606 w 77762"/>
                <a:gd name="connsiteY5" fmla="*/ 126220 h 153576"/>
                <a:gd name="connsiteX6" fmla="*/ 17755 w 77762"/>
                <a:gd name="connsiteY6" fmla="*/ 148716 h 153576"/>
                <a:gd name="connsiteX7" fmla="*/ 11379 w 77762"/>
                <a:gd name="connsiteY7" fmla="*/ 147653 h 153576"/>
                <a:gd name="connsiteX8" fmla="*/ 17401 w 77762"/>
                <a:gd name="connsiteY8" fmla="*/ 138619 h 153576"/>
                <a:gd name="connsiteX9" fmla="*/ 10493 w 77762"/>
                <a:gd name="connsiteY9" fmla="*/ 132065 h 153576"/>
                <a:gd name="connsiteX10" fmla="*/ 396 w 77762"/>
                <a:gd name="connsiteY10" fmla="*/ 142516 h 153576"/>
                <a:gd name="connsiteX11" fmla="*/ 17933 w 77762"/>
                <a:gd name="connsiteY11" fmla="*/ 153676 h 153576"/>
                <a:gd name="connsiteX12" fmla="*/ 54777 w 77762"/>
                <a:gd name="connsiteY12" fmla="*/ 125689 h 153576"/>
                <a:gd name="connsiteX13" fmla="*/ 70719 w 77762"/>
                <a:gd name="connsiteY13" fmla="*/ 62274 h 153576"/>
                <a:gd name="connsiteX14" fmla="*/ 71605 w 77762"/>
                <a:gd name="connsiteY14" fmla="*/ 56074 h 153576"/>
                <a:gd name="connsiteX15" fmla="*/ 52651 w 77762"/>
                <a:gd name="connsiteY15" fmla="*/ 39423 h 153576"/>
                <a:gd name="connsiteX16" fmla="*/ 21652 w 77762"/>
                <a:gd name="connsiteY16" fmla="*/ 66525 h 153576"/>
                <a:gd name="connsiteX17" fmla="*/ 24664 w 77762"/>
                <a:gd name="connsiteY17" fmla="*/ 68828 h 153576"/>
                <a:gd name="connsiteX18" fmla="*/ 28206 w 77762"/>
                <a:gd name="connsiteY18" fmla="*/ 65640 h 153576"/>
                <a:gd name="connsiteX19" fmla="*/ 52120 w 77762"/>
                <a:gd name="connsiteY19" fmla="*/ 44383 h 153576"/>
                <a:gd name="connsiteX20" fmla="*/ 58142 w 77762"/>
                <a:gd name="connsiteY20" fmla="*/ 53063 h 153576"/>
                <a:gd name="connsiteX21" fmla="*/ 57611 w 77762"/>
                <a:gd name="connsiteY21" fmla="*/ 58377 h 153576"/>
                <a:gd name="connsiteX22" fmla="*/ 40606 w 77762"/>
                <a:gd name="connsiteY22" fmla="*/ 126220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3576">
                  <a:moveTo>
                    <a:pt x="78159" y="6830"/>
                  </a:moveTo>
                  <a:cubicBezTo>
                    <a:pt x="78159" y="3819"/>
                    <a:pt x="75856" y="99"/>
                    <a:pt x="71073" y="99"/>
                  </a:cubicBezTo>
                  <a:cubicBezTo>
                    <a:pt x="65936" y="99"/>
                    <a:pt x="61154" y="5059"/>
                    <a:pt x="61154" y="9842"/>
                  </a:cubicBezTo>
                  <a:cubicBezTo>
                    <a:pt x="61154" y="12676"/>
                    <a:pt x="63279" y="16573"/>
                    <a:pt x="68239" y="16573"/>
                  </a:cubicBezTo>
                  <a:cubicBezTo>
                    <a:pt x="73022" y="16573"/>
                    <a:pt x="78159" y="11967"/>
                    <a:pt x="78159" y="6830"/>
                  </a:cubicBezTo>
                  <a:close/>
                  <a:moveTo>
                    <a:pt x="40606" y="126220"/>
                  </a:moveTo>
                  <a:cubicBezTo>
                    <a:pt x="37595" y="138442"/>
                    <a:pt x="28206" y="148716"/>
                    <a:pt x="17755" y="148716"/>
                  </a:cubicBezTo>
                  <a:cubicBezTo>
                    <a:pt x="15453" y="148716"/>
                    <a:pt x="13327" y="148362"/>
                    <a:pt x="11379" y="147653"/>
                  </a:cubicBezTo>
                  <a:cubicBezTo>
                    <a:pt x="15984" y="145528"/>
                    <a:pt x="17401" y="141276"/>
                    <a:pt x="17401" y="138619"/>
                  </a:cubicBezTo>
                  <a:cubicBezTo>
                    <a:pt x="17401" y="134368"/>
                    <a:pt x="14036" y="132065"/>
                    <a:pt x="10493" y="132065"/>
                  </a:cubicBezTo>
                  <a:cubicBezTo>
                    <a:pt x="5002" y="132065"/>
                    <a:pt x="396" y="136848"/>
                    <a:pt x="396" y="142516"/>
                  </a:cubicBezTo>
                  <a:cubicBezTo>
                    <a:pt x="396" y="149248"/>
                    <a:pt x="7304" y="153676"/>
                    <a:pt x="17933" y="153676"/>
                  </a:cubicBezTo>
                  <a:cubicBezTo>
                    <a:pt x="28561" y="153676"/>
                    <a:pt x="49286" y="147299"/>
                    <a:pt x="54777" y="125689"/>
                  </a:cubicBezTo>
                  <a:lnTo>
                    <a:pt x="70719" y="62274"/>
                  </a:lnTo>
                  <a:cubicBezTo>
                    <a:pt x="71250" y="60325"/>
                    <a:pt x="71605" y="58731"/>
                    <a:pt x="71605" y="56074"/>
                  </a:cubicBezTo>
                  <a:cubicBezTo>
                    <a:pt x="71605" y="46332"/>
                    <a:pt x="63279" y="39423"/>
                    <a:pt x="52651" y="39423"/>
                  </a:cubicBezTo>
                  <a:cubicBezTo>
                    <a:pt x="32989" y="39423"/>
                    <a:pt x="21652" y="64045"/>
                    <a:pt x="21652" y="66525"/>
                  </a:cubicBezTo>
                  <a:cubicBezTo>
                    <a:pt x="21652" y="68828"/>
                    <a:pt x="24132" y="68828"/>
                    <a:pt x="24664" y="68828"/>
                  </a:cubicBezTo>
                  <a:cubicBezTo>
                    <a:pt x="26789" y="68828"/>
                    <a:pt x="26966" y="68297"/>
                    <a:pt x="28206" y="65640"/>
                  </a:cubicBezTo>
                  <a:cubicBezTo>
                    <a:pt x="32635" y="55366"/>
                    <a:pt x="41846" y="44383"/>
                    <a:pt x="52120" y="44383"/>
                  </a:cubicBezTo>
                  <a:cubicBezTo>
                    <a:pt x="56548" y="44383"/>
                    <a:pt x="58142" y="47395"/>
                    <a:pt x="58142" y="53063"/>
                  </a:cubicBezTo>
                  <a:cubicBezTo>
                    <a:pt x="58142" y="55011"/>
                    <a:pt x="57788" y="57491"/>
                    <a:pt x="57611" y="58377"/>
                  </a:cubicBezTo>
                  <a:lnTo>
                    <a:pt x="40606" y="12622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2361C740-A687-AADC-6A3A-892F97BB314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2001929" y="5548212"/>
              <a:ext cx="58707" cy="253051"/>
            </a:xfrm>
            <a:custGeom>
              <a:avLst/>
              <a:gdLst>
                <a:gd name="connsiteX0" fmla="*/ 59108 w 58707"/>
                <a:gd name="connsiteY0" fmla="*/ 126622 h 253051"/>
                <a:gd name="connsiteX1" fmla="*/ 42407 w 58707"/>
                <a:gd name="connsiteY1" fmla="*/ 47670 h 253051"/>
                <a:gd name="connsiteX2" fmla="*/ 2931 w 58707"/>
                <a:gd name="connsiteY2" fmla="*/ 97 h 253051"/>
                <a:gd name="connsiteX3" fmla="*/ 400 w 58707"/>
                <a:gd name="connsiteY3" fmla="*/ 2627 h 253051"/>
                <a:gd name="connsiteX4" fmla="*/ 5208 w 58707"/>
                <a:gd name="connsiteY4" fmla="*/ 8447 h 253051"/>
                <a:gd name="connsiteX5" fmla="*/ 44431 w 58707"/>
                <a:gd name="connsiteY5" fmla="*/ 126622 h 253051"/>
                <a:gd name="connsiteX6" fmla="*/ 3690 w 58707"/>
                <a:gd name="connsiteY6" fmla="*/ 246315 h 253051"/>
                <a:gd name="connsiteX7" fmla="*/ 400 w 58707"/>
                <a:gd name="connsiteY7" fmla="*/ 250617 h 253051"/>
                <a:gd name="connsiteX8" fmla="*/ 2931 w 58707"/>
                <a:gd name="connsiteY8" fmla="*/ 253148 h 253051"/>
                <a:gd name="connsiteX9" fmla="*/ 43166 w 58707"/>
                <a:gd name="connsiteY9" fmla="*/ 203803 h 253051"/>
                <a:gd name="connsiteX10" fmla="*/ 59108 w 5870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108" y="126622"/>
                  </a:moveTo>
                  <a:cubicBezTo>
                    <a:pt x="59108" y="106884"/>
                    <a:pt x="56325" y="76265"/>
                    <a:pt x="42407" y="47670"/>
                  </a:cubicBezTo>
                  <a:cubicBezTo>
                    <a:pt x="27224" y="16545"/>
                    <a:pt x="5461" y="97"/>
                    <a:pt x="2931" y="97"/>
                  </a:cubicBezTo>
                  <a:cubicBezTo>
                    <a:pt x="1413" y="97"/>
                    <a:pt x="400" y="1109"/>
                    <a:pt x="400" y="2627"/>
                  </a:cubicBezTo>
                  <a:cubicBezTo>
                    <a:pt x="400" y="3386"/>
                    <a:pt x="400" y="3892"/>
                    <a:pt x="5208" y="8447"/>
                  </a:cubicBezTo>
                  <a:cubicBezTo>
                    <a:pt x="30007" y="33499"/>
                    <a:pt x="44431" y="73734"/>
                    <a:pt x="44431" y="126622"/>
                  </a:cubicBezTo>
                  <a:cubicBezTo>
                    <a:pt x="44431" y="169894"/>
                    <a:pt x="35068" y="214431"/>
                    <a:pt x="3690" y="246315"/>
                  </a:cubicBezTo>
                  <a:cubicBezTo>
                    <a:pt x="400" y="249352"/>
                    <a:pt x="400" y="249858"/>
                    <a:pt x="400" y="250617"/>
                  </a:cubicBezTo>
                  <a:cubicBezTo>
                    <a:pt x="400" y="252135"/>
                    <a:pt x="1413" y="253148"/>
                    <a:pt x="2931" y="253148"/>
                  </a:cubicBezTo>
                  <a:cubicBezTo>
                    <a:pt x="5461" y="253148"/>
                    <a:pt x="28236" y="235940"/>
                    <a:pt x="43166" y="203803"/>
                  </a:cubicBezTo>
                  <a:cubicBezTo>
                    <a:pt x="56072" y="175967"/>
                    <a:pt x="59108" y="147878"/>
                    <a:pt x="59108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D873AB94-D9F4-07AA-2295-D76252639EE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2100338" y="5548212"/>
              <a:ext cx="58707" cy="253051"/>
            </a:xfrm>
            <a:custGeom>
              <a:avLst/>
              <a:gdLst>
                <a:gd name="connsiteX0" fmla="*/ 59112 w 58707"/>
                <a:gd name="connsiteY0" fmla="*/ 126622 h 253051"/>
                <a:gd name="connsiteX1" fmla="*/ 42411 w 58707"/>
                <a:gd name="connsiteY1" fmla="*/ 47670 h 253051"/>
                <a:gd name="connsiteX2" fmla="*/ 2935 w 58707"/>
                <a:gd name="connsiteY2" fmla="*/ 97 h 253051"/>
                <a:gd name="connsiteX3" fmla="*/ 404 w 58707"/>
                <a:gd name="connsiteY3" fmla="*/ 2627 h 253051"/>
                <a:gd name="connsiteX4" fmla="*/ 5212 w 58707"/>
                <a:gd name="connsiteY4" fmla="*/ 8447 h 253051"/>
                <a:gd name="connsiteX5" fmla="*/ 44435 w 58707"/>
                <a:gd name="connsiteY5" fmla="*/ 126622 h 253051"/>
                <a:gd name="connsiteX6" fmla="*/ 3694 w 58707"/>
                <a:gd name="connsiteY6" fmla="*/ 246315 h 253051"/>
                <a:gd name="connsiteX7" fmla="*/ 404 w 58707"/>
                <a:gd name="connsiteY7" fmla="*/ 250617 h 253051"/>
                <a:gd name="connsiteX8" fmla="*/ 2935 w 58707"/>
                <a:gd name="connsiteY8" fmla="*/ 253148 h 253051"/>
                <a:gd name="connsiteX9" fmla="*/ 43170 w 58707"/>
                <a:gd name="connsiteY9" fmla="*/ 203803 h 253051"/>
                <a:gd name="connsiteX10" fmla="*/ 59112 w 5870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112" y="126622"/>
                  </a:moveTo>
                  <a:cubicBezTo>
                    <a:pt x="59112" y="106884"/>
                    <a:pt x="56328" y="76265"/>
                    <a:pt x="42411" y="47670"/>
                  </a:cubicBezTo>
                  <a:cubicBezTo>
                    <a:pt x="27228" y="16545"/>
                    <a:pt x="5465" y="97"/>
                    <a:pt x="2935" y="97"/>
                  </a:cubicBezTo>
                  <a:cubicBezTo>
                    <a:pt x="1416" y="97"/>
                    <a:pt x="404" y="1109"/>
                    <a:pt x="404" y="2627"/>
                  </a:cubicBezTo>
                  <a:cubicBezTo>
                    <a:pt x="404" y="3386"/>
                    <a:pt x="404" y="3892"/>
                    <a:pt x="5212" y="8447"/>
                  </a:cubicBezTo>
                  <a:cubicBezTo>
                    <a:pt x="30011" y="33499"/>
                    <a:pt x="44435" y="73734"/>
                    <a:pt x="44435" y="126622"/>
                  </a:cubicBezTo>
                  <a:cubicBezTo>
                    <a:pt x="44435" y="169894"/>
                    <a:pt x="35072" y="214431"/>
                    <a:pt x="3694" y="246315"/>
                  </a:cubicBezTo>
                  <a:cubicBezTo>
                    <a:pt x="404" y="249352"/>
                    <a:pt x="404" y="249858"/>
                    <a:pt x="404" y="250617"/>
                  </a:cubicBezTo>
                  <a:cubicBezTo>
                    <a:pt x="404" y="252135"/>
                    <a:pt x="1416" y="253148"/>
                    <a:pt x="2935" y="253148"/>
                  </a:cubicBezTo>
                  <a:cubicBezTo>
                    <a:pt x="5465" y="253148"/>
                    <a:pt x="28240" y="235940"/>
                    <a:pt x="43170" y="203803"/>
                  </a:cubicBezTo>
                  <a:cubicBezTo>
                    <a:pt x="56075" y="175967"/>
                    <a:pt x="59112" y="147878"/>
                    <a:pt x="59112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</p:grpSp>
    </p:spTree>
    <p:extLst>
      <p:ext uri="{BB962C8B-B14F-4D97-AF65-F5344CB8AC3E}">
        <p14:creationId xmlns:p14="http://schemas.microsoft.com/office/powerpoint/2010/main" val="1864485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Training</a:t>
            </a:r>
            <a:endParaRPr lang="en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C2C799-40B8-DBA8-8CBE-0CB2D8EB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Z" dirty="0"/>
              <a:t>Uses the same style contrastive loss as DPR</a:t>
            </a:r>
          </a:p>
          <a:p>
            <a:endParaRPr lang="en-CZ" dirty="0"/>
          </a:p>
          <a:p>
            <a:endParaRPr lang="en-CZ" dirty="0"/>
          </a:p>
          <a:p>
            <a:endParaRPr lang="en-CZ" dirty="0"/>
          </a:p>
          <a:p>
            <a:endParaRPr lang="en-CZ" dirty="0"/>
          </a:p>
          <a:p>
            <a:r>
              <a:rPr lang="en-GB" dirty="0"/>
              <a:t>C</a:t>
            </a:r>
            <a:r>
              <a:rPr lang="en-CZ" dirty="0"/>
              <a:t>ombined with </a:t>
            </a:r>
            <a:r>
              <a:rPr lang="en-CZ" b="1" dirty="0"/>
              <a:t>sparsity loss</a:t>
            </a:r>
            <a:r>
              <a:rPr lang="en-CZ" dirty="0"/>
              <a:t>es for query and passage representations</a:t>
            </a:r>
          </a:p>
          <a:p>
            <a:endParaRPr lang="en-CZ" dirty="0"/>
          </a:p>
        </p:txBody>
      </p:sp>
      <p:grpSp>
        <p:nvGrpSpPr>
          <p:cNvPr id="47" name="Group 46" descr="\documentclass{article}&#10;\usepackage{amsmath}&#10;\usepackage{amssymb}&#10;\pagestyle{empty}&#10;\begin{document}&#10;$$\operatorname{sim}(q,p)=w_q^\top w_p$$&#10;&#10;\end{document}" title="IguanaTex Vector Display">
            <a:extLst>
              <a:ext uri="{FF2B5EF4-FFF2-40B4-BE49-F238E27FC236}">
                <a16:creationId xmlns:a16="http://schemas.microsoft.com/office/drawing/2014/main" id="{EA76FE16-F57C-9F2F-8294-25FBB133CC6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29194" y="2767073"/>
            <a:ext cx="1882191" cy="299388"/>
            <a:chOff x="8933947" y="4128843"/>
            <a:chExt cx="1882191" cy="299388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2D4E045-5633-2783-08A2-09F7B2C3F2C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933947" y="4234118"/>
              <a:ext cx="81658" cy="107215"/>
            </a:xfrm>
            <a:custGeom>
              <a:avLst/>
              <a:gdLst>
                <a:gd name="connsiteX0" fmla="*/ 43897 w 81658"/>
                <a:gd name="connsiteY0" fmla="*/ 59405 h 107215"/>
                <a:gd name="connsiteX1" fmla="*/ 69868 w 81658"/>
                <a:gd name="connsiteY1" fmla="*/ 80895 h 107215"/>
                <a:gd name="connsiteX2" fmla="*/ 41649 w 81658"/>
                <a:gd name="connsiteY2" fmla="*/ 102152 h 107215"/>
                <a:gd name="connsiteX3" fmla="*/ 6938 w 81658"/>
                <a:gd name="connsiteY3" fmla="*/ 68982 h 107215"/>
                <a:gd name="connsiteX4" fmla="*/ 3442 w 81658"/>
                <a:gd name="connsiteY4" fmla="*/ 65012 h 107215"/>
                <a:gd name="connsiteX5" fmla="*/ 196 w 81658"/>
                <a:gd name="connsiteY5" fmla="*/ 70851 h 107215"/>
                <a:gd name="connsiteX6" fmla="*/ 196 w 81658"/>
                <a:gd name="connsiteY6" fmla="*/ 101684 h 107215"/>
                <a:gd name="connsiteX7" fmla="*/ 2942 w 81658"/>
                <a:gd name="connsiteY7" fmla="*/ 107291 h 107215"/>
                <a:gd name="connsiteX8" fmla="*/ 9186 w 81658"/>
                <a:gd name="connsiteY8" fmla="*/ 102619 h 107215"/>
                <a:gd name="connsiteX9" fmla="*/ 14180 w 81658"/>
                <a:gd name="connsiteY9" fmla="*/ 97246 h 107215"/>
                <a:gd name="connsiteX10" fmla="*/ 41649 w 81658"/>
                <a:gd name="connsiteY10" fmla="*/ 107291 h 107215"/>
                <a:gd name="connsiteX11" fmla="*/ 81854 w 81658"/>
                <a:gd name="connsiteY11" fmla="*/ 74822 h 107215"/>
                <a:gd name="connsiteX12" fmla="*/ 71366 w 81658"/>
                <a:gd name="connsiteY12" fmla="*/ 52631 h 107215"/>
                <a:gd name="connsiteX13" fmla="*/ 42898 w 81658"/>
                <a:gd name="connsiteY13" fmla="*/ 41419 h 107215"/>
                <a:gd name="connsiteX14" fmla="*/ 12182 w 81658"/>
                <a:gd name="connsiteY14" fmla="*/ 22265 h 107215"/>
                <a:gd name="connsiteX15" fmla="*/ 40151 w 81658"/>
                <a:gd name="connsiteY15" fmla="*/ 4513 h 107215"/>
                <a:gd name="connsiteX16" fmla="*/ 69368 w 81658"/>
                <a:gd name="connsiteY16" fmla="*/ 32777 h 107215"/>
                <a:gd name="connsiteX17" fmla="*/ 72365 w 81658"/>
                <a:gd name="connsiteY17" fmla="*/ 34879 h 107215"/>
                <a:gd name="connsiteX18" fmla="*/ 75611 w 81658"/>
                <a:gd name="connsiteY18" fmla="*/ 29273 h 107215"/>
                <a:gd name="connsiteX19" fmla="*/ 75611 w 81658"/>
                <a:gd name="connsiteY19" fmla="*/ 5681 h 107215"/>
                <a:gd name="connsiteX20" fmla="*/ 72864 w 81658"/>
                <a:gd name="connsiteY20" fmla="*/ 75 h 107215"/>
                <a:gd name="connsiteX21" fmla="*/ 67870 w 81658"/>
                <a:gd name="connsiteY21" fmla="*/ 2878 h 107215"/>
                <a:gd name="connsiteX22" fmla="*/ 63625 w 81658"/>
                <a:gd name="connsiteY22" fmla="*/ 6615 h 107215"/>
                <a:gd name="connsiteX23" fmla="*/ 40151 w 81658"/>
                <a:gd name="connsiteY23" fmla="*/ 75 h 107215"/>
                <a:gd name="connsiteX24" fmla="*/ 196 w 81658"/>
                <a:gd name="connsiteY24" fmla="*/ 28806 h 107215"/>
                <a:gd name="connsiteX25" fmla="*/ 10934 w 81658"/>
                <a:gd name="connsiteY25" fmla="*/ 48661 h 107215"/>
                <a:gd name="connsiteX26" fmla="*/ 43897 w 81658"/>
                <a:gd name="connsiteY26" fmla="*/ 59405 h 1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658" h="107215">
                  <a:moveTo>
                    <a:pt x="43897" y="59405"/>
                  </a:moveTo>
                  <a:cubicBezTo>
                    <a:pt x="49391" y="60340"/>
                    <a:pt x="69868" y="64077"/>
                    <a:pt x="69868" y="80895"/>
                  </a:cubicBezTo>
                  <a:cubicBezTo>
                    <a:pt x="69868" y="92808"/>
                    <a:pt x="61128" y="102152"/>
                    <a:pt x="41649" y="102152"/>
                  </a:cubicBezTo>
                  <a:cubicBezTo>
                    <a:pt x="20673" y="102152"/>
                    <a:pt x="11683" y="88837"/>
                    <a:pt x="6938" y="68982"/>
                  </a:cubicBezTo>
                  <a:cubicBezTo>
                    <a:pt x="6189" y="65946"/>
                    <a:pt x="5939" y="65012"/>
                    <a:pt x="3442" y="65012"/>
                  </a:cubicBezTo>
                  <a:cubicBezTo>
                    <a:pt x="196" y="65012"/>
                    <a:pt x="196" y="66647"/>
                    <a:pt x="196" y="70851"/>
                  </a:cubicBezTo>
                  <a:lnTo>
                    <a:pt x="196" y="101684"/>
                  </a:lnTo>
                  <a:cubicBezTo>
                    <a:pt x="196" y="105655"/>
                    <a:pt x="196" y="107291"/>
                    <a:pt x="2942" y="107291"/>
                  </a:cubicBezTo>
                  <a:cubicBezTo>
                    <a:pt x="4191" y="107291"/>
                    <a:pt x="4441" y="107057"/>
                    <a:pt x="9186" y="102619"/>
                  </a:cubicBezTo>
                  <a:cubicBezTo>
                    <a:pt x="9685" y="102152"/>
                    <a:pt x="9685" y="101684"/>
                    <a:pt x="14180" y="97246"/>
                  </a:cubicBezTo>
                  <a:cubicBezTo>
                    <a:pt x="25168" y="107057"/>
                    <a:pt x="36405" y="107291"/>
                    <a:pt x="41649" y="107291"/>
                  </a:cubicBezTo>
                  <a:cubicBezTo>
                    <a:pt x="70367" y="107291"/>
                    <a:pt x="81854" y="91640"/>
                    <a:pt x="81854" y="74822"/>
                  </a:cubicBezTo>
                  <a:cubicBezTo>
                    <a:pt x="81854" y="62442"/>
                    <a:pt x="74363" y="55435"/>
                    <a:pt x="71366" y="52631"/>
                  </a:cubicBezTo>
                  <a:cubicBezTo>
                    <a:pt x="63125" y="45157"/>
                    <a:pt x="53386" y="43288"/>
                    <a:pt x="42898" y="41419"/>
                  </a:cubicBezTo>
                  <a:cubicBezTo>
                    <a:pt x="28914" y="38850"/>
                    <a:pt x="12182" y="35813"/>
                    <a:pt x="12182" y="22265"/>
                  </a:cubicBezTo>
                  <a:cubicBezTo>
                    <a:pt x="12182" y="14090"/>
                    <a:pt x="18675" y="4513"/>
                    <a:pt x="40151" y="4513"/>
                  </a:cubicBezTo>
                  <a:cubicBezTo>
                    <a:pt x="67620" y="4513"/>
                    <a:pt x="68869" y="25536"/>
                    <a:pt x="69368" y="32777"/>
                  </a:cubicBezTo>
                  <a:cubicBezTo>
                    <a:pt x="69618" y="34879"/>
                    <a:pt x="71866" y="34879"/>
                    <a:pt x="72365" y="34879"/>
                  </a:cubicBezTo>
                  <a:cubicBezTo>
                    <a:pt x="75611" y="34879"/>
                    <a:pt x="75611" y="33711"/>
                    <a:pt x="75611" y="29273"/>
                  </a:cubicBezTo>
                  <a:lnTo>
                    <a:pt x="75611" y="5681"/>
                  </a:lnTo>
                  <a:cubicBezTo>
                    <a:pt x="75611" y="1710"/>
                    <a:pt x="75611" y="75"/>
                    <a:pt x="72864" y="75"/>
                  </a:cubicBezTo>
                  <a:cubicBezTo>
                    <a:pt x="71616" y="75"/>
                    <a:pt x="71116" y="75"/>
                    <a:pt x="67870" y="2878"/>
                  </a:cubicBezTo>
                  <a:cubicBezTo>
                    <a:pt x="67121" y="3812"/>
                    <a:pt x="64624" y="5914"/>
                    <a:pt x="63625" y="6615"/>
                  </a:cubicBezTo>
                  <a:cubicBezTo>
                    <a:pt x="54135" y="75"/>
                    <a:pt x="43897" y="75"/>
                    <a:pt x="40151" y="75"/>
                  </a:cubicBezTo>
                  <a:cubicBezTo>
                    <a:pt x="9685" y="75"/>
                    <a:pt x="196" y="15725"/>
                    <a:pt x="196" y="28806"/>
                  </a:cubicBezTo>
                  <a:cubicBezTo>
                    <a:pt x="196" y="36981"/>
                    <a:pt x="4191" y="43522"/>
                    <a:pt x="10934" y="48661"/>
                  </a:cubicBezTo>
                  <a:cubicBezTo>
                    <a:pt x="18925" y="54734"/>
                    <a:pt x="25917" y="56135"/>
                    <a:pt x="43897" y="59405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9BE270D-7300-6E95-2D4E-760009F8E87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032448" y="4182496"/>
              <a:ext cx="53440" cy="156268"/>
            </a:xfrm>
            <a:custGeom>
              <a:avLst/>
              <a:gdLst>
                <a:gd name="connsiteX0" fmla="*/ 36159 w 53440"/>
                <a:gd name="connsiteY0" fmla="*/ 53099 h 156268"/>
                <a:gd name="connsiteX1" fmla="*/ 1198 w 53440"/>
                <a:gd name="connsiteY1" fmla="*/ 55668 h 156268"/>
                <a:gd name="connsiteX2" fmla="*/ 1198 w 53440"/>
                <a:gd name="connsiteY2" fmla="*/ 62909 h 156268"/>
                <a:gd name="connsiteX3" fmla="*/ 19678 w 53440"/>
                <a:gd name="connsiteY3" fmla="*/ 75756 h 156268"/>
                <a:gd name="connsiteX4" fmla="*/ 19678 w 53440"/>
                <a:gd name="connsiteY4" fmla="*/ 138591 h 156268"/>
                <a:gd name="connsiteX5" fmla="*/ 199 w 53440"/>
                <a:gd name="connsiteY5" fmla="*/ 149102 h 156268"/>
                <a:gd name="connsiteX6" fmla="*/ 199 w 53440"/>
                <a:gd name="connsiteY6" fmla="*/ 156343 h 156268"/>
                <a:gd name="connsiteX7" fmla="*/ 27669 w 53440"/>
                <a:gd name="connsiteY7" fmla="*/ 155643 h 156268"/>
                <a:gd name="connsiteX8" fmla="*/ 53640 w 53440"/>
                <a:gd name="connsiteY8" fmla="*/ 156343 h 156268"/>
                <a:gd name="connsiteX9" fmla="*/ 53640 w 53440"/>
                <a:gd name="connsiteY9" fmla="*/ 149102 h 156268"/>
                <a:gd name="connsiteX10" fmla="*/ 36159 w 53440"/>
                <a:gd name="connsiteY10" fmla="*/ 138825 h 156268"/>
                <a:gd name="connsiteX11" fmla="*/ 36159 w 53440"/>
                <a:gd name="connsiteY11" fmla="*/ 53099 h 156268"/>
                <a:gd name="connsiteX12" fmla="*/ 37158 w 53440"/>
                <a:gd name="connsiteY12" fmla="*/ 12455 h 156268"/>
                <a:gd name="connsiteX13" fmla="*/ 23923 w 53440"/>
                <a:gd name="connsiteY13" fmla="*/ 75 h 156268"/>
                <a:gd name="connsiteX14" fmla="*/ 10688 w 53440"/>
                <a:gd name="connsiteY14" fmla="*/ 12455 h 156268"/>
                <a:gd name="connsiteX15" fmla="*/ 23923 w 53440"/>
                <a:gd name="connsiteY15" fmla="*/ 24835 h 156268"/>
                <a:gd name="connsiteX16" fmla="*/ 37158 w 53440"/>
                <a:gd name="connsiteY16" fmla="*/ 12455 h 15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440" h="156268">
                  <a:moveTo>
                    <a:pt x="36159" y="53099"/>
                  </a:moveTo>
                  <a:lnTo>
                    <a:pt x="1198" y="55668"/>
                  </a:lnTo>
                  <a:lnTo>
                    <a:pt x="1198" y="62909"/>
                  </a:lnTo>
                  <a:cubicBezTo>
                    <a:pt x="17430" y="62909"/>
                    <a:pt x="19678" y="64311"/>
                    <a:pt x="19678" y="75756"/>
                  </a:cubicBezTo>
                  <a:lnTo>
                    <a:pt x="19678" y="138591"/>
                  </a:lnTo>
                  <a:cubicBezTo>
                    <a:pt x="19678" y="149102"/>
                    <a:pt x="16931" y="149102"/>
                    <a:pt x="199" y="149102"/>
                  </a:cubicBezTo>
                  <a:lnTo>
                    <a:pt x="199" y="156343"/>
                  </a:lnTo>
                  <a:cubicBezTo>
                    <a:pt x="8191" y="156110"/>
                    <a:pt x="21676" y="155643"/>
                    <a:pt x="27669" y="155643"/>
                  </a:cubicBezTo>
                  <a:cubicBezTo>
                    <a:pt x="36409" y="155643"/>
                    <a:pt x="45149" y="156110"/>
                    <a:pt x="53640" y="156343"/>
                  </a:cubicBezTo>
                  <a:lnTo>
                    <a:pt x="53640" y="149102"/>
                  </a:lnTo>
                  <a:cubicBezTo>
                    <a:pt x="37158" y="149102"/>
                    <a:pt x="36159" y="147934"/>
                    <a:pt x="36159" y="138825"/>
                  </a:cubicBezTo>
                  <a:lnTo>
                    <a:pt x="36159" y="53099"/>
                  </a:lnTo>
                  <a:close/>
                  <a:moveTo>
                    <a:pt x="37158" y="12455"/>
                  </a:moveTo>
                  <a:cubicBezTo>
                    <a:pt x="37158" y="4980"/>
                    <a:pt x="30915" y="75"/>
                    <a:pt x="23923" y="75"/>
                  </a:cubicBezTo>
                  <a:cubicBezTo>
                    <a:pt x="16182" y="75"/>
                    <a:pt x="10688" y="6382"/>
                    <a:pt x="10688" y="12455"/>
                  </a:cubicBezTo>
                  <a:cubicBezTo>
                    <a:pt x="10688" y="18762"/>
                    <a:pt x="16182" y="24835"/>
                    <a:pt x="23923" y="24835"/>
                  </a:cubicBezTo>
                  <a:cubicBezTo>
                    <a:pt x="30915" y="24835"/>
                    <a:pt x="37158" y="19929"/>
                    <a:pt x="37158" y="12455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438CCBC-33AF-CBB9-6DE8-04CDD46681A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101566" y="4235520"/>
              <a:ext cx="195032" cy="103244"/>
            </a:xfrm>
            <a:custGeom>
              <a:avLst/>
              <a:gdLst>
                <a:gd name="connsiteX0" fmla="*/ 19681 w 195032"/>
                <a:gd name="connsiteY0" fmla="*/ 22966 h 103244"/>
                <a:gd name="connsiteX1" fmla="*/ 19681 w 195032"/>
                <a:gd name="connsiteY1" fmla="*/ 85567 h 103244"/>
                <a:gd name="connsiteX2" fmla="*/ 202 w 195032"/>
                <a:gd name="connsiteY2" fmla="*/ 96078 h 103244"/>
                <a:gd name="connsiteX3" fmla="*/ 202 w 195032"/>
                <a:gd name="connsiteY3" fmla="*/ 103320 h 103244"/>
                <a:gd name="connsiteX4" fmla="*/ 28421 w 195032"/>
                <a:gd name="connsiteY4" fmla="*/ 102619 h 103244"/>
                <a:gd name="connsiteX5" fmla="*/ 56390 w 195032"/>
                <a:gd name="connsiteY5" fmla="*/ 103320 h 103244"/>
                <a:gd name="connsiteX6" fmla="*/ 56390 w 195032"/>
                <a:gd name="connsiteY6" fmla="*/ 96078 h 103244"/>
                <a:gd name="connsiteX7" fmla="*/ 36911 w 195032"/>
                <a:gd name="connsiteY7" fmla="*/ 85567 h 103244"/>
                <a:gd name="connsiteX8" fmla="*/ 36911 w 195032"/>
                <a:gd name="connsiteY8" fmla="*/ 42587 h 103244"/>
                <a:gd name="connsiteX9" fmla="*/ 70624 w 195032"/>
                <a:gd name="connsiteY9" fmla="*/ 5214 h 103244"/>
                <a:gd name="connsiteX10" fmla="*/ 89103 w 195032"/>
                <a:gd name="connsiteY10" fmla="*/ 31142 h 103244"/>
                <a:gd name="connsiteX11" fmla="*/ 89103 w 195032"/>
                <a:gd name="connsiteY11" fmla="*/ 85567 h 103244"/>
                <a:gd name="connsiteX12" fmla="*/ 69625 w 195032"/>
                <a:gd name="connsiteY12" fmla="*/ 96078 h 103244"/>
                <a:gd name="connsiteX13" fmla="*/ 69625 w 195032"/>
                <a:gd name="connsiteY13" fmla="*/ 103320 h 103244"/>
                <a:gd name="connsiteX14" fmla="*/ 97843 w 195032"/>
                <a:gd name="connsiteY14" fmla="*/ 102619 h 103244"/>
                <a:gd name="connsiteX15" fmla="*/ 125812 w 195032"/>
                <a:gd name="connsiteY15" fmla="*/ 103320 h 103244"/>
                <a:gd name="connsiteX16" fmla="*/ 125812 w 195032"/>
                <a:gd name="connsiteY16" fmla="*/ 96078 h 103244"/>
                <a:gd name="connsiteX17" fmla="*/ 106334 w 195032"/>
                <a:gd name="connsiteY17" fmla="*/ 85567 h 103244"/>
                <a:gd name="connsiteX18" fmla="*/ 106334 w 195032"/>
                <a:gd name="connsiteY18" fmla="*/ 42587 h 103244"/>
                <a:gd name="connsiteX19" fmla="*/ 140046 w 195032"/>
                <a:gd name="connsiteY19" fmla="*/ 5214 h 103244"/>
                <a:gd name="connsiteX20" fmla="*/ 158526 w 195032"/>
                <a:gd name="connsiteY20" fmla="*/ 31142 h 103244"/>
                <a:gd name="connsiteX21" fmla="*/ 158526 w 195032"/>
                <a:gd name="connsiteY21" fmla="*/ 85567 h 103244"/>
                <a:gd name="connsiteX22" fmla="*/ 139047 w 195032"/>
                <a:gd name="connsiteY22" fmla="*/ 96078 h 103244"/>
                <a:gd name="connsiteX23" fmla="*/ 139047 w 195032"/>
                <a:gd name="connsiteY23" fmla="*/ 103320 h 103244"/>
                <a:gd name="connsiteX24" fmla="*/ 167266 w 195032"/>
                <a:gd name="connsiteY24" fmla="*/ 102619 h 103244"/>
                <a:gd name="connsiteX25" fmla="*/ 195235 w 195032"/>
                <a:gd name="connsiteY25" fmla="*/ 103320 h 103244"/>
                <a:gd name="connsiteX26" fmla="*/ 195235 w 195032"/>
                <a:gd name="connsiteY26" fmla="*/ 96078 h 103244"/>
                <a:gd name="connsiteX27" fmla="*/ 175756 w 195032"/>
                <a:gd name="connsiteY27" fmla="*/ 89071 h 103244"/>
                <a:gd name="connsiteX28" fmla="*/ 175756 w 195032"/>
                <a:gd name="connsiteY28" fmla="*/ 44456 h 103244"/>
                <a:gd name="connsiteX29" fmla="*/ 168015 w 195032"/>
                <a:gd name="connsiteY29" fmla="*/ 8717 h 103244"/>
                <a:gd name="connsiteX30" fmla="*/ 141794 w 195032"/>
                <a:gd name="connsiteY30" fmla="*/ 75 h 103244"/>
                <a:gd name="connsiteX31" fmla="*/ 105585 w 195032"/>
                <a:gd name="connsiteY31" fmla="*/ 22966 h 103244"/>
                <a:gd name="connsiteX32" fmla="*/ 72372 w 195032"/>
                <a:gd name="connsiteY32" fmla="*/ 75 h 103244"/>
                <a:gd name="connsiteX33" fmla="*/ 35413 w 195032"/>
                <a:gd name="connsiteY33" fmla="*/ 24601 h 103244"/>
                <a:gd name="connsiteX34" fmla="*/ 35413 w 195032"/>
                <a:gd name="connsiteY34" fmla="*/ 75 h 103244"/>
                <a:gd name="connsiteX35" fmla="*/ 202 w 195032"/>
                <a:gd name="connsiteY35" fmla="*/ 2644 h 103244"/>
                <a:gd name="connsiteX36" fmla="*/ 202 w 195032"/>
                <a:gd name="connsiteY36" fmla="*/ 9885 h 103244"/>
                <a:gd name="connsiteX37" fmla="*/ 19681 w 195032"/>
                <a:gd name="connsiteY37" fmla="*/ 22966 h 10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5032" h="103244">
                  <a:moveTo>
                    <a:pt x="19681" y="22966"/>
                  </a:moveTo>
                  <a:lnTo>
                    <a:pt x="19681" y="85567"/>
                  </a:lnTo>
                  <a:cubicBezTo>
                    <a:pt x="19681" y="96078"/>
                    <a:pt x="16934" y="96078"/>
                    <a:pt x="202" y="96078"/>
                  </a:cubicBezTo>
                  <a:lnTo>
                    <a:pt x="202" y="103320"/>
                  </a:lnTo>
                  <a:cubicBezTo>
                    <a:pt x="8943" y="103086"/>
                    <a:pt x="21678" y="102619"/>
                    <a:pt x="28421" y="102619"/>
                  </a:cubicBezTo>
                  <a:cubicBezTo>
                    <a:pt x="34914" y="102619"/>
                    <a:pt x="47899" y="103086"/>
                    <a:pt x="56390" y="103320"/>
                  </a:cubicBezTo>
                  <a:lnTo>
                    <a:pt x="56390" y="96078"/>
                  </a:lnTo>
                  <a:cubicBezTo>
                    <a:pt x="39658" y="96078"/>
                    <a:pt x="36911" y="96078"/>
                    <a:pt x="36911" y="85567"/>
                  </a:cubicBezTo>
                  <a:lnTo>
                    <a:pt x="36911" y="42587"/>
                  </a:lnTo>
                  <a:cubicBezTo>
                    <a:pt x="36911" y="18294"/>
                    <a:pt x="54642" y="5214"/>
                    <a:pt x="70624" y="5214"/>
                  </a:cubicBezTo>
                  <a:cubicBezTo>
                    <a:pt x="86356" y="5214"/>
                    <a:pt x="89103" y="17827"/>
                    <a:pt x="89103" y="31142"/>
                  </a:cubicBezTo>
                  <a:lnTo>
                    <a:pt x="89103" y="85567"/>
                  </a:lnTo>
                  <a:cubicBezTo>
                    <a:pt x="89103" y="96078"/>
                    <a:pt x="86356" y="96078"/>
                    <a:pt x="69625" y="96078"/>
                  </a:cubicBezTo>
                  <a:lnTo>
                    <a:pt x="69625" y="103320"/>
                  </a:lnTo>
                  <a:cubicBezTo>
                    <a:pt x="78365" y="103086"/>
                    <a:pt x="91101" y="102619"/>
                    <a:pt x="97843" y="102619"/>
                  </a:cubicBezTo>
                  <a:cubicBezTo>
                    <a:pt x="104336" y="102619"/>
                    <a:pt x="117322" y="103086"/>
                    <a:pt x="125812" y="103320"/>
                  </a:cubicBezTo>
                  <a:lnTo>
                    <a:pt x="125812" y="96078"/>
                  </a:lnTo>
                  <a:cubicBezTo>
                    <a:pt x="109081" y="96078"/>
                    <a:pt x="106334" y="96078"/>
                    <a:pt x="106334" y="85567"/>
                  </a:cubicBezTo>
                  <a:lnTo>
                    <a:pt x="106334" y="42587"/>
                  </a:lnTo>
                  <a:cubicBezTo>
                    <a:pt x="106334" y="18294"/>
                    <a:pt x="124064" y="5214"/>
                    <a:pt x="140046" y="5214"/>
                  </a:cubicBezTo>
                  <a:cubicBezTo>
                    <a:pt x="155779" y="5214"/>
                    <a:pt x="158526" y="17827"/>
                    <a:pt x="158526" y="31142"/>
                  </a:cubicBezTo>
                  <a:lnTo>
                    <a:pt x="158526" y="85567"/>
                  </a:lnTo>
                  <a:cubicBezTo>
                    <a:pt x="158526" y="96078"/>
                    <a:pt x="155779" y="96078"/>
                    <a:pt x="139047" y="96078"/>
                  </a:cubicBezTo>
                  <a:lnTo>
                    <a:pt x="139047" y="103320"/>
                  </a:lnTo>
                  <a:cubicBezTo>
                    <a:pt x="147788" y="103086"/>
                    <a:pt x="160523" y="102619"/>
                    <a:pt x="167266" y="102619"/>
                  </a:cubicBezTo>
                  <a:cubicBezTo>
                    <a:pt x="173759" y="102619"/>
                    <a:pt x="186744" y="103086"/>
                    <a:pt x="195235" y="103320"/>
                  </a:cubicBezTo>
                  <a:lnTo>
                    <a:pt x="195235" y="96078"/>
                  </a:lnTo>
                  <a:cubicBezTo>
                    <a:pt x="182249" y="96078"/>
                    <a:pt x="176006" y="96078"/>
                    <a:pt x="175756" y="89071"/>
                  </a:cubicBezTo>
                  <a:lnTo>
                    <a:pt x="175756" y="44456"/>
                  </a:lnTo>
                  <a:cubicBezTo>
                    <a:pt x="175756" y="24368"/>
                    <a:pt x="175756" y="17126"/>
                    <a:pt x="168015" y="8717"/>
                  </a:cubicBezTo>
                  <a:cubicBezTo>
                    <a:pt x="164519" y="4746"/>
                    <a:pt x="156278" y="75"/>
                    <a:pt x="141794" y="75"/>
                  </a:cubicBezTo>
                  <a:cubicBezTo>
                    <a:pt x="120818" y="75"/>
                    <a:pt x="109830" y="14090"/>
                    <a:pt x="105585" y="22966"/>
                  </a:cubicBezTo>
                  <a:cubicBezTo>
                    <a:pt x="102089" y="2644"/>
                    <a:pt x="83609" y="75"/>
                    <a:pt x="72372" y="75"/>
                  </a:cubicBezTo>
                  <a:cubicBezTo>
                    <a:pt x="54142" y="75"/>
                    <a:pt x="42405" y="10119"/>
                    <a:pt x="35413" y="24601"/>
                  </a:cubicBezTo>
                  <a:lnTo>
                    <a:pt x="35413" y="75"/>
                  </a:lnTo>
                  <a:lnTo>
                    <a:pt x="202" y="2644"/>
                  </a:lnTo>
                  <a:lnTo>
                    <a:pt x="202" y="9885"/>
                  </a:lnTo>
                  <a:cubicBezTo>
                    <a:pt x="17683" y="9885"/>
                    <a:pt x="19681" y="11520"/>
                    <a:pt x="19681" y="22966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F51DB46-4F58-E323-9763-026C195EEEF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326398" y="4163575"/>
              <a:ext cx="57935" cy="233585"/>
            </a:xfrm>
            <a:custGeom>
              <a:avLst/>
              <a:gdLst>
                <a:gd name="connsiteX0" fmla="*/ 58146 w 57935"/>
                <a:gd name="connsiteY0" fmla="*/ 231324 h 233585"/>
                <a:gd name="connsiteX1" fmla="*/ 53901 w 57935"/>
                <a:gd name="connsiteY1" fmla="*/ 226186 h 233585"/>
                <a:gd name="connsiteX2" fmla="*/ 14694 w 57935"/>
                <a:gd name="connsiteY2" fmla="*/ 116868 h 233585"/>
                <a:gd name="connsiteX3" fmla="*/ 54900 w 57935"/>
                <a:gd name="connsiteY3" fmla="*/ 6382 h 233585"/>
                <a:gd name="connsiteX4" fmla="*/ 58146 w 57935"/>
                <a:gd name="connsiteY4" fmla="*/ 2411 h 233585"/>
                <a:gd name="connsiteX5" fmla="*/ 55649 w 57935"/>
                <a:gd name="connsiteY5" fmla="*/ 75 h 233585"/>
                <a:gd name="connsiteX6" fmla="*/ 15943 w 57935"/>
                <a:gd name="connsiteY6" fmla="*/ 45624 h 233585"/>
                <a:gd name="connsiteX7" fmla="*/ 211 w 57935"/>
                <a:gd name="connsiteY7" fmla="*/ 116868 h 233585"/>
                <a:gd name="connsiteX8" fmla="*/ 16692 w 57935"/>
                <a:gd name="connsiteY8" fmla="*/ 189746 h 233585"/>
                <a:gd name="connsiteX9" fmla="*/ 55649 w 57935"/>
                <a:gd name="connsiteY9" fmla="*/ 233660 h 233585"/>
                <a:gd name="connsiteX10" fmla="*/ 58146 w 57935"/>
                <a:gd name="connsiteY10" fmla="*/ 231324 h 23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35" h="233585">
                  <a:moveTo>
                    <a:pt x="58146" y="231324"/>
                  </a:moveTo>
                  <a:cubicBezTo>
                    <a:pt x="58146" y="230624"/>
                    <a:pt x="58146" y="230157"/>
                    <a:pt x="53901" y="226186"/>
                  </a:cubicBezTo>
                  <a:cubicBezTo>
                    <a:pt x="22685" y="196754"/>
                    <a:pt x="14694" y="152606"/>
                    <a:pt x="14694" y="116868"/>
                  </a:cubicBezTo>
                  <a:cubicBezTo>
                    <a:pt x="14694" y="76224"/>
                    <a:pt x="24184" y="35580"/>
                    <a:pt x="54900" y="6382"/>
                  </a:cubicBezTo>
                  <a:cubicBezTo>
                    <a:pt x="58146" y="3579"/>
                    <a:pt x="58146" y="3111"/>
                    <a:pt x="58146" y="2411"/>
                  </a:cubicBezTo>
                  <a:cubicBezTo>
                    <a:pt x="58146" y="775"/>
                    <a:pt x="57147" y="75"/>
                    <a:pt x="55649" y="75"/>
                  </a:cubicBezTo>
                  <a:cubicBezTo>
                    <a:pt x="53152" y="75"/>
                    <a:pt x="30677" y="15959"/>
                    <a:pt x="15943" y="45624"/>
                  </a:cubicBezTo>
                  <a:cubicBezTo>
                    <a:pt x="3207" y="71318"/>
                    <a:pt x="211" y="97246"/>
                    <a:pt x="211" y="116868"/>
                  </a:cubicBezTo>
                  <a:cubicBezTo>
                    <a:pt x="211" y="135087"/>
                    <a:pt x="2957" y="163351"/>
                    <a:pt x="16692" y="189746"/>
                  </a:cubicBezTo>
                  <a:cubicBezTo>
                    <a:pt x="31675" y="218477"/>
                    <a:pt x="53152" y="233660"/>
                    <a:pt x="55649" y="233660"/>
                  </a:cubicBezTo>
                  <a:cubicBezTo>
                    <a:pt x="57147" y="233660"/>
                    <a:pt x="58146" y="232960"/>
                    <a:pt x="58146" y="231324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C484D80-F2A2-1E1B-131F-D66E0367342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408779" y="4235520"/>
              <a:ext cx="102885" cy="148560"/>
            </a:xfrm>
            <a:custGeom>
              <a:avLst/>
              <a:gdLst>
                <a:gd name="connsiteX0" fmla="*/ 103100 w 102885"/>
                <a:gd name="connsiteY0" fmla="*/ 2644 h 148560"/>
                <a:gd name="connsiteX1" fmla="*/ 100602 w 102885"/>
                <a:gd name="connsiteY1" fmla="*/ 308 h 148560"/>
                <a:gd name="connsiteX2" fmla="*/ 83621 w 102885"/>
                <a:gd name="connsiteY2" fmla="*/ 16426 h 148560"/>
                <a:gd name="connsiteX3" fmla="*/ 60397 w 102885"/>
                <a:gd name="connsiteY3" fmla="*/ 75 h 148560"/>
                <a:gd name="connsiteX4" fmla="*/ 214 w 102885"/>
                <a:gd name="connsiteY4" fmla="*/ 68515 h 148560"/>
                <a:gd name="connsiteX5" fmla="*/ 33178 w 102885"/>
                <a:gd name="connsiteY5" fmla="*/ 105889 h 148560"/>
                <a:gd name="connsiteX6" fmla="*/ 62645 w 102885"/>
                <a:gd name="connsiteY6" fmla="*/ 91874 h 148560"/>
                <a:gd name="connsiteX7" fmla="*/ 51407 w 102885"/>
                <a:gd name="connsiteY7" fmla="*/ 133686 h 148560"/>
                <a:gd name="connsiteX8" fmla="*/ 33427 w 102885"/>
                <a:gd name="connsiteY8" fmla="*/ 141394 h 148560"/>
                <a:gd name="connsiteX9" fmla="*/ 27684 w 102885"/>
                <a:gd name="connsiteY9" fmla="*/ 146066 h 148560"/>
                <a:gd name="connsiteX10" fmla="*/ 30930 w 102885"/>
                <a:gd name="connsiteY10" fmla="*/ 148635 h 148560"/>
                <a:gd name="connsiteX11" fmla="*/ 55902 w 102885"/>
                <a:gd name="connsiteY11" fmla="*/ 147934 h 148560"/>
                <a:gd name="connsiteX12" fmla="*/ 81624 w 102885"/>
                <a:gd name="connsiteY12" fmla="*/ 148635 h 148560"/>
                <a:gd name="connsiteX13" fmla="*/ 86119 w 102885"/>
                <a:gd name="connsiteY13" fmla="*/ 143963 h 148560"/>
                <a:gd name="connsiteX14" fmla="*/ 79626 w 102885"/>
                <a:gd name="connsiteY14" fmla="*/ 141394 h 148560"/>
                <a:gd name="connsiteX15" fmla="*/ 67639 w 102885"/>
                <a:gd name="connsiteY15" fmla="*/ 137657 h 148560"/>
                <a:gd name="connsiteX16" fmla="*/ 68638 w 102885"/>
                <a:gd name="connsiteY16" fmla="*/ 132518 h 148560"/>
                <a:gd name="connsiteX17" fmla="*/ 103100 w 102885"/>
                <a:gd name="connsiteY17" fmla="*/ 2644 h 148560"/>
                <a:gd name="connsiteX18" fmla="*/ 33927 w 102885"/>
                <a:gd name="connsiteY18" fmla="*/ 100750 h 148560"/>
                <a:gd name="connsiteX19" fmla="*/ 17945 w 102885"/>
                <a:gd name="connsiteY19" fmla="*/ 78793 h 148560"/>
                <a:gd name="connsiteX20" fmla="*/ 29432 w 102885"/>
                <a:gd name="connsiteY20" fmla="*/ 32310 h 148560"/>
                <a:gd name="connsiteX21" fmla="*/ 60397 w 102885"/>
                <a:gd name="connsiteY21" fmla="*/ 5214 h 148560"/>
                <a:gd name="connsiteX22" fmla="*/ 80125 w 102885"/>
                <a:gd name="connsiteY22" fmla="*/ 25769 h 148560"/>
                <a:gd name="connsiteX23" fmla="*/ 65641 w 102885"/>
                <a:gd name="connsiteY23" fmla="*/ 79260 h 148560"/>
                <a:gd name="connsiteX24" fmla="*/ 33927 w 102885"/>
                <a:gd name="connsiteY24" fmla="*/ 100750 h 14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885" h="148560">
                  <a:moveTo>
                    <a:pt x="103100" y="2644"/>
                  </a:moveTo>
                  <a:cubicBezTo>
                    <a:pt x="103100" y="1710"/>
                    <a:pt x="102350" y="308"/>
                    <a:pt x="100602" y="308"/>
                  </a:cubicBezTo>
                  <a:cubicBezTo>
                    <a:pt x="97856" y="308"/>
                    <a:pt x="87867" y="9652"/>
                    <a:pt x="83621" y="16426"/>
                  </a:cubicBezTo>
                  <a:cubicBezTo>
                    <a:pt x="78128" y="3812"/>
                    <a:pt x="68388" y="75"/>
                    <a:pt x="60397" y="75"/>
                  </a:cubicBezTo>
                  <a:cubicBezTo>
                    <a:pt x="30930" y="75"/>
                    <a:pt x="214" y="34645"/>
                    <a:pt x="214" y="68515"/>
                  </a:cubicBezTo>
                  <a:cubicBezTo>
                    <a:pt x="214" y="91407"/>
                    <a:pt x="14948" y="105889"/>
                    <a:pt x="33178" y="105889"/>
                  </a:cubicBezTo>
                  <a:cubicBezTo>
                    <a:pt x="43916" y="105889"/>
                    <a:pt x="53655" y="100283"/>
                    <a:pt x="62645" y="91874"/>
                  </a:cubicBezTo>
                  <a:cubicBezTo>
                    <a:pt x="60397" y="100049"/>
                    <a:pt x="52156" y="131583"/>
                    <a:pt x="51407" y="133686"/>
                  </a:cubicBezTo>
                  <a:cubicBezTo>
                    <a:pt x="49410" y="140226"/>
                    <a:pt x="47412" y="141160"/>
                    <a:pt x="33427" y="141394"/>
                  </a:cubicBezTo>
                  <a:cubicBezTo>
                    <a:pt x="30181" y="141394"/>
                    <a:pt x="27684" y="141394"/>
                    <a:pt x="27684" y="146066"/>
                  </a:cubicBezTo>
                  <a:cubicBezTo>
                    <a:pt x="27684" y="146299"/>
                    <a:pt x="27684" y="148635"/>
                    <a:pt x="30930" y="148635"/>
                  </a:cubicBezTo>
                  <a:cubicBezTo>
                    <a:pt x="38921" y="148635"/>
                    <a:pt x="47661" y="147934"/>
                    <a:pt x="55902" y="147934"/>
                  </a:cubicBezTo>
                  <a:cubicBezTo>
                    <a:pt x="64393" y="147934"/>
                    <a:pt x="73383" y="148635"/>
                    <a:pt x="81624" y="148635"/>
                  </a:cubicBezTo>
                  <a:cubicBezTo>
                    <a:pt x="82872" y="148635"/>
                    <a:pt x="86119" y="148635"/>
                    <a:pt x="86119" y="143963"/>
                  </a:cubicBezTo>
                  <a:cubicBezTo>
                    <a:pt x="86119" y="141394"/>
                    <a:pt x="83621" y="141394"/>
                    <a:pt x="79626" y="141394"/>
                  </a:cubicBezTo>
                  <a:cubicBezTo>
                    <a:pt x="67639" y="141394"/>
                    <a:pt x="67639" y="139759"/>
                    <a:pt x="67639" y="137657"/>
                  </a:cubicBezTo>
                  <a:cubicBezTo>
                    <a:pt x="67639" y="136022"/>
                    <a:pt x="68139" y="134620"/>
                    <a:pt x="68638" y="132518"/>
                  </a:cubicBezTo>
                  <a:lnTo>
                    <a:pt x="103100" y="2644"/>
                  </a:lnTo>
                  <a:close/>
                  <a:moveTo>
                    <a:pt x="33927" y="100750"/>
                  </a:moveTo>
                  <a:cubicBezTo>
                    <a:pt x="18944" y="100750"/>
                    <a:pt x="17945" y="82764"/>
                    <a:pt x="17945" y="78793"/>
                  </a:cubicBezTo>
                  <a:cubicBezTo>
                    <a:pt x="17945" y="67581"/>
                    <a:pt x="25187" y="42120"/>
                    <a:pt x="29432" y="32310"/>
                  </a:cubicBezTo>
                  <a:cubicBezTo>
                    <a:pt x="37173" y="15024"/>
                    <a:pt x="50159" y="5214"/>
                    <a:pt x="60397" y="5214"/>
                  </a:cubicBezTo>
                  <a:cubicBezTo>
                    <a:pt x="76629" y="5214"/>
                    <a:pt x="80125" y="24134"/>
                    <a:pt x="80125" y="25769"/>
                  </a:cubicBezTo>
                  <a:cubicBezTo>
                    <a:pt x="80125" y="27171"/>
                    <a:pt x="66391" y="78326"/>
                    <a:pt x="65641" y="79260"/>
                  </a:cubicBezTo>
                  <a:cubicBezTo>
                    <a:pt x="61896" y="85801"/>
                    <a:pt x="47911" y="100750"/>
                    <a:pt x="33927" y="100750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CE52477-7A5B-4658-578A-FCEE0B92A89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540705" y="4314004"/>
              <a:ext cx="29217" cy="69842"/>
            </a:xfrm>
            <a:custGeom>
              <a:avLst/>
              <a:gdLst>
                <a:gd name="connsiteX0" fmla="*/ 29437 w 29217"/>
                <a:gd name="connsiteY0" fmla="*/ 24601 h 69842"/>
                <a:gd name="connsiteX1" fmla="*/ 13454 w 29217"/>
                <a:gd name="connsiteY1" fmla="*/ 75 h 69842"/>
                <a:gd name="connsiteX2" fmla="*/ 219 w 29217"/>
                <a:gd name="connsiteY2" fmla="*/ 12455 h 69842"/>
                <a:gd name="connsiteX3" fmla="*/ 13454 w 29217"/>
                <a:gd name="connsiteY3" fmla="*/ 24835 h 69842"/>
                <a:gd name="connsiteX4" fmla="*/ 22195 w 29217"/>
                <a:gd name="connsiteY4" fmla="*/ 21798 h 69842"/>
                <a:gd name="connsiteX5" fmla="*/ 23443 w 29217"/>
                <a:gd name="connsiteY5" fmla="*/ 21097 h 69842"/>
                <a:gd name="connsiteX6" fmla="*/ 23943 w 29217"/>
                <a:gd name="connsiteY6" fmla="*/ 24601 h 69842"/>
                <a:gd name="connsiteX7" fmla="*/ 6962 w 29217"/>
                <a:gd name="connsiteY7" fmla="*/ 63610 h 69842"/>
                <a:gd name="connsiteX8" fmla="*/ 4215 w 29217"/>
                <a:gd name="connsiteY8" fmla="*/ 67347 h 69842"/>
                <a:gd name="connsiteX9" fmla="*/ 6712 w 29217"/>
                <a:gd name="connsiteY9" fmla="*/ 69917 h 69842"/>
                <a:gd name="connsiteX10" fmla="*/ 29437 w 29217"/>
                <a:gd name="connsiteY10" fmla="*/ 24601 h 6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17" h="69842">
                  <a:moveTo>
                    <a:pt x="29437" y="24601"/>
                  </a:moveTo>
                  <a:cubicBezTo>
                    <a:pt x="29437" y="9185"/>
                    <a:pt x="23194" y="75"/>
                    <a:pt x="13454" y="75"/>
                  </a:cubicBezTo>
                  <a:cubicBezTo>
                    <a:pt x="5214" y="75"/>
                    <a:pt x="219" y="5914"/>
                    <a:pt x="219" y="12455"/>
                  </a:cubicBezTo>
                  <a:cubicBezTo>
                    <a:pt x="219" y="18762"/>
                    <a:pt x="5214" y="24835"/>
                    <a:pt x="13454" y="24835"/>
                  </a:cubicBezTo>
                  <a:cubicBezTo>
                    <a:pt x="16451" y="24835"/>
                    <a:pt x="19698" y="23900"/>
                    <a:pt x="22195" y="21798"/>
                  </a:cubicBezTo>
                  <a:cubicBezTo>
                    <a:pt x="22944" y="21331"/>
                    <a:pt x="23194" y="21097"/>
                    <a:pt x="23443" y="21097"/>
                  </a:cubicBezTo>
                  <a:cubicBezTo>
                    <a:pt x="23693" y="21097"/>
                    <a:pt x="23943" y="21331"/>
                    <a:pt x="23943" y="24601"/>
                  </a:cubicBezTo>
                  <a:cubicBezTo>
                    <a:pt x="23943" y="41887"/>
                    <a:pt x="15203" y="55902"/>
                    <a:pt x="6962" y="63610"/>
                  </a:cubicBezTo>
                  <a:cubicBezTo>
                    <a:pt x="4215" y="66179"/>
                    <a:pt x="4215" y="66647"/>
                    <a:pt x="4215" y="67347"/>
                  </a:cubicBezTo>
                  <a:cubicBezTo>
                    <a:pt x="4215" y="68982"/>
                    <a:pt x="5463" y="69917"/>
                    <a:pt x="6712" y="69917"/>
                  </a:cubicBezTo>
                  <a:cubicBezTo>
                    <a:pt x="9459" y="69917"/>
                    <a:pt x="29437" y="51931"/>
                    <a:pt x="29437" y="24601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EC73586-4031-9A0E-55CD-0AC6356BF71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622224" y="4235520"/>
              <a:ext cx="130354" cy="148560"/>
            </a:xfrm>
            <a:custGeom>
              <a:avLst/>
              <a:gdLst>
                <a:gd name="connsiteX0" fmla="*/ 19452 w 130354"/>
                <a:gd name="connsiteY0" fmla="*/ 131817 h 148560"/>
                <a:gd name="connsiteX1" fmla="*/ 5967 w 130354"/>
                <a:gd name="connsiteY1" fmla="*/ 141394 h 148560"/>
                <a:gd name="connsiteX2" fmla="*/ 224 w 130354"/>
                <a:gd name="connsiteY2" fmla="*/ 145832 h 148560"/>
                <a:gd name="connsiteX3" fmla="*/ 3470 w 130354"/>
                <a:gd name="connsiteY3" fmla="*/ 148635 h 148560"/>
                <a:gd name="connsiteX4" fmla="*/ 24447 w 130354"/>
                <a:gd name="connsiteY4" fmla="*/ 147934 h 148560"/>
                <a:gd name="connsiteX5" fmla="*/ 49169 w 130354"/>
                <a:gd name="connsiteY5" fmla="*/ 148635 h 148560"/>
                <a:gd name="connsiteX6" fmla="*/ 53664 w 130354"/>
                <a:gd name="connsiteY6" fmla="*/ 143963 h 148560"/>
                <a:gd name="connsiteX7" fmla="*/ 47671 w 130354"/>
                <a:gd name="connsiteY7" fmla="*/ 141394 h 148560"/>
                <a:gd name="connsiteX8" fmla="*/ 35185 w 130354"/>
                <a:gd name="connsiteY8" fmla="*/ 137657 h 148560"/>
                <a:gd name="connsiteX9" fmla="*/ 47421 w 130354"/>
                <a:gd name="connsiteY9" fmla="*/ 90940 h 148560"/>
                <a:gd name="connsiteX10" fmla="*/ 70395 w 130354"/>
                <a:gd name="connsiteY10" fmla="*/ 105889 h 148560"/>
                <a:gd name="connsiteX11" fmla="*/ 130578 w 130354"/>
                <a:gd name="connsiteY11" fmla="*/ 37448 h 148560"/>
                <a:gd name="connsiteX12" fmla="*/ 97365 w 130354"/>
                <a:gd name="connsiteY12" fmla="*/ 75 h 148560"/>
                <a:gd name="connsiteX13" fmla="*/ 64652 w 130354"/>
                <a:gd name="connsiteY13" fmla="*/ 17594 h 148560"/>
                <a:gd name="connsiteX14" fmla="*/ 42177 w 130354"/>
                <a:gd name="connsiteY14" fmla="*/ 75 h 148560"/>
                <a:gd name="connsiteX15" fmla="*/ 23697 w 130354"/>
                <a:gd name="connsiteY15" fmla="*/ 13389 h 148560"/>
                <a:gd name="connsiteX16" fmla="*/ 15956 w 130354"/>
                <a:gd name="connsiteY16" fmla="*/ 36047 h 148560"/>
                <a:gd name="connsiteX17" fmla="*/ 18953 w 130354"/>
                <a:gd name="connsiteY17" fmla="*/ 38383 h 148560"/>
                <a:gd name="connsiteX18" fmla="*/ 23198 w 130354"/>
                <a:gd name="connsiteY18" fmla="*/ 33010 h 148560"/>
                <a:gd name="connsiteX19" fmla="*/ 41428 w 130354"/>
                <a:gd name="connsiteY19" fmla="*/ 5214 h 148560"/>
                <a:gd name="connsiteX20" fmla="*/ 49169 w 130354"/>
                <a:gd name="connsiteY20" fmla="*/ 15959 h 148560"/>
                <a:gd name="connsiteX21" fmla="*/ 47421 w 130354"/>
                <a:gd name="connsiteY21" fmla="*/ 27871 h 148560"/>
                <a:gd name="connsiteX22" fmla="*/ 19452 w 130354"/>
                <a:gd name="connsiteY22" fmla="*/ 131817 h 148560"/>
                <a:gd name="connsiteX23" fmla="*/ 63403 w 130354"/>
                <a:gd name="connsiteY23" fmla="*/ 30441 h 148560"/>
                <a:gd name="connsiteX24" fmla="*/ 76389 w 130354"/>
                <a:gd name="connsiteY24" fmla="*/ 14090 h 148560"/>
                <a:gd name="connsiteX25" fmla="*/ 96616 w 130354"/>
                <a:gd name="connsiteY25" fmla="*/ 5214 h 148560"/>
                <a:gd name="connsiteX26" fmla="*/ 112598 w 130354"/>
                <a:gd name="connsiteY26" fmla="*/ 27171 h 148560"/>
                <a:gd name="connsiteX27" fmla="*/ 99863 w 130354"/>
                <a:gd name="connsiteY27" fmla="*/ 76691 h 148560"/>
                <a:gd name="connsiteX28" fmla="*/ 70146 w 130354"/>
                <a:gd name="connsiteY28" fmla="*/ 100750 h 148560"/>
                <a:gd name="connsiteX29" fmla="*/ 50418 w 130354"/>
                <a:gd name="connsiteY29" fmla="*/ 79961 h 148560"/>
                <a:gd name="connsiteX30" fmla="*/ 51167 w 130354"/>
                <a:gd name="connsiteY30" fmla="*/ 76224 h 148560"/>
                <a:gd name="connsiteX31" fmla="*/ 63403 w 130354"/>
                <a:gd name="connsiteY31" fmla="*/ 30441 h 14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0354" h="148560">
                  <a:moveTo>
                    <a:pt x="19452" y="131817"/>
                  </a:moveTo>
                  <a:cubicBezTo>
                    <a:pt x="17454" y="139759"/>
                    <a:pt x="16955" y="141394"/>
                    <a:pt x="5967" y="141394"/>
                  </a:cubicBezTo>
                  <a:cubicBezTo>
                    <a:pt x="2971" y="141394"/>
                    <a:pt x="224" y="141394"/>
                    <a:pt x="224" y="145832"/>
                  </a:cubicBezTo>
                  <a:cubicBezTo>
                    <a:pt x="224" y="147701"/>
                    <a:pt x="1472" y="148635"/>
                    <a:pt x="3470" y="148635"/>
                  </a:cubicBezTo>
                  <a:cubicBezTo>
                    <a:pt x="10213" y="148635"/>
                    <a:pt x="17454" y="147934"/>
                    <a:pt x="24447" y="147934"/>
                  </a:cubicBezTo>
                  <a:cubicBezTo>
                    <a:pt x="32687" y="147934"/>
                    <a:pt x="41178" y="148635"/>
                    <a:pt x="49169" y="148635"/>
                  </a:cubicBezTo>
                  <a:cubicBezTo>
                    <a:pt x="50418" y="148635"/>
                    <a:pt x="53664" y="148635"/>
                    <a:pt x="53664" y="143963"/>
                  </a:cubicBezTo>
                  <a:cubicBezTo>
                    <a:pt x="53664" y="141394"/>
                    <a:pt x="51167" y="141394"/>
                    <a:pt x="47671" y="141394"/>
                  </a:cubicBezTo>
                  <a:cubicBezTo>
                    <a:pt x="35185" y="141394"/>
                    <a:pt x="35185" y="139759"/>
                    <a:pt x="35185" y="137657"/>
                  </a:cubicBezTo>
                  <a:cubicBezTo>
                    <a:pt x="35185" y="134854"/>
                    <a:pt x="45673" y="96779"/>
                    <a:pt x="47421" y="90940"/>
                  </a:cubicBezTo>
                  <a:cubicBezTo>
                    <a:pt x="50667" y="97714"/>
                    <a:pt x="57660" y="105889"/>
                    <a:pt x="70395" y="105889"/>
                  </a:cubicBezTo>
                  <a:cubicBezTo>
                    <a:pt x="99363" y="105889"/>
                    <a:pt x="130578" y="71786"/>
                    <a:pt x="130578" y="37448"/>
                  </a:cubicBezTo>
                  <a:cubicBezTo>
                    <a:pt x="130578" y="15491"/>
                    <a:pt x="116344" y="75"/>
                    <a:pt x="97365" y="75"/>
                  </a:cubicBezTo>
                  <a:cubicBezTo>
                    <a:pt x="84879" y="75"/>
                    <a:pt x="72893" y="8484"/>
                    <a:pt x="64652" y="17594"/>
                  </a:cubicBezTo>
                  <a:cubicBezTo>
                    <a:pt x="62155" y="4980"/>
                    <a:pt x="51417" y="75"/>
                    <a:pt x="42177" y="75"/>
                  </a:cubicBezTo>
                  <a:cubicBezTo>
                    <a:pt x="30690" y="75"/>
                    <a:pt x="25945" y="9185"/>
                    <a:pt x="23697" y="13389"/>
                  </a:cubicBezTo>
                  <a:cubicBezTo>
                    <a:pt x="19202" y="21331"/>
                    <a:pt x="15956" y="35346"/>
                    <a:pt x="15956" y="36047"/>
                  </a:cubicBezTo>
                  <a:cubicBezTo>
                    <a:pt x="15956" y="38383"/>
                    <a:pt x="18453" y="38383"/>
                    <a:pt x="18953" y="38383"/>
                  </a:cubicBezTo>
                  <a:cubicBezTo>
                    <a:pt x="21450" y="38383"/>
                    <a:pt x="21700" y="38149"/>
                    <a:pt x="23198" y="33010"/>
                  </a:cubicBezTo>
                  <a:cubicBezTo>
                    <a:pt x="27443" y="16426"/>
                    <a:pt x="32438" y="5214"/>
                    <a:pt x="41428" y="5214"/>
                  </a:cubicBezTo>
                  <a:cubicBezTo>
                    <a:pt x="45673" y="5214"/>
                    <a:pt x="49169" y="7082"/>
                    <a:pt x="49169" y="15959"/>
                  </a:cubicBezTo>
                  <a:cubicBezTo>
                    <a:pt x="49169" y="21331"/>
                    <a:pt x="48420" y="23900"/>
                    <a:pt x="47421" y="27871"/>
                  </a:cubicBezTo>
                  <a:lnTo>
                    <a:pt x="19452" y="131817"/>
                  </a:lnTo>
                  <a:close/>
                  <a:moveTo>
                    <a:pt x="63403" y="30441"/>
                  </a:moveTo>
                  <a:cubicBezTo>
                    <a:pt x="65151" y="24134"/>
                    <a:pt x="71894" y="17594"/>
                    <a:pt x="76389" y="14090"/>
                  </a:cubicBezTo>
                  <a:cubicBezTo>
                    <a:pt x="85129" y="6849"/>
                    <a:pt x="92371" y="5214"/>
                    <a:pt x="96616" y="5214"/>
                  </a:cubicBezTo>
                  <a:cubicBezTo>
                    <a:pt x="106605" y="5214"/>
                    <a:pt x="112598" y="13389"/>
                    <a:pt x="112598" y="27171"/>
                  </a:cubicBezTo>
                  <a:cubicBezTo>
                    <a:pt x="112598" y="40952"/>
                    <a:pt x="104357" y="67815"/>
                    <a:pt x="99863" y="76691"/>
                  </a:cubicBezTo>
                  <a:cubicBezTo>
                    <a:pt x="91372" y="93042"/>
                    <a:pt x="79385" y="100750"/>
                    <a:pt x="70146" y="100750"/>
                  </a:cubicBezTo>
                  <a:cubicBezTo>
                    <a:pt x="53664" y="100750"/>
                    <a:pt x="50418" y="81363"/>
                    <a:pt x="50418" y="79961"/>
                  </a:cubicBezTo>
                  <a:cubicBezTo>
                    <a:pt x="50418" y="79494"/>
                    <a:pt x="50418" y="79027"/>
                    <a:pt x="51167" y="76224"/>
                  </a:cubicBezTo>
                  <a:lnTo>
                    <a:pt x="63403" y="30441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D3E2711-9052-0922-9DC3-4060DA01796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770091" y="4163575"/>
              <a:ext cx="57935" cy="233585"/>
            </a:xfrm>
            <a:custGeom>
              <a:avLst/>
              <a:gdLst>
                <a:gd name="connsiteX0" fmla="*/ 58164 w 57935"/>
                <a:gd name="connsiteY0" fmla="*/ 116868 h 233585"/>
                <a:gd name="connsiteX1" fmla="*/ 41682 w 57935"/>
                <a:gd name="connsiteY1" fmla="*/ 43989 h 233585"/>
                <a:gd name="connsiteX2" fmla="*/ 2726 w 57935"/>
                <a:gd name="connsiteY2" fmla="*/ 75 h 233585"/>
                <a:gd name="connsiteX3" fmla="*/ 229 w 57935"/>
                <a:gd name="connsiteY3" fmla="*/ 2411 h 233585"/>
                <a:gd name="connsiteX4" fmla="*/ 4973 w 57935"/>
                <a:gd name="connsiteY4" fmla="*/ 7783 h 233585"/>
                <a:gd name="connsiteX5" fmla="*/ 43680 w 57935"/>
                <a:gd name="connsiteY5" fmla="*/ 116868 h 233585"/>
                <a:gd name="connsiteX6" fmla="*/ 3475 w 57935"/>
                <a:gd name="connsiteY6" fmla="*/ 227354 h 233585"/>
                <a:gd name="connsiteX7" fmla="*/ 229 w 57935"/>
                <a:gd name="connsiteY7" fmla="*/ 231324 h 233585"/>
                <a:gd name="connsiteX8" fmla="*/ 2726 w 57935"/>
                <a:gd name="connsiteY8" fmla="*/ 233660 h 233585"/>
                <a:gd name="connsiteX9" fmla="*/ 42432 w 57935"/>
                <a:gd name="connsiteY9" fmla="*/ 188111 h 233585"/>
                <a:gd name="connsiteX10" fmla="*/ 58164 w 57935"/>
                <a:gd name="connsiteY10" fmla="*/ 116868 h 23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35" h="233585">
                  <a:moveTo>
                    <a:pt x="58164" y="116868"/>
                  </a:moveTo>
                  <a:cubicBezTo>
                    <a:pt x="58164" y="98648"/>
                    <a:pt x="55417" y="70384"/>
                    <a:pt x="41682" y="43989"/>
                  </a:cubicBezTo>
                  <a:cubicBezTo>
                    <a:pt x="26699" y="15258"/>
                    <a:pt x="5223" y="75"/>
                    <a:pt x="2726" y="75"/>
                  </a:cubicBezTo>
                  <a:cubicBezTo>
                    <a:pt x="1228" y="75"/>
                    <a:pt x="229" y="1009"/>
                    <a:pt x="229" y="2411"/>
                  </a:cubicBezTo>
                  <a:cubicBezTo>
                    <a:pt x="229" y="3111"/>
                    <a:pt x="229" y="3579"/>
                    <a:pt x="4973" y="7783"/>
                  </a:cubicBezTo>
                  <a:cubicBezTo>
                    <a:pt x="29446" y="30908"/>
                    <a:pt x="43680" y="68048"/>
                    <a:pt x="43680" y="116868"/>
                  </a:cubicBezTo>
                  <a:cubicBezTo>
                    <a:pt x="43680" y="156811"/>
                    <a:pt x="34441" y="197922"/>
                    <a:pt x="3475" y="227354"/>
                  </a:cubicBezTo>
                  <a:cubicBezTo>
                    <a:pt x="229" y="230157"/>
                    <a:pt x="229" y="230624"/>
                    <a:pt x="229" y="231324"/>
                  </a:cubicBezTo>
                  <a:cubicBezTo>
                    <a:pt x="229" y="232726"/>
                    <a:pt x="1228" y="233660"/>
                    <a:pt x="2726" y="233660"/>
                  </a:cubicBezTo>
                  <a:cubicBezTo>
                    <a:pt x="5223" y="233660"/>
                    <a:pt x="27698" y="217776"/>
                    <a:pt x="42432" y="188111"/>
                  </a:cubicBezTo>
                  <a:cubicBezTo>
                    <a:pt x="55167" y="162417"/>
                    <a:pt x="58164" y="136489"/>
                    <a:pt x="58164" y="116868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6CAD38C-BB1F-68FF-4D67-CA3DB48BD3D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936321" y="4253039"/>
              <a:ext cx="166064" cy="54659"/>
            </a:xfrm>
            <a:custGeom>
              <a:avLst/>
              <a:gdLst>
                <a:gd name="connsiteX0" fmla="*/ 157810 w 166064"/>
                <a:gd name="connsiteY0" fmla="*/ 9418 h 54659"/>
                <a:gd name="connsiteX1" fmla="*/ 166300 w 166064"/>
                <a:gd name="connsiteY1" fmla="*/ 4746 h 54659"/>
                <a:gd name="connsiteX2" fmla="*/ 158059 w 166064"/>
                <a:gd name="connsiteY2" fmla="*/ 75 h 54659"/>
                <a:gd name="connsiteX3" fmla="*/ 8476 w 166064"/>
                <a:gd name="connsiteY3" fmla="*/ 75 h 54659"/>
                <a:gd name="connsiteX4" fmla="*/ 235 w 166064"/>
                <a:gd name="connsiteY4" fmla="*/ 4746 h 54659"/>
                <a:gd name="connsiteX5" fmla="*/ 8726 w 166064"/>
                <a:gd name="connsiteY5" fmla="*/ 9418 h 54659"/>
                <a:gd name="connsiteX6" fmla="*/ 157810 w 166064"/>
                <a:gd name="connsiteY6" fmla="*/ 9418 h 54659"/>
                <a:gd name="connsiteX7" fmla="*/ 158059 w 166064"/>
                <a:gd name="connsiteY7" fmla="*/ 54734 h 54659"/>
                <a:gd name="connsiteX8" fmla="*/ 166300 w 166064"/>
                <a:gd name="connsiteY8" fmla="*/ 50062 h 54659"/>
                <a:gd name="connsiteX9" fmla="*/ 157810 w 166064"/>
                <a:gd name="connsiteY9" fmla="*/ 45390 h 54659"/>
                <a:gd name="connsiteX10" fmla="*/ 8726 w 166064"/>
                <a:gd name="connsiteY10" fmla="*/ 45390 h 54659"/>
                <a:gd name="connsiteX11" fmla="*/ 235 w 166064"/>
                <a:gd name="connsiteY11" fmla="*/ 50062 h 54659"/>
                <a:gd name="connsiteX12" fmla="*/ 8476 w 166064"/>
                <a:gd name="connsiteY12" fmla="*/ 54734 h 54659"/>
                <a:gd name="connsiteX13" fmla="*/ 158059 w 166064"/>
                <a:gd name="connsiteY13" fmla="*/ 54734 h 5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064" h="54659">
                  <a:moveTo>
                    <a:pt x="157810" y="9418"/>
                  </a:moveTo>
                  <a:cubicBezTo>
                    <a:pt x="161555" y="9418"/>
                    <a:pt x="166300" y="9418"/>
                    <a:pt x="166300" y="4746"/>
                  </a:cubicBezTo>
                  <a:cubicBezTo>
                    <a:pt x="166300" y="75"/>
                    <a:pt x="161555" y="75"/>
                    <a:pt x="158059" y="75"/>
                  </a:cubicBezTo>
                  <a:lnTo>
                    <a:pt x="8476" y="75"/>
                  </a:lnTo>
                  <a:cubicBezTo>
                    <a:pt x="4980" y="75"/>
                    <a:pt x="235" y="75"/>
                    <a:pt x="235" y="4746"/>
                  </a:cubicBezTo>
                  <a:cubicBezTo>
                    <a:pt x="235" y="9418"/>
                    <a:pt x="4980" y="9418"/>
                    <a:pt x="8726" y="9418"/>
                  </a:cubicBezTo>
                  <a:lnTo>
                    <a:pt x="157810" y="9418"/>
                  </a:lnTo>
                  <a:close/>
                  <a:moveTo>
                    <a:pt x="158059" y="54734"/>
                  </a:moveTo>
                  <a:cubicBezTo>
                    <a:pt x="161555" y="54734"/>
                    <a:pt x="166300" y="54734"/>
                    <a:pt x="166300" y="50062"/>
                  </a:cubicBezTo>
                  <a:cubicBezTo>
                    <a:pt x="166300" y="45390"/>
                    <a:pt x="161555" y="45390"/>
                    <a:pt x="157810" y="45390"/>
                  </a:cubicBezTo>
                  <a:lnTo>
                    <a:pt x="8726" y="45390"/>
                  </a:lnTo>
                  <a:cubicBezTo>
                    <a:pt x="4980" y="45390"/>
                    <a:pt x="235" y="45390"/>
                    <a:pt x="235" y="50062"/>
                  </a:cubicBezTo>
                  <a:cubicBezTo>
                    <a:pt x="235" y="54734"/>
                    <a:pt x="4980" y="54734"/>
                    <a:pt x="8476" y="54734"/>
                  </a:cubicBezTo>
                  <a:lnTo>
                    <a:pt x="158059" y="54734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F719388-5FE8-8E0D-5BF6-5224D4F01E5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193172" y="4235520"/>
              <a:ext cx="165315" cy="105814"/>
            </a:xfrm>
            <a:custGeom>
              <a:avLst/>
              <a:gdLst>
                <a:gd name="connsiteX0" fmla="*/ 108375 w 165315"/>
                <a:gd name="connsiteY0" fmla="*/ 24134 h 105814"/>
                <a:gd name="connsiteX1" fmla="*/ 112121 w 165315"/>
                <a:gd name="connsiteY1" fmla="*/ 8951 h 105814"/>
                <a:gd name="connsiteX2" fmla="*/ 104879 w 165315"/>
                <a:gd name="connsiteY2" fmla="*/ 2644 h 105814"/>
                <a:gd name="connsiteX3" fmla="*/ 95639 w 165315"/>
                <a:gd name="connsiteY3" fmla="*/ 9185 h 105814"/>
                <a:gd name="connsiteX4" fmla="*/ 81405 w 165315"/>
                <a:gd name="connsiteY4" fmla="*/ 61508 h 105814"/>
                <a:gd name="connsiteX5" fmla="*/ 79158 w 165315"/>
                <a:gd name="connsiteY5" fmla="*/ 76924 h 105814"/>
                <a:gd name="connsiteX6" fmla="*/ 79408 w 165315"/>
                <a:gd name="connsiteY6" fmla="*/ 81129 h 105814"/>
                <a:gd name="connsiteX7" fmla="*/ 56433 w 165315"/>
                <a:gd name="connsiteY7" fmla="*/ 100750 h 105814"/>
                <a:gd name="connsiteX8" fmla="*/ 36455 w 165315"/>
                <a:gd name="connsiteY8" fmla="*/ 79494 h 105814"/>
                <a:gd name="connsiteX9" fmla="*/ 49441 w 165315"/>
                <a:gd name="connsiteY9" fmla="*/ 34178 h 105814"/>
                <a:gd name="connsiteX10" fmla="*/ 53686 w 165315"/>
                <a:gd name="connsiteY10" fmla="*/ 19229 h 105814"/>
                <a:gd name="connsiteX11" fmla="*/ 33209 w 165315"/>
                <a:gd name="connsiteY11" fmla="*/ 75 h 105814"/>
                <a:gd name="connsiteX12" fmla="*/ 246 w 165315"/>
                <a:gd name="connsiteY12" fmla="*/ 36047 h 105814"/>
                <a:gd name="connsiteX13" fmla="*/ 3242 w 165315"/>
                <a:gd name="connsiteY13" fmla="*/ 38383 h 105814"/>
                <a:gd name="connsiteX14" fmla="*/ 7238 w 165315"/>
                <a:gd name="connsiteY14" fmla="*/ 34178 h 105814"/>
                <a:gd name="connsiteX15" fmla="*/ 32460 w 165315"/>
                <a:gd name="connsiteY15" fmla="*/ 5214 h 105814"/>
                <a:gd name="connsiteX16" fmla="*/ 38703 w 165315"/>
                <a:gd name="connsiteY16" fmla="*/ 12922 h 105814"/>
                <a:gd name="connsiteX17" fmla="*/ 34208 w 165315"/>
                <a:gd name="connsiteY17" fmla="*/ 29273 h 105814"/>
                <a:gd name="connsiteX18" fmla="*/ 20224 w 165315"/>
                <a:gd name="connsiteY18" fmla="*/ 76457 h 105814"/>
                <a:gd name="connsiteX19" fmla="*/ 55684 w 165315"/>
                <a:gd name="connsiteY19" fmla="*/ 105889 h 105814"/>
                <a:gd name="connsiteX20" fmla="*/ 81655 w 165315"/>
                <a:gd name="connsiteY20" fmla="*/ 89538 h 105814"/>
                <a:gd name="connsiteX21" fmla="*/ 112870 w 165315"/>
                <a:gd name="connsiteY21" fmla="*/ 105889 h 105814"/>
                <a:gd name="connsiteX22" fmla="*/ 149080 w 165315"/>
                <a:gd name="connsiteY22" fmla="*/ 77158 h 105814"/>
                <a:gd name="connsiteX23" fmla="*/ 165561 w 165315"/>
                <a:gd name="connsiteY23" fmla="*/ 16426 h 105814"/>
                <a:gd name="connsiteX24" fmla="*/ 154574 w 165315"/>
                <a:gd name="connsiteY24" fmla="*/ 75 h 105814"/>
                <a:gd name="connsiteX25" fmla="*/ 142088 w 165315"/>
                <a:gd name="connsiteY25" fmla="*/ 11287 h 105814"/>
                <a:gd name="connsiteX26" fmla="*/ 145833 w 165315"/>
                <a:gd name="connsiteY26" fmla="*/ 17594 h 105814"/>
                <a:gd name="connsiteX27" fmla="*/ 154823 w 165315"/>
                <a:gd name="connsiteY27" fmla="*/ 37448 h 105814"/>
                <a:gd name="connsiteX28" fmla="*/ 141089 w 165315"/>
                <a:gd name="connsiteY28" fmla="*/ 80195 h 105814"/>
                <a:gd name="connsiteX29" fmla="*/ 113619 w 165315"/>
                <a:gd name="connsiteY29" fmla="*/ 100750 h 105814"/>
                <a:gd name="connsiteX30" fmla="*/ 95140 w 165315"/>
                <a:gd name="connsiteY30" fmla="*/ 80428 h 105814"/>
                <a:gd name="connsiteX31" fmla="*/ 97887 w 165315"/>
                <a:gd name="connsiteY31" fmla="*/ 63376 h 105814"/>
                <a:gd name="connsiteX32" fmla="*/ 108375 w 165315"/>
                <a:gd name="connsiteY32" fmla="*/ 24134 h 10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5315" h="105814">
                  <a:moveTo>
                    <a:pt x="108375" y="24134"/>
                  </a:moveTo>
                  <a:cubicBezTo>
                    <a:pt x="109624" y="18995"/>
                    <a:pt x="112121" y="10352"/>
                    <a:pt x="112121" y="8951"/>
                  </a:cubicBezTo>
                  <a:cubicBezTo>
                    <a:pt x="112121" y="4746"/>
                    <a:pt x="108625" y="2644"/>
                    <a:pt x="104879" y="2644"/>
                  </a:cubicBezTo>
                  <a:cubicBezTo>
                    <a:pt x="101882" y="2644"/>
                    <a:pt x="97387" y="4513"/>
                    <a:pt x="95639" y="9185"/>
                  </a:cubicBezTo>
                  <a:cubicBezTo>
                    <a:pt x="94890" y="10820"/>
                    <a:pt x="83153" y="55435"/>
                    <a:pt x="81405" y="61508"/>
                  </a:cubicBezTo>
                  <a:cubicBezTo>
                    <a:pt x="79657" y="68515"/>
                    <a:pt x="79158" y="72720"/>
                    <a:pt x="79158" y="76924"/>
                  </a:cubicBezTo>
                  <a:cubicBezTo>
                    <a:pt x="79158" y="79494"/>
                    <a:pt x="79158" y="79961"/>
                    <a:pt x="79408" y="81129"/>
                  </a:cubicBezTo>
                  <a:cubicBezTo>
                    <a:pt x="73664" y="93509"/>
                    <a:pt x="66172" y="100750"/>
                    <a:pt x="56433" y="100750"/>
                  </a:cubicBezTo>
                  <a:cubicBezTo>
                    <a:pt x="36455" y="100750"/>
                    <a:pt x="36455" y="83465"/>
                    <a:pt x="36455" y="79494"/>
                  </a:cubicBezTo>
                  <a:cubicBezTo>
                    <a:pt x="36455" y="72019"/>
                    <a:pt x="37704" y="62909"/>
                    <a:pt x="49441" y="34178"/>
                  </a:cubicBezTo>
                  <a:cubicBezTo>
                    <a:pt x="52188" y="27171"/>
                    <a:pt x="53686" y="23900"/>
                    <a:pt x="53686" y="19229"/>
                  </a:cubicBezTo>
                  <a:cubicBezTo>
                    <a:pt x="53686" y="8717"/>
                    <a:pt x="45445" y="75"/>
                    <a:pt x="33209" y="75"/>
                  </a:cubicBezTo>
                  <a:cubicBezTo>
                    <a:pt x="9486" y="75"/>
                    <a:pt x="246" y="33945"/>
                    <a:pt x="246" y="36047"/>
                  </a:cubicBezTo>
                  <a:cubicBezTo>
                    <a:pt x="246" y="38383"/>
                    <a:pt x="2743" y="38383"/>
                    <a:pt x="3242" y="38383"/>
                  </a:cubicBezTo>
                  <a:cubicBezTo>
                    <a:pt x="5740" y="38383"/>
                    <a:pt x="5989" y="37916"/>
                    <a:pt x="7238" y="34178"/>
                  </a:cubicBezTo>
                  <a:cubicBezTo>
                    <a:pt x="13981" y="12455"/>
                    <a:pt x="23720" y="5214"/>
                    <a:pt x="32460" y="5214"/>
                  </a:cubicBezTo>
                  <a:cubicBezTo>
                    <a:pt x="34707" y="5214"/>
                    <a:pt x="38703" y="5447"/>
                    <a:pt x="38703" y="12922"/>
                  </a:cubicBezTo>
                  <a:cubicBezTo>
                    <a:pt x="38703" y="18762"/>
                    <a:pt x="35956" y="25302"/>
                    <a:pt x="34208" y="29273"/>
                  </a:cubicBezTo>
                  <a:cubicBezTo>
                    <a:pt x="23220" y="56836"/>
                    <a:pt x="20224" y="67581"/>
                    <a:pt x="20224" y="76457"/>
                  </a:cubicBezTo>
                  <a:cubicBezTo>
                    <a:pt x="20224" y="97714"/>
                    <a:pt x="36955" y="105889"/>
                    <a:pt x="55684" y="105889"/>
                  </a:cubicBezTo>
                  <a:cubicBezTo>
                    <a:pt x="59929" y="105889"/>
                    <a:pt x="71666" y="105889"/>
                    <a:pt x="81655" y="89538"/>
                  </a:cubicBezTo>
                  <a:cubicBezTo>
                    <a:pt x="88148" y="104487"/>
                    <a:pt x="105379" y="105889"/>
                    <a:pt x="112870" y="105889"/>
                  </a:cubicBezTo>
                  <a:cubicBezTo>
                    <a:pt x="131599" y="105889"/>
                    <a:pt x="142587" y="91173"/>
                    <a:pt x="149080" y="77158"/>
                  </a:cubicBezTo>
                  <a:cubicBezTo>
                    <a:pt x="157570" y="58938"/>
                    <a:pt x="165561" y="27638"/>
                    <a:pt x="165561" y="16426"/>
                  </a:cubicBezTo>
                  <a:cubicBezTo>
                    <a:pt x="165561" y="3579"/>
                    <a:pt x="158819" y="75"/>
                    <a:pt x="154574" y="75"/>
                  </a:cubicBezTo>
                  <a:cubicBezTo>
                    <a:pt x="148331" y="75"/>
                    <a:pt x="142088" y="6148"/>
                    <a:pt x="142088" y="11287"/>
                  </a:cubicBezTo>
                  <a:cubicBezTo>
                    <a:pt x="142088" y="14323"/>
                    <a:pt x="143586" y="15725"/>
                    <a:pt x="145833" y="17594"/>
                  </a:cubicBezTo>
                  <a:cubicBezTo>
                    <a:pt x="148580" y="20163"/>
                    <a:pt x="154823" y="26236"/>
                    <a:pt x="154823" y="37448"/>
                  </a:cubicBezTo>
                  <a:cubicBezTo>
                    <a:pt x="154823" y="45390"/>
                    <a:pt x="147581" y="68282"/>
                    <a:pt x="141089" y="80195"/>
                  </a:cubicBezTo>
                  <a:cubicBezTo>
                    <a:pt x="134596" y="92575"/>
                    <a:pt x="125856" y="100750"/>
                    <a:pt x="113619" y="100750"/>
                  </a:cubicBezTo>
                  <a:cubicBezTo>
                    <a:pt x="101882" y="100750"/>
                    <a:pt x="95140" y="93743"/>
                    <a:pt x="95140" y="80428"/>
                  </a:cubicBezTo>
                  <a:cubicBezTo>
                    <a:pt x="95140" y="73888"/>
                    <a:pt x="96888" y="66647"/>
                    <a:pt x="97887" y="63376"/>
                  </a:cubicBezTo>
                  <a:lnTo>
                    <a:pt x="108375" y="24134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D9E1962-0494-46B6-BA18-3B720F77892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384890" y="4128843"/>
              <a:ext cx="129180" cy="113475"/>
            </a:xfrm>
            <a:custGeom>
              <a:avLst/>
              <a:gdLst>
                <a:gd name="connsiteX0" fmla="*/ 69126 w 129180"/>
                <a:gd name="connsiteY0" fmla="*/ 8083 h 113475"/>
                <a:gd name="connsiteX1" fmla="*/ 122442 w 129180"/>
                <a:gd name="connsiteY1" fmla="*/ 8083 h 113475"/>
                <a:gd name="connsiteX2" fmla="*/ 129434 w 129180"/>
                <a:gd name="connsiteY2" fmla="*/ 4158 h 113475"/>
                <a:gd name="connsiteX3" fmla="*/ 122442 w 129180"/>
                <a:gd name="connsiteY3" fmla="*/ 71 h 113475"/>
                <a:gd name="connsiteX4" fmla="*/ 7245 w 129180"/>
                <a:gd name="connsiteY4" fmla="*/ 71 h 113475"/>
                <a:gd name="connsiteX5" fmla="*/ 253 w 129180"/>
                <a:gd name="connsiteY5" fmla="*/ 3995 h 113475"/>
                <a:gd name="connsiteX6" fmla="*/ 7245 w 129180"/>
                <a:gd name="connsiteY6" fmla="*/ 8083 h 113475"/>
                <a:gd name="connsiteX7" fmla="*/ 60561 w 129180"/>
                <a:gd name="connsiteY7" fmla="*/ 8083 h 113475"/>
                <a:gd name="connsiteX8" fmla="*/ 60561 w 129180"/>
                <a:gd name="connsiteY8" fmla="*/ 107170 h 113475"/>
                <a:gd name="connsiteX9" fmla="*/ 64931 w 129180"/>
                <a:gd name="connsiteY9" fmla="*/ 113546 h 113475"/>
                <a:gd name="connsiteX10" fmla="*/ 69126 w 129180"/>
                <a:gd name="connsiteY10" fmla="*/ 107170 h 113475"/>
                <a:gd name="connsiteX11" fmla="*/ 69126 w 129180"/>
                <a:gd name="connsiteY11" fmla="*/ 8083 h 11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180" h="113475">
                  <a:moveTo>
                    <a:pt x="69126" y="8083"/>
                  </a:moveTo>
                  <a:lnTo>
                    <a:pt x="122442" y="8083"/>
                  </a:lnTo>
                  <a:cubicBezTo>
                    <a:pt x="125239" y="8083"/>
                    <a:pt x="129434" y="8083"/>
                    <a:pt x="129434" y="4158"/>
                  </a:cubicBezTo>
                  <a:cubicBezTo>
                    <a:pt x="129434" y="71"/>
                    <a:pt x="125414" y="71"/>
                    <a:pt x="122442" y="71"/>
                  </a:cubicBezTo>
                  <a:lnTo>
                    <a:pt x="7245" y="71"/>
                  </a:lnTo>
                  <a:cubicBezTo>
                    <a:pt x="4623" y="71"/>
                    <a:pt x="253" y="71"/>
                    <a:pt x="253" y="3995"/>
                  </a:cubicBezTo>
                  <a:cubicBezTo>
                    <a:pt x="253" y="8083"/>
                    <a:pt x="4274" y="8083"/>
                    <a:pt x="7245" y="8083"/>
                  </a:cubicBezTo>
                  <a:lnTo>
                    <a:pt x="60561" y="8083"/>
                  </a:lnTo>
                  <a:lnTo>
                    <a:pt x="60561" y="107170"/>
                  </a:lnTo>
                  <a:cubicBezTo>
                    <a:pt x="60561" y="109786"/>
                    <a:pt x="60561" y="113546"/>
                    <a:pt x="64931" y="113546"/>
                  </a:cubicBezTo>
                  <a:cubicBezTo>
                    <a:pt x="69126" y="113546"/>
                    <a:pt x="69126" y="109622"/>
                    <a:pt x="69126" y="107170"/>
                  </a:cubicBezTo>
                  <a:lnTo>
                    <a:pt x="69126" y="8083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E466EAC-2DC0-4984-F4C2-7205B5E0AB6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375373" y="4324403"/>
              <a:ext cx="78662" cy="103828"/>
            </a:xfrm>
            <a:custGeom>
              <a:avLst/>
              <a:gdLst>
                <a:gd name="connsiteX0" fmla="*/ 78566 w 78662"/>
                <a:gd name="connsiteY0" fmla="*/ 4819 h 103828"/>
                <a:gd name="connsiteX1" fmla="*/ 78915 w 78662"/>
                <a:gd name="connsiteY1" fmla="*/ 2366 h 103828"/>
                <a:gd name="connsiteX2" fmla="*/ 76643 w 78662"/>
                <a:gd name="connsiteY2" fmla="*/ 77 h 103828"/>
                <a:gd name="connsiteX3" fmla="*/ 64057 w 78662"/>
                <a:gd name="connsiteY3" fmla="*/ 10869 h 103828"/>
                <a:gd name="connsiteX4" fmla="*/ 45353 w 78662"/>
                <a:gd name="connsiteY4" fmla="*/ 77 h 103828"/>
                <a:gd name="connsiteX5" fmla="*/ 253 w 78662"/>
                <a:gd name="connsiteY5" fmla="*/ 46678 h 103828"/>
                <a:gd name="connsiteX6" fmla="*/ 26649 w 78662"/>
                <a:gd name="connsiteY6" fmla="*/ 73820 h 103828"/>
                <a:gd name="connsiteX7" fmla="*/ 48674 w 78662"/>
                <a:gd name="connsiteY7" fmla="*/ 64827 h 103828"/>
                <a:gd name="connsiteX8" fmla="*/ 42381 w 78662"/>
                <a:gd name="connsiteY8" fmla="*/ 88700 h 103828"/>
                <a:gd name="connsiteX9" fmla="*/ 28921 w 78662"/>
                <a:gd name="connsiteY9" fmla="*/ 98020 h 103828"/>
                <a:gd name="connsiteX10" fmla="*/ 24376 w 78662"/>
                <a:gd name="connsiteY10" fmla="*/ 101617 h 103828"/>
                <a:gd name="connsiteX11" fmla="*/ 26998 w 78662"/>
                <a:gd name="connsiteY11" fmla="*/ 103906 h 103828"/>
                <a:gd name="connsiteX12" fmla="*/ 45178 w 78662"/>
                <a:gd name="connsiteY12" fmla="*/ 103252 h 103828"/>
                <a:gd name="connsiteX13" fmla="*/ 63882 w 78662"/>
                <a:gd name="connsiteY13" fmla="*/ 103906 h 103828"/>
                <a:gd name="connsiteX14" fmla="*/ 67378 w 78662"/>
                <a:gd name="connsiteY14" fmla="*/ 100309 h 103828"/>
                <a:gd name="connsiteX15" fmla="*/ 62833 w 78662"/>
                <a:gd name="connsiteY15" fmla="*/ 98020 h 103828"/>
                <a:gd name="connsiteX16" fmla="*/ 54268 w 78662"/>
                <a:gd name="connsiteY16" fmla="*/ 96058 h 103828"/>
                <a:gd name="connsiteX17" fmla="*/ 55142 w 78662"/>
                <a:gd name="connsiteY17" fmla="*/ 92460 h 103828"/>
                <a:gd name="connsiteX18" fmla="*/ 78566 w 78662"/>
                <a:gd name="connsiteY18" fmla="*/ 4819 h 103828"/>
                <a:gd name="connsiteX19" fmla="*/ 52170 w 78662"/>
                <a:gd name="connsiteY19" fmla="*/ 51583 h 103828"/>
                <a:gd name="connsiteX20" fmla="*/ 49024 w 78662"/>
                <a:gd name="connsiteY20" fmla="*/ 57306 h 103828"/>
                <a:gd name="connsiteX21" fmla="*/ 27173 w 78662"/>
                <a:gd name="connsiteY21" fmla="*/ 69242 h 103828"/>
                <a:gd name="connsiteX22" fmla="*/ 14412 w 78662"/>
                <a:gd name="connsiteY22" fmla="*/ 53381 h 103828"/>
                <a:gd name="connsiteX23" fmla="*/ 23502 w 78662"/>
                <a:gd name="connsiteY23" fmla="*/ 20189 h 103828"/>
                <a:gd name="connsiteX24" fmla="*/ 45353 w 78662"/>
                <a:gd name="connsiteY24" fmla="*/ 4655 h 103828"/>
                <a:gd name="connsiteX25" fmla="*/ 60910 w 78662"/>
                <a:gd name="connsiteY25" fmla="*/ 18881 h 103828"/>
                <a:gd name="connsiteX26" fmla="*/ 60386 w 78662"/>
                <a:gd name="connsiteY26" fmla="*/ 21333 h 103828"/>
                <a:gd name="connsiteX27" fmla="*/ 52170 w 78662"/>
                <a:gd name="connsiteY27" fmla="*/ 51583 h 10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662" h="103828">
                  <a:moveTo>
                    <a:pt x="78566" y="4819"/>
                  </a:moveTo>
                  <a:cubicBezTo>
                    <a:pt x="78740" y="4165"/>
                    <a:pt x="78915" y="3184"/>
                    <a:pt x="78915" y="2366"/>
                  </a:cubicBezTo>
                  <a:cubicBezTo>
                    <a:pt x="78915" y="1385"/>
                    <a:pt x="78216" y="77"/>
                    <a:pt x="76643" y="77"/>
                  </a:cubicBezTo>
                  <a:cubicBezTo>
                    <a:pt x="74895" y="77"/>
                    <a:pt x="67553" y="5637"/>
                    <a:pt x="64057" y="10869"/>
                  </a:cubicBezTo>
                  <a:cubicBezTo>
                    <a:pt x="62309" y="7599"/>
                    <a:pt x="56540" y="77"/>
                    <a:pt x="45353" y="77"/>
                  </a:cubicBezTo>
                  <a:cubicBezTo>
                    <a:pt x="22978" y="77"/>
                    <a:pt x="253" y="23132"/>
                    <a:pt x="253" y="46678"/>
                  </a:cubicBezTo>
                  <a:cubicBezTo>
                    <a:pt x="253" y="62538"/>
                    <a:pt x="11615" y="73820"/>
                    <a:pt x="26649" y="73820"/>
                  </a:cubicBezTo>
                  <a:cubicBezTo>
                    <a:pt x="36612" y="73820"/>
                    <a:pt x="44828" y="67934"/>
                    <a:pt x="48674" y="64827"/>
                  </a:cubicBezTo>
                  <a:cubicBezTo>
                    <a:pt x="48499" y="65318"/>
                    <a:pt x="43080" y="85920"/>
                    <a:pt x="42381" y="88700"/>
                  </a:cubicBezTo>
                  <a:cubicBezTo>
                    <a:pt x="39934" y="97693"/>
                    <a:pt x="39759" y="97856"/>
                    <a:pt x="28921" y="98020"/>
                  </a:cubicBezTo>
                  <a:cubicBezTo>
                    <a:pt x="26823" y="98020"/>
                    <a:pt x="24376" y="98020"/>
                    <a:pt x="24376" y="101617"/>
                  </a:cubicBezTo>
                  <a:cubicBezTo>
                    <a:pt x="24376" y="102598"/>
                    <a:pt x="25250" y="103906"/>
                    <a:pt x="26998" y="103906"/>
                  </a:cubicBezTo>
                  <a:cubicBezTo>
                    <a:pt x="32767" y="103906"/>
                    <a:pt x="39234" y="103252"/>
                    <a:pt x="45178" y="103252"/>
                  </a:cubicBezTo>
                  <a:cubicBezTo>
                    <a:pt x="51121" y="103252"/>
                    <a:pt x="58463" y="103906"/>
                    <a:pt x="63882" y="103906"/>
                  </a:cubicBezTo>
                  <a:cubicBezTo>
                    <a:pt x="65455" y="103906"/>
                    <a:pt x="67378" y="103415"/>
                    <a:pt x="67378" y="100309"/>
                  </a:cubicBezTo>
                  <a:cubicBezTo>
                    <a:pt x="67378" y="98020"/>
                    <a:pt x="64931" y="98020"/>
                    <a:pt x="62833" y="98020"/>
                  </a:cubicBezTo>
                  <a:cubicBezTo>
                    <a:pt x="58987" y="98020"/>
                    <a:pt x="54268" y="98020"/>
                    <a:pt x="54268" y="96058"/>
                  </a:cubicBezTo>
                  <a:cubicBezTo>
                    <a:pt x="54268" y="95567"/>
                    <a:pt x="54268" y="95240"/>
                    <a:pt x="55142" y="92460"/>
                  </a:cubicBezTo>
                  <a:lnTo>
                    <a:pt x="78566" y="4819"/>
                  </a:lnTo>
                  <a:close/>
                  <a:moveTo>
                    <a:pt x="52170" y="51583"/>
                  </a:moveTo>
                  <a:cubicBezTo>
                    <a:pt x="51296" y="54362"/>
                    <a:pt x="51296" y="54689"/>
                    <a:pt x="49024" y="57306"/>
                  </a:cubicBezTo>
                  <a:cubicBezTo>
                    <a:pt x="42206" y="64827"/>
                    <a:pt x="33990" y="69242"/>
                    <a:pt x="27173" y="69242"/>
                  </a:cubicBezTo>
                  <a:cubicBezTo>
                    <a:pt x="20705" y="69242"/>
                    <a:pt x="14412" y="64991"/>
                    <a:pt x="14412" y="53381"/>
                  </a:cubicBezTo>
                  <a:cubicBezTo>
                    <a:pt x="14412" y="44715"/>
                    <a:pt x="19482" y="26729"/>
                    <a:pt x="23502" y="20189"/>
                  </a:cubicBezTo>
                  <a:cubicBezTo>
                    <a:pt x="31543" y="7108"/>
                    <a:pt x="40458" y="4655"/>
                    <a:pt x="45353" y="4655"/>
                  </a:cubicBezTo>
                  <a:cubicBezTo>
                    <a:pt x="57589" y="4655"/>
                    <a:pt x="60910" y="17246"/>
                    <a:pt x="60910" y="18881"/>
                  </a:cubicBezTo>
                  <a:cubicBezTo>
                    <a:pt x="60910" y="19698"/>
                    <a:pt x="60561" y="20679"/>
                    <a:pt x="60386" y="21333"/>
                  </a:cubicBezTo>
                  <a:lnTo>
                    <a:pt x="52170" y="51583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0D9C25A-14CC-2992-F407-239B5092EE7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547234" y="4235520"/>
              <a:ext cx="165315" cy="105814"/>
            </a:xfrm>
            <a:custGeom>
              <a:avLst/>
              <a:gdLst>
                <a:gd name="connsiteX0" fmla="*/ 108389 w 165315"/>
                <a:gd name="connsiteY0" fmla="*/ 24134 h 105814"/>
                <a:gd name="connsiteX1" fmla="*/ 112135 w 165315"/>
                <a:gd name="connsiteY1" fmla="*/ 8951 h 105814"/>
                <a:gd name="connsiteX2" fmla="*/ 104893 w 165315"/>
                <a:gd name="connsiteY2" fmla="*/ 2644 h 105814"/>
                <a:gd name="connsiteX3" fmla="*/ 95654 w 165315"/>
                <a:gd name="connsiteY3" fmla="*/ 9185 h 105814"/>
                <a:gd name="connsiteX4" fmla="*/ 81419 w 165315"/>
                <a:gd name="connsiteY4" fmla="*/ 61508 h 105814"/>
                <a:gd name="connsiteX5" fmla="*/ 79172 w 165315"/>
                <a:gd name="connsiteY5" fmla="*/ 76924 h 105814"/>
                <a:gd name="connsiteX6" fmla="*/ 79422 w 165315"/>
                <a:gd name="connsiteY6" fmla="*/ 81129 h 105814"/>
                <a:gd name="connsiteX7" fmla="*/ 56447 w 165315"/>
                <a:gd name="connsiteY7" fmla="*/ 100750 h 105814"/>
                <a:gd name="connsiteX8" fmla="*/ 36470 w 165315"/>
                <a:gd name="connsiteY8" fmla="*/ 79494 h 105814"/>
                <a:gd name="connsiteX9" fmla="*/ 49455 w 165315"/>
                <a:gd name="connsiteY9" fmla="*/ 34178 h 105814"/>
                <a:gd name="connsiteX10" fmla="*/ 53700 w 165315"/>
                <a:gd name="connsiteY10" fmla="*/ 19229 h 105814"/>
                <a:gd name="connsiteX11" fmla="*/ 33223 w 165315"/>
                <a:gd name="connsiteY11" fmla="*/ 75 h 105814"/>
                <a:gd name="connsiteX12" fmla="*/ 260 w 165315"/>
                <a:gd name="connsiteY12" fmla="*/ 36047 h 105814"/>
                <a:gd name="connsiteX13" fmla="*/ 3257 w 165315"/>
                <a:gd name="connsiteY13" fmla="*/ 38383 h 105814"/>
                <a:gd name="connsiteX14" fmla="*/ 7252 w 165315"/>
                <a:gd name="connsiteY14" fmla="*/ 34178 h 105814"/>
                <a:gd name="connsiteX15" fmla="*/ 32474 w 165315"/>
                <a:gd name="connsiteY15" fmla="*/ 5214 h 105814"/>
                <a:gd name="connsiteX16" fmla="*/ 38717 w 165315"/>
                <a:gd name="connsiteY16" fmla="*/ 12922 h 105814"/>
                <a:gd name="connsiteX17" fmla="*/ 34222 w 165315"/>
                <a:gd name="connsiteY17" fmla="*/ 29273 h 105814"/>
                <a:gd name="connsiteX18" fmla="*/ 20238 w 165315"/>
                <a:gd name="connsiteY18" fmla="*/ 76457 h 105814"/>
                <a:gd name="connsiteX19" fmla="*/ 55698 w 165315"/>
                <a:gd name="connsiteY19" fmla="*/ 105889 h 105814"/>
                <a:gd name="connsiteX20" fmla="*/ 81669 w 165315"/>
                <a:gd name="connsiteY20" fmla="*/ 89538 h 105814"/>
                <a:gd name="connsiteX21" fmla="*/ 112884 w 165315"/>
                <a:gd name="connsiteY21" fmla="*/ 105889 h 105814"/>
                <a:gd name="connsiteX22" fmla="*/ 149094 w 165315"/>
                <a:gd name="connsiteY22" fmla="*/ 77158 h 105814"/>
                <a:gd name="connsiteX23" fmla="*/ 165576 w 165315"/>
                <a:gd name="connsiteY23" fmla="*/ 16426 h 105814"/>
                <a:gd name="connsiteX24" fmla="*/ 154588 w 165315"/>
                <a:gd name="connsiteY24" fmla="*/ 75 h 105814"/>
                <a:gd name="connsiteX25" fmla="*/ 142102 w 165315"/>
                <a:gd name="connsiteY25" fmla="*/ 11287 h 105814"/>
                <a:gd name="connsiteX26" fmla="*/ 145848 w 165315"/>
                <a:gd name="connsiteY26" fmla="*/ 17594 h 105814"/>
                <a:gd name="connsiteX27" fmla="*/ 154838 w 165315"/>
                <a:gd name="connsiteY27" fmla="*/ 37448 h 105814"/>
                <a:gd name="connsiteX28" fmla="*/ 141103 w 165315"/>
                <a:gd name="connsiteY28" fmla="*/ 80195 h 105814"/>
                <a:gd name="connsiteX29" fmla="*/ 113633 w 165315"/>
                <a:gd name="connsiteY29" fmla="*/ 100750 h 105814"/>
                <a:gd name="connsiteX30" fmla="*/ 95154 w 165315"/>
                <a:gd name="connsiteY30" fmla="*/ 80428 h 105814"/>
                <a:gd name="connsiteX31" fmla="*/ 97901 w 165315"/>
                <a:gd name="connsiteY31" fmla="*/ 63376 h 105814"/>
                <a:gd name="connsiteX32" fmla="*/ 108389 w 165315"/>
                <a:gd name="connsiteY32" fmla="*/ 24134 h 10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5315" h="105814">
                  <a:moveTo>
                    <a:pt x="108389" y="24134"/>
                  </a:moveTo>
                  <a:cubicBezTo>
                    <a:pt x="109638" y="18995"/>
                    <a:pt x="112135" y="10352"/>
                    <a:pt x="112135" y="8951"/>
                  </a:cubicBezTo>
                  <a:cubicBezTo>
                    <a:pt x="112135" y="4746"/>
                    <a:pt x="108639" y="2644"/>
                    <a:pt x="104893" y="2644"/>
                  </a:cubicBezTo>
                  <a:cubicBezTo>
                    <a:pt x="101897" y="2644"/>
                    <a:pt x="97402" y="4513"/>
                    <a:pt x="95654" y="9185"/>
                  </a:cubicBezTo>
                  <a:cubicBezTo>
                    <a:pt x="94904" y="10820"/>
                    <a:pt x="83167" y="55435"/>
                    <a:pt x="81419" y="61508"/>
                  </a:cubicBezTo>
                  <a:cubicBezTo>
                    <a:pt x="79671" y="68515"/>
                    <a:pt x="79172" y="72720"/>
                    <a:pt x="79172" y="76924"/>
                  </a:cubicBezTo>
                  <a:cubicBezTo>
                    <a:pt x="79172" y="79494"/>
                    <a:pt x="79172" y="79961"/>
                    <a:pt x="79422" y="81129"/>
                  </a:cubicBezTo>
                  <a:cubicBezTo>
                    <a:pt x="73678" y="93509"/>
                    <a:pt x="66186" y="100750"/>
                    <a:pt x="56447" y="100750"/>
                  </a:cubicBezTo>
                  <a:cubicBezTo>
                    <a:pt x="36470" y="100750"/>
                    <a:pt x="36470" y="83465"/>
                    <a:pt x="36470" y="79494"/>
                  </a:cubicBezTo>
                  <a:cubicBezTo>
                    <a:pt x="36470" y="72019"/>
                    <a:pt x="37718" y="62909"/>
                    <a:pt x="49455" y="34178"/>
                  </a:cubicBezTo>
                  <a:cubicBezTo>
                    <a:pt x="52202" y="27171"/>
                    <a:pt x="53700" y="23900"/>
                    <a:pt x="53700" y="19229"/>
                  </a:cubicBezTo>
                  <a:cubicBezTo>
                    <a:pt x="53700" y="8717"/>
                    <a:pt x="45460" y="75"/>
                    <a:pt x="33223" y="75"/>
                  </a:cubicBezTo>
                  <a:cubicBezTo>
                    <a:pt x="9500" y="75"/>
                    <a:pt x="260" y="33945"/>
                    <a:pt x="260" y="36047"/>
                  </a:cubicBezTo>
                  <a:cubicBezTo>
                    <a:pt x="260" y="38383"/>
                    <a:pt x="2757" y="38383"/>
                    <a:pt x="3257" y="38383"/>
                  </a:cubicBezTo>
                  <a:cubicBezTo>
                    <a:pt x="5754" y="38383"/>
                    <a:pt x="6004" y="37916"/>
                    <a:pt x="7252" y="34178"/>
                  </a:cubicBezTo>
                  <a:cubicBezTo>
                    <a:pt x="13995" y="12455"/>
                    <a:pt x="23734" y="5214"/>
                    <a:pt x="32474" y="5214"/>
                  </a:cubicBezTo>
                  <a:cubicBezTo>
                    <a:pt x="34722" y="5214"/>
                    <a:pt x="38717" y="5447"/>
                    <a:pt x="38717" y="12922"/>
                  </a:cubicBezTo>
                  <a:cubicBezTo>
                    <a:pt x="38717" y="18762"/>
                    <a:pt x="35970" y="25302"/>
                    <a:pt x="34222" y="29273"/>
                  </a:cubicBezTo>
                  <a:cubicBezTo>
                    <a:pt x="23234" y="56836"/>
                    <a:pt x="20238" y="67581"/>
                    <a:pt x="20238" y="76457"/>
                  </a:cubicBezTo>
                  <a:cubicBezTo>
                    <a:pt x="20238" y="97714"/>
                    <a:pt x="36969" y="105889"/>
                    <a:pt x="55698" y="105889"/>
                  </a:cubicBezTo>
                  <a:cubicBezTo>
                    <a:pt x="59943" y="105889"/>
                    <a:pt x="71680" y="105889"/>
                    <a:pt x="81669" y="89538"/>
                  </a:cubicBezTo>
                  <a:cubicBezTo>
                    <a:pt x="88162" y="104487"/>
                    <a:pt x="105393" y="105889"/>
                    <a:pt x="112884" y="105889"/>
                  </a:cubicBezTo>
                  <a:cubicBezTo>
                    <a:pt x="131613" y="105889"/>
                    <a:pt x="142601" y="91173"/>
                    <a:pt x="149094" y="77158"/>
                  </a:cubicBezTo>
                  <a:cubicBezTo>
                    <a:pt x="157584" y="58938"/>
                    <a:pt x="165576" y="27638"/>
                    <a:pt x="165576" y="16426"/>
                  </a:cubicBezTo>
                  <a:cubicBezTo>
                    <a:pt x="165576" y="3579"/>
                    <a:pt x="158833" y="75"/>
                    <a:pt x="154588" y="75"/>
                  </a:cubicBezTo>
                  <a:cubicBezTo>
                    <a:pt x="148345" y="75"/>
                    <a:pt x="142102" y="6148"/>
                    <a:pt x="142102" y="11287"/>
                  </a:cubicBezTo>
                  <a:cubicBezTo>
                    <a:pt x="142102" y="14323"/>
                    <a:pt x="143600" y="15725"/>
                    <a:pt x="145848" y="17594"/>
                  </a:cubicBezTo>
                  <a:cubicBezTo>
                    <a:pt x="148594" y="20163"/>
                    <a:pt x="154838" y="26236"/>
                    <a:pt x="154838" y="37448"/>
                  </a:cubicBezTo>
                  <a:cubicBezTo>
                    <a:pt x="154838" y="45390"/>
                    <a:pt x="147596" y="68282"/>
                    <a:pt x="141103" y="80195"/>
                  </a:cubicBezTo>
                  <a:cubicBezTo>
                    <a:pt x="134610" y="92575"/>
                    <a:pt x="125870" y="100750"/>
                    <a:pt x="113633" y="100750"/>
                  </a:cubicBezTo>
                  <a:cubicBezTo>
                    <a:pt x="101897" y="100750"/>
                    <a:pt x="95154" y="93743"/>
                    <a:pt x="95154" y="80428"/>
                  </a:cubicBezTo>
                  <a:cubicBezTo>
                    <a:pt x="95154" y="73888"/>
                    <a:pt x="96902" y="66647"/>
                    <a:pt x="97901" y="63376"/>
                  </a:cubicBezTo>
                  <a:lnTo>
                    <a:pt x="108389" y="24134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72C6EE9-4091-A45D-CDE5-07D52309689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718597" y="4301694"/>
              <a:ext cx="97541" cy="103828"/>
            </a:xfrm>
            <a:custGeom>
              <a:avLst/>
              <a:gdLst>
                <a:gd name="connsiteX0" fmla="*/ 13552 w 97541"/>
                <a:gd name="connsiteY0" fmla="*/ 92132 h 103828"/>
                <a:gd name="connsiteX1" fmla="*/ 4987 w 97541"/>
                <a:gd name="connsiteY1" fmla="*/ 98019 h 103828"/>
                <a:gd name="connsiteX2" fmla="*/ 267 w 97541"/>
                <a:gd name="connsiteY2" fmla="*/ 101452 h 103828"/>
                <a:gd name="connsiteX3" fmla="*/ 2714 w 97541"/>
                <a:gd name="connsiteY3" fmla="*/ 103905 h 103828"/>
                <a:gd name="connsiteX4" fmla="*/ 17748 w 97541"/>
                <a:gd name="connsiteY4" fmla="*/ 103251 h 103828"/>
                <a:gd name="connsiteX5" fmla="*/ 36102 w 97541"/>
                <a:gd name="connsiteY5" fmla="*/ 103905 h 103828"/>
                <a:gd name="connsiteX6" fmla="*/ 39598 w 97541"/>
                <a:gd name="connsiteY6" fmla="*/ 100308 h 103828"/>
                <a:gd name="connsiteX7" fmla="*/ 35053 w 97541"/>
                <a:gd name="connsiteY7" fmla="*/ 98019 h 103828"/>
                <a:gd name="connsiteX8" fmla="*/ 26488 w 97541"/>
                <a:gd name="connsiteY8" fmla="*/ 96057 h 103828"/>
                <a:gd name="connsiteX9" fmla="*/ 28411 w 97541"/>
                <a:gd name="connsiteY9" fmla="*/ 88535 h 103828"/>
                <a:gd name="connsiteX10" fmla="*/ 34878 w 97541"/>
                <a:gd name="connsiteY10" fmla="*/ 64172 h 103828"/>
                <a:gd name="connsiteX11" fmla="*/ 52883 w 97541"/>
                <a:gd name="connsiteY11" fmla="*/ 73819 h 103828"/>
                <a:gd name="connsiteX12" fmla="*/ 97808 w 97541"/>
                <a:gd name="connsiteY12" fmla="*/ 27382 h 103828"/>
                <a:gd name="connsiteX13" fmla="*/ 71588 w 97541"/>
                <a:gd name="connsiteY13" fmla="*/ 76 h 103828"/>
                <a:gd name="connsiteX14" fmla="*/ 46765 w 97541"/>
                <a:gd name="connsiteY14" fmla="*/ 11522 h 103828"/>
                <a:gd name="connsiteX15" fmla="*/ 28760 w 97541"/>
                <a:gd name="connsiteY15" fmla="*/ 76 h 103828"/>
                <a:gd name="connsiteX16" fmla="*/ 14951 w 97541"/>
                <a:gd name="connsiteY16" fmla="*/ 8742 h 103828"/>
                <a:gd name="connsiteX17" fmla="*/ 8658 w 97541"/>
                <a:gd name="connsiteY17" fmla="*/ 25093 h 103828"/>
                <a:gd name="connsiteX18" fmla="*/ 11629 w 97541"/>
                <a:gd name="connsiteY18" fmla="*/ 27219 h 103828"/>
                <a:gd name="connsiteX19" fmla="*/ 15475 w 97541"/>
                <a:gd name="connsiteY19" fmla="*/ 22314 h 103828"/>
                <a:gd name="connsiteX20" fmla="*/ 28236 w 97541"/>
                <a:gd name="connsiteY20" fmla="*/ 4655 h 103828"/>
                <a:gd name="connsiteX21" fmla="*/ 34004 w 97541"/>
                <a:gd name="connsiteY21" fmla="*/ 12666 h 103828"/>
                <a:gd name="connsiteX22" fmla="*/ 33480 w 97541"/>
                <a:gd name="connsiteY22" fmla="*/ 17572 h 103828"/>
                <a:gd name="connsiteX23" fmla="*/ 13552 w 97541"/>
                <a:gd name="connsiteY23" fmla="*/ 92132 h 103828"/>
                <a:gd name="connsiteX24" fmla="*/ 46590 w 97541"/>
                <a:gd name="connsiteY24" fmla="*/ 19697 h 103828"/>
                <a:gd name="connsiteX25" fmla="*/ 71063 w 97541"/>
                <a:gd name="connsiteY25" fmla="*/ 4655 h 103828"/>
                <a:gd name="connsiteX26" fmla="*/ 83824 w 97541"/>
                <a:gd name="connsiteY26" fmla="*/ 20515 h 103828"/>
                <a:gd name="connsiteX27" fmla="*/ 74734 w 97541"/>
                <a:gd name="connsiteY27" fmla="*/ 53380 h 103828"/>
                <a:gd name="connsiteX28" fmla="*/ 52883 w 97541"/>
                <a:gd name="connsiteY28" fmla="*/ 69241 h 103828"/>
                <a:gd name="connsiteX29" fmla="*/ 37326 w 97541"/>
                <a:gd name="connsiteY29" fmla="*/ 55016 h 103828"/>
                <a:gd name="connsiteX30" fmla="*/ 37850 w 97541"/>
                <a:gd name="connsiteY30" fmla="*/ 52563 h 103828"/>
                <a:gd name="connsiteX31" fmla="*/ 46590 w 97541"/>
                <a:gd name="connsiteY31" fmla="*/ 19697 h 10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541" h="103828">
                  <a:moveTo>
                    <a:pt x="13552" y="92132"/>
                  </a:moveTo>
                  <a:cubicBezTo>
                    <a:pt x="12329" y="96711"/>
                    <a:pt x="11979" y="98019"/>
                    <a:pt x="4987" y="98019"/>
                  </a:cubicBezTo>
                  <a:cubicBezTo>
                    <a:pt x="2714" y="98019"/>
                    <a:pt x="267" y="98019"/>
                    <a:pt x="267" y="101452"/>
                  </a:cubicBezTo>
                  <a:cubicBezTo>
                    <a:pt x="267" y="103251"/>
                    <a:pt x="1840" y="103905"/>
                    <a:pt x="2714" y="103905"/>
                  </a:cubicBezTo>
                  <a:cubicBezTo>
                    <a:pt x="7259" y="103905"/>
                    <a:pt x="13028" y="103251"/>
                    <a:pt x="17748" y="103251"/>
                  </a:cubicBezTo>
                  <a:cubicBezTo>
                    <a:pt x="23691" y="103251"/>
                    <a:pt x="30334" y="103905"/>
                    <a:pt x="36102" y="103905"/>
                  </a:cubicBezTo>
                  <a:cubicBezTo>
                    <a:pt x="37675" y="103905"/>
                    <a:pt x="39598" y="103414"/>
                    <a:pt x="39598" y="100308"/>
                  </a:cubicBezTo>
                  <a:cubicBezTo>
                    <a:pt x="39598" y="98019"/>
                    <a:pt x="37151" y="98019"/>
                    <a:pt x="35053" y="98019"/>
                  </a:cubicBezTo>
                  <a:cubicBezTo>
                    <a:pt x="31208" y="98019"/>
                    <a:pt x="26488" y="98019"/>
                    <a:pt x="26488" y="96057"/>
                  </a:cubicBezTo>
                  <a:cubicBezTo>
                    <a:pt x="26488" y="95239"/>
                    <a:pt x="27711" y="90988"/>
                    <a:pt x="28411" y="88535"/>
                  </a:cubicBezTo>
                  <a:cubicBezTo>
                    <a:pt x="30508" y="79869"/>
                    <a:pt x="32956" y="71040"/>
                    <a:pt x="34878" y="64172"/>
                  </a:cubicBezTo>
                  <a:cubicBezTo>
                    <a:pt x="36976" y="67442"/>
                    <a:pt x="42395" y="73819"/>
                    <a:pt x="52883" y="73819"/>
                  </a:cubicBezTo>
                  <a:cubicBezTo>
                    <a:pt x="74210" y="73819"/>
                    <a:pt x="97808" y="51745"/>
                    <a:pt x="97808" y="27382"/>
                  </a:cubicBezTo>
                  <a:cubicBezTo>
                    <a:pt x="97808" y="8252"/>
                    <a:pt x="83649" y="76"/>
                    <a:pt x="71588" y="76"/>
                  </a:cubicBezTo>
                  <a:cubicBezTo>
                    <a:pt x="60750" y="76"/>
                    <a:pt x="51485" y="6944"/>
                    <a:pt x="46765" y="11522"/>
                  </a:cubicBezTo>
                  <a:cubicBezTo>
                    <a:pt x="43794" y="2202"/>
                    <a:pt x="34004" y="76"/>
                    <a:pt x="28760" y="76"/>
                  </a:cubicBezTo>
                  <a:cubicBezTo>
                    <a:pt x="21943" y="76"/>
                    <a:pt x="17748" y="4327"/>
                    <a:pt x="14951" y="8742"/>
                  </a:cubicBezTo>
                  <a:cubicBezTo>
                    <a:pt x="11455" y="14302"/>
                    <a:pt x="8658" y="24112"/>
                    <a:pt x="8658" y="25093"/>
                  </a:cubicBezTo>
                  <a:cubicBezTo>
                    <a:pt x="8658" y="27219"/>
                    <a:pt x="11105" y="27219"/>
                    <a:pt x="11629" y="27219"/>
                  </a:cubicBezTo>
                  <a:cubicBezTo>
                    <a:pt x="14077" y="27219"/>
                    <a:pt x="14251" y="26728"/>
                    <a:pt x="15475" y="22314"/>
                  </a:cubicBezTo>
                  <a:cubicBezTo>
                    <a:pt x="18097" y="12830"/>
                    <a:pt x="21419" y="4655"/>
                    <a:pt x="28236" y="4655"/>
                  </a:cubicBezTo>
                  <a:cubicBezTo>
                    <a:pt x="32781" y="4655"/>
                    <a:pt x="34004" y="8252"/>
                    <a:pt x="34004" y="12666"/>
                  </a:cubicBezTo>
                  <a:cubicBezTo>
                    <a:pt x="34004" y="14465"/>
                    <a:pt x="33655" y="16591"/>
                    <a:pt x="33480" y="17572"/>
                  </a:cubicBezTo>
                  <a:lnTo>
                    <a:pt x="13552" y="92132"/>
                  </a:lnTo>
                  <a:close/>
                  <a:moveTo>
                    <a:pt x="46590" y="19697"/>
                  </a:moveTo>
                  <a:cubicBezTo>
                    <a:pt x="56729" y="7107"/>
                    <a:pt x="65469" y="4655"/>
                    <a:pt x="71063" y="4655"/>
                  </a:cubicBezTo>
                  <a:cubicBezTo>
                    <a:pt x="77881" y="4655"/>
                    <a:pt x="83824" y="9396"/>
                    <a:pt x="83824" y="20515"/>
                  </a:cubicBezTo>
                  <a:cubicBezTo>
                    <a:pt x="83824" y="27219"/>
                    <a:pt x="79978" y="43897"/>
                    <a:pt x="74734" y="53380"/>
                  </a:cubicBezTo>
                  <a:cubicBezTo>
                    <a:pt x="70364" y="61392"/>
                    <a:pt x="61798" y="69241"/>
                    <a:pt x="52883" y="69241"/>
                  </a:cubicBezTo>
                  <a:cubicBezTo>
                    <a:pt x="40472" y="69241"/>
                    <a:pt x="37326" y="56651"/>
                    <a:pt x="37326" y="55016"/>
                  </a:cubicBezTo>
                  <a:cubicBezTo>
                    <a:pt x="37326" y="54362"/>
                    <a:pt x="37675" y="53217"/>
                    <a:pt x="37850" y="52563"/>
                  </a:cubicBezTo>
                  <a:lnTo>
                    <a:pt x="46590" y="19697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217" name="Group 216" descr="\documentclass{article}&#10;\usepackage{amsmath}&#10;\usepackage{amssymb}&#10;\pagestyle{empty}&#10;\begin{document}&#10;$$L_{rank}(q_i,p^+_i,p^-_{i,1},p^-_{i,2},...,p^-_{i,n})= -\operatorname{log}\frac{\operatorname{exp}(\operatorname{sim}(q_i, p^+_i ))}{\operatorname{exp}(\operatorname{sim}(q_i, p^+_i ))+\sum_{j=1}^n \operatorname{exp}(\operatorname{sim}(q_i, p^-_{i,j} ))}$$&#10;&#10;\end{document}" title="IguanaTex Vector Display">
            <a:extLst>
              <a:ext uri="{FF2B5EF4-FFF2-40B4-BE49-F238E27FC236}">
                <a16:creationId xmlns:a16="http://schemas.microsoft.com/office/drawing/2014/main" id="{1E67643B-183B-4417-E7F7-9F5D8754E91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816100" y="3289300"/>
            <a:ext cx="8785445" cy="691206"/>
            <a:chOff x="3398876" y="5158845"/>
            <a:chExt cx="8785445" cy="69120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778A6D-2656-9F9D-4B07-CDB91DA7F2A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398876" y="5375099"/>
              <a:ext cx="152842" cy="172833"/>
            </a:xfrm>
            <a:custGeom>
              <a:avLst/>
              <a:gdLst>
                <a:gd name="connsiteX0" fmla="*/ 84834 w 152842"/>
                <a:gd name="connsiteY0" fmla="*/ 19827 h 172833"/>
                <a:gd name="connsiteX1" fmla="*/ 111657 w 152842"/>
                <a:gd name="connsiteY1" fmla="*/ 7934 h 172833"/>
                <a:gd name="connsiteX2" fmla="*/ 121273 w 152842"/>
                <a:gd name="connsiteY2" fmla="*/ 3126 h 172833"/>
                <a:gd name="connsiteX3" fmla="*/ 117224 w 152842"/>
                <a:gd name="connsiteY3" fmla="*/ 89 h 172833"/>
                <a:gd name="connsiteX4" fmla="*/ 79773 w 152842"/>
                <a:gd name="connsiteY4" fmla="*/ 848 h 172833"/>
                <a:gd name="connsiteX5" fmla="*/ 46117 w 152842"/>
                <a:gd name="connsiteY5" fmla="*/ 89 h 172833"/>
                <a:gd name="connsiteX6" fmla="*/ 41309 w 152842"/>
                <a:gd name="connsiteY6" fmla="*/ 5150 h 172833"/>
                <a:gd name="connsiteX7" fmla="*/ 48395 w 152842"/>
                <a:gd name="connsiteY7" fmla="*/ 7934 h 172833"/>
                <a:gd name="connsiteX8" fmla="*/ 58010 w 152842"/>
                <a:gd name="connsiteY8" fmla="*/ 8440 h 172833"/>
                <a:gd name="connsiteX9" fmla="*/ 64843 w 152842"/>
                <a:gd name="connsiteY9" fmla="*/ 12489 h 172833"/>
                <a:gd name="connsiteX10" fmla="*/ 63831 w 152842"/>
                <a:gd name="connsiteY10" fmla="*/ 17296 h 172833"/>
                <a:gd name="connsiteX11" fmla="*/ 29922 w 152842"/>
                <a:gd name="connsiteY11" fmla="*/ 153185 h 172833"/>
                <a:gd name="connsiteX12" fmla="*/ 6894 w 152842"/>
                <a:gd name="connsiteY12" fmla="*/ 165078 h 172833"/>
                <a:gd name="connsiteX13" fmla="*/ 62 w 152842"/>
                <a:gd name="connsiteY13" fmla="*/ 170139 h 172833"/>
                <a:gd name="connsiteX14" fmla="*/ 6894 w 152842"/>
                <a:gd name="connsiteY14" fmla="*/ 172923 h 172833"/>
                <a:gd name="connsiteX15" fmla="*/ 124057 w 152842"/>
                <a:gd name="connsiteY15" fmla="*/ 172923 h 172833"/>
                <a:gd name="connsiteX16" fmla="*/ 131901 w 152842"/>
                <a:gd name="connsiteY16" fmla="*/ 168621 h 172833"/>
                <a:gd name="connsiteX17" fmla="*/ 151892 w 152842"/>
                <a:gd name="connsiteY17" fmla="*/ 113962 h 172833"/>
                <a:gd name="connsiteX18" fmla="*/ 152905 w 152842"/>
                <a:gd name="connsiteY18" fmla="*/ 110419 h 172833"/>
                <a:gd name="connsiteX19" fmla="*/ 149868 w 152842"/>
                <a:gd name="connsiteY19" fmla="*/ 107636 h 172833"/>
                <a:gd name="connsiteX20" fmla="*/ 145566 w 152842"/>
                <a:gd name="connsiteY20" fmla="*/ 112950 h 172833"/>
                <a:gd name="connsiteX21" fmla="*/ 82050 w 152842"/>
                <a:gd name="connsiteY21" fmla="*/ 165078 h 172833"/>
                <a:gd name="connsiteX22" fmla="*/ 58263 w 152842"/>
                <a:gd name="connsiteY22" fmla="*/ 165078 h 172833"/>
                <a:gd name="connsiteX23" fmla="*/ 52696 w 152842"/>
                <a:gd name="connsiteY23" fmla="*/ 164825 h 172833"/>
                <a:gd name="connsiteX24" fmla="*/ 49407 w 152842"/>
                <a:gd name="connsiteY24" fmla="*/ 162295 h 172833"/>
                <a:gd name="connsiteX25" fmla="*/ 50672 w 152842"/>
                <a:gd name="connsiteY25" fmla="*/ 156475 h 172833"/>
                <a:gd name="connsiteX26" fmla="*/ 84834 w 152842"/>
                <a:gd name="connsiteY26" fmla="*/ 19827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842" h="172833">
                  <a:moveTo>
                    <a:pt x="84834" y="19827"/>
                  </a:moveTo>
                  <a:cubicBezTo>
                    <a:pt x="87111" y="10717"/>
                    <a:pt x="87870" y="7934"/>
                    <a:pt x="111657" y="7934"/>
                  </a:cubicBezTo>
                  <a:cubicBezTo>
                    <a:pt x="119249" y="7934"/>
                    <a:pt x="121273" y="7934"/>
                    <a:pt x="121273" y="3126"/>
                  </a:cubicBezTo>
                  <a:cubicBezTo>
                    <a:pt x="121273" y="89"/>
                    <a:pt x="118490" y="89"/>
                    <a:pt x="117224" y="89"/>
                  </a:cubicBezTo>
                  <a:cubicBezTo>
                    <a:pt x="108874" y="89"/>
                    <a:pt x="88124" y="848"/>
                    <a:pt x="79773" y="848"/>
                  </a:cubicBezTo>
                  <a:cubicBezTo>
                    <a:pt x="72181" y="848"/>
                    <a:pt x="53709" y="89"/>
                    <a:pt x="46117" y="89"/>
                  </a:cubicBezTo>
                  <a:cubicBezTo>
                    <a:pt x="44346" y="89"/>
                    <a:pt x="41309" y="89"/>
                    <a:pt x="41309" y="5150"/>
                  </a:cubicBezTo>
                  <a:cubicBezTo>
                    <a:pt x="41309" y="7934"/>
                    <a:pt x="43587" y="7934"/>
                    <a:pt x="48395" y="7934"/>
                  </a:cubicBezTo>
                  <a:cubicBezTo>
                    <a:pt x="48901" y="7934"/>
                    <a:pt x="53709" y="7934"/>
                    <a:pt x="58010" y="8440"/>
                  </a:cubicBezTo>
                  <a:cubicBezTo>
                    <a:pt x="62565" y="8946"/>
                    <a:pt x="64843" y="9199"/>
                    <a:pt x="64843" y="12489"/>
                  </a:cubicBezTo>
                  <a:cubicBezTo>
                    <a:pt x="64843" y="13501"/>
                    <a:pt x="64590" y="14260"/>
                    <a:pt x="63831" y="17296"/>
                  </a:cubicBezTo>
                  <a:lnTo>
                    <a:pt x="29922" y="153185"/>
                  </a:lnTo>
                  <a:cubicBezTo>
                    <a:pt x="27391" y="163054"/>
                    <a:pt x="26885" y="165078"/>
                    <a:pt x="6894" y="165078"/>
                  </a:cubicBezTo>
                  <a:cubicBezTo>
                    <a:pt x="2592" y="165078"/>
                    <a:pt x="62" y="165078"/>
                    <a:pt x="62" y="170139"/>
                  </a:cubicBezTo>
                  <a:cubicBezTo>
                    <a:pt x="62" y="172923"/>
                    <a:pt x="2339" y="172923"/>
                    <a:pt x="6894" y="172923"/>
                  </a:cubicBezTo>
                  <a:lnTo>
                    <a:pt x="124057" y="172923"/>
                  </a:lnTo>
                  <a:cubicBezTo>
                    <a:pt x="130130" y="172923"/>
                    <a:pt x="130383" y="172923"/>
                    <a:pt x="131901" y="168621"/>
                  </a:cubicBezTo>
                  <a:lnTo>
                    <a:pt x="151892" y="113962"/>
                  </a:lnTo>
                  <a:cubicBezTo>
                    <a:pt x="152905" y="111178"/>
                    <a:pt x="152905" y="110672"/>
                    <a:pt x="152905" y="110419"/>
                  </a:cubicBezTo>
                  <a:cubicBezTo>
                    <a:pt x="152905" y="109407"/>
                    <a:pt x="152145" y="107636"/>
                    <a:pt x="149868" y="107636"/>
                  </a:cubicBezTo>
                  <a:cubicBezTo>
                    <a:pt x="147590" y="107636"/>
                    <a:pt x="147337" y="108901"/>
                    <a:pt x="145566" y="112950"/>
                  </a:cubicBezTo>
                  <a:cubicBezTo>
                    <a:pt x="136962" y="136231"/>
                    <a:pt x="125828" y="165078"/>
                    <a:pt x="82050" y="165078"/>
                  </a:cubicBezTo>
                  <a:lnTo>
                    <a:pt x="58263" y="165078"/>
                  </a:lnTo>
                  <a:cubicBezTo>
                    <a:pt x="54721" y="165078"/>
                    <a:pt x="54215" y="165078"/>
                    <a:pt x="52696" y="164825"/>
                  </a:cubicBezTo>
                  <a:cubicBezTo>
                    <a:pt x="50166" y="164572"/>
                    <a:pt x="49407" y="164319"/>
                    <a:pt x="49407" y="162295"/>
                  </a:cubicBezTo>
                  <a:cubicBezTo>
                    <a:pt x="49407" y="161536"/>
                    <a:pt x="49407" y="161030"/>
                    <a:pt x="50672" y="156475"/>
                  </a:cubicBezTo>
                  <a:lnTo>
                    <a:pt x="84834" y="19827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B6850DD-515D-9496-821E-A4B4CBA269F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569548" y="5507773"/>
              <a:ext cx="82368" cy="79888"/>
            </a:xfrm>
            <a:custGeom>
              <a:avLst/>
              <a:gdLst>
                <a:gd name="connsiteX0" fmla="*/ 33370 w 82368"/>
                <a:gd name="connsiteY0" fmla="*/ 42426 h 79888"/>
                <a:gd name="connsiteX1" fmla="*/ 37976 w 82368"/>
                <a:gd name="connsiteY1" fmla="*/ 24535 h 79888"/>
                <a:gd name="connsiteX2" fmla="*/ 49135 w 82368"/>
                <a:gd name="connsiteY2" fmla="*/ 10010 h 79888"/>
                <a:gd name="connsiteX3" fmla="*/ 63483 w 82368"/>
                <a:gd name="connsiteY3" fmla="*/ 5050 h 79888"/>
                <a:gd name="connsiteX4" fmla="*/ 73226 w 82368"/>
                <a:gd name="connsiteY4" fmla="*/ 7530 h 79888"/>
                <a:gd name="connsiteX5" fmla="*/ 65432 w 82368"/>
                <a:gd name="connsiteY5" fmla="*/ 17273 h 79888"/>
                <a:gd name="connsiteX6" fmla="*/ 72517 w 82368"/>
                <a:gd name="connsiteY6" fmla="*/ 23827 h 79888"/>
                <a:gd name="connsiteX7" fmla="*/ 82437 w 82368"/>
                <a:gd name="connsiteY7" fmla="*/ 13021 h 79888"/>
                <a:gd name="connsiteX8" fmla="*/ 63660 w 82368"/>
                <a:gd name="connsiteY8" fmla="*/ 91 h 79888"/>
                <a:gd name="connsiteX9" fmla="*/ 38684 w 82368"/>
                <a:gd name="connsiteY9" fmla="*/ 12667 h 79888"/>
                <a:gd name="connsiteX10" fmla="*/ 20439 w 82368"/>
                <a:gd name="connsiteY10" fmla="*/ 91 h 79888"/>
                <a:gd name="connsiteX11" fmla="*/ 6623 w 82368"/>
                <a:gd name="connsiteY11" fmla="*/ 9124 h 79888"/>
                <a:gd name="connsiteX12" fmla="*/ 69 w 82368"/>
                <a:gd name="connsiteY12" fmla="*/ 27192 h 79888"/>
                <a:gd name="connsiteX13" fmla="*/ 3080 w 82368"/>
                <a:gd name="connsiteY13" fmla="*/ 29495 h 79888"/>
                <a:gd name="connsiteX14" fmla="*/ 6977 w 82368"/>
                <a:gd name="connsiteY14" fmla="*/ 24181 h 79888"/>
                <a:gd name="connsiteX15" fmla="*/ 19908 w 82368"/>
                <a:gd name="connsiteY15" fmla="*/ 5050 h 79888"/>
                <a:gd name="connsiteX16" fmla="*/ 25753 w 82368"/>
                <a:gd name="connsiteY16" fmla="*/ 13730 h 79888"/>
                <a:gd name="connsiteX17" fmla="*/ 22919 w 82368"/>
                <a:gd name="connsiteY17" fmla="*/ 28432 h 79888"/>
                <a:gd name="connsiteX18" fmla="*/ 19022 w 82368"/>
                <a:gd name="connsiteY18" fmla="*/ 44374 h 79888"/>
                <a:gd name="connsiteX19" fmla="*/ 13354 w 82368"/>
                <a:gd name="connsiteY19" fmla="*/ 67048 h 79888"/>
                <a:gd name="connsiteX20" fmla="*/ 11582 w 82368"/>
                <a:gd name="connsiteY20" fmla="*/ 74310 h 79888"/>
                <a:gd name="connsiteX21" fmla="*/ 17605 w 82368"/>
                <a:gd name="connsiteY21" fmla="*/ 79979 h 79888"/>
                <a:gd name="connsiteX22" fmla="*/ 25222 w 82368"/>
                <a:gd name="connsiteY22" fmla="*/ 74842 h 79888"/>
                <a:gd name="connsiteX23" fmla="*/ 28587 w 82368"/>
                <a:gd name="connsiteY23" fmla="*/ 61557 h 79888"/>
                <a:gd name="connsiteX24" fmla="*/ 33370 w 82368"/>
                <a:gd name="connsiteY24" fmla="*/ 42426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368" h="79888">
                  <a:moveTo>
                    <a:pt x="33370" y="42426"/>
                  </a:moveTo>
                  <a:cubicBezTo>
                    <a:pt x="33547" y="41363"/>
                    <a:pt x="37621" y="25421"/>
                    <a:pt x="37976" y="24535"/>
                  </a:cubicBezTo>
                  <a:cubicBezTo>
                    <a:pt x="38330" y="23118"/>
                    <a:pt x="43467" y="14261"/>
                    <a:pt x="49135" y="10010"/>
                  </a:cubicBezTo>
                  <a:cubicBezTo>
                    <a:pt x="51084" y="8593"/>
                    <a:pt x="55866" y="5050"/>
                    <a:pt x="63483" y="5050"/>
                  </a:cubicBezTo>
                  <a:cubicBezTo>
                    <a:pt x="65254" y="5050"/>
                    <a:pt x="69683" y="5227"/>
                    <a:pt x="73226" y="7530"/>
                  </a:cubicBezTo>
                  <a:cubicBezTo>
                    <a:pt x="67557" y="9124"/>
                    <a:pt x="65432" y="14084"/>
                    <a:pt x="65432" y="17273"/>
                  </a:cubicBezTo>
                  <a:cubicBezTo>
                    <a:pt x="65432" y="21170"/>
                    <a:pt x="68443" y="23827"/>
                    <a:pt x="72517" y="23827"/>
                  </a:cubicBezTo>
                  <a:cubicBezTo>
                    <a:pt x="76591" y="23827"/>
                    <a:pt x="82437" y="20461"/>
                    <a:pt x="82437" y="13021"/>
                  </a:cubicBezTo>
                  <a:cubicBezTo>
                    <a:pt x="82437" y="3810"/>
                    <a:pt x="72694" y="91"/>
                    <a:pt x="63660" y="91"/>
                  </a:cubicBezTo>
                  <a:cubicBezTo>
                    <a:pt x="54449" y="91"/>
                    <a:pt x="46478" y="3810"/>
                    <a:pt x="38684" y="12667"/>
                  </a:cubicBezTo>
                  <a:cubicBezTo>
                    <a:pt x="35496" y="1862"/>
                    <a:pt x="24690" y="91"/>
                    <a:pt x="20439" y="91"/>
                  </a:cubicBezTo>
                  <a:cubicBezTo>
                    <a:pt x="13885" y="91"/>
                    <a:pt x="9457" y="4165"/>
                    <a:pt x="6623" y="9124"/>
                  </a:cubicBezTo>
                  <a:cubicBezTo>
                    <a:pt x="2548" y="16033"/>
                    <a:pt x="69" y="26307"/>
                    <a:pt x="69" y="27192"/>
                  </a:cubicBezTo>
                  <a:cubicBezTo>
                    <a:pt x="69" y="29495"/>
                    <a:pt x="2548" y="29495"/>
                    <a:pt x="3080" y="29495"/>
                  </a:cubicBezTo>
                  <a:cubicBezTo>
                    <a:pt x="5560" y="29495"/>
                    <a:pt x="5737" y="28964"/>
                    <a:pt x="6977" y="24181"/>
                  </a:cubicBezTo>
                  <a:cubicBezTo>
                    <a:pt x="9634" y="13376"/>
                    <a:pt x="12999" y="5050"/>
                    <a:pt x="19908" y="5050"/>
                  </a:cubicBezTo>
                  <a:cubicBezTo>
                    <a:pt x="24513" y="5050"/>
                    <a:pt x="25753" y="8947"/>
                    <a:pt x="25753" y="13730"/>
                  </a:cubicBezTo>
                  <a:cubicBezTo>
                    <a:pt x="25753" y="17096"/>
                    <a:pt x="24159" y="23650"/>
                    <a:pt x="22919" y="28432"/>
                  </a:cubicBezTo>
                  <a:cubicBezTo>
                    <a:pt x="21679" y="33215"/>
                    <a:pt x="19908" y="40477"/>
                    <a:pt x="19022" y="44374"/>
                  </a:cubicBezTo>
                  <a:lnTo>
                    <a:pt x="13354" y="67048"/>
                  </a:lnTo>
                  <a:cubicBezTo>
                    <a:pt x="12645" y="69351"/>
                    <a:pt x="11582" y="73779"/>
                    <a:pt x="11582" y="74310"/>
                  </a:cubicBezTo>
                  <a:cubicBezTo>
                    <a:pt x="11582" y="78207"/>
                    <a:pt x="14771" y="79979"/>
                    <a:pt x="17605" y="79979"/>
                  </a:cubicBezTo>
                  <a:cubicBezTo>
                    <a:pt x="20262" y="79979"/>
                    <a:pt x="23805" y="78385"/>
                    <a:pt x="25222" y="74842"/>
                  </a:cubicBezTo>
                  <a:cubicBezTo>
                    <a:pt x="25576" y="73779"/>
                    <a:pt x="27525" y="65985"/>
                    <a:pt x="28587" y="61557"/>
                  </a:cubicBezTo>
                  <a:lnTo>
                    <a:pt x="33370" y="4242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277AFF3-FE6B-AFCB-4650-D70F9C0AF8E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71433" y="5507773"/>
              <a:ext cx="90339" cy="79888"/>
            </a:xfrm>
            <a:custGeom>
              <a:avLst/>
              <a:gdLst>
                <a:gd name="connsiteX0" fmla="*/ 64018 w 90339"/>
                <a:gd name="connsiteY0" fmla="*/ 10542 h 79888"/>
                <a:gd name="connsiteX1" fmla="*/ 45773 w 90339"/>
                <a:gd name="connsiteY1" fmla="*/ 91 h 79888"/>
                <a:gd name="connsiteX2" fmla="*/ 72 w 90339"/>
                <a:gd name="connsiteY2" fmla="*/ 50574 h 79888"/>
                <a:gd name="connsiteX3" fmla="*/ 26820 w 90339"/>
                <a:gd name="connsiteY3" fmla="*/ 79979 h 79888"/>
                <a:gd name="connsiteX4" fmla="*/ 51973 w 90339"/>
                <a:gd name="connsiteY4" fmla="*/ 67579 h 79888"/>
                <a:gd name="connsiteX5" fmla="*/ 70218 w 90339"/>
                <a:gd name="connsiteY5" fmla="*/ 79979 h 79888"/>
                <a:gd name="connsiteX6" fmla="*/ 84212 w 90339"/>
                <a:gd name="connsiteY6" fmla="*/ 70591 h 79888"/>
                <a:gd name="connsiteX7" fmla="*/ 90412 w 90339"/>
                <a:gd name="connsiteY7" fmla="*/ 52877 h 79888"/>
                <a:gd name="connsiteX8" fmla="*/ 87577 w 90339"/>
                <a:gd name="connsiteY8" fmla="*/ 50574 h 79888"/>
                <a:gd name="connsiteX9" fmla="*/ 83681 w 90339"/>
                <a:gd name="connsiteY9" fmla="*/ 56065 h 79888"/>
                <a:gd name="connsiteX10" fmla="*/ 70750 w 90339"/>
                <a:gd name="connsiteY10" fmla="*/ 75019 h 79888"/>
                <a:gd name="connsiteX11" fmla="*/ 64904 w 90339"/>
                <a:gd name="connsiteY11" fmla="*/ 66339 h 79888"/>
                <a:gd name="connsiteX12" fmla="*/ 67561 w 90339"/>
                <a:gd name="connsiteY12" fmla="*/ 52346 h 79888"/>
                <a:gd name="connsiteX13" fmla="*/ 71458 w 90339"/>
                <a:gd name="connsiteY13" fmla="*/ 36403 h 79888"/>
                <a:gd name="connsiteX14" fmla="*/ 75001 w 90339"/>
                <a:gd name="connsiteY14" fmla="*/ 22941 h 79888"/>
                <a:gd name="connsiteX15" fmla="*/ 78189 w 90339"/>
                <a:gd name="connsiteY15" fmla="*/ 9124 h 79888"/>
                <a:gd name="connsiteX16" fmla="*/ 72167 w 90339"/>
                <a:gd name="connsiteY16" fmla="*/ 3456 h 79888"/>
                <a:gd name="connsiteX17" fmla="*/ 64018 w 90339"/>
                <a:gd name="connsiteY17" fmla="*/ 10542 h 79888"/>
                <a:gd name="connsiteX18" fmla="*/ 52682 w 90339"/>
                <a:gd name="connsiteY18" fmla="*/ 56065 h 79888"/>
                <a:gd name="connsiteX19" fmla="*/ 43648 w 90339"/>
                <a:gd name="connsiteY19" fmla="*/ 67934 h 79888"/>
                <a:gd name="connsiteX20" fmla="*/ 27351 w 90339"/>
                <a:gd name="connsiteY20" fmla="*/ 75019 h 79888"/>
                <a:gd name="connsiteX21" fmla="*/ 14420 w 90339"/>
                <a:gd name="connsiteY21" fmla="*/ 57837 h 79888"/>
                <a:gd name="connsiteX22" fmla="*/ 23632 w 90339"/>
                <a:gd name="connsiteY22" fmla="*/ 21878 h 79888"/>
                <a:gd name="connsiteX23" fmla="*/ 45773 w 90339"/>
                <a:gd name="connsiteY23" fmla="*/ 5050 h 79888"/>
                <a:gd name="connsiteX24" fmla="*/ 61539 w 90339"/>
                <a:gd name="connsiteY24" fmla="*/ 20461 h 79888"/>
                <a:gd name="connsiteX25" fmla="*/ 61007 w 90339"/>
                <a:gd name="connsiteY25" fmla="*/ 22941 h 79888"/>
                <a:gd name="connsiteX26" fmla="*/ 52682 w 90339"/>
                <a:gd name="connsiteY26" fmla="*/ 5606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79888">
                  <a:moveTo>
                    <a:pt x="64018" y="10542"/>
                  </a:moveTo>
                  <a:cubicBezTo>
                    <a:pt x="60299" y="4696"/>
                    <a:pt x="54276" y="91"/>
                    <a:pt x="45773" y="91"/>
                  </a:cubicBezTo>
                  <a:cubicBezTo>
                    <a:pt x="23100" y="91"/>
                    <a:pt x="72" y="25067"/>
                    <a:pt x="72" y="50574"/>
                  </a:cubicBezTo>
                  <a:cubicBezTo>
                    <a:pt x="72" y="67756"/>
                    <a:pt x="11586" y="79979"/>
                    <a:pt x="26820" y="79979"/>
                  </a:cubicBezTo>
                  <a:cubicBezTo>
                    <a:pt x="36385" y="79979"/>
                    <a:pt x="44888" y="74488"/>
                    <a:pt x="51973" y="67579"/>
                  </a:cubicBezTo>
                  <a:cubicBezTo>
                    <a:pt x="55339" y="78207"/>
                    <a:pt x="65613" y="79979"/>
                    <a:pt x="70218" y="79979"/>
                  </a:cubicBezTo>
                  <a:cubicBezTo>
                    <a:pt x="76595" y="79979"/>
                    <a:pt x="81023" y="76082"/>
                    <a:pt x="84212" y="70591"/>
                  </a:cubicBezTo>
                  <a:cubicBezTo>
                    <a:pt x="88109" y="63682"/>
                    <a:pt x="90412" y="53586"/>
                    <a:pt x="90412" y="52877"/>
                  </a:cubicBezTo>
                  <a:cubicBezTo>
                    <a:pt x="90412" y="50574"/>
                    <a:pt x="88109" y="50574"/>
                    <a:pt x="87577" y="50574"/>
                  </a:cubicBezTo>
                  <a:cubicBezTo>
                    <a:pt x="85098" y="50574"/>
                    <a:pt x="84920" y="51283"/>
                    <a:pt x="83681" y="56065"/>
                  </a:cubicBezTo>
                  <a:cubicBezTo>
                    <a:pt x="81555" y="64568"/>
                    <a:pt x="78189" y="75019"/>
                    <a:pt x="70750" y="75019"/>
                  </a:cubicBezTo>
                  <a:cubicBezTo>
                    <a:pt x="66144" y="75019"/>
                    <a:pt x="64904" y="71122"/>
                    <a:pt x="64904" y="66339"/>
                  </a:cubicBezTo>
                  <a:cubicBezTo>
                    <a:pt x="64904" y="63328"/>
                    <a:pt x="66321" y="56951"/>
                    <a:pt x="67561" y="52346"/>
                  </a:cubicBezTo>
                  <a:cubicBezTo>
                    <a:pt x="68801" y="47563"/>
                    <a:pt x="70572" y="40300"/>
                    <a:pt x="71458" y="36403"/>
                  </a:cubicBezTo>
                  <a:lnTo>
                    <a:pt x="75001" y="22941"/>
                  </a:lnTo>
                  <a:cubicBezTo>
                    <a:pt x="76064" y="18336"/>
                    <a:pt x="78189" y="10010"/>
                    <a:pt x="78189" y="9124"/>
                  </a:cubicBezTo>
                  <a:cubicBezTo>
                    <a:pt x="78189" y="5227"/>
                    <a:pt x="75001" y="3456"/>
                    <a:pt x="72167" y="3456"/>
                  </a:cubicBezTo>
                  <a:cubicBezTo>
                    <a:pt x="69155" y="3456"/>
                    <a:pt x="65081" y="5582"/>
                    <a:pt x="64018" y="10542"/>
                  </a:cubicBezTo>
                  <a:close/>
                  <a:moveTo>
                    <a:pt x="52682" y="56065"/>
                  </a:moveTo>
                  <a:cubicBezTo>
                    <a:pt x="51442" y="61025"/>
                    <a:pt x="47545" y="64568"/>
                    <a:pt x="43648" y="67934"/>
                  </a:cubicBezTo>
                  <a:cubicBezTo>
                    <a:pt x="42054" y="69351"/>
                    <a:pt x="34968" y="75019"/>
                    <a:pt x="27351" y="75019"/>
                  </a:cubicBezTo>
                  <a:cubicBezTo>
                    <a:pt x="20797" y="75019"/>
                    <a:pt x="14420" y="70413"/>
                    <a:pt x="14420" y="57837"/>
                  </a:cubicBezTo>
                  <a:cubicBezTo>
                    <a:pt x="14420" y="48449"/>
                    <a:pt x="19557" y="28964"/>
                    <a:pt x="23632" y="21878"/>
                  </a:cubicBezTo>
                  <a:cubicBezTo>
                    <a:pt x="31780" y="7707"/>
                    <a:pt x="40814" y="5050"/>
                    <a:pt x="45773" y="5050"/>
                  </a:cubicBezTo>
                  <a:cubicBezTo>
                    <a:pt x="58173" y="5050"/>
                    <a:pt x="61539" y="18513"/>
                    <a:pt x="61539" y="20461"/>
                  </a:cubicBezTo>
                  <a:cubicBezTo>
                    <a:pt x="61539" y="21170"/>
                    <a:pt x="61184" y="22410"/>
                    <a:pt x="61007" y="22941"/>
                  </a:cubicBezTo>
                  <a:lnTo>
                    <a:pt x="52682" y="5606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EAC39D8-B340-CCB2-4B18-628D92587D6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778717" y="5507773"/>
              <a:ext cx="108229" cy="79888"/>
            </a:xfrm>
            <a:custGeom>
              <a:avLst/>
              <a:gdLst>
                <a:gd name="connsiteX0" fmla="*/ 13362 w 108229"/>
                <a:gd name="connsiteY0" fmla="*/ 67048 h 79888"/>
                <a:gd name="connsiteX1" fmla="*/ 11591 w 108229"/>
                <a:gd name="connsiteY1" fmla="*/ 74310 h 79888"/>
                <a:gd name="connsiteX2" fmla="*/ 17613 w 108229"/>
                <a:gd name="connsiteY2" fmla="*/ 79979 h 79888"/>
                <a:gd name="connsiteX3" fmla="*/ 24522 w 108229"/>
                <a:gd name="connsiteY3" fmla="*/ 76082 h 79888"/>
                <a:gd name="connsiteX4" fmla="*/ 27710 w 108229"/>
                <a:gd name="connsiteY4" fmla="*/ 65099 h 79888"/>
                <a:gd name="connsiteX5" fmla="*/ 31607 w 108229"/>
                <a:gd name="connsiteY5" fmla="*/ 49157 h 79888"/>
                <a:gd name="connsiteX6" fmla="*/ 34618 w 108229"/>
                <a:gd name="connsiteY6" fmla="*/ 37289 h 79888"/>
                <a:gd name="connsiteX7" fmla="*/ 42058 w 108229"/>
                <a:gd name="connsiteY7" fmla="*/ 21347 h 79888"/>
                <a:gd name="connsiteX8" fmla="*/ 68628 w 108229"/>
                <a:gd name="connsiteY8" fmla="*/ 5050 h 79888"/>
                <a:gd name="connsiteX9" fmla="*/ 79079 w 108229"/>
                <a:gd name="connsiteY9" fmla="*/ 17450 h 79888"/>
                <a:gd name="connsiteX10" fmla="*/ 68628 w 108229"/>
                <a:gd name="connsiteY10" fmla="*/ 55180 h 79888"/>
                <a:gd name="connsiteX11" fmla="*/ 65971 w 108229"/>
                <a:gd name="connsiteY11" fmla="*/ 64745 h 79888"/>
                <a:gd name="connsiteX12" fmla="*/ 82799 w 108229"/>
                <a:gd name="connsiteY12" fmla="*/ 79979 h 79888"/>
                <a:gd name="connsiteX13" fmla="*/ 108307 w 108229"/>
                <a:gd name="connsiteY13" fmla="*/ 52877 h 79888"/>
                <a:gd name="connsiteX14" fmla="*/ 105473 w 108229"/>
                <a:gd name="connsiteY14" fmla="*/ 50574 h 79888"/>
                <a:gd name="connsiteX15" fmla="*/ 102107 w 108229"/>
                <a:gd name="connsiteY15" fmla="*/ 53586 h 79888"/>
                <a:gd name="connsiteX16" fmla="*/ 83331 w 108229"/>
                <a:gd name="connsiteY16" fmla="*/ 75019 h 79888"/>
                <a:gd name="connsiteX17" fmla="*/ 78902 w 108229"/>
                <a:gd name="connsiteY17" fmla="*/ 68819 h 79888"/>
                <a:gd name="connsiteX18" fmla="*/ 82976 w 108229"/>
                <a:gd name="connsiteY18" fmla="*/ 54471 h 79888"/>
                <a:gd name="connsiteX19" fmla="*/ 92364 w 108229"/>
                <a:gd name="connsiteY19" fmla="*/ 20284 h 79888"/>
                <a:gd name="connsiteX20" fmla="*/ 69337 w 108229"/>
                <a:gd name="connsiteY20" fmla="*/ 91 h 79888"/>
                <a:gd name="connsiteX21" fmla="*/ 39401 w 108229"/>
                <a:gd name="connsiteY21" fmla="*/ 16210 h 79888"/>
                <a:gd name="connsiteX22" fmla="*/ 20447 w 108229"/>
                <a:gd name="connsiteY22" fmla="*/ 91 h 79888"/>
                <a:gd name="connsiteX23" fmla="*/ 6454 w 108229"/>
                <a:gd name="connsiteY23" fmla="*/ 9656 h 79888"/>
                <a:gd name="connsiteX24" fmla="*/ 77 w 108229"/>
                <a:gd name="connsiteY24" fmla="*/ 27192 h 79888"/>
                <a:gd name="connsiteX25" fmla="*/ 3088 w 108229"/>
                <a:gd name="connsiteY25" fmla="*/ 29495 h 79888"/>
                <a:gd name="connsiteX26" fmla="*/ 6985 w 108229"/>
                <a:gd name="connsiteY26" fmla="*/ 24181 h 79888"/>
                <a:gd name="connsiteX27" fmla="*/ 19916 w 108229"/>
                <a:gd name="connsiteY27" fmla="*/ 5050 h 79888"/>
                <a:gd name="connsiteX28" fmla="*/ 25761 w 108229"/>
                <a:gd name="connsiteY28" fmla="*/ 13730 h 79888"/>
                <a:gd name="connsiteX29" fmla="*/ 22927 w 108229"/>
                <a:gd name="connsiteY29" fmla="*/ 28432 h 79888"/>
                <a:gd name="connsiteX30" fmla="*/ 19030 w 108229"/>
                <a:gd name="connsiteY30" fmla="*/ 44374 h 79888"/>
                <a:gd name="connsiteX31" fmla="*/ 13362 w 108229"/>
                <a:gd name="connsiteY31" fmla="*/ 67048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9888">
                  <a:moveTo>
                    <a:pt x="13362" y="67048"/>
                  </a:moveTo>
                  <a:cubicBezTo>
                    <a:pt x="12653" y="69351"/>
                    <a:pt x="11591" y="73779"/>
                    <a:pt x="11591" y="74310"/>
                  </a:cubicBezTo>
                  <a:cubicBezTo>
                    <a:pt x="11591" y="78207"/>
                    <a:pt x="14779" y="79979"/>
                    <a:pt x="17613" y="79979"/>
                  </a:cubicBezTo>
                  <a:cubicBezTo>
                    <a:pt x="20802" y="79979"/>
                    <a:pt x="23636" y="77676"/>
                    <a:pt x="24522" y="76082"/>
                  </a:cubicBezTo>
                  <a:cubicBezTo>
                    <a:pt x="25407" y="74488"/>
                    <a:pt x="26824" y="68819"/>
                    <a:pt x="27710" y="65099"/>
                  </a:cubicBezTo>
                  <a:cubicBezTo>
                    <a:pt x="28596" y="61734"/>
                    <a:pt x="30544" y="53586"/>
                    <a:pt x="31607" y="49157"/>
                  </a:cubicBezTo>
                  <a:cubicBezTo>
                    <a:pt x="32670" y="45260"/>
                    <a:pt x="33733" y="41363"/>
                    <a:pt x="34618" y="37289"/>
                  </a:cubicBezTo>
                  <a:cubicBezTo>
                    <a:pt x="36567" y="30026"/>
                    <a:pt x="36921" y="28609"/>
                    <a:pt x="42058" y="21347"/>
                  </a:cubicBezTo>
                  <a:cubicBezTo>
                    <a:pt x="47018" y="14261"/>
                    <a:pt x="55343" y="5050"/>
                    <a:pt x="68628" y="5050"/>
                  </a:cubicBezTo>
                  <a:cubicBezTo>
                    <a:pt x="78902" y="5050"/>
                    <a:pt x="79079" y="14084"/>
                    <a:pt x="79079" y="17450"/>
                  </a:cubicBezTo>
                  <a:cubicBezTo>
                    <a:pt x="79079" y="28078"/>
                    <a:pt x="71462" y="47740"/>
                    <a:pt x="68628" y="55180"/>
                  </a:cubicBezTo>
                  <a:cubicBezTo>
                    <a:pt x="66680" y="60140"/>
                    <a:pt x="65971" y="61734"/>
                    <a:pt x="65971" y="64745"/>
                  </a:cubicBezTo>
                  <a:cubicBezTo>
                    <a:pt x="65971" y="74133"/>
                    <a:pt x="73765" y="79979"/>
                    <a:pt x="82799" y="79979"/>
                  </a:cubicBezTo>
                  <a:cubicBezTo>
                    <a:pt x="100513" y="79979"/>
                    <a:pt x="108307" y="55534"/>
                    <a:pt x="108307" y="52877"/>
                  </a:cubicBezTo>
                  <a:cubicBezTo>
                    <a:pt x="108307" y="50574"/>
                    <a:pt x="106004" y="50574"/>
                    <a:pt x="105473" y="50574"/>
                  </a:cubicBezTo>
                  <a:cubicBezTo>
                    <a:pt x="102993" y="50574"/>
                    <a:pt x="102815" y="51637"/>
                    <a:pt x="102107" y="53586"/>
                  </a:cubicBezTo>
                  <a:cubicBezTo>
                    <a:pt x="98033" y="67756"/>
                    <a:pt x="90416" y="75019"/>
                    <a:pt x="83331" y="75019"/>
                  </a:cubicBezTo>
                  <a:cubicBezTo>
                    <a:pt x="79611" y="75019"/>
                    <a:pt x="78902" y="72539"/>
                    <a:pt x="78902" y="68819"/>
                  </a:cubicBezTo>
                  <a:cubicBezTo>
                    <a:pt x="78902" y="64745"/>
                    <a:pt x="79788" y="62442"/>
                    <a:pt x="82976" y="54471"/>
                  </a:cubicBezTo>
                  <a:cubicBezTo>
                    <a:pt x="85102" y="48980"/>
                    <a:pt x="92364" y="30204"/>
                    <a:pt x="92364" y="20284"/>
                  </a:cubicBezTo>
                  <a:cubicBezTo>
                    <a:pt x="92364" y="3102"/>
                    <a:pt x="78725" y="91"/>
                    <a:pt x="69337" y="91"/>
                  </a:cubicBezTo>
                  <a:cubicBezTo>
                    <a:pt x="54635" y="91"/>
                    <a:pt x="44715" y="9124"/>
                    <a:pt x="39401" y="16210"/>
                  </a:cubicBezTo>
                  <a:cubicBezTo>
                    <a:pt x="38161" y="3988"/>
                    <a:pt x="27710" y="91"/>
                    <a:pt x="20447" y="91"/>
                  </a:cubicBezTo>
                  <a:cubicBezTo>
                    <a:pt x="12831" y="91"/>
                    <a:pt x="8756" y="5582"/>
                    <a:pt x="6454" y="9656"/>
                  </a:cubicBezTo>
                  <a:cubicBezTo>
                    <a:pt x="2557" y="16210"/>
                    <a:pt x="77" y="26307"/>
                    <a:pt x="77" y="27192"/>
                  </a:cubicBezTo>
                  <a:cubicBezTo>
                    <a:pt x="77" y="29495"/>
                    <a:pt x="2557" y="29495"/>
                    <a:pt x="3088" y="29495"/>
                  </a:cubicBezTo>
                  <a:cubicBezTo>
                    <a:pt x="5568" y="29495"/>
                    <a:pt x="5745" y="28964"/>
                    <a:pt x="6985" y="24181"/>
                  </a:cubicBezTo>
                  <a:cubicBezTo>
                    <a:pt x="9642" y="13730"/>
                    <a:pt x="13008" y="5050"/>
                    <a:pt x="19916" y="5050"/>
                  </a:cubicBezTo>
                  <a:cubicBezTo>
                    <a:pt x="24522" y="5050"/>
                    <a:pt x="25761" y="8947"/>
                    <a:pt x="25761" y="13730"/>
                  </a:cubicBezTo>
                  <a:cubicBezTo>
                    <a:pt x="25761" y="17096"/>
                    <a:pt x="24167" y="23650"/>
                    <a:pt x="22927" y="28432"/>
                  </a:cubicBezTo>
                  <a:cubicBezTo>
                    <a:pt x="21687" y="33215"/>
                    <a:pt x="19916" y="40477"/>
                    <a:pt x="19030" y="44374"/>
                  </a:cubicBezTo>
                  <a:lnTo>
                    <a:pt x="13362" y="6704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9C1A9D-CCB3-A73B-0C7D-030C26EBA2C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908769" y="5462958"/>
              <a:ext cx="87150" cy="124703"/>
            </a:xfrm>
            <a:custGeom>
              <a:avLst/>
              <a:gdLst>
                <a:gd name="connsiteX0" fmla="*/ 42240 w 87150"/>
                <a:gd name="connsiteY0" fmla="*/ 5405 h 124703"/>
                <a:gd name="connsiteX1" fmla="*/ 42949 w 87150"/>
                <a:gd name="connsiteY1" fmla="*/ 2570 h 124703"/>
                <a:gd name="connsiteX2" fmla="*/ 40114 w 87150"/>
                <a:gd name="connsiteY2" fmla="*/ 91 h 124703"/>
                <a:gd name="connsiteX3" fmla="*/ 17441 w 87150"/>
                <a:gd name="connsiteY3" fmla="*/ 1862 h 124703"/>
                <a:gd name="connsiteX4" fmla="*/ 13544 w 87150"/>
                <a:gd name="connsiteY4" fmla="*/ 5936 h 124703"/>
                <a:gd name="connsiteX5" fmla="*/ 18150 w 87150"/>
                <a:gd name="connsiteY5" fmla="*/ 8416 h 124703"/>
                <a:gd name="connsiteX6" fmla="*/ 26652 w 87150"/>
                <a:gd name="connsiteY6" fmla="*/ 11073 h 124703"/>
                <a:gd name="connsiteX7" fmla="*/ 25943 w 87150"/>
                <a:gd name="connsiteY7" fmla="*/ 14970 h 124703"/>
                <a:gd name="connsiteX8" fmla="*/ 967 w 87150"/>
                <a:gd name="connsiteY8" fmla="*/ 115229 h 124703"/>
                <a:gd name="connsiteX9" fmla="*/ 82 w 87150"/>
                <a:gd name="connsiteY9" fmla="*/ 119126 h 124703"/>
                <a:gd name="connsiteX10" fmla="*/ 6104 w 87150"/>
                <a:gd name="connsiteY10" fmla="*/ 124794 h 124703"/>
                <a:gd name="connsiteX11" fmla="*/ 14253 w 87150"/>
                <a:gd name="connsiteY11" fmla="*/ 117354 h 124703"/>
                <a:gd name="connsiteX12" fmla="*/ 22932 w 87150"/>
                <a:gd name="connsiteY12" fmla="*/ 82990 h 124703"/>
                <a:gd name="connsiteX13" fmla="*/ 45606 w 87150"/>
                <a:gd name="connsiteY13" fmla="*/ 97515 h 124703"/>
                <a:gd name="connsiteX14" fmla="*/ 45251 w 87150"/>
                <a:gd name="connsiteY14" fmla="*/ 101058 h 124703"/>
                <a:gd name="connsiteX15" fmla="*/ 44543 w 87150"/>
                <a:gd name="connsiteY15" fmla="*/ 106549 h 124703"/>
                <a:gd name="connsiteX16" fmla="*/ 63319 w 87150"/>
                <a:gd name="connsiteY16" fmla="*/ 124794 h 124703"/>
                <a:gd name="connsiteX17" fmla="*/ 85815 w 87150"/>
                <a:gd name="connsiteY17" fmla="*/ 97692 h 124703"/>
                <a:gd name="connsiteX18" fmla="*/ 82981 w 87150"/>
                <a:gd name="connsiteY18" fmla="*/ 95390 h 124703"/>
                <a:gd name="connsiteX19" fmla="*/ 79438 w 87150"/>
                <a:gd name="connsiteY19" fmla="*/ 99641 h 124703"/>
                <a:gd name="connsiteX20" fmla="*/ 63851 w 87150"/>
                <a:gd name="connsiteY20" fmla="*/ 119834 h 124703"/>
                <a:gd name="connsiteX21" fmla="*/ 57651 w 87150"/>
                <a:gd name="connsiteY21" fmla="*/ 110623 h 124703"/>
                <a:gd name="connsiteX22" fmla="*/ 58714 w 87150"/>
                <a:gd name="connsiteY22" fmla="*/ 102652 h 124703"/>
                <a:gd name="connsiteX23" fmla="*/ 59599 w 87150"/>
                <a:gd name="connsiteY23" fmla="*/ 97161 h 124703"/>
                <a:gd name="connsiteX24" fmla="*/ 30903 w 87150"/>
                <a:gd name="connsiteY24" fmla="*/ 78385 h 124703"/>
                <a:gd name="connsiteX25" fmla="*/ 45606 w 87150"/>
                <a:gd name="connsiteY25" fmla="*/ 66694 h 124703"/>
                <a:gd name="connsiteX26" fmla="*/ 73416 w 87150"/>
                <a:gd name="connsiteY26" fmla="*/ 49866 h 124703"/>
                <a:gd name="connsiteX27" fmla="*/ 79261 w 87150"/>
                <a:gd name="connsiteY27" fmla="*/ 52168 h 124703"/>
                <a:gd name="connsiteX28" fmla="*/ 70050 w 87150"/>
                <a:gd name="connsiteY28" fmla="*/ 62088 h 124703"/>
                <a:gd name="connsiteX29" fmla="*/ 77136 w 87150"/>
                <a:gd name="connsiteY29" fmla="*/ 68642 h 124703"/>
                <a:gd name="connsiteX30" fmla="*/ 87232 w 87150"/>
                <a:gd name="connsiteY30" fmla="*/ 57305 h 124703"/>
                <a:gd name="connsiteX31" fmla="*/ 73593 w 87150"/>
                <a:gd name="connsiteY31" fmla="*/ 44906 h 124703"/>
                <a:gd name="connsiteX32" fmla="*/ 45251 w 87150"/>
                <a:gd name="connsiteY32" fmla="*/ 60494 h 124703"/>
                <a:gd name="connsiteX33" fmla="*/ 24704 w 87150"/>
                <a:gd name="connsiteY33" fmla="*/ 76082 h 124703"/>
                <a:gd name="connsiteX34" fmla="*/ 42240 w 87150"/>
                <a:gd name="connsiteY34" fmla="*/ 5405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150" h="124703">
                  <a:moveTo>
                    <a:pt x="42240" y="5405"/>
                  </a:moveTo>
                  <a:cubicBezTo>
                    <a:pt x="42417" y="5050"/>
                    <a:pt x="42949" y="2748"/>
                    <a:pt x="42949" y="2570"/>
                  </a:cubicBezTo>
                  <a:cubicBezTo>
                    <a:pt x="42949" y="1685"/>
                    <a:pt x="42240" y="91"/>
                    <a:pt x="40114" y="91"/>
                  </a:cubicBezTo>
                  <a:cubicBezTo>
                    <a:pt x="36572" y="91"/>
                    <a:pt x="21869" y="1508"/>
                    <a:pt x="17441" y="1862"/>
                  </a:cubicBezTo>
                  <a:cubicBezTo>
                    <a:pt x="16024" y="2039"/>
                    <a:pt x="13544" y="2216"/>
                    <a:pt x="13544" y="5936"/>
                  </a:cubicBezTo>
                  <a:cubicBezTo>
                    <a:pt x="13544" y="8416"/>
                    <a:pt x="16024" y="8416"/>
                    <a:pt x="18150" y="8416"/>
                  </a:cubicBezTo>
                  <a:cubicBezTo>
                    <a:pt x="26652" y="8416"/>
                    <a:pt x="26652" y="9656"/>
                    <a:pt x="26652" y="11073"/>
                  </a:cubicBezTo>
                  <a:cubicBezTo>
                    <a:pt x="26652" y="12313"/>
                    <a:pt x="26298" y="13376"/>
                    <a:pt x="25943" y="14970"/>
                  </a:cubicBezTo>
                  <a:lnTo>
                    <a:pt x="967" y="115229"/>
                  </a:lnTo>
                  <a:cubicBezTo>
                    <a:pt x="82" y="118417"/>
                    <a:pt x="82" y="118772"/>
                    <a:pt x="82" y="119126"/>
                  </a:cubicBezTo>
                  <a:cubicBezTo>
                    <a:pt x="82" y="121783"/>
                    <a:pt x="2207" y="124794"/>
                    <a:pt x="6104" y="124794"/>
                  </a:cubicBezTo>
                  <a:cubicBezTo>
                    <a:pt x="10887" y="124794"/>
                    <a:pt x="13190" y="121251"/>
                    <a:pt x="14253" y="117354"/>
                  </a:cubicBezTo>
                  <a:cubicBezTo>
                    <a:pt x="14607" y="116646"/>
                    <a:pt x="22224" y="85470"/>
                    <a:pt x="22932" y="82990"/>
                  </a:cubicBezTo>
                  <a:cubicBezTo>
                    <a:pt x="35509" y="84230"/>
                    <a:pt x="45606" y="88304"/>
                    <a:pt x="45606" y="97515"/>
                  </a:cubicBezTo>
                  <a:cubicBezTo>
                    <a:pt x="45606" y="98401"/>
                    <a:pt x="45606" y="99287"/>
                    <a:pt x="45251" y="101058"/>
                  </a:cubicBezTo>
                  <a:cubicBezTo>
                    <a:pt x="44543" y="103715"/>
                    <a:pt x="44543" y="104601"/>
                    <a:pt x="44543" y="106549"/>
                  </a:cubicBezTo>
                  <a:cubicBezTo>
                    <a:pt x="44543" y="119126"/>
                    <a:pt x="54817" y="124794"/>
                    <a:pt x="63319" y="124794"/>
                  </a:cubicBezTo>
                  <a:cubicBezTo>
                    <a:pt x="80501" y="124794"/>
                    <a:pt x="85815" y="97869"/>
                    <a:pt x="85815" y="97692"/>
                  </a:cubicBezTo>
                  <a:cubicBezTo>
                    <a:pt x="85815" y="95390"/>
                    <a:pt x="83513" y="95390"/>
                    <a:pt x="82981" y="95390"/>
                  </a:cubicBezTo>
                  <a:cubicBezTo>
                    <a:pt x="80501" y="95390"/>
                    <a:pt x="80324" y="96275"/>
                    <a:pt x="79438" y="99641"/>
                  </a:cubicBezTo>
                  <a:cubicBezTo>
                    <a:pt x="77313" y="107258"/>
                    <a:pt x="72530" y="119834"/>
                    <a:pt x="63851" y="119834"/>
                  </a:cubicBezTo>
                  <a:cubicBezTo>
                    <a:pt x="59068" y="119834"/>
                    <a:pt x="57651" y="115406"/>
                    <a:pt x="57651" y="110623"/>
                  </a:cubicBezTo>
                  <a:cubicBezTo>
                    <a:pt x="57651" y="107612"/>
                    <a:pt x="57651" y="107258"/>
                    <a:pt x="58714" y="102652"/>
                  </a:cubicBezTo>
                  <a:cubicBezTo>
                    <a:pt x="58891" y="102121"/>
                    <a:pt x="59599" y="99109"/>
                    <a:pt x="59599" y="97161"/>
                  </a:cubicBezTo>
                  <a:cubicBezTo>
                    <a:pt x="59599" y="81396"/>
                    <a:pt x="38343" y="78916"/>
                    <a:pt x="30903" y="78385"/>
                  </a:cubicBezTo>
                  <a:cubicBezTo>
                    <a:pt x="36040" y="75196"/>
                    <a:pt x="42594" y="69351"/>
                    <a:pt x="45606" y="66694"/>
                  </a:cubicBezTo>
                  <a:cubicBezTo>
                    <a:pt x="54639" y="58191"/>
                    <a:pt x="63496" y="49866"/>
                    <a:pt x="73416" y="49866"/>
                  </a:cubicBezTo>
                  <a:cubicBezTo>
                    <a:pt x="75542" y="49866"/>
                    <a:pt x="77844" y="50397"/>
                    <a:pt x="79261" y="52168"/>
                  </a:cubicBezTo>
                  <a:cubicBezTo>
                    <a:pt x="71645" y="53408"/>
                    <a:pt x="70050" y="59431"/>
                    <a:pt x="70050" y="62088"/>
                  </a:cubicBezTo>
                  <a:cubicBezTo>
                    <a:pt x="70050" y="65985"/>
                    <a:pt x="73062" y="68642"/>
                    <a:pt x="77136" y="68642"/>
                  </a:cubicBezTo>
                  <a:cubicBezTo>
                    <a:pt x="81918" y="68642"/>
                    <a:pt x="87232" y="64745"/>
                    <a:pt x="87232" y="57305"/>
                  </a:cubicBezTo>
                  <a:cubicBezTo>
                    <a:pt x="87232" y="51460"/>
                    <a:pt x="82981" y="44906"/>
                    <a:pt x="73593" y="44906"/>
                  </a:cubicBezTo>
                  <a:cubicBezTo>
                    <a:pt x="63496" y="44906"/>
                    <a:pt x="54285" y="52168"/>
                    <a:pt x="45251" y="60494"/>
                  </a:cubicBezTo>
                  <a:cubicBezTo>
                    <a:pt x="37812" y="67579"/>
                    <a:pt x="31966" y="73070"/>
                    <a:pt x="24704" y="76082"/>
                  </a:cubicBezTo>
                  <a:lnTo>
                    <a:pt x="42240" y="540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83FF880-EBE8-6563-9B8C-9683886A5D1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045040" y="5358144"/>
              <a:ext cx="58707" cy="253051"/>
            </a:xfrm>
            <a:custGeom>
              <a:avLst/>
              <a:gdLst>
                <a:gd name="connsiteX0" fmla="*/ 58794 w 58707"/>
                <a:gd name="connsiteY0" fmla="*/ 250610 h 253051"/>
                <a:gd name="connsiteX1" fmla="*/ 54493 w 58707"/>
                <a:gd name="connsiteY1" fmla="*/ 245042 h 253051"/>
                <a:gd name="connsiteX2" fmla="*/ 14764 w 58707"/>
                <a:gd name="connsiteY2" fmla="*/ 126615 h 253051"/>
                <a:gd name="connsiteX3" fmla="*/ 55505 w 58707"/>
                <a:gd name="connsiteY3" fmla="*/ 6921 h 253051"/>
                <a:gd name="connsiteX4" fmla="*/ 58794 w 58707"/>
                <a:gd name="connsiteY4" fmla="*/ 2620 h 253051"/>
                <a:gd name="connsiteX5" fmla="*/ 56264 w 58707"/>
                <a:gd name="connsiteY5" fmla="*/ 89 h 253051"/>
                <a:gd name="connsiteX6" fmla="*/ 16029 w 58707"/>
                <a:gd name="connsiteY6" fmla="*/ 49434 h 253051"/>
                <a:gd name="connsiteX7" fmla="*/ 87 w 58707"/>
                <a:gd name="connsiteY7" fmla="*/ 126615 h 253051"/>
                <a:gd name="connsiteX8" fmla="*/ 16788 w 58707"/>
                <a:gd name="connsiteY8" fmla="*/ 205567 h 253051"/>
                <a:gd name="connsiteX9" fmla="*/ 56264 w 58707"/>
                <a:gd name="connsiteY9" fmla="*/ 253140 h 253051"/>
                <a:gd name="connsiteX10" fmla="*/ 58794 w 58707"/>
                <a:gd name="connsiteY10" fmla="*/ 25061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794" y="250610"/>
                  </a:moveTo>
                  <a:cubicBezTo>
                    <a:pt x="58794" y="249850"/>
                    <a:pt x="58794" y="249344"/>
                    <a:pt x="54493" y="245042"/>
                  </a:cubicBezTo>
                  <a:cubicBezTo>
                    <a:pt x="22861" y="213158"/>
                    <a:pt x="14764" y="165331"/>
                    <a:pt x="14764" y="126615"/>
                  </a:cubicBezTo>
                  <a:cubicBezTo>
                    <a:pt x="14764" y="82584"/>
                    <a:pt x="24380" y="38553"/>
                    <a:pt x="55505" y="6921"/>
                  </a:cubicBezTo>
                  <a:cubicBezTo>
                    <a:pt x="58794" y="3885"/>
                    <a:pt x="58794" y="3379"/>
                    <a:pt x="58794" y="2620"/>
                  </a:cubicBezTo>
                  <a:cubicBezTo>
                    <a:pt x="58794" y="848"/>
                    <a:pt x="57782" y="89"/>
                    <a:pt x="56264" y="89"/>
                  </a:cubicBezTo>
                  <a:cubicBezTo>
                    <a:pt x="53733" y="89"/>
                    <a:pt x="30959" y="17297"/>
                    <a:pt x="16029" y="49434"/>
                  </a:cubicBezTo>
                  <a:cubicBezTo>
                    <a:pt x="3123" y="77270"/>
                    <a:pt x="87" y="105358"/>
                    <a:pt x="87" y="126615"/>
                  </a:cubicBezTo>
                  <a:cubicBezTo>
                    <a:pt x="87" y="146353"/>
                    <a:pt x="2870" y="176972"/>
                    <a:pt x="16788" y="205567"/>
                  </a:cubicBezTo>
                  <a:cubicBezTo>
                    <a:pt x="31971" y="236692"/>
                    <a:pt x="53733" y="253140"/>
                    <a:pt x="56264" y="253140"/>
                  </a:cubicBezTo>
                  <a:cubicBezTo>
                    <a:pt x="57782" y="253140"/>
                    <a:pt x="58794" y="252381"/>
                    <a:pt x="58794" y="250610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7AF5EC5-A737-11C5-CC47-F4C5BC62FDF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128519" y="5436084"/>
              <a:ext cx="104256" cy="160940"/>
            </a:xfrm>
            <a:custGeom>
              <a:avLst/>
              <a:gdLst>
                <a:gd name="connsiteX0" fmla="*/ 104347 w 104256"/>
                <a:gd name="connsiteY0" fmla="*/ 2873 h 160940"/>
                <a:gd name="connsiteX1" fmla="*/ 101817 w 104256"/>
                <a:gd name="connsiteY1" fmla="*/ 342 h 160940"/>
                <a:gd name="connsiteX2" fmla="*/ 84609 w 104256"/>
                <a:gd name="connsiteY2" fmla="*/ 17803 h 160940"/>
                <a:gd name="connsiteX3" fmla="*/ 61076 w 104256"/>
                <a:gd name="connsiteY3" fmla="*/ 89 h 160940"/>
                <a:gd name="connsiteX4" fmla="*/ 90 w 104256"/>
                <a:gd name="connsiteY4" fmla="*/ 74233 h 160940"/>
                <a:gd name="connsiteX5" fmla="*/ 33493 w 104256"/>
                <a:gd name="connsiteY5" fmla="*/ 114721 h 160940"/>
                <a:gd name="connsiteX6" fmla="*/ 63353 w 104256"/>
                <a:gd name="connsiteY6" fmla="*/ 99538 h 160940"/>
                <a:gd name="connsiteX7" fmla="*/ 51966 w 104256"/>
                <a:gd name="connsiteY7" fmla="*/ 144834 h 160940"/>
                <a:gd name="connsiteX8" fmla="*/ 33746 w 104256"/>
                <a:gd name="connsiteY8" fmla="*/ 153185 h 160940"/>
                <a:gd name="connsiteX9" fmla="*/ 27926 w 104256"/>
                <a:gd name="connsiteY9" fmla="*/ 158246 h 160940"/>
                <a:gd name="connsiteX10" fmla="*/ 31216 w 104256"/>
                <a:gd name="connsiteY10" fmla="*/ 161030 h 160940"/>
                <a:gd name="connsiteX11" fmla="*/ 56521 w 104256"/>
                <a:gd name="connsiteY11" fmla="*/ 160270 h 160940"/>
                <a:gd name="connsiteX12" fmla="*/ 82585 w 104256"/>
                <a:gd name="connsiteY12" fmla="*/ 161030 h 160940"/>
                <a:gd name="connsiteX13" fmla="*/ 87140 w 104256"/>
                <a:gd name="connsiteY13" fmla="*/ 155969 h 160940"/>
                <a:gd name="connsiteX14" fmla="*/ 80561 w 104256"/>
                <a:gd name="connsiteY14" fmla="*/ 153185 h 160940"/>
                <a:gd name="connsiteX15" fmla="*/ 68414 w 104256"/>
                <a:gd name="connsiteY15" fmla="*/ 149136 h 160940"/>
                <a:gd name="connsiteX16" fmla="*/ 69426 w 104256"/>
                <a:gd name="connsiteY16" fmla="*/ 143569 h 160940"/>
                <a:gd name="connsiteX17" fmla="*/ 104347 w 104256"/>
                <a:gd name="connsiteY17" fmla="*/ 2873 h 160940"/>
                <a:gd name="connsiteX18" fmla="*/ 34252 w 104256"/>
                <a:gd name="connsiteY18" fmla="*/ 109154 h 160940"/>
                <a:gd name="connsiteX19" fmla="*/ 18057 w 104256"/>
                <a:gd name="connsiteY19" fmla="*/ 85367 h 160940"/>
                <a:gd name="connsiteX20" fmla="*/ 29697 w 104256"/>
                <a:gd name="connsiteY20" fmla="*/ 35010 h 160940"/>
                <a:gd name="connsiteX21" fmla="*/ 61076 w 104256"/>
                <a:gd name="connsiteY21" fmla="*/ 5656 h 160940"/>
                <a:gd name="connsiteX22" fmla="*/ 81067 w 104256"/>
                <a:gd name="connsiteY22" fmla="*/ 27925 h 160940"/>
                <a:gd name="connsiteX23" fmla="*/ 66390 w 104256"/>
                <a:gd name="connsiteY23" fmla="*/ 85873 h 160940"/>
                <a:gd name="connsiteX24" fmla="*/ 34252 w 104256"/>
                <a:gd name="connsiteY24" fmla="*/ 109154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60940">
                  <a:moveTo>
                    <a:pt x="104347" y="2873"/>
                  </a:moveTo>
                  <a:cubicBezTo>
                    <a:pt x="104347" y="1860"/>
                    <a:pt x="103588" y="342"/>
                    <a:pt x="101817" y="342"/>
                  </a:cubicBezTo>
                  <a:cubicBezTo>
                    <a:pt x="99033" y="342"/>
                    <a:pt x="88911" y="10464"/>
                    <a:pt x="84609" y="17803"/>
                  </a:cubicBezTo>
                  <a:cubicBezTo>
                    <a:pt x="79042" y="4138"/>
                    <a:pt x="69173" y="89"/>
                    <a:pt x="61076" y="89"/>
                  </a:cubicBezTo>
                  <a:cubicBezTo>
                    <a:pt x="31216" y="89"/>
                    <a:pt x="90" y="37541"/>
                    <a:pt x="90" y="74233"/>
                  </a:cubicBezTo>
                  <a:cubicBezTo>
                    <a:pt x="90" y="99032"/>
                    <a:pt x="15020" y="114721"/>
                    <a:pt x="33493" y="114721"/>
                  </a:cubicBezTo>
                  <a:cubicBezTo>
                    <a:pt x="44374" y="114721"/>
                    <a:pt x="54243" y="108648"/>
                    <a:pt x="63353" y="99538"/>
                  </a:cubicBezTo>
                  <a:cubicBezTo>
                    <a:pt x="61076" y="108395"/>
                    <a:pt x="52725" y="142557"/>
                    <a:pt x="51966" y="144834"/>
                  </a:cubicBezTo>
                  <a:cubicBezTo>
                    <a:pt x="49942" y="151920"/>
                    <a:pt x="47917" y="152932"/>
                    <a:pt x="33746" y="153185"/>
                  </a:cubicBezTo>
                  <a:cubicBezTo>
                    <a:pt x="30457" y="153185"/>
                    <a:pt x="27926" y="153185"/>
                    <a:pt x="27926" y="158246"/>
                  </a:cubicBezTo>
                  <a:cubicBezTo>
                    <a:pt x="27926" y="158499"/>
                    <a:pt x="27926" y="161030"/>
                    <a:pt x="31216" y="161030"/>
                  </a:cubicBezTo>
                  <a:cubicBezTo>
                    <a:pt x="39313" y="161030"/>
                    <a:pt x="48170" y="160270"/>
                    <a:pt x="56521" y="160270"/>
                  </a:cubicBezTo>
                  <a:cubicBezTo>
                    <a:pt x="65125" y="160270"/>
                    <a:pt x="74234" y="161030"/>
                    <a:pt x="82585" y="161030"/>
                  </a:cubicBezTo>
                  <a:cubicBezTo>
                    <a:pt x="83850" y="161030"/>
                    <a:pt x="87140" y="161030"/>
                    <a:pt x="87140" y="155969"/>
                  </a:cubicBezTo>
                  <a:cubicBezTo>
                    <a:pt x="87140" y="153185"/>
                    <a:pt x="84609" y="153185"/>
                    <a:pt x="80561" y="153185"/>
                  </a:cubicBezTo>
                  <a:cubicBezTo>
                    <a:pt x="68414" y="153185"/>
                    <a:pt x="68414" y="151414"/>
                    <a:pt x="68414" y="149136"/>
                  </a:cubicBezTo>
                  <a:cubicBezTo>
                    <a:pt x="68414" y="147365"/>
                    <a:pt x="68920" y="145846"/>
                    <a:pt x="69426" y="143569"/>
                  </a:cubicBezTo>
                  <a:lnTo>
                    <a:pt x="104347" y="2873"/>
                  </a:lnTo>
                  <a:close/>
                  <a:moveTo>
                    <a:pt x="34252" y="109154"/>
                  </a:moveTo>
                  <a:cubicBezTo>
                    <a:pt x="19069" y="109154"/>
                    <a:pt x="18057" y="89669"/>
                    <a:pt x="18057" y="85367"/>
                  </a:cubicBezTo>
                  <a:cubicBezTo>
                    <a:pt x="18057" y="73221"/>
                    <a:pt x="25396" y="45638"/>
                    <a:pt x="29697" y="35010"/>
                  </a:cubicBezTo>
                  <a:cubicBezTo>
                    <a:pt x="37542" y="16284"/>
                    <a:pt x="50701" y="5656"/>
                    <a:pt x="61076" y="5656"/>
                  </a:cubicBezTo>
                  <a:cubicBezTo>
                    <a:pt x="77524" y="5656"/>
                    <a:pt x="81067" y="26153"/>
                    <a:pt x="81067" y="27925"/>
                  </a:cubicBezTo>
                  <a:cubicBezTo>
                    <a:pt x="81067" y="29443"/>
                    <a:pt x="67149" y="84861"/>
                    <a:pt x="66390" y="85873"/>
                  </a:cubicBezTo>
                  <a:cubicBezTo>
                    <a:pt x="62594" y="92959"/>
                    <a:pt x="48423" y="109154"/>
                    <a:pt x="34252" y="109154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8DA48AF-A73F-B5C3-F638-D5027393A67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239688" y="5468449"/>
              <a:ext cx="53672" cy="119212"/>
            </a:xfrm>
            <a:custGeom>
              <a:avLst/>
              <a:gdLst>
                <a:gd name="connsiteX0" fmla="*/ 49162 w 53672"/>
                <a:gd name="connsiteY0" fmla="*/ 6822 h 119212"/>
                <a:gd name="connsiteX1" fmla="*/ 42076 w 53672"/>
                <a:gd name="connsiteY1" fmla="*/ 91 h 119212"/>
                <a:gd name="connsiteX2" fmla="*/ 32156 w 53672"/>
                <a:gd name="connsiteY2" fmla="*/ 9833 h 119212"/>
                <a:gd name="connsiteX3" fmla="*/ 39242 w 53672"/>
                <a:gd name="connsiteY3" fmla="*/ 16564 h 119212"/>
                <a:gd name="connsiteX4" fmla="*/ 49162 w 53672"/>
                <a:gd name="connsiteY4" fmla="*/ 6822 h 119212"/>
                <a:gd name="connsiteX5" fmla="*/ 13026 w 53672"/>
                <a:gd name="connsiteY5" fmla="*/ 96807 h 119212"/>
                <a:gd name="connsiteX6" fmla="*/ 11432 w 53672"/>
                <a:gd name="connsiteY6" fmla="*/ 104246 h 119212"/>
                <a:gd name="connsiteX7" fmla="*/ 28260 w 53672"/>
                <a:gd name="connsiteY7" fmla="*/ 119303 h 119212"/>
                <a:gd name="connsiteX8" fmla="*/ 53767 w 53672"/>
                <a:gd name="connsiteY8" fmla="*/ 92201 h 119212"/>
                <a:gd name="connsiteX9" fmla="*/ 50933 w 53672"/>
                <a:gd name="connsiteY9" fmla="*/ 89898 h 119212"/>
                <a:gd name="connsiteX10" fmla="*/ 47567 w 53672"/>
                <a:gd name="connsiteY10" fmla="*/ 92910 h 119212"/>
                <a:gd name="connsiteX11" fmla="*/ 28791 w 53672"/>
                <a:gd name="connsiteY11" fmla="*/ 114343 h 119212"/>
                <a:gd name="connsiteX12" fmla="*/ 24363 w 53672"/>
                <a:gd name="connsiteY12" fmla="*/ 108143 h 119212"/>
                <a:gd name="connsiteX13" fmla="*/ 27197 w 53672"/>
                <a:gd name="connsiteY13" fmla="*/ 96807 h 119212"/>
                <a:gd name="connsiteX14" fmla="*/ 32865 w 53672"/>
                <a:gd name="connsiteY14" fmla="*/ 82636 h 119212"/>
                <a:gd name="connsiteX15" fmla="*/ 41545 w 53672"/>
                <a:gd name="connsiteY15" fmla="*/ 60140 h 119212"/>
                <a:gd name="connsiteX16" fmla="*/ 42607 w 53672"/>
                <a:gd name="connsiteY16" fmla="*/ 54471 h 119212"/>
                <a:gd name="connsiteX17" fmla="*/ 25780 w 53672"/>
                <a:gd name="connsiteY17" fmla="*/ 39415 h 119212"/>
                <a:gd name="connsiteX18" fmla="*/ 95 w 53672"/>
                <a:gd name="connsiteY18" fmla="*/ 66516 h 119212"/>
                <a:gd name="connsiteX19" fmla="*/ 3106 w 53672"/>
                <a:gd name="connsiteY19" fmla="*/ 68819 h 119212"/>
                <a:gd name="connsiteX20" fmla="*/ 6295 w 53672"/>
                <a:gd name="connsiteY20" fmla="*/ 65985 h 119212"/>
                <a:gd name="connsiteX21" fmla="*/ 25248 w 53672"/>
                <a:gd name="connsiteY21" fmla="*/ 44374 h 119212"/>
                <a:gd name="connsiteX22" fmla="*/ 29677 w 53672"/>
                <a:gd name="connsiteY22" fmla="*/ 50574 h 119212"/>
                <a:gd name="connsiteX23" fmla="*/ 24185 w 53672"/>
                <a:gd name="connsiteY23" fmla="*/ 68288 h 119212"/>
                <a:gd name="connsiteX24" fmla="*/ 13026 w 53672"/>
                <a:gd name="connsiteY24" fmla="*/ 96807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162" y="6822"/>
                  </a:moveTo>
                  <a:cubicBezTo>
                    <a:pt x="49162" y="3988"/>
                    <a:pt x="47036" y="91"/>
                    <a:pt x="42076" y="91"/>
                  </a:cubicBezTo>
                  <a:cubicBezTo>
                    <a:pt x="37293" y="91"/>
                    <a:pt x="32156" y="4696"/>
                    <a:pt x="32156" y="9833"/>
                  </a:cubicBezTo>
                  <a:cubicBezTo>
                    <a:pt x="32156" y="12844"/>
                    <a:pt x="34459" y="16564"/>
                    <a:pt x="39242" y="16564"/>
                  </a:cubicBezTo>
                  <a:cubicBezTo>
                    <a:pt x="44379" y="16564"/>
                    <a:pt x="49162" y="11604"/>
                    <a:pt x="49162" y="6822"/>
                  </a:cubicBezTo>
                  <a:close/>
                  <a:moveTo>
                    <a:pt x="13026" y="96807"/>
                  </a:moveTo>
                  <a:cubicBezTo>
                    <a:pt x="12317" y="99109"/>
                    <a:pt x="11432" y="101235"/>
                    <a:pt x="11432" y="104246"/>
                  </a:cubicBezTo>
                  <a:cubicBezTo>
                    <a:pt x="11432" y="112572"/>
                    <a:pt x="18517" y="119303"/>
                    <a:pt x="28260" y="119303"/>
                  </a:cubicBezTo>
                  <a:cubicBezTo>
                    <a:pt x="45973" y="119303"/>
                    <a:pt x="53767" y="94858"/>
                    <a:pt x="53767" y="92201"/>
                  </a:cubicBezTo>
                  <a:cubicBezTo>
                    <a:pt x="53767" y="89898"/>
                    <a:pt x="51464" y="89898"/>
                    <a:pt x="50933" y="89898"/>
                  </a:cubicBezTo>
                  <a:cubicBezTo>
                    <a:pt x="48453" y="89898"/>
                    <a:pt x="48276" y="90961"/>
                    <a:pt x="47567" y="92910"/>
                  </a:cubicBezTo>
                  <a:cubicBezTo>
                    <a:pt x="43493" y="107081"/>
                    <a:pt x="35699" y="114343"/>
                    <a:pt x="28791" y="114343"/>
                  </a:cubicBezTo>
                  <a:cubicBezTo>
                    <a:pt x="25248" y="114343"/>
                    <a:pt x="24363" y="112040"/>
                    <a:pt x="24363" y="108143"/>
                  </a:cubicBezTo>
                  <a:cubicBezTo>
                    <a:pt x="24363" y="104069"/>
                    <a:pt x="25602" y="100704"/>
                    <a:pt x="27197" y="96807"/>
                  </a:cubicBezTo>
                  <a:cubicBezTo>
                    <a:pt x="28968" y="92024"/>
                    <a:pt x="30917" y="87241"/>
                    <a:pt x="32865" y="82636"/>
                  </a:cubicBezTo>
                  <a:cubicBezTo>
                    <a:pt x="34459" y="78385"/>
                    <a:pt x="40836" y="62265"/>
                    <a:pt x="41545" y="60140"/>
                  </a:cubicBezTo>
                  <a:cubicBezTo>
                    <a:pt x="42076" y="58368"/>
                    <a:pt x="42607" y="56243"/>
                    <a:pt x="42607" y="54471"/>
                  </a:cubicBezTo>
                  <a:cubicBezTo>
                    <a:pt x="42607" y="46146"/>
                    <a:pt x="35522" y="39415"/>
                    <a:pt x="25780" y="39415"/>
                  </a:cubicBezTo>
                  <a:cubicBezTo>
                    <a:pt x="8243" y="39415"/>
                    <a:pt x="95" y="63505"/>
                    <a:pt x="95" y="66516"/>
                  </a:cubicBezTo>
                  <a:cubicBezTo>
                    <a:pt x="95" y="68819"/>
                    <a:pt x="2575" y="68819"/>
                    <a:pt x="3106" y="68819"/>
                  </a:cubicBezTo>
                  <a:cubicBezTo>
                    <a:pt x="5586" y="68819"/>
                    <a:pt x="5763" y="67934"/>
                    <a:pt x="6295" y="65985"/>
                  </a:cubicBezTo>
                  <a:cubicBezTo>
                    <a:pt x="10900" y="50751"/>
                    <a:pt x="18694" y="44374"/>
                    <a:pt x="25248" y="44374"/>
                  </a:cubicBezTo>
                  <a:cubicBezTo>
                    <a:pt x="28082" y="44374"/>
                    <a:pt x="29677" y="45792"/>
                    <a:pt x="29677" y="50574"/>
                  </a:cubicBezTo>
                  <a:cubicBezTo>
                    <a:pt x="29677" y="54648"/>
                    <a:pt x="28614" y="57305"/>
                    <a:pt x="24185" y="68288"/>
                  </a:cubicBezTo>
                  <a:lnTo>
                    <a:pt x="13026" y="96807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FBE9624-B05B-A655-F344-14F05E477EA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337373" y="5521109"/>
              <a:ext cx="29606" cy="75662"/>
            </a:xfrm>
            <a:custGeom>
              <a:avLst/>
              <a:gdLst>
                <a:gd name="connsiteX0" fmla="*/ 29705 w 29606"/>
                <a:gd name="connsiteY0" fmla="*/ 26659 h 75662"/>
                <a:gd name="connsiteX1" fmla="*/ 13510 w 29606"/>
                <a:gd name="connsiteY1" fmla="*/ 89 h 75662"/>
                <a:gd name="connsiteX2" fmla="*/ 98 w 29606"/>
                <a:gd name="connsiteY2" fmla="*/ 13501 h 75662"/>
                <a:gd name="connsiteX3" fmla="*/ 13510 w 29606"/>
                <a:gd name="connsiteY3" fmla="*/ 26912 h 75662"/>
                <a:gd name="connsiteX4" fmla="*/ 22367 w 29606"/>
                <a:gd name="connsiteY4" fmla="*/ 23623 h 75662"/>
                <a:gd name="connsiteX5" fmla="*/ 23632 w 29606"/>
                <a:gd name="connsiteY5" fmla="*/ 22864 h 75662"/>
                <a:gd name="connsiteX6" fmla="*/ 24138 w 29606"/>
                <a:gd name="connsiteY6" fmla="*/ 26659 h 75662"/>
                <a:gd name="connsiteX7" fmla="*/ 6931 w 29606"/>
                <a:gd name="connsiteY7" fmla="*/ 68919 h 75662"/>
                <a:gd name="connsiteX8" fmla="*/ 4147 w 29606"/>
                <a:gd name="connsiteY8" fmla="*/ 72968 h 75662"/>
                <a:gd name="connsiteX9" fmla="*/ 6678 w 29606"/>
                <a:gd name="connsiteY9" fmla="*/ 75751 h 75662"/>
                <a:gd name="connsiteX10" fmla="*/ 29705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05" y="26659"/>
                  </a:moveTo>
                  <a:cubicBezTo>
                    <a:pt x="29705" y="9958"/>
                    <a:pt x="23379" y="89"/>
                    <a:pt x="13510" y="89"/>
                  </a:cubicBezTo>
                  <a:cubicBezTo>
                    <a:pt x="5159" y="89"/>
                    <a:pt x="98" y="6415"/>
                    <a:pt x="98" y="13501"/>
                  </a:cubicBezTo>
                  <a:cubicBezTo>
                    <a:pt x="98" y="20333"/>
                    <a:pt x="5159" y="26912"/>
                    <a:pt x="13510" y="26912"/>
                  </a:cubicBezTo>
                  <a:cubicBezTo>
                    <a:pt x="16547" y="26912"/>
                    <a:pt x="19836" y="25900"/>
                    <a:pt x="22367" y="23623"/>
                  </a:cubicBezTo>
                  <a:cubicBezTo>
                    <a:pt x="23126" y="23117"/>
                    <a:pt x="23379" y="22864"/>
                    <a:pt x="23632" y="22864"/>
                  </a:cubicBezTo>
                  <a:cubicBezTo>
                    <a:pt x="23885" y="22864"/>
                    <a:pt x="24138" y="23117"/>
                    <a:pt x="24138" y="26659"/>
                  </a:cubicBezTo>
                  <a:cubicBezTo>
                    <a:pt x="24138" y="45385"/>
                    <a:pt x="15281" y="60568"/>
                    <a:pt x="6931" y="68919"/>
                  </a:cubicBezTo>
                  <a:cubicBezTo>
                    <a:pt x="4147" y="71702"/>
                    <a:pt x="4147" y="72209"/>
                    <a:pt x="4147" y="72968"/>
                  </a:cubicBezTo>
                  <a:cubicBezTo>
                    <a:pt x="4147" y="74739"/>
                    <a:pt x="5412" y="75751"/>
                    <a:pt x="6678" y="75751"/>
                  </a:cubicBezTo>
                  <a:cubicBezTo>
                    <a:pt x="9461" y="75751"/>
                    <a:pt x="29705" y="56266"/>
                    <a:pt x="29705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63BCE0C-BE95-FC32-A7E7-A4671815363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419979" y="5436084"/>
              <a:ext cx="132092" cy="160940"/>
            </a:xfrm>
            <a:custGeom>
              <a:avLst/>
              <a:gdLst>
                <a:gd name="connsiteX0" fmla="*/ 19588 w 132092"/>
                <a:gd name="connsiteY0" fmla="*/ 142810 h 160940"/>
                <a:gd name="connsiteX1" fmla="*/ 5923 w 132092"/>
                <a:gd name="connsiteY1" fmla="*/ 153185 h 160940"/>
                <a:gd name="connsiteX2" fmla="*/ 103 w 132092"/>
                <a:gd name="connsiteY2" fmla="*/ 157993 h 160940"/>
                <a:gd name="connsiteX3" fmla="*/ 3392 w 132092"/>
                <a:gd name="connsiteY3" fmla="*/ 161030 h 160940"/>
                <a:gd name="connsiteX4" fmla="*/ 24649 w 132092"/>
                <a:gd name="connsiteY4" fmla="*/ 160270 h 160940"/>
                <a:gd name="connsiteX5" fmla="*/ 49701 w 132092"/>
                <a:gd name="connsiteY5" fmla="*/ 161030 h 160940"/>
                <a:gd name="connsiteX6" fmla="*/ 54256 w 132092"/>
                <a:gd name="connsiteY6" fmla="*/ 155969 h 160940"/>
                <a:gd name="connsiteX7" fmla="*/ 48182 w 132092"/>
                <a:gd name="connsiteY7" fmla="*/ 153185 h 160940"/>
                <a:gd name="connsiteX8" fmla="*/ 35530 w 132092"/>
                <a:gd name="connsiteY8" fmla="*/ 149136 h 160940"/>
                <a:gd name="connsiteX9" fmla="*/ 47929 w 132092"/>
                <a:gd name="connsiteY9" fmla="*/ 98526 h 160940"/>
                <a:gd name="connsiteX10" fmla="*/ 71210 w 132092"/>
                <a:gd name="connsiteY10" fmla="*/ 114721 h 160940"/>
                <a:gd name="connsiteX11" fmla="*/ 132195 w 132092"/>
                <a:gd name="connsiteY11" fmla="*/ 40577 h 160940"/>
                <a:gd name="connsiteX12" fmla="*/ 98540 w 132092"/>
                <a:gd name="connsiteY12" fmla="*/ 89 h 160940"/>
                <a:gd name="connsiteX13" fmla="*/ 65390 w 132092"/>
                <a:gd name="connsiteY13" fmla="*/ 19068 h 160940"/>
                <a:gd name="connsiteX14" fmla="*/ 42615 w 132092"/>
                <a:gd name="connsiteY14" fmla="*/ 89 h 160940"/>
                <a:gd name="connsiteX15" fmla="*/ 23889 w 132092"/>
                <a:gd name="connsiteY15" fmla="*/ 14513 h 160940"/>
                <a:gd name="connsiteX16" fmla="*/ 16045 w 132092"/>
                <a:gd name="connsiteY16" fmla="*/ 39059 h 160940"/>
                <a:gd name="connsiteX17" fmla="*/ 19082 w 132092"/>
                <a:gd name="connsiteY17" fmla="*/ 41589 h 160940"/>
                <a:gd name="connsiteX18" fmla="*/ 23383 w 132092"/>
                <a:gd name="connsiteY18" fmla="*/ 35769 h 160940"/>
                <a:gd name="connsiteX19" fmla="*/ 41856 w 132092"/>
                <a:gd name="connsiteY19" fmla="*/ 5656 h 160940"/>
                <a:gd name="connsiteX20" fmla="*/ 49701 w 132092"/>
                <a:gd name="connsiteY20" fmla="*/ 17297 h 160940"/>
                <a:gd name="connsiteX21" fmla="*/ 47929 w 132092"/>
                <a:gd name="connsiteY21" fmla="*/ 30202 h 160940"/>
                <a:gd name="connsiteX22" fmla="*/ 19588 w 132092"/>
                <a:gd name="connsiteY22" fmla="*/ 142810 h 160940"/>
                <a:gd name="connsiteX23" fmla="*/ 64125 w 132092"/>
                <a:gd name="connsiteY23" fmla="*/ 32986 h 160940"/>
                <a:gd name="connsiteX24" fmla="*/ 77283 w 132092"/>
                <a:gd name="connsiteY24" fmla="*/ 15272 h 160940"/>
                <a:gd name="connsiteX25" fmla="*/ 97780 w 132092"/>
                <a:gd name="connsiteY25" fmla="*/ 5656 h 160940"/>
                <a:gd name="connsiteX26" fmla="*/ 113976 w 132092"/>
                <a:gd name="connsiteY26" fmla="*/ 29443 h 160940"/>
                <a:gd name="connsiteX27" fmla="*/ 101070 w 132092"/>
                <a:gd name="connsiteY27" fmla="*/ 83090 h 160940"/>
                <a:gd name="connsiteX28" fmla="*/ 70957 w 132092"/>
                <a:gd name="connsiteY28" fmla="*/ 109154 h 160940"/>
                <a:gd name="connsiteX29" fmla="*/ 50966 w 132092"/>
                <a:gd name="connsiteY29" fmla="*/ 86633 h 160940"/>
                <a:gd name="connsiteX30" fmla="*/ 51725 w 132092"/>
                <a:gd name="connsiteY30" fmla="*/ 82584 h 160940"/>
                <a:gd name="connsiteX31" fmla="*/ 64125 w 132092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588" y="142810"/>
                  </a:moveTo>
                  <a:cubicBezTo>
                    <a:pt x="17563" y="151414"/>
                    <a:pt x="17057" y="153185"/>
                    <a:pt x="5923" y="153185"/>
                  </a:cubicBezTo>
                  <a:cubicBezTo>
                    <a:pt x="2886" y="153185"/>
                    <a:pt x="103" y="153185"/>
                    <a:pt x="103" y="157993"/>
                  </a:cubicBezTo>
                  <a:cubicBezTo>
                    <a:pt x="103" y="160017"/>
                    <a:pt x="1368" y="161030"/>
                    <a:pt x="3392" y="161030"/>
                  </a:cubicBezTo>
                  <a:cubicBezTo>
                    <a:pt x="10225" y="161030"/>
                    <a:pt x="17563" y="160270"/>
                    <a:pt x="24649" y="160270"/>
                  </a:cubicBezTo>
                  <a:cubicBezTo>
                    <a:pt x="32999" y="160270"/>
                    <a:pt x="41603" y="161030"/>
                    <a:pt x="49701" y="161030"/>
                  </a:cubicBezTo>
                  <a:cubicBezTo>
                    <a:pt x="50966" y="161030"/>
                    <a:pt x="54256" y="161030"/>
                    <a:pt x="54256" y="155969"/>
                  </a:cubicBezTo>
                  <a:cubicBezTo>
                    <a:pt x="54256" y="153185"/>
                    <a:pt x="51725" y="153185"/>
                    <a:pt x="48182" y="153185"/>
                  </a:cubicBezTo>
                  <a:cubicBezTo>
                    <a:pt x="35530" y="153185"/>
                    <a:pt x="35530" y="151414"/>
                    <a:pt x="35530" y="149136"/>
                  </a:cubicBezTo>
                  <a:cubicBezTo>
                    <a:pt x="35530" y="146100"/>
                    <a:pt x="46158" y="104852"/>
                    <a:pt x="47929" y="98526"/>
                  </a:cubicBezTo>
                  <a:cubicBezTo>
                    <a:pt x="51219" y="105864"/>
                    <a:pt x="58304" y="114721"/>
                    <a:pt x="71210" y="114721"/>
                  </a:cubicBezTo>
                  <a:cubicBezTo>
                    <a:pt x="100564" y="114721"/>
                    <a:pt x="132195" y="77776"/>
                    <a:pt x="132195" y="40577"/>
                  </a:cubicBezTo>
                  <a:cubicBezTo>
                    <a:pt x="132195" y="16790"/>
                    <a:pt x="117771" y="89"/>
                    <a:pt x="98540" y="89"/>
                  </a:cubicBezTo>
                  <a:cubicBezTo>
                    <a:pt x="85887" y="89"/>
                    <a:pt x="73741" y="9199"/>
                    <a:pt x="65390" y="19068"/>
                  </a:cubicBezTo>
                  <a:cubicBezTo>
                    <a:pt x="62859" y="5403"/>
                    <a:pt x="51978" y="89"/>
                    <a:pt x="42615" y="89"/>
                  </a:cubicBezTo>
                  <a:cubicBezTo>
                    <a:pt x="30975" y="89"/>
                    <a:pt x="26167" y="9958"/>
                    <a:pt x="23889" y="14513"/>
                  </a:cubicBezTo>
                  <a:cubicBezTo>
                    <a:pt x="19335" y="23117"/>
                    <a:pt x="16045" y="38300"/>
                    <a:pt x="16045" y="39059"/>
                  </a:cubicBezTo>
                  <a:cubicBezTo>
                    <a:pt x="16045" y="41589"/>
                    <a:pt x="18575" y="41589"/>
                    <a:pt x="19082" y="41589"/>
                  </a:cubicBezTo>
                  <a:cubicBezTo>
                    <a:pt x="21612" y="41589"/>
                    <a:pt x="21865" y="41336"/>
                    <a:pt x="23383" y="35769"/>
                  </a:cubicBezTo>
                  <a:cubicBezTo>
                    <a:pt x="27685" y="17803"/>
                    <a:pt x="32746" y="5656"/>
                    <a:pt x="41856" y="5656"/>
                  </a:cubicBezTo>
                  <a:cubicBezTo>
                    <a:pt x="46158" y="5656"/>
                    <a:pt x="49701" y="7681"/>
                    <a:pt x="49701" y="17297"/>
                  </a:cubicBezTo>
                  <a:cubicBezTo>
                    <a:pt x="49701" y="23117"/>
                    <a:pt x="48942" y="25900"/>
                    <a:pt x="47929" y="30202"/>
                  </a:cubicBezTo>
                  <a:lnTo>
                    <a:pt x="19588" y="142810"/>
                  </a:lnTo>
                  <a:close/>
                  <a:moveTo>
                    <a:pt x="64125" y="32986"/>
                  </a:moveTo>
                  <a:cubicBezTo>
                    <a:pt x="65896" y="26153"/>
                    <a:pt x="72728" y="19068"/>
                    <a:pt x="77283" y="15272"/>
                  </a:cubicBezTo>
                  <a:cubicBezTo>
                    <a:pt x="86140" y="7428"/>
                    <a:pt x="93478" y="5656"/>
                    <a:pt x="97780" y="5656"/>
                  </a:cubicBezTo>
                  <a:cubicBezTo>
                    <a:pt x="107902" y="5656"/>
                    <a:pt x="113976" y="14513"/>
                    <a:pt x="113976" y="29443"/>
                  </a:cubicBezTo>
                  <a:cubicBezTo>
                    <a:pt x="113976" y="44373"/>
                    <a:pt x="105625" y="73474"/>
                    <a:pt x="101070" y="83090"/>
                  </a:cubicBezTo>
                  <a:cubicBezTo>
                    <a:pt x="92466" y="100803"/>
                    <a:pt x="80320" y="109154"/>
                    <a:pt x="70957" y="109154"/>
                  </a:cubicBezTo>
                  <a:cubicBezTo>
                    <a:pt x="54256" y="109154"/>
                    <a:pt x="50966" y="88151"/>
                    <a:pt x="50966" y="86633"/>
                  </a:cubicBezTo>
                  <a:cubicBezTo>
                    <a:pt x="50966" y="86126"/>
                    <a:pt x="50966" y="85620"/>
                    <a:pt x="51725" y="82584"/>
                  </a:cubicBezTo>
                  <a:lnTo>
                    <a:pt x="64125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6AD5C81-D520-BCB7-67CC-B8520CC847E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567793" y="5330036"/>
              <a:ext cx="130371" cy="130549"/>
            </a:xfrm>
            <a:custGeom>
              <a:avLst/>
              <a:gdLst>
                <a:gd name="connsiteX0" fmla="*/ 69722 w 130371"/>
                <a:gd name="connsiteY0" fmla="*/ 69699 h 130549"/>
                <a:gd name="connsiteX1" fmla="*/ 123926 w 130371"/>
                <a:gd name="connsiteY1" fmla="*/ 69699 h 130549"/>
                <a:gd name="connsiteX2" fmla="*/ 130480 w 130371"/>
                <a:gd name="connsiteY2" fmla="*/ 65448 h 130549"/>
                <a:gd name="connsiteX3" fmla="*/ 123926 w 130371"/>
                <a:gd name="connsiteY3" fmla="*/ 61019 h 130549"/>
                <a:gd name="connsiteX4" fmla="*/ 69722 w 130371"/>
                <a:gd name="connsiteY4" fmla="*/ 61019 h 130549"/>
                <a:gd name="connsiteX5" fmla="*/ 69722 w 130371"/>
                <a:gd name="connsiteY5" fmla="*/ 6639 h 130549"/>
                <a:gd name="connsiteX6" fmla="*/ 65471 w 130371"/>
                <a:gd name="connsiteY6" fmla="*/ 85 h 130549"/>
                <a:gd name="connsiteX7" fmla="*/ 61042 w 130371"/>
                <a:gd name="connsiteY7" fmla="*/ 6639 h 130549"/>
                <a:gd name="connsiteX8" fmla="*/ 61042 w 130371"/>
                <a:gd name="connsiteY8" fmla="*/ 61019 h 130549"/>
                <a:gd name="connsiteX9" fmla="*/ 6662 w 130371"/>
                <a:gd name="connsiteY9" fmla="*/ 61019 h 130549"/>
                <a:gd name="connsiteX10" fmla="*/ 108 w 130371"/>
                <a:gd name="connsiteY10" fmla="*/ 65271 h 130549"/>
                <a:gd name="connsiteX11" fmla="*/ 6662 w 130371"/>
                <a:gd name="connsiteY11" fmla="*/ 69699 h 130549"/>
                <a:gd name="connsiteX12" fmla="*/ 61042 w 130371"/>
                <a:gd name="connsiteY12" fmla="*/ 69699 h 130549"/>
                <a:gd name="connsiteX13" fmla="*/ 61042 w 130371"/>
                <a:gd name="connsiteY13" fmla="*/ 124080 h 130549"/>
                <a:gd name="connsiteX14" fmla="*/ 65294 w 130371"/>
                <a:gd name="connsiteY14" fmla="*/ 130634 h 130549"/>
                <a:gd name="connsiteX15" fmla="*/ 69722 w 130371"/>
                <a:gd name="connsiteY15" fmla="*/ 124080 h 130549"/>
                <a:gd name="connsiteX16" fmla="*/ 69722 w 130371"/>
                <a:gd name="connsiteY16" fmla="*/ 69699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30549">
                  <a:moveTo>
                    <a:pt x="69722" y="69699"/>
                  </a:moveTo>
                  <a:lnTo>
                    <a:pt x="123926" y="69699"/>
                  </a:lnTo>
                  <a:cubicBezTo>
                    <a:pt x="126228" y="69699"/>
                    <a:pt x="130480" y="69699"/>
                    <a:pt x="130480" y="65448"/>
                  </a:cubicBezTo>
                  <a:cubicBezTo>
                    <a:pt x="130480" y="61019"/>
                    <a:pt x="126405" y="61019"/>
                    <a:pt x="123926" y="61019"/>
                  </a:cubicBezTo>
                  <a:lnTo>
                    <a:pt x="69722" y="61019"/>
                  </a:lnTo>
                  <a:lnTo>
                    <a:pt x="69722" y="6639"/>
                  </a:lnTo>
                  <a:cubicBezTo>
                    <a:pt x="69722" y="4336"/>
                    <a:pt x="69722" y="85"/>
                    <a:pt x="65471" y="85"/>
                  </a:cubicBezTo>
                  <a:cubicBezTo>
                    <a:pt x="61042" y="85"/>
                    <a:pt x="61042" y="4159"/>
                    <a:pt x="61042" y="6639"/>
                  </a:cubicBezTo>
                  <a:lnTo>
                    <a:pt x="61042" y="61019"/>
                  </a:lnTo>
                  <a:lnTo>
                    <a:pt x="6662" y="61019"/>
                  </a:lnTo>
                  <a:cubicBezTo>
                    <a:pt x="4359" y="61019"/>
                    <a:pt x="108" y="61019"/>
                    <a:pt x="108" y="65271"/>
                  </a:cubicBezTo>
                  <a:cubicBezTo>
                    <a:pt x="108" y="69699"/>
                    <a:pt x="4182" y="69699"/>
                    <a:pt x="6662" y="69699"/>
                  </a:cubicBezTo>
                  <a:lnTo>
                    <a:pt x="61042" y="69699"/>
                  </a:lnTo>
                  <a:lnTo>
                    <a:pt x="61042" y="124080"/>
                  </a:lnTo>
                  <a:cubicBezTo>
                    <a:pt x="61042" y="126383"/>
                    <a:pt x="61042" y="130634"/>
                    <a:pt x="65294" y="130634"/>
                  </a:cubicBezTo>
                  <a:cubicBezTo>
                    <a:pt x="69722" y="130634"/>
                    <a:pt x="69722" y="126560"/>
                    <a:pt x="69722" y="124080"/>
                  </a:cubicBezTo>
                  <a:lnTo>
                    <a:pt x="69722" y="6969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17EFC15-7D81-A65B-F743-0F3BD9261A9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63719" y="5501027"/>
              <a:ext cx="53672" cy="119212"/>
            </a:xfrm>
            <a:custGeom>
              <a:avLst/>
              <a:gdLst>
                <a:gd name="connsiteX0" fmla="*/ 49174 w 53672"/>
                <a:gd name="connsiteY0" fmla="*/ 6823 h 119212"/>
                <a:gd name="connsiteX1" fmla="*/ 42089 w 53672"/>
                <a:gd name="connsiteY1" fmla="*/ 92 h 119212"/>
                <a:gd name="connsiteX2" fmla="*/ 32169 w 53672"/>
                <a:gd name="connsiteY2" fmla="*/ 9834 h 119212"/>
                <a:gd name="connsiteX3" fmla="*/ 39255 w 53672"/>
                <a:gd name="connsiteY3" fmla="*/ 16565 h 119212"/>
                <a:gd name="connsiteX4" fmla="*/ 49174 w 53672"/>
                <a:gd name="connsiteY4" fmla="*/ 6823 h 119212"/>
                <a:gd name="connsiteX5" fmla="*/ 13039 w 53672"/>
                <a:gd name="connsiteY5" fmla="*/ 96808 h 119212"/>
                <a:gd name="connsiteX6" fmla="*/ 11444 w 53672"/>
                <a:gd name="connsiteY6" fmla="*/ 104248 h 119212"/>
                <a:gd name="connsiteX7" fmla="*/ 28272 w 53672"/>
                <a:gd name="connsiteY7" fmla="*/ 119304 h 119212"/>
                <a:gd name="connsiteX8" fmla="*/ 53780 w 53672"/>
                <a:gd name="connsiteY8" fmla="*/ 92202 h 119212"/>
                <a:gd name="connsiteX9" fmla="*/ 50946 w 53672"/>
                <a:gd name="connsiteY9" fmla="*/ 89900 h 119212"/>
                <a:gd name="connsiteX10" fmla="*/ 47580 w 53672"/>
                <a:gd name="connsiteY10" fmla="*/ 92911 h 119212"/>
                <a:gd name="connsiteX11" fmla="*/ 28804 w 53672"/>
                <a:gd name="connsiteY11" fmla="*/ 114344 h 119212"/>
                <a:gd name="connsiteX12" fmla="*/ 24375 w 53672"/>
                <a:gd name="connsiteY12" fmla="*/ 108145 h 119212"/>
                <a:gd name="connsiteX13" fmla="*/ 27209 w 53672"/>
                <a:gd name="connsiteY13" fmla="*/ 96808 h 119212"/>
                <a:gd name="connsiteX14" fmla="*/ 32878 w 53672"/>
                <a:gd name="connsiteY14" fmla="*/ 82637 h 119212"/>
                <a:gd name="connsiteX15" fmla="*/ 41557 w 53672"/>
                <a:gd name="connsiteY15" fmla="*/ 60141 h 119212"/>
                <a:gd name="connsiteX16" fmla="*/ 42620 w 53672"/>
                <a:gd name="connsiteY16" fmla="*/ 54472 h 119212"/>
                <a:gd name="connsiteX17" fmla="*/ 25792 w 53672"/>
                <a:gd name="connsiteY17" fmla="*/ 39416 h 119212"/>
                <a:gd name="connsiteX18" fmla="*/ 108 w 53672"/>
                <a:gd name="connsiteY18" fmla="*/ 66518 h 119212"/>
                <a:gd name="connsiteX19" fmla="*/ 3119 w 53672"/>
                <a:gd name="connsiteY19" fmla="*/ 68820 h 119212"/>
                <a:gd name="connsiteX20" fmla="*/ 6307 w 53672"/>
                <a:gd name="connsiteY20" fmla="*/ 65986 h 119212"/>
                <a:gd name="connsiteX21" fmla="*/ 25261 w 53672"/>
                <a:gd name="connsiteY21" fmla="*/ 44376 h 119212"/>
                <a:gd name="connsiteX22" fmla="*/ 29689 w 53672"/>
                <a:gd name="connsiteY22" fmla="*/ 50575 h 119212"/>
                <a:gd name="connsiteX23" fmla="*/ 24198 w 53672"/>
                <a:gd name="connsiteY23" fmla="*/ 68289 h 119212"/>
                <a:gd name="connsiteX24" fmla="*/ 13039 w 53672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174" y="6823"/>
                  </a:moveTo>
                  <a:cubicBezTo>
                    <a:pt x="49174" y="3989"/>
                    <a:pt x="47049" y="92"/>
                    <a:pt x="42089" y="92"/>
                  </a:cubicBezTo>
                  <a:cubicBezTo>
                    <a:pt x="37306" y="92"/>
                    <a:pt x="32169" y="4697"/>
                    <a:pt x="32169" y="9834"/>
                  </a:cubicBezTo>
                  <a:cubicBezTo>
                    <a:pt x="32169" y="12846"/>
                    <a:pt x="34472" y="16565"/>
                    <a:pt x="39255" y="16565"/>
                  </a:cubicBezTo>
                  <a:cubicBezTo>
                    <a:pt x="44392" y="16565"/>
                    <a:pt x="49174" y="11606"/>
                    <a:pt x="49174" y="6823"/>
                  </a:cubicBezTo>
                  <a:close/>
                  <a:moveTo>
                    <a:pt x="13039" y="96808"/>
                  </a:moveTo>
                  <a:cubicBezTo>
                    <a:pt x="12330" y="99111"/>
                    <a:pt x="11444" y="101236"/>
                    <a:pt x="11444" y="104248"/>
                  </a:cubicBezTo>
                  <a:cubicBezTo>
                    <a:pt x="11444" y="112573"/>
                    <a:pt x="18530" y="119304"/>
                    <a:pt x="28272" y="119304"/>
                  </a:cubicBezTo>
                  <a:cubicBezTo>
                    <a:pt x="45986" y="119304"/>
                    <a:pt x="53780" y="94859"/>
                    <a:pt x="53780" y="92202"/>
                  </a:cubicBezTo>
                  <a:cubicBezTo>
                    <a:pt x="53780" y="89900"/>
                    <a:pt x="51477" y="89900"/>
                    <a:pt x="50946" y="89900"/>
                  </a:cubicBezTo>
                  <a:cubicBezTo>
                    <a:pt x="48466" y="89900"/>
                    <a:pt x="48289" y="90962"/>
                    <a:pt x="47580" y="92911"/>
                  </a:cubicBezTo>
                  <a:cubicBezTo>
                    <a:pt x="43506" y="107082"/>
                    <a:pt x="35712" y="114344"/>
                    <a:pt x="28804" y="114344"/>
                  </a:cubicBezTo>
                  <a:cubicBezTo>
                    <a:pt x="25261" y="114344"/>
                    <a:pt x="24375" y="112042"/>
                    <a:pt x="24375" y="108145"/>
                  </a:cubicBezTo>
                  <a:cubicBezTo>
                    <a:pt x="24375" y="104071"/>
                    <a:pt x="25615" y="100705"/>
                    <a:pt x="27209" y="96808"/>
                  </a:cubicBezTo>
                  <a:cubicBezTo>
                    <a:pt x="28981" y="92025"/>
                    <a:pt x="30929" y="87243"/>
                    <a:pt x="32878" y="82637"/>
                  </a:cubicBezTo>
                  <a:cubicBezTo>
                    <a:pt x="34472" y="78386"/>
                    <a:pt x="40849" y="62266"/>
                    <a:pt x="41557" y="60141"/>
                  </a:cubicBezTo>
                  <a:cubicBezTo>
                    <a:pt x="42089" y="58369"/>
                    <a:pt x="42620" y="56244"/>
                    <a:pt x="42620" y="54472"/>
                  </a:cubicBezTo>
                  <a:cubicBezTo>
                    <a:pt x="42620" y="46147"/>
                    <a:pt x="35535" y="39416"/>
                    <a:pt x="25792" y="39416"/>
                  </a:cubicBezTo>
                  <a:cubicBezTo>
                    <a:pt x="8256" y="39416"/>
                    <a:pt x="108" y="63506"/>
                    <a:pt x="108" y="66518"/>
                  </a:cubicBezTo>
                  <a:cubicBezTo>
                    <a:pt x="108" y="68820"/>
                    <a:pt x="2588" y="68820"/>
                    <a:pt x="3119" y="68820"/>
                  </a:cubicBezTo>
                  <a:cubicBezTo>
                    <a:pt x="5599" y="68820"/>
                    <a:pt x="5776" y="67935"/>
                    <a:pt x="6307" y="65986"/>
                  </a:cubicBezTo>
                  <a:cubicBezTo>
                    <a:pt x="10913" y="50753"/>
                    <a:pt x="18707" y="44376"/>
                    <a:pt x="25261" y="44376"/>
                  </a:cubicBezTo>
                  <a:cubicBezTo>
                    <a:pt x="28095" y="44376"/>
                    <a:pt x="29689" y="45793"/>
                    <a:pt x="29689" y="50575"/>
                  </a:cubicBezTo>
                  <a:cubicBezTo>
                    <a:pt x="29689" y="54650"/>
                    <a:pt x="28627" y="57307"/>
                    <a:pt x="24198" y="68289"/>
                  </a:cubicBezTo>
                  <a:lnTo>
                    <a:pt x="13039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CAA7CC-A68B-031B-D55D-8EE0772DFB7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745154" y="5521109"/>
              <a:ext cx="29606" cy="75662"/>
            </a:xfrm>
            <a:custGeom>
              <a:avLst/>
              <a:gdLst>
                <a:gd name="connsiteX0" fmla="*/ 29721 w 29606"/>
                <a:gd name="connsiteY0" fmla="*/ 26659 h 75662"/>
                <a:gd name="connsiteX1" fmla="*/ 13526 w 29606"/>
                <a:gd name="connsiteY1" fmla="*/ 89 h 75662"/>
                <a:gd name="connsiteX2" fmla="*/ 114 w 29606"/>
                <a:gd name="connsiteY2" fmla="*/ 13501 h 75662"/>
                <a:gd name="connsiteX3" fmla="*/ 13526 w 29606"/>
                <a:gd name="connsiteY3" fmla="*/ 26912 h 75662"/>
                <a:gd name="connsiteX4" fmla="*/ 22383 w 29606"/>
                <a:gd name="connsiteY4" fmla="*/ 23623 h 75662"/>
                <a:gd name="connsiteX5" fmla="*/ 23648 w 29606"/>
                <a:gd name="connsiteY5" fmla="*/ 22864 h 75662"/>
                <a:gd name="connsiteX6" fmla="*/ 24154 w 29606"/>
                <a:gd name="connsiteY6" fmla="*/ 26659 h 75662"/>
                <a:gd name="connsiteX7" fmla="*/ 6947 w 29606"/>
                <a:gd name="connsiteY7" fmla="*/ 68919 h 75662"/>
                <a:gd name="connsiteX8" fmla="*/ 4163 w 29606"/>
                <a:gd name="connsiteY8" fmla="*/ 72968 h 75662"/>
                <a:gd name="connsiteX9" fmla="*/ 6694 w 29606"/>
                <a:gd name="connsiteY9" fmla="*/ 75751 h 75662"/>
                <a:gd name="connsiteX10" fmla="*/ 29721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21" y="26659"/>
                  </a:moveTo>
                  <a:cubicBezTo>
                    <a:pt x="29721" y="9958"/>
                    <a:pt x="23395" y="89"/>
                    <a:pt x="13526" y="89"/>
                  </a:cubicBezTo>
                  <a:cubicBezTo>
                    <a:pt x="5175" y="89"/>
                    <a:pt x="114" y="6415"/>
                    <a:pt x="114" y="13501"/>
                  </a:cubicBezTo>
                  <a:cubicBezTo>
                    <a:pt x="114" y="20333"/>
                    <a:pt x="5175" y="26912"/>
                    <a:pt x="13526" y="26912"/>
                  </a:cubicBezTo>
                  <a:cubicBezTo>
                    <a:pt x="16563" y="26912"/>
                    <a:pt x="19852" y="25900"/>
                    <a:pt x="22383" y="23623"/>
                  </a:cubicBezTo>
                  <a:cubicBezTo>
                    <a:pt x="23142" y="23117"/>
                    <a:pt x="23395" y="22864"/>
                    <a:pt x="23648" y="22864"/>
                  </a:cubicBezTo>
                  <a:cubicBezTo>
                    <a:pt x="23901" y="22864"/>
                    <a:pt x="24154" y="23117"/>
                    <a:pt x="24154" y="26659"/>
                  </a:cubicBezTo>
                  <a:cubicBezTo>
                    <a:pt x="24154" y="45385"/>
                    <a:pt x="15297" y="60568"/>
                    <a:pt x="6947" y="68919"/>
                  </a:cubicBezTo>
                  <a:cubicBezTo>
                    <a:pt x="4163" y="71702"/>
                    <a:pt x="4163" y="72209"/>
                    <a:pt x="4163" y="72968"/>
                  </a:cubicBezTo>
                  <a:cubicBezTo>
                    <a:pt x="4163" y="74739"/>
                    <a:pt x="5428" y="75751"/>
                    <a:pt x="6694" y="75751"/>
                  </a:cubicBezTo>
                  <a:cubicBezTo>
                    <a:pt x="9477" y="75751"/>
                    <a:pt x="29721" y="56266"/>
                    <a:pt x="29721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3FFFD19-D6B8-7E64-06F8-CE34CC0B53E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7761" y="5436084"/>
              <a:ext cx="132092" cy="160940"/>
            </a:xfrm>
            <a:custGeom>
              <a:avLst/>
              <a:gdLst>
                <a:gd name="connsiteX0" fmla="*/ 19604 w 132092"/>
                <a:gd name="connsiteY0" fmla="*/ 142810 h 160940"/>
                <a:gd name="connsiteX1" fmla="*/ 5939 w 132092"/>
                <a:gd name="connsiteY1" fmla="*/ 153185 h 160940"/>
                <a:gd name="connsiteX2" fmla="*/ 119 w 132092"/>
                <a:gd name="connsiteY2" fmla="*/ 157993 h 160940"/>
                <a:gd name="connsiteX3" fmla="*/ 3408 w 132092"/>
                <a:gd name="connsiteY3" fmla="*/ 161030 h 160940"/>
                <a:gd name="connsiteX4" fmla="*/ 24665 w 132092"/>
                <a:gd name="connsiteY4" fmla="*/ 160270 h 160940"/>
                <a:gd name="connsiteX5" fmla="*/ 49717 w 132092"/>
                <a:gd name="connsiteY5" fmla="*/ 161030 h 160940"/>
                <a:gd name="connsiteX6" fmla="*/ 54272 w 132092"/>
                <a:gd name="connsiteY6" fmla="*/ 155969 h 160940"/>
                <a:gd name="connsiteX7" fmla="*/ 48198 w 132092"/>
                <a:gd name="connsiteY7" fmla="*/ 153185 h 160940"/>
                <a:gd name="connsiteX8" fmla="*/ 35546 w 132092"/>
                <a:gd name="connsiteY8" fmla="*/ 149136 h 160940"/>
                <a:gd name="connsiteX9" fmla="*/ 47945 w 132092"/>
                <a:gd name="connsiteY9" fmla="*/ 98526 h 160940"/>
                <a:gd name="connsiteX10" fmla="*/ 71226 w 132092"/>
                <a:gd name="connsiteY10" fmla="*/ 114721 h 160940"/>
                <a:gd name="connsiteX11" fmla="*/ 132211 w 132092"/>
                <a:gd name="connsiteY11" fmla="*/ 40577 h 160940"/>
                <a:gd name="connsiteX12" fmla="*/ 98556 w 132092"/>
                <a:gd name="connsiteY12" fmla="*/ 89 h 160940"/>
                <a:gd name="connsiteX13" fmla="*/ 65406 w 132092"/>
                <a:gd name="connsiteY13" fmla="*/ 19068 h 160940"/>
                <a:gd name="connsiteX14" fmla="*/ 42631 w 132092"/>
                <a:gd name="connsiteY14" fmla="*/ 89 h 160940"/>
                <a:gd name="connsiteX15" fmla="*/ 23906 w 132092"/>
                <a:gd name="connsiteY15" fmla="*/ 14513 h 160940"/>
                <a:gd name="connsiteX16" fmla="*/ 16061 w 132092"/>
                <a:gd name="connsiteY16" fmla="*/ 39059 h 160940"/>
                <a:gd name="connsiteX17" fmla="*/ 19098 w 132092"/>
                <a:gd name="connsiteY17" fmla="*/ 41589 h 160940"/>
                <a:gd name="connsiteX18" fmla="*/ 23399 w 132092"/>
                <a:gd name="connsiteY18" fmla="*/ 35769 h 160940"/>
                <a:gd name="connsiteX19" fmla="*/ 41872 w 132092"/>
                <a:gd name="connsiteY19" fmla="*/ 5656 h 160940"/>
                <a:gd name="connsiteX20" fmla="*/ 49717 w 132092"/>
                <a:gd name="connsiteY20" fmla="*/ 17297 h 160940"/>
                <a:gd name="connsiteX21" fmla="*/ 47945 w 132092"/>
                <a:gd name="connsiteY21" fmla="*/ 30202 h 160940"/>
                <a:gd name="connsiteX22" fmla="*/ 19604 w 132092"/>
                <a:gd name="connsiteY22" fmla="*/ 142810 h 160940"/>
                <a:gd name="connsiteX23" fmla="*/ 64141 w 132092"/>
                <a:gd name="connsiteY23" fmla="*/ 32986 h 160940"/>
                <a:gd name="connsiteX24" fmla="*/ 77299 w 132092"/>
                <a:gd name="connsiteY24" fmla="*/ 15272 h 160940"/>
                <a:gd name="connsiteX25" fmla="*/ 97796 w 132092"/>
                <a:gd name="connsiteY25" fmla="*/ 5656 h 160940"/>
                <a:gd name="connsiteX26" fmla="*/ 113992 w 132092"/>
                <a:gd name="connsiteY26" fmla="*/ 29443 h 160940"/>
                <a:gd name="connsiteX27" fmla="*/ 101086 w 132092"/>
                <a:gd name="connsiteY27" fmla="*/ 83090 h 160940"/>
                <a:gd name="connsiteX28" fmla="*/ 70973 w 132092"/>
                <a:gd name="connsiteY28" fmla="*/ 109154 h 160940"/>
                <a:gd name="connsiteX29" fmla="*/ 50982 w 132092"/>
                <a:gd name="connsiteY29" fmla="*/ 86633 h 160940"/>
                <a:gd name="connsiteX30" fmla="*/ 51741 w 132092"/>
                <a:gd name="connsiteY30" fmla="*/ 82584 h 160940"/>
                <a:gd name="connsiteX31" fmla="*/ 64141 w 132092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604" y="142810"/>
                  </a:moveTo>
                  <a:cubicBezTo>
                    <a:pt x="17579" y="151414"/>
                    <a:pt x="17073" y="153185"/>
                    <a:pt x="5939" y="153185"/>
                  </a:cubicBezTo>
                  <a:cubicBezTo>
                    <a:pt x="2902" y="153185"/>
                    <a:pt x="119" y="153185"/>
                    <a:pt x="119" y="157993"/>
                  </a:cubicBezTo>
                  <a:cubicBezTo>
                    <a:pt x="119" y="160017"/>
                    <a:pt x="1384" y="161030"/>
                    <a:pt x="3408" y="161030"/>
                  </a:cubicBezTo>
                  <a:cubicBezTo>
                    <a:pt x="10241" y="161030"/>
                    <a:pt x="17579" y="160270"/>
                    <a:pt x="24665" y="160270"/>
                  </a:cubicBezTo>
                  <a:cubicBezTo>
                    <a:pt x="33015" y="160270"/>
                    <a:pt x="41619" y="161030"/>
                    <a:pt x="49717" y="161030"/>
                  </a:cubicBezTo>
                  <a:cubicBezTo>
                    <a:pt x="50982" y="161030"/>
                    <a:pt x="54272" y="161030"/>
                    <a:pt x="54272" y="155969"/>
                  </a:cubicBezTo>
                  <a:cubicBezTo>
                    <a:pt x="54272" y="153185"/>
                    <a:pt x="51741" y="153185"/>
                    <a:pt x="48198" y="153185"/>
                  </a:cubicBezTo>
                  <a:cubicBezTo>
                    <a:pt x="35546" y="153185"/>
                    <a:pt x="35546" y="151414"/>
                    <a:pt x="35546" y="149136"/>
                  </a:cubicBezTo>
                  <a:cubicBezTo>
                    <a:pt x="35546" y="146100"/>
                    <a:pt x="46174" y="104852"/>
                    <a:pt x="47945" y="98526"/>
                  </a:cubicBezTo>
                  <a:cubicBezTo>
                    <a:pt x="51235" y="105864"/>
                    <a:pt x="58320" y="114721"/>
                    <a:pt x="71226" y="114721"/>
                  </a:cubicBezTo>
                  <a:cubicBezTo>
                    <a:pt x="100580" y="114721"/>
                    <a:pt x="132211" y="77776"/>
                    <a:pt x="132211" y="40577"/>
                  </a:cubicBezTo>
                  <a:cubicBezTo>
                    <a:pt x="132211" y="16790"/>
                    <a:pt x="117787" y="89"/>
                    <a:pt x="98556" y="89"/>
                  </a:cubicBezTo>
                  <a:cubicBezTo>
                    <a:pt x="85903" y="89"/>
                    <a:pt x="73757" y="9199"/>
                    <a:pt x="65406" y="19068"/>
                  </a:cubicBezTo>
                  <a:cubicBezTo>
                    <a:pt x="62875" y="5403"/>
                    <a:pt x="51994" y="89"/>
                    <a:pt x="42631" y="89"/>
                  </a:cubicBezTo>
                  <a:cubicBezTo>
                    <a:pt x="30991" y="89"/>
                    <a:pt x="26183" y="9958"/>
                    <a:pt x="23906" y="14513"/>
                  </a:cubicBezTo>
                  <a:cubicBezTo>
                    <a:pt x="19351" y="23117"/>
                    <a:pt x="16061" y="38300"/>
                    <a:pt x="16061" y="39059"/>
                  </a:cubicBezTo>
                  <a:cubicBezTo>
                    <a:pt x="16061" y="41589"/>
                    <a:pt x="18591" y="41589"/>
                    <a:pt x="19098" y="41589"/>
                  </a:cubicBezTo>
                  <a:cubicBezTo>
                    <a:pt x="21628" y="41589"/>
                    <a:pt x="21881" y="41336"/>
                    <a:pt x="23399" y="35769"/>
                  </a:cubicBezTo>
                  <a:cubicBezTo>
                    <a:pt x="27701" y="17803"/>
                    <a:pt x="32762" y="5656"/>
                    <a:pt x="41872" y="5656"/>
                  </a:cubicBezTo>
                  <a:cubicBezTo>
                    <a:pt x="46174" y="5656"/>
                    <a:pt x="49717" y="7681"/>
                    <a:pt x="49717" y="17297"/>
                  </a:cubicBezTo>
                  <a:cubicBezTo>
                    <a:pt x="49717" y="23117"/>
                    <a:pt x="48958" y="25900"/>
                    <a:pt x="47945" y="30202"/>
                  </a:cubicBezTo>
                  <a:lnTo>
                    <a:pt x="19604" y="142810"/>
                  </a:lnTo>
                  <a:close/>
                  <a:moveTo>
                    <a:pt x="64141" y="32986"/>
                  </a:moveTo>
                  <a:cubicBezTo>
                    <a:pt x="65912" y="26153"/>
                    <a:pt x="72744" y="19068"/>
                    <a:pt x="77299" y="15272"/>
                  </a:cubicBezTo>
                  <a:cubicBezTo>
                    <a:pt x="86156" y="7428"/>
                    <a:pt x="93495" y="5656"/>
                    <a:pt x="97796" y="5656"/>
                  </a:cubicBezTo>
                  <a:cubicBezTo>
                    <a:pt x="107918" y="5656"/>
                    <a:pt x="113992" y="14513"/>
                    <a:pt x="113992" y="29443"/>
                  </a:cubicBezTo>
                  <a:cubicBezTo>
                    <a:pt x="113992" y="44373"/>
                    <a:pt x="105641" y="73474"/>
                    <a:pt x="101086" y="83090"/>
                  </a:cubicBezTo>
                  <a:cubicBezTo>
                    <a:pt x="92482" y="100803"/>
                    <a:pt x="80336" y="109154"/>
                    <a:pt x="70973" y="109154"/>
                  </a:cubicBezTo>
                  <a:cubicBezTo>
                    <a:pt x="54272" y="109154"/>
                    <a:pt x="50982" y="88151"/>
                    <a:pt x="50982" y="86633"/>
                  </a:cubicBezTo>
                  <a:cubicBezTo>
                    <a:pt x="50982" y="86126"/>
                    <a:pt x="50982" y="85620"/>
                    <a:pt x="51741" y="82584"/>
                  </a:cubicBezTo>
                  <a:lnTo>
                    <a:pt x="64141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7A82205-25A7-FF63-B2B4-B5E832D5AC6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982305" y="5390971"/>
              <a:ext cx="119743" cy="8679"/>
            </a:xfrm>
            <a:custGeom>
              <a:avLst/>
              <a:gdLst>
                <a:gd name="connsiteX0" fmla="*/ 112782 w 119743"/>
                <a:gd name="connsiteY0" fmla="*/ 8764 h 8679"/>
                <a:gd name="connsiteX1" fmla="*/ 119867 w 119743"/>
                <a:gd name="connsiteY1" fmla="*/ 4513 h 8679"/>
                <a:gd name="connsiteX2" fmla="*/ 112782 w 119743"/>
                <a:gd name="connsiteY2" fmla="*/ 85 h 8679"/>
                <a:gd name="connsiteX3" fmla="*/ 7209 w 119743"/>
                <a:gd name="connsiteY3" fmla="*/ 85 h 8679"/>
                <a:gd name="connsiteX4" fmla="*/ 124 w 119743"/>
                <a:gd name="connsiteY4" fmla="*/ 4336 h 8679"/>
                <a:gd name="connsiteX5" fmla="*/ 7209 w 119743"/>
                <a:gd name="connsiteY5" fmla="*/ 8764 h 8679"/>
                <a:gd name="connsiteX6" fmla="*/ 112782 w 119743"/>
                <a:gd name="connsiteY6" fmla="*/ 8764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782" y="8764"/>
                  </a:moveTo>
                  <a:cubicBezTo>
                    <a:pt x="115616" y="8764"/>
                    <a:pt x="119867" y="8764"/>
                    <a:pt x="119867" y="4513"/>
                  </a:cubicBezTo>
                  <a:cubicBezTo>
                    <a:pt x="119867" y="85"/>
                    <a:pt x="115793" y="85"/>
                    <a:pt x="112782" y="85"/>
                  </a:cubicBezTo>
                  <a:lnTo>
                    <a:pt x="7209" y="85"/>
                  </a:lnTo>
                  <a:cubicBezTo>
                    <a:pt x="4375" y="85"/>
                    <a:pt x="124" y="85"/>
                    <a:pt x="124" y="4336"/>
                  </a:cubicBezTo>
                  <a:cubicBezTo>
                    <a:pt x="124" y="8764"/>
                    <a:pt x="4198" y="8764"/>
                    <a:pt x="7209" y="8764"/>
                  </a:cubicBezTo>
                  <a:lnTo>
                    <a:pt x="112782" y="876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C8322C-A08C-5814-B6C0-4BEE5E93073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971500" y="5501027"/>
              <a:ext cx="53672" cy="119212"/>
            </a:xfrm>
            <a:custGeom>
              <a:avLst/>
              <a:gdLst>
                <a:gd name="connsiteX0" fmla="*/ 49190 w 53672"/>
                <a:gd name="connsiteY0" fmla="*/ 6823 h 119212"/>
                <a:gd name="connsiteX1" fmla="*/ 42105 w 53672"/>
                <a:gd name="connsiteY1" fmla="*/ 92 h 119212"/>
                <a:gd name="connsiteX2" fmla="*/ 32185 w 53672"/>
                <a:gd name="connsiteY2" fmla="*/ 9834 h 119212"/>
                <a:gd name="connsiteX3" fmla="*/ 39271 w 53672"/>
                <a:gd name="connsiteY3" fmla="*/ 16565 h 119212"/>
                <a:gd name="connsiteX4" fmla="*/ 49190 w 53672"/>
                <a:gd name="connsiteY4" fmla="*/ 6823 h 119212"/>
                <a:gd name="connsiteX5" fmla="*/ 13055 w 53672"/>
                <a:gd name="connsiteY5" fmla="*/ 96808 h 119212"/>
                <a:gd name="connsiteX6" fmla="*/ 11460 w 53672"/>
                <a:gd name="connsiteY6" fmla="*/ 104248 h 119212"/>
                <a:gd name="connsiteX7" fmla="*/ 28288 w 53672"/>
                <a:gd name="connsiteY7" fmla="*/ 119304 h 119212"/>
                <a:gd name="connsiteX8" fmla="*/ 53796 w 53672"/>
                <a:gd name="connsiteY8" fmla="*/ 92202 h 119212"/>
                <a:gd name="connsiteX9" fmla="*/ 50962 w 53672"/>
                <a:gd name="connsiteY9" fmla="*/ 89900 h 119212"/>
                <a:gd name="connsiteX10" fmla="*/ 47596 w 53672"/>
                <a:gd name="connsiteY10" fmla="*/ 92911 h 119212"/>
                <a:gd name="connsiteX11" fmla="*/ 28820 w 53672"/>
                <a:gd name="connsiteY11" fmla="*/ 114344 h 119212"/>
                <a:gd name="connsiteX12" fmla="*/ 24391 w 53672"/>
                <a:gd name="connsiteY12" fmla="*/ 108145 h 119212"/>
                <a:gd name="connsiteX13" fmla="*/ 27226 w 53672"/>
                <a:gd name="connsiteY13" fmla="*/ 96808 h 119212"/>
                <a:gd name="connsiteX14" fmla="*/ 32894 w 53672"/>
                <a:gd name="connsiteY14" fmla="*/ 82637 h 119212"/>
                <a:gd name="connsiteX15" fmla="*/ 41573 w 53672"/>
                <a:gd name="connsiteY15" fmla="*/ 60141 h 119212"/>
                <a:gd name="connsiteX16" fmla="*/ 42636 w 53672"/>
                <a:gd name="connsiteY16" fmla="*/ 54472 h 119212"/>
                <a:gd name="connsiteX17" fmla="*/ 25808 w 53672"/>
                <a:gd name="connsiteY17" fmla="*/ 39416 h 119212"/>
                <a:gd name="connsiteX18" fmla="*/ 124 w 53672"/>
                <a:gd name="connsiteY18" fmla="*/ 66518 h 119212"/>
                <a:gd name="connsiteX19" fmla="*/ 3135 w 53672"/>
                <a:gd name="connsiteY19" fmla="*/ 68820 h 119212"/>
                <a:gd name="connsiteX20" fmla="*/ 6324 w 53672"/>
                <a:gd name="connsiteY20" fmla="*/ 65986 h 119212"/>
                <a:gd name="connsiteX21" fmla="*/ 25277 w 53672"/>
                <a:gd name="connsiteY21" fmla="*/ 44376 h 119212"/>
                <a:gd name="connsiteX22" fmla="*/ 29705 w 53672"/>
                <a:gd name="connsiteY22" fmla="*/ 50575 h 119212"/>
                <a:gd name="connsiteX23" fmla="*/ 24214 w 53672"/>
                <a:gd name="connsiteY23" fmla="*/ 68289 h 119212"/>
                <a:gd name="connsiteX24" fmla="*/ 13055 w 53672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190" y="6823"/>
                  </a:moveTo>
                  <a:cubicBezTo>
                    <a:pt x="49190" y="3989"/>
                    <a:pt x="47065" y="92"/>
                    <a:pt x="42105" y="92"/>
                  </a:cubicBezTo>
                  <a:cubicBezTo>
                    <a:pt x="37322" y="92"/>
                    <a:pt x="32185" y="4697"/>
                    <a:pt x="32185" y="9834"/>
                  </a:cubicBezTo>
                  <a:cubicBezTo>
                    <a:pt x="32185" y="12846"/>
                    <a:pt x="34488" y="16565"/>
                    <a:pt x="39271" y="16565"/>
                  </a:cubicBezTo>
                  <a:cubicBezTo>
                    <a:pt x="44408" y="16565"/>
                    <a:pt x="49190" y="11606"/>
                    <a:pt x="49190" y="6823"/>
                  </a:cubicBezTo>
                  <a:close/>
                  <a:moveTo>
                    <a:pt x="13055" y="96808"/>
                  </a:moveTo>
                  <a:cubicBezTo>
                    <a:pt x="12346" y="99111"/>
                    <a:pt x="11460" y="101236"/>
                    <a:pt x="11460" y="104248"/>
                  </a:cubicBezTo>
                  <a:cubicBezTo>
                    <a:pt x="11460" y="112573"/>
                    <a:pt x="18546" y="119304"/>
                    <a:pt x="28288" y="119304"/>
                  </a:cubicBezTo>
                  <a:cubicBezTo>
                    <a:pt x="46002" y="119304"/>
                    <a:pt x="53796" y="94859"/>
                    <a:pt x="53796" y="92202"/>
                  </a:cubicBezTo>
                  <a:cubicBezTo>
                    <a:pt x="53796" y="89900"/>
                    <a:pt x="51493" y="89900"/>
                    <a:pt x="50962" y="89900"/>
                  </a:cubicBezTo>
                  <a:cubicBezTo>
                    <a:pt x="48482" y="89900"/>
                    <a:pt x="48305" y="90962"/>
                    <a:pt x="47596" y="92911"/>
                  </a:cubicBezTo>
                  <a:cubicBezTo>
                    <a:pt x="43522" y="107082"/>
                    <a:pt x="35728" y="114344"/>
                    <a:pt x="28820" y="114344"/>
                  </a:cubicBezTo>
                  <a:cubicBezTo>
                    <a:pt x="25277" y="114344"/>
                    <a:pt x="24391" y="112042"/>
                    <a:pt x="24391" y="108145"/>
                  </a:cubicBezTo>
                  <a:cubicBezTo>
                    <a:pt x="24391" y="104071"/>
                    <a:pt x="25631" y="100705"/>
                    <a:pt x="27226" y="96808"/>
                  </a:cubicBezTo>
                  <a:cubicBezTo>
                    <a:pt x="28997" y="92025"/>
                    <a:pt x="30945" y="87243"/>
                    <a:pt x="32894" y="82637"/>
                  </a:cubicBezTo>
                  <a:cubicBezTo>
                    <a:pt x="34488" y="78386"/>
                    <a:pt x="40865" y="62266"/>
                    <a:pt x="41573" y="60141"/>
                  </a:cubicBezTo>
                  <a:cubicBezTo>
                    <a:pt x="42105" y="58369"/>
                    <a:pt x="42636" y="56244"/>
                    <a:pt x="42636" y="54472"/>
                  </a:cubicBezTo>
                  <a:cubicBezTo>
                    <a:pt x="42636" y="46147"/>
                    <a:pt x="35551" y="39416"/>
                    <a:pt x="25808" y="39416"/>
                  </a:cubicBezTo>
                  <a:cubicBezTo>
                    <a:pt x="8272" y="39416"/>
                    <a:pt x="124" y="63506"/>
                    <a:pt x="124" y="66518"/>
                  </a:cubicBezTo>
                  <a:cubicBezTo>
                    <a:pt x="124" y="68820"/>
                    <a:pt x="2604" y="68820"/>
                    <a:pt x="3135" y="68820"/>
                  </a:cubicBezTo>
                  <a:cubicBezTo>
                    <a:pt x="5615" y="68820"/>
                    <a:pt x="5792" y="67935"/>
                    <a:pt x="6324" y="65986"/>
                  </a:cubicBezTo>
                  <a:cubicBezTo>
                    <a:pt x="10929" y="50753"/>
                    <a:pt x="18723" y="44376"/>
                    <a:pt x="25277" y="44376"/>
                  </a:cubicBezTo>
                  <a:cubicBezTo>
                    <a:pt x="28111" y="44376"/>
                    <a:pt x="29705" y="45793"/>
                    <a:pt x="29705" y="50575"/>
                  </a:cubicBezTo>
                  <a:cubicBezTo>
                    <a:pt x="29705" y="54650"/>
                    <a:pt x="28643" y="57307"/>
                    <a:pt x="24214" y="68289"/>
                  </a:cubicBezTo>
                  <a:lnTo>
                    <a:pt x="13055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7EAA41D-DECB-96C3-EF43-0A5CCAE28D5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54610" y="5598098"/>
              <a:ext cx="22496" cy="54557"/>
            </a:xfrm>
            <a:custGeom>
              <a:avLst/>
              <a:gdLst>
                <a:gd name="connsiteX0" fmla="*/ 17663 w 22496"/>
                <a:gd name="connsiteY0" fmla="*/ 17628 h 54557"/>
                <a:gd name="connsiteX1" fmla="*/ 3846 w 22496"/>
                <a:gd name="connsiteY1" fmla="*/ 50044 h 54557"/>
                <a:gd name="connsiteX2" fmla="*/ 2606 w 22496"/>
                <a:gd name="connsiteY2" fmla="*/ 52170 h 54557"/>
                <a:gd name="connsiteX3" fmla="*/ 5086 w 22496"/>
                <a:gd name="connsiteY3" fmla="*/ 54650 h 54557"/>
                <a:gd name="connsiteX4" fmla="*/ 22623 w 22496"/>
                <a:gd name="connsiteY4" fmla="*/ 19400 h 54557"/>
                <a:gd name="connsiteX5" fmla="*/ 10223 w 22496"/>
                <a:gd name="connsiteY5" fmla="*/ 92 h 54557"/>
                <a:gd name="connsiteX6" fmla="*/ 127 w 22496"/>
                <a:gd name="connsiteY6" fmla="*/ 10189 h 54557"/>
                <a:gd name="connsiteX7" fmla="*/ 10400 w 22496"/>
                <a:gd name="connsiteY7" fmla="*/ 20462 h 54557"/>
                <a:gd name="connsiteX8" fmla="*/ 17663 w 22496"/>
                <a:gd name="connsiteY8" fmla="*/ 1762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557">
                  <a:moveTo>
                    <a:pt x="17663" y="17628"/>
                  </a:moveTo>
                  <a:cubicBezTo>
                    <a:pt x="17663" y="27371"/>
                    <a:pt x="15892" y="38707"/>
                    <a:pt x="3846" y="50044"/>
                  </a:cubicBezTo>
                  <a:cubicBezTo>
                    <a:pt x="3138" y="50753"/>
                    <a:pt x="2606" y="51284"/>
                    <a:pt x="2606" y="52170"/>
                  </a:cubicBezTo>
                  <a:cubicBezTo>
                    <a:pt x="2606" y="53410"/>
                    <a:pt x="4024" y="54650"/>
                    <a:pt x="5086" y="54650"/>
                  </a:cubicBezTo>
                  <a:cubicBezTo>
                    <a:pt x="7566" y="54650"/>
                    <a:pt x="22623" y="40479"/>
                    <a:pt x="22623" y="19400"/>
                  </a:cubicBezTo>
                  <a:cubicBezTo>
                    <a:pt x="22623" y="8417"/>
                    <a:pt x="18372" y="92"/>
                    <a:pt x="10223" y="92"/>
                  </a:cubicBezTo>
                  <a:cubicBezTo>
                    <a:pt x="4378" y="92"/>
                    <a:pt x="127" y="4697"/>
                    <a:pt x="127" y="10189"/>
                  </a:cubicBezTo>
                  <a:cubicBezTo>
                    <a:pt x="127" y="15857"/>
                    <a:pt x="4201" y="20462"/>
                    <a:pt x="10400" y="20462"/>
                  </a:cubicBezTo>
                  <a:cubicBezTo>
                    <a:pt x="14652" y="20462"/>
                    <a:pt x="17486" y="17628"/>
                    <a:pt x="17663" y="1762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DB4A233-A578-FAFF-47B7-201FE746D60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114178" y="5500850"/>
              <a:ext cx="64477" cy="117618"/>
            </a:xfrm>
            <a:custGeom>
              <a:avLst/>
              <a:gdLst>
                <a:gd name="connsiteX0" fmla="*/ 40162 w 64477"/>
                <a:gd name="connsiteY0" fmla="*/ 5052 h 117618"/>
                <a:gd name="connsiteX1" fmla="*/ 34848 w 64477"/>
                <a:gd name="connsiteY1" fmla="*/ 92 h 117618"/>
                <a:gd name="connsiteX2" fmla="*/ 129 w 64477"/>
                <a:gd name="connsiteY2" fmla="*/ 11428 h 117618"/>
                <a:gd name="connsiteX3" fmla="*/ 129 w 64477"/>
                <a:gd name="connsiteY3" fmla="*/ 17805 h 117618"/>
                <a:gd name="connsiteX4" fmla="*/ 25814 w 64477"/>
                <a:gd name="connsiteY4" fmla="*/ 12846 h 117618"/>
                <a:gd name="connsiteX5" fmla="*/ 25814 w 64477"/>
                <a:gd name="connsiteY5" fmla="*/ 103185 h 117618"/>
                <a:gd name="connsiteX6" fmla="*/ 8100 w 64477"/>
                <a:gd name="connsiteY6" fmla="*/ 111333 h 117618"/>
                <a:gd name="connsiteX7" fmla="*/ 1369 w 64477"/>
                <a:gd name="connsiteY7" fmla="*/ 111333 h 117618"/>
                <a:gd name="connsiteX8" fmla="*/ 1369 w 64477"/>
                <a:gd name="connsiteY8" fmla="*/ 117710 h 117618"/>
                <a:gd name="connsiteX9" fmla="*/ 32899 w 64477"/>
                <a:gd name="connsiteY9" fmla="*/ 117001 h 117618"/>
                <a:gd name="connsiteX10" fmla="*/ 64606 w 64477"/>
                <a:gd name="connsiteY10" fmla="*/ 117710 h 117618"/>
                <a:gd name="connsiteX11" fmla="*/ 64606 w 64477"/>
                <a:gd name="connsiteY11" fmla="*/ 111333 h 117618"/>
                <a:gd name="connsiteX12" fmla="*/ 57875 w 64477"/>
                <a:gd name="connsiteY12" fmla="*/ 111333 h 117618"/>
                <a:gd name="connsiteX13" fmla="*/ 40162 w 64477"/>
                <a:gd name="connsiteY13" fmla="*/ 103185 h 117618"/>
                <a:gd name="connsiteX14" fmla="*/ 40162 w 64477"/>
                <a:gd name="connsiteY14" fmla="*/ 5052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162" y="5052"/>
                  </a:moveTo>
                  <a:cubicBezTo>
                    <a:pt x="40162" y="269"/>
                    <a:pt x="39807" y="92"/>
                    <a:pt x="34848" y="92"/>
                  </a:cubicBezTo>
                  <a:cubicBezTo>
                    <a:pt x="23511" y="11251"/>
                    <a:pt x="7391" y="11428"/>
                    <a:pt x="129" y="11428"/>
                  </a:cubicBezTo>
                  <a:lnTo>
                    <a:pt x="129" y="17805"/>
                  </a:lnTo>
                  <a:cubicBezTo>
                    <a:pt x="4380" y="17805"/>
                    <a:pt x="16071" y="17805"/>
                    <a:pt x="25814" y="12846"/>
                  </a:cubicBezTo>
                  <a:lnTo>
                    <a:pt x="25814" y="103185"/>
                  </a:lnTo>
                  <a:cubicBezTo>
                    <a:pt x="25814" y="109030"/>
                    <a:pt x="25814" y="111333"/>
                    <a:pt x="8100" y="111333"/>
                  </a:cubicBezTo>
                  <a:lnTo>
                    <a:pt x="1369" y="111333"/>
                  </a:lnTo>
                  <a:lnTo>
                    <a:pt x="1369" y="117710"/>
                  </a:lnTo>
                  <a:cubicBezTo>
                    <a:pt x="4557" y="117533"/>
                    <a:pt x="26345" y="117001"/>
                    <a:pt x="32899" y="117001"/>
                  </a:cubicBezTo>
                  <a:cubicBezTo>
                    <a:pt x="38390" y="117001"/>
                    <a:pt x="60709" y="117533"/>
                    <a:pt x="64606" y="117710"/>
                  </a:cubicBezTo>
                  <a:lnTo>
                    <a:pt x="64606" y="111333"/>
                  </a:lnTo>
                  <a:lnTo>
                    <a:pt x="57875" y="111333"/>
                  </a:lnTo>
                  <a:cubicBezTo>
                    <a:pt x="40162" y="111333"/>
                    <a:pt x="40162" y="109030"/>
                    <a:pt x="40162" y="103185"/>
                  </a:cubicBezTo>
                  <a:lnTo>
                    <a:pt x="40162" y="5052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7593F5C-003B-5B02-D66D-3570029C498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30154" y="5521109"/>
              <a:ext cx="29606" cy="75662"/>
            </a:xfrm>
            <a:custGeom>
              <a:avLst/>
              <a:gdLst>
                <a:gd name="connsiteX0" fmla="*/ 29740 w 29606"/>
                <a:gd name="connsiteY0" fmla="*/ 26659 h 75662"/>
                <a:gd name="connsiteX1" fmla="*/ 13545 w 29606"/>
                <a:gd name="connsiteY1" fmla="*/ 89 h 75662"/>
                <a:gd name="connsiteX2" fmla="*/ 133 w 29606"/>
                <a:gd name="connsiteY2" fmla="*/ 13501 h 75662"/>
                <a:gd name="connsiteX3" fmla="*/ 13545 w 29606"/>
                <a:gd name="connsiteY3" fmla="*/ 26912 h 75662"/>
                <a:gd name="connsiteX4" fmla="*/ 22402 w 29606"/>
                <a:gd name="connsiteY4" fmla="*/ 23623 h 75662"/>
                <a:gd name="connsiteX5" fmla="*/ 23667 w 29606"/>
                <a:gd name="connsiteY5" fmla="*/ 22864 h 75662"/>
                <a:gd name="connsiteX6" fmla="*/ 24173 w 29606"/>
                <a:gd name="connsiteY6" fmla="*/ 26659 h 75662"/>
                <a:gd name="connsiteX7" fmla="*/ 6966 w 29606"/>
                <a:gd name="connsiteY7" fmla="*/ 68919 h 75662"/>
                <a:gd name="connsiteX8" fmla="*/ 4182 w 29606"/>
                <a:gd name="connsiteY8" fmla="*/ 72968 h 75662"/>
                <a:gd name="connsiteX9" fmla="*/ 6713 w 29606"/>
                <a:gd name="connsiteY9" fmla="*/ 75751 h 75662"/>
                <a:gd name="connsiteX10" fmla="*/ 29740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40" y="26659"/>
                  </a:moveTo>
                  <a:cubicBezTo>
                    <a:pt x="29740" y="9958"/>
                    <a:pt x="23414" y="89"/>
                    <a:pt x="13545" y="89"/>
                  </a:cubicBezTo>
                  <a:cubicBezTo>
                    <a:pt x="5194" y="89"/>
                    <a:pt x="133" y="6415"/>
                    <a:pt x="133" y="13501"/>
                  </a:cubicBezTo>
                  <a:cubicBezTo>
                    <a:pt x="133" y="20333"/>
                    <a:pt x="5194" y="26912"/>
                    <a:pt x="13545" y="26912"/>
                  </a:cubicBezTo>
                  <a:cubicBezTo>
                    <a:pt x="16582" y="26912"/>
                    <a:pt x="19871" y="25900"/>
                    <a:pt x="22402" y="23623"/>
                  </a:cubicBezTo>
                  <a:cubicBezTo>
                    <a:pt x="23161" y="23117"/>
                    <a:pt x="23414" y="22864"/>
                    <a:pt x="23667" y="22864"/>
                  </a:cubicBezTo>
                  <a:cubicBezTo>
                    <a:pt x="23920" y="22864"/>
                    <a:pt x="24173" y="23117"/>
                    <a:pt x="24173" y="26659"/>
                  </a:cubicBezTo>
                  <a:cubicBezTo>
                    <a:pt x="24173" y="45385"/>
                    <a:pt x="15316" y="60568"/>
                    <a:pt x="6966" y="68919"/>
                  </a:cubicBezTo>
                  <a:cubicBezTo>
                    <a:pt x="4182" y="71702"/>
                    <a:pt x="4182" y="72209"/>
                    <a:pt x="4182" y="72968"/>
                  </a:cubicBezTo>
                  <a:cubicBezTo>
                    <a:pt x="4182" y="74739"/>
                    <a:pt x="5447" y="75751"/>
                    <a:pt x="6713" y="75751"/>
                  </a:cubicBezTo>
                  <a:cubicBezTo>
                    <a:pt x="9496" y="75751"/>
                    <a:pt x="29740" y="56266"/>
                    <a:pt x="29740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3B114E7-75C8-0A8C-42DA-D5855658ACF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312760" y="5436084"/>
              <a:ext cx="132092" cy="160940"/>
            </a:xfrm>
            <a:custGeom>
              <a:avLst/>
              <a:gdLst>
                <a:gd name="connsiteX0" fmla="*/ 19623 w 132092"/>
                <a:gd name="connsiteY0" fmla="*/ 142810 h 160940"/>
                <a:gd name="connsiteX1" fmla="*/ 5958 w 132092"/>
                <a:gd name="connsiteY1" fmla="*/ 153185 h 160940"/>
                <a:gd name="connsiteX2" fmla="*/ 138 w 132092"/>
                <a:gd name="connsiteY2" fmla="*/ 157993 h 160940"/>
                <a:gd name="connsiteX3" fmla="*/ 3427 w 132092"/>
                <a:gd name="connsiteY3" fmla="*/ 161030 h 160940"/>
                <a:gd name="connsiteX4" fmla="*/ 24684 w 132092"/>
                <a:gd name="connsiteY4" fmla="*/ 160270 h 160940"/>
                <a:gd name="connsiteX5" fmla="*/ 49736 w 132092"/>
                <a:gd name="connsiteY5" fmla="*/ 161030 h 160940"/>
                <a:gd name="connsiteX6" fmla="*/ 54291 w 132092"/>
                <a:gd name="connsiteY6" fmla="*/ 155969 h 160940"/>
                <a:gd name="connsiteX7" fmla="*/ 48217 w 132092"/>
                <a:gd name="connsiteY7" fmla="*/ 153185 h 160940"/>
                <a:gd name="connsiteX8" fmla="*/ 35565 w 132092"/>
                <a:gd name="connsiteY8" fmla="*/ 149136 h 160940"/>
                <a:gd name="connsiteX9" fmla="*/ 47964 w 132092"/>
                <a:gd name="connsiteY9" fmla="*/ 98526 h 160940"/>
                <a:gd name="connsiteX10" fmla="*/ 71245 w 132092"/>
                <a:gd name="connsiteY10" fmla="*/ 114721 h 160940"/>
                <a:gd name="connsiteX11" fmla="*/ 132230 w 132092"/>
                <a:gd name="connsiteY11" fmla="*/ 40577 h 160940"/>
                <a:gd name="connsiteX12" fmla="*/ 98575 w 132092"/>
                <a:gd name="connsiteY12" fmla="*/ 89 h 160940"/>
                <a:gd name="connsiteX13" fmla="*/ 65425 w 132092"/>
                <a:gd name="connsiteY13" fmla="*/ 19068 h 160940"/>
                <a:gd name="connsiteX14" fmla="*/ 42650 w 132092"/>
                <a:gd name="connsiteY14" fmla="*/ 89 h 160940"/>
                <a:gd name="connsiteX15" fmla="*/ 23925 w 132092"/>
                <a:gd name="connsiteY15" fmla="*/ 14513 h 160940"/>
                <a:gd name="connsiteX16" fmla="*/ 16080 w 132092"/>
                <a:gd name="connsiteY16" fmla="*/ 39059 h 160940"/>
                <a:gd name="connsiteX17" fmla="*/ 19117 w 132092"/>
                <a:gd name="connsiteY17" fmla="*/ 41589 h 160940"/>
                <a:gd name="connsiteX18" fmla="*/ 23418 w 132092"/>
                <a:gd name="connsiteY18" fmla="*/ 35769 h 160940"/>
                <a:gd name="connsiteX19" fmla="*/ 41891 w 132092"/>
                <a:gd name="connsiteY19" fmla="*/ 5656 h 160940"/>
                <a:gd name="connsiteX20" fmla="*/ 49736 w 132092"/>
                <a:gd name="connsiteY20" fmla="*/ 17297 h 160940"/>
                <a:gd name="connsiteX21" fmla="*/ 47964 w 132092"/>
                <a:gd name="connsiteY21" fmla="*/ 30202 h 160940"/>
                <a:gd name="connsiteX22" fmla="*/ 19623 w 132092"/>
                <a:gd name="connsiteY22" fmla="*/ 142810 h 160940"/>
                <a:gd name="connsiteX23" fmla="*/ 64160 w 132092"/>
                <a:gd name="connsiteY23" fmla="*/ 32986 h 160940"/>
                <a:gd name="connsiteX24" fmla="*/ 77318 w 132092"/>
                <a:gd name="connsiteY24" fmla="*/ 15272 h 160940"/>
                <a:gd name="connsiteX25" fmla="*/ 97815 w 132092"/>
                <a:gd name="connsiteY25" fmla="*/ 5656 h 160940"/>
                <a:gd name="connsiteX26" fmla="*/ 114011 w 132092"/>
                <a:gd name="connsiteY26" fmla="*/ 29443 h 160940"/>
                <a:gd name="connsiteX27" fmla="*/ 101105 w 132092"/>
                <a:gd name="connsiteY27" fmla="*/ 83090 h 160940"/>
                <a:gd name="connsiteX28" fmla="*/ 70992 w 132092"/>
                <a:gd name="connsiteY28" fmla="*/ 109154 h 160940"/>
                <a:gd name="connsiteX29" fmla="*/ 51001 w 132092"/>
                <a:gd name="connsiteY29" fmla="*/ 86633 h 160940"/>
                <a:gd name="connsiteX30" fmla="*/ 51760 w 132092"/>
                <a:gd name="connsiteY30" fmla="*/ 82584 h 160940"/>
                <a:gd name="connsiteX31" fmla="*/ 64160 w 132092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623" y="142810"/>
                  </a:moveTo>
                  <a:cubicBezTo>
                    <a:pt x="17598" y="151414"/>
                    <a:pt x="17092" y="153185"/>
                    <a:pt x="5958" y="153185"/>
                  </a:cubicBezTo>
                  <a:cubicBezTo>
                    <a:pt x="2921" y="153185"/>
                    <a:pt x="138" y="153185"/>
                    <a:pt x="138" y="157993"/>
                  </a:cubicBezTo>
                  <a:cubicBezTo>
                    <a:pt x="138" y="160017"/>
                    <a:pt x="1403" y="161030"/>
                    <a:pt x="3427" y="161030"/>
                  </a:cubicBezTo>
                  <a:cubicBezTo>
                    <a:pt x="10260" y="161030"/>
                    <a:pt x="17598" y="160270"/>
                    <a:pt x="24684" y="160270"/>
                  </a:cubicBezTo>
                  <a:cubicBezTo>
                    <a:pt x="33034" y="160270"/>
                    <a:pt x="41638" y="161030"/>
                    <a:pt x="49736" y="161030"/>
                  </a:cubicBezTo>
                  <a:cubicBezTo>
                    <a:pt x="51001" y="161030"/>
                    <a:pt x="54291" y="161030"/>
                    <a:pt x="54291" y="155969"/>
                  </a:cubicBezTo>
                  <a:cubicBezTo>
                    <a:pt x="54291" y="153185"/>
                    <a:pt x="51760" y="153185"/>
                    <a:pt x="48217" y="153185"/>
                  </a:cubicBezTo>
                  <a:cubicBezTo>
                    <a:pt x="35565" y="153185"/>
                    <a:pt x="35565" y="151414"/>
                    <a:pt x="35565" y="149136"/>
                  </a:cubicBezTo>
                  <a:cubicBezTo>
                    <a:pt x="35565" y="146100"/>
                    <a:pt x="46193" y="104852"/>
                    <a:pt x="47964" y="98526"/>
                  </a:cubicBezTo>
                  <a:cubicBezTo>
                    <a:pt x="51254" y="105864"/>
                    <a:pt x="58340" y="114721"/>
                    <a:pt x="71245" y="114721"/>
                  </a:cubicBezTo>
                  <a:cubicBezTo>
                    <a:pt x="100599" y="114721"/>
                    <a:pt x="132230" y="77776"/>
                    <a:pt x="132230" y="40577"/>
                  </a:cubicBezTo>
                  <a:cubicBezTo>
                    <a:pt x="132230" y="16790"/>
                    <a:pt x="117807" y="89"/>
                    <a:pt x="98575" y="89"/>
                  </a:cubicBezTo>
                  <a:cubicBezTo>
                    <a:pt x="85922" y="89"/>
                    <a:pt x="73776" y="9199"/>
                    <a:pt x="65425" y="19068"/>
                  </a:cubicBezTo>
                  <a:cubicBezTo>
                    <a:pt x="62894" y="5403"/>
                    <a:pt x="52013" y="89"/>
                    <a:pt x="42650" y="89"/>
                  </a:cubicBezTo>
                  <a:cubicBezTo>
                    <a:pt x="31010" y="89"/>
                    <a:pt x="26202" y="9958"/>
                    <a:pt x="23925" y="14513"/>
                  </a:cubicBezTo>
                  <a:cubicBezTo>
                    <a:pt x="19370" y="23117"/>
                    <a:pt x="16080" y="38300"/>
                    <a:pt x="16080" y="39059"/>
                  </a:cubicBezTo>
                  <a:cubicBezTo>
                    <a:pt x="16080" y="41589"/>
                    <a:pt x="18611" y="41589"/>
                    <a:pt x="19117" y="41589"/>
                  </a:cubicBezTo>
                  <a:cubicBezTo>
                    <a:pt x="21647" y="41589"/>
                    <a:pt x="21900" y="41336"/>
                    <a:pt x="23418" y="35769"/>
                  </a:cubicBezTo>
                  <a:cubicBezTo>
                    <a:pt x="27720" y="17803"/>
                    <a:pt x="32781" y="5656"/>
                    <a:pt x="41891" y="5656"/>
                  </a:cubicBezTo>
                  <a:cubicBezTo>
                    <a:pt x="46193" y="5656"/>
                    <a:pt x="49736" y="7681"/>
                    <a:pt x="49736" y="17297"/>
                  </a:cubicBezTo>
                  <a:cubicBezTo>
                    <a:pt x="49736" y="23117"/>
                    <a:pt x="48977" y="25900"/>
                    <a:pt x="47964" y="30202"/>
                  </a:cubicBezTo>
                  <a:lnTo>
                    <a:pt x="19623" y="142810"/>
                  </a:lnTo>
                  <a:close/>
                  <a:moveTo>
                    <a:pt x="64160" y="32986"/>
                  </a:moveTo>
                  <a:cubicBezTo>
                    <a:pt x="65931" y="26153"/>
                    <a:pt x="72763" y="19068"/>
                    <a:pt x="77318" y="15272"/>
                  </a:cubicBezTo>
                  <a:cubicBezTo>
                    <a:pt x="86175" y="7428"/>
                    <a:pt x="93514" y="5656"/>
                    <a:pt x="97815" y="5656"/>
                  </a:cubicBezTo>
                  <a:cubicBezTo>
                    <a:pt x="107938" y="5656"/>
                    <a:pt x="114011" y="14513"/>
                    <a:pt x="114011" y="29443"/>
                  </a:cubicBezTo>
                  <a:cubicBezTo>
                    <a:pt x="114011" y="44373"/>
                    <a:pt x="105660" y="73474"/>
                    <a:pt x="101105" y="83090"/>
                  </a:cubicBezTo>
                  <a:cubicBezTo>
                    <a:pt x="92501" y="100803"/>
                    <a:pt x="80355" y="109154"/>
                    <a:pt x="70992" y="109154"/>
                  </a:cubicBezTo>
                  <a:cubicBezTo>
                    <a:pt x="54291" y="109154"/>
                    <a:pt x="51001" y="88151"/>
                    <a:pt x="51001" y="86633"/>
                  </a:cubicBezTo>
                  <a:cubicBezTo>
                    <a:pt x="51001" y="86126"/>
                    <a:pt x="51001" y="85620"/>
                    <a:pt x="51760" y="82584"/>
                  </a:cubicBezTo>
                  <a:lnTo>
                    <a:pt x="64160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14815A6-9996-5289-FC94-B20AD764850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67305" y="5390971"/>
              <a:ext cx="119743" cy="8679"/>
            </a:xfrm>
            <a:custGeom>
              <a:avLst/>
              <a:gdLst>
                <a:gd name="connsiteX0" fmla="*/ 112801 w 119743"/>
                <a:gd name="connsiteY0" fmla="*/ 8764 h 8679"/>
                <a:gd name="connsiteX1" fmla="*/ 119887 w 119743"/>
                <a:gd name="connsiteY1" fmla="*/ 4513 h 8679"/>
                <a:gd name="connsiteX2" fmla="*/ 112801 w 119743"/>
                <a:gd name="connsiteY2" fmla="*/ 85 h 8679"/>
                <a:gd name="connsiteX3" fmla="*/ 7228 w 119743"/>
                <a:gd name="connsiteY3" fmla="*/ 85 h 8679"/>
                <a:gd name="connsiteX4" fmla="*/ 143 w 119743"/>
                <a:gd name="connsiteY4" fmla="*/ 4336 h 8679"/>
                <a:gd name="connsiteX5" fmla="*/ 7228 w 119743"/>
                <a:gd name="connsiteY5" fmla="*/ 8764 h 8679"/>
                <a:gd name="connsiteX6" fmla="*/ 112801 w 119743"/>
                <a:gd name="connsiteY6" fmla="*/ 8764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801" y="8764"/>
                  </a:moveTo>
                  <a:cubicBezTo>
                    <a:pt x="115635" y="8764"/>
                    <a:pt x="119887" y="8764"/>
                    <a:pt x="119887" y="4513"/>
                  </a:cubicBezTo>
                  <a:cubicBezTo>
                    <a:pt x="119887" y="85"/>
                    <a:pt x="115812" y="85"/>
                    <a:pt x="112801" y="85"/>
                  </a:cubicBezTo>
                  <a:lnTo>
                    <a:pt x="7228" y="85"/>
                  </a:lnTo>
                  <a:cubicBezTo>
                    <a:pt x="4394" y="85"/>
                    <a:pt x="143" y="85"/>
                    <a:pt x="143" y="4336"/>
                  </a:cubicBezTo>
                  <a:cubicBezTo>
                    <a:pt x="143" y="8764"/>
                    <a:pt x="4217" y="8764"/>
                    <a:pt x="7228" y="8764"/>
                  </a:cubicBezTo>
                  <a:lnTo>
                    <a:pt x="112801" y="876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06AF3D5-E740-48F2-E398-80A9C29CBEC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456500" y="5501027"/>
              <a:ext cx="53672" cy="119212"/>
            </a:xfrm>
            <a:custGeom>
              <a:avLst/>
              <a:gdLst>
                <a:gd name="connsiteX0" fmla="*/ 49209 w 53672"/>
                <a:gd name="connsiteY0" fmla="*/ 6823 h 119212"/>
                <a:gd name="connsiteX1" fmla="*/ 42124 w 53672"/>
                <a:gd name="connsiteY1" fmla="*/ 92 h 119212"/>
                <a:gd name="connsiteX2" fmla="*/ 32204 w 53672"/>
                <a:gd name="connsiteY2" fmla="*/ 9834 h 119212"/>
                <a:gd name="connsiteX3" fmla="*/ 39290 w 53672"/>
                <a:gd name="connsiteY3" fmla="*/ 16565 h 119212"/>
                <a:gd name="connsiteX4" fmla="*/ 49209 w 53672"/>
                <a:gd name="connsiteY4" fmla="*/ 6823 h 119212"/>
                <a:gd name="connsiteX5" fmla="*/ 13074 w 53672"/>
                <a:gd name="connsiteY5" fmla="*/ 96808 h 119212"/>
                <a:gd name="connsiteX6" fmla="*/ 11480 w 53672"/>
                <a:gd name="connsiteY6" fmla="*/ 104248 h 119212"/>
                <a:gd name="connsiteX7" fmla="*/ 28307 w 53672"/>
                <a:gd name="connsiteY7" fmla="*/ 119304 h 119212"/>
                <a:gd name="connsiteX8" fmla="*/ 53815 w 53672"/>
                <a:gd name="connsiteY8" fmla="*/ 92202 h 119212"/>
                <a:gd name="connsiteX9" fmla="*/ 50981 w 53672"/>
                <a:gd name="connsiteY9" fmla="*/ 89900 h 119212"/>
                <a:gd name="connsiteX10" fmla="*/ 47615 w 53672"/>
                <a:gd name="connsiteY10" fmla="*/ 92911 h 119212"/>
                <a:gd name="connsiteX11" fmla="*/ 28839 w 53672"/>
                <a:gd name="connsiteY11" fmla="*/ 114344 h 119212"/>
                <a:gd name="connsiteX12" fmla="*/ 24410 w 53672"/>
                <a:gd name="connsiteY12" fmla="*/ 108145 h 119212"/>
                <a:gd name="connsiteX13" fmla="*/ 27245 w 53672"/>
                <a:gd name="connsiteY13" fmla="*/ 96808 h 119212"/>
                <a:gd name="connsiteX14" fmla="*/ 32913 w 53672"/>
                <a:gd name="connsiteY14" fmla="*/ 82637 h 119212"/>
                <a:gd name="connsiteX15" fmla="*/ 41593 w 53672"/>
                <a:gd name="connsiteY15" fmla="*/ 60141 h 119212"/>
                <a:gd name="connsiteX16" fmla="*/ 42655 w 53672"/>
                <a:gd name="connsiteY16" fmla="*/ 54472 h 119212"/>
                <a:gd name="connsiteX17" fmla="*/ 25828 w 53672"/>
                <a:gd name="connsiteY17" fmla="*/ 39416 h 119212"/>
                <a:gd name="connsiteX18" fmla="*/ 143 w 53672"/>
                <a:gd name="connsiteY18" fmla="*/ 66518 h 119212"/>
                <a:gd name="connsiteX19" fmla="*/ 3154 w 53672"/>
                <a:gd name="connsiteY19" fmla="*/ 68820 h 119212"/>
                <a:gd name="connsiteX20" fmla="*/ 6343 w 53672"/>
                <a:gd name="connsiteY20" fmla="*/ 65986 h 119212"/>
                <a:gd name="connsiteX21" fmla="*/ 25296 w 53672"/>
                <a:gd name="connsiteY21" fmla="*/ 44376 h 119212"/>
                <a:gd name="connsiteX22" fmla="*/ 29724 w 53672"/>
                <a:gd name="connsiteY22" fmla="*/ 50575 h 119212"/>
                <a:gd name="connsiteX23" fmla="*/ 24233 w 53672"/>
                <a:gd name="connsiteY23" fmla="*/ 68289 h 119212"/>
                <a:gd name="connsiteX24" fmla="*/ 13074 w 53672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209" y="6823"/>
                  </a:moveTo>
                  <a:cubicBezTo>
                    <a:pt x="49209" y="3989"/>
                    <a:pt x="47084" y="92"/>
                    <a:pt x="42124" y="92"/>
                  </a:cubicBezTo>
                  <a:cubicBezTo>
                    <a:pt x="37341" y="92"/>
                    <a:pt x="32204" y="4697"/>
                    <a:pt x="32204" y="9834"/>
                  </a:cubicBezTo>
                  <a:cubicBezTo>
                    <a:pt x="32204" y="12846"/>
                    <a:pt x="34507" y="16565"/>
                    <a:pt x="39290" y="16565"/>
                  </a:cubicBezTo>
                  <a:cubicBezTo>
                    <a:pt x="44427" y="16565"/>
                    <a:pt x="49209" y="11606"/>
                    <a:pt x="49209" y="6823"/>
                  </a:cubicBezTo>
                  <a:close/>
                  <a:moveTo>
                    <a:pt x="13074" y="96808"/>
                  </a:moveTo>
                  <a:cubicBezTo>
                    <a:pt x="12365" y="99111"/>
                    <a:pt x="11480" y="101236"/>
                    <a:pt x="11480" y="104248"/>
                  </a:cubicBezTo>
                  <a:cubicBezTo>
                    <a:pt x="11480" y="112573"/>
                    <a:pt x="18565" y="119304"/>
                    <a:pt x="28307" y="119304"/>
                  </a:cubicBezTo>
                  <a:cubicBezTo>
                    <a:pt x="46021" y="119304"/>
                    <a:pt x="53815" y="94859"/>
                    <a:pt x="53815" y="92202"/>
                  </a:cubicBezTo>
                  <a:cubicBezTo>
                    <a:pt x="53815" y="89900"/>
                    <a:pt x="51512" y="89900"/>
                    <a:pt x="50981" y="89900"/>
                  </a:cubicBezTo>
                  <a:cubicBezTo>
                    <a:pt x="48501" y="89900"/>
                    <a:pt x="48324" y="90962"/>
                    <a:pt x="47615" y="92911"/>
                  </a:cubicBezTo>
                  <a:cubicBezTo>
                    <a:pt x="43541" y="107082"/>
                    <a:pt x="35747" y="114344"/>
                    <a:pt x="28839" y="114344"/>
                  </a:cubicBezTo>
                  <a:cubicBezTo>
                    <a:pt x="25296" y="114344"/>
                    <a:pt x="24410" y="112042"/>
                    <a:pt x="24410" y="108145"/>
                  </a:cubicBezTo>
                  <a:cubicBezTo>
                    <a:pt x="24410" y="104071"/>
                    <a:pt x="25650" y="100705"/>
                    <a:pt x="27245" y="96808"/>
                  </a:cubicBezTo>
                  <a:cubicBezTo>
                    <a:pt x="29016" y="92025"/>
                    <a:pt x="30964" y="87243"/>
                    <a:pt x="32913" y="82637"/>
                  </a:cubicBezTo>
                  <a:cubicBezTo>
                    <a:pt x="34507" y="78386"/>
                    <a:pt x="40884" y="62266"/>
                    <a:pt x="41593" y="60141"/>
                  </a:cubicBezTo>
                  <a:cubicBezTo>
                    <a:pt x="42124" y="58369"/>
                    <a:pt x="42655" y="56244"/>
                    <a:pt x="42655" y="54472"/>
                  </a:cubicBezTo>
                  <a:cubicBezTo>
                    <a:pt x="42655" y="46147"/>
                    <a:pt x="35570" y="39416"/>
                    <a:pt x="25828" y="39416"/>
                  </a:cubicBezTo>
                  <a:cubicBezTo>
                    <a:pt x="8291" y="39416"/>
                    <a:pt x="143" y="63506"/>
                    <a:pt x="143" y="66518"/>
                  </a:cubicBezTo>
                  <a:cubicBezTo>
                    <a:pt x="143" y="68820"/>
                    <a:pt x="2623" y="68820"/>
                    <a:pt x="3154" y="68820"/>
                  </a:cubicBezTo>
                  <a:cubicBezTo>
                    <a:pt x="5634" y="68820"/>
                    <a:pt x="5811" y="67935"/>
                    <a:pt x="6343" y="65986"/>
                  </a:cubicBezTo>
                  <a:cubicBezTo>
                    <a:pt x="10948" y="50753"/>
                    <a:pt x="18742" y="44376"/>
                    <a:pt x="25296" y="44376"/>
                  </a:cubicBezTo>
                  <a:cubicBezTo>
                    <a:pt x="28130" y="44376"/>
                    <a:pt x="29724" y="45793"/>
                    <a:pt x="29724" y="50575"/>
                  </a:cubicBezTo>
                  <a:cubicBezTo>
                    <a:pt x="29724" y="54650"/>
                    <a:pt x="28662" y="57307"/>
                    <a:pt x="24233" y="68289"/>
                  </a:cubicBezTo>
                  <a:lnTo>
                    <a:pt x="13074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315BBE0-0EBD-3246-D6F1-D491CFE619C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539609" y="5598098"/>
              <a:ext cx="22496" cy="54557"/>
            </a:xfrm>
            <a:custGeom>
              <a:avLst/>
              <a:gdLst>
                <a:gd name="connsiteX0" fmla="*/ 17682 w 22496"/>
                <a:gd name="connsiteY0" fmla="*/ 17628 h 54557"/>
                <a:gd name="connsiteX1" fmla="*/ 3866 w 22496"/>
                <a:gd name="connsiteY1" fmla="*/ 50044 h 54557"/>
                <a:gd name="connsiteX2" fmla="*/ 2626 w 22496"/>
                <a:gd name="connsiteY2" fmla="*/ 52170 h 54557"/>
                <a:gd name="connsiteX3" fmla="*/ 5105 w 22496"/>
                <a:gd name="connsiteY3" fmla="*/ 54650 h 54557"/>
                <a:gd name="connsiteX4" fmla="*/ 22642 w 22496"/>
                <a:gd name="connsiteY4" fmla="*/ 19400 h 54557"/>
                <a:gd name="connsiteX5" fmla="*/ 10242 w 22496"/>
                <a:gd name="connsiteY5" fmla="*/ 92 h 54557"/>
                <a:gd name="connsiteX6" fmla="*/ 146 w 22496"/>
                <a:gd name="connsiteY6" fmla="*/ 10189 h 54557"/>
                <a:gd name="connsiteX7" fmla="*/ 10420 w 22496"/>
                <a:gd name="connsiteY7" fmla="*/ 20462 h 54557"/>
                <a:gd name="connsiteX8" fmla="*/ 17682 w 22496"/>
                <a:gd name="connsiteY8" fmla="*/ 1762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557">
                  <a:moveTo>
                    <a:pt x="17682" y="17628"/>
                  </a:moveTo>
                  <a:cubicBezTo>
                    <a:pt x="17682" y="27371"/>
                    <a:pt x="15911" y="38707"/>
                    <a:pt x="3866" y="50044"/>
                  </a:cubicBezTo>
                  <a:cubicBezTo>
                    <a:pt x="3157" y="50753"/>
                    <a:pt x="2626" y="51284"/>
                    <a:pt x="2626" y="52170"/>
                  </a:cubicBezTo>
                  <a:cubicBezTo>
                    <a:pt x="2626" y="53410"/>
                    <a:pt x="4043" y="54650"/>
                    <a:pt x="5105" y="54650"/>
                  </a:cubicBezTo>
                  <a:cubicBezTo>
                    <a:pt x="7585" y="54650"/>
                    <a:pt x="22642" y="40479"/>
                    <a:pt x="22642" y="19400"/>
                  </a:cubicBezTo>
                  <a:cubicBezTo>
                    <a:pt x="22642" y="8417"/>
                    <a:pt x="18391" y="92"/>
                    <a:pt x="10242" y="92"/>
                  </a:cubicBezTo>
                  <a:cubicBezTo>
                    <a:pt x="4397" y="92"/>
                    <a:pt x="146" y="4697"/>
                    <a:pt x="146" y="10189"/>
                  </a:cubicBezTo>
                  <a:cubicBezTo>
                    <a:pt x="146" y="15857"/>
                    <a:pt x="4220" y="20462"/>
                    <a:pt x="10420" y="20462"/>
                  </a:cubicBezTo>
                  <a:cubicBezTo>
                    <a:pt x="14671" y="20462"/>
                    <a:pt x="17505" y="17628"/>
                    <a:pt x="17682" y="1762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BFD94C2-5A3C-4119-795B-BC2EB30F77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91030" y="5500850"/>
              <a:ext cx="78293" cy="117618"/>
            </a:xfrm>
            <a:custGeom>
              <a:avLst/>
              <a:gdLst>
                <a:gd name="connsiteX0" fmla="*/ 78442 w 78293"/>
                <a:gd name="connsiteY0" fmla="*/ 85471 h 117618"/>
                <a:gd name="connsiteX1" fmla="*/ 72419 w 78293"/>
                <a:gd name="connsiteY1" fmla="*/ 85471 h 117618"/>
                <a:gd name="connsiteX2" fmla="*/ 67814 w 78293"/>
                <a:gd name="connsiteY2" fmla="*/ 101591 h 117618"/>
                <a:gd name="connsiteX3" fmla="*/ 50277 w 78293"/>
                <a:gd name="connsiteY3" fmla="*/ 102653 h 117618"/>
                <a:gd name="connsiteX4" fmla="*/ 17684 w 78293"/>
                <a:gd name="connsiteY4" fmla="*/ 102653 h 117618"/>
                <a:gd name="connsiteX5" fmla="*/ 53112 w 78293"/>
                <a:gd name="connsiteY5" fmla="*/ 72895 h 117618"/>
                <a:gd name="connsiteX6" fmla="*/ 78442 w 78293"/>
                <a:gd name="connsiteY6" fmla="*/ 34633 h 117618"/>
                <a:gd name="connsiteX7" fmla="*/ 36992 w 78293"/>
                <a:gd name="connsiteY7" fmla="*/ 92 h 117618"/>
                <a:gd name="connsiteX8" fmla="*/ 148 w 78293"/>
                <a:gd name="connsiteY8" fmla="*/ 31799 h 117618"/>
                <a:gd name="connsiteX9" fmla="*/ 9536 w 78293"/>
                <a:gd name="connsiteY9" fmla="*/ 41719 h 117618"/>
                <a:gd name="connsiteX10" fmla="*/ 18924 w 78293"/>
                <a:gd name="connsiteY10" fmla="*/ 32331 h 117618"/>
                <a:gd name="connsiteX11" fmla="*/ 8473 w 78293"/>
                <a:gd name="connsiteY11" fmla="*/ 22942 h 117618"/>
                <a:gd name="connsiteX12" fmla="*/ 34335 w 78293"/>
                <a:gd name="connsiteY12" fmla="*/ 6469 h 117618"/>
                <a:gd name="connsiteX13" fmla="*/ 61260 w 78293"/>
                <a:gd name="connsiteY13" fmla="*/ 34633 h 117618"/>
                <a:gd name="connsiteX14" fmla="*/ 44609 w 78293"/>
                <a:gd name="connsiteY14" fmla="*/ 68643 h 117618"/>
                <a:gd name="connsiteX15" fmla="*/ 1919 w 78293"/>
                <a:gd name="connsiteY15" fmla="*/ 110802 h 117618"/>
                <a:gd name="connsiteX16" fmla="*/ 148 w 78293"/>
                <a:gd name="connsiteY16" fmla="*/ 117710 h 117618"/>
                <a:gd name="connsiteX17" fmla="*/ 73128 w 78293"/>
                <a:gd name="connsiteY17" fmla="*/ 117710 h 117618"/>
                <a:gd name="connsiteX18" fmla="*/ 78442 w 78293"/>
                <a:gd name="connsiteY18" fmla="*/ 85471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7618">
                  <a:moveTo>
                    <a:pt x="78442" y="85471"/>
                  </a:moveTo>
                  <a:lnTo>
                    <a:pt x="72419" y="85471"/>
                  </a:lnTo>
                  <a:cubicBezTo>
                    <a:pt x="71888" y="89368"/>
                    <a:pt x="70117" y="99819"/>
                    <a:pt x="67814" y="101591"/>
                  </a:cubicBezTo>
                  <a:cubicBezTo>
                    <a:pt x="66397" y="102653"/>
                    <a:pt x="52757" y="102653"/>
                    <a:pt x="50277" y="102653"/>
                  </a:cubicBezTo>
                  <a:lnTo>
                    <a:pt x="17684" y="102653"/>
                  </a:lnTo>
                  <a:cubicBezTo>
                    <a:pt x="36284" y="86180"/>
                    <a:pt x="42483" y="81220"/>
                    <a:pt x="53112" y="72895"/>
                  </a:cubicBezTo>
                  <a:cubicBezTo>
                    <a:pt x="66220" y="62444"/>
                    <a:pt x="78442" y="51461"/>
                    <a:pt x="78442" y="34633"/>
                  </a:cubicBezTo>
                  <a:cubicBezTo>
                    <a:pt x="78442" y="13200"/>
                    <a:pt x="59666" y="92"/>
                    <a:pt x="36992" y="92"/>
                  </a:cubicBezTo>
                  <a:cubicBezTo>
                    <a:pt x="15027" y="92"/>
                    <a:pt x="148" y="15503"/>
                    <a:pt x="148" y="31799"/>
                  </a:cubicBezTo>
                  <a:cubicBezTo>
                    <a:pt x="148" y="40833"/>
                    <a:pt x="7765" y="41719"/>
                    <a:pt x="9536" y="41719"/>
                  </a:cubicBezTo>
                  <a:cubicBezTo>
                    <a:pt x="13787" y="41719"/>
                    <a:pt x="18924" y="38707"/>
                    <a:pt x="18924" y="32331"/>
                  </a:cubicBezTo>
                  <a:cubicBezTo>
                    <a:pt x="18924" y="29142"/>
                    <a:pt x="17684" y="22942"/>
                    <a:pt x="8473" y="22942"/>
                  </a:cubicBezTo>
                  <a:cubicBezTo>
                    <a:pt x="13965" y="10366"/>
                    <a:pt x="26010" y="6469"/>
                    <a:pt x="34335" y="6469"/>
                  </a:cubicBezTo>
                  <a:cubicBezTo>
                    <a:pt x="52049" y="6469"/>
                    <a:pt x="61260" y="20285"/>
                    <a:pt x="61260" y="34633"/>
                  </a:cubicBezTo>
                  <a:cubicBezTo>
                    <a:pt x="61260" y="50044"/>
                    <a:pt x="50277" y="62266"/>
                    <a:pt x="44609" y="68643"/>
                  </a:cubicBezTo>
                  <a:lnTo>
                    <a:pt x="1919" y="110802"/>
                  </a:lnTo>
                  <a:cubicBezTo>
                    <a:pt x="148" y="112396"/>
                    <a:pt x="148" y="112750"/>
                    <a:pt x="148" y="117710"/>
                  </a:cubicBezTo>
                  <a:lnTo>
                    <a:pt x="73128" y="117710"/>
                  </a:lnTo>
                  <a:lnTo>
                    <a:pt x="78442" y="8547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8902F4E-B09A-BA50-699B-CEE7A1A5074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715154" y="5521109"/>
              <a:ext cx="29606" cy="75662"/>
            </a:xfrm>
            <a:custGeom>
              <a:avLst/>
              <a:gdLst>
                <a:gd name="connsiteX0" fmla="*/ 29759 w 29606"/>
                <a:gd name="connsiteY0" fmla="*/ 26659 h 75662"/>
                <a:gd name="connsiteX1" fmla="*/ 13564 w 29606"/>
                <a:gd name="connsiteY1" fmla="*/ 89 h 75662"/>
                <a:gd name="connsiteX2" fmla="*/ 152 w 29606"/>
                <a:gd name="connsiteY2" fmla="*/ 13501 h 75662"/>
                <a:gd name="connsiteX3" fmla="*/ 13564 w 29606"/>
                <a:gd name="connsiteY3" fmla="*/ 26912 h 75662"/>
                <a:gd name="connsiteX4" fmla="*/ 22421 w 29606"/>
                <a:gd name="connsiteY4" fmla="*/ 23623 h 75662"/>
                <a:gd name="connsiteX5" fmla="*/ 23686 w 29606"/>
                <a:gd name="connsiteY5" fmla="*/ 22864 h 75662"/>
                <a:gd name="connsiteX6" fmla="*/ 24192 w 29606"/>
                <a:gd name="connsiteY6" fmla="*/ 26659 h 75662"/>
                <a:gd name="connsiteX7" fmla="*/ 6985 w 29606"/>
                <a:gd name="connsiteY7" fmla="*/ 68919 h 75662"/>
                <a:gd name="connsiteX8" fmla="*/ 4201 w 29606"/>
                <a:gd name="connsiteY8" fmla="*/ 72968 h 75662"/>
                <a:gd name="connsiteX9" fmla="*/ 6732 w 29606"/>
                <a:gd name="connsiteY9" fmla="*/ 75751 h 75662"/>
                <a:gd name="connsiteX10" fmla="*/ 29759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59" y="26659"/>
                  </a:moveTo>
                  <a:cubicBezTo>
                    <a:pt x="29759" y="9958"/>
                    <a:pt x="23433" y="89"/>
                    <a:pt x="13564" y="89"/>
                  </a:cubicBezTo>
                  <a:cubicBezTo>
                    <a:pt x="5214" y="89"/>
                    <a:pt x="152" y="6415"/>
                    <a:pt x="152" y="13501"/>
                  </a:cubicBezTo>
                  <a:cubicBezTo>
                    <a:pt x="152" y="20333"/>
                    <a:pt x="5214" y="26912"/>
                    <a:pt x="13564" y="26912"/>
                  </a:cubicBezTo>
                  <a:cubicBezTo>
                    <a:pt x="16601" y="26912"/>
                    <a:pt x="19890" y="25900"/>
                    <a:pt x="22421" y="23623"/>
                  </a:cubicBezTo>
                  <a:cubicBezTo>
                    <a:pt x="23180" y="23117"/>
                    <a:pt x="23433" y="22864"/>
                    <a:pt x="23686" y="22864"/>
                  </a:cubicBezTo>
                  <a:cubicBezTo>
                    <a:pt x="23939" y="22864"/>
                    <a:pt x="24192" y="23117"/>
                    <a:pt x="24192" y="26659"/>
                  </a:cubicBezTo>
                  <a:cubicBezTo>
                    <a:pt x="24192" y="45385"/>
                    <a:pt x="15336" y="60568"/>
                    <a:pt x="6985" y="68919"/>
                  </a:cubicBezTo>
                  <a:cubicBezTo>
                    <a:pt x="4201" y="71702"/>
                    <a:pt x="4201" y="72209"/>
                    <a:pt x="4201" y="72968"/>
                  </a:cubicBezTo>
                  <a:cubicBezTo>
                    <a:pt x="4201" y="74739"/>
                    <a:pt x="5467" y="75751"/>
                    <a:pt x="6732" y="75751"/>
                  </a:cubicBezTo>
                  <a:cubicBezTo>
                    <a:pt x="9515" y="75751"/>
                    <a:pt x="29759" y="56266"/>
                    <a:pt x="29759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2CA1092-E794-7786-96B9-41B19510ADA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827620" y="5521109"/>
              <a:ext cx="26823" cy="26823"/>
            </a:xfrm>
            <a:custGeom>
              <a:avLst/>
              <a:gdLst>
                <a:gd name="connsiteX0" fmla="*/ 26980 w 26823"/>
                <a:gd name="connsiteY0" fmla="*/ 13501 h 26823"/>
                <a:gd name="connsiteX1" fmla="*/ 13569 w 26823"/>
                <a:gd name="connsiteY1" fmla="*/ 89 h 26823"/>
                <a:gd name="connsiteX2" fmla="*/ 157 w 26823"/>
                <a:gd name="connsiteY2" fmla="*/ 13501 h 26823"/>
                <a:gd name="connsiteX3" fmla="*/ 13569 w 26823"/>
                <a:gd name="connsiteY3" fmla="*/ 26912 h 26823"/>
                <a:gd name="connsiteX4" fmla="*/ 26980 w 26823"/>
                <a:gd name="connsiteY4" fmla="*/ 13501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6980" y="13501"/>
                  </a:moveTo>
                  <a:cubicBezTo>
                    <a:pt x="26980" y="6162"/>
                    <a:pt x="20907" y="89"/>
                    <a:pt x="13569" y="89"/>
                  </a:cubicBezTo>
                  <a:cubicBezTo>
                    <a:pt x="6230" y="89"/>
                    <a:pt x="157" y="6162"/>
                    <a:pt x="157" y="13501"/>
                  </a:cubicBezTo>
                  <a:cubicBezTo>
                    <a:pt x="157" y="20839"/>
                    <a:pt x="6230" y="26912"/>
                    <a:pt x="13569" y="26912"/>
                  </a:cubicBezTo>
                  <a:cubicBezTo>
                    <a:pt x="20907" y="26912"/>
                    <a:pt x="26980" y="20839"/>
                    <a:pt x="26980" y="1350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C959D35-60CF-7C50-28FB-8E90DC8CC8A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897912" y="5521109"/>
              <a:ext cx="26823" cy="26823"/>
            </a:xfrm>
            <a:custGeom>
              <a:avLst/>
              <a:gdLst>
                <a:gd name="connsiteX0" fmla="*/ 26983 w 26823"/>
                <a:gd name="connsiteY0" fmla="*/ 13501 h 26823"/>
                <a:gd name="connsiteX1" fmla="*/ 13571 w 26823"/>
                <a:gd name="connsiteY1" fmla="*/ 89 h 26823"/>
                <a:gd name="connsiteX2" fmla="*/ 160 w 26823"/>
                <a:gd name="connsiteY2" fmla="*/ 13501 h 26823"/>
                <a:gd name="connsiteX3" fmla="*/ 13571 w 26823"/>
                <a:gd name="connsiteY3" fmla="*/ 26912 h 26823"/>
                <a:gd name="connsiteX4" fmla="*/ 26983 w 26823"/>
                <a:gd name="connsiteY4" fmla="*/ 13501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6983" y="13501"/>
                  </a:moveTo>
                  <a:cubicBezTo>
                    <a:pt x="26983" y="6162"/>
                    <a:pt x="20910" y="89"/>
                    <a:pt x="13571" y="89"/>
                  </a:cubicBezTo>
                  <a:cubicBezTo>
                    <a:pt x="6233" y="89"/>
                    <a:pt x="160" y="6162"/>
                    <a:pt x="160" y="13501"/>
                  </a:cubicBezTo>
                  <a:cubicBezTo>
                    <a:pt x="160" y="20839"/>
                    <a:pt x="6233" y="26912"/>
                    <a:pt x="13571" y="26912"/>
                  </a:cubicBezTo>
                  <a:cubicBezTo>
                    <a:pt x="20910" y="26912"/>
                    <a:pt x="26983" y="20839"/>
                    <a:pt x="26983" y="1350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8E08121-A91B-A83A-6AF9-411971BC99E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968204" y="5521109"/>
              <a:ext cx="26823" cy="26823"/>
            </a:xfrm>
            <a:custGeom>
              <a:avLst/>
              <a:gdLst>
                <a:gd name="connsiteX0" fmla="*/ 26986 w 26823"/>
                <a:gd name="connsiteY0" fmla="*/ 13501 h 26823"/>
                <a:gd name="connsiteX1" fmla="*/ 13574 w 26823"/>
                <a:gd name="connsiteY1" fmla="*/ 89 h 26823"/>
                <a:gd name="connsiteX2" fmla="*/ 162 w 26823"/>
                <a:gd name="connsiteY2" fmla="*/ 13501 h 26823"/>
                <a:gd name="connsiteX3" fmla="*/ 13574 w 26823"/>
                <a:gd name="connsiteY3" fmla="*/ 26912 h 26823"/>
                <a:gd name="connsiteX4" fmla="*/ 26986 w 26823"/>
                <a:gd name="connsiteY4" fmla="*/ 13501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6986" y="13501"/>
                  </a:moveTo>
                  <a:cubicBezTo>
                    <a:pt x="26986" y="6162"/>
                    <a:pt x="20913" y="89"/>
                    <a:pt x="13574" y="89"/>
                  </a:cubicBezTo>
                  <a:cubicBezTo>
                    <a:pt x="6236" y="89"/>
                    <a:pt x="162" y="6162"/>
                    <a:pt x="162" y="13501"/>
                  </a:cubicBezTo>
                  <a:cubicBezTo>
                    <a:pt x="162" y="20839"/>
                    <a:pt x="6236" y="26912"/>
                    <a:pt x="13574" y="26912"/>
                  </a:cubicBezTo>
                  <a:cubicBezTo>
                    <a:pt x="20913" y="26912"/>
                    <a:pt x="26986" y="20839"/>
                    <a:pt x="26986" y="1350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243B74D-E02F-84C8-0767-1DAC1269F56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038497" y="5521109"/>
              <a:ext cx="29606" cy="75662"/>
            </a:xfrm>
            <a:custGeom>
              <a:avLst/>
              <a:gdLst>
                <a:gd name="connsiteX0" fmla="*/ 29772 w 29606"/>
                <a:gd name="connsiteY0" fmla="*/ 26659 h 75662"/>
                <a:gd name="connsiteX1" fmla="*/ 13577 w 29606"/>
                <a:gd name="connsiteY1" fmla="*/ 89 h 75662"/>
                <a:gd name="connsiteX2" fmla="*/ 165 w 29606"/>
                <a:gd name="connsiteY2" fmla="*/ 13501 h 75662"/>
                <a:gd name="connsiteX3" fmla="*/ 13577 w 29606"/>
                <a:gd name="connsiteY3" fmla="*/ 26912 h 75662"/>
                <a:gd name="connsiteX4" fmla="*/ 22434 w 29606"/>
                <a:gd name="connsiteY4" fmla="*/ 23623 h 75662"/>
                <a:gd name="connsiteX5" fmla="*/ 23699 w 29606"/>
                <a:gd name="connsiteY5" fmla="*/ 22864 h 75662"/>
                <a:gd name="connsiteX6" fmla="*/ 24205 w 29606"/>
                <a:gd name="connsiteY6" fmla="*/ 26659 h 75662"/>
                <a:gd name="connsiteX7" fmla="*/ 6998 w 29606"/>
                <a:gd name="connsiteY7" fmla="*/ 68919 h 75662"/>
                <a:gd name="connsiteX8" fmla="*/ 4214 w 29606"/>
                <a:gd name="connsiteY8" fmla="*/ 72968 h 75662"/>
                <a:gd name="connsiteX9" fmla="*/ 6745 w 29606"/>
                <a:gd name="connsiteY9" fmla="*/ 75751 h 75662"/>
                <a:gd name="connsiteX10" fmla="*/ 29772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72" y="26659"/>
                  </a:moveTo>
                  <a:cubicBezTo>
                    <a:pt x="29772" y="9958"/>
                    <a:pt x="23446" y="89"/>
                    <a:pt x="13577" y="89"/>
                  </a:cubicBezTo>
                  <a:cubicBezTo>
                    <a:pt x="5226" y="89"/>
                    <a:pt x="165" y="6415"/>
                    <a:pt x="165" y="13501"/>
                  </a:cubicBezTo>
                  <a:cubicBezTo>
                    <a:pt x="165" y="20333"/>
                    <a:pt x="5226" y="26912"/>
                    <a:pt x="13577" y="26912"/>
                  </a:cubicBezTo>
                  <a:cubicBezTo>
                    <a:pt x="16614" y="26912"/>
                    <a:pt x="19903" y="25900"/>
                    <a:pt x="22434" y="23623"/>
                  </a:cubicBezTo>
                  <a:cubicBezTo>
                    <a:pt x="23193" y="23117"/>
                    <a:pt x="23446" y="22864"/>
                    <a:pt x="23699" y="22864"/>
                  </a:cubicBezTo>
                  <a:cubicBezTo>
                    <a:pt x="23952" y="22864"/>
                    <a:pt x="24205" y="23117"/>
                    <a:pt x="24205" y="26659"/>
                  </a:cubicBezTo>
                  <a:cubicBezTo>
                    <a:pt x="24205" y="45385"/>
                    <a:pt x="15348" y="60568"/>
                    <a:pt x="6998" y="68919"/>
                  </a:cubicBezTo>
                  <a:cubicBezTo>
                    <a:pt x="4214" y="71702"/>
                    <a:pt x="4214" y="72209"/>
                    <a:pt x="4214" y="72968"/>
                  </a:cubicBezTo>
                  <a:cubicBezTo>
                    <a:pt x="4214" y="74739"/>
                    <a:pt x="5479" y="75751"/>
                    <a:pt x="6745" y="75751"/>
                  </a:cubicBezTo>
                  <a:cubicBezTo>
                    <a:pt x="9528" y="75751"/>
                    <a:pt x="29772" y="56266"/>
                    <a:pt x="29772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9773088-B256-844E-23E8-3A9AE917E5B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121103" y="5436084"/>
              <a:ext cx="132092" cy="160940"/>
            </a:xfrm>
            <a:custGeom>
              <a:avLst/>
              <a:gdLst>
                <a:gd name="connsiteX0" fmla="*/ 19655 w 132092"/>
                <a:gd name="connsiteY0" fmla="*/ 142810 h 160940"/>
                <a:gd name="connsiteX1" fmla="*/ 5990 w 132092"/>
                <a:gd name="connsiteY1" fmla="*/ 153185 h 160940"/>
                <a:gd name="connsiteX2" fmla="*/ 170 w 132092"/>
                <a:gd name="connsiteY2" fmla="*/ 157993 h 160940"/>
                <a:gd name="connsiteX3" fmla="*/ 3459 w 132092"/>
                <a:gd name="connsiteY3" fmla="*/ 161030 h 160940"/>
                <a:gd name="connsiteX4" fmla="*/ 24716 w 132092"/>
                <a:gd name="connsiteY4" fmla="*/ 160270 h 160940"/>
                <a:gd name="connsiteX5" fmla="*/ 49768 w 132092"/>
                <a:gd name="connsiteY5" fmla="*/ 161030 h 160940"/>
                <a:gd name="connsiteX6" fmla="*/ 54323 w 132092"/>
                <a:gd name="connsiteY6" fmla="*/ 155969 h 160940"/>
                <a:gd name="connsiteX7" fmla="*/ 48249 w 132092"/>
                <a:gd name="connsiteY7" fmla="*/ 153185 h 160940"/>
                <a:gd name="connsiteX8" fmla="*/ 35597 w 132092"/>
                <a:gd name="connsiteY8" fmla="*/ 149136 h 160940"/>
                <a:gd name="connsiteX9" fmla="*/ 47996 w 132092"/>
                <a:gd name="connsiteY9" fmla="*/ 98526 h 160940"/>
                <a:gd name="connsiteX10" fmla="*/ 71277 w 132092"/>
                <a:gd name="connsiteY10" fmla="*/ 114721 h 160940"/>
                <a:gd name="connsiteX11" fmla="*/ 132262 w 132092"/>
                <a:gd name="connsiteY11" fmla="*/ 40577 h 160940"/>
                <a:gd name="connsiteX12" fmla="*/ 98606 w 132092"/>
                <a:gd name="connsiteY12" fmla="*/ 89 h 160940"/>
                <a:gd name="connsiteX13" fmla="*/ 65457 w 132092"/>
                <a:gd name="connsiteY13" fmla="*/ 19068 h 160940"/>
                <a:gd name="connsiteX14" fmla="*/ 42682 w 132092"/>
                <a:gd name="connsiteY14" fmla="*/ 89 h 160940"/>
                <a:gd name="connsiteX15" fmla="*/ 23956 w 132092"/>
                <a:gd name="connsiteY15" fmla="*/ 14513 h 160940"/>
                <a:gd name="connsiteX16" fmla="*/ 16112 w 132092"/>
                <a:gd name="connsiteY16" fmla="*/ 39059 h 160940"/>
                <a:gd name="connsiteX17" fmla="*/ 19148 w 132092"/>
                <a:gd name="connsiteY17" fmla="*/ 41589 h 160940"/>
                <a:gd name="connsiteX18" fmla="*/ 23450 w 132092"/>
                <a:gd name="connsiteY18" fmla="*/ 35769 h 160940"/>
                <a:gd name="connsiteX19" fmla="*/ 41923 w 132092"/>
                <a:gd name="connsiteY19" fmla="*/ 5656 h 160940"/>
                <a:gd name="connsiteX20" fmla="*/ 49768 w 132092"/>
                <a:gd name="connsiteY20" fmla="*/ 17297 h 160940"/>
                <a:gd name="connsiteX21" fmla="*/ 47996 w 132092"/>
                <a:gd name="connsiteY21" fmla="*/ 30202 h 160940"/>
                <a:gd name="connsiteX22" fmla="*/ 19655 w 132092"/>
                <a:gd name="connsiteY22" fmla="*/ 142810 h 160940"/>
                <a:gd name="connsiteX23" fmla="*/ 64192 w 132092"/>
                <a:gd name="connsiteY23" fmla="*/ 32986 h 160940"/>
                <a:gd name="connsiteX24" fmla="*/ 77350 w 132092"/>
                <a:gd name="connsiteY24" fmla="*/ 15272 h 160940"/>
                <a:gd name="connsiteX25" fmla="*/ 97847 w 132092"/>
                <a:gd name="connsiteY25" fmla="*/ 5656 h 160940"/>
                <a:gd name="connsiteX26" fmla="*/ 114043 w 132092"/>
                <a:gd name="connsiteY26" fmla="*/ 29443 h 160940"/>
                <a:gd name="connsiteX27" fmla="*/ 101137 w 132092"/>
                <a:gd name="connsiteY27" fmla="*/ 83090 h 160940"/>
                <a:gd name="connsiteX28" fmla="*/ 71024 w 132092"/>
                <a:gd name="connsiteY28" fmla="*/ 109154 h 160940"/>
                <a:gd name="connsiteX29" fmla="*/ 51033 w 132092"/>
                <a:gd name="connsiteY29" fmla="*/ 86633 h 160940"/>
                <a:gd name="connsiteX30" fmla="*/ 51792 w 132092"/>
                <a:gd name="connsiteY30" fmla="*/ 82584 h 160940"/>
                <a:gd name="connsiteX31" fmla="*/ 64192 w 132092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655" y="142810"/>
                  </a:moveTo>
                  <a:cubicBezTo>
                    <a:pt x="17630" y="151414"/>
                    <a:pt x="17124" y="153185"/>
                    <a:pt x="5990" y="153185"/>
                  </a:cubicBezTo>
                  <a:cubicBezTo>
                    <a:pt x="2953" y="153185"/>
                    <a:pt x="170" y="153185"/>
                    <a:pt x="170" y="157993"/>
                  </a:cubicBezTo>
                  <a:cubicBezTo>
                    <a:pt x="170" y="160017"/>
                    <a:pt x="1435" y="161030"/>
                    <a:pt x="3459" y="161030"/>
                  </a:cubicBezTo>
                  <a:cubicBezTo>
                    <a:pt x="10292" y="161030"/>
                    <a:pt x="17630" y="160270"/>
                    <a:pt x="24716" y="160270"/>
                  </a:cubicBezTo>
                  <a:cubicBezTo>
                    <a:pt x="33066" y="160270"/>
                    <a:pt x="41670" y="161030"/>
                    <a:pt x="49768" y="161030"/>
                  </a:cubicBezTo>
                  <a:cubicBezTo>
                    <a:pt x="51033" y="161030"/>
                    <a:pt x="54323" y="161030"/>
                    <a:pt x="54323" y="155969"/>
                  </a:cubicBezTo>
                  <a:cubicBezTo>
                    <a:pt x="54323" y="153185"/>
                    <a:pt x="51792" y="153185"/>
                    <a:pt x="48249" y="153185"/>
                  </a:cubicBezTo>
                  <a:cubicBezTo>
                    <a:pt x="35597" y="153185"/>
                    <a:pt x="35597" y="151414"/>
                    <a:pt x="35597" y="149136"/>
                  </a:cubicBezTo>
                  <a:cubicBezTo>
                    <a:pt x="35597" y="146100"/>
                    <a:pt x="46225" y="104852"/>
                    <a:pt x="47996" y="98526"/>
                  </a:cubicBezTo>
                  <a:cubicBezTo>
                    <a:pt x="51286" y="105864"/>
                    <a:pt x="58371" y="114721"/>
                    <a:pt x="71277" y="114721"/>
                  </a:cubicBezTo>
                  <a:cubicBezTo>
                    <a:pt x="100631" y="114721"/>
                    <a:pt x="132262" y="77776"/>
                    <a:pt x="132262" y="40577"/>
                  </a:cubicBezTo>
                  <a:cubicBezTo>
                    <a:pt x="132262" y="16790"/>
                    <a:pt x="117838" y="89"/>
                    <a:pt x="98606" y="89"/>
                  </a:cubicBezTo>
                  <a:cubicBezTo>
                    <a:pt x="85954" y="89"/>
                    <a:pt x="73807" y="9199"/>
                    <a:pt x="65457" y="19068"/>
                  </a:cubicBezTo>
                  <a:cubicBezTo>
                    <a:pt x="62926" y="5403"/>
                    <a:pt x="52045" y="89"/>
                    <a:pt x="42682" y="89"/>
                  </a:cubicBezTo>
                  <a:cubicBezTo>
                    <a:pt x="31042" y="89"/>
                    <a:pt x="26234" y="9958"/>
                    <a:pt x="23956" y="14513"/>
                  </a:cubicBezTo>
                  <a:cubicBezTo>
                    <a:pt x="19402" y="23117"/>
                    <a:pt x="16112" y="38300"/>
                    <a:pt x="16112" y="39059"/>
                  </a:cubicBezTo>
                  <a:cubicBezTo>
                    <a:pt x="16112" y="41589"/>
                    <a:pt x="18642" y="41589"/>
                    <a:pt x="19148" y="41589"/>
                  </a:cubicBezTo>
                  <a:cubicBezTo>
                    <a:pt x="21679" y="41589"/>
                    <a:pt x="21932" y="41336"/>
                    <a:pt x="23450" y="35769"/>
                  </a:cubicBezTo>
                  <a:cubicBezTo>
                    <a:pt x="27752" y="17803"/>
                    <a:pt x="32813" y="5656"/>
                    <a:pt x="41923" y="5656"/>
                  </a:cubicBezTo>
                  <a:cubicBezTo>
                    <a:pt x="46225" y="5656"/>
                    <a:pt x="49768" y="7681"/>
                    <a:pt x="49768" y="17297"/>
                  </a:cubicBezTo>
                  <a:cubicBezTo>
                    <a:pt x="49768" y="23117"/>
                    <a:pt x="49008" y="25900"/>
                    <a:pt x="47996" y="30202"/>
                  </a:cubicBezTo>
                  <a:lnTo>
                    <a:pt x="19655" y="142810"/>
                  </a:lnTo>
                  <a:close/>
                  <a:moveTo>
                    <a:pt x="64192" y="32986"/>
                  </a:moveTo>
                  <a:cubicBezTo>
                    <a:pt x="65963" y="26153"/>
                    <a:pt x="72795" y="19068"/>
                    <a:pt x="77350" y="15272"/>
                  </a:cubicBezTo>
                  <a:cubicBezTo>
                    <a:pt x="86207" y="7428"/>
                    <a:pt x="93545" y="5656"/>
                    <a:pt x="97847" y="5656"/>
                  </a:cubicBezTo>
                  <a:cubicBezTo>
                    <a:pt x="107969" y="5656"/>
                    <a:pt x="114043" y="14513"/>
                    <a:pt x="114043" y="29443"/>
                  </a:cubicBezTo>
                  <a:cubicBezTo>
                    <a:pt x="114043" y="44373"/>
                    <a:pt x="105692" y="73474"/>
                    <a:pt x="101137" y="83090"/>
                  </a:cubicBezTo>
                  <a:cubicBezTo>
                    <a:pt x="92533" y="100803"/>
                    <a:pt x="80387" y="109154"/>
                    <a:pt x="71024" y="109154"/>
                  </a:cubicBezTo>
                  <a:cubicBezTo>
                    <a:pt x="54323" y="109154"/>
                    <a:pt x="51033" y="88151"/>
                    <a:pt x="51033" y="86633"/>
                  </a:cubicBezTo>
                  <a:cubicBezTo>
                    <a:pt x="51033" y="86126"/>
                    <a:pt x="51033" y="85620"/>
                    <a:pt x="51792" y="82584"/>
                  </a:cubicBezTo>
                  <a:lnTo>
                    <a:pt x="64192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35BF85D-AA5C-5EE3-A6E7-78482FF5FF1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275648" y="5390971"/>
              <a:ext cx="119743" cy="8679"/>
            </a:xfrm>
            <a:custGeom>
              <a:avLst/>
              <a:gdLst>
                <a:gd name="connsiteX0" fmla="*/ 112833 w 119743"/>
                <a:gd name="connsiteY0" fmla="*/ 8764 h 8679"/>
                <a:gd name="connsiteX1" fmla="*/ 119918 w 119743"/>
                <a:gd name="connsiteY1" fmla="*/ 4513 h 8679"/>
                <a:gd name="connsiteX2" fmla="*/ 112833 w 119743"/>
                <a:gd name="connsiteY2" fmla="*/ 85 h 8679"/>
                <a:gd name="connsiteX3" fmla="*/ 7260 w 119743"/>
                <a:gd name="connsiteY3" fmla="*/ 85 h 8679"/>
                <a:gd name="connsiteX4" fmla="*/ 175 w 119743"/>
                <a:gd name="connsiteY4" fmla="*/ 4336 h 8679"/>
                <a:gd name="connsiteX5" fmla="*/ 7260 w 119743"/>
                <a:gd name="connsiteY5" fmla="*/ 8764 h 8679"/>
                <a:gd name="connsiteX6" fmla="*/ 112833 w 119743"/>
                <a:gd name="connsiteY6" fmla="*/ 8764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833" y="8764"/>
                  </a:moveTo>
                  <a:cubicBezTo>
                    <a:pt x="115667" y="8764"/>
                    <a:pt x="119918" y="8764"/>
                    <a:pt x="119918" y="4513"/>
                  </a:cubicBezTo>
                  <a:cubicBezTo>
                    <a:pt x="119918" y="85"/>
                    <a:pt x="115844" y="85"/>
                    <a:pt x="112833" y="85"/>
                  </a:cubicBezTo>
                  <a:lnTo>
                    <a:pt x="7260" y="85"/>
                  </a:lnTo>
                  <a:cubicBezTo>
                    <a:pt x="4426" y="85"/>
                    <a:pt x="175" y="85"/>
                    <a:pt x="175" y="4336"/>
                  </a:cubicBezTo>
                  <a:cubicBezTo>
                    <a:pt x="175" y="8764"/>
                    <a:pt x="4249" y="8764"/>
                    <a:pt x="7260" y="8764"/>
                  </a:cubicBezTo>
                  <a:lnTo>
                    <a:pt x="112833" y="876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3814607-A14C-6D6B-DED6-BB0610CC9CC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264842" y="5501027"/>
              <a:ext cx="53672" cy="119212"/>
            </a:xfrm>
            <a:custGeom>
              <a:avLst/>
              <a:gdLst>
                <a:gd name="connsiteX0" fmla="*/ 49241 w 53672"/>
                <a:gd name="connsiteY0" fmla="*/ 6823 h 119212"/>
                <a:gd name="connsiteX1" fmla="*/ 42156 w 53672"/>
                <a:gd name="connsiteY1" fmla="*/ 92 h 119212"/>
                <a:gd name="connsiteX2" fmla="*/ 32236 w 53672"/>
                <a:gd name="connsiteY2" fmla="*/ 9834 h 119212"/>
                <a:gd name="connsiteX3" fmla="*/ 39322 w 53672"/>
                <a:gd name="connsiteY3" fmla="*/ 16565 h 119212"/>
                <a:gd name="connsiteX4" fmla="*/ 49241 w 53672"/>
                <a:gd name="connsiteY4" fmla="*/ 6823 h 119212"/>
                <a:gd name="connsiteX5" fmla="*/ 13106 w 53672"/>
                <a:gd name="connsiteY5" fmla="*/ 96808 h 119212"/>
                <a:gd name="connsiteX6" fmla="*/ 11511 w 53672"/>
                <a:gd name="connsiteY6" fmla="*/ 104248 h 119212"/>
                <a:gd name="connsiteX7" fmla="*/ 28339 w 53672"/>
                <a:gd name="connsiteY7" fmla="*/ 119304 h 119212"/>
                <a:gd name="connsiteX8" fmla="*/ 53847 w 53672"/>
                <a:gd name="connsiteY8" fmla="*/ 92202 h 119212"/>
                <a:gd name="connsiteX9" fmla="*/ 51013 w 53672"/>
                <a:gd name="connsiteY9" fmla="*/ 89900 h 119212"/>
                <a:gd name="connsiteX10" fmla="*/ 47647 w 53672"/>
                <a:gd name="connsiteY10" fmla="*/ 92911 h 119212"/>
                <a:gd name="connsiteX11" fmla="*/ 28871 w 53672"/>
                <a:gd name="connsiteY11" fmla="*/ 114344 h 119212"/>
                <a:gd name="connsiteX12" fmla="*/ 24442 w 53672"/>
                <a:gd name="connsiteY12" fmla="*/ 108145 h 119212"/>
                <a:gd name="connsiteX13" fmla="*/ 27276 w 53672"/>
                <a:gd name="connsiteY13" fmla="*/ 96808 h 119212"/>
                <a:gd name="connsiteX14" fmla="*/ 32945 w 53672"/>
                <a:gd name="connsiteY14" fmla="*/ 82637 h 119212"/>
                <a:gd name="connsiteX15" fmla="*/ 41624 w 53672"/>
                <a:gd name="connsiteY15" fmla="*/ 60141 h 119212"/>
                <a:gd name="connsiteX16" fmla="*/ 42687 w 53672"/>
                <a:gd name="connsiteY16" fmla="*/ 54472 h 119212"/>
                <a:gd name="connsiteX17" fmla="*/ 25859 w 53672"/>
                <a:gd name="connsiteY17" fmla="*/ 39416 h 119212"/>
                <a:gd name="connsiteX18" fmla="*/ 175 w 53672"/>
                <a:gd name="connsiteY18" fmla="*/ 66518 h 119212"/>
                <a:gd name="connsiteX19" fmla="*/ 3186 w 53672"/>
                <a:gd name="connsiteY19" fmla="*/ 68820 h 119212"/>
                <a:gd name="connsiteX20" fmla="*/ 6374 w 53672"/>
                <a:gd name="connsiteY20" fmla="*/ 65986 h 119212"/>
                <a:gd name="connsiteX21" fmla="*/ 25328 w 53672"/>
                <a:gd name="connsiteY21" fmla="*/ 44376 h 119212"/>
                <a:gd name="connsiteX22" fmla="*/ 29756 w 53672"/>
                <a:gd name="connsiteY22" fmla="*/ 50575 h 119212"/>
                <a:gd name="connsiteX23" fmla="*/ 24265 w 53672"/>
                <a:gd name="connsiteY23" fmla="*/ 68289 h 119212"/>
                <a:gd name="connsiteX24" fmla="*/ 13106 w 53672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241" y="6823"/>
                  </a:moveTo>
                  <a:cubicBezTo>
                    <a:pt x="49241" y="3989"/>
                    <a:pt x="47116" y="92"/>
                    <a:pt x="42156" y="92"/>
                  </a:cubicBezTo>
                  <a:cubicBezTo>
                    <a:pt x="37373" y="92"/>
                    <a:pt x="32236" y="4697"/>
                    <a:pt x="32236" y="9834"/>
                  </a:cubicBezTo>
                  <a:cubicBezTo>
                    <a:pt x="32236" y="12846"/>
                    <a:pt x="34539" y="16565"/>
                    <a:pt x="39322" y="16565"/>
                  </a:cubicBezTo>
                  <a:cubicBezTo>
                    <a:pt x="44459" y="16565"/>
                    <a:pt x="49241" y="11606"/>
                    <a:pt x="49241" y="6823"/>
                  </a:cubicBezTo>
                  <a:close/>
                  <a:moveTo>
                    <a:pt x="13106" y="96808"/>
                  </a:moveTo>
                  <a:cubicBezTo>
                    <a:pt x="12397" y="99111"/>
                    <a:pt x="11511" y="101236"/>
                    <a:pt x="11511" y="104248"/>
                  </a:cubicBezTo>
                  <a:cubicBezTo>
                    <a:pt x="11511" y="112573"/>
                    <a:pt x="18597" y="119304"/>
                    <a:pt x="28339" y="119304"/>
                  </a:cubicBezTo>
                  <a:cubicBezTo>
                    <a:pt x="46053" y="119304"/>
                    <a:pt x="53847" y="94859"/>
                    <a:pt x="53847" y="92202"/>
                  </a:cubicBezTo>
                  <a:cubicBezTo>
                    <a:pt x="53847" y="89900"/>
                    <a:pt x="51544" y="89900"/>
                    <a:pt x="51013" y="89900"/>
                  </a:cubicBezTo>
                  <a:cubicBezTo>
                    <a:pt x="48533" y="89900"/>
                    <a:pt x="48356" y="90962"/>
                    <a:pt x="47647" y="92911"/>
                  </a:cubicBezTo>
                  <a:cubicBezTo>
                    <a:pt x="43573" y="107082"/>
                    <a:pt x="35779" y="114344"/>
                    <a:pt x="28871" y="114344"/>
                  </a:cubicBezTo>
                  <a:cubicBezTo>
                    <a:pt x="25328" y="114344"/>
                    <a:pt x="24442" y="112042"/>
                    <a:pt x="24442" y="108145"/>
                  </a:cubicBezTo>
                  <a:cubicBezTo>
                    <a:pt x="24442" y="104071"/>
                    <a:pt x="25682" y="100705"/>
                    <a:pt x="27276" y="96808"/>
                  </a:cubicBezTo>
                  <a:cubicBezTo>
                    <a:pt x="29048" y="92025"/>
                    <a:pt x="30996" y="87243"/>
                    <a:pt x="32945" y="82637"/>
                  </a:cubicBezTo>
                  <a:cubicBezTo>
                    <a:pt x="34539" y="78386"/>
                    <a:pt x="40916" y="62266"/>
                    <a:pt x="41624" y="60141"/>
                  </a:cubicBezTo>
                  <a:cubicBezTo>
                    <a:pt x="42156" y="58369"/>
                    <a:pt x="42687" y="56244"/>
                    <a:pt x="42687" y="54472"/>
                  </a:cubicBezTo>
                  <a:cubicBezTo>
                    <a:pt x="42687" y="46147"/>
                    <a:pt x="35602" y="39416"/>
                    <a:pt x="25859" y="39416"/>
                  </a:cubicBezTo>
                  <a:cubicBezTo>
                    <a:pt x="8323" y="39416"/>
                    <a:pt x="175" y="63506"/>
                    <a:pt x="175" y="66518"/>
                  </a:cubicBezTo>
                  <a:cubicBezTo>
                    <a:pt x="175" y="68820"/>
                    <a:pt x="2655" y="68820"/>
                    <a:pt x="3186" y="68820"/>
                  </a:cubicBezTo>
                  <a:cubicBezTo>
                    <a:pt x="5666" y="68820"/>
                    <a:pt x="5843" y="67935"/>
                    <a:pt x="6374" y="65986"/>
                  </a:cubicBezTo>
                  <a:cubicBezTo>
                    <a:pt x="10980" y="50753"/>
                    <a:pt x="18774" y="44376"/>
                    <a:pt x="25328" y="44376"/>
                  </a:cubicBezTo>
                  <a:cubicBezTo>
                    <a:pt x="28162" y="44376"/>
                    <a:pt x="29756" y="45793"/>
                    <a:pt x="29756" y="50575"/>
                  </a:cubicBezTo>
                  <a:cubicBezTo>
                    <a:pt x="29756" y="54650"/>
                    <a:pt x="28693" y="57307"/>
                    <a:pt x="24265" y="68289"/>
                  </a:cubicBezTo>
                  <a:lnTo>
                    <a:pt x="13106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57BCE68-7EF5-44A7-A707-9790244D9EE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347952" y="5598098"/>
              <a:ext cx="22496" cy="54557"/>
            </a:xfrm>
            <a:custGeom>
              <a:avLst/>
              <a:gdLst>
                <a:gd name="connsiteX0" fmla="*/ 17714 w 22496"/>
                <a:gd name="connsiteY0" fmla="*/ 17628 h 54557"/>
                <a:gd name="connsiteX1" fmla="*/ 3897 w 22496"/>
                <a:gd name="connsiteY1" fmla="*/ 50044 h 54557"/>
                <a:gd name="connsiteX2" fmla="*/ 2657 w 22496"/>
                <a:gd name="connsiteY2" fmla="*/ 52170 h 54557"/>
                <a:gd name="connsiteX3" fmla="*/ 5137 w 22496"/>
                <a:gd name="connsiteY3" fmla="*/ 54650 h 54557"/>
                <a:gd name="connsiteX4" fmla="*/ 22674 w 22496"/>
                <a:gd name="connsiteY4" fmla="*/ 19400 h 54557"/>
                <a:gd name="connsiteX5" fmla="*/ 10274 w 22496"/>
                <a:gd name="connsiteY5" fmla="*/ 92 h 54557"/>
                <a:gd name="connsiteX6" fmla="*/ 177 w 22496"/>
                <a:gd name="connsiteY6" fmla="*/ 10189 h 54557"/>
                <a:gd name="connsiteX7" fmla="*/ 10451 w 22496"/>
                <a:gd name="connsiteY7" fmla="*/ 20462 h 54557"/>
                <a:gd name="connsiteX8" fmla="*/ 17714 w 22496"/>
                <a:gd name="connsiteY8" fmla="*/ 1762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557">
                  <a:moveTo>
                    <a:pt x="17714" y="17628"/>
                  </a:moveTo>
                  <a:cubicBezTo>
                    <a:pt x="17714" y="27371"/>
                    <a:pt x="15943" y="38707"/>
                    <a:pt x="3897" y="50044"/>
                  </a:cubicBezTo>
                  <a:cubicBezTo>
                    <a:pt x="3189" y="50753"/>
                    <a:pt x="2657" y="51284"/>
                    <a:pt x="2657" y="52170"/>
                  </a:cubicBezTo>
                  <a:cubicBezTo>
                    <a:pt x="2657" y="53410"/>
                    <a:pt x="4074" y="54650"/>
                    <a:pt x="5137" y="54650"/>
                  </a:cubicBezTo>
                  <a:cubicBezTo>
                    <a:pt x="7617" y="54650"/>
                    <a:pt x="22674" y="40479"/>
                    <a:pt x="22674" y="19400"/>
                  </a:cubicBezTo>
                  <a:cubicBezTo>
                    <a:pt x="22674" y="8417"/>
                    <a:pt x="18422" y="92"/>
                    <a:pt x="10274" y="92"/>
                  </a:cubicBezTo>
                  <a:cubicBezTo>
                    <a:pt x="4429" y="92"/>
                    <a:pt x="177" y="4697"/>
                    <a:pt x="177" y="10189"/>
                  </a:cubicBezTo>
                  <a:cubicBezTo>
                    <a:pt x="177" y="15857"/>
                    <a:pt x="4252" y="20462"/>
                    <a:pt x="10451" y="20462"/>
                  </a:cubicBezTo>
                  <a:cubicBezTo>
                    <a:pt x="14703" y="20462"/>
                    <a:pt x="17537" y="17628"/>
                    <a:pt x="17714" y="1762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0768F77-F7D2-D721-6988-DEBC125A4B7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96538" y="5540351"/>
              <a:ext cx="108229" cy="79888"/>
            </a:xfrm>
            <a:custGeom>
              <a:avLst/>
              <a:gdLst>
                <a:gd name="connsiteX0" fmla="*/ 13465 w 108229"/>
                <a:gd name="connsiteY0" fmla="*/ 67049 h 79888"/>
                <a:gd name="connsiteX1" fmla="*/ 11694 w 108229"/>
                <a:gd name="connsiteY1" fmla="*/ 74312 h 79888"/>
                <a:gd name="connsiteX2" fmla="*/ 17716 w 108229"/>
                <a:gd name="connsiteY2" fmla="*/ 79980 h 79888"/>
                <a:gd name="connsiteX3" fmla="*/ 24625 w 108229"/>
                <a:gd name="connsiteY3" fmla="*/ 76083 h 79888"/>
                <a:gd name="connsiteX4" fmla="*/ 27813 w 108229"/>
                <a:gd name="connsiteY4" fmla="*/ 65101 h 79888"/>
                <a:gd name="connsiteX5" fmla="*/ 31710 w 108229"/>
                <a:gd name="connsiteY5" fmla="*/ 49158 h 79888"/>
                <a:gd name="connsiteX6" fmla="*/ 34721 w 108229"/>
                <a:gd name="connsiteY6" fmla="*/ 37290 h 79888"/>
                <a:gd name="connsiteX7" fmla="*/ 42161 w 108229"/>
                <a:gd name="connsiteY7" fmla="*/ 21348 h 79888"/>
                <a:gd name="connsiteX8" fmla="*/ 68731 w 108229"/>
                <a:gd name="connsiteY8" fmla="*/ 5052 h 79888"/>
                <a:gd name="connsiteX9" fmla="*/ 79182 w 108229"/>
                <a:gd name="connsiteY9" fmla="*/ 17451 h 79888"/>
                <a:gd name="connsiteX10" fmla="*/ 68731 w 108229"/>
                <a:gd name="connsiteY10" fmla="*/ 55181 h 79888"/>
                <a:gd name="connsiteX11" fmla="*/ 66074 w 108229"/>
                <a:gd name="connsiteY11" fmla="*/ 64746 h 79888"/>
                <a:gd name="connsiteX12" fmla="*/ 82902 w 108229"/>
                <a:gd name="connsiteY12" fmla="*/ 79980 h 79888"/>
                <a:gd name="connsiteX13" fmla="*/ 108410 w 108229"/>
                <a:gd name="connsiteY13" fmla="*/ 52878 h 79888"/>
                <a:gd name="connsiteX14" fmla="*/ 105576 w 108229"/>
                <a:gd name="connsiteY14" fmla="*/ 50576 h 79888"/>
                <a:gd name="connsiteX15" fmla="*/ 102210 w 108229"/>
                <a:gd name="connsiteY15" fmla="*/ 53587 h 79888"/>
                <a:gd name="connsiteX16" fmla="*/ 83434 w 108229"/>
                <a:gd name="connsiteY16" fmla="*/ 75020 h 79888"/>
                <a:gd name="connsiteX17" fmla="*/ 79005 w 108229"/>
                <a:gd name="connsiteY17" fmla="*/ 68820 h 79888"/>
                <a:gd name="connsiteX18" fmla="*/ 83079 w 108229"/>
                <a:gd name="connsiteY18" fmla="*/ 54472 h 79888"/>
                <a:gd name="connsiteX19" fmla="*/ 92468 w 108229"/>
                <a:gd name="connsiteY19" fmla="*/ 20285 h 79888"/>
                <a:gd name="connsiteX20" fmla="*/ 69440 w 108229"/>
                <a:gd name="connsiteY20" fmla="*/ 92 h 79888"/>
                <a:gd name="connsiteX21" fmla="*/ 39504 w 108229"/>
                <a:gd name="connsiteY21" fmla="*/ 16211 h 79888"/>
                <a:gd name="connsiteX22" fmla="*/ 20550 w 108229"/>
                <a:gd name="connsiteY22" fmla="*/ 92 h 79888"/>
                <a:gd name="connsiteX23" fmla="*/ 6557 w 108229"/>
                <a:gd name="connsiteY23" fmla="*/ 9657 h 79888"/>
                <a:gd name="connsiteX24" fmla="*/ 180 w 108229"/>
                <a:gd name="connsiteY24" fmla="*/ 27194 h 79888"/>
                <a:gd name="connsiteX25" fmla="*/ 3191 w 108229"/>
                <a:gd name="connsiteY25" fmla="*/ 29496 h 79888"/>
                <a:gd name="connsiteX26" fmla="*/ 7088 w 108229"/>
                <a:gd name="connsiteY26" fmla="*/ 24182 h 79888"/>
                <a:gd name="connsiteX27" fmla="*/ 20019 w 108229"/>
                <a:gd name="connsiteY27" fmla="*/ 5052 h 79888"/>
                <a:gd name="connsiteX28" fmla="*/ 25865 w 108229"/>
                <a:gd name="connsiteY28" fmla="*/ 13731 h 79888"/>
                <a:gd name="connsiteX29" fmla="*/ 23030 w 108229"/>
                <a:gd name="connsiteY29" fmla="*/ 28434 h 79888"/>
                <a:gd name="connsiteX30" fmla="*/ 19133 w 108229"/>
                <a:gd name="connsiteY30" fmla="*/ 44376 h 79888"/>
                <a:gd name="connsiteX31" fmla="*/ 13465 w 108229"/>
                <a:gd name="connsiteY31" fmla="*/ 67049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9888">
                  <a:moveTo>
                    <a:pt x="13465" y="67049"/>
                  </a:moveTo>
                  <a:cubicBezTo>
                    <a:pt x="12756" y="69352"/>
                    <a:pt x="11694" y="73780"/>
                    <a:pt x="11694" y="74312"/>
                  </a:cubicBezTo>
                  <a:cubicBezTo>
                    <a:pt x="11694" y="78209"/>
                    <a:pt x="14882" y="79980"/>
                    <a:pt x="17716" y="79980"/>
                  </a:cubicBezTo>
                  <a:cubicBezTo>
                    <a:pt x="20905" y="79980"/>
                    <a:pt x="23739" y="77677"/>
                    <a:pt x="24625" y="76083"/>
                  </a:cubicBezTo>
                  <a:cubicBezTo>
                    <a:pt x="25510" y="74489"/>
                    <a:pt x="26927" y="68820"/>
                    <a:pt x="27813" y="65101"/>
                  </a:cubicBezTo>
                  <a:cubicBezTo>
                    <a:pt x="28699" y="61735"/>
                    <a:pt x="30647" y="53587"/>
                    <a:pt x="31710" y="49158"/>
                  </a:cubicBezTo>
                  <a:cubicBezTo>
                    <a:pt x="32773" y="45261"/>
                    <a:pt x="33836" y="41364"/>
                    <a:pt x="34721" y="37290"/>
                  </a:cubicBezTo>
                  <a:cubicBezTo>
                    <a:pt x="36670" y="30028"/>
                    <a:pt x="37024" y="28611"/>
                    <a:pt x="42161" y="21348"/>
                  </a:cubicBezTo>
                  <a:cubicBezTo>
                    <a:pt x="47121" y="14263"/>
                    <a:pt x="55446" y="5052"/>
                    <a:pt x="68731" y="5052"/>
                  </a:cubicBezTo>
                  <a:cubicBezTo>
                    <a:pt x="79005" y="5052"/>
                    <a:pt x="79182" y="14086"/>
                    <a:pt x="79182" y="17451"/>
                  </a:cubicBezTo>
                  <a:cubicBezTo>
                    <a:pt x="79182" y="28079"/>
                    <a:pt x="71566" y="47741"/>
                    <a:pt x="68731" y="55181"/>
                  </a:cubicBezTo>
                  <a:cubicBezTo>
                    <a:pt x="66783" y="60141"/>
                    <a:pt x="66074" y="61735"/>
                    <a:pt x="66074" y="64746"/>
                  </a:cubicBezTo>
                  <a:cubicBezTo>
                    <a:pt x="66074" y="74135"/>
                    <a:pt x="73868" y="79980"/>
                    <a:pt x="82902" y="79980"/>
                  </a:cubicBezTo>
                  <a:cubicBezTo>
                    <a:pt x="100616" y="79980"/>
                    <a:pt x="108410" y="55535"/>
                    <a:pt x="108410" y="52878"/>
                  </a:cubicBezTo>
                  <a:cubicBezTo>
                    <a:pt x="108410" y="50576"/>
                    <a:pt x="106107" y="50576"/>
                    <a:pt x="105576" y="50576"/>
                  </a:cubicBezTo>
                  <a:cubicBezTo>
                    <a:pt x="103096" y="50576"/>
                    <a:pt x="102919" y="51638"/>
                    <a:pt x="102210" y="53587"/>
                  </a:cubicBezTo>
                  <a:cubicBezTo>
                    <a:pt x="98136" y="67758"/>
                    <a:pt x="90519" y="75020"/>
                    <a:pt x="83434" y="75020"/>
                  </a:cubicBezTo>
                  <a:cubicBezTo>
                    <a:pt x="79714" y="75020"/>
                    <a:pt x="79005" y="72540"/>
                    <a:pt x="79005" y="68820"/>
                  </a:cubicBezTo>
                  <a:cubicBezTo>
                    <a:pt x="79005" y="64746"/>
                    <a:pt x="79891" y="62444"/>
                    <a:pt x="83079" y="54472"/>
                  </a:cubicBezTo>
                  <a:cubicBezTo>
                    <a:pt x="85205" y="48981"/>
                    <a:pt x="92468" y="30205"/>
                    <a:pt x="92468" y="20285"/>
                  </a:cubicBezTo>
                  <a:cubicBezTo>
                    <a:pt x="92468" y="3103"/>
                    <a:pt x="78828" y="92"/>
                    <a:pt x="69440" y="92"/>
                  </a:cubicBezTo>
                  <a:cubicBezTo>
                    <a:pt x="54738" y="92"/>
                    <a:pt x="44818" y="9126"/>
                    <a:pt x="39504" y="16211"/>
                  </a:cubicBezTo>
                  <a:cubicBezTo>
                    <a:pt x="38264" y="3989"/>
                    <a:pt x="27813" y="92"/>
                    <a:pt x="20550" y="92"/>
                  </a:cubicBezTo>
                  <a:cubicBezTo>
                    <a:pt x="12934" y="92"/>
                    <a:pt x="8859" y="5583"/>
                    <a:pt x="6557" y="9657"/>
                  </a:cubicBezTo>
                  <a:cubicBezTo>
                    <a:pt x="2660" y="16211"/>
                    <a:pt x="180" y="26308"/>
                    <a:pt x="180" y="27194"/>
                  </a:cubicBezTo>
                  <a:cubicBezTo>
                    <a:pt x="180" y="29496"/>
                    <a:pt x="2660" y="29496"/>
                    <a:pt x="3191" y="29496"/>
                  </a:cubicBezTo>
                  <a:cubicBezTo>
                    <a:pt x="5671" y="29496"/>
                    <a:pt x="5848" y="28965"/>
                    <a:pt x="7088" y="24182"/>
                  </a:cubicBezTo>
                  <a:cubicBezTo>
                    <a:pt x="9745" y="13731"/>
                    <a:pt x="13111" y="5052"/>
                    <a:pt x="20019" y="5052"/>
                  </a:cubicBezTo>
                  <a:cubicBezTo>
                    <a:pt x="24625" y="5052"/>
                    <a:pt x="25865" y="8949"/>
                    <a:pt x="25865" y="13731"/>
                  </a:cubicBezTo>
                  <a:cubicBezTo>
                    <a:pt x="25865" y="17097"/>
                    <a:pt x="24270" y="23651"/>
                    <a:pt x="23030" y="28434"/>
                  </a:cubicBezTo>
                  <a:cubicBezTo>
                    <a:pt x="21790" y="33216"/>
                    <a:pt x="20019" y="40479"/>
                    <a:pt x="19133" y="44376"/>
                  </a:cubicBezTo>
                  <a:lnTo>
                    <a:pt x="13465" y="6704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34B72CA-4CEA-C219-0E1D-972EDEE218F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540380" y="5358144"/>
              <a:ext cx="58707" cy="253051"/>
            </a:xfrm>
            <a:custGeom>
              <a:avLst/>
              <a:gdLst>
                <a:gd name="connsiteX0" fmla="*/ 58893 w 58707"/>
                <a:gd name="connsiteY0" fmla="*/ 126615 h 253051"/>
                <a:gd name="connsiteX1" fmla="*/ 42192 w 58707"/>
                <a:gd name="connsiteY1" fmla="*/ 47663 h 253051"/>
                <a:gd name="connsiteX2" fmla="*/ 2716 w 58707"/>
                <a:gd name="connsiteY2" fmla="*/ 89 h 253051"/>
                <a:gd name="connsiteX3" fmla="*/ 185 w 58707"/>
                <a:gd name="connsiteY3" fmla="*/ 2620 h 253051"/>
                <a:gd name="connsiteX4" fmla="*/ 4993 w 58707"/>
                <a:gd name="connsiteY4" fmla="*/ 8440 h 253051"/>
                <a:gd name="connsiteX5" fmla="*/ 44216 w 58707"/>
                <a:gd name="connsiteY5" fmla="*/ 126615 h 253051"/>
                <a:gd name="connsiteX6" fmla="*/ 3475 w 58707"/>
                <a:gd name="connsiteY6" fmla="*/ 246308 h 253051"/>
                <a:gd name="connsiteX7" fmla="*/ 185 w 58707"/>
                <a:gd name="connsiteY7" fmla="*/ 250610 h 253051"/>
                <a:gd name="connsiteX8" fmla="*/ 2716 w 58707"/>
                <a:gd name="connsiteY8" fmla="*/ 253140 h 253051"/>
                <a:gd name="connsiteX9" fmla="*/ 42951 w 58707"/>
                <a:gd name="connsiteY9" fmla="*/ 203795 h 253051"/>
                <a:gd name="connsiteX10" fmla="*/ 58893 w 58707"/>
                <a:gd name="connsiteY10" fmla="*/ 12661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93" y="126615"/>
                  </a:moveTo>
                  <a:cubicBezTo>
                    <a:pt x="58893" y="106877"/>
                    <a:pt x="56110" y="76257"/>
                    <a:pt x="42192" y="47663"/>
                  </a:cubicBezTo>
                  <a:cubicBezTo>
                    <a:pt x="27009" y="16537"/>
                    <a:pt x="5246" y="89"/>
                    <a:pt x="2716" y="89"/>
                  </a:cubicBezTo>
                  <a:cubicBezTo>
                    <a:pt x="1197" y="89"/>
                    <a:pt x="185" y="1101"/>
                    <a:pt x="185" y="2620"/>
                  </a:cubicBezTo>
                  <a:cubicBezTo>
                    <a:pt x="185" y="3379"/>
                    <a:pt x="185" y="3885"/>
                    <a:pt x="4993" y="8440"/>
                  </a:cubicBezTo>
                  <a:cubicBezTo>
                    <a:pt x="29792" y="33492"/>
                    <a:pt x="44216" y="73727"/>
                    <a:pt x="44216" y="126615"/>
                  </a:cubicBezTo>
                  <a:cubicBezTo>
                    <a:pt x="44216" y="169886"/>
                    <a:pt x="34853" y="214423"/>
                    <a:pt x="3475" y="246308"/>
                  </a:cubicBezTo>
                  <a:cubicBezTo>
                    <a:pt x="185" y="249344"/>
                    <a:pt x="185" y="249850"/>
                    <a:pt x="185" y="250610"/>
                  </a:cubicBezTo>
                  <a:cubicBezTo>
                    <a:pt x="185" y="252128"/>
                    <a:pt x="1197" y="253140"/>
                    <a:pt x="2716" y="253140"/>
                  </a:cubicBezTo>
                  <a:cubicBezTo>
                    <a:pt x="5246" y="253140"/>
                    <a:pt x="28021" y="235933"/>
                    <a:pt x="42951" y="203795"/>
                  </a:cubicBezTo>
                  <a:cubicBezTo>
                    <a:pt x="55856" y="175960"/>
                    <a:pt x="58893" y="147871"/>
                    <a:pt x="58893" y="126615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99A2707-4E58-F879-F724-4E78CB0FDBC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708826" y="5455063"/>
              <a:ext cx="168278" cy="59213"/>
            </a:xfrm>
            <a:custGeom>
              <a:avLst/>
              <a:gdLst>
                <a:gd name="connsiteX0" fmla="*/ 159867 w 168278"/>
                <a:gd name="connsiteY0" fmla="*/ 10211 h 59213"/>
                <a:gd name="connsiteX1" fmla="*/ 168471 w 168278"/>
                <a:gd name="connsiteY1" fmla="*/ 5150 h 59213"/>
                <a:gd name="connsiteX2" fmla="*/ 160120 w 168278"/>
                <a:gd name="connsiteY2" fmla="*/ 89 h 59213"/>
                <a:gd name="connsiteX3" fmla="*/ 8543 w 168278"/>
                <a:gd name="connsiteY3" fmla="*/ 89 h 59213"/>
                <a:gd name="connsiteX4" fmla="*/ 192 w 168278"/>
                <a:gd name="connsiteY4" fmla="*/ 5150 h 59213"/>
                <a:gd name="connsiteX5" fmla="*/ 8796 w 168278"/>
                <a:gd name="connsiteY5" fmla="*/ 10211 h 59213"/>
                <a:gd name="connsiteX6" fmla="*/ 159867 w 168278"/>
                <a:gd name="connsiteY6" fmla="*/ 10211 h 59213"/>
                <a:gd name="connsiteX7" fmla="*/ 160120 w 168278"/>
                <a:gd name="connsiteY7" fmla="*/ 59303 h 59213"/>
                <a:gd name="connsiteX8" fmla="*/ 168471 w 168278"/>
                <a:gd name="connsiteY8" fmla="*/ 54242 h 59213"/>
                <a:gd name="connsiteX9" fmla="*/ 159867 w 168278"/>
                <a:gd name="connsiteY9" fmla="*/ 49181 h 59213"/>
                <a:gd name="connsiteX10" fmla="*/ 8796 w 168278"/>
                <a:gd name="connsiteY10" fmla="*/ 49181 h 59213"/>
                <a:gd name="connsiteX11" fmla="*/ 192 w 168278"/>
                <a:gd name="connsiteY11" fmla="*/ 54242 h 59213"/>
                <a:gd name="connsiteX12" fmla="*/ 8543 w 168278"/>
                <a:gd name="connsiteY12" fmla="*/ 59303 h 59213"/>
                <a:gd name="connsiteX13" fmla="*/ 160120 w 168278"/>
                <a:gd name="connsiteY13" fmla="*/ 59303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213">
                  <a:moveTo>
                    <a:pt x="159867" y="10211"/>
                  </a:moveTo>
                  <a:cubicBezTo>
                    <a:pt x="163663" y="10211"/>
                    <a:pt x="168471" y="10211"/>
                    <a:pt x="168471" y="5150"/>
                  </a:cubicBezTo>
                  <a:cubicBezTo>
                    <a:pt x="168471" y="89"/>
                    <a:pt x="163663" y="89"/>
                    <a:pt x="160120" y="89"/>
                  </a:cubicBezTo>
                  <a:lnTo>
                    <a:pt x="8543" y="89"/>
                  </a:lnTo>
                  <a:cubicBezTo>
                    <a:pt x="5000" y="89"/>
                    <a:pt x="192" y="89"/>
                    <a:pt x="192" y="5150"/>
                  </a:cubicBezTo>
                  <a:cubicBezTo>
                    <a:pt x="192" y="10211"/>
                    <a:pt x="5000" y="10211"/>
                    <a:pt x="8796" y="10211"/>
                  </a:cubicBezTo>
                  <a:lnTo>
                    <a:pt x="159867" y="10211"/>
                  </a:lnTo>
                  <a:close/>
                  <a:moveTo>
                    <a:pt x="160120" y="59303"/>
                  </a:moveTo>
                  <a:cubicBezTo>
                    <a:pt x="163663" y="59303"/>
                    <a:pt x="168471" y="59303"/>
                    <a:pt x="168471" y="54242"/>
                  </a:cubicBezTo>
                  <a:cubicBezTo>
                    <a:pt x="168471" y="49181"/>
                    <a:pt x="163663" y="49181"/>
                    <a:pt x="159867" y="49181"/>
                  </a:cubicBezTo>
                  <a:lnTo>
                    <a:pt x="8796" y="49181"/>
                  </a:lnTo>
                  <a:cubicBezTo>
                    <a:pt x="5000" y="49181"/>
                    <a:pt x="192" y="49181"/>
                    <a:pt x="192" y="54242"/>
                  </a:cubicBezTo>
                  <a:cubicBezTo>
                    <a:pt x="192" y="59303"/>
                    <a:pt x="5000" y="59303"/>
                    <a:pt x="8543" y="59303"/>
                  </a:cubicBezTo>
                  <a:lnTo>
                    <a:pt x="160120" y="59303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7D60FC7-1E2F-864E-39DB-3CA51CE15A5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82767" y="5479609"/>
              <a:ext cx="154614" cy="10122"/>
            </a:xfrm>
            <a:custGeom>
              <a:avLst/>
              <a:gdLst>
                <a:gd name="connsiteX0" fmla="*/ 145960 w 154614"/>
                <a:gd name="connsiteY0" fmla="*/ 10211 h 10122"/>
                <a:gd name="connsiteX1" fmla="*/ 154817 w 154614"/>
                <a:gd name="connsiteY1" fmla="*/ 5150 h 10122"/>
                <a:gd name="connsiteX2" fmla="*/ 145960 w 154614"/>
                <a:gd name="connsiteY2" fmla="*/ 89 h 10122"/>
                <a:gd name="connsiteX3" fmla="*/ 9059 w 154614"/>
                <a:gd name="connsiteY3" fmla="*/ 89 h 10122"/>
                <a:gd name="connsiteX4" fmla="*/ 202 w 154614"/>
                <a:gd name="connsiteY4" fmla="*/ 5150 h 10122"/>
                <a:gd name="connsiteX5" fmla="*/ 9059 w 154614"/>
                <a:gd name="connsiteY5" fmla="*/ 10211 h 10122"/>
                <a:gd name="connsiteX6" fmla="*/ 145960 w 154614"/>
                <a:gd name="connsiteY6" fmla="*/ 10211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10122">
                  <a:moveTo>
                    <a:pt x="145960" y="10211"/>
                  </a:moveTo>
                  <a:cubicBezTo>
                    <a:pt x="150262" y="10211"/>
                    <a:pt x="154817" y="10211"/>
                    <a:pt x="154817" y="5150"/>
                  </a:cubicBezTo>
                  <a:cubicBezTo>
                    <a:pt x="154817" y="89"/>
                    <a:pt x="150262" y="89"/>
                    <a:pt x="145960" y="89"/>
                  </a:cubicBezTo>
                  <a:lnTo>
                    <a:pt x="9059" y="89"/>
                  </a:lnTo>
                  <a:cubicBezTo>
                    <a:pt x="4757" y="89"/>
                    <a:pt x="202" y="89"/>
                    <a:pt x="202" y="5150"/>
                  </a:cubicBezTo>
                  <a:cubicBezTo>
                    <a:pt x="202" y="10211"/>
                    <a:pt x="4757" y="10211"/>
                    <a:pt x="9059" y="10211"/>
                  </a:cubicBezTo>
                  <a:lnTo>
                    <a:pt x="145960" y="1021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BB7F279-45E5-64B5-8058-8AF9A6E30B8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09106" y="5372315"/>
              <a:ext cx="56177" cy="175617"/>
            </a:xfrm>
            <a:custGeom>
              <a:avLst/>
              <a:gdLst>
                <a:gd name="connsiteX0" fmla="*/ 36651 w 56177"/>
                <a:gd name="connsiteY0" fmla="*/ 89 h 175617"/>
                <a:gd name="connsiteX1" fmla="*/ 212 w 56177"/>
                <a:gd name="connsiteY1" fmla="*/ 2873 h 175617"/>
                <a:gd name="connsiteX2" fmla="*/ 212 w 56177"/>
                <a:gd name="connsiteY2" fmla="*/ 10717 h 175617"/>
                <a:gd name="connsiteX3" fmla="*/ 19950 w 56177"/>
                <a:gd name="connsiteY3" fmla="*/ 24888 h 175617"/>
                <a:gd name="connsiteX4" fmla="*/ 19950 w 56177"/>
                <a:gd name="connsiteY4" fmla="*/ 156475 h 175617"/>
                <a:gd name="connsiteX5" fmla="*/ 212 w 56177"/>
                <a:gd name="connsiteY5" fmla="*/ 167862 h 175617"/>
                <a:gd name="connsiteX6" fmla="*/ 212 w 56177"/>
                <a:gd name="connsiteY6" fmla="*/ 175706 h 175617"/>
                <a:gd name="connsiteX7" fmla="*/ 28300 w 56177"/>
                <a:gd name="connsiteY7" fmla="*/ 174947 h 175617"/>
                <a:gd name="connsiteX8" fmla="*/ 56389 w 56177"/>
                <a:gd name="connsiteY8" fmla="*/ 175706 h 175617"/>
                <a:gd name="connsiteX9" fmla="*/ 56389 w 56177"/>
                <a:gd name="connsiteY9" fmla="*/ 167862 h 175617"/>
                <a:gd name="connsiteX10" fmla="*/ 36651 w 56177"/>
                <a:gd name="connsiteY10" fmla="*/ 156475 h 175617"/>
                <a:gd name="connsiteX11" fmla="*/ 36651 w 56177"/>
                <a:gd name="connsiteY11" fmla="*/ 89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77" h="175617">
                  <a:moveTo>
                    <a:pt x="36651" y="89"/>
                  </a:moveTo>
                  <a:lnTo>
                    <a:pt x="212" y="2873"/>
                  </a:lnTo>
                  <a:lnTo>
                    <a:pt x="212" y="10717"/>
                  </a:lnTo>
                  <a:cubicBezTo>
                    <a:pt x="17925" y="10717"/>
                    <a:pt x="19950" y="12489"/>
                    <a:pt x="19950" y="24888"/>
                  </a:cubicBezTo>
                  <a:lnTo>
                    <a:pt x="19950" y="156475"/>
                  </a:lnTo>
                  <a:cubicBezTo>
                    <a:pt x="19950" y="167862"/>
                    <a:pt x="17166" y="167862"/>
                    <a:pt x="212" y="167862"/>
                  </a:cubicBezTo>
                  <a:lnTo>
                    <a:pt x="212" y="175706"/>
                  </a:lnTo>
                  <a:cubicBezTo>
                    <a:pt x="8563" y="175453"/>
                    <a:pt x="21974" y="174947"/>
                    <a:pt x="28300" y="174947"/>
                  </a:cubicBezTo>
                  <a:cubicBezTo>
                    <a:pt x="34627" y="174947"/>
                    <a:pt x="47026" y="175453"/>
                    <a:pt x="56389" y="175706"/>
                  </a:cubicBezTo>
                  <a:lnTo>
                    <a:pt x="56389" y="167862"/>
                  </a:lnTo>
                  <a:cubicBezTo>
                    <a:pt x="39435" y="167862"/>
                    <a:pt x="36651" y="167862"/>
                    <a:pt x="36651" y="156475"/>
                  </a:cubicBezTo>
                  <a:lnTo>
                    <a:pt x="36651" y="8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9A18927C-0BDA-4C45-A72F-92DD0B84B05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278133" y="5434566"/>
              <a:ext cx="112101" cy="116150"/>
            </a:xfrm>
            <a:custGeom>
              <a:avLst/>
              <a:gdLst>
                <a:gd name="connsiteX0" fmla="*/ 112316 w 112101"/>
                <a:gd name="connsiteY0" fmla="*/ 59303 h 116150"/>
                <a:gd name="connsiteX1" fmla="*/ 56392 w 112101"/>
                <a:gd name="connsiteY1" fmla="*/ 89 h 116150"/>
                <a:gd name="connsiteX2" fmla="*/ 215 w 112101"/>
                <a:gd name="connsiteY2" fmla="*/ 59303 h 116150"/>
                <a:gd name="connsiteX3" fmla="*/ 56139 w 112101"/>
                <a:gd name="connsiteY3" fmla="*/ 116239 h 116150"/>
                <a:gd name="connsiteX4" fmla="*/ 112316 w 112101"/>
                <a:gd name="connsiteY4" fmla="*/ 59303 h 116150"/>
                <a:gd name="connsiteX5" fmla="*/ 56392 w 112101"/>
                <a:gd name="connsiteY5" fmla="*/ 109913 h 116150"/>
                <a:gd name="connsiteX6" fmla="*/ 27544 w 112101"/>
                <a:gd name="connsiteY6" fmla="*/ 92959 h 116150"/>
                <a:gd name="connsiteX7" fmla="*/ 21218 w 112101"/>
                <a:gd name="connsiteY7" fmla="*/ 57279 h 116150"/>
                <a:gd name="connsiteX8" fmla="*/ 27291 w 112101"/>
                <a:gd name="connsiteY8" fmla="*/ 22611 h 116150"/>
                <a:gd name="connsiteX9" fmla="*/ 56139 w 112101"/>
                <a:gd name="connsiteY9" fmla="*/ 5656 h 116150"/>
                <a:gd name="connsiteX10" fmla="*/ 84734 w 112101"/>
                <a:gd name="connsiteY10" fmla="*/ 22104 h 116150"/>
                <a:gd name="connsiteX11" fmla="*/ 91313 w 112101"/>
                <a:gd name="connsiteY11" fmla="*/ 57279 h 116150"/>
                <a:gd name="connsiteX12" fmla="*/ 85746 w 112101"/>
                <a:gd name="connsiteY12" fmla="*/ 91187 h 116150"/>
                <a:gd name="connsiteX13" fmla="*/ 56392 w 112101"/>
                <a:gd name="connsiteY13" fmla="*/ 109913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1" h="116150">
                  <a:moveTo>
                    <a:pt x="112316" y="59303"/>
                  </a:moveTo>
                  <a:cubicBezTo>
                    <a:pt x="112316" y="26912"/>
                    <a:pt x="87011" y="89"/>
                    <a:pt x="56392" y="89"/>
                  </a:cubicBezTo>
                  <a:cubicBezTo>
                    <a:pt x="24761" y="89"/>
                    <a:pt x="215" y="27672"/>
                    <a:pt x="215" y="59303"/>
                  </a:cubicBezTo>
                  <a:cubicBezTo>
                    <a:pt x="215" y="91947"/>
                    <a:pt x="26532" y="116239"/>
                    <a:pt x="56139" y="116239"/>
                  </a:cubicBezTo>
                  <a:cubicBezTo>
                    <a:pt x="86758" y="116239"/>
                    <a:pt x="112316" y="91440"/>
                    <a:pt x="112316" y="59303"/>
                  </a:cubicBezTo>
                  <a:close/>
                  <a:moveTo>
                    <a:pt x="56392" y="109913"/>
                  </a:moveTo>
                  <a:cubicBezTo>
                    <a:pt x="45511" y="109913"/>
                    <a:pt x="34376" y="104599"/>
                    <a:pt x="27544" y="92959"/>
                  </a:cubicBezTo>
                  <a:cubicBezTo>
                    <a:pt x="21218" y="81825"/>
                    <a:pt x="21218" y="66388"/>
                    <a:pt x="21218" y="57279"/>
                  </a:cubicBezTo>
                  <a:cubicBezTo>
                    <a:pt x="21218" y="47410"/>
                    <a:pt x="21218" y="33745"/>
                    <a:pt x="27291" y="22611"/>
                  </a:cubicBezTo>
                  <a:cubicBezTo>
                    <a:pt x="34123" y="10970"/>
                    <a:pt x="46017" y="5656"/>
                    <a:pt x="56139" y="5656"/>
                  </a:cubicBezTo>
                  <a:cubicBezTo>
                    <a:pt x="67273" y="5656"/>
                    <a:pt x="78154" y="11223"/>
                    <a:pt x="84734" y="22104"/>
                  </a:cubicBezTo>
                  <a:cubicBezTo>
                    <a:pt x="91313" y="32986"/>
                    <a:pt x="91313" y="47663"/>
                    <a:pt x="91313" y="57279"/>
                  </a:cubicBezTo>
                  <a:cubicBezTo>
                    <a:pt x="91313" y="66388"/>
                    <a:pt x="91313" y="80053"/>
                    <a:pt x="85746" y="91187"/>
                  </a:cubicBezTo>
                  <a:cubicBezTo>
                    <a:pt x="80179" y="102575"/>
                    <a:pt x="69044" y="109913"/>
                    <a:pt x="56392" y="10991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3145E8E6-8B94-4DD7-19AA-A9CF0539AAE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404659" y="5433300"/>
              <a:ext cx="115644" cy="166760"/>
            </a:xfrm>
            <a:custGeom>
              <a:avLst/>
              <a:gdLst>
                <a:gd name="connsiteX0" fmla="*/ 49311 w 115644"/>
                <a:gd name="connsiteY0" fmla="*/ 71196 h 166760"/>
                <a:gd name="connsiteX1" fmla="*/ 27296 w 115644"/>
                <a:gd name="connsiteY1" fmla="*/ 40071 h 166760"/>
                <a:gd name="connsiteX2" fmla="*/ 31345 w 115644"/>
                <a:gd name="connsiteY2" fmla="*/ 18815 h 166760"/>
                <a:gd name="connsiteX3" fmla="*/ 49311 w 115644"/>
                <a:gd name="connsiteY3" fmla="*/ 8693 h 166760"/>
                <a:gd name="connsiteX4" fmla="*/ 71327 w 115644"/>
                <a:gd name="connsiteY4" fmla="*/ 39818 h 166760"/>
                <a:gd name="connsiteX5" fmla="*/ 67278 w 115644"/>
                <a:gd name="connsiteY5" fmla="*/ 61074 h 166760"/>
                <a:gd name="connsiteX6" fmla="*/ 49311 w 115644"/>
                <a:gd name="connsiteY6" fmla="*/ 71196 h 166760"/>
                <a:gd name="connsiteX7" fmla="*/ 19958 w 115644"/>
                <a:gd name="connsiteY7" fmla="*/ 81065 h 166760"/>
                <a:gd name="connsiteX8" fmla="*/ 24259 w 115644"/>
                <a:gd name="connsiteY8" fmla="*/ 69172 h 166760"/>
                <a:gd name="connsiteX9" fmla="*/ 49311 w 115644"/>
                <a:gd name="connsiteY9" fmla="*/ 77017 h 166760"/>
                <a:gd name="connsiteX10" fmla="*/ 90306 w 115644"/>
                <a:gd name="connsiteY10" fmla="*/ 40071 h 166760"/>
                <a:gd name="connsiteX11" fmla="*/ 79931 w 115644"/>
                <a:gd name="connsiteY11" fmla="*/ 15525 h 166760"/>
                <a:gd name="connsiteX12" fmla="*/ 102705 w 115644"/>
                <a:gd name="connsiteY12" fmla="*/ 5656 h 166760"/>
                <a:gd name="connsiteX13" fmla="*/ 105236 w 115644"/>
                <a:gd name="connsiteY13" fmla="*/ 5909 h 166760"/>
                <a:gd name="connsiteX14" fmla="*/ 101187 w 115644"/>
                <a:gd name="connsiteY14" fmla="*/ 12742 h 166760"/>
                <a:gd name="connsiteX15" fmla="*/ 108525 w 115644"/>
                <a:gd name="connsiteY15" fmla="*/ 20080 h 166760"/>
                <a:gd name="connsiteX16" fmla="*/ 115864 w 115644"/>
                <a:gd name="connsiteY16" fmla="*/ 12489 h 166760"/>
                <a:gd name="connsiteX17" fmla="*/ 102958 w 115644"/>
                <a:gd name="connsiteY17" fmla="*/ 89 h 166760"/>
                <a:gd name="connsiteX18" fmla="*/ 76135 w 115644"/>
                <a:gd name="connsiteY18" fmla="*/ 11982 h 166760"/>
                <a:gd name="connsiteX19" fmla="*/ 49311 w 115644"/>
                <a:gd name="connsiteY19" fmla="*/ 2873 h 166760"/>
                <a:gd name="connsiteX20" fmla="*/ 8317 w 115644"/>
                <a:gd name="connsiteY20" fmla="*/ 39818 h 166760"/>
                <a:gd name="connsiteX21" fmla="*/ 20211 w 115644"/>
                <a:gd name="connsiteY21" fmla="*/ 65882 h 166760"/>
                <a:gd name="connsiteX22" fmla="*/ 12366 w 115644"/>
                <a:gd name="connsiteY22" fmla="*/ 86886 h 166760"/>
                <a:gd name="connsiteX23" fmla="*/ 23500 w 115644"/>
                <a:gd name="connsiteY23" fmla="*/ 109407 h 166760"/>
                <a:gd name="connsiteX24" fmla="*/ 220 w 115644"/>
                <a:gd name="connsiteY24" fmla="*/ 134712 h 166760"/>
                <a:gd name="connsiteX25" fmla="*/ 56144 w 115644"/>
                <a:gd name="connsiteY25" fmla="*/ 166850 h 166760"/>
                <a:gd name="connsiteX26" fmla="*/ 112321 w 115644"/>
                <a:gd name="connsiteY26" fmla="*/ 134206 h 166760"/>
                <a:gd name="connsiteX27" fmla="*/ 95873 w 115644"/>
                <a:gd name="connsiteY27" fmla="*/ 105358 h 166760"/>
                <a:gd name="connsiteX28" fmla="*/ 52348 w 115644"/>
                <a:gd name="connsiteY28" fmla="*/ 98273 h 166760"/>
                <a:gd name="connsiteX29" fmla="*/ 33369 w 115644"/>
                <a:gd name="connsiteY29" fmla="*/ 98020 h 166760"/>
                <a:gd name="connsiteX30" fmla="*/ 19958 w 115644"/>
                <a:gd name="connsiteY30" fmla="*/ 81065 h 166760"/>
                <a:gd name="connsiteX31" fmla="*/ 56397 w 115644"/>
                <a:gd name="connsiteY31" fmla="*/ 161030 h 166760"/>
                <a:gd name="connsiteX32" fmla="*/ 13378 w 115644"/>
                <a:gd name="connsiteY32" fmla="*/ 134712 h 166760"/>
                <a:gd name="connsiteX33" fmla="*/ 34128 w 115644"/>
                <a:gd name="connsiteY33" fmla="*/ 112950 h 166760"/>
                <a:gd name="connsiteX34" fmla="*/ 49058 w 115644"/>
                <a:gd name="connsiteY34" fmla="*/ 112950 h 166760"/>
                <a:gd name="connsiteX35" fmla="*/ 99163 w 115644"/>
                <a:gd name="connsiteY35" fmla="*/ 134712 h 166760"/>
                <a:gd name="connsiteX36" fmla="*/ 56397 w 115644"/>
                <a:gd name="connsiteY36" fmla="*/ 161030 h 1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644" h="166760">
                  <a:moveTo>
                    <a:pt x="49311" y="71196"/>
                  </a:moveTo>
                  <a:cubicBezTo>
                    <a:pt x="27296" y="71196"/>
                    <a:pt x="27296" y="45891"/>
                    <a:pt x="27296" y="40071"/>
                  </a:cubicBezTo>
                  <a:cubicBezTo>
                    <a:pt x="27296" y="33239"/>
                    <a:pt x="27549" y="25141"/>
                    <a:pt x="31345" y="18815"/>
                  </a:cubicBezTo>
                  <a:cubicBezTo>
                    <a:pt x="33369" y="15778"/>
                    <a:pt x="39189" y="8693"/>
                    <a:pt x="49311" y="8693"/>
                  </a:cubicBezTo>
                  <a:cubicBezTo>
                    <a:pt x="71327" y="8693"/>
                    <a:pt x="71327" y="33998"/>
                    <a:pt x="71327" y="39818"/>
                  </a:cubicBezTo>
                  <a:cubicBezTo>
                    <a:pt x="71327" y="46650"/>
                    <a:pt x="71074" y="54748"/>
                    <a:pt x="67278" y="61074"/>
                  </a:cubicBezTo>
                  <a:cubicBezTo>
                    <a:pt x="65254" y="64111"/>
                    <a:pt x="59434" y="71196"/>
                    <a:pt x="49311" y="71196"/>
                  </a:cubicBezTo>
                  <a:close/>
                  <a:moveTo>
                    <a:pt x="19958" y="81065"/>
                  </a:moveTo>
                  <a:cubicBezTo>
                    <a:pt x="19958" y="80053"/>
                    <a:pt x="19958" y="74233"/>
                    <a:pt x="24259" y="69172"/>
                  </a:cubicBezTo>
                  <a:cubicBezTo>
                    <a:pt x="34128" y="76257"/>
                    <a:pt x="44504" y="77017"/>
                    <a:pt x="49311" y="77017"/>
                  </a:cubicBezTo>
                  <a:cubicBezTo>
                    <a:pt x="72845" y="77017"/>
                    <a:pt x="90306" y="59556"/>
                    <a:pt x="90306" y="40071"/>
                  </a:cubicBezTo>
                  <a:cubicBezTo>
                    <a:pt x="90306" y="30708"/>
                    <a:pt x="86257" y="21345"/>
                    <a:pt x="79931" y="15525"/>
                  </a:cubicBezTo>
                  <a:cubicBezTo>
                    <a:pt x="89040" y="6921"/>
                    <a:pt x="98150" y="5656"/>
                    <a:pt x="102705" y="5656"/>
                  </a:cubicBezTo>
                  <a:cubicBezTo>
                    <a:pt x="103211" y="5656"/>
                    <a:pt x="104477" y="5656"/>
                    <a:pt x="105236" y="5909"/>
                  </a:cubicBezTo>
                  <a:cubicBezTo>
                    <a:pt x="102452" y="6921"/>
                    <a:pt x="101187" y="9705"/>
                    <a:pt x="101187" y="12742"/>
                  </a:cubicBezTo>
                  <a:cubicBezTo>
                    <a:pt x="101187" y="17043"/>
                    <a:pt x="104477" y="20080"/>
                    <a:pt x="108525" y="20080"/>
                  </a:cubicBezTo>
                  <a:cubicBezTo>
                    <a:pt x="111056" y="20080"/>
                    <a:pt x="115864" y="18309"/>
                    <a:pt x="115864" y="12489"/>
                  </a:cubicBezTo>
                  <a:cubicBezTo>
                    <a:pt x="115864" y="8187"/>
                    <a:pt x="112827" y="89"/>
                    <a:pt x="102958" y="89"/>
                  </a:cubicBezTo>
                  <a:cubicBezTo>
                    <a:pt x="97897" y="89"/>
                    <a:pt x="86763" y="1607"/>
                    <a:pt x="76135" y="11982"/>
                  </a:cubicBezTo>
                  <a:cubicBezTo>
                    <a:pt x="65507" y="3632"/>
                    <a:pt x="54879" y="2873"/>
                    <a:pt x="49311" y="2873"/>
                  </a:cubicBezTo>
                  <a:cubicBezTo>
                    <a:pt x="25778" y="2873"/>
                    <a:pt x="8317" y="20333"/>
                    <a:pt x="8317" y="39818"/>
                  </a:cubicBezTo>
                  <a:cubicBezTo>
                    <a:pt x="8317" y="50952"/>
                    <a:pt x="13884" y="60568"/>
                    <a:pt x="20211" y="65882"/>
                  </a:cubicBezTo>
                  <a:cubicBezTo>
                    <a:pt x="16921" y="69678"/>
                    <a:pt x="12366" y="78029"/>
                    <a:pt x="12366" y="86886"/>
                  </a:cubicBezTo>
                  <a:cubicBezTo>
                    <a:pt x="12366" y="94730"/>
                    <a:pt x="15656" y="104346"/>
                    <a:pt x="23500" y="109407"/>
                  </a:cubicBezTo>
                  <a:cubicBezTo>
                    <a:pt x="8317" y="113709"/>
                    <a:pt x="220" y="124590"/>
                    <a:pt x="220" y="134712"/>
                  </a:cubicBezTo>
                  <a:cubicBezTo>
                    <a:pt x="220" y="152932"/>
                    <a:pt x="25272" y="166850"/>
                    <a:pt x="56144" y="166850"/>
                  </a:cubicBezTo>
                  <a:cubicBezTo>
                    <a:pt x="86004" y="166850"/>
                    <a:pt x="112321" y="153944"/>
                    <a:pt x="112321" y="134206"/>
                  </a:cubicBezTo>
                  <a:cubicBezTo>
                    <a:pt x="112321" y="125349"/>
                    <a:pt x="108778" y="112444"/>
                    <a:pt x="95873" y="105358"/>
                  </a:cubicBezTo>
                  <a:cubicBezTo>
                    <a:pt x="82461" y="98273"/>
                    <a:pt x="67784" y="98273"/>
                    <a:pt x="52348" y="98273"/>
                  </a:cubicBezTo>
                  <a:cubicBezTo>
                    <a:pt x="46022" y="98273"/>
                    <a:pt x="35141" y="98273"/>
                    <a:pt x="33369" y="98020"/>
                  </a:cubicBezTo>
                  <a:cubicBezTo>
                    <a:pt x="25272" y="97008"/>
                    <a:pt x="19958" y="89163"/>
                    <a:pt x="19958" y="81065"/>
                  </a:cubicBezTo>
                  <a:close/>
                  <a:moveTo>
                    <a:pt x="56397" y="161030"/>
                  </a:moveTo>
                  <a:cubicBezTo>
                    <a:pt x="30839" y="161030"/>
                    <a:pt x="13378" y="148124"/>
                    <a:pt x="13378" y="134712"/>
                  </a:cubicBezTo>
                  <a:cubicBezTo>
                    <a:pt x="13378" y="123072"/>
                    <a:pt x="22994" y="113709"/>
                    <a:pt x="34128" y="112950"/>
                  </a:cubicBezTo>
                  <a:lnTo>
                    <a:pt x="49058" y="112950"/>
                  </a:lnTo>
                  <a:cubicBezTo>
                    <a:pt x="70821" y="112950"/>
                    <a:pt x="99163" y="112950"/>
                    <a:pt x="99163" y="134712"/>
                  </a:cubicBezTo>
                  <a:cubicBezTo>
                    <a:pt x="99163" y="148377"/>
                    <a:pt x="81196" y="161030"/>
                    <a:pt x="56397" y="161030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88E89C6-7B8D-7758-08E2-2855D90A933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016213" y="5263375"/>
              <a:ext cx="97930" cy="116150"/>
            </a:xfrm>
            <a:custGeom>
              <a:avLst/>
              <a:gdLst>
                <a:gd name="connsiteX0" fmla="*/ 21539 w 97930"/>
                <a:gd name="connsiteY0" fmla="*/ 49680 h 116150"/>
                <a:gd name="connsiteX1" fmla="*/ 52918 w 97930"/>
                <a:gd name="connsiteY1" fmla="*/ 5649 h 116150"/>
                <a:gd name="connsiteX2" fmla="*/ 81512 w 97930"/>
                <a:gd name="connsiteY2" fmla="*/ 49680 h 116150"/>
                <a:gd name="connsiteX3" fmla="*/ 21539 w 97930"/>
                <a:gd name="connsiteY3" fmla="*/ 49680 h 116150"/>
                <a:gd name="connsiteX4" fmla="*/ 21286 w 97930"/>
                <a:gd name="connsiteY4" fmla="*/ 54994 h 116150"/>
                <a:gd name="connsiteX5" fmla="*/ 91887 w 97930"/>
                <a:gd name="connsiteY5" fmla="*/ 54994 h 116150"/>
                <a:gd name="connsiteX6" fmla="*/ 98214 w 97930"/>
                <a:gd name="connsiteY6" fmla="*/ 49680 h 116150"/>
                <a:gd name="connsiteX7" fmla="*/ 52918 w 97930"/>
                <a:gd name="connsiteY7" fmla="*/ 82 h 116150"/>
                <a:gd name="connsiteX8" fmla="*/ 283 w 97930"/>
                <a:gd name="connsiteY8" fmla="*/ 57778 h 116150"/>
                <a:gd name="connsiteX9" fmla="*/ 55954 w 97930"/>
                <a:gd name="connsiteY9" fmla="*/ 116233 h 116150"/>
                <a:gd name="connsiteX10" fmla="*/ 98214 w 97930"/>
                <a:gd name="connsiteY10" fmla="*/ 83336 h 116150"/>
                <a:gd name="connsiteX11" fmla="*/ 94924 w 97930"/>
                <a:gd name="connsiteY11" fmla="*/ 80299 h 116150"/>
                <a:gd name="connsiteX12" fmla="*/ 91634 w 97930"/>
                <a:gd name="connsiteY12" fmla="*/ 83842 h 116150"/>
                <a:gd name="connsiteX13" fmla="*/ 57473 w 97930"/>
                <a:gd name="connsiteY13" fmla="*/ 109906 h 116150"/>
                <a:gd name="connsiteX14" fmla="*/ 28878 w 97930"/>
                <a:gd name="connsiteY14" fmla="*/ 92952 h 116150"/>
                <a:gd name="connsiteX15" fmla="*/ 21286 w 97930"/>
                <a:gd name="connsiteY15" fmla="*/ 54994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6150">
                  <a:moveTo>
                    <a:pt x="21539" y="49680"/>
                  </a:moveTo>
                  <a:cubicBezTo>
                    <a:pt x="23058" y="11976"/>
                    <a:pt x="44314" y="5649"/>
                    <a:pt x="52918" y="5649"/>
                  </a:cubicBezTo>
                  <a:cubicBezTo>
                    <a:pt x="78982" y="5649"/>
                    <a:pt x="81512" y="39811"/>
                    <a:pt x="81512" y="49680"/>
                  </a:cubicBezTo>
                  <a:lnTo>
                    <a:pt x="21539" y="49680"/>
                  </a:lnTo>
                  <a:close/>
                  <a:moveTo>
                    <a:pt x="21286" y="54994"/>
                  </a:moveTo>
                  <a:lnTo>
                    <a:pt x="91887" y="54994"/>
                  </a:lnTo>
                  <a:cubicBezTo>
                    <a:pt x="97455" y="54994"/>
                    <a:pt x="98214" y="54994"/>
                    <a:pt x="98214" y="49680"/>
                  </a:cubicBezTo>
                  <a:cubicBezTo>
                    <a:pt x="98214" y="24628"/>
                    <a:pt x="84549" y="82"/>
                    <a:pt x="52918" y="82"/>
                  </a:cubicBezTo>
                  <a:cubicBezTo>
                    <a:pt x="23564" y="82"/>
                    <a:pt x="283" y="26147"/>
                    <a:pt x="283" y="57778"/>
                  </a:cubicBezTo>
                  <a:cubicBezTo>
                    <a:pt x="283" y="91687"/>
                    <a:pt x="26853" y="116233"/>
                    <a:pt x="55954" y="116233"/>
                  </a:cubicBezTo>
                  <a:cubicBezTo>
                    <a:pt x="86826" y="116233"/>
                    <a:pt x="98214" y="88144"/>
                    <a:pt x="98214" y="83336"/>
                  </a:cubicBezTo>
                  <a:cubicBezTo>
                    <a:pt x="98214" y="80806"/>
                    <a:pt x="96189" y="80299"/>
                    <a:pt x="94924" y="80299"/>
                  </a:cubicBezTo>
                  <a:cubicBezTo>
                    <a:pt x="92647" y="80299"/>
                    <a:pt x="92141" y="81818"/>
                    <a:pt x="91634" y="83842"/>
                  </a:cubicBezTo>
                  <a:cubicBezTo>
                    <a:pt x="82778" y="109906"/>
                    <a:pt x="60003" y="109906"/>
                    <a:pt x="57473" y="109906"/>
                  </a:cubicBezTo>
                  <a:cubicBezTo>
                    <a:pt x="44820" y="109906"/>
                    <a:pt x="34698" y="102315"/>
                    <a:pt x="28878" y="92952"/>
                  </a:cubicBezTo>
                  <a:cubicBezTo>
                    <a:pt x="21286" y="80806"/>
                    <a:pt x="21286" y="64104"/>
                    <a:pt x="21286" y="54994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8A6262D-2A77-F19B-3503-F411FC12592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124632" y="5267676"/>
              <a:ext cx="127537" cy="109065"/>
            </a:xfrm>
            <a:custGeom>
              <a:avLst/>
              <a:gdLst>
                <a:gd name="connsiteX0" fmla="*/ 69876 w 127537"/>
                <a:gd name="connsiteY0" fmla="*/ 49680 h 109065"/>
                <a:gd name="connsiteX1" fmla="*/ 93157 w 127537"/>
                <a:gd name="connsiteY1" fmla="*/ 21086 h 109065"/>
                <a:gd name="connsiteX2" fmla="*/ 123270 w 127537"/>
                <a:gd name="connsiteY2" fmla="*/ 7927 h 109065"/>
                <a:gd name="connsiteX3" fmla="*/ 123270 w 127537"/>
                <a:gd name="connsiteY3" fmla="*/ 82 h 109065"/>
                <a:gd name="connsiteX4" fmla="*/ 102520 w 127537"/>
                <a:gd name="connsiteY4" fmla="*/ 841 h 109065"/>
                <a:gd name="connsiteX5" fmla="*/ 78227 w 127537"/>
                <a:gd name="connsiteY5" fmla="*/ 82 h 109065"/>
                <a:gd name="connsiteX6" fmla="*/ 78227 w 127537"/>
                <a:gd name="connsiteY6" fmla="*/ 7927 h 109065"/>
                <a:gd name="connsiteX7" fmla="*/ 85566 w 127537"/>
                <a:gd name="connsiteY7" fmla="*/ 15771 h 109065"/>
                <a:gd name="connsiteX8" fmla="*/ 81770 w 127537"/>
                <a:gd name="connsiteY8" fmla="*/ 24628 h 109065"/>
                <a:gd name="connsiteX9" fmla="*/ 66081 w 127537"/>
                <a:gd name="connsiteY9" fmla="*/ 44366 h 109065"/>
                <a:gd name="connsiteX10" fmla="*/ 46343 w 127537"/>
                <a:gd name="connsiteY10" fmla="*/ 18808 h 109065"/>
                <a:gd name="connsiteX11" fmla="*/ 44065 w 127537"/>
                <a:gd name="connsiteY11" fmla="*/ 14253 h 109065"/>
                <a:gd name="connsiteX12" fmla="*/ 52922 w 127537"/>
                <a:gd name="connsiteY12" fmla="*/ 7927 h 109065"/>
                <a:gd name="connsiteX13" fmla="*/ 52922 w 127537"/>
                <a:gd name="connsiteY13" fmla="*/ 82 h 109065"/>
                <a:gd name="connsiteX14" fmla="*/ 25593 w 127537"/>
                <a:gd name="connsiteY14" fmla="*/ 841 h 109065"/>
                <a:gd name="connsiteX15" fmla="*/ 1553 w 127537"/>
                <a:gd name="connsiteY15" fmla="*/ 82 h 109065"/>
                <a:gd name="connsiteX16" fmla="*/ 1553 w 127537"/>
                <a:gd name="connsiteY16" fmla="*/ 7927 h 109065"/>
                <a:gd name="connsiteX17" fmla="*/ 31413 w 127537"/>
                <a:gd name="connsiteY17" fmla="*/ 23363 h 109065"/>
                <a:gd name="connsiteX18" fmla="*/ 56465 w 127537"/>
                <a:gd name="connsiteY18" fmla="*/ 56007 h 109065"/>
                <a:gd name="connsiteX19" fmla="*/ 32678 w 127537"/>
                <a:gd name="connsiteY19" fmla="*/ 86120 h 109065"/>
                <a:gd name="connsiteX20" fmla="*/ 287 w 127537"/>
                <a:gd name="connsiteY20" fmla="*/ 101303 h 109065"/>
                <a:gd name="connsiteX21" fmla="*/ 287 w 127537"/>
                <a:gd name="connsiteY21" fmla="*/ 109147 h 109065"/>
                <a:gd name="connsiteX22" fmla="*/ 21291 w 127537"/>
                <a:gd name="connsiteY22" fmla="*/ 108388 h 109065"/>
                <a:gd name="connsiteX23" fmla="*/ 45331 w 127537"/>
                <a:gd name="connsiteY23" fmla="*/ 109147 h 109065"/>
                <a:gd name="connsiteX24" fmla="*/ 45331 w 127537"/>
                <a:gd name="connsiteY24" fmla="*/ 101303 h 109065"/>
                <a:gd name="connsiteX25" fmla="*/ 37992 w 127537"/>
                <a:gd name="connsiteY25" fmla="*/ 93458 h 109065"/>
                <a:gd name="connsiteX26" fmla="*/ 60767 w 127537"/>
                <a:gd name="connsiteY26" fmla="*/ 61321 h 109065"/>
                <a:gd name="connsiteX27" fmla="*/ 79999 w 127537"/>
                <a:gd name="connsiteY27" fmla="*/ 86626 h 109065"/>
                <a:gd name="connsiteX28" fmla="*/ 85313 w 127537"/>
                <a:gd name="connsiteY28" fmla="*/ 94976 h 109065"/>
                <a:gd name="connsiteX29" fmla="*/ 76203 w 127537"/>
                <a:gd name="connsiteY29" fmla="*/ 101303 h 109065"/>
                <a:gd name="connsiteX30" fmla="*/ 76203 w 127537"/>
                <a:gd name="connsiteY30" fmla="*/ 109147 h 109065"/>
                <a:gd name="connsiteX31" fmla="*/ 103532 w 127537"/>
                <a:gd name="connsiteY31" fmla="*/ 108388 h 109065"/>
                <a:gd name="connsiteX32" fmla="*/ 127825 w 127537"/>
                <a:gd name="connsiteY32" fmla="*/ 109147 h 109065"/>
                <a:gd name="connsiteX33" fmla="*/ 127825 w 127537"/>
                <a:gd name="connsiteY33" fmla="*/ 101303 h 109065"/>
                <a:gd name="connsiteX34" fmla="*/ 103785 w 127537"/>
                <a:gd name="connsiteY34" fmla="*/ 93458 h 109065"/>
                <a:gd name="connsiteX35" fmla="*/ 69876 w 127537"/>
                <a:gd name="connsiteY35" fmla="*/ 49680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537" h="109065">
                  <a:moveTo>
                    <a:pt x="69876" y="49680"/>
                  </a:moveTo>
                  <a:cubicBezTo>
                    <a:pt x="77468" y="40064"/>
                    <a:pt x="87084" y="27665"/>
                    <a:pt x="93157" y="21086"/>
                  </a:cubicBezTo>
                  <a:cubicBezTo>
                    <a:pt x="101002" y="11976"/>
                    <a:pt x="111377" y="8180"/>
                    <a:pt x="123270" y="7927"/>
                  </a:cubicBezTo>
                  <a:lnTo>
                    <a:pt x="123270" y="82"/>
                  </a:lnTo>
                  <a:cubicBezTo>
                    <a:pt x="116691" y="588"/>
                    <a:pt x="109099" y="841"/>
                    <a:pt x="102520" y="841"/>
                  </a:cubicBezTo>
                  <a:cubicBezTo>
                    <a:pt x="94929" y="841"/>
                    <a:pt x="81517" y="335"/>
                    <a:pt x="78227" y="82"/>
                  </a:cubicBezTo>
                  <a:lnTo>
                    <a:pt x="78227" y="7927"/>
                  </a:lnTo>
                  <a:cubicBezTo>
                    <a:pt x="83541" y="8433"/>
                    <a:pt x="85566" y="11723"/>
                    <a:pt x="85566" y="15771"/>
                  </a:cubicBezTo>
                  <a:cubicBezTo>
                    <a:pt x="85566" y="19820"/>
                    <a:pt x="83035" y="23110"/>
                    <a:pt x="81770" y="24628"/>
                  </a:cubicBezTo>
                  <a:lnTo>
                    <a:pt x="66081" y="44366"/>
                  </a:lnTo>
                  <a:lnTo>
                    <a:pt x="46343" y="18808"/>
                  </a:lnTo>
                  <a:cubicBezTo>
                    <a:pt x="44065" y="16278"/>
                    <a:pt x="44065" y="15771"/>
                    <a:pt x="44065" y="14253"/>
                  </a:cubicBezTo>
                  <a:cubicBezTo>
                    <a:pt x="44065" y="10457"/>
                    <a:pt x="47861" y="8180"/>
                    <a:pt x="52922" y="7927"/>
                  </a:cubicBezTo>
                  <a:lnTo>
                    <a:pt x="52922" y="82"/>
                  </a:lnTo>
                  <a:cubicBezTo>
                    <a:pt x="46343" y="335"/>
                    <a:pt x="29641" y="841"/>
                    <a:pt x="25593" y="841"/>
                  </a:cubicBezTo>
                  <a:cubicBezTo>
                    <a:pt x="20278" y="841"/>
                    <a:pt x="8385" y="588"/>
                    <a:pt x="1553" y="82"/>
                  </a:cubicBezTo>
                  <a:lnTo>
                    <a:pt x="1553" y="7927"/>
                  </a:lnTo>
                  <a:cubicBezTo>
                    <a:pt x="19266" y="7927"/>
                    <a:pt x="19519" y="8180"/>
                    <a:pt x="31413" y="23363"/>
                  </a:cubicBezTo>
                  <a:lnTo>
                    <a:pt x="56465" y="56007"/>
                  </a:lnTo>
                  <a:lnTo>
                    <a:pt x="32678" y="86120"/>
                  </a:lnTo>
                  <a:cubicBezTo>
                    <a:pt x="20532" y="100797"/>
                    <a:pt x="5602" y="101303"/>
                    <a:pt x="287" y="101303"/>
                  </a:cubicBezTo>
                  <a:lnTo>
                    <a:pt x="287" y="109147"/>
                  </a:lnTo>
                  <a:cubicBezTo>
                    <a:pt x="6867" y="108641"/>
                    <a:pt x="14711" y="108388"/>
                    <a:pt x="21291" y="108388"/>
                  </a:cubicBezTo>
                  <a:cubicBezTo>
                    <a:pt x="28629" y="108388"/>
                    <a:pt x="39257" y="108894"/>
                    <a:pt x="45331" y="109147"/>
                  </a:cubicBezTo>
                  <a:lnTo>
                    <a:pt x="45331" y="101303"/>
                  </a:lnTo>
                  <a:cubicBezTo>
                    <a:pt x="39763" y="100544"/>
                    <a:pt x="37992" y="97254"/>
                    <a:pt x="37992" y="93458"/>
                  </a:cubicBezTo>
                  <a:cubicBezTo>
                    <a:pt x="37992" y="87891"/>
                    <a:pt x="45331" y="79540"/>
                    <a:pt x="60767" y="61321"/>
                  </a:cubicBezTo>
                  <a:lnTo>
                    <a:pt x="79999" y="86626"/>
                  </a:lnTo>
                  <a:cubicBezTo>
                    <a:pt x="82023" y="89409"/>
                    <a:pt x="85313" y="93458"/>
                    <a:pt x="85313" y="94976"/>
                  </a:cubicBezTo>
                  <a:cubicBezTo>
                    <a:pt x="85313" y="97254"/>
                    <a:pt x="83035" y="101050"/>
                    <a:pt x="76203" y="101303"/>
                  </a:cubicBezTo>
                  <a:lnTo>
                    <a:pt x="76203" y="109147"/>
                  </a:lnTo>
                  <a:cubicBezTo>
                    <a:pt x="83794" y="108894"/>
                    <a:pt x="97965" y="108388"/>
                    <a:pt x="103532" y="108388"/>
                  </a:cubicBezTo>
                  <a:cubicBezTo>
                    <a:pt x="110365" y="108388"/>
                    <a:pt x="120234" y="108641"/>
                    <a:pt x="127825" y="109147"/>
                  </a:cubicBezTo>
                  <a:lnTo>
                    <a:pt x="127825" y="101303"/>
                  </a:lnTo>
                  <a:cubicBezTo>
                    <a:pt x="114160" y="101303"/>
                    <a:pt x="109605" y="100797"/>
                    <a:pt x="103785" y="93458"/>
                  </a:cubicBezTo>
                  <a:lnTo>
                    <a:pt x="69876" y="4968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46A9E05-FA13-A801-D3AE-026B9D9CFA7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262236" y="5264893"/>
              <a:ext cx="124754" cy="160940"/>
            </a:xfrm>
            <a:custGeom>
              <a:avLst/>
              <a:gdLst>
                <a:gd name="connsiteX0" fmla="*/ 36732 w 124754"/>
                <a:gd name="connsiteY0" fmla="*/ 16784 h 160940"/>
                <a:gd name="connsiteX1" fmla="*/ 36732 w 124754"/>
                <a:gd name="connsiteY1" fmla="*/ 82 h 160940"/>
                <a:gd name="connsiteX2" fmla="*/ 293 w 124754"/>
                <a:gd name="connsiteY2" fmla="*/ 2866 h 160940"/>
                <a:gd name="connsiteX3" fmla="*/ 293 w 124754"/>
                <a:gd name="connsiteY3" fmla="*/ 10710 h 160940"/>
                <a:gd name="connsiteX4" fmla="*/ 20031 w 124754"/>
                <a:gd name="connsiteY4" fmla="*/ 23363 h 160940"/>
                <a:gd name="connsiteX5" fmla="*/ 20031 w 124754"/>
                <a:gd name="connsiteY5" fmla="*/ 141791 h 160940"/>
                <a:gd name="connsiteX6" fmla="*/ 293 w 124754"/>
                <a:gd name="connsiteY6" fmla="*/ 153178 h 160940"/>
                <a:gd name="connsiteX7" fmla="*/ 293 w 124754"/>
                <a:gd name="connsiteY7" fmla="*/ 161023 h 160940"/>
                <a:gd name="connsiteX8" fmla="*/ 28634 w 124754"/>
                <a:gd name="connsiteY8" fmla="*/ 160264 h 160940"/>
                <a:gd name="connsiteX9" fmla="*/ 57229 w 124754"/>
                <a:gd name="connsiteY9" fmla="*/ 161023 h 160940"/>
                <a:gd name="connsiteX10" fmla="*/ 57229 w 124754"/>
                <a:gd name="connsiteY10" fmla="*/ 153178 h 160940"/>
                <a:gd name="connsiteX11" fmla="*/ 37491 w 124754"/>
                <a:gd name="connsiteY11" fmla="*/ 141791 h 160940"/>
                <a:gd name="connsiteX12" fmla="*/ 37491 w 124754"/>
                <a:gd name="connsiteY12" fmla="*/ 99278 h 160940"/>
                <a:gd name="connsiteX13" fmla="*/ 37491 w 124754"/>
                <a:gd name="connsiteY13" fmla="*/ 97001 h 160940"/>
                <a:gd name="connsiteX14" fmla="*/ 68616 w 124754"/>
                <a:gd name="connsiteY14" fmla="*/ 114714 h 160940"/>
                <a:gd name="connsiteX15" fmla="*/ 125047 w 124754"/>
                <a:gd name="connsiteY15" fmla="*/ 57272 h 160940"/>
                <a:gd name="connsiteX16" fmla="*/ 72159 w 124754"/>
                <a:gd name="connsiteY16" fmla="*/ 82 h 160940"/>
                <a:gd name="connsiteX17" fmla="*/ 36732 w 124754"/>
                <a:gd name="connsiteY17" fmla="*/ 16784 h 160940"/>
                <a:gd name="connsiteX18" fmla="*/ 37491 w 124754"/>
                <a:gd name="connsiteY18" fmla="*/ 83083 h 160940"/>
                <a:gd name="connsiteX19" fmla="*/ 37491 w 124754"/>
                <a:gd name="connsiteY19" fmla="*/ 26653 h 160940"/>
                <a:gd name="connsiteX20" fmla="*/ 70135 w 124754"/>
                <a:gd name="connsiteY20" fmla="*/ 6409 h 160940"/>
                <a:gd name="connsiteX21" fmla="*/ 104044 w 124754"/>
                <a:gd name="connsiteY21" fmla="*/ 57272 h 160940"/>
                <a:gd name="connsiteX22" fmla="*/ 67604 w 124754"/>
                <a:gd name="connsiteY22" fmla="*/ 109147 h 160940"/>
                <a:gd name="connsiteX23" fmla="*/ 41034 w 124754"/>
                <a:gd name="connsiteY23" fmla="*/ 93711 h 160940"/>
                <a:gd name="connsiteX24" fmla="*/ 37491 w 124754"/>
                <a:gd name="connsiteY24" fmla="*/ 83083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54" h="160940">
                  <a:moveTo>
                    <a:pt x="36732" y="16784"/>
                  </a:moveTo>
                  <a:lnTo>
                    <a:pt x="36732" y="82"/>
                  </a:lnTo>
                  <a:lnTo>
                    <a:pt x="293" y="2866"/>
                  </a:lnTo>
                  <a:lnTo>
                    <a:pt x="293" y="10710"/>
                  </a:lnTo>
                  <a:cubicBezTo>
                    <a:pt x="18259" y="10710"/>
                    <a:pt x="20031" y="12229"/>
                    <a:pt x="20031" y="23363"/>
                  </a:cubicBezTo>
                  <a:lnTo>
                    <a:pt x="20031" y="141791"/>
                  </a:lnTo>
                  <a:cubicBezTo>
                    <a:pt x="20031" y="153178"/>
                    <a:pt x="17247" y="153178"/>
                    <a:pt x="293" y="153178"/>
                  </a:cubicBezTo>
                  <a:lnTo>
                    <a:pt x="293" y="161023"/>
                  </a:lnTo>
                  <a:cubicBezTo>
                    <a:pt x="8896" y="160770"/>
                    <a:pt x="22055" y="160264"/>
                    <a:pt x="28634" y="160264"/>
                  </a:cubicBezTo>
                  <a:cubicBezTo>
                    <a:pt x="35467" y="160264"/>
                    <a:pt x="48372" y="160770"/>
                    <a:pt x="57229" y="161023"/>
                  </a:cubicBezTo>
                  <a:lnTo>
                    <a:pt x="57229" y="153178"/>
                  </a:lnTo>
                  <a:cubicBezTo>
                    <a:pt x="40275" y="153178"/>
                    <a:pt x="37491" y="153178"/>
                    <a:pt x="37491" y="141791"/>
                  </a:cubicBezTo>
                  <a:lnTo>
                    <a:pt x="37491" y="99278"/>
                  </a:lnTo>
                  <a:lnTo>
                    <a:pt x="37491" y="97001"/>
                  </a:lnTo>
                  <a:cubicBezTo>
                    <a:pt x="38756" y="101050"/>
                    <a:pt x="49385" y="114714"/>
                    <a:pt x="68616" y="114714"/>
                  </a:cubicBezTo>
                  <a:cubicBezTo>
                    <a:pt x="98730" y="114714"/>
                    <a:pt x="125047" y="89915"/>
                    <a:pt x="125047" y="57272"/>
                  </a:cubicBezTo>
                  <a:cubicBezTo>
                    <a:pt x="125047" y="25134"/>
                    <a:pt x="100501" y="82"/>
                    <a:pt x="72159" y="82"/>
                  </a:cubicBezTo>
                  <a:cubicBezTo>
                    <a:pt x="52421" y="82"/>
                    <a:pt x="41793" y="11217"/>
                    <a:pt x="36732" y="16784"/>
                  </a:cubicBezTo>
                  <a:close/>
                  <a:moveTo>
                    <a:pt x="37491" y="83083"/>
                  </a:moveTo>
                  <a:lnTo>
                    <a:pt x="37491" y="26653"/>
                  </a:lnTo>
                  <a:cubicBezTo>
                    <a:pt x="44830" y="13747"/>
                    <a:pt x="57229" y="6409"/>
                    <a:pt x="70135" y="6409"/>
                  </a:cubicBezTo>
                  <a:cubicBezTo>
                    <a:pt x="88608" y="6409"/>
                    <a:pt x="104044" y="28677"/>
                    <a:pt x="104044" y="57272"/>
                  </a:cubicBezTo>
                  <a:cubicBezTo>
                    <a:pt x="104044" y="87891"/>
                    <a:pt x="86330" y="109147"/>
                    <a:pt x="67604" y="109147"/>
                  </a:cubicBezTo>
                  <a:cubicBezTo>
                    <a:pt x="57482" y="109147"/>
                    <a:pt x="47866" y="104086"/>
                    <a:pt x="41034" y="93711"/>
                  </a:cubicBezTo>
                  <a:cubicBezTo>
                    <a:pt x="37491" y="88397"/>
                    <a:pt x="37491" y="88144"/>
                    <a:pt x="37491" y="8308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6977A60D-B47C-0795-46CD-A0B1D7FDA2E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420786" y="5186953"/>
              <a:ext cx="58707" cy="253051"/>
            </a:xfrm>
            <a:custGeom>
              <a:avLst/>
              <a:gdLst>
                <a:gd name="connsiteX0" fmla="*/ 59006 w 58707"/>
                <a:gd name="connsiteY0" fmla="*/ 250603 h 253051"/>
                <a:gd name="connsiteX1" fmla="*/ 54704 w 58707"/>
                <a:gd name="connsiteY1" fmla="*/ 245036 h 253051"/>
                <a:gd name="connsiteX2" fmla="*/ 14975 w 58707"/>
                <a:gd name="connsiteY2" fmla="*/ 126608 h 253051"/>
                <a:gd name="connsiteX3" fmla="*/ 55716 w 58707"/>
                <a:gd name="connsiteY3" fmla="*/ 6915 h 253051"/>
                <a:gd name="connsiteX4" fmla="*/ 59006 w 58707"/>
                <a:gd name="connsiteY4" fmla="*/ 2613 h 253051"/>
                <a:gd name="connsiteX5" fmla="*/ 56476 w 58707"/>
                <a:gd name="connsiteY5" fmla="*/ 82 h 253051"/>
                <a:gd name="connsiteX6" fmla="*/ 16240 w 58707"/>
                <a:gd name="connsiteY6" fmla="*/ 49427 h 253051"/>
                <a:gd name="connsiteX7" fmla="*/ 298 w 58707"/>
                <a:gd name="connsiteY7" fmla="*/ 126608 h 253051"/>
                <a:gd name="connsiteX8" fmla="*/ 17000 w 58707"/>
                <a:gd name="connsiteY8" fmla="*/ 205560 h 253051"/>
                <a:gd name="connsiteX9" fmla="*/ 56476 w 58707"/>
                <a:gd name="connsiteY9" fmla="*/ 253133 h 253051"/>
                <a:gd name="connsiteX10" fmla="*/ 59006 w 58707"/>
                <a:gd name="connsiteY10" fmla="*/ 25060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06" y="250603"/>
                  </a:moveTo>
                  <a:cubicBezTo>
                    <a:pt x="59006" y="249844"/>
                    <a:pt x="59006" y="249338"/>
                    <a:pt x="54704" y="245036"/>
                  </a:cubicBezTo>
                  <a:cubicBezTo>
                    <a:pt x="23073" y="213151"/>
                    <a:pt x="14975" y="165325"/>
                    <a:pt x="14975" y="126608"/>
                  </a:cubicBezTo>
                  <a:cubicBezTo>
                    <a:pt x="14975" y="82577"/>
                    <a:pt x="24591" y="38546"/>
                    <a:pt x="55716" y="6915"/>
                  </a:cubicBezTo>
                  <a:cubicBezTo>
                    <a:pt x="59006" y="3878"/>
                    <a:pt x="59006" y="3372"/>
                    <a:pt x="59006" y="2613"/>
                  </a:cubicBezTo>
                  <a:cubicBezTo>
                    <a:pt x="59006" y="841"/>
                    <a:pt x="57994" y="82"/>
                    <a:pt x="56476" y="82"/>
                  </a:cubicBezTo>
                  <a:cubicBezTo>
                    <a:pt x="53945" y="82"/>
                    <a:pt x="31170" y="17290"/>
                    <a:pt x="16240" y="49427"/>
                  </a:cubicBezTo>
                  <a:cubicBezTo>
                    <a:pt x="3335" y="77263"/>
                    <a:pt x="298" y="105352"/>
                    <a:pt x="298" y="126608"/>
                  </a:cubicBezTo>
                  <a:cubicBezTo>
                    <a:pt x="298" y="146346"/>
                    <a:pt x="3082" y="176965"/>
                    <a:pt x="17000" y="205560"/>
                  </a:cubicBezTo>
                  <a:cubicBezTo>
                    <a:pt x="32183" y="236685"/>
                    <a:pt x="53945" y="253133"/>
                    <a:pt x="56476" y="253133"/>
                  </a:cubicBezTo>
                  <a:cubicBezTo>
                    <a:pt x="57994" y="253133"/>
                    <a:pt x="59006" y="252374"/>
                    <a:pt x="59006" y="25060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7E6AAC60-BDD0-0EEB-6846-820AA62D7D8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502494" y="5263375"/>
              <a:ext cx="82747" cy="116150"/>
            </a:xfrm>
            <a:custGeom>
              <a:avLst/>
              <a:gdLst>
                <a:gd name="connsiteX0" fmla="*/ 44586 w 82747"/>
                <a:gd name="connsiteY0" fmla="*/ 64357 h 116150"/>
                <a:gd name="connsiteX1" fmla="*/ 70903 w 82747"/>
                <a:gd name="connsiteY1" fmla="*/ 87638 h 116150"/>
                <a:gd name="connsiteX2" fmla="*/ 42309 w 82747"/>
                <a:gd name="connsiteY2" fmla="*/ 110666 h 116150"/>
                <a:gd name="connsiteX3" fmla="*/ 7134 w 82747"/>
                <a:gd name="connsiteY3" fmla="*/ 74732 h 116150"/>
                <a:gd name="connsiteX4" fmla="*/ 3592 w 82747"/>
                <a:gd name="connsiteY4" fmla="*/ 70431 h 116150"/>
                <a:gd name="connsiteX5" fmla="*/ 302 w 82747"/>
                <a:gd name="connsiteY5" fmla="*/ 76757 h 116150"/>
                <a:gd name="connsiteX6" fmla="*/ 302 w 82747"/>
                <a:gd name="connsiteY6" fmla="*/ 110160 h 116150"/>
                <a:gd name="connsiteX7" fmla="*/ 3086 w 82747"/>
                <a:gd name="connsiteY7" fmla="*/ 116233 h 116150"/>
                <a:gd name="connsiteX8" fmla="*/ 9412 w 82747"/>
                <a:gd name="connsiteY8" fmla="*/ 111172 h 116150"/>
                <a:gd name="connsiteX9" fmla="*/ 14473 w 82747"/>
                <a:gd name="connsiteY9" fmla="*/ 105352 h 116150"/>
                <a:gd name="connsiteX10" fmla="*/ 42309 w 82747"/>
                <a:gd name="connsiteY10" fmla="*/ 116233 h 116150"/>
                <a:gd name="connsiteX11" fmla="*/ 83050 w 82747"/>
                <a:gd name="connsiteY11" fmla="*/ 81059 h 116150"/>
                <a:gd name="connsiteX12" fmla="*/ 72422 w 82747"/>
                <a:gd name="connsiteY12" fmla="*/ 57019 h 116150"/>
                <a:gd name="connsiteX13" fmla="*/ 43574 w 82747"/>
                <a:gd name="connsiteY13" fmla="*/ 44872 h 116150"/>
                <a:gd name="connsiteX14" fmla="*/ 12449 w 82747"/>
                <a:gd name="connsiteY14" fmla="*/ 24122 h 116150"/>
                <a:gd name="connsiteX15" fmla="*/ 40790 w 82747"/>
                <a:gd name="connsiteY15" fmla="*/ 4890 h 116150"/>
                <a:gd name="connsiteX16" fmla="*/ 70397 w 82747"/>
                <a:gd name="connsiteY16" fmla="*/ 35509 h 116150"/>
                <a:gd name="connsiteX17" fmla="*/ 73434 w 82747"/>
                <a:gd name="connsiteY17" fmla="*/ 37787 h 116150"/>
                <a:gd name="connsiteX18" fmla="*/ 76724 w 82747"/>
                <a:gd name="connsiteY18" fmla="*/ 31714 h 116150"/>
                <a:gd name="connsiteX19" fmla="*/ 76724 w 82747"/>
                <a:gd name="connsiteY19" fmla="*/ 6156 h 116150"/>
                <a:gd name="connsiteX20" fmla="*/ 73940 w 82747"/>
                <a:gd name="connsiteY20" fmla="*/ 82 h 116150"/>
                <a:gd name="connsiteX21" fmla="*/ 68879 w 82747"/>
                <a:gd name="connsiteY21" fmla="*/ 3119 h 116150"/>
                <a:gd name="connsiteX22" fmla="*/ 64577 w 82747"/>
                <a:gd name="connsiteY22" fmla="*/ 7168 h 116150"/>
                <a:gd name="connsiteX23" fmla="*/ 40790 w 82747"/>
                <a:gd name="connsiteY23" fmla="*/ 82 h 116150"/>
                <a:gd name="connsiteX24" fmla="*/ 302 w 82747"/>
                <a:gd name="connsiteY24" fmla="*/ 31208 h 116150"/>
                <a:gd name="connsiteX25" fmla="*/ 11183 w 82747"/>
                <a:gd name="connsiteY25" fmla="*/ 52717 h 116150"/>
                <a:gd name="connsiteX26" fmla="*/ 44586 w 82747"/>
                <a:gd name="connsiteY26" fmla="*/ 64357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6150">
                  <a:moveTo>
                    <a:pt x="44586" y="64357"/>
                  </a:moveTo>
                  <a:cubicBezTo>
                    <a:pt x="50153" y="65369"/>
                    <a:pt x="70903" y="69418"/>
                    <a:pt x="70903" y="87638"/>
                  </a:cubicBezTo>
                  <a:cubicBezTo>
                    <a:pt x="70903" y="100544"/>
                    <a:pt x="62047" y="110666"/>
                    <a:pt x="42309" y="110666"/>
                  </a:cubicBezTo>
                  <a:cubicBezTo>
                    <a:pt x="21052" y="110666"/>
                    <a:pt x="11942" y="96242"/>
                    <a:pt x="7134" y="74732"/>
                  </a:cubicBezTo>
                  <a:cubicBezTo>
                    <a:pt x="6375" y="71443"/>
                    <a:pt x="6122" y="70431"/>
                    <a:pt x="3592" y="70431"/>
                  </a:cubicBezTo>
                  <a:cubicBezTo>
                    <a:pt x="302" y="70431"/>
                    <a:pt x="302" y="72202"/>
                    <a:pt x="302" y="76757"/>
                  </a:cubicBezTo>
                  <a:lnTo>
                    <a:pt x="302" y="110160"/>
                  </a:lnTo>
                  <a:cubicBezTo>
                    <a:pt x="302" y="114461"/>
                    <a:pt x="302" y="116233"/>
                    <a:pt x="3086" y="116233"/>
                  </a:cubicBezTo>
                  <a:cubicBezTo>
                    <a:pt x="4351" y="116233"/>
                    <a:pt x="4604" y="115980"/>
                    <a:pt x="9412" y="111172"/>
                  </a:cubicBezTo>
                  <a:cubicBezTo>
                    <a:pt x="9918" y="110666"/>
                    <a:pt x="9918" y="110160"/>
                    <a:pt x="14473" y="105352"/>
                  </a:cubicBezTo>
                  <a:cubicBezTo>
                    <a:pt x="25607" y="115980"/>
                    <a:pt x="36995" y="116233"/>
                    <a:pt x="42309" y="116233"/>
                  </a:cubicBezTo>
                  <a:cubicBezTo>
                    <a:pt x="71409" y="116233"/>
                    <a:pt x="83050" y="99278"/>
                    <a:pt x="83050" y="81059"/>
                  </a:cubicBezTo>
                  <a:cubicBezTo>
                    <a:pt x="83050" y="67647"/>
                    <a:pt x="75458" y="60055"/>
                    <a:pt x="72422" y="57019"/>
                  </a:cubicBezTo>
                  <a:cubicBezTo>
                    <a:pt x="64071" y="48921"/>
                    <a:pt x="54202" y="46897"/>
                    <a:pt x="43574" y="44872"/>
                  </a:cubicBezTo>
                  <a:cubicBezTo>
                    <a:pt x="29403" y="42089"/>
                    <a:pt x="12449" y="38799"/>
                    <a:pt x="12449" y="24122"/>
                  </a:cubicBezTo>
                  <a:cubicBezTo>
                    <a:pt x="12449" y="15265"/>
                    <a:pt x="19028" y="4890"/>
                    <a:pt x="40790" y="4890"/>
                  </a:cubicBezTo>
                  <a:cubicBezTo>
                    <a:pt x="68626" y="4890"/>
                    <a:pt x="69891" y="27665"/>
                    <a:pt x="70397" y="35509"/>
                  </a:cubicBezTo>
                  <a:cubicBezTo>
                    <a:pt x="70650" y="37787"/>
                    <a:pt x="72928" y="37787"/>
                    <a:pt x="73434" y="37787"/>
                  </a:cubicBezTo>
                  <a:cubicBezTo>
                    <a:pt x="76724" y="37787"/>
                    <a:pt x="76724" y="36522"/>
                    <a:pt x="76724" y="31714"/>
                  </a:cubicBezTo>
                  <a:lnTo>
                    <a:pt x="76724" y="6156"/>
                  </a:lnTo>
                  <a:cubicBezTo>
                    <a:pt x="76724" y="1854"/>
                    <a:pt x="76724" y="82"/>
                    <a:pt x="73940" y="82"/>
                  </a:cubicBezTo>
                  <a:cubicBezTo>
                    <a:pt x="72675" y="82"/>
                    <a:pt x="72169" y="82"/>
                    <a:pt x="68879" y="3119"/>
                  </a:cubicBezTo>
                  <a:cubicBezTo>
                    <a:pt x="68120" y="4131"/>
                    <a:pt x="65589" y="6409"/>
                    <a:pt x="64577" y="7168"/>
                  </a:cubicBezTo>
                  <a:cubicBezTo>
                    <a:pt x="54961" y="82"/>
                    <a:pt x="44586" y="82"/>
                    <a:pt x="40790" y="82"/>
                  </a:cubicBezTo>
                  <a:cubicBezTo>
                    <a:pt x="9918" y="82"/>
                    <a:pt x="302" y="17037"/>
                    <a:pt x="302" y="31208"/>
                  </a:cubicBezTo>
                  <a:cubicBezTo>
                    <a:pt x="302" y="40064"/>
                    <a:pt x="4351" y="47150"/>
                    <a:pt x="11183" y="52717"/>
                  </a:cubicBezTo>
                  <a:cubicBezTo>
                    <a:pt x="19281" y="59296"/>
                    <a:pt x="26366" y="60815"/>
                    <a:pt x="44586" y="6435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FB26673-B689-AA92-ECC1-924FC19D3FD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602309" y="5207450"/>
              <a:ext cx="54152" cy="169291"/>
            </a:xfrm>
            <a:custGeom>
              <a:avLst/>
              <a:gdLst>
                <a:gd name="connsiteX0" fmla="*/ 36745 w 54152"/>
                <a:gd name="connsiteY0" fmla="*/ 57525 h 169291"/>
                <a:gd name="connsiteX1" fmla="*/ 1318 w 54152"/>
                <a:gd name="connsiteY1" fmla="*/ 60308 h 169291"/>
                <a:gd name="connsiteX2" fmla="*/ 1318 w 54152"/>
                <a:gd name="connsiteY2" fmla="*/ 68153 h 169291"/>
                <a:gd name="connsiteX3" fmla="*/ 20044 w 54152"/>
                <a:gd name="connsiteY3" fmla="*/ 82071 h 169291"/>
                <a:gd name="connsiteX4" fmla="*/ 20044 w 54152"/>
                <a:gd name="connsiteY4" fmla="*/ 150142 h 169291"/>
                <a:gd name="connsiteX5" fmla="*/ 306 w 54152"/>
                <a:gd name="connsiteY5" fmla="*/ 161529 h 169291"/>
                <a:gd name="connsiteX6" fmla="*/ 306 w 54152"/>
                <a:gd name="connsiteY6" fmla="*/ 169373 h 169291"/>
                <a:gd name="connsiteX7" fmla="*/ 28142 w 54152"/>
                <a:gd name="connsiteY7" fmla="*/ 168614 h 169291"/>
                <a:gd name="connsiteX8" fmla="*/ 54459 w 54152"/>
                <a:gd name="connsiteY8" fmla="*/ 169373 h 169291"/>
                <a:gd name="connsiteX9" fmla="*/ 54459 w 54152"/>
                <a:gd name="connsiteY9" fmla="*/ 161529 h 169291"/>
                <a:gd name="connsiteX10" fmla="*/ 36745 w 54152"/>
                <a:gd name="connsiteY10" fmla="*/ 150395 h 169291"/>
                <a:gd name="connsiteX11" fmla="*/ 36745 w 54152"/>
                <a:gd name="connsiteY11" fmla="*/ 57525 h 169291"/>
                <a:gd name="connsiteX12" fmla="*/ 37758 w 54152"/>
                <a:gd name="connsiteY12" fmla="*/ 13494 h 169291"/>
                <a:gd name="connsiteX13" fmla="*/ 24346 w 54152"/>
                <a:gd name="connsiteY13" fmla="*/ 82 h 169291"/>
                <a:gd name="connsiteX14" fmla="*/ 10934 w 54152"/>
                <a:gd name="connsiteY14" fmla="*/ 13494 h 169291"/>
                <a:gd name="connsiteX15" fmla="*/ 24346 w 54152"/>
                <a:gd name="connsiteY15" fmla="*/ 26906 h 169291"/>
                <a:gd name="connsiteX16" fmla="*/ 37758 w 54152"/>
                <a:gd name="connsiteY16" fmla="*/ 13494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9291">
                  <a:moveTo>
                    <a:pt x="36745" y="57525"/>
                  </a:moveTo>
                  <a:lnTo>
                    <a:pt x="1318" y="60308"/>
                  </a:lnTo>
                  <a:lnTo>
                    <a:pt x="1318" y="68153"/>
                  </a:lnTo>
                  <a:cubicBezTo>
                    <a:pt x="17767" y="68153"/>
                    <a:pt x="20044" y="69671"/>
                    <a:pt x="20044" y="82071"/>
                  </a:cubicBezTo>
                  <a:lnTo>
                    <a:pt x="20044" y="150142"/>
                  </a:lnTo>
                  <a:cubicBezTo>
                    <a:pt x="20044" y="161529"/>
                    <a:pt x="17260" y="161529"/>
                    <a:pt x="306" y="161529"/>
                  </a:cubicBezTo>
                  <a:lnTo>
                    <a:pt x="306" y="169373"/>
                  </a:lnTo>
                  <a:cubicBezTo>
                    <a:pt x="8404" y="169120"/>
                    <a:pt x="22068" y="168614"/>
                    <a:pt x="28142" y="168614"/>
                  </a:cubicBezTo>
                  <a:cubicBezTo>
                    <a:pt x="36998" y="168614"/>
                    <a:pt x="45855" y="169120"/>
                    <a:pt x="54459" y="169373"/>
                  </a:cubicBezTo>
                  <a:lnTo>
                    <a:pt x="54459" y="161529"/>
                  </a:lnTo>
                  <a:cubicBezTo>
                    <a:pt x="37758" y="161529"/>
                    <a:pt x="36745" y="160264"/>
                    <a:pt x="36745" y="150395"/>
                  </a:cubicBezTo>
                  <a:lnTo>
                    <a:pt x="36745" y="57525"/>
                  </a:lnTo>
                  <a:close/>
                  <a:moveTo>
                    <a:pt x="37758" y="13494"/>
                  </a:moveTo>
                  <a:cubicBezTo>
                    <a:pt x="37758" y="5396"/>
                    <a:pt x="31431" y="82"/>
                    <a:pt x="24346" y="82"/>
                  </a:cubicBezTo>
                  <a:cubicBezTo>
                    <a:pt x="16501" y="82"/>
                    <a:pt x="10934" y="6915"/>
                    <a:pt x="10934" y="13494"/>
                  </a:cubicBezTo>
                  <a:cubicBezTo>
                    <a:pt x="10934" y="20326"/>
                    <a:pt x="16501" y="26906"/>
                    <a:pt x="24346" y="26906"/>
                  </a:cubicBezTo>
                  <a:cubicBezTo>
                    <a:pt x="31431" y="26906"/>
                    <a:pt x="37758" y="21592"/>
                    <a:pt x="37758" y="13494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90F1EDEF-3F0D-57E6-354B-54AAB64FB88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672348" y="5264893"/>
              <a:ext cx="197632" cy="111848"/>
            </a:xfrm>
            <a:custGeom>
              <a:avLst/>
              <a:gdLst>
                <a:gd name="connsiteX0" fmla="*/ 20047 w 197632"/>
                <a:gd name="connsiteY0" fmla="*/ 24881 h 111848"/>
                <a:gd name="connsiteX1" fmla="*/ 20047 w 197632"/>
                <a:gd name="connsiteY1" fmla="*/ 92699 h 111848"/>
                <a:gd name="connsiteX2" fmla="*/ 309 w 197632"/>
                <a:gd name="connsiteY2" fmla="*/ 104086 h 111848"/>
                <a:gd name="connsiteX3" fmla="*/ 309 w 197632"/>
                <a:gd name="connsiteY3" fmla="*/ 111931 h 111848"/>
                <a:gd name="connsiteX4" fmla="*/ 28904 w 197632"/>
                <a:gd name="connsiteY4" fmla="*/ 111172 h 111848"/>
                <a:gd name="connsiteX5" fmla="*/ 57245 w 197632"/>
                <a:gd name="connsiteY5" fmla="*/ 111931 h 111848"/>
                <a:gd name="connsiteX6" fmla="*/ 57245 w 197632"/>
                <a:gd name="connsiteY6" fmla="*/ 104086 h 111848"/>
                <a:gd name="connsiteX7" fmla="*/ 37507 w 197632"/>
                <a:gd name="connsiteY7" fmla="*/ 92699 h 111848"/>
                <a:gd name="connsiteX8" fmla="*/ 37507 w 197632"/>
                <a:gd name="connsiteY8" fmla="*/ 46138 h 111848"/>
                <a:gd name="connsiteX9" fmla="*/ 71669 w 197632"/>
                <a:gd name="connsiteY9" fmla="*/ 5649 h 111848"/>
                <a:gd name="connsiteX10" fmla="*/ 90395 w 197632"/>
                <a:gd name="connsiteY10" fmla="*/ 33738 h 111848"/>
                <a:gd name="connsiteX11" fmla="*/ 90395 w 197632"/>
                <a:gd name="connsiteY11" fmla="*/ 92699 h 111848"/>
                <a:gd name="connsiteX12" fmla="*/ 70657 w 197632"/>
                <a:gd name="connsiteY12" fmla="*/ 104086 h 111848"/>
                <a:gd name="connsiteX13" fmla="*/ 70657 w 197632"/>
                <a:gd name="connsiteY13" fmla="*/ 111931 h 111848"/>
                <a:gd name="connsiteX14" fmla="*/ 99252 w 197632"/>
                <a:gd name="connsiteY14" fmla="*/ 111172 h 111848"/>
                <a:gd name="connsiteX15" fmla="*/ 127593 w 197632"/>
                <a:gd name="connsiteY15" fmla="*/ 111931 h 111848"/>
                <a:gd name="connsiteX16" fmla="*/ 127593 w 197632"/>
                <a:gd name="connsiteY16" fmla="*/ 104086 h 111848"/>
                <a:gd name="connsiteX17" fmla="*/ 107856 w 197632"/>
                <a:gd name="connsiteY17" fmla="*/ 92699 h 111848"/>
                <a:gd name="connsiteX18" fmla="*/ 107856 w 197632"/>
                <a:gd name="connsiteY18" fmla="*/ 46138 h 111848"/>
                <a:gd name="connsiteX19" fmla="*/ 142017 w 197632"/>
                <a:gd name="connsiteY19" fmla="*/ 5649 h 111848"/>
                <a:gd name="connsiteX20" fmla="*/ 160743 w 197632"/>
                <a:gd name="connsiteY20" fmla="*/ 33738 h 111848"/>
                <a:gd name="connsiteX21" fmla="*/ 160743 w 197632"/>
                <a:gd name="connsiteY21" fmla="*/ 92699 h 111848"/>
                <a:gd name="connsiteX22" fmla="*/ 141005 w 197632"/>
                <a:gd name="connsiteY22" fmla="*/ 104086 h 111848"/>
                <a:gd name="connsiteX23" fmla="*/ 141005 w 197632"/>
                <a:gd name="connsiteY23" fmla="*/ 111931 h 111848"/>
                <a:gd name="connsiteX24" fmla="*/ 169600 w 197632"/>
                <a:gd name="connsiteY24" fmla="*/ 111172 h 111848"/>
                <a:gd name="connsiteX25" fmla="*/ 197942 w 197632"/>
                <a:gd name="connsiteY25" fmla="*/ 111931 h 111848"/>
                <a:gd name="connsiteX26" fmla="*/ 197942 w 197632"/>
                <a:gd name="connsiteY26" fmla="*/ 104086 h 111848"/>
                <a:gd name="connsiteX27" fmla="*/ 178204 w 197632"/>
                <a:gd name="connsiteY27" fmla="*/ 96495 h 111848"/>
                <a:gd name="connsiteX28" fmla="*/ 178204 w 197632"/>
                <a:gd name="connsiteY28" fmla="*/ 48162 h 111848"/>
                <a:gd name="connsiteX29" fmla="*/ 170359 w 197632"/>
                <a:gd name="connsiteY29" fmla="*/ 9445 h 111848"/>
                <a:gd name="connsiteX30" fmla="*/ 143789 w 197632"/>
                <a:gd name="connsiteY30" fmla="*/ 82 h 111848"/>
                <a:gd name="connsiteX31" fmla="*/ 107096 w 197632"/>
                <a:gd name="connsiteY31" fmla="*/ 24881 h 111848"/>
                <a:gd name="connsiteX32" fmla="*/ 73441 w 197632"/>
                <a:gd name="connsiteY32" fmla="*/ 82 h 111848"/>
                <a:gd name="connsiteX33" fmla="*/ 35989 w 197632"/>
                <a:gd name="connsiteY33" fmla="*/ 26653 h 111848"/>
                <a:gd name="connsiteX34" fmla="*/ 35989 w 197632"/>
                <a:gd name="connsiteY34" fmla="*/ 82 h 111848"/>
                <a:gd name="connsiteX35" fmla="*/ 309 w 197632"/>
                <a:gd name="connsiteY35" fmla="*/ 2866 h 111848"/>
                <a:gd name="connsiteX36" fmla="*/ 309 w 197632"/>
                <a:gd name="connsiteY36" fmla="*/ 10710 h 111848"/>
                <a:gd name="connsiteX37" fmla="*/ 20047 w 197632"/>
                <a:gd name="connsiteY37" fmla="*/ 24881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11848">
                  <a:moveTo>
                    <a:pt x="20047" y="24881"/>
                  </a:moveTo>
                  <a:lnTo>
                    <a:pt x="20047" y="92699"/>
                  </a:lnTo>
                  <a:cubicBezTo>
                    <a:pt x="20047" y="104086"/>
                    <a:pt x="17263" y="104086"/>
                    <a:pt x="309" y="104086"/>
                  </a:cubicBezTo>
                  <a:lnTo>
                    <a:pt x="309" y="111931"/>
                  </a:lnTo>
                  <a:cubicBezTo>
                    <a:pt x="9166" y="111678"/>
                    <a:pt x="22071" y="111172"/>
                    <a:pt x="28904" y="111172"/>
                  </a:cubicBezTo>
                  <a:cubicBezTo>
                    <a:pt x="35483" y="111172"/>
                    <a:pt x="48642" y="111678"/>
                    <a:pt x="57245" y="111931"/>
                  </a:cubicBezTo>
                  <a:lnTo>
                    <a:pt x="57245" y="104086"/>
                  </a:lnTo>
                  <a:cubicBezTo>
                    <a:pt x="40291" y="104086"/>
                    <a:pt x="37507" y="104086"/>
                    <a:pt x="37507" y="92699"/>
                  </a:cubicBezTo>
                  <a:lnTo>
                    <a:pt x="37507" y="46138"/>
                  </a:lnTo>
                  <a:cubicBezTo>
                    <a:pt x="37507" y="19820"/>
                    <a:pt x="55474" y="5649"/>
                    <a:pt x="71669" y="5649"/>
                  </a:cubicBezTo>
                  <a:cubicBezTo>
                    <a:pt x="87611" y="5649"/>
                    <a:pt x="90395" y="19314"/>
                    <a:pt x="90395" y="33738"/>
                  </a:cubicBezTo>
                  <a:lnTo>
                    <a:pt x="90395" y="92699"/>
                  </a:lnTo>
                  <a:cubicBezTo>
                    <a:pt x="90395" y="104086"/>
                    <a:pt x="87611" y="104086"/>
                    <a:pt x="70657" y="104086"/>
                  </a:cubicBezTo>
                  <a:lnTo>
                    <a:pt x="70657" y="111931"/>
                  </a:lnTo>
                  <a:cubicBezTo>
                    <a:pt x="79514" y="111678"/>
                    <a:pt x="92419" y="111172"/>
                    <a:pt x="99252" y="111172"/>
                  </a:cubicBezTo>
                  <a:cubicBezTo>
                    <a:pt x="105831" y="111172"/>
                    <a:pt x="118990" y="111678"/>
                    <a:pt x="127593" y="111931"/>
                  </a:cubicBezTo>
                  <a:lnTo>
                    <a:pt x="127593" y="104086"/>
                  </a:lnTo>
                  <a:cubicBezTo>
                    <a:pt x="110639" y="104086"/>
                    <a:pt x="107856" y="104086"/>
                    <a:pt x="107856" y="92699"/>
                  </a:cubicBezTo>
                  <a:lnTo>
                    <a:pt x="107856" y="46138"/>
                  </a:lnTo>
                  <a:cubicBezTo>
                    <a:pt x="107856" y="19820"/>
                    <a:pt x="125822" y="5649"/>
                    <a:pt x="142017" y="5649"/>
                  </a:cubicBezTo>
                  <a:cubicBezTo>
                    <a:pt x="157960" y="5649"/>
                    <a:pt x="160743" y="19314"/>
                    <a:pt x="160743" y="33738"/>
                  </a:cubicBezTo>
                  <a:lnTo>
                    <a:pt x="160743" y="92699"/>
                  </a:lnTo>
                  <a:cubicBezTo>
                    <a:pt x="160743" y="104086"/>
                    <a:pt x="157960" y="104086"/>
                    <a:pt x="141005" y="104086"/>
                  </a:cubicBezTo>
                  <a:lnTo>
                    <a:pt x="141005" y="111931"/>
                  </a:lnTo>
                  <a:cubicBezTo>
                    <a:pt x="149862" y="111678"/>
                    <a:pt x="162768" y="111172"/>
                    <a:pt x="169600" y="111172"/>
                  </a:cubicBezTo>
                  <a:cubicBezTo>
                    <a:pt x="176179" y="111172"/>
                    <a:pt x="189338" y="111678"/>
                    <a:pt x="197942" y="111931"/>
                  </a:cubicBezTo>
                  <a:lnTo>
                    <a:pt x="197942" y="104086"/>
                  </a:lnTo>
                  <a:cubicBezTo>
                    <a:pt x="184783" y="104086"/>
                    <a:pt x="178457" y="104086"/>
                    <a:pt x="178204" y="96495"/>
                  </a:cubicBezTo>
                  <a:lnTo>
                    <a:pt x="178204" y="48162"/>
                  </a:lnTo>
                  <a:cubicBezTo>
                    <a:pt x="178204" y="26400"/>
                    <a:pt x="178204" y="18555"/>
                    <a:pt x="170359" y="9445"/>
                  </a:cubicBezTo>
                  <a:cubicBezTo>
                    <a:pt x="166816" y="5143"/>
                    <a:pt x="158466" y="82"/>
                    <a:pt x="143789" y="82"/>
                  </a:cubicBezTo>
                  <a:cubicBezTo>
                    <a:pt x="122532" y="82"/>
                    <a:pt x="111398" y="15265"/>
                    <a:pt x="107096" y="24881"/>
                  </a:cubicBezTo>
                  <a:cubicBezTo>
                    <a:pt x="103554" y="2866"/>
                    <a:pt x="84828" y="82"/>
                    <a:pt x="73441" y="82"/>
                  </a:cubicBezTo>
                  <a:cubicBezTo>
                    <a:pt x="54968" y="82"/>
                    <a:pt x="43074" y="10964"/>
                    <a:pt x="35989" y="26653"/>
                  </a:cubicBezTo>
                  <a:lnTo>
                    <a:pt x="35989" y="82"/>
                  </a:lnTo>
                  <a:lnTo>
                    <a:pt x="309" y="2866"/>
                  </a:lnTo>
                  <a:lnTo>
                    <a:pt x="309" y="10710"/>
                  </a:lnTo>
                  <a:cubicBezTo>
                    <a:pt x="18022" y="10710"/>
                    <a:pt x="20047" y="12482"/>
                    <a:pt x="20047" y="2488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4208403F-FF2E-2858-7F3B-07D60A954E5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900179" y="5186953"/>
              <a:ext cx="58707" cy="253051"/>
            </a:xfrm>
            <a:custGeom>
              <a:avLst/>
              <a:gdLst>
                <a:gd name="connsiteX0" fmla="*/ 59025 w 58707"/>
                <a:gd name="connsiteY0" fmla="*/ 250603 h 253051"/>
                <a:gd name="connsiteX1" fmla="*/ 54723 w 58707"/>
                <a:gd name="connsiteY1" fmla="*/ 245036 h 253051"/>
                <a:gd name="connsiteX2" fmla="*/ 14994 w 58707"/>
                <a:gd name="connsiteY2" fmla="*/ 126608 h 253051"/>
                <a:gd name="connsiteX3" fmla="*/ 55735 w 58707"/>
                <a:gd name="connsiteY3" fmla="*/ 6915 h 253051"/>
                <a:gd name="connsiteX4" fmla="*/ 59025 w 58707"/>
                <a:gd name="connsiteY4" fmla="*/ 2613 h 253051"/>
                <a:gd name="connsiteX5" fmla="*/ 56494 w 58707"/>
                <a:gd name="connsiteY5" fmla="*/ 82 h 253051"/>
                <a:gd name="connsiteX6" fmla="*/ 16259 w 58707"/>
                <a:gd name="connsiteY6" fmla="*/ 49427 h 253051"/>
                <a:gd name="connsiteX7" fmla="*/ 317 w 58707"/>
                <a:gd name="connsiteY7" fmla="*/ 126608 h 253051"/>
                <a:gd name="connsiteX8" fmla="*/ 17019 w 58707"/>
                <a:gd name="connsiteY8" fmla="*/ 205560 h 253051"/>
                <a:gd name="connsiteX9" fmla="*/ 56494 w 58707"/>
                <a:gd name="connsiteY9" fmla="*/ 253133 h 253051"/>
                <a:gd name="connsiteX10" fmla="*/ 59025 w 58707"/>
                <a:gd name="connsiteY10" fmla="*/ 25060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25" y="250603"/>
                  </a:moveTo>
                  <a:cubicBezTo>
                    <a:pt x="59025" y="249844"/>
                    <a:pt x="59025" y="249338"/>
                    <a:pt x="54723" y="245036"/>
                  </a:cubicBezTo>
                  <a:cubicBezTo>
                    <a:pt x="23092" y="213151"/>
                    <a:pt x="14994" y="165325"/>
                    <a:pt x="14994" y="126608"/>
                  </a:cubicBezTo>
                  <a:cubicBezTo>
                    <a:pt x="14994" y="82577"/>
                    <a:pt x="24610" y="38546"/>
                    <a:pt x="55735" y="6915"/>
                  </a:cubicBezTo>
                  <a:cubicBezTo>
                    <a:pt x="59025" y="3878"/>
                    <a:pt x="59025" y="3372"/>
                    <a:pt x="59025" y="2613"/>
                  </a:cubicBezTo>
                  <a:cubicBezTo>
                    <a:pt x="59025" y="841"/>
                    <a:pt x="58013" y="82"/>
                    <a:pt x="56494" y="82"/>
                  </a:cubicBezTo>
                  <a:cubicBezTo>
                    <a:pt x="53964" y="82"/>
                    <a:pt x="31189" y="17290"/>
                    <a:pt x="16259" y="49427"/>
                  </a:cubicBezTo>
                  <a:cubicBezTo>
                    <a:pt x="3354" y="77263"/>
                    <a:pt x="317" y="105352"/>
                    <a:pt x="317" y="126608"/>
                  </a:cubicBezTo>
                  <a:cubicBezTo>
                    <a:pt x="317" y="146346"/>
                    <a:pt x="3101" y="176965"/>
                    <a:pt x="17019" y="205560"/>
                  </a:cubicBezTo>
                  <a:cubicBezTo>
                    <a:pt x="32202" y="236685"/>
                    <a:pt x="53964" y="253133"/>
                    <a:pt x="56494" y="253133"/>
                  </a:cubicBezTo>
                  <a:cubicBezTo>
                    <a:pt x="58013" y="253133"/>
                    <a:pt x="59025" y="252374"/>
                    <a:pt x="59025" y="25060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CA37078E-ECB7-275D-BB8E-2CEF1878987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983658" y="5264893"/>
              <a:ext cx="104256" cy="160940"/>
            </a:xfrm>
            <a:custGeom>
              <a:avLst/>
              <a:gdLst>
                <a:gd name="connsiteX0" fmla="*/ 104578 w 104256"/>
                <a:gd name="connsiteY0" fmla="*/ 2866 h 160940"/>
                <a:gd name="connsiteX1" fmla="*/ 102047 w 104256"/>
                <a:gd name="connsiteY1" fmla="*/ 335 h 160940"/>
                <a:gd name="connsiteX2" fmla="*/ 84840 w 104256"/>
                <a:gd name="connsiteY2" fmla="*/ 17796 h 160940"/>
                <a:gd name="connsiteX3" fmla="*/ 61306 w 104256"/>
                <a:gd name="connsiteY3" fmla="*/ 82 h 160940"/>
                <a:gd name="connsiteX4" fmla="*/ 321 w 104256"/>
                <a:gd name="connsiteY4" fmla="*/ 74226 h 160940"/>
                <a:gd name="connsiteX5" fmla="*/ 33724 w 104256"/>
                <a:gd name="connsiteY5" fmla="*/ 114714 h 160940"/>
                <a:gd name="connsiteX6" fmla="*/ 63584 w 104256"/>
                <a:gd name="connsiteY6" fmla="*/ 99531 h 160940"/>
                <a:gd name="connsiteX7" fmla="*/ 52196 w 104256"/>
                <a:gd name="connsiteY7" fmla="*/ 144828 h 160940"/>
                <a:gd name="connsiteX8" fmla="*/ 33977 w 104256"/>
                <a:gd name="connsiteY8" fmla="*/ 153178 h 160940"/>
                <a:gd name="connsiteX9" fmla="*/ 28157 w 104256"/>
                <a:gd name="connsiteY9" fmla="*/ 158239 h 160940"/>
                <a:gd name="connsiteX10" fmla="*/ 31446 w 104256"/>
                <a:gd name="connsiteY10" fmla="*/ 161023 h 160940"/>
                <a:gd name="connsiteX11" fmla="*/ 56751 w 104256"/>
                <a:gd name="connsiteY11" fmla="*/ 160264 h 160940"/>
                <a:gd name="connsiteX12" fmla="*/ 82816 w 104256"/>
                <a:gd name="connsiteY12" fmla="*/ 161023 h 160940"/>
                <a:gd name="connsiteX13" fmla="*/ 87371 w 104256"/>
                <a:gd name="connsiteY13" fmla="*/ 155962 h 160940"/>
                <a:gd name="connsiteX14" fmla="*/ 80791 w 104256"/>
                <a:gd name="connsiteY14" fmla="*/ 153178 h 160940"/>
                <a:gd name="connsiteX15" fmla="*/ 68645 w 104256"/>
                <a:gd name="connsiteY15" fmla="*/ 149129 h 160940"/>
                <a:gd name="connsiteX16" fmla="*/ 69657 w 104256"/>
                <a:gd name="connsiteY16" fmla="*/ 143562 h 160940"/>
                <a:gd name="connsiteX17" fmla="*/ 104578 w 104256"/>
                <a:gd name="connsiteY17" fmla="*/ 2866 h 160940"/>
                <a:gd name="connsiteX18" fmla="*/ 34483 w 104256"/>
                <a:gd name="connsiteY18" fmla="*/ 109147 h 160940"/>
                <a:gd name="connsiteX19" fmla="*/ 18288 w 104256"/>
                <a:gd name="connsiteY19" fmla="*/ 85361 h 160940"/>
                <a:gd name="connsiteX20" fmla="*/ 29928 w 104256"/>
                <a:gd name="connsiteY20" fmla="*/ 35003 h 160940"/>
                <a:gd name="connsiteX21" fmla="*/ 61306 w 104256"/>
                <a:gd name="connsiteY21" fmla="*/ 5649 h 160940"/>
                <a:gd name="connsiteX22" fmla="*/ 81297 w 104256"/>
                <a:gd name="connsiteY22" fmla="*/ 27918 h 160940"/>
                <a:gd name="connsiteX23" fmla="*/ 66620 w 104256"/>
                <a:gd name="connsiteY23" fmla="*/ 85867 h 160940"/>
                <a:gd name="connsiteX24" fmla="*/ 34483 w 104256"/>
                <a:gd name="connsiteY24" fmla="*/ 10914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60940">
                  <a:moveTo>
                    <a:pt x="104578" y="2866"/>
                  </a:moveTo>
                  <a:cubicBezTo>
                    <a:pt x="104578" y="1854"/>
                    <a:pt x="103819" y="335"/>
                    <a:pt x="102047" y="335"/>
                  </a:cubicBezTo>
                  <a:cubicBezTo>
                    <a:pt x="99264" y="335"/>
                    <a:pt x="89142" y="10457"/>
                    <a:pt x="84840" y="17796"/>
                  </a:cubicBezTo>
                  <a:cubicBezTo>
                    <a:pt x="79273" y="4131"/>
                    <a:pt x="69404" y="82"/>
                    <a:pt x="61306" y="82"/>
                  </a:cubicBezTo>
                  <a:cubicBezTo>
                    <a:pt x="31446" y="82"/>
                    <a:pt x="321" y="37534"/>
                    <a:pt x="321" y="74226"/>
                  </a:cubicBezTo>
                  <a:cubicBezTo>
                    <a:pt x="321" y="99025"/>
                    <a:pt x="15251" y="114714"/>
                    <a:pt x="33724" y="114714"/>
                  </a:cubicBezTo>
                  <a:cubicBezTo>
                    <a:pt x="44605" y="114714"/>
                    <a:pt x="54474" y="108641"/>
                    <a:pt x="63584" y="99531"/>
                  </a:cubicBezTo>
                  <a:cubicBezTo>
                    <a:pt x="61306" y="108388"/>
                    <a:pt x="52956" y="142550"/>
                    <a:pt x="52196" y="144828"/>
                  </a:cubicBezTo>
                  <a:cubicBezTo>
                    <a:pt x="50172" y="151913"/>
                    <a:pt x="48148" y="152925"/>
                    <a:pt x="33977" y="153178"/>
                  </a:cubicBezTo>
                  <a:cubicBezTo>
                    <a:pt x="30687" y="153178"/>
                    <a:pt x="28157" y="153178"/>
                    <a:pt x="28157" y="158239"/>
                  </a:cubicBezTo>
                  <a:cubicBezTo>
                    <a:pt x="28157" y="158492"/>
                    <a:pt x="28157" y="161023"/>
                    <a:pt x="31446" y="161023"/>
                  </a:cubicBezTo>
                  <a:cubicBezTo>
                    <a:pt x="39544" y="161023"/>
                    <a:pt x="48401" y="160264"/>
                    <a:pt x="56751" y="160264"/>
                  </a:cubicBezTo>
                  <a:cubicBezTo>
                    <a:pt x="65355" y="160264"/>
                    <a:pt x="74465" y="161023"/>
                    <a:pt x="82816" y="161023"/>
                  </a:cubicBezTo>
                  <a:cubicBezTo>
                    <a:pt x="84081" y="161023"/>
                    <a:pt x="87371" y="161023"/>
                    <a:pt x="87371" y="155962"/>
                  </a:cubicBezTo>
                  <a:cubicBezTo>
                    <a:pt x="87371" y="153178"/>
                    <a:pt x="84840" y="153178"/>
                    <a:pt x="80791" y="153178"/>
                  </a:cubicBezTo>
                  <a:cubicBezTo>
                    <a:pt x="68645" y="153178"/>
                    <a:pt x="68645" y="151407"/>
                    <a:pt x="68645" y="149129"/>
                  </a:cubicBezTo>
                  <a:cubicBezTo>
                    <a:pt x="68645" y="147358"/>
                    <a:pt x="69151" y="145840"/>
                    <a:pt x="69657" y="143562"/>
                  </a:cubicBezTo>
                  <a:lnTo>
                    <a:pt x="104578" y="2866"/>
                  </a:lnTo>
                  <a:close/>
                  <a:moveTo>
                    <a:pt x="34483" y="109147"/>
                  </a:moveTo>
                  <a:cubicBezTo>
                    <a:pt x="19300" y="109147"/>
                    <a:pt x="18288" y="89662"/>
                    <a:pt x="18288" y="85361"/>
                  </a:cubicBezTo>
                  <a:cubicBezTo>
                    <a:pt x="18288" y="73214"/>
                    <a:pt x="25626" y="45631"/>
                    <a:pt x="29928" y="35003"/>
                  </a:cubicBezTo>
                  <a:cubicBezTo>
                    <a:pt x="37773" y="16278"/>
                    <a:pt x="50931" y="5649"/>
                    <a:pt x="61306" y="5649"/>
                  </a:cubicBezTo>
                  <a:cubicBezTo>
                    <a:pt x="77755" y="5649"/>
                    <a:pt x="81297" y="26147"/>
                    <a:pt x="81297" y="27918"/>
                  </a:cubicBezTo>
                  <a:cubicBezTo>
                    <a:pt x="81297" y="29436"/>
                    <a:pt x="67379" y="84854"/>
                    <a:pt x="66620" y="85867"/>
                  </a:cubicBezTo>
                  <a:cubicBezTo>
                    <a:pt x="62825" y="92952"/>
                    <a:pt x="48654" y="109147"/>
                    <a:pt x="34483" y="10914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BB735062-FE80-4FA6-68F0-B9F13B250D5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094826" y="5297258"/>
              <a:ext cx="53672" cy="119212"/>
            </a:xfrm>
            <a:custGeom>
              <a:avLst/>
              <a:gdLst>
                <a:gd name="connsiteX0" fmla="*/ 49392 w 53672"/>
                <a:gd name="connsiteY0" fmla="*/ 6815 h 119212"/>
                <a:gd name="connsiteX1" fmla="*/ 42307 w 53672"/>
                <a:gd name="connsiteY1" fmla="*/ 84 h 119212"/>
                <a:gd name="connsiteX2" fmla="*/ 32387 w 53672"/>
                <a:gd name="connsiteY2" fmla="*/ 9826 h 119212"/>
                <a:gd name="connsiteX3" fmla="*/ 39472 w 53672"/>
                <a:gd name="connsiteY3" fmla="*/ 16557 h 119212"/>
                <a:gd name="connsiteX4" fmla="*/ 49392 w 53672"/>
                <a:gd name="connsiteY4" fmla="*/ 6815 h 119212"/>
                <a:gd name="connsiteX5" fmla="*/ 13256 w 53672"/>
                <a:gd name="connsiteY5" fmla="*/ 96800 h 119212"/>
                <a:gd name="connsiteX6" fmla="*/ 11662 w 53672"/>
                <a:gd name="connsiteY6" fmla="*/ 104240 h 119212"/>
                <a:gd name="connsiteX7" fmla="*/ 28490 w 53672"/>
                <a:gd name="connsiteY7" fmla="*/ 119296 h 119212"/>
                <a:gd name="connsiteX8" fmla="*/ 53998 w 53672"/>
                <a:gd name="connsiteY8" fmla="*/ 92194 h 119212"/>
                <a:gd name="connsiteX9" fmla="*/ 51163 w 53672"/>
                <a:gd name="connsiteY9" fmla="*/ 89892 h 119212"/>
                <a:gd name="connsiteX10" fmla="*/ 47798 w 53672"/>
                <a:gd name="connsiteY10" fmla="*/ 92903 h 119212"/>
                <a:gd name="connsiteX11" fmla="*/ 29021 w 53672"/>
                <a:gd name="connsiteY11" fmla="*/ 114336 h 119212"/>
                <a:gd name="connsiteX12" fmla="*/ 24593 w 53672"/>
                <a:gd name="connsiteY12" fmla="*/ 108137 h 119212"/>
                <a:gd name="connsiteX13" fmla="*/ 27427 w 53672"/>
                <a:gd name="connsiteY13" fmla="*/ 96800 h 119212"/>
                <a:gd name="connsiteX14" fmla="*/ 33096 w 53672"/>
                <a:gd name="connsiteY14" fmla="*/ 82629 h 119212"/>
                <a:gd name="connsiteX15" fmla="*/ 41775 w 53672"/>
                <a:gd name="connsiteY15" fmla="*/ 60133 h 119212"/>
                <a:gd name="connsiteX16" fmla="*/ 42838 w 53672"/>
                <a:gd name="connsiteY16" fmla="*/ 54464 h 119212"/>
                <a:gd name="connsiteX17" fmla="*/ 26010 w 53672"/>
                <a:gd name="connsiteY17" fmla="*/ 39408 h 119212"/>
                <a:gd name="connsiteX18" fmla="*/ 325 w 53672"/>
                <a:gd name="connsiteY18" fmla="*/ 66510 h 119212"/>
                <a:gd name="connsiteX19" fmla="*/ 3337 w 53672"/>
                <a:gd name="connsiteY19" fmla="*/ 68812 h 119212"/>
                <a:gd name="connsiteX20" fmla="*/ 6525 w 53672"/>
                <a:gd name="connsiteY20" fmla="*/ 65978 h 119212"/>
                <a:gd name="connsiteX21" fmla="*/ 25479 w 53672"/>
                <a:gd name="connsiteY21" fmla="*/ 44368 h 119212"/>
                <a:gd name="connsiteX22" fmla="*/ 29907 w 53672"/>
                <a:gd name="connsiteY22" fmla="*/ 50567 h 119212"/>
                <a:gd name="connsiteX23" fmla="*/ 24416 w 53672"/>
                <a:gd name="connsiteY23" fmla="*/ 68281 h 119212"/>
                <a:gd name="connsiteX24" fmla="*/ 13256 w 53672"/>
                <a:gd name="connsiteY24" fmla="*/ 96800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392" y="6815"/>
                  </a:moveTo>
                  <a:cubicBezTo>
                    <a:pt x="49392" y="3981"/>
                    <a:pt x="47266" y="84"/>
                    <a:pt x="42307" y="84"/>
                  </a:cubicBezTo>
                  <a:cubicBezTo>
                    <a:pt x="37524" y="84"/>
                    <a:pt x="32387" y="4689"/>
                    <a:pt x="32387" y="9826"/>
                  </a:cubicBezTo>
                  <a:cubicBezTo>
                    <a:pt x="32387" y="12838"/>
                    <a:pt x="34690" y="16557"/>
                    <a:pt x="39472" y="16557"/>
                  </a:cubicBezTo>
                  <a:cubicBezTo>
                    <a:pt x="44609" y="16557"/>
                    <a:pt x="49392" y="11598"/>
                    <a:pt x="49392" y="6815"/>
                  </a:cubicBezTo>
                  <a:close/>
                  <a:moveTo>
                    <a:pt x="13256" y="96800"/>
                  </a:moveTo>
                  <a:cubicBezTo>
                    <a:pt x="12548" y="99103"/>
                    <a:pt x="11662" y="101228"/>
                    <a:pt x="11662" y="104240"/>
                  </a:cubicBezTo>
                  <a:cubicBezTo>
                    <a:pt x="11662" y="112565"/>
                    <a:pt x="18748" y="119296"/>
                    <a:pt x="28490" y="119296"/>
                  </a:cubicBezTo>
                  <a:cubicBezTo>
                    <a:pt x="46204" y="119296"/>
                    <a:pt x="53998" y="94851"/>
                    <a:pt x="53998" y="92194"/>
                  </a:cubicBezTo>
                  <a:cubicBezTo>
                    <a:pt x="53998" y="89892"/>
                    <a:pt x="51695" y="89892"/>
                    <a:pt x="51163" y="89892"/>
                  </a:cubicBezTo>
                  <a:cubicBezTo>
                    <a:pt x="48683" y="89892"/>
                    <a:pt x="48506" y="90954"/>
                    <a:pt x="47798" y="92903"/>
                  </a:cubicBezTo>
                  <a:cubicBezTo>
                    <a:pt x="43724" y="107074"/>
                    <a:pt x="35930" y="114336"/>
                    <a:pt x="29021" y="114336"/>
                  </a:cubicBezTo>
                  <a:cubicBezTo>
                    <a:pt x="25479" y="114336"/>
                    <a:pt x="24593" y="112034"/>
                    <a:pt x="24593" y="108137"/>
                  </a:cubicBezTo>
                  <a:cubicBezTo>
                    <a:pt x="24593" y="104062"/>
                    <a:pt x="25833" y="100697"/>
                    <a:pt x="27427" y="96800"/>
                  </a:cubicBezTo>
                  <a:cubicBezTo>
                    <a:pt x="29199" y="92017"/>
                    <a:pt x="31147" y="87235"/>
                    <a:pt x="33096" y="82629"/>
                  </a:cubicBezTo>
                  <a:cubicBezTo>
                    <a:pt x="34690" y="78378"/>
                    <a:pt x="41067" y="62258"/>
                    <a:pt x="41775" y="60133"/>
                  </a:cubicBezTo>
                  <a:cubicBezTo>
                    <a:pt x="42307" y="58361"/>
                    <a:pt x="42838" y="56236"/>
                    <a:pt x="42838" y="54464"/>
                  </a:cubicBezTo>
                  <a:cubicBezTo>
                    <a:pt x="42838" y="46139"/>
                    <a:pt x="35753" y="39408"/>
                    <a:pt x="26010" y="39408"/>
                  </a:cubicBezTo>
                  <a:cubicBezTo>
                    <a:pt x="8474" y="39408"/>
                    <a:pt x="325" y="63498"/>
                    <a:pt x="325" y="66510"/>
                  </a:cubicBezTo>
                  <a:cubicBezTo>
                    <a:pt x="325" y="68812"/>
                    <a:pt x="2805" y="68812"/>
                    <a:pt x="3337" y="68812"/>
                  </a:cubicBezTo>
                  <a:cubicBezTo>
                    <a:pt x="5817" y="68812"/>
                    <a:pt x="5994" y="67927"/>
                    <a:pt x="6525" y="65978"/>
                  </a:cubicBezTo>
                  <a:cubicBezTo>
                    <a:pt x="11131" y="50745"/>
                    <a:pt x="18925" y="44368"/>
                    <a:pt x="25479" y="44368"/>
                  </a:cubicBezTo>
                  <a:cubicBezTo>
                    <a:pt x="28313" y="44368"/>
                    <a:pt x="29907" y="45785"/>
                    <a:pt x="29907" y="50567"/>
                  </a:cubicBezTo>
                  <a:cubicBezTo>
                    <a:pt x="29907" y="54642"/>
                    <a:pt x="28844" y="57299"/>
                    <a:pt x="24416" y="68281"/>
                  </a:cubicBezTo>
                  <a:lnTo>
                    <a:pt x="13256" y="9680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B79D3ACB-E3A9-3276-E6EE-3CA2926864D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192511" y="5349918"/>
              <a:ext cx="29606" cy="75662"/>
            </a:xfrm>
            <a:custGeom>
              <a:avLst/>
              <a:gdLst>
                <a:gd name="connsiteX0" fmla="*/ 29936 w 29606"/>
                <a:gd name="connsiteY0" fmla="*/ 26653 h 75662"/>
                <a:gd name="connsiteX1" fmla="*/ 13740 w 29606"/>
                <a:gd name="connsiteY1" fmla="*/ 82 h 75662"/>
                <a:gd name="connsiteX2" fmla="*/ 329 w 29606"/>
                <a:gd name="connsiteY2" fmla="*/ 13494 h 75662"/>
                <a:gd name="connsiteX3" fmla="*/ 13740 w 29606"/>
                <a:gd name="connsiteY3" fmla="*/ 26906 h 75662"/>
                <a:gd name="connsiteX4" fmla="*/ 22597 w 29606"/>
                <a:gd name="connsiteY4" fmla="*/ 23616 h 75662"/>
                <a:gd name="connsiteX5" fmla="*/ 23863 w 29606"/>
                <a:gd name="connsiteY5" fmla="*/ 22857 h 75662"/>
                <a:gd name="connsiteX6" fmla="*/ 24369 w 29606"/>
                <a:gd name="connsiteY6" fmla="*/ 26653 h 75662"/>
                <a:gd name="connsiteX7" fmla="*/ 7161 w 29606"/>
                <a:gd name="connsiteY7" fmla="*/ 68912 h 75662"/>
                <a:gd name="connsiteX8" fmla="*/ 4378 w 29606"/>
                <a:gd name="connsiteY8" fmla="*/ 72961 h 75662"/>
                <a:gd name="connsiteX9" fmla="*/ 6908 w 29606"/>
                <a:gd name="connsiteY9" fmla="*/ 75745 h 75662"/>
                <a:gd name="connsiteX10" fmla="*/ 29936 w 29606"/>
                <a:gd name="connsiteY10" fmla="*/ 2665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936" y="26653"/>
                  </a:moveTo>
                  <a:cubicBezTo>
                    <a:pt x="29936" y="9951"/>
                    <a:pt x="23609" y="82"/>
                    <a:pt x="13740" y="82"/>
                  </a:cubicBezTo>
                  <a:cubicBezTo>
                    <a:pt x="5390" y="82"/>
                    <a:pt x="329" y="6409"/>
                    <a:pt x="329" y="13494"/>
                  </a:cubicBezTo>
                  <a:cubicBezTo>
                    <a:pt x="329" y="20326"/>
                    <a:pt x="5390" y="26906"/>
                    <a:pt x="13740" y="26906"/>
                  </a:cubicBezTo>
                  <a:cubicBezTo>
                    <a:pt x="16777" y="26906"/>
                    <a:pt x="20067" y="25894"/>
                    <a:pt x="22597" y="23616"/>
                  </a:cubicBezTo>
                  <a:cubicBezTo>
                    <a:pt x="23356" y="23110"/>
                    <a:pt x="23609" y="22857"/>
                    <a:pt x="23863" y="22857"/>
                  </a:cubicBezTo>
                  <a:cubicBezTo>
                    <a:pt x="24116" y="22857"/>
                    <a:pt x="24369" y="23110"/>
                    <a:pt x="24369" y="26653"/>
                  </a:cubicBezTo>
                  <a:cubicBezTo>
                    <a:pt x="24369" y="45378"/>
                    <a:pt x="15512" y="60562"/>
                    <a:pt x="7161" y="68912"/>
                  </a:cubicBezTo>
                  <a:cubicBezTo>
                    <a:pt x="4378" y="71696"/>
                    <a:pt x="4378" y="72202"/>
                    <a:pt x="4378" y="72961"/>
                  </a:cubicBezTo>
                  <a:cubicBezTo>
                    <a:pt x="4378" y="74732"/>
                    <a:pt x="5643" y="75745"/>
                    <a:pt x="6908" y="75745"/>
                  </a:cubicBezTo>
                  <a:cubicBezTo>
                    <a:pt x="9692" y="75745"/>
                    <a:pt x="29936" y="56260"/>
                    <a:pt x="29936" y="2665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10A4B437-342D-261C-D099-C5324DA51B7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275118" y="5264893"/>
              <a:ext cx="132092" cy="160940"/>
            </a:xfrm>
            <a:custGeom>
              <a:avLst/>
              <a:gdLst>
                <a:gd name="connsiteX0" fmla="*/ 19818 w 132092"/>
                <a:gd name="connsiteY0" fmla="*/ 142803 h 160940"/>
                <a:gd name="connsiteX1" fmla="*/ 6153 w 132092"/>
                <a:gd name="connsiteY1" fmla="*/ 153178 h 160940"/>
                <a:gd name="connsiteX2" fmla="*/ 333 w 132092"/>
                <a:gd name="connsiteY2" fmla="*/ 157986 h 160940"/>
                <a:gd name="connsiteX3" fmla="*/ 3623 w 132092"/>
                <a:gd name="connsiteY3" fmla="*/ 161023 h 160940"/>
                <a:gd name="connsiteX4" fmla="*/ 24879 w 132092"/>
                <a:gd name="connsiteY4" fmla="*/ 160264 h 160940"/>
                <a:gd name="connsiteX5" fmla="*/ 49931 w 132092"/>
                <a:gd name="connsiteY5" fmla="*/ 161023 h 160940"/>
                <a:gd name="connsiteX6" fmla="*/ 54486 w 132092"/>
                <a:gd name="connsiteY6" fmla="*/ 155962 h 160940"/>
                <a:gd name="connsiteX7" fmla="*/ 48413 w 132092"/>
                <a:gd name="connsiteY7" fmla="*/ 153178 h 160940"/>
                <a:gd name="connsiteX8" fmla="*/ 35760 w 132092"/>
                <a:gd name="connsiteY8" fmla="*/ 149129 h 160940"/>
                <a:gd name="connsiteX9" fmla="*/ 48160 w 132092"/>
                <a:gd name="connsiteY9" fmla="*/ 98519 h 160940"/>
                <a:gd name="connsiteX10" fmla="*/ 71440 w 132092"/>
                <a:gd name="connsiteY10" fmla="*/ 114714 h 160940"/>
                <a:gd name="connsiteX11" fmla="*/ 132426 w 132092"/>
                <a:gd name="connsiteY11" fmla="*/ 40570 h 160940"/>
                <a:gd name="connsiteX12" fmla="*/ 98770 w 132092"/>
                <a:gd name="connsiteY12" fmla="*/ 82 h 160940"/>
                <a:gd name="connsiteX13" fmla="*/ 65620 w 132092"/>
                <a:gd name="connsiteY13" fmla="*/ 19061 h 160940"/>
                <a:gd name="connsiteX14" fmla="*/ 42846 w 132092"/>
                <a:gd name="connsiteY14" fmla="*/ 82 h 160940"/>
                <a:gd name="connsiteX15" fmla="*/ 24120 w 132092"/>
                <a:gd name="connsiteY15" fmla="*/ 14506 h 160940"/>
                <a:gd name="connsiteX16" fmla="*/ 16275 w 132092"/>
                <a:gd name="connsiteY16" fmla="*/ 39052 h 160940"/>
                <a:gd name="connsiteX17" fmla="*/ 19312 w 132092"/>
                <a:gd name="connsiteY17" fmla="*/ 41583 h 160940"/>
                <a:gd name="connsiteX18" fmla="*/ 23614 w 132092"/>
                <a:gd name="connsiteY18" fmla="*/ 35763 h 160940"/>
                <a:gd name="connsiteX19" fmla="*/ 42087 w 132092"/>
                <a:gd name="connsiteY19" fmla="*/ 5649 h 160940"/>
                <a:gd name="connsiteX20" fmla="*/ 49931 w 132092"/>
                <a:gd name="connsiteY20" fmla="*/ 17290 h 160940"/>
                <a:gd name="connsiteX21" fmla="*/ 48160 w 132092"/>
                <a:gd name="connsiteY21" fmla="*/ 30195 h 160940"/>
                <a:gd name="connsiteX22" fmla="*/ 19818 w 132092"/>
                <a:gd name="connsiteY22" fmla="*/ 142803 h 160940"/>
                <a:gd name="connsiteX23" fmla="*/ 64355 w 132092"/>
                <a:gd name="connsiteY23" fmla="*/ 32979 h 160940"/>
                <a:gd name="connsiteX24" fmla="*/ 77514 w 132092"/>
                <a:gd name="connsiteY24" fmla="*/ 15265 h 160940"/>
                <a:gd name="connsiteX25" fmla="*/ 98011 w 132092"/>
                <a:gd name="connsiteY25" fmla="*/ 5649 h 160940"/>
                <a:gd name="connsiteX26" fmla="*/ 114206 w 132092"/>
                <a:gd name="connsiteY26" fmla="*/ 29436 h 160940"/>
                <a:gd name="connsiteX27" fmla="*/ 101301 w 132092"/>
                <a:gd name="connsiteY27" fmla="*/ 83083 h 160940"/>
                <a:gd name="connsiteX28" fmla="*/ 71187 w 132092"/>
                <a:gd name="connsiteY28" fmla="*/ 109147 h 160940"/>
                <a:gd name="connsiteX29" fmla="*/ 51196 w 132092"/>
                <a:gd name="connsiteY29" fmla="*/ 86626 h 160940"/>
                <a:gd name="connsiteX30" fmla="*/ 51956 w 132092"/>
                <a:gd name="connsiteY30" fmla="*/ 82577 h 160940"/>
                <a:gd name="connsiteX31" fmla="*/ 64355 w 132092"/>
                <a:gd name="connsiteY31" fmla="*/ 32979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818" y="142803"/>
                  </a:moveTo>
                  <a:cubicBezTo>
                    <a:pt x="17794" y="151407"/>
                    <a:pt x="17288" y="153178"/>
                    <a:pt x="6153" y="153178"/>
                  </a:cubicBezTo>
                  <a:cubicBezTo>
                    <a:pt x="3117" y="153178"/>
                    <a:pt x="333" y="153178"/>
                    <a:pt x="333" y="157986"/>
                  </a:cubicBezTo>
                  <a:cubicBezTo>
                    <a:pt x="333" y="160011"/>
                    <a:pt x="1598" y="161023"/>
                    <a:pt x="3623" y="161023"/>
                  </a:cubicBezTo>
                  <a:cubicBezTo>
                    <a:pt x="10455" y="161023"/>
                    <a:pt x="17794" y="160264"/>
                    <a:pt x="24879" y="160264"/>
                  </a:cubicBezTo>
                  <a:cubicBezTo>
                    <a:pt x="33230" y="160264"/>
                    <a:pt x="41834" y="161023"/>
                    <a:pt x="49931" y="161023"/>
                  </a:cubicBezTo>
                  <a:cubicBezTo>
                    <a:pt x="51196" y="161023"/>
                    <a:pt x="54486" y="161023"/>
                    <a:pt x="54486" y="155962"/>
                  </a:cubicBezTo>
                  <a:cubicBezTo>
                    <a:pt x="54486" y="153178"/>
                    <a:pt x="51956" y="153178"/>
                    <a:pt x="48413" y="153178"/>
                  </a:cubicBezTo>
                  <a:cubicBezTo>
                    <a:pt x="35760" y="153178"/>
                    <a:pt x="35760" y="151407"/>
                    <a:pt x="35760" y="149129"/>
                  </a:cubicBezTo>
                  <a:cubicBezTo>
                    <a:pt x="35760" y="146093"/>
                    <a:pt x="46388" y="104845"/>
                    <a:pt x="48160" y="98519"/>
                  </a:cubicBezTo>
                  <a:cubicBezTo>
                    <a:pt x="51449" y="105858"/>
                    <a:pt x="58535" y="114714"/>
                    <a:pt x="71440" y="114714"/>
                  </a:cubicBezTo>
                  <a:cubicBezTo>
                    <a:pt x="100794" y="114714"/>
                    <a:pt x="132426" y="77769"/>
                    <a:pt x="132426" y="40570"/>
                  </a:cubicBezTo>
                  <a:cubicBezTo>
                    <a:pt x="132426" y="16784"/>
                    <a:pt x="118002" y="82"/>
                    <a:pt x="98770" y="82"/>
                  </a:cubicBezTo>
                  <a:cubicBezTo>
                    <a:pt x="86117" y="82"/>
                    <a:pt x="73971" y="9192"/>
                    <a:pt x="65620" y="19061"/>
                  </a:cubicBezTo>
                  <a:cubicBezTo>
                    <a:pt x="63090" y="5396"/>
                    <a:pt x="52209" y="82"/>
                    <a:pt x="42846" y="82"/>
                  </a:cubicBezTo>
                  <a:cubicBezTo>
                    <a:pt x="31205" y="82"/>
                    <a:pt x="26397" y="9951"/>
                    <a:pt x="24120" y="14506"/>
                  </a:cubicBezTo>
                  <a:cubicBezTo>
                    <a:pt x="19565" y="23110"/>
                    <a:pt x="16275" y="38293"/>
                    <a:pt x="16275" y="39052"/>
                  </a:cubicBezTo>
                  <a:cubicBezTo>
                    <a:pt x="16275" y="41583"/>
                    <a:pt x="18806" y="41583"/>
                    <a:pt x="19312" y="41583"/>
                  </a:cubicBezTo>
                  <a:cubicBezTo>
                    <a:pt x="21843" y="41583"/>
                    <a:pt x="22096" y="41330"/>
                    <a:pt x="23614" y="35763"/>
                  </a:cubicBezTo>
                  <a:cubicBezTo>
                    <a:pt x="27916" y="17796"/>
                    <a:pt x="32977" y="5649"/>
                    <a:pt x="42087" y="5649"/>
                  </a:cubicBezTo>
                  <a:cubicBezTo>
                    <a:pt x="46388" y="5649"/>
                    <a:pt x="49931" y="7674"/>
                    <a:pt x="49931" y="17290"/>
                  </a:cubicBezTo>
                  <a:cubicBezTo>
                    <a:pt x="49931" y="23110"/>
                    <a:pt x="49172" y="25894"/>
                    <a:pt x="48160" y="30195"/>
                  </a:cubicBezTo>
                  <a:lnTo>
                    <a:pt x="19818" y="142803"/>
                  </a:lnTo>
                  <a:close/>
                  <a:moveTo>
                    <a:pt x="64355" y="32979"/>
                  </a:moveTo>
                  <a:cubicBezTo>
                    <a:pt x="66126" y="26147"/>
                    <a:pt x="72959" y="19061"/>
                    <a:pt x="77514" y="15265"/>
                  </a:cubicBezTo>
                  <a:cubicBezTo>
                    <a:pt x="86371" y="7421"/>
                    <a:pt x="93709" y="5649"/>
                    <a:pt x="98011" y="5649"/>
                  </a:cubicBezTo>
                  <a:cubicBezTo>
                    <a:pt x="108133" y="5649"/>
                    <a:pt x="114206" y="14506"/>
                    <a:pt x="114206" y="29436"/>
                  </a:cubicBezTo>
                  <a:cubicBezTo>
                    <a:pt x="114206" y="44366"/>
                    <a:pt x="105855" y="73467"/>
                    <a:pt x="101301" y="83083"/>
                  </a:cubicBezTo>
                  <a:cubicBezTo>
                    <a:pt x="92697" y="100797"/>
                    <a:pt x="80550" y="109147"/>
                    <a:pt x="71187" y="109147"/>
                  </a:cubicBezTo>
                  <a:cubicBezTo>
                    <a:pt x="54486" y="109147"/>
                    <a:pt x="51196" y="88144"/>
                    <a:pt x="51196" y="86626"/>
                  </a:cubicBezTo>
                  <a:cubicBezTo>
                    <a:pt x="51196" y="86120"/>
                    <a:pt x="51196" y="85614"/>
                    <a:pt x="51956" y="82577"/>
                  </a:cubicBezTo>
                  <a:lnTo>
                    <a:pt x="64355" y="3297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CF442D93-BCD1-0E5C-C358-A0945FA2CCB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422931" y="5158845"/>
              <a:ext cx="130371" cy="130549"/>
            </a:xfrm>
            <a:custGeom>
              <a:avLst/>
              <a:gdLst>
                <a:gd name="connsiteX0" fmla="*/ 69953 w 130371"/>
                <a:gd name="connsiteY0" fmla="*/ 69692 h 130549"/>
                <a:gd name="connsiteX1" fmla="*/ 124156 w 130371"/>
                <a:gd name="connsiteY1" fmla="*/ 69692 h 130549"/>
                <a:gd name="connsiteX2" fmla="*/ 130710 w 130371"/>
                <a:gd name="connsiteY2" fmla="*/ 65441 h 130549"/>
                <a:gd name="connsiteX3" fmla="*/ 124156 w 130371"/>
                <a:gd name="connsiteY3" fmla="*/ 61013 h 130549"/>
                <a:gd name="connsiteX4" fmla="*/ 69953 w 130371"/>
                <a:gd name="connsiteY4" fmla="*/ 61013 h 130549"/>
                <a:gd name="connsiteX5" fmla="*/ 69953 w 130371"/>
                <a:gd name="connsiteY5" fmla="*/ 6632 h 130549"/>
                <a:gd name="connsiteX6" fmla="*/ 65701 w 130371"/>
                <a:gd name="connsiteY6" fmla="*/ 78 h 130549"/>
                <a:gd name="connsiteX7" fmla="*/ 61273 w 130371"/>
                <a:gd name="connsiteY7" fmla="*/ 6632 h 130549"/>
                <a:gd name="connsiteX8" fmla="*/ 61273 w 130371"/>
                <a:gd name="connsiteY8" fmla="*/ 61013 h 130549"/>
                <a:gd name="connsiteX9" fmla="*/ 6892 w 130371"/>
                <a:gd name="connsiteY9" fmla="*/ 61013 h 130549"/>
                <a:gd name="connsiteX10" fmla="*/ 338 w 130371"/>
                <a:gd name="connsiteY10" fmla="*/ 65264 h 130549"/>
                <a:gd name="connsiteX11" fmla="*/ 6892 w 130371"/>
                <a:gd name="connsiteY11" fmla="*/ 69692 h 130549"/>
                <a:gd name="connsiteX12" fmla="*/ 61273 w 130371"/>
                <a:gd name="connsiteY12" fmla="*/ 69692 h 130549"/>
                <a:gd name="connsiteX13" fmla="*/ 61273 w 130371"/>
                <a:gd name="connsiteY13" fmla="*/ 124073 h 130549"/>
                <a:gd name="connsiteX14" fmla="*/ 65524 w 130371"/>
                <a:gd name="connsiteY14" fmla="*/ 130627 h 130549"/>
                <a:gd name="connsiteX15" fmla="*/ 69953 w 130371"/>
                <a:gd name="connsiteY15" fmla="*/ 124073 h 130549"/>
                <a:gd name="connsiteX16" fmla="*/ 69953 w 130371"/>
                <a:gd name="connsiteY16" fmla="*/ 69692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30549">
                  <a:moveTo>
                    <a:pt x="69953" y="69692"/>
                  </a:moveTo>
                  <a:lnTo>
                    <a:pt x="124156" y="69692"/>
                  </a:lnTo>
                  <a:cubicBezTo>
                    <a:pt x="126459" y="69692"/>
                    <a:pt x="130710" y="69692"/>
                    <a:pt x="130710" y="65441"/>
                  </a:cubicBezTo>
                  <a:cubicBezTo>
                    <a:pt x="130710" y="61013"/>
                    <a:pt x="126636" y="61013"/>
                    <a:pt x="124156" y="61013"/>
                  </a:cubicBezTo>
                  <a:lnTo>
                    <a:pt x="69953" y="61013"/>
                  </a:lnTo>
                  <a:lnTo>
                    <a:pt x="69953" y="6632"/>
                  </a:lnTo>
                  <a:cubicBezTo>
                    <a:pt x="69953" y="4329"/>
                    <a:pt x="69953" y="78"/>
                    <a:pt x="65701" y="78"/>
                  </a:cubicBezTo>
                  <a:cubicBezTo>
                    <a:pt x="61273" y="78"/>
                    <a:pt x="61273" y="4152"/>
                    <a:pt x="61273" y="6632"/>
                  </a:cubicBezTo>
                  <a:lnTo>
                    <a:pt x="61273" y="61013"/>
                  </a:lnTo>
                  <a:lnTo>
                    <a:pt x="6892" y="61013"/>
                  </a:lnTo>
                  <a:cubicBezTo>
                    <a:pt x="4589" y="61013"/>
                    <a:pt x="338" y="61013"/>
                    <a:pt x="338" y="65264"/>
                  </a:cubicBezTo>
                  <a:cubicBezTo>
                    <a:pt x="338" y="69692"/>
                    <a:pt x="4412" y="69692"/>
                    <a:pt x="6892" y="69692"/>
                  </a:cubicBezTo>
                  <a:lnTo>
                    <a:pt x="61273" y="69692"/>
                  </a:lnTo>
                  <a:lnTo>
                    <a:pt x="61273" y="124073"/>
                  </a:lnTo>
                  <a:cubicBezTo>
                    <a:pt x="61273" y="126376"/>
                    <a:pt x="61273" y="130627"/>
                    <a:pt x="65524" y="130627"/>
                  </a:cubicBezTo>
                  <a:cubicBezTo>
                    <a:pt x="69953" y="130627"/>
                    <a:pt x="69953" y="126553"/>
                    <a:pt x="69953" y="124073"/>
                  </a:cubicBezTo>
                  <a:lnTo>
                    <a:pt x="69953" y="69692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ADB49073-0C30-0405-ABC8-C7F6DD02995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418857" y="5329836"/>
              <a:ext cx="53672" cy="119212"/>
            </a:xfrm>
            <a:custGeom>
              <a:avLst/>
              <a:gdLst>
                <a:gd name="connsiteX0" fmla="*/ 49405 w 53672"/>
                <a:gd name="connsiteY0" fmla="*/ 6816 h 119212"/>
                <a:gd name="connsiteX1" fmla="*/ 42319 w 53672"/>
                <a:gd name="connsiteY1" fmla="*/ 85 h 119212"/>
                <a:gd name="connsiteX2" fmla="*/ 32400 w 53672"/>
                <a:gd name="connsiteY2" fmla="*/ 9828 h 119212"/>
                <a:gd name="connsiteX3" fmla="*/ 39485 w 53672"/>
                <a:gd name="connsiteY3" fmla="*/ 16559 h 119212"/>
                <a:gd name="connsiteX4" fmla="*/ 49405 w 53672"/>
                <a:gd name="connsiteY4" fmla="*/ 6816 h 119212"/>
                <a:gd name="connsiteX5" fmla="*/ 13269 w 53672"/>
                <a:gd name="connsiteY5" fmla="*/ 96801 h 119212"/>
                <a:gd name="connsiteX6" fmla="*/ 11675 w 53672"/>
                <a:gd name="connsiteY6" fmla="*/ 104241 h 119212"/>
                <a:gd name="connsiteX7" fmla="*/ 28503 w 53672"/>
                <a:gd name="connsiteY7" fmla="*/ 119297 h 119212"/>
                <a:gd name="connsiteX8" fmla="*/ 54010 w 53672"/>
                <a:gd name="connsiteY8" fmla="*/ 92196 h 119212"/>
                <a:gd name="connsiteX9" fmla="*/ 51176 w 53672"/>
                <a:gd name="connsiteY9" fmla="*/ 89893 h 119212"/>
                <a:gd name="connsiteX10" fmla="*/ 47811 w 53672"/>
                <a:gd name="connsiteY10" fmla="*/ 92904 h 119212"/>
                <a:gd name="connsiteX11" fmla="*/ 29034 w 53672"/>
                <a:gd name="connsiteY11" fmla="*/ 114338 h 119212"/>
                <a:gd name="connsiteX12" fmla="*/ 24606 w 53672"/>
                <a:gd name="connsiteY12" fmla="*/ 108138 h 119212"/>
                <a:gd name="connsiteX13" fmla="*/ 27440 w 53672"/>
                <a:gd name="connsiteY13" fmla="*/ 96801 h 119212"/>
                <a:gd name="connsiteX14" fmla="*/ 33108 w 53672"/>
                <a:gd name="connsiteY14" fmla="*/ 82630 h 119212"/>
                <a:gd name="connsiteX15" fmla="*/ 41788 w 53672"/>
                <a:gd name="connsiteY15" fmla="*/ 60134 h 119212"/>
                <a:gd name="connsiteX16" fmla="*/ 42851 w 53672"/>
                <a:gd name="connsiteY16" fmla="*/ 54466 h 119212"/>
                <a:gd name="connsiteX17" fmla="*/ 26023 w 53672"/>
                <a:gd name="connsiteY17" fmla="*/ 39409 h 119212"/>
                <a:gd name="connsiteX18" fmla="*/ 338 w 53672"/>
                <a:gd name="connsiteY18" fmla="*/ 66511 h 119212"/>
                <a:gd name="connsiteX19" fmla="*/ 3350 w 53672"/>
                <a:gd name="connsiteY19" fmla="*/ 68814 h 119212"/>
                <a:gd name="connsiteX20" fmla="*/ 6538 w 53672"/>
                <a:gd name="connsiteY20" fmla="*/ 65980 h 119212"/>
                <a:gd name="connsiteX21" fmla="*/ 25491 w 53672"/>
                <a:gd name="connsiteY21" fmla="*/ 44369 h 119212"/>
                <a:gd name="connsiteX22" fmla="*/ 29920 w 53672"/>
                <a:gd name="connsiteY22" fmla="*/ 50569 h 119212"/>
                <a:gd name="connsiteX23" fmla="*/ 24429 w 53672"/>
                <a:gd name="connsiteY23" fmla="*/ 68282 h 119212"/>
                <a:gd name="connsiteX24" fmla="*/ 13269 w 53672"/>
                <a:gd name="connsiteY24" fmla="*/ 9680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405" y="6816"/>
                  </a:moveTo>
                  <a:cubicBezTo>
                    <a:pt x="49405" y="3982"/>
                    <a:pt x="47279" y="85"/>
                    <a:pt x="42319" y="85"/>
                  </a:cubicBezTo>
                  <a:cubicBezTo>
                    <a:pt x="37537" y="85"/>
                    <a:pt x="32400" y="4691"/>
                    <a:pt x="32400" y="9828"/>
                  </a:cubicBezTo>
                  <a:cubicBezTo>
                    <a:pt x="32400" y="12839"/>
                    <a:pt x="34703" y="16559"/>
                    <a:pt x="39485" y="16559"/>
                  </a:cubicBezTo>
                  <a:cubicBezTo>
                    <a:pt x="44622" y="16559"/>
                    <a:pt x="49405" y="11599"/>
                    <a:pt x="49405" y="6816"/>
                  </a:cubicBezTo>
                  <a:close/>
                  <a:moveTo>
                    <a:pt x="13269" y="96801"/>
                  </a:moveTo>
                  <a:cubicBezTo>
                    <a:pt x="12561" y="99104"/>
                    <a:pt x="11675" y="101230"/>
                    <a:pt x="11675" y="104241"/>
                  </a:cubicBezTo>
                  <a:cubicBezTo>
                    <a:pt x="11675" y="112566"/>
                    <a:pt x="18760" y="119297"/>
                    <a:pt x="28503" y="119297"/>
                  </a:cubicBezTo>
                  <a:cubicBezTo>
                    <a:pt x="46216" y="119297"/>
                    <a:pt x="54010" y="94853"/>
                    <a:pt x="54010" y="92196"/>
                  </a:cubicBezTo>
                  <a:cubicBezTo>
                    <a:pt x="54010" y="89893"/>
                    <a:pt x="51708" y="89893"/>
                    <a:pt x="51176" y="89893"/>
                  </a:cubicBezTo>
                  <a:cubicBezTo>
                    <a:pt x="48696" y="89893"/>
                    <a:pt x="48519" y="90956"/>
                    <a:pt x="47811" y="92904"/>
                  </a:cubicBezTo>
                  <a:cubicBezTo>
                    <a:pt x="43736" y="107075"/>
                    <a:pt x="35942" y="114338"/>
                    <a:pt x="29034" y="114338"/>
                  </a:cubicBezTo>
                  <a:cubicBezTo>
                    <a:pt x="25491" y="114338"/>
                    <a:pt x="24606" y="112035"/>
                    <a:pt x="24606" y="108138"/>
                  </a:cubicBezTo>
                  <a:cubicBezTo>
                    <a:pt x="24606" y="104064"/>
                    <a:pt x="25846" y="100698"/>
                    <a:pt x="27440" y="96801"/>
                  </a:cubicBezTo>
                  <a:cubicBezTo>
                    <a:pt x="29211" y="92019"/>
                    <a:pt x="31160" y="87236"/>
                    <a:pt x="33108" y="82630"/>
                  </a:cubicBezTo>
                  <a:cubicBezTo>
                    <a:pt x="34703" y="78379"/>
                    <a:pt x="41079" y="62260"/>
                    <a:pt x="41788" y="60134"/>
                  </a:cubicBezTo>
                  <a:cubicBezTo>
                    <a:pt x="42319" y="58363"/>
                    <a:pt x="42851" y="56237"/>
                    <a:pt x="42851" y="54466"/>
                  </a:cubicBezTo>
                  <a:cubicBezTo>
                    <a:pt x="42851" y="46140"/>
                    <a:pt x="35765" y="39409"/>
                    <a:pt x="26023" y="39409"/>
                  </a:cubicBezTo>
                  <a:cubicBezTo>
                    <a:pt x="8486" y="39409"/>
                    <a:pt x="338" y="63500"/>
                    <a:pt x="338" y="66511"/>
                  </a:cubicBezTo>
                  <a:cubicBezTo>
                    <a:pt x="338" y="68814"/>
                    <a:pt x="2818" y="68814"/>
                    <a:pt x="3350" y="68814"/>
                  </a:cubicBezTo>
                  <a:cubicBezTo>
                    <a:pt x="5829" y="68814"/>
                    <a:pt x="6007" y="67928"/>
                    <a:pt x="6538" y="65980"/>
                  </a:cubicBezTo>
                  <a:cubicBezTo>
                    <a:pt x="11143" y="50746"/>
                    <a:pt x="18937" y="44369"/>
                    <a:pt x="25491" y="44369"/>
                  </a:cubicBezTo>
                  <a:cubicBezTo>
                    <a:pt x="28326" y="44369"/>
                    <a:pt x="29920" y="45786"/>
                    <a:pt x="29920" y="50569"/>
                  </a:cubicBezTo>
                  <a:cubicBezTo>
                    <a:pt x="29920" y="54643"/>
                    <a:pt x="28857" y="57300"/>
                    <a:pt x="24429" y="68282"/>
                  </a:cubicBezTo>
                  <a:lnTo>
                    <a:pt x="13269" y="9680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71FFDBC5-A748-73AE-89F7-AD2F4C621BC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592954" y="5186953"/>
              <a:ext cx="58707" cy="253051"/>
            </a:xfrm>
            <a:custGeom>
              <a:avLst/>
              <a:gdLst>
                <a:gd name="connsiteX0" fmla="*/ 59053 w 58707"/>
                <a:gd name="connsiteY0" fmla="*/ 126608 h 253051"/>
                <a:gd name="connsiteX1" fmla="*/ 42351 w 58707"/>
                <a:gd name="connsiteY1" fmla="*/ 47656 h 253051"/>
                <a:gd name="connsiteX2" fmla="*/ 2875 w 58707"/>
                <a:gd name="connsiteY2" fmla="*/ 82 h 253051"/>
                <a:gd name="connsiteX3" fmla="*/ 345 w 58707"/>
                <a:gd name="connsiteY3" fmla="*/ 2613 h 253051"/>
                <a:gd name="connsiteX4" fmla="*/ 5153 w 58707"/>
                <a:gd name="connsiteY4" fmla="*/ 8433 h 253051"/>
                <a:gd name="connsiteX5" fmla="*/ 44376 w 58707"/>
                <a:gd name="connsiteY5" fmla="*/ 126608 h 253051"/>
                <a:gd name="connsiteX6" fmla="*/ 3635 w 58707"/>
                <a:gd name="connsiteY6" fmla="*/ 246301 h 253051"/>
                <a:gd name="connsiteX7" fmla="*/ 345 w 58707"/>
                <a:gd name="connsiteY7" fmla="*/ 250603 h 253051"/>
                <a:gd name="connsiteX8" fmla="*/ 2875 w 58707"/>
                <a:gd name="connsiteY8" fmla="*/ 253133 h 253051"/>
                <a:gd name="connsiteX9" fmla="*/ 43110 w 58707"/>
                <a:gd name="connsiteY9" fmla="*/ 203788 h 253051"/>
                <a:gd name="connsiteX10" fmla="*/ 59053 w 58707"/>
                <a:gd name="connsiteY10" fmla="*/ 12660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53" y="126608"/>
                  </a:moveTo>
                  <a:cubicBezTo>
                    <a:pt x="59053" y="106870"/>
                    <a:pt x="56269" y="76251"/>
                    <a:pt x="42351" y="47656"/>
                  </a:cubicBezTo>
                  <a:cubicBezTo>
                    <a:pt x="27168" y="16531"/>
                    <a:pt x="5406" y="82"/>
                    <a:pt x="2875" y="82"/>
                  </a:cubicBezTo>
                  <a:cubicBezTo>
                    <a:pt x="1357" y="82"/>
                    <a:pt x="345" y="1094"/>
                    <a:pt x="345" y="2613"/>
                  </a:cubicBezTo>
                  <a:cubicBezTo>
                    <a:pt x="345" y="3372"/>
                    <a:pt x="345" y="3878"/>
                    <a:pt x="5153" y="8433"/>
                  </a:cubicBezTo>
                  <a:cubicBezTo>
                    <a:pt x="29952" y="33485"/>
                    <a:pt x="44376" y="73720"/>
                    <a:pt x="44376" y="126608"/>
                  </a:cubicBezTo>
                  <a:cubicBezTo>
                    <a:pt x="44376" y="169880"/>
                    <a:pt x="35013" y="214417"/>
                    <a:pt x="3635" y="246301"/>
                  </a:cubicBezTo>
                  <a:cubicBezTo>
                    <a:pt x="345" y="249338"/>
                    <a:pt x="345" y="249844"/>
                    <a:pt x="345" y="250603"/>
                  </a:cubicBezTo>
                  <a:cubicBezTo>
                    <a:pt x="345" y="252121"/>
                    <a:pt x="1357" y="253133"/>
                    <a:pt x="2875" y="253133"/>
                  </a:cubicBezTo>
                  <a:cubicBezTo>
                    <a:pt x="5406" y="253133"/>
                    <a:pt x="28180" y="235926"/>
                    <a:pt x="43110" y="203788"/>
                  </a:cubicBezTo>
                  <a:cubicBezTo>
                    <a:pt x="56016" y="175953"/>
                    <a:pt x="59053" y="147864"/>
                    <a:pt x="59053" y="1266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4028A699-9178-01B5-0F2B-6B18C421D25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691363" y="5186953"/>
              <a:ext cx="58707" cy="253051"/>
            </a:xfrm>
            <a:custGeom>
              <a:avLst/>
              <a:gdLst>
                <a:gd name="connsiteX0" fmla="*/ 59057 w 58707"/>
                <a:gd name="connsiteY0" fmla="*/ 126608 h 253051"/>
                <a:gd name="connsiteX1" fmla="*/ 42355 w 58707"/>
                <a:gd name="connsiteY1" fmla="*/ 47656 h 253051"/>
                <a:gd name="connsiteX2" fmla="*/ 2879 w 58707"/>
                <a:gd name="connsiteY2" fmla="*/ 82 h 253051"/>
                <a:gd name="connsiteX3" fmla="*/ 349 w 58707"/>
                <a:gd name="connsiteY3" fmla="*/ 2613 h 253051"/>
                <a:gd name="connsiteX4" fmla="*/ 5157 w 58707"/>
                <a:gd name="connsiteY4" fmla="*/ 8433 h 253051"/>
                <a:gd name="connsiteX5" fmla="*/ 44380 w 58707"/>
                <a:gd name="connsiteY5" fmla="*/ 126608 h 253051"/>
                <a:gd name="connsiteX6" fmla="*/ 3638 w 58707"/>
                <a:gd name="connsiteY6" fmla="*/ 246301 h 253051"/>
                <a:gd name="connsiteX7" fmla="*/ 349 w 58707"/>
                <a:gd name="connsiteY7" fmla="*/ 250603 h 253051"/>
                <a:gd name="connsiteX8" fmla="*/ 2879 w 58707"/>
                <a:gd name="connsiteY8" fmla="*/ 253133 h 253051"/>
                <a:gd name="connsiteX9" fmla="*/ 43114 w 58707"/>
                <a:gd name="connsiteY9" fmla="*/ 203788 h 253051"/>
                <a:gd name="connsiteX10" fmla="*/ 59057 w 58707"/>
                <a:gd name="connsiteY10" fmla="*/ 12660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57" y="126608"/>
                  </a:moveTo>
                  <a:cubicBezTo>
                    <a:pt x="59057" y="106870"/>
                    <a:pt x="56273" y="76251"/>
                    <a:pt x="42355" y="47656"/>
                  </a:cubicBezTo>
                  <a:cubicBezTo>
                    <a:pt x="27172" y="16531"/>
                    <a:pt x="5410" y="82"/>
                    <a:pt x="2879" y="82"/>
                  </a:cubicBezTo>
                  <a:cubicBezTo>
                    <a:pt x="1361" y="82"/>
                    <a:pt x="349" y="1094"/>
                    <a:pt x="349" y="2613"/>
                  </a:cubicBezTo>
                  <a:cubicBezTo>
                    <a:pt x="349" y="3372"/>
                    <a:pt x="349" y="3878"/>
                    <a:pt x="5157" y="8433"/>
                  </a:cubicBezTo>
                  <a:cubicBezTo>
                    <a:pt x="29956" y="33485"/>
                    <a:pt x="44380" y="73720"/>
                    <a:pt x="44380" y="126608"/>
                  </a:cubicBezTo>
                  <a:cubicBezTo>
                    <a:pt x="44380" y="169880"/>
                    <a:pt x="35017" y="214417"/>
                    <a:pt x="3638" y="246301"/>
                  </a:cubicBezTo>
                  <a:cubicBezTo>
                    <a:pt x="349" y="249338"/>
                    <a:pt x="349" y="249844"/>
                    <a:pt x="349" y="250603"/>
                  </a:cubicBezTo>
                  <a:cubicBezTo>
                    <a:pt x="349" y="252121"/>
                    <a:pt x="1361" y="253133"/>
                    <a:pt x="2879" y="253133"/>
                  </a:cubicBezTo>
                  <a:cubicBezTo>
                    <a:pt x="5410" y="253133"/>
                    <a:pt x="28184" y="235926"/>
                    <a:pt x="43114" y="203788"/>
                  </a:cubicBezTo>
                  <a:cubicBezTo>
                    <a:pt x="56020" y="175953"/>
                    <a:pt x="59057" y="147864"/>
                    <a:pt x="59057" y="1266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1D90D1A-7FBC-FFF3-7B69-FB720EA9896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600154" y="5479609"/>
              <a:ext cx="4584167" cy="10121"/>
            </a:xfrm>
            <a:custGeom>
              <a:avLst/>
              <a:gdLst>
                <a:gd name="connsiteX0" fmla="*/ 0 w 4584167"/>
                <a:gd name="connsiteY0" fmla="*/ 0 h 10121"/>
                <a:gd name="connsiteX1" fmla="*/ 4584167 w 4584167"/>
                <a:gd name="connsiteY1" fmla="*/ 0 h 10121"/>
                <a:gd name="connsiteX2" fmla="*/ 4584167 w 4584167"/>
                <a:gd name="connsiteY2" fmla="*/ 10121 h 10121"/>
                <a:gd name="connsiteX3" fmla="*/ 0 w 4584167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4167" h="10121">
                  <a:moveTo>
                    <a:pt x="0" y="0"/>
                  </a:moveTo>
                  <a:lnTo>
                    <a:pt x="4584167" y="0"/>
                  </a:lnTo>
                  <a:lnTo>
                    <a:pt x="4584167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273667A1-75C0-1831-5E7D-30239D31508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607239" y="5624633"/>
              <a:ext cx="97930" cy="116150"/>
            </a:xfrm>
            <a:custGeom>
              <a:avLst/>
              <a:gdLst>
                <a:gd name="connsiteX0" fmla="*/ 21484 w 97930"/>
                <a:gd name="connsiteY0" fmla="*/ 49695 h 116150"/>
                <a:gd name="connsiteX1" fmla="*/ 52862 w 97930"/>
                <a:gd name="connsiteY1" fmla="*/ 5664 h 116150"/>
                <a:gd name="connsiteX2" fmla="*/ 81457 w 97930"/>
                <a:gd name="connsiteY2" fmla="*/ 49695 h 116150"/>
                <a:gd name="connsiteX3" fmla="*/ 21484 w 97930"/>
                <a:gd name="connsiteY3" fmla="*/ 49695 h 116150"/>
                <a:gd name="connsiteX4" fmla="*/ 21231 w 97930"/>
                <a:gd name="connsiteY4" fmla="*/ 55009 h 116150"/>
                <a:gd name="connsiteX5" fmla="*/ 91832 w 97930"/>
                <a:gd name="connsiteY5" fmla="*/ 55009 h 116150"/>
                <a:gd name="connsiteX6" fmla="*/ 98158 w 97930"/>
                <a:gd name="connsiteY6" fmla="*/ 49695 h 116150"/>
                <a:gd name="connsiteX7" fmla="*/ 52862 w 97930"/>
                <a:gd name="connsiteY7" fmla="*/ 97 h 116150"/>
                <a:gd name="connsiteX8" fmla="*/ 228 w 97930"/>
                <a:gd name="connsiteY8" fmla="*/ 57792 h 116150"/>
                <a:gd name="connsiteX9" fmla="*/ 55899 w 97930"/>
                <a:gd name="connsiteY9" fmla="*/ 116247 h 116150"/>
                <a:gd name="connsiteX10" fmla="*/ 98158 w 97930"/>
                <a:gd name="connsiteY10" fmla="*/ 83350 h 116150"/>
                <a:gd name="connsiteX11" fmla="*/ 94869 w 97930"/>
                <a:gd name="connsiteY11" fmla="*/ 80314 h 116150"/>
                <a:gd name="connsiteX12" fmla="*/ 91579 w 97930"/>
                <a:gd name="connsiteY12" fmla="*/ 83856 h 116150"/>
                <a:gd name="connsiteX13" fmla="*/ 57417 w 97930"/>
                <a:gd name="connsiteY13" fmla="*/ 109921 h 116150"/>
                <a:gd name="connsiteX14" fmla="*/ 28822 w 97930"/>
                <a:gd name="connsiteY14" fmla="*/ 92966 h 116150"/>
                <a:gd name="connsiteX15" fmla="*/ 21231 w 97930"/>
                <a:gd name="connsiteY15" fmla="*/ 5500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6150">
                  <a:moveTo>
                    <a:pt x="21484" y="49695"/>
                  </a:moveTo>
                  <a:cubicBezTo>
                    <a:pt x="23002" y="11990"/>
                    <a:pt x="44258" y="5664"/>
                    <a:pt x="52862" y="5664"/>
                  </a:cubicBezTo>
                  <a:cubicBezTo>
                    <a:pt x="78926" y="5664"/>
                    <a:pt x="81457" y="39826"/>
                    <a:pt x="81457" y="49695"/>
                  </a:cubicBezTo>
                  <a:lnTo>
                    <a:pt x="21484" y="49695"/>
                  </a:lnTo>
                  <a:close/>
                  <a:moveTo>
                    <a:pt x="21231" y="55009"/>
                  </a:moveTo>
                  <a:lnTo>
                    <a:pt x="91832" y="55009"/>
                  </a:lnTo>
                  <a:cubicBezTo>
                    <a:pt x="97399" y="55009"/>
                    <a:pt x="98158" y="55009"/>
                    <a:pt x="98158" y="49695"/>
                  </a:cubicBezTo>
                  <a:cubicBezTo>
                    <a:pt x="98158" y="24642"/>
                    <a:pt x="84494" y="97"/>
                    <a:pt x="52862" y="97"/>
                  </a:cubicBezTo>
                  <a:cubicBezTo>
                    <a:pt x="23508" y="97"/>
                    <a:pt x="228" y="26161"/>
                    <a:pt x="228" y="57792"/>
                  </a:cubicBezTo>
                  <a:cubicBezTo>
                    <a:pt x="228" y="91701"/>
                    <a:pt x="26798" y="116247"/>
                    <a:pt x="55899" y="116247"/>
                  </a:cubicBezTo>
                  <a:cubicBezTo>
                    <a:pt x="86771" y="116247"/>
                    <a:pt x="98158" y="88158"/>
                    <a:pt x="98158" y="83350"/>
                  </a:cubicBezTo>
                  <a:cubicBezTo>
                    <a:pt x="98158" y="80820"/>
                    <a:pt x="96134" y="80314"/>
                    <a:pt x="94869" y="80314"/>
                  </a:cubicBezTo>
                  <a:cubicBezTo>
                    <a:pt x="92591" y="80314"/>
                    <a:pt x="92085" y="81832"/>
                    <a:pt x="91579" y="83856"/>
                  </a:cubicBezTo>
                  <a:cubicBezTo>
                    <a:pt x="82722" y="109921"/>
                    <a:pt x="59948" y="109921"/>
                    <a:pt x="57417" y="109921"/>
                  </a:cubicBezTo>
                  <a:cubicBezTo>
                    <a:pt x="44765" y="109921"/>
                    <a:pt x="34642" y="102329"/>
                    <a:pt x="28822" y="92966"/>
                  </a:cubicBezTo>
                  <a:cubicBezTo>
                    <a:pt x="21231" y="80820"/>
                    <a:pt x="21231" y="64118"/>
                    <a:pt x="21231" y="5500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DBA8B7B-5FA7-A90C-56CE-D9A4448E066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715658" y="5628935"/>
              <a:ext cx="127537" cy="109065"/>
            </a:xfrm>
            <a:custGeom>
              <a:avLst/>
              <a:gdLst>
                <a:gd name="connsiteX0" fmla="*/ 69821 w 127537"/>
                <a:gd name="connsiteY0" fmla="*/ 49695 h 109065"/>
                <a:gd name="connsiteX1" fmla="*/ 93102 w 127537"/>
                <a:gd name="connsiteY1" fmla="*/ 21100 h 109065"/>
                <a:gd name="connsiteX2" fmla="*/ 123215 w 127537"/>
                <a:gd name="connsiteY2" fmla="*/ 7941 h 109065"/>
                <a:gd name="connsiteX3" fmla="*/ 123215 w 127537"/>
                <a:gd name="connsiteY3" fmla="*/ 97 h 109065"/>
                <a:gd name="connsiteX4" fmla="*/ 102465 w 127537"/>
                <a:gd name="connsiteY4" fmla="*/ 856 h 109065"/>
                <a:gd name="connsiteX5" fmla="*/ 78172 w 127537"/>
                <a:gd name="connsiteY5" fmla="*/ 97 h 109065"/>
                <a:gd name="connsiteX6" fmla="*/ 78172 w 127537"/>
                <a:gd name="connsiteY6" fmla="*/ 7941 h 109065"/>
                <a:gd name="connsiteX7" fmla="*/ 85510 w 127537"/>
                <a:gd name="connsiteY7" fmla="*/ 15786 h 109065"/>
                <a:gd name="connsiteX8" fmla="*/ 81714 w 127537"/>
                <a:gd name="connsiteY8" fmla="*/ 24642 h 109065"/>
                <a:gd name="connsiteX9" fmla="*/ 66025 w 127537"/>
                <a:gd name="connsiteY9" fmla="*/ 44380 h 109065"/>
                <a:gd name="connsiteX10" fmla="*/ 46287 w 127537"/>
                <a:gd name="connsiteY10" fmla="*/ 18822 h 109065"/>
                <a:gd name="connsiteX11" fmla="*/ 44010 w 127537"/>
                <a:gd name="connsiteY11" fmla="*/ 14267 h 109065"/>
                <a:gd name="connsiteX12" fmla="*/ 52867 w 127537"/>
                <a:gd name="connsiteY12" fmla="*/ 7941 h 109065"/>
                <a:gd name="connsiteX13" fmla="*/ 52867 w 127537"/>
                <a:gd name="connsiteY13" fmla="*/ 97 h 109065"/>
                <a:gd name="connsiteX14" fmla="*/ 25537 w 127537"/>
                <a:gd name="connsiteY14" fmla="*/ 856 h 109065"/>
                <a:gd name="connsiteX15" fmla="*/ 1497 w 127537"/>
                <a:gd name="connsiteY15" fmla="*/ 97 h 109065"/>
                <a:gd name="connsiteX16" fmla="*/ 1497 w 127537"/>
                <a:gd name="connsiteY16" fmla="*/ 7941 h 109065"/>
                <a:gd name="connsiteX17" fmla="*/ 31357 w 127537"/>
                <a:gd name="connsiteY17" fmla="*/ 23377 h 109065"/>
                <a:gd name="connsiteX18" fmla="*/ 56409 w 127537"/>
                <a:gd name="connsiteY18" fmla="*/ 56021 h 109065"/>
                <a:gd name="connsiteX19" fmla="*/ 32623 w 127537"/>
                <a:gd name="connsiteY19" fmla="*/ 86134 h 109065"/>
                <a:gd name="connsiteX20" fmla="*/ 232 w 127537"/>
                <a:gd name="connsiteY20" fmla="*/ 101317 h 109065"/>
                <a:gd name="connsiteX21" fmla="*/ 232 w 127537"/>
                <a:gd name="connsiteY21" fmla="*/ 109162 h 109065"/>
                <a:gd name="connsiteX22" fmla="*/ 21235 w 127537"/>
                <a:gd name="connsiteY22" fmla="*/ 108402 h 109065"/>
                <a:gd name="connsiteX23" fmla="*/ 45275 w 127537"/>
                <a:gd name="connsiteY23" fmla="*/ 109162 h 109065"/>
                <a:gd name="connsiteX24" fmla="*/ 45275 w 127537"/>
                <a:gd name="connsiteY24" fmla="*/ 101317 h 109065"/>
                <a:gd name="connsiteX25" fmla="*/ 37937 w 127537"/>
                <a:gd name="connsiteY25" fmla="*/ 93472 h 109065"/>
                <a:gd name="connsiteX26" fmla="*/ 60711 w 127537"/>
                <a:gd name="connsiteY26" fmla="*/ 61335 h 109065"/>
                <a:gd name="connsiteX27" fmla="*/ 79943 w 127537"/>
                <a:gd name="connsiteY27" fmla="*/ 86640 h 109065"/>
                <a:gd name="connsiteX28" fmla="*/ 85257 w 127537"/>
                <a:gd name="connsiteY28" fmla="*/ 94991 h 109065"/>
                <a:gd name="connsiteX29" fmla="*/ 76147 w 127537"/>
                <a:gd name="connsiteY29" fmla="*/ 101317 h 109065"/>
                <a:gd name="connsiteX30" fmla="*/ 76147 w 127537"/>
                <a:gd name="connsiteY30" fmla="*/ 109162 h 109065"/>
                <a:gd name="connsiteX31" fmla="*/ 103477 w 127537"/>
                <a:gd name="connsiteY31" fmla="*/ 108402 h 109065"/>
                <a:gd name="connsiteX32" fmla="*/ 127770 w 127537"/>
                <a:gd name="connsiteY32" fmla="*/ 109162 h 109065"/>
                <a:gd name="connsiteX33" fmla="*/ 127770 w 127537"/>
                <a:gd name="connsiteY33" fmla="*/ 101317 h 109065"/>
                <a:gd name="connsiteX34" fmla="*/ 103730 w 127537"/>
                <a:gd name="connsiteY34" fmla="*/ 93472 h 109065"/>
                <a:gd name="connsiteX35" fmla="*/ 69821 w 127537"/>
                <a:gd name="connsiteY35" fmla="*/ 49695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537" h="109065">
                  <a:moveTo>
                    <a:pt x="69821" y="49695"/>
                  </a:moveTo>
                  <a:cubicBezTo>
                    <a:pt x="77413" y="40079"/>
                    <a:pt x="87028" y="27679"/>
                    <a:pt x="93102" y="21100"/>
                  </a:cubicBezTo>
                  <a:cubicBezTo>
                    <a:pt x="100946" y="11990"/>
                    <a:pt x="111321" y="8194"/>
                    <a:pt x="123215" y="7941"/>
                  </a:cubicBezTo>
                  <a:lnTo>
                    <a:pt x="123215" y="97"/>
                  </a:lnTo>
                  <a:cubicBezTo>
                    <a:pt x="116635" y="603"/>
                    <a:pt x="109044" y="856"/>
                    <a:pt x="102465" y="856"/>
                  </a:cubicBezTo>
                  <a:cubicBezTo>
                    <a:pt x="94873" y="856"/>
                    <a:pt x="81461" y="350"/>
                    <a:pt x="78172" y="97"/>
                  </a:cubicBezTo>
                  <a:lnTo>
                    <a:pt x="78172" y="7941"/>
                  </a:lnTo>
                  <a:cubicBezTo>
                    <a:pt x="83486" y="8447"/>
                    <a:pt x="85510" y="11737"/>
                    <a:pt x="85510" y="15786"/>
                  </a:cubicBezTo>
                  <a:cubicBezTo>
                    <a:pt x="85510" y="19835"/>
                    <a:pt x="82980" y="23124"/>
                    <a:pt x="81714" y="24642"/>
                  </a:cubicBezTo>
                  <a:lnTo>
                    <a:pt x="66025" y="44380"/>
                  </a:lnTo>
                  <a:lnTo>
                    <a:pt x="46287" y="18822"/>
                  </a:lnTo>
                  <a:cubicBezTo>
                    <a:pt x="44010" y="16292"/>
                    <a:pt x="44010" y="15786"/>
                    <a:pt x="44010" y="14267"/>
                  </a:cubicBezTo>
                  <a:cubicBezTo>
                    <a:pt x="44010" y="10472"/>
                    <a:pt x="47806" y="8194"/>
                    <a:pt x="52867" y="7941"/>
                  </a:cubicBezTo>
                  <a:lnTo>
                    <a:pt x="52867" y="97"/>
                  </a:lnTo>
                  <a:cubicBezTo>
                    <a:pt x="46287" y="350"/>
                    <a:pt x="29586" y="856"/>
                    <a:pt x="25537" y="856"/>
                  </a:cubicBezTo>
                  <a:cubicBezTo>
                    <a:pt x="20223" y="856"/>
                    <a:pt x="8330" y="603"/>
                    <a:pt x="1497" y="97"/>
                  </a:cubicBezTo>
                  <a:lnTo>
                    <a:pt x="1497" y="7941"/>
                  </a:lnTo>
                  <a:cubicBezTo>
                    <a:pt x="19211" y="7941"/>
                    <a:pt x="19464" y="8194"/>
                    <a:pt x="31357" y="23377"/>
                  </a:cubicBezTo>
                  <a:lnTo>
                    <a:pt x="56409" y="56021"/>
                  </a:lnTo>
                  <a:lnTo>
                    <a:pt x="32623" y="86134"/>
                  </a:lnTo>
                  <a:cubicBezTo>
                    <a:pt x="20476" y="100811"/>
                    <a:pt x="5546" y="101317"/>
                    <a:pt x="232" y="101317"/>
                  </a:cubicBezTo>
                  <a:lnTo>
                    <a:pt x="232" y="109162"/>
                  </a:lnTo>
                  <a:cubicBezTo>
                    <a:pt x="6811" y="108655"/>
                    <a:pt x="14656" y="108402"/>
                    <a:pt x="21235" y="108402"/>
                  </a:cubicBezTo>
                  <a:cubicBezTo>
                    <a:pt x="28574" y="108402"/>
                    <a:pt x="39202" y="108908"/>
                    <a:pt x="45275" y="109162"/>
                  </a:cubicBezTo>
                  <a:lnTo>
                    <a:pt x="45275" y="101317"/>
                  </a:lnTo>
                  <a:cubicBezTo>
                    <a:pt x="39708" y="100558"/>
                    <a:pt x="37937" y="97268"/>
                    <a:pt x="37937" y="93472"/>
                  </a:cubicBezTo>
                  <a:cubicBezTo>
                    <a:pt x="37937" y="87905"/>
                    <a:pt x="45275" y="79555"/>
                    <a:pt x="60711" y="61335"/>
                  </a:cubicBezTo>
                  <a:lnTo>
                    <a:pt x="79943" y="86640"/>
                  </a:lnTo>
                  <a:cubicBezTo>
                    <a:pt x="81967" y="89424"/>
                    <a:pt x="85257" y="93472"/>
                    <a:pt x="85257" y="94991"/>
                  </a:cubicBezTo>
                  <a:cubicBezTo>
                    <a:pt x="85257" y="97268"/>
                    <a:pt x="82980" y="101064"/>
                    <a:pt x="76147" y="101317"/>
                  </a:cubicBezTo>
                  <a:lnTo>
                    <a:pt x="76147" y="109162"/>
                  </a:lnTo>
                  <a:cubicBezTo>
                    <a:pt x="83739" y="108908"/>
                    <a:pt x="97910" y="108402"/>
                    <a:pt x="103477" y="108402"/>
                  </a:cubicBezTo>
                  <a:cubicBezTo>
                    <a:pt x="110309" y="108402"/>
                    <a:pt x="120178" y="108655"/>
                    <a:pt x="127770" y="109162"/>
                  </a:cubicBezTo>
                  <a:lnTo>
                    <a:pt x="127770" y="101317"/>
                  </a:lnTo>
                  <a:cubicBezTo>
                    <a:pt x="114105" y="101317"/>
                    <a:pt x="109550" y="100811"/>
                    <a:pt x="103730" y="93472"/>
                  </a:cubicBezTo>
                  <a:lnTo>
                    <a:pt x="69821" y="4969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FD5657B9-CDEB-367C-CB34-AA28780C19E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853262" y="5626151"/>
              <a:ext cx="124754" cy="160940"/>
            </a:xfrm>
            <a:custGeom>
              <a:avLst/>
              <a:gdLst>
                <a:gd name="connsiteX0" fmla="*/ 36677 w 124754"/>
                <a:gd name="connsiteY0" fmla="*/ 16798 h 160940"/>
                <a:gd name="connsiteX1" fmla="*/ 36677 w 124754"/>
                <a:gd name="connsiteY1" fmla="*/ 97 h 160940"/>
                <a:gd name="connsiteX2" fmla="*/ 237 w 124754"/>
                <a:gd name="connsiteY2" fmla="*/ 2880 h 160940"/>
                <a:gd name="connsiteX3" fmla="*/ 237 w 124754"/>
                <a:gd name="connsiteY3" fmla="*/ 10725 h 160940"/>
                <a:gd name="connsiteX4" fmla="*/ 19975 w 124754"/>
                <a:gd name="connsiteY4" fmla="*/ 23377 h 160940"/>
                <a:gd name="connsiteX5" fmla="*/ 19975 w 124754"/>
                <a:gd name="connsiteY5" fmla="*/ 141805 h 160940"/>
                <a:gd name="connsiteX6" fmla="*/ 237 w 124754"/>
                <a:gd name="connsiteY6" fmla="*/ 153192 h 160940"/>
                <a:gd name="connsiteX7" fmla="*/ 237 w 124754"/>
                <a:gd name="connsiteY7" fmla="*/ 161037 h 160940"/>
                <a:gd name="connsiteX8" fmla="*/ 28579 w 124754"/>
                <a:gd name="connsiteY8" fmla="*/ 160278 h 160940"/>
                <a:gd name="connsiteX9" fmla="*/ 57174 w 124754"/>
                <a:gd name="connsiteY9" fmla="*/ 161037 h 160940"/>
                <a:gd name="connsiteX10" fmla="*/ 57174 w 124754"/>
                <a:gd name="connsiteY10" fmla="*/ 153192 h 160940"/>
                <a:gd name="connsiteX11" fmla="*/ 37436 w 124754"/>
                <a:gd name="connsiteY11" fmla="*/ 141805 h 160940"/>
                <a:gd name="connsiteX12" fmla="*/ 37436 w 124754"/>
                <a:gd name="connsiteY12" fmla="*/ 99293 h 160940"/>
                <a:gd name="connsiteX13" fmla="*/ 37436 w 124754"/>
                <a:gd name="connsiteY13" fmla="*/ 97015 h 160940"/>
                <a:gd name="connsiteX14" fmla="*/ 68561 w 124754"/>
                <a:gd name="connsiteY14" fmla="*/ 114729 h 160940"/>
                <a:gd name="connsiteX15" fmla="*/ 124991 w 124754"/>
                <a:gd name="connsiteY15" fmla="*/ 57286 h 160940"/>
                <a:gd name="connsiteX16" fmla="*/ 72104 w 124754"/>
                <a:gd name="connsiteY16" fmla="*/ 97 h 160940"/>
                <a:gd name="connsiteX17" fmla="*/ 36677 w 124754"/>
                <a:gd name="connsiteY17" fmla="*/ 16798 h 160940"/>
                <a:gd name="connsiteX18" fmla="*/ 37436 w 124754"/>
                <a:gd name="connsiteY18" fmla="*/ 83097 h 160940"/>
                <a:gd name="connsiteX19" fmla="*/ 37436 w 124754"/>
                <a:gd name="connsiteY19" fmla="*/ 26667 h 160940"/>
                <a:gd name="connsiteX20" fmla="*/ 70079 w 124754"/>
                <a:gd name="connsiteY20" fmla="*/ 6423 h 160940"/>
                <a:gd name="connsiteX21" fmla="*/ 103988 w 124754"/>
                <a:gd name="connsiteY21" fmla="*/ 57286 h 160940"/>
                <a:gd name="connsiteX22" fmla="*/ 67549 w 124754"/>
                <a:gd name="connsiteY22" fmla="*/ 109162 h 160940"/>
                <a:gd name="connsiteX23" fmla="*/ 40978 w 124754"/>
                <a:gd name="connsiteY23" fmla="*/ 93725 h 160940"/>
                <a:gd name="connsiteX24" fmla="*/ 37436 w 124754"/>
                <a:gd name="connsiteY24" fmla="*/ 8309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54" h="160940">
                  <a:moveTo>
                    <a:pt x="36677" y="16798"/>
                  </a:moveTo>
                  <a:lnTo>
                    <a:pt x="36677" y="97"/>
                  </a:lnTo>
                  <a:lnTo>
                    <a:pt x="237" y="2880"/>
                  </a:lnTo>
                  <a:lnTo>
                    <a:pt x="237" y="10725"/>
                  </a:lnTo>
                  <a:cubicBezTo>
                    <a:pt x="18204" y="10725"/>
                    <a:pt x="19975" y="12243"/>
                    <a:pt x="19975" y="23377"/>
                  </a:cubicBezTo>
                  <a:lnTo>
                    <a:pt x="19975" y="141805"/>
                  </a:lnTo>
                  <a:cubicBezTo>
                    <a:pt x="19975" y="153192"/>
                    <a:pt x="17192" y="153192"/>
                    <a:pt x="237" y="153192"/>
                  </a:cubicBezTo>
                  <a:lnTo>
                    <a:pt x="237" y="161037"/>
                  </a:lnTo>
                  <a:cubicBezTo>
                    <a:pt x="8841" y="160784"/>
                    <a:pt x="22000" y="160278"/>
                    <a:pt x="28579" y="160278"/>
                  </a:cubicBezTo>
                  <a:cubicBezTo>
                    <a:pt x="35411" y="160278"/>
                    <a:pt x="48317" y="160784"/>
                    <a:pt x="57174" y="161037"/>
                  </a:cubicBezTo>
                  <a:lnTo>
                    <a:pt x="57174" y="153192"/>
                  </a:lnTo>
                  <a:cubicBezTo>
                    <a:pt x="40219" y="153192"/>
                    <a:pt x="37436" y="153192"/>
                    <a:pt x="37436" y="141805"/>
                  </a:cubicBezTo>
                  <a:lnTo>
                    <a:pt x="37436" y="99293"/>
                  </a:lnTo>
                  <a:lnTo>
                    <a:pt x="37436" y="97015"/>
                  </a:lnTo>
                  <a:cubicBezTo>
                    <a:pt x="38701" y="101064"/>
                    <a:pt x="49329" y="114729"/>
                    <a:pt x="68561" y="114729"/>
                  </a:cubicBezTo>
                  <a:cubicBezTo>
                    <a:pt x="98674" y="114729"/>
                    <a:pt x="124991" y="89930"/>
                    <a:pt x="124991" y="57286"/>
                  </a:cubicBezTo>
                  <a:cubicBezTo>
                    <a:pt x="124991" y="25149"/>
                    <a:pt x="100445" y="97"/>
                    <a:pt x="72104" y="97"/>
                  </a:cubicBezTo>
                  <a:cubicBezTo>
                    <a:pt x="52366" y="97"/>
                    <a:pt x="41738" y="11231"/>
                    <a:pt x="36677" y="16798"/>
                  </a:cubicBezTo>
                  <a:close/>
                  <a:moveTo>
                    <a:pt x="37436" y="83097"/>
                  </a:moveTo>
                  <a:lnTo>
                    <a:pt x="37436" y="26667"/>
                  </a:lnTo>
                  <a:cubicBezTo>
                    <a:pt x="44774" y="13761"/>
                    <a:pt x="57174" y="6423"/>
                    <a:pt x="70079" y="6423"/>
                  </a:cubicBezTo>
                  <a:cubicBezTo>
                    <a:pt x="88552" y="6423"/>
                    <a:pt x="103988" y="28691"/>
                    <a:pt x="103988" y="57286"/>
                  </a:cubicBezTo>
                  <a:cubicBezTo>
                    <a:pt x="103988" y="87905"/>
                    <a:pt x="86275" y="109162"/>
                    <a:pt x="67549" y="109162"/>
                  </a:cubicBezTo>
                  <a:cubicBezTo>
                    <a:pt x="57427" y="109162"/>
                    <a:pt x="47811" y="104101"/>
                    <a:pt x="40978" y="93725"/>
                  </a:cubicBezTo>
                  <a:cubicBezTo>
                    <a:pt x="37436" y="88411"/>
                    <a:pt x="37436" y="88158"/>
                    <a:pt x="37436" y="8309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7C7D479A-520C-3CDA-3704-1F02204DD50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011813" y="5548212"/>
              <a:ext cx="58707" cy="253051"/>
            </a:xfrm>
            <a:custGeom>
              <a:avLst/>
              <a:gdLst>
                <a:gd name="connsiteX0" fmla="*/ 58951 w 58707"/>
                <a:gd name="connsiteY0" fmla="*/ 250617 h 253051"/>
                <a:gd name="connsiteX1" fmla="*/ 54649 w 58707"/>
                <a:gd name="connsiteY1" fmla="*/ 245050 h 253051"/>
                <a:gd name="connsiteX2" fmla="*/ 14920 w 58707"/>
                <a:gd name="connsiteY2" fmla="*/ 126622 h 253051"/>
                <a:gd name="connsiteX3" fmla="*/ 55661 w 58707"/>
                <a:gd name="connsiteY3" fmla="*/ 6929 h 253051"/>
                <a:gd name="connsiteX4" fmla="*/ 58951 w 58707"/>
                <a:gd name="connsiteY4" fmla="*/ 2627 h 253051"/>
                <a:gd name="connsiteX5" fmla="*/ 56420 w 58707"/>
                <a:gd name="connsiteY5" fmla="*/ 97 h 253051"/>
                <a:gd name="connsiteX6" fmla="*/ 16185 w 58707"/>
                <a:gd name="connsiteY6" fmla="*/ 49441 h 253051"/>
                <a:gd name="connsiteX7" fmla="*/ 243 w 58707"/>
                <a:gd name="connsiteY7" fmla="*/ 126622 h 253051"/>
                <a:gd name="connsiteX8" fmla="*/ 16944 w 58707"/>
                <a:gd name="connsiteY8" fmla="*/ 205574 h 253051"/>
                <a:gd name="connsiteX9" fmla="*/ 56420 w 58707"/>
                <a:gd name="connsiteY9" fmla="*/ 253148 h 253051"/>
                <a:gd name="connsiteX10" fmla="*/ 58951 w 5870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51" y="250617"/>
                  </a:moveTo>
                  <a:cubicBezTo>
                    <a:pt x="58951" y="249858"/>
                    <a:pt x="58951" y="249352"/>
                    <a:pt x="54649" y="245050"/>
                  </a:cubicBezTo>
                  <a:cubicBezTo>
                    <a:pt x="23017" y="213166"/>
                    <a:pt x="14920" y="165339"/>
                    <a:pt x="14920" y="126622"/>
                  </a:cubicBezTo>
                  <a:cubicBezTo>
                    <a:pt x="14920" y="82591"/>
                    <a:pt x="24536" y="38560"/>
                    <a:pt x="55661" y="6929"/>
                  </a:cubicBezTo>
                  <a:cubicBezTo>
                    <a:pt x="58951" y="3892"/>
                    <a:pt x="58951" y="3386"/>
                    <a:pt x="58951" y="2627"/>
                  </a:cubicBezTo>
                  <a:cubicBezTo>
                    <a:pt x="58951" y="856"/>
                    <a:pt x="57938" y="97"/>
                    <a:pt x="56420" y="97"/>
                  </a:cubicBezTo>
                  <a:cubicBezTo>
                    <a:pt x="53890" y="97"/>
                    <a:pt x="31115" y="17304"/>
                    <a:pt x="16185" y="49441"/>
                  </a:cubicBezTo>
                  <a:cubicBezTo>
                    <a:pt x="3279" y="77277"/>
                    <a:pt x="243" y="105366"/>
                    <a:pt x="243" y="126622"/>
                  </a:cubicBezTo>
                  <a:cubicBezTo>
                    <a:pt x="243" y="146360"/>
                    <a:pt x="3026" y="176979"/>
                    <a:pt x="16944" y="205574"/>
                  </a:cubicBezTo>
                  <a:cubicBezTo>
                    <a:pt x="32127" y="236699"/>
                    <a:pt x="53890" y="253148"/>
                    <a:pt x="56420" y="253148"/>
                  </a:cubicBezTo>
                  <a:cubicBezTo>
                    <a:pt x="57938" y="253148"/>
                    <a:pt x="58951" y="252388"/>
                    <a:pt x="58951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FD72B139-7EEC-89B5-8F2F-992F7C2EC17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093520" y="5624633"/>
              <a:ext cx="82747" cy="116150"/>
            </a:xfrm>
            <a:custGeom>
              <a:avLst/>
              <a:gdLst>
                <a:gd name="connsiteX0" fmla="*/ 44531 w 82747"/>
                <a:gd name="connsiteY0" fmla="*/ 64372 h 116150"/>
                <a:gd name="connsiteX1" fmla="*/ 70848 w 82747"/>
                <a:gd name="connsiteY1" fmla="*/ 87652 h 116150"/>
                <a:gd name="connsiteX2" fmla="*/ 42253 w 82747"/>
                <a:gd name="connsiteY2" fmla="*/ 110680 h 116150"/>
                <a:gd name="connsiteX3" fmla="*/ 7079 w 82747"/>
                <a:gd name="connsiteY3" fmla="*/ 74747 h 116150"/>
                <a:gd name="connsiteX4" fmla="*/ 3536 w 82747"/>
                <a:gd name="connsiteY4" fmla="*/ 70445 h 116150"/>
                <a:gd name="connsiteX5" fmla="*/ 247 w 82747"/>
                <a:gd name="connsiteY5" fmla="*/ 76771 h 116150"/>
                <a:gd name="connsiteX6" fmla="*/ 247 w 82747"/>
                <a:gd name="connsiteY6" fmla="*/ 110174 h 116150"/>
                <a:gd name="connsiteX7" fmla="*/ 3030 w 82747"/>
                <a:gd name="connsiteY7" fmla="*/ 116247 h 116150"/>
                <a:gd name="connsiteX8" fmla="*/ 9356 w 82747"/>
                <a:gd name="connsiteY8" fmla="*/ 111186 h 116150"/>
                <a:gd name="connsiteX9" fmla="*/ 14418 w 82747"/>
                <a:gd name="connsiteY9" fmla="*/ 105366 h 116150"/>
                <a:gd name="connsiteX10" fmla="*/ 42253 w 82747"/>
                <a:gd name="connsiteY10" fmla="*/ 116247 h 116150"/>
                <a:gd name="connsiteX11" fmla="*/ 82994 w 82747"/>
                <a:gd name="connsiteY11" fmla="*/ 81073 h 116150"/>
                <a:gd name="connsiteX12" fmla="*/ 72366 w 82747"/>
                <a:gd name="connsiteY12" fmla="*/ 57033 h 116150"/>
                <a:gd name="connsiteX13" fmla="*/ 43518 w 82747"/>
                <a:gd name="connsiteY13" fmla="*/ 44887 h 116150"/>
                <a:gd name="connsiteX14" fmla="*/ 12393 w 82747"/>
                <a:gd name="connsiteY14" fmla="*/ 24136 h 116150"/>
                <a:gd name="connsiteX15" fmla="*/ 40735 w 82747"/>
                <a:gd name="connsiteY15" fmla="*/ 4904 h 116150"/>
                <a:gd name="connsiteX16" fmla="*/ 70342 w 82747"/>
                <a:gd name="connsiteY16" fmla="*/ 35524 h 116150"/>
                <a:gd name="connsiteX17" fmla="*/ 73378 w 82747"/>
                <a:gd name="connsiteY17" fmla="*/ 37801 h 116150"/>
                <a:gd name="connsiteX18" fmla="*/ 76668 w 82747"/>
                <a:gd name="connsiteY18" fmla="*/ 31728 h 116150"/>
                <a:gd name="connsiteX19" fmla="*/ 76668 w 82747"/>
                <a:gd name="connsiteY19" fmla="*/ 6170 h 116150"/>
                <a:gd name="connsiteX20" fmla="*/ 73884 w 82747"/>
                <a:gd name="connsiteY20" fmla="*/ 97 h 116150"/>
                <a:gd name="connsiteX21" fmla="*/ 68823 w 82747"/>
                <a:gd name="connsiteY21" fmla="*/ 3133 h 116150"/>
                <a:gd name="connsiteX22" fmla="*/ 64522 w 82747"/>
                <a:gd name="connsiteY22" fmla="*/ 7182 h 116150"/>
                <a:gd name="connsiteX23" fmla="*/ 40735 w 82747"/>
                <a:gd name="connsiteY23" fmla="*/ 97 h 116150"/>
                <a:gd name="connsiteX24" fmla="*/ 247 w 82747"/>
                <a:gd name="connsiteY24" fmla="*/ 31222 h 116150"/>
                <a:gd name="connsiteX25" fmla="*/ 11128 w 82747"/>
                <a:gd name="connsiteY25" fmla="*/ 52731 h 116150"/>
                <a:gd name="connsiteX26" fmla="*/ 44531 w 82747"/>
                <a:gd name="connsiteY26" fmla="*/ 64372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6150">
                  <a:moveTo>
                    <a:pt x="44531" y="64372"/>
                  </a:moveTo>
                  <a:cubicBezTo>
                    <a:pt x="50098" y="65384"/>
                    <a:pt x="70848" y="69433"/>
                    <a:pt x="70848" y="87652"/>
                  </a:cubicBezTo>
                  <a:cubicBezTo>
                    <a:pt x="70848" y="100558"/>
                    <a:pt x="61991" y="110680"/>
                    <a:pt x="42253" y="110680"/>
                  </a:cubicBezTo>
                  <a:cubicBezTo>
                    <a:pt x="20997" y="110680"/>
                    <a:pt x="11887" y="96256"/>
                    <a:pt x="7079" y="74747"/>
                  </a:cubicBezTo>
                  <a:cubicBezTo>
                    <a:pt x="6320" y="71457"/>
                    <a:pt x="6067" y="70445"/>
                    <a:pt x="3536" y="70445"/>
                  </a:cubicBezTo>
                  <a:cubicBezTo>
                    <a:pt x="247" y="70445"/>
                    <a:pt x="247" y="72216"/>
                    <a:pt x="247" y="76771"/>
                  </a:cubicBezTo>
                  <a:lnTo>
                    <a:pt x="247" y="110174"/>
                  </a:lnTo>
                  <a:cubicBezTo>
                    <a:pt x="247" y="114476"/>
                    <a:pt x="247" y="116247"/>
                    <a:pt x="3030" y="116247"/>
                  </a:cubicBezTo>
                  <a:cubicBezTo>
                    <a:pt x="4295" y="116247"/>
                    <a:pt x="4549" y="115994"/>
                    <a:pt x="9356" y="111186"/>
                  </a:cubicBezTo>
                  <a:cubicBezTo>
                    <a:pt x="9863" y="110680"/>
                    <a:pt x="9863" y="110174"/>
                    <a:pt x="14418" y="105366"/>
                  </a:cubicBezTo>
                  <a:cubicBezTo>
                    <a:pt x="25552" y="115994"/>
                    <a:pt x="36939" y="116247"/>
                    <a:pt x="42253" y="116247"/>
                  </a:cubicBezTo>
                  <a:cubicBezTo>
                    <a:pt x="71354" y="116247"/>
                    <a:pt x="82994" y="99293"/>
                    <a:pt x="82994" y="81073"/>
                  </a:cubicBezTo>
                  <a:cubicBezTo>
                    <a:pt x="82994" y="67661"/>
                    <a:pt x="75403" y="60070"/>
                    <a:pt x="72366" y="57033"/>
                  </a:cubicBezTo>
                  <a:cubicBezTo>
                    <a:pt x="64015" y="48935"/>
                    <a:pt x="54147" y="46911"/>
                    <a:pt x="43518" y="44887"/>
                  </a:cubicBezTo>
                  <a:cubicBezTo>
                    <a:pt x="29348" y="42103"/>
                    <a:pt x="12393" y="38813"/>
                    <a:pt x="12393" y="24136"/>
                  </a:cubicBezTo>
                  <a:cubicBezTo>
                    <a:pt x="12393" y="15280"/>
                    <a:pt x="18972" y="4904"/>
                    <a:pt x="40735" y="4904"/>
                  </a:cubicBezTo>
                  <a:cubicBezTo>
                    <a:pt x="68570" y="4904"/>
                    <a:pt x="69836" y="27679"/>
                    <a:pt x="70342" y="35524"/>
                  </a:cubicBezTo>
                  <a:cubicBezTo>
                    <a:pt x="70595" y="37801"/>
                    <a:pt x="72872" y="37801"/>
                    <a:pt x="73378" y="37801"/>
                  </a:cubicBezTo>
                  <a:cubicBezTo>
                    <a:pt x="76668" y="37801"/>
                    <a:pt x="76668" y="36536"/>
                    <a:pt x="76668" y="31728"/>
                  </a:cubicBezTo>
                  <a:lnTo>
                    <a:pt x="76668" y="6170"/>
                  </a:lnTo>
                  <a:cubicBezTo>
                    <a:pt x="76668" y="1868"/>
                    <a:pt x="76668" y="97"/>
                    <a:pt x="73884" y="97"/>
                  </a:cubicBezTo>
                  <a:cubicBezTo>
                    <a:pt x="72619" y="97"/>
                    <a:pt x="72113" y="97"/>
                    <a:pt x="68823" y="3133"/>
                  </a:cubicBezTo>
                  <a:cubicBezTo>
                    <a:pt x="68064" y="4145"/>
                    <a:pt x="65534" y="6423"/>
                    <a:pt x="64522" y="7182"/>
                  </a:cubicBezTo>
                  <a:cubicBezTo>
                    <a:pt x="54906" y="97"/>
                    <a:pt x="44531" y="97"/>
                    <a:pt x="40735" y="97"/>
                  </a:cubicBezTo>
                  <a:cubicBezTo>
                    <a:pt x="9863" y="97"/>
                    <a:pt x="247" y="17051"/>
                    <a:pt x="247" y="31222"/>
                  </a:cubicBezTo>
                  <a:cubicBezTo>
                    <a:pt x="247" y="40079"/>
                    <a:pt x="4295" y="47164"/>
                    <a:pt x="11128" y="52731"/>
                  </a:cubicBezTo>
                  <a:cubicBezTo>
                    <a:pt x="19225" y="59310"/>
                    <a:pt x="26311" y="60829"/>
                    <a:pt x="44531" y="6437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7B4F245-4AE0-45BB-B9BB-0CB5B729113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193335" y="5568709"/>
              <a:ext cx="54152" cy="169291"/>
            </a:xfrm>
            <a:custGeom>
              <a:avLst/>
              <a:gdLst>
                <a:gd name="connsiteX0" fmla="*/ 36690 w 54152"/>
                <a:gd name="connsiteY0" fmla="*/ 57539 h 169291"/>
                <a:gd name="connsiteX1" fmla="*/ 1263 w 54152"/>
                <a:gd name="connsiteY1" fmla="*/ 60323 h 169291"/>
                <a:gd name="connsiteX2" fmla="*/ 1263 w 54152"/>
                <a:gd name="connsiteY2" fmla="*/ 68167 h 169291"/>
                <a:gd name="connsiteX3" fmla="*/ 19989 w 54152"/>
                <a:gd name="connsiteY3" fmla="*/ 82085 h 169291"/>
                <a:gd name="connsiteX4" fmla="*/ 19989 w 54152"/>
                <a:gd name="connsiteY4" fmla="*/ 150156 h 169291"/>
                <a:gd name="connsiteX5" fmla="*/ 251 w 54152"/>
                <a:gd name="connsiteY5" fmla="*/ 161543 h 169291"/>
                <a:gd name="connsiteX6" fmla="*/ 251 w 54152"/>
                <a:gd name="connsiteY6" fmla="*/ 169388 h 169291"/>
                <a:gd name="connsiteX7" fmla="*/ 28086 w 54152"/>
                <a:gd name="connsiteY7" fmla="*/ 168629 h 169291"/>
                <a:gd name="connsiteX8" fmla="*/ 54403 w 54152"/>
                <a:gd name="connsiteY8" fmla="*/ 169388 h 169291"/>
                <a:gd name="connsiteX9" fmla="*/ 54403 w 54152"/>
                <a:gd name="connsiteY9" fmla="*/ 161543 h 169291"/>
                <a:gd name="connsiteX10" fmla="*/ 36690 w 54152"/>
                <a:gd name="connsiteY10" fmla="*/ 150409 h 169291"/>
                <a:gd name="connsiteX11" fmla="*/ 36690 w 54152"/>
                <a:gd name="connsiteY11" fmla="*/ 57539 h 169291"/>
                <a:gd name="connsiteX12" fmla="*/ 37702 w 54152"/>
                <a:gd name="connsiteY12" fmla="*/ 13508 h 169291"/>
                <a:gd name="connsiteX13" fmla="*/ 24290 w 54152"/>
                <a:gd name="connsiteY13" fmla="*/ 97 h 169291"/>
                <a:gd name="connsiteX14" fmla="*/ 10879 w 54152"/>
                <a:gd name="connsiteY14" fmla="*/ 13508 h 169291"/>
                <a:gd name="connsiteX15" fmla="*/ 24290 w 54152"/>
                <a:gd name="connsiteY15" fmla="*/ 26920 h 169291"/>
                <a:gd name="connsiteX16" fmla="*/ 37702 w 54152"/>
                <a:gd name="connsiteY16" fmla="*/ 13508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9291">
                  <a:moveTo>
                    <a:pt x="36690" y="57539"/>
                  </a:moveTo>
                  <a:lnTo>
                    <a:pt x="1263" y="60323"/>
                  </a:lnTo>
                  <a:lnTo>
                    <a:pt x="1263" y="68167"/>
                  </a:lnTo>
                  <a:cubicBezTo>
                    <a:pt x="17711" y="68167"/>
                    <a:pt x="19989" y="69686"/>
                    <a:pt x="19989" y="82085"/>
                  </a:cubicBezTo>
                  <a:lnTo>
                    <a:pt x="19989" y="150156"/>
                  </a:lnTo>
                  <a:cubicBezTo>
                    <a:pt x="19989" y="161543"/>
                    <a:pt x="17205" y="161543"/>
                    <a:pt x="251" y="161543"/>
                  </a:cubicBezTo>
                  <a:lnTo>
                    <a:pt x="251" y="169388"/>
                  </a:lnTo>
                  <a:cubicBezTo>
                    <a:pt x="8348" y="169135"/>
                    <a:pt x="22013" y="168629"/>
                    <a:pt x="28086" y="168629"/>
                  </a:cubicBezTo>
                  <a:cubicBezTo>
                    <a:pt x="36943" y="168629"/>
                    <a:pt x="45800" y="169135"/>
                    <a:pt x="54403" y="169388"/>
                  </a:cubicBezTo>
                  <a:lnTo>
                    <a:pt x="54403" y="161543"/>
                  </a:lnTo>
                  <a:cubicBezTo>
                    <a:pt x="37702" y="161543"/>
                    <a:pt x="36690" y="160278"/>
                    <a:pt x="36690" y="150409"/>
                  </a:cubicBezTo>
                  <a:lnTo>
                    <a:pt x="36690" y="57539"/>
                  </a:lnTo>
                  <a:close/>
                  <a:moveTo>
                    <a:pt x="37702" y="13508"/>
                  </a:moveTo>
                  <a:cubicBezTo>
                    <a:pt x="37702" y="5411"/>
                    <a:pt x="31376" y="97"/>
                    <a:pt x="24290" y="97"/>
                  </a:cubicBezTo>
                  <a:cubicBezTo>
                    <a:pt x="16446" y="97"/>
                    <a:pt x="10879" y="6929"/>
                    <a:pt x="10879" y="13508"/>
                  </a:cubicBezTo>
                  <a:cubicBezTo>
                    <a:pt x="10879" y="20341"/>
                    <a:pt x="16446" y="26920"/>
                    <a:pt x="24290" y="26920"/>
                  </a:cubicBezTo>
                  <a:cubicBezTo>
                    <a:pt x="31376" y="26920"/>
                    <a:pt x="37702" y="21606"/>
                    <a:pt x="37702" y="135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3BF27EB8-E781-AF99-9776-744EA973509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263374" y="5626151"/>
              <a:ext cx="197632" cy="111848"/>
            </a:xfrm>
            <a:custGeom>
              <a:avLst/>
              <a:gdLst>
                <a:gd name="connsiteX0" fmla="*/ 19991 w 197632"/>
                <a:gd name="connsiteY0" fmla="*/ 24896 h 111848"/>
                <a:gd name="connsiteX1" fmla="*/ 19991 w 197632"/>
                <a:gd name="connsiteY1" fmla="*/ 92713 h 111848"/>
                <a:gd name="connsiteX2" fmla="*/ 253 w 197632"/>
                <a:gd name="connsiteY2" fmla="*/ 104101 h 111848"/>
                <a:gd name="connsiteX3" fmla="*/ 253 w 197632"/>
                <a:gd name="connsiteY3" fmla="*/ 111945 h 111848"/>
                <a:gd name="connsiteX4" fmla="*/ 28848 w 197632"/>
                <a:gd name="connsiteY4" fmla="*/ 111186 h 111848"/>
                <a:gd name="connsiteX5" fmla="*/ 57190 w 197632"/>
                <a:gd name="connsiteY5" fmla="*/ 111945 h 111848"/>
                <a:gd name="connsiteX6" fmla="*/ 57190 w 197632"/>
                <a:gd name="connsiteY6" fmla="*/ 104101 h 111848"/>
                <a:gd name="connsiteX7" fmla="*/ 37452 w 197632"/>
                <a:gd name="connsiteY7" fmla="*/ 92713 h 111848"/>
                <a:gd name="connsiteX8" fmla="*/ 37452 w 197632"/>
                <a:gd name="connsiteY8" fmla="*/ 46152 h 111848"/>
                <a:gd name="connsiteX9" fmla="*/ 71614 w 197632"/>
                <a:gd name="connsiteY9" fmla="*/ 5664 h 111848"/>
                <a:gd name="connsiteX10" fmla="*/ 90340 w 197632"/>
                <a:gd name="connsiteY10" fmla="*/ 33752 h 111848"/>
                <a:gd name="connsiteX11" fmla="*/ 90340 w 197632"/>
                <a:gd name="connsiteY11" fmla="*/ 92713 h 111848"/>
                <a:gd name="connsiteX12" fmla="*/ 70602 w 197632"/>
                <a:gd name="connsiteY12" fmla="*/ 104101 h 111848"/>
                <a:gd name="connsiteX13" fmla="*/ 70602 w 197632"/>
                <a:gd name="connsiteY13" fmla="*/ 111945 h 111848"/>
                <a:gd name="connsiteX14" fmla="*/ 99196 w 197632"/>
                <a:gd name="connsiteY14" fmla="*/ 111186 h 111848"/>
                <a:gd name="connsiteX15" fmla="*/ 127538 w 197632"/>
                <a:gd name="connsiteY15" fmla="*/ 111945 h 111848"/>
                <a:gd name="connsiteX16" fmla="*/ 127538 w 197632"/>
                <a:gd name="connsiteY16" fmla="*/ 104101 h 111848"/>
                <a:gd name="connsiteX17" fmla="*/ 107800 w 197632"/>
                <a:gd name="connsiteY17" fmla="*/ 92713 h 111848"/>
                <a:gd name="connsiteX18" fmla="*/ 107800 w 197632"/>
                <a:gd name="connsiteY18" fmla="*/ 46152 h 111848"/>
                <a:gd name="connsiteX19" fmla="*/ 141962 w 197632"/>
                <a:gd name="connsiteY19" fmla="*/ 5664 h 111848"/>
                <a:gd name="connsiteX20" fmla="*/ 160688 w 197632"/>
                <a:gd name="connsiteY20" fmla="*/ 33752 h 111848"/>
                <a:gd name="connsiteX21" fmla="*/ 160688 w 197632"/>
                <a:gd name="connsiteY21" fmla="*/ 92713 h 111848"/>
                <a:gd name="connsiteX22" fmla="*/ 140950 w 197632"/>
                <a:gd name="connsiteY22" fmla="*/ 104101 h 111848"/>
                <a:gd name="connsiteX23" fmla="*/ 140950 w 197632"/>
                <a:gd name="connsiteY23" fmla="*/ 111945 h 111848"/>
                <a:gd name="connsiteX24" fmla="*/ 169544 w 197632"/>
                <a:gd name="connsiteY24" fmla="*/ 111186 h 111848"/>
                <a:gd name="connsiteX25" fmla="*/ 197886 w 197632"/>
                <a:gd name="connsiteY25" fmla="*/ 111945 h 111848"/>
                <a:gd name="connsiteX26" fmla="*/ 197886 w 197632"/>
                <a:gd name="connsiteY26" fmla="*/ 104101 h 111848"/>
                <a:gd name="connsiteX27" fmla="*/ 178148 w 197632"/>
                <a:gd name="connsiteY27" fmla="*/ 96509 h 111848"/>
                <a:gd name="connsiteX28" fmla="*/ 178148 w 197632"/>
                <a:gd name="connsiteY28" fmla="*/ 48176 h 111848"/>
                <a:gd name="connsiteX29" fmla="*/ 170304 w 197632"/>
                <a:gd name="connsiteY29" fmla="*/ 9459 h 111848"/>
                <a:gd name="connsiteX30" fmla="*/ 143733 w 197632"/>
                <a:gd name="connsiteY30" fmla="*/ 97 h 111848"/>
                <a:gd name="connsiteX31" fmla="*/ 107041 w 197632"/>
                <a:gd name="connsiteY31" fmla="*/ 24896 h 111848"/>
                <a:gd name="connsiteX32" fmla="*/ 73385 w 197632"/>
                <a:gd name="connsiteY32" fmla="*/ 97 h 111848"/>
                <a:gd name="connsiteX33" fmla="*/ 35934 w 197632"/>
                <a:gd name="connsiteY33" fmla="*/ 26667 h 111848"/>
                <a:gd name="connsiteX34" fmla="*/ 35934 w 197632"/>
                <a:gd name="connsiteY34" fmla="*/ 97 h 111848"/>
                <a:gd name="connsiteX35" fmla="*/ 253 w 197632"/>
                <a:gd name="connsiteY35" fmla="*/ 2880 h 111848"/>
                <a:gd name="connsiteX36" fmla="*/ 253 w 197632"/>
                <a:gd name="connsiteY36" fmla="*/ 10725 h 111848"/>
                <a:gd name="connsiteX37" fmla="*/ 19991 w 197632"/>
                <a:gd name="connsiteY37" fmla="*/ 24896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11848">
                  <a:moveTo>
                    <a:pt x="19991" y="24896"/>
                  </a:moveTo>
                  <a:lnTo>
                    <a:pt x="19991" y="92713"/>
                  </a:lnTo>
                  <a:cubicBezTo>
                    <a:pt x="19991" y="104101"/>
                    <a:pt x="17208" y="104101"/>
                    <a:pt x="253" y="104101"/>
                  </a:cubicBezTo>
                  <a:lnTo>
                    <a:pt x="253" y="111945"/>
                  </a:lnTo>
                  <a:cubicBezTo>
                    <a:pt x="9110" y="111692"/>
                    <a:pt x="22016" y="111186"/>
                    <a:pt x="28848" y="111186"/>
                  </a:cubicBezTo>
                  <a:cubicBezTo>
                    <a:pt x="35427" y="111186"/>
                    <a:pt x="48586" y="111692"/>
                    <a:pt x="57190" y="111945"/>
                  </a:cubicBezTo>
                  <a:lnTo>
                    <a:pt x="57190" y="104101"/>
                  </a:lnTo>
                  <a:cubicBezTo>
                    <a:pt x="40235" y="104101"/>
                    <a:pt x="37452" y="104101"/>
                    <a:pt x="37452" y="92713"/>
                  </a:cubicBezTo>
                  <a:lnTo>
                    <a:pt x="37452" y="46152"/>
                  </a:lnTo>
                  <a:cubicBezTo>
                    <a:pt x="37452" y="19835"/>
                    <a:pt x="55418" y="5664"/>
                    <a:pt x="71614" y="5664"/>
                  </a:cubicBezTo>
                  <a:cubicBezTo>
                    <a:pt x="87556" y="5664"/>
                    <a:pt x="90340" y="19328"/>
                    <a:pt x="90340" y="33752"/>
                  </a:cubicBezTo>
                  <a:lnTo>
                    <a:pt x="90340" y="92713"/>
                  </a:lnTo>
                  <a:cubicBezTo>
                    <a:pt x="90340" y="104101"/>
                    <a:pt x="87556" y="104101"/>
                    <a:pt x="70602" y="104101"/>
                  </a:cubicBezTo>
                  <a:lnTo>
                    <a:pt x="70602" y="111945"/>
                  </a:lnTo>
                  <a:cubicBezTo>
                    <a:pt x="79458" y="111692"/>
                    <a:pt x="92364" y="111186"/>
                    <a:pt x="99196" y="111186"/>
                  </a:cubicBezTo>
                  <a:cubicBezTo>
                    <a:pt x="105776" y="111186"/>
                    <a:pt x="118934" y="111692"/>
                    <a:pt x="127538" y="111945"/>
                  </a:cubicBezTo>
                  <a:lnTo>
                    <a:pt x="127538" y="104101"/>
                  </a:lnTo>
                  <a:cubicBezTo>
                    <a:pt x="110584" y="104101"/>
                    <a:pt x="107800" y="104101"/>
                    <a:pt x="107800" y="92713"/>
                  </a:cubicBezTo>
                  <a:lnTo>
                    <a:pt x="107800" y="46152"/>
                  </a:lnTo>
                  <a:cubicBezTo>
                    <a:pt x="107800" y="19835"/>
                    <a:pt x="125767" y="5664"/>
                    <a:pt x="141962" y="5664"/>
                  </a:cubicBezTo>
                  <a:cubicBezTo>
                    <a:pt x="157904" y="5664"/>
                    <a:pt x="160688" y="19328"/>
                    <a:pt x="160688" y="33752"/>
                  </a:cubicBezTo>
                  <a:lnTo>
                    <a:pt x="160688" y="92713"/>
                  </a:lnTo>
                  <a:cubicBezTo>
                    <a:pt x="160688" y="104101"/>
                    <a:pt x="157904" y="104101"/>
                    <a:pt x="140950" y="104101"/>
                  </a:cubicBezTo>
                  <a:lnTo>
                    <a:pt x="140950" y="111945"/>
                  </a:lnTo>
                  <a:cubicBezTo>
                    <a:pt x="149807" y="111692"/>
                    <a:pt x="162712" y="111186"/>
                    <a:pt x="169544" y="111186"/>
                  </a:cubicBezTo>
                  <a:cubicBezTo>
                    <a:pt x="176124" y="111186"/>
                    <a:pt x="189282" y="111692"/>
                    <a:pt x="197886" y="111945"/>
                  </a:cubicBezTo>
                  <a:lnTo>
                    <a:pt x="197886" y="104101"/>
                  </a:lnTo>
                  <a:cubicBezTo>
                    <a:pt x="184728" y="104101"/>
                    <a:pt x="178401" y="104101"/>
                    <a:pt x="178148" y="96509"/>
                  </a:cubicBezTo>
                  <a:lnTo>
                    <a:pt x="178148" y="48176"/>
                  </a:lnTo>
                  <a:cubicBezTo>
                    <a:pt x="178148" y="26414"/>
                    <a:pt x="178148" y="18569"/>
                    <a:pt x="170304" y="9459"/>
                  </a:cubicBezTo>
                  <a:cubicBezTo>
                    <a:pt x="166761" y="5158"/>
                    <a:pt x="158410" y="97"/>
                    <a:pt x="143733" y="97"/>
                  </a:cubicBezTo>
                  <a:cubicBezTo>
                    <a:pt x="122477" y="97"/>
                    <a:pt x="111343" y="15280"/>
                    <a:pt x="107041" y="24896"/>
                  </a:cubicBezTo>
                  <a:cubicBezTo>
                    <a:pt x="103498" y="2880"/>
                    <a:pt x="84772" y="97"/>
                    <a:pt x="73385" y="97"/>
                  </a:cubicBezTo>
                  <a:cubicBezTo>
                    <a:pt x="54912" y="97"/>
                    <a:pt x="43019" y="10978"/>
                    <a:pt x="35934" y="26667"/>
                  </a:cubicBezTo>
                  <a:lnTo>
                    <a:pt x="35934" y="97"/>
                  </a:lnTo>
                  <a:lnTo>
                    <a:pt x="253" y="2880"/>
                  </a:lnTo>
                  <a:lnTo>
                    <a:pt x="253" y="10725"/>
                  </a:lnTo>
                  <a:cubicBezTo>
                    <a:pt x="17967" y="10725"/>
                    <a:pt x="19991" y="12496"/>
                    <a:pt x="19991" y="24896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AB260D17-B811-C261-D31F-3EAA1C8A05C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491205" y="5548212"/>
              <a:ext cx="58707" cy="253051"/>
            </a:xfrm>
            <a:custGeom>
              <a:avLst/>
              <a:gdLst>
                <a:gd name="connsiteX0" fmla="*/ 58969 w 58707"/>
                <a:gd name="connsiteY0" fmla="*/ 250617 h 253051"/>
                <a:gd name="connsiteX1" fmla="*/ 54668 w 58707"/>
                <a:gd name="connsiteY1" fmla="*/ 245050 h 253051"/>
                <a:gd name="connsiteX2" fmla="*/ 14939 w 58707"/>
                <a:gd name="connsiteY2" fmla="*/ 126622 h 253051"/>
                <a:gd name="connsiteX3" fmla="*/ 55680 w 58707"/>
                <a:gd name="connsiteY3" fmla="*/ 6929 h 253051"/>
                <a:gd name="connsiteX4" fmla="*/ 58969 w 58707"/>
                <a:gd name="connsiteY4" fmla="*/ 2627 h 253051"/>
                <a:gd name="connsiteX5" fmla="*/ 56439 w 58707"/>
                <a:gd name="connsiteY5" fmla="*/ 97 h 253051"/>
                <a:gd name="connsiteX6" fmla="*/ 16204 w 58707"/>
                <a:gd name="connsiteY6" fmla="*/ 49441 h 253051"/>
                <a:gd name="connsiteX7" fmla="*/ 262 w 58707"/>
                <a:gd name="connsiteY7" fmla="*/ 126622 h 253051"/>
                <a:gd name="connsiteX8" fmla="*/ 16963 w 58707"/>
                <a:gd name="connsiteY8" fmla="*/ 205574 h 253051"/>
                <a:gd name="connsiteX9" fmla="*/ 56439 w 58707"/>
                <a:gd name="connsiteY9" fmla="*/ 253148 h 253051"/>
                <a:gd name="connsiteX10" fmla="*/ 58969 w 5870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69" y="250617"/>
                  </a:moveTo>
                  <a:cubicBezTo>
                    <a:pt x="58969" y="249858"/>
                    <a:pt x="58969" y="249352"/>
                    <a:pt x="54668" y="245050"/>
                  </a:cubicBezTo>
                  <a:cubicBezTo>
                    <a:pt x="23036" y="213166"/>
                    <a:pt x="14939" y="165339"/>
                    <a:pt x="14939" y="126622"/>
                  </a:cubicBezTo>
                  <a:cubicBezTo>
                    <a:pt x="14939" y="82591"/>
                    <a:pt x="24555" y="38560"/>
                    <a:pt x="55680" y="6929"/>
                  </a:cubicBezTo>
                  <a:cubicBezTo>
                    <a:pt x="58969" y="3892"/>
                    <a:pt x="58969" y="3386"/>
                    <a:pt x="58969" y="2627"/>
                  </a:cubicBezTo>
                  <a:cubicBezTo>
                    <a:pt x="58969" y="856"/>
                    <a:pt x="57957" y="97"/>
                    <a:pt x="56439" y="97"/>
                  </a:cubicBezTo>
                  <a:cubicBezTo>
                    <a:pt x="53908" y="97"/>
                    <a:pt x="31134" y="17304"/>
                    <a:pt x="16204" y="49441"/>
                  </a:cubicBezTo>
                  <a:cubicBezTo>
                    <a:pt x="3298" y="77277"/>
                    <a:pt x="262" y="105366"/>
                    <a:pt x="262" y="126622"/>
                  </a:cubicBezTo>
                  <a:cubicBezTo>
                    <a:pt x="262" y="146360"/>
                    <a:pt x="3045" y="176979"/>
                    <a:pt x="16963" y="205574"/>
                  </a:cubicBezTo>
                  <a:cubicBezTo>
                    <a:pt x="32146" y="236699"/>
                    <a:pt x="53908" y="253148"/>
                    <a:pt x="56439" y="253148"/>
                  </a:cubicBezTo>
                  <a:cubicBezTo>
                    <a:pt x="57957" y="253148"/>
                    <a:pt x="58969" y="252388"/>
                    <a:pt x="58969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499F613A-BE99-0D76-DB19-49BBC557C76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574684" y="5626151"/>
              <a:ext cx="104256" cy="160940"/>
            </a:xfrm>
            <a:custGeom>
              <a:avLst/>
              <a:gdLst>
                <a:gd name="connsiteX0" fmla="*/ 104523 w 104256"/>
                <a:gd name="connsiteY0" fmla="*/ 2880 h 160940"/>
                <a:gd name="connsiteX1" fmla="*/ 101992 w 104256"/>
                <a:gd name="connsiteY1" fmla="*/ 350 h 160940"/>
                <a:gd name="connsiteX2" fmla="*/ 84785 w 104256"/>
                <a:gd name="connsiteY2" fmla="*/ 17810 h 160940"/>
                <a:gd name="connsiteX3" fmla="*/ 61251 w 104256"/>
                <a:gd name="connsiteY3" fmla="*/ 97 h 160940"/>
                <a:gd name="connsiteX4" fmla="*/ 266 w 104256"/>
                <a:gd name="connsiteY4" fmla="*/ 74241 h 160940"/>
                <a:gd name="connsiteX5" fmla="*/ 33668 w 104256"/>
                <a:gd name="connsiteY5" fmla="*/ 114729 h 160940"/>
                <a:gd name="connsiteX6" fmla="*/ 63528 w 104256"/>
                <a:gd name="connsiteY6" fmla="*/ 99546 h 160940"/>
                <a:gd name="connsiteX7" fmla="*/ 52141 w 104256"/>
                <a:gd name="connsiteY7" fmla="*/ 144842 h 160940"/>
                <a:gd name="connsiteX8" fmla="*/ 33921 w 104256"/>
                <a:gd name="connsiteY8" fmla="*/ 153192 h 160940"/>
                <a:gd name="connsiteX9" fmla="*/ 28101 w 104256"/>
                <a:gd name="connsiteY9" fmla="*/ 158253 h 160940"/>
                <a:gd name="connsiteX10" fmla="*/ 31391 w 104256"/>
                <a:gd name="connsiteY10" fmla="*/ 161037 h 160940"/>
                <a:gd name="connsiteX11" fmla="*/ 56696 w 104256"/>
                <a:gd name="connsiteY11" fmla="*/ 160278 h 160940"/>
                <a:gd name="connsiteX12" fmla="*/ 82760 w 104256"/>
                <a:gd name="connsiteY12" fmla="*/ 161037 h 160940"/>
                <a:gd name="connsiteX13" fmla="*/ 87315 w 104256"/>
                <a:gd name="connsiteY13" fmla="*/ 155976 h 160940"/>
                <a:gd name="connsiteX14" fmla="*/ 80736 w 104256"/>
                <a:gd name="connsiteY14" fmla="*/ 153192 h 160940"/>
                <a:gd name="connsiteX15" fmla="*/ 68589 w 104256"/>
                <a:gd name="connsiteY15" fmla="*/ 149144 h 160940"/>
                <a:gd name="connsiteX16" fmla="*/ 69601 w 104256"/>
                <a:gd name="connsiteY16" fmla="*/ 143576 h 160940"/>
                <a:gd name="connsiteX17" fmla="*/ 104523 w 104256"/>
                <a:gd name="connsiteY17" fmla="*/ 2880 h 160940"/>
                <a:gd name="connsiteX18" fmla="*/ 34427 w 104256"/>
                <a:gd name="connsiteY18" fmla="*/ 109162 h 160940"/>
                <a:gd name="connsiteX19" fmla="*/ 18232 w 104256"/>
                <a:gd name="connsiteY19" fmla="*/ 85375 h 160940"/>
                <a:gd name="connsiteX20" fmla="*/ 29872 w 104256"/>
                <a:gd name="connsiteY20" fmla="*/ 35018 h 160940"/>
                <a:gd name="connsiteX21" fmla="*/ 61251 w 104256"/>
                <a:gd name="connsiteY21" fmla="*/ 5664 h 160940"/>
                <a:gd name="connsiteX22" fmla="*/ 81242 w 104256"/>
                <a:gd name="connsiteY22" fmla="*/ 27932 h 160940"/>
                <a:gd name="connsiteX23" fmla="*/ 66565 w 104256"/>
                <a:gd name="connsiteY23" fmla="*/ 85881 h 160940"/>
                <a:gd name="connsiteX24" fmla="*/ 34427 w 104256"/>
                <a:gd name="connsiteY24" fmla="*/ 109162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60940">
                  <a:moveTo>
                    <a:pt x="104523" y="2880"/>
                  </a:moveTo>
                  <a:cubicBezTo>
                    <a:pt x="104523" y="1868"/>
                    <a:pt x="103763" y="350"/>
                    <a:pt x="101992" y="350"/>
                  </a:cubicBezTo>
                  <a:cubicBezTo>
                    <a:pt x="99208" y="350"/>
                    <a:pt x="89086" y="10472"/>
                    <a:pt x="84785" y="17810"/>
                  </a:cubicBezTo>
                  <a:cubicBezTo>
                    <a:pt x="79217" y="4145"/>
                    <a:pt x="69348" y="97"/>
                    <a:pt x="61251" y="97"/>
                  </a:cubicBezTo>
                  <a:cubicBezTo>
                    <a:pt x="31391" y="97"/>
                    <a:pt x="266" y="37548"/>
                    <a:pt x="266" y="74241"/>
                  </a:cubicBezTo>
                  <a:cubicBezTo>
                    <a:pt x="266" y="99039"/>
                    <a:pt x="15196" y="114729"/>
                    <a:pt x="33668" y="114729"/>
                  </a:cubicBezTo>
                  <a:cubicBezTo>
                    <a:pt x="44549" y="114729"/>
                    <a:pt x="54418" y="108655"/>
                    <a:pt x="63528" y="99546"/>
                  </a:cubicBezTo>
                  <a:cubicBezTo>
                    <a:pt x="61251" y="108402"/>
                    <a:pt x="52900" y="142564"/>
                    <a:pt x="52141" y="144842"/>
                  </a:cubicBezTo>
                  <a:cubicBezTo>
                    <a:pt x="50117" y="151927"/>
                    <a:pt x="48092" y="152939"/>
                    <a:pt x="33921" y="153192"/>
                  </a:cubicBezTo>
                  <a:cubicBezTo>
                    <a:pt x="30632" y="153192"/>
                    <a:pt x="28101" y="153192"/>
                    <a:pt x="28101" y="158253"/>
                  </a:cubicBezTo>
                  <a:cubicBezTo>
                    <a:pt x="28101" y="158507"/>
                    <a:pt x="28101" y="161037"/>
                    <a:pt x="31391" y="161037"/>
                  </a:cubicBezTo>
                  <a:cubicBezTo>
                    <a:pt x="39488" y="161037"/>
                    <a:pt x="48345" y="160278"/>
                    <a:pt x="56696" y="160278"/>
                  </a:cubicBezTo>
                  <a:cubicBezTo>
                    <a:pt x="65300" y="160278"/>
                    <a:pt x="74409" y="161037"/>
                    <a:pt x="82760" y="161037"/>
                  </a:cubicBezTo>
                  <a:cubicBezTo>
                    <a:pt x="84025" y="161037"/>
                    <a:pt x="87315" y="161037"/>
                    <a:pt x="87315" y="155976"/>
                  </a:cubicBezTo>
                  <a:cubicBezTo>
                    <a:pt x="87315" y="153192"/>
                    <a:pt x="84785" y="153192"/>
                    <a:pt x="80736" y="153192"/>
                  </a:cubicBezTo>
                  <a:cubicBezTo>
                    <a:pt x="68589" y="153192"/>
                    <a:pt x="68589" y="151421"/>
                    <a:pt x="68589" y="149144"/>
                  </a:cubicBezTo>
                  <a:cubicBezTo>
                    <a:pt x="68589" y="147372"/>
                    <a:pt x="69095" y="145854"/>
                    <a:pt x="69601" y="143576"/>
                  </a:cubicBezTo>
                  <a:lnTo>
                    <a:pt x="104523" y="2880"/>
                  </a:lnTo>
                  <a:close/>
                  <a:moveTo>
                    <a:pt x="34427" y="109162"/>
                  </a:moveTo>
                  <a:cubicBezTo>
                    <a:pt x="19244" y="109162"/>
                    <a:pt x="18232" y="89677"/>
                    <a:pt x="18232" y="85375"/>
                  </a:cubicBezTo>
                  <a:cubicBezTo>
                    <a:pt x="18232" y="73228"/>
                    <a:pt x="25571" y="45646"/>
                    <a:pt x="29872" y="35018"/>
                  </a:cubicBezTo>
                  <a:cubicBezTo>
                    <a:pt x="37717" y="16292"/>
                    <a:pt x="50876" y="5664"/>
                    <a:pt x="61251" y="5664"/>
                  </a:cubicBezTo>
                  <a:cubicBezTo>
                    <a:pt x="77699" y="5664"/>
                    <a:pt x="81242" y="26161"/>
                    <a:pt x="81242" y="27932"/>
                  </a:cubicBezTo>
                  <a:cubicBezTo>
                    <a:pt x="81242" y="29450"/>
                    <a:pt x="67324" y="84869"/>
                    <a:pt x="66565" y="85881"/>
                  </a:cubicBezTo>
                  <a:cubicBezTo>
                    <a:pt x="62769" y="92966"/>
                    <a:pt x="48598" y="109162"/>
                    <a:pt x="34427" y="10916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4346BC6F-62E4-8C33-2271-21DD28C0494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685853" y="5658516"/>
              <a:ext cx="53672" cy="119212"/>
            </a:xfrm>
            <a:custGeom>
              <a:avLst/>
              <a:gdLst>
                <a:gd name="connsiteX0" fmla="*/ 49337 w 53672"/>
                <a:gd name="connsiteY0" fmla="*/ 6829 h 119212"/>
                <a:gd name="connsiteX1" fmla="*/ 42251 w 53672"/>
                <a:gd name="connsiteY1" fmla="*/ 98 h 119212"/>
                <a:gd name="connsiteX2" fmla="*/ 32332 w 53672"/>
                <a:gd name="connsiteY2" fmla="*/ 9840 h 119212"/>
                <a:gd name="connsiteX3" fmla="*/ 39417 w 53672"/>
                <a:gd name="connsiteY3" fmla="*/ 16572 h 119212"/>
                <a:gd name="connsiteX4" fmla="*/ 49337 w 53672"/>
                <a:gd name="connsiteY4" fmla="*/ 6829 h 119212"/>
                <a:gd name="connsiteX5" fmla="*/ 13201 w 53672"/>
                <a:gd name="connsiteY5" fmla="*/ 96814 h 119212"/>
                <a:gd name="connsiteX6" fmla="*/ 11607 w 53672"/>
                <a:gd name="connsiteY6" fmla="*/ 104254 h 119212"/>
                <a:gd name="connsiteX7" fmla="*/ 28435 w 53672"/>
                <a:gd name="connsiteY7" fmla="*/ 119310 h 119212"/>
                <a:gd name="connsiteX8" fmla="*/ 53942 w 53672"/>
                <a:gd name="connsiteY8" fmla="*/ 92209 h 119212"/>
                <a:gd name="connsiteX9" fmla="*/ 51108 w 53672"/>
                <a:gd name="connsiteY9" fmla="*/ 89906 h 119212"/>
                <a:gd name="connsiteX10" fmla="*/ 47742 w 53672"/>
                <a:gd name="connsiteY10" fmla="*/ 92917 h 119212"/>
                <a:gd name="connsiteX11" fmla="*/ 28966 w 53672"/>
                <a:gd name="connsiteY11" fmla="*/ 114351 h 119212"/>
                <a:gd name="connsiteX12" fmla="*/ 24538 w 53672"/>
                <a:gd name="connsiteY12" fmla="*/ 108151 h 119212"/>
                <a:gd name="connsiteX13" fmla="*/ 27372 w 53672"/>
                <a:gd name="connsiteY13" fmla="*/ 96814 h 119212"/>
                <a:gd name="connsiteX14" fmla="*/ 33040 w 53672"/>
                <a:gd name="connsiteY14" fmla="*/ 82643 h 119212"/>
                <a:gd name="connsiteX15" fmla="*/ 41720 w 53672"/>
                <a:gd name="connsiteY15" fmla="*/ 60147 h 119212"/>
                <a:gd name="connsiteX16" fmla="*/ 42783 w 53672"/>
                <a:gd name="connsiteY16" fmla="*/ 54479 h 119212"/>
                <a:gd name="connsiteX17" fmla="*/ 25955 w 53672"/>
                <a:gd name="connsiteY17" fmla="*/ 39422 h 119212"/>
                <a:gd name="connsiteX18" fmla="*/ 270 w 53672"/>
                <a:gd name="connsiteY18" fmla="*/ 66524 h 119212"/>
                <a:gd name="connsiteX19" fmla="*/ 3281 w 53672"/>
                <a:gd name="connsiteY19" fmla="*/ 68827 h 119212"/>
                <a:gd name="connsiteX20" fmla="*/ 6470 w 53672"/>
                <a:gd name="connsiteY20" fmla="*/ 65993 h 119212"/>
                <a:gd name="connsiteX21" fmla="*/ 25423 w 53672"/>
                <a:gd name="connsiteY21" fmla="*/ 44382 h 119212"/>
                <a:gd name="connsiteX22" fmla="*/ 29852 w 53672"/>
                <a:gd name="connsiteY22" fmla="*/ 50582 h 119212"/>
                <a:gd name="connsiteX23" fmla="*/ 24360 w 53672"/>
                <a:gd name="connsiteY23" fmla="*/ 68295 h 119212"/>
                <a:gd name="connsiteX24" fmla="*/ 13201 w 53672"/>
                <a:gd name="connsiteY24" fmla="*/ 9681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337" y="6829"/>
                  </a:moveTo>
                  <a:cubicBezTo>
                    <a:pt x="49337" y="3995"/>
                    <a:pt x="47211" y="98"/>
                    <a:pt x="42251" y="98"/>
                  </a:cubicBezTo>
                  <a:cubicBezTo>
                    <a:pt x="37468" y="98"/>
                    <a:pt x="32332" y="4704"/>
                    <a:pt x="32332" y="9840"/>
                  </a:cubicBezTo>
                  <a:cubicBezTo>
                    <a:pt x="32332" y="12852"/>
                    <a:pt x="34634" y="16572"/>
                    <a:pt x="39417" y="16572"/>
                  </a:cubicBezTo>
                  <a:cubicBezTo>
                    <a:pt x="44554" y="16572"/>
                    <a:pt x="49337" y="11612"/>
                    <a:pt x="49337" y="6829"/>
                  </a:cubicBezTo>
                  <a:close/>
                  <a:moveTo>
                    <a:pt x="13201" y="96814"/>
                  </a:moveTo>
                  <a:cubicBezTo>
                    <a:pt x="12492" y="99117"/>
                    <a:pt x="11607" y="101243"/>
                    <a:pt x="11607" y="104254"/>
                  </a:cubicBezTo>
                  <a:cubicBezTo>
                    <a:pt x="11607" y="112579"/>
                    <a:pt x="18692" y="119310"/>
                    <a:pt x="28435" y="119310"/>
                  </a:cubicBezTo>
                  <a:cubicBezTo>
                    <a:pt x="46148" y="119310"/>
                    <a:pt x="53942" y="94866"/>
                    <a:pt x="53942" y="92209"/>
                  </a:cubicBezTo>
                  <a:cubicBezTo>
                    <a:pt x="53942" y="89906"/>
                    <a:pt x="51639" y="89906"/>
                    <a:pt x="51108" y="89906"/>
                  </a:cubicBezTo>
                  <a:cubicBezTo>
                    <a:pt x="48628" y="89906"/>
                    <a:pt x="48451" y="90969"/>
                    <a:pt x="47742" y="92917"/>
                  </a:cubicBezTo>
                  <a:cubicBezTo>
                    <a:pt x="43668" y="107088"/>
                    <a:pt x="35874" y="114351"/>
                    <a:pt x="28966" y="114351"/>
                  </a:cubicBezTo>
                  <a:cubicBezTo>
                    <a:pt x="25423" y="114351"/>
                    <a:pt x="24538" y="112048"/>
                    <a:pt x="24538" y="108151"/>
                  </a:cubicBezTo>
                  <a:cubicBezTo>
                    <a:pt x="24538" y="104077"/>
                    <a:pt x="25778" y="100711"/>
                    <a:pt x="27372" y="96814"/>
                  </a:cubicBezTo>
                  <a:cubicBezTo>
                    <a:pt x="29143" y="92031"/>
                    <a:pt x="31092" y="87249"/>
                    <a:pt x="33040" y="82643"/>
                  </a:cubicBezTo>
                  <a:cubicBezTo>
                    <a:pt x="34634" y="78392"/>
                    <a:pt x="41011" y="62273"/>
                    <a:pt x="41720" y="60147"/>
                  </a:cubicBezTo>
                  <a:cubicBezTo>
                    <a:pt x="42251" y="58376"/>
                    <a:pt x="42783" y="56250"/>
                    <a:pt x="42783" y="54479"/>
                  </a:cubicBezTo>
                  <a:cubicBezTo>
                    <a:pt x="42783" y="46153"/>
                    <a:pt x="35697" y="39422"/>
                    <a:pt x="25955" y="39422"/>
                  </a:cubicBezTo>
                  <a:cubicBezTo>
                    <a:pt x="8418" y="39422"/>
                    <a:pt x="270" y="63513"/>
                    <a:pt x="270" y="66524"/>
                  </a:cubicBezTo>
                  <a:cubicBezTo>
                    <a:pt x="270" y="68827"/>
                    <a:pt x="2750" y="68827"/>
                    <a:pt x="3281" y="68827"/>
                  </a:cubicBezTo>
                  <a:cubicBezTo>
                    <a:pt x="5761" y="68827"/>
                    <a:pt x="5938" y="67941"/>
                    <a:pt x="6470" y="65993"/>
                  </a:cubicBezTo>
                  <a:cubicBezTo>
                    <a:pt x="11075" y="50759"/>
                    <a:pt x="18869" y="44382"/>
                    <a:pt x="25423" y="44382"/>
                  </a:cubicBezTo>
                  <a:cubicBezTo>
                    <a:pt x="28257" y="44382"/>
                    <a:pt x="29852" y="45799"/>
                    <a:pt x="29852" y="50582"/>
                  </a:cubicBezTo>
                  <a:cubicBezTo>
                    <a:pt x="29852" y="54656"/>
                    <a:pt x="28789" y="57313"/>
                    <a:pt x="24360" y="68295"/>
                  </a:cubicBezTo>
                  <a:lnTo>
                    <a:pt x="13201" y="9681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2069F0AC-2188-4E25-0A93-938C3934C4D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783538" y="5711177"/>
              <a:ext cx="29606" cy="75662"/>
            </a:xfrm>
            <a:custGeom>
              <a:avLst/>
              <a:gdLst>
                <a:gd name="connsiteX0" fmla="*/ 29880 w 29606"/>
                <a:gd name="connsiteY0" fmla="*/ 26667 h 75662"/>
                <a:gd name="connsiteX1" fmla="*/ 13685 w 29606"/>
                <a:gd name="connsiteY1" fmla="*/ 97 h 75662"/>
                <a:gd name="connsiteX2" fmla="*/ 273 w 29606"/>
                <a:gd name="connsiteY2" fmla="*/ 13508 h 75662"/>
                <a:gd name="connsiteX3" fmla="*/ 13685 w 29606"/>
                <a:gd name="connsiteY3" fmla="*/ 26920 h 75662"/>
                <a:gd name="connsiteX4" fmla="*/ 22542 w 29606"/>
                <a:gd name="connsiteY4" fmla="*/ 23630 h 75662"/>
                <a:gd name="connsiteX5" fmla="*/ 23807 w 29606"/>
                <a:gd name="connsiteY5" fmla="*/ 22871 h 75662"/>
                <a:gd name="connsiteX6" fmla="*/ 24313 w 29606"/>
                <a:gd name="connsiteY6" fmla="*/ 26667 h 75662"/>
                <a:gd name="connsiteX7" fmla="*/ 7106 w 29606"/>
                <a:gd name="connsiteY7" fmla="*/ 68926 h 75662"/>
                <a:gd name="connsiteX8" fmla="*/ 4322 w 29606"/>
                <a:gd name="connsiteY8" fmla="*/ 72975 h 75662"/>
                <a:gd name="connsiteX9" fmla="*/ 6853 w 29606"/>
                <a:gd name="connsiteY9" fmla="*/ 75759 h 75662"/>
                <a:gd name="connsiteX10" fmla="*/ 29880 w 29606"/>
                <a:gd name="connsiteY10" fmla="*/ 26667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880" y="26667"/>
                  </a:moveTo>
                  <a:cubicBezTo>
                    <a:pt x="29880" y="9966"/>
                    <a:pt x="23554" y="97"/>
                    <a:pt x="13685" y="97"/>
                  </a:cubicBezTo>
                  <a:cubicBezTo>
                    <a:pt x="5334" y="97"/>
                    <a:pt x="273" y="6423"/>
                    <a:pt x="273" y="13508"/>
                  </a:cubicBezTo>
                  <a:cubicBezTo>
                    <a:pt x="273" y="20341"/>
                    <a:pt x="5334" y="26920"/>
                    <a:pt x="13685" y="26920"/>
                  </a:cubicBezTo>
                  <a:cubicBezTo>
                    <a:pt x="16722" y="26920"/>
                    <a:pt x="20011" y="25908"/>
                    <a:pt x="22542" y="23630"/>
                  </a:cubicBezTo>
                  <a:cubicBezTo>
                    <a:pt x="23301" y="23124"/>
                    <a:pt x="23554" y="22871"/>
                    <a:pt x="23807" y="22871"/>
                  </a:cubicBezTo>
                  <a:cubicBezTo>
                    <a:pt x="24060" y="22871"/>
                    <a:pt x="24313" y="23124"/>
                    <a:pt x="24313" y="26667"/>
                  </a:cubicBezTo>
                  <a:cubicBezTo>
                    <a:pt x="24313" y="45393"/>
                    <a:pt x="15456" y="60576"/>
                    <a:pt x="7106" y="68926"/>
                  </a:cubicBezTo>
                  <a:cubicBezTo>
                    <a:pt x="4322" y="71710"/>
                    <a:pt x="4322" y="72216"/>
                    <a:pt x="4322" y="72975"/>
                  </a:cubicBezTo>
                  <a:cubicBezTo>
                    <a:pt x="4322" y="74747"/>
                    <a:pt x="5587" y="75759"/>
                    <a:pt x="6853" y="75759"/>
                  </a:cubicBezTo>
                  <a:cubicBezTo>
                    <a:pt x="9636" y="75759"/>
                    <a:pt x="29880" y="56274"/>
                    <a:pt x="29880" y="2666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C507C830-7B18-2FE4-83C5-34E2E420EE5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866144" y="5626151"/>
              <a:ext cx="132092" cy="160940"/>
            </a:xfrm>
            <a:custGeom>
              <a:avLst/>
              <a:gdLst>
                <a:gd name="connsiteX0" fmla="*/ 19763 w 132092"/>
                <a:gd name="connsiteY0" fmla="*/ 142817 h 160940"/>
                <a:gd name="connsiteX1" fmla="*/ 6098 w 132092"/>
                <a:gd name="connsiteY1" fmla="*/ 153192 h 160940"/>
                <a:gd name="connsiteX2" fmla="*/ 278 w 132092"/>
                <a:gd name="connsiteY2" fmla="*/ 158000 h 160940"/>
                <a:gd name="connsiteX3" fmla="*/ 3567 w 132092"/>
                <a:gd name="connsiteY3" fmla="*/ 161037 h 160940"/>
                <a:gd name="connsiteX4" fmla="*/ 24824 w 132092"/>
                <a:gd name="connsiteY4" fmla="*/ 160278 h 160940"/>
                <a:gd name="connsiteX5" fmla="*/ 49876 w 132092"/>
                <a:gd name="connsiteY5" fmla="*/ 161037 h 160940"/>
                <a:gd name="connsiteX6" fmla="*/ 54431 w 132092"/>
                <a:gd name="connsiteY6" fmla="*/ 155976 h 160940"/>
                <a:gd name="connsiteX7" fmla="*/ 48357 w 132092"/>
                <a:gd name="connsiteY7" fmla="*/ 153192 h 160940"/>
                <a:gd name="connsiteX8" fmla="*/ 35705 w 132092"/>
                <a:gd name="connsiteY8" fmla="*/ 149144 h 160940"/>
                <a:gd name="connsiteX9" fmla="*/ 48104 w 132092"/>
                <a:gd name="connsiteY9" fmla="*/ 98533 h 160940"/>
                <a:gd name="connsiteX10" fmla="*/ 71385 w 132092"/>
                <a:gd name="connsiteY10" fmla="*/ 114729 h 160940"/>
                <a:gd name="connsiteX11" fmla="*/ 132370 w 132092"/>
                <a:gd name="connsiteY11" fmla="*/ 40585 h 160940"/>
                <a:gd name="connsiteX12" fmla="*/ 98715 w 132092"/>
                <a:gd name="connsiteY12" fmla="*/ 97 h 160940"/>
                <a:gd name="connsiteX13" fmla="*/ 65565 w 132092"/>
                <a:gd name="connsiteY13" fmla="*/ 19075 h 160940"/>
                <a:gd name="connsiteX14" fmla="*/ 42790 w 132092"/>
                <a:gd name="connsiteY14" fmla="*/ 97 h 160940"/>
                <a:gd name="connsiteX15" fmla="*/ 24065 w 132092"/>
                <a:gd name="connsiteY15" fmla="*/ 14520 h 160940"/>
                <a:gd name="connsiteX16" fmla="*/ 16220 w 132092"/>
                <a:gd name="connsiteY16" fmla="*/ 39066 h 160940"/>
                <a:gd name="connsiteX17" fmla="*/ 19257 w 132092"/>
                <a:gd name="connsiteY17" fmla="*/ 41597 h 160940"/>
                <a:gd name="connsiteX18" fmla="*/ 23558 w 132092"/>
                <a:gd name="connsiteY18" fmla="*/ 35777 h 160940"/>
                <a:gd name="connsiteX19" fmla="*/ 42031 w 132092"/>
                <a:gd name="connsiteY19" fmla="*/ 5664 h 160940"/>
                <a:gd name="connsiteX20" fmla="*/ 49876 w 132092"/>
                <a:gd name="connsiteY20" fmla="*/ 17304 h 160940"/>
                <a:gd name="connsiteX21" fmla="*/ 48104 w 132092"/>
                <a:gd name="connsiteY21" fmla="*/ 30210 h 160940"/>
                <a:gd name="connsiteX22" fmla="*/ 19763 w 132092"/>
                <a:gd name="connsiteY22" fmla="*/ 142817 h 160940"/>
                <a:gd name="connsiteX23" fmla="*/ 64300 w 132092"/>
                <a:gd name="connsiteY23" fmla="*/ 32993 h 160940"/>
                <a:gd name="connsiteX24" fmla="*/ 77458 w 132092"/>
                <a:gd name="connsiteY24" fmla="*/ 15280 h 160940"/>
                <a:gd name="connsiteX25" fmla="*/ 97955 w 132092"/>
                <a:gd name="connsiteY25" fmla="*/ 5664 h 160940"/>
                <a:gd name="connsiteX26" fmla="*/ 114151 w 132092"/>
                <a:gd name="connsiteY26" fmla="*/ 29450 h 160940"/>
                <a:gd name="connsiteX27" fmla="*/ 101245 w 132092"/>
                <a:gd name="connsiteY27" fmla="*/ 83097 h 160940"/>
                <a:gd name="connsiteX28" fmla="*/ 71132 w 132092"/>
                <a:gd name="connsiteY28" fmla="*/ 109162 h 160940"/>
                <a:gd name="connsiteX29" fmla="*/ 51141 w 132092"/>
                <a:gd name="connsiteY29" fmla="*/ 86640 h 160940"/>
                <a:gd name="connsiteX30" fmla="*/ 51900 w 132092"/>
                <a:gd name="connsiteY30" fmla="*/ 82591 h 160940"/>
                <a:gd name="connsiteX31" fmla="*/ 64300 w 132092"/>
                <a:gd name="connsiteY31" fmla="*/ 32993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763" y="142817"/>
                  </a:moveTo>
                  <a:cubicBezTo>
                    <a:pt x="17738" y="151421"/>
                    <a:pt x="17232" y="153192"/>
                    <a:pt x="6098" y="153192"/>
                  </a:cubicBezTo>
                  <a:cubicBezTo>
                    <a:pt x="3061" y="153192"/>
                    <a:pt x="278" y="153192"/>
                    <a:pt x="278" y="158000"/>
                  </a:cubicBezTo>
                  <a:cubicBezTo>
                    <a:pt x="278" y="160025"/>
                    <a:pt x="1543" y="161037"/>
                    <a:pt x="3567" y="161037"/>
                  </a:cubicBezTo>
                  <a:cubicBezTo>
                    <a:pt x="10400" y="161037"/>
                    <a:pt x="17738" y="160278"/>
                    <a:pt x="24824" y="160278"/>
                  </a:cubicBezTo>
                  <a:cubicBezTo>
                    <a:pt x="33174" y="160278"/>
                    <a:pt x="41778" y="161037"/>
                    <a:pt x="49876" y="161037"/>
                  </a:cubicBezTo>
                  <a:cubicBezTo>
                    <a:pt x="51141" y="161037"/>
                    <a:pt x="54431" y="161037"/>
                    <a:pt x="54431" y="155976"/>
                  </a:cubicBezTo>
                  <a:cubicBezTo>
                    <a:pt x="54431" y="153192"/>
                    <a:pt x="51900" y="153192"/>
                    <a:pt x="48357" y="153192"/>
                  </a:cubicBezTo>
                  <a:cubicBezTo>
                    <a:pt x="35705" y="153192"/>
                    <a:pt x="35705" y="151421"/>
                    <a:pt x="35705" y="149144"/>
                  </a:cubicBezTo>
                  <a:cubicBezTo>
                    <a:pt x="35705" y="146107"/>
                    <a:pt x="46333" y="104860"/>
                    <a:pt x="48104" y="98533"/>
                  </a:cubicBezTo>
                  <a:cubicBezTo>
                    <a:pt x="51394" y="105872"/>
                    <a:pt x="58479" y="114729"/>
                    <a:pt x="71385" y="114729"/>
                  </a:cubicBezTo>
                  <a:cubicBezTo>
                    <a:pt x="100739" y="114729"/>
                    <a:pt x="132370" y="77783"/>
                    <a:pt x="132370" y="40585"/>
                  </a:cubicBezTo>
                  <a:cubicBezTo>
                    <a:pt x="132370" y="16798"/>
                    <a:pt x="117946" y="97"/>
                    <a:pt x="98715" y="97"/>
                  </a:cubicBezTo>
                  <a:cubicBezTo>
                    <a:pt x="86062" y="97"/>
                    <a:pt x="73916" y="9206"/>
                    <a:pt x="65565" y="19075"/>
                  </a:cubicBezTo>
                  <a:cubicBezTo>
                    <a:pt x="63034" y="5411"/>
                    <a:pt x="52153" y="97"/>
                    <a:pt x="42790" y="97"/>
                  </a:cubicBezTo>
                  <a:cubicBezTo>
                    <a:pt x="31150" y="97"/>
                    <a:pt x="26342" y="9966"/>
                    <a:pt x="24065" y="14520"/>
                  </a:cubicBezTo>
                  <a:cubicBezTo>
                    <a:pt x="19510" y="23124"/>
                    <a:pt x="16220" y="38307"/>
                    <a:pt x="16220" y="39066"/>
                  </a:cubicBezTo>
                  <a:cubicBezTo>
                    <a:pt x="16220" y="41597"/>
                    <a:pt x="18750" y="41597"/>
                    <a:pt x="19257" y="41597"/>
                  </a:cubicBezTo>
                  <a:cubicBezTo>
                    <a:pt x="21787" y="41597"/>
                    <a:pt x="22040" y="41344"/>
                    <a:pt x="23558" y="35777"/>
                  </a:cubicBezTo>
                  <a:cubicBezTo>
                    <a:pt x="27860" y="17810"/>
                    <a:pt x="32921" y="5664"/>
                    <a:pt x="42031" y="5664"/>
                  </a:cubicBezTo>
                  <a:cubicBezTo>
                    <a:pt x="46333" y="5664"/>
                    <a:pt x="49876" y="7688"/>
                    <a:pt x="49876" y="17304"/>
                  </a:cubicBezTo>
                  <a:cubicBezTo>
                    <a:pt x="49876" y="23124"/>
                    <a:pt x="49117" y="25908"/>
                    <a:pt x="48104" y="30210"/>
                  </a:cubicBezTo>
                  <a:lnTo>
                    <a:pt x="19763" y="142817"/>
                  </a:lnTo>
                  <a:close/>
                  <a:moveTo>
                    <a:pt x="64300" y="32993"/>
                  </a:moveTo>
                  <a:cubicBezTo>
                    <a:pt x="66071" y="26161"/>
                    <a:pt x="72903" y="19075"/>
                    <a:pt x="77458" y="15280"/>
                  </a:cubicBezTo>
                  <a:cubicBezTo>
                    <a:pt x="86315" y="7435"/>
                    <a:pt x="93654" y="5664"/>
                    <a:pt x="97955" y="5664"/>
                  </a:cubicBezTo>
                  <a:cubicBezTo>
                    <a:pt x="108077" y="5664"/>
                    <a:pt x="114151" y="14520"/>
                    <a:pt x="114151" y="29450"/>
                  </a:cubicBezTo>
                  <a:cubicBezTo>
                    <a:pt x="114151" y="44380"/>
                    <a:pt x="105800" y="73481"/>
                    <a:pt x="101245" y="83097"/>
                  </a:cubicBezTo>
                  <a:cubicBezTo>
                    <a:pt x="92641" y="100811"/>
                    <a:pt x="80495" y="109162"/>
                    <a:pt x="71132" y="109162"/>
                  </a:cubicBezTo>
                  <a:cubicBezTo>
                    <a:pt x="54431" y="109162"/>
                    <a:pt x="51141" y="88158"/>
                    <a:pt x="51141" y="86640"/>
                  </a:cubicBezTo>
                  <a:cubicBezTo>
                    <a:pt x="51141" y="86134"/>
                    <a:pt x="51141" y="85628"/>
                    <a:pt x="51900" y="82591"/>
                  </a:cubicBezTo>
                  <a:lnTo>
                    <a:pt x="64300" y="32993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1FB35F06-23E6-CBB2-AD88-5FF08B1D4C8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013958" y="5520103"/>
              <a:ext cx="130371" cy="130549"/>
            </a:xfrm>
            <a:custGeom>
              <a:avLst/>
              <a:gdLst>
                <a:gd name="connsiteX0" fmla="*/ 69897 w 130371"/>
                <a:gd name="connsiteY0" fmla="*/ 69707 h 130549"/>
                <a:gd name="connsiteX1" fmla="*/ 124101 w 130371"/>
                <a:gd name="connsiteY1" fmla="*/ 69707 h 130549"/>
                <a:gd name="connsiteX2" fmla="*/ 130655 w 130371"/>
                <a:gd name="connsiteY2" fmla="*/ 65455 h 130549"/>
                <a:gd name="connsiteX3" fmla="*/ 124101 w 130371"/>
                <a:gd name="connsiteY3" fmla="*/ 61027 h 130549"/>
                <a:gd name="connsiteX4" fmla="*/ 69897 w 130371"/>
                <a:gd name="connsiteY4" fmla="*/ 61027 h 130549"/>
                <a:gd name="connsiteX5" fmla="*/ 69897 w 130371"/>
                <a:gd name="connsiteY5" fmla="*/ 6646 h 130549"/>
                <a:gd name="connsiteX6" fmla="*/ 65646 w 130371"/>
                <a:gd name="connsiteY6" fmla="*/ 92 h 130549"/>
                <a:gd name="connsiteX7" fmla="*/ 61217 w 130371"/>
                <a:gd name="connsiteY7" fmla="*/ 6646 h 130549"/>
                <a:gd name="connsiteX8" fmla="*/ 61217 w 130371"/>
                <a:gd name="connsiteY8" fmla="*/ 61027 h 130549"/>
                <a:gd name="connsiteX9" fmla="*/ 6837 w 130371"/>
                <a:gd name="connsiteY9" fmla="*/ 61027 h 130549"/>
                <a:gd name="connsiteX10" fmla="*/ 283 w 130371"/>
                <a:gd name="connsiteY10" fmla="*/ 65278 h 130549"/>
                <a:gd name="connsiteX11" fmla="*/ 6837 w 130371"/>
                <a:gd name="connsiteY11" fmla="*/ 69707 h 130549"/>
                <a:gd name="connsiteX12" fmla="*/ 61217 w 130371"/>
                <a:gd name="connsiteY12" fmla="*/ 69707 h 130549"/>
                <a:gd name="connsiteX13" fmla="*/ 61217 w 130371"/>
                <a:gd name="connsiteY13" fmla="*/ 124087 h 130549"/>
                <a:gd name="connsiteX14" fmla="*/ 65469 w 130371"/>
                <a:gd name="connsiteY14" fmla="*/ 130641 h 130549"/>
                <a:gd name="connsiteX15" fmla="*/ 69897 w 130371"/>
                <a:gd name="connsiteY15" fmla="*/ 124087 h 130549"/>
                <a:gd name="connsiteX16" fmla="*/ 69897 w 130371"/>
                <a:gd name="connsiteY16" fmla="*/ 69707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30549">
                  <a:moveTo>
                    <a:pt x="69897" y="69707"/>
                  </a:moveTo>
                  <a:lnTo>
                    <a:pt x="124101" y="69707"/>
                  </a:lnTo>
                  <a:cubicBezTo>
                    <a:pt x="126403" y="69707"/>
                    <a:pt x="130655" y="69707"/>
                    <a:pt x="130655" y="65455"/>
                  </a:cubicBezTo>
                  <a:cubicBezTo>
                    <a:pt x="130655" y="61027"/>
                    <a:pt x="126580" y="61027"/>
                    <a:pt x="124101" y="61027"/>
                  </a:cubicBezTo>
                  <a:lnTo>
                    <a:pt x="69897" y="61027"/>
                  </a:lnTo>
                  <a:lnTo>
                    <a:pt x="69897" y="6646"/>
                  </a:lnTo>
                  <a:cubicBezTo>
                    <a:pt x="69897" y="4344"/>
                    <a:pt x="69897" y="92"/>
                    <a:pt x="65646" y="92"/>
                  </a:cubicBezTo>
                  <a:cubicBezTo>
                    <a:pt x="61217" y="92"/>
                    <a:pt x="61217" y="4166"/>
                    <a:pt x="61217" y="6646"/>
                  </a:cubicBezTo>
                  <a:lnTo>
                    <a:pt x="61217" y="61027"/>
                  </a:lnTo>
                  <a:lnTo>
                    <a:pt x="6837" y="61027"/>
                  </a:lnTo>
                  <a:cubicBezTo>
                    <a:pt x="4534" y="61027"/>
                    <a:pt x="283" y="61027"/>
                    <a:pt x="283" y="65278"/>
                  </a:cubicBezTo>
                  <a:cubicBezTo>
                    <a:pt x="283" y="69707"/>
                    <a:pt x="4357" y="69707"/>
                    <a:pt x="6837" y="69707"/>
                  </a:cubicBezTo>
                  <a:lnTo>
                    <a:pt x="61217" y="69707"/>
                  </a:lnTo>
                  <a:lnTo>
                    <a:pt x="61217" y="124087"/>
                  </a:lnTo>
                  <a:cubicBezTo>
                    <a:pt x="61217" y="126390"/>
                    <a:pt x="61217" y="130641"/>
                    <a:pt x="65469" y="130641"/>
                  </a:cubicBezTo>
                  <a:cubicBezTo>
                    <a:pt x="69897" y="130641"/>
                    <a:pt x="69897" y="126567"/>
                    <a:pt x="69897" y="124087"/>
                  </a:cubicBezTo>
                  <a:lnTo>
                    <a:pt x="69897" y="69707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846B0687-5003-498A-51AC-D2B91CB04B7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009883" y="5691095"/>
              <a:ext cx="53672" cy="119212"/>
            </a:xfrm>
            <a:custGeom>
              <a:avLst/>
              <a:gdLst>
                <a:gd name="connsiteX0" fmla="*/ 49349 w 53672"/>
                <a:gd name="connsiteY0" fmla="*/ 6830 h 119212"/>
                <a:gd name="connsiteX1" fmla="*/ 42264 w 53672"/>
                <a:gd name="connsiteY1" fmla="*/ 99 h 119212"/>
                <a:gd name="connsiteX2" fmla="*/ 32344 w 53672"/>
                <a:gd name="connsiteY2" fmla="*/ 9842 h 119212"/>
                <a:gd name="connsiteX3" fmla="*/ 39430 w 53672"/>
                <a:gd name="connsiteY3" fmla="*/ 16573 h 119212"/>
                <a:gd name="connsiteX4" fmla="*/ 49349 w 53672"/>
                <a:gd name="connsiteY4" fmla="*/ 6830 h 119212"/>
                <a:gd name="connsiteX5" fmla="*/ 13214 w 53672"/>
                <a:gd name="connsiteY5" fmla="*/ 96815 h 119212"/>
                <a:gd name="connsiteX6" fmla="*/ 11619 w 53672"/>
                <a:gd name="connsiteY6" fmla="*/ 104255 h 119212"/>
                <a:gd name="connsiteX7" fmla="*/ 28447 w 53672"/>
                <a:gd name="connsiteY7" fmla="*/ 119312 h 119212"/>
                <a:gd name="connsiteX8" fmla="*/ 53955 w 53672"/>
                <a:gd name="connsiteY8" fmla="*/ 92210 h 119212"/>
                <a:gd name="connsiteX9" fmla="*/ 51121 w 53672"/>
                <a:gd name="connsiteY9" fmla="*/ 89907 h 119212"/>
                <a:gd name="connsiteX10" fmla="*/ 47755 w 53672"/>
                <a:gd name="connsiteY10" fmla="*/ 92918 h 119212"/>
                <a:gd name="connsiteX11" fmla="*/ 28979 w 53672"/>
                <a:gd name="connsiteY11" fmla="*/ 114352 h 119212"/>
                <a:gd name="connsiteX12" fmla="*/ 24550 w 53672"/>
                <a:gd name="connsiteY12" fmla="*/ 108152 h 119212"/>
                <a:gd name="connsiteX13" fmla="*/ 27385 w 53672"/>
                <a:gd name="connsiteY13" fmla="*/ 96815 h 119212"/>
                <a:gd name="connsiteX14" fmla="*/ 33053 w 53672"/>
                <a:gd name="connsiteY14" fmla="*/ 82645 h 119212"/>
                <a:gd name="connsiteX15" fmla="*/ 41732 w 53672"/>
                <a:gd name="connsiteY15" fmla="*/ 60148 h 119212"/>
                <a:gd name="connsiteX16" fmla="*/ 42795 w 53672"/>
                <a:gd name="connsiteY16" fmla="*/ 54480 h 119212"/>
                <a:gd name="connsiteX17" fmla="*/ 25967 w 53672"/>
                <a:gd name="connsiteY17" fmla="*/ 39423 h 119212"/>
                <a:gd name="connsiteX18" fmla="*/ 283 w 53672"/>
                <a:gd name="connsiteY18" fmla="*/ 66525 h 119212"/>
                <a:gd name="connsiteX19" fmla="*/ 3294 w 53672"/>
                <a:gd name="connsiteY19" fmla="*/ 68828 h 119212"/>
                <a:gd name="connsiteX20" fmla="*/ 6482 w 53672"/>
                <a:gd name="connsiteY20" fmla="*/ 65994 h 119212"/>
                <a:gd name="connsiteX21" fmla="*/ 25436 w 53672"/>
                <a:gd name="connsiteY21" fmla="*/ 44383 h 119212"/>
                <a:gd name="connsiteX22" fmla="*/ 29864 w 53672"/>
                <a:gd name="connsiteY22" fmla="*/ 50583 h 119212"/>
                <a:gd name="connsiteX23" fmla="*/ 24373 w 53672"/>
                <a:gd name="connsiteY23" fmla="*/ 68297 h 119212"/>
                <a:gd name="connsiteX24" fmla="*/ 13214 w 53672"/>
                <a:gd name="connsiteY24" fmla="*/ 96815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349" y="6830"/>
                  </a:moveTo>
                  <a:cubicBezTo>
                    <a:pt x="49349" y="3996"/>
                    <a:pt x="47224" y="99"/>
                    <a:pt x="42264" y="99"/>
                  </a:cubicBezTo>
                  <a:cubicBezTo>
                    <a:pt x="37481" y="99"/>
                    <a:pt x="32344" y="4705"/>
                    <a:pt x="32344" y="9842"/>
                  </a:cubicBezTo>
                  <a:cubicBezTo>
                    <a:pt x="32344" y="12853"/>
                    <a:pt x="34647" y="16573"/>
                    <a:pt x="39430" y="16573"/>
                  </a:cubicBezTo>
                  <a:cubicBezTo>
                    <a:pt x="44567" y="16573"/>
                    <a:pt x="49349" y="11613"/>
                    <a:pt x="49349" y="6830"/>
                  </a:cubicBezTo>
                  <a:close/>
                  <a:moveTo>
                    <a:pt x="13214" y="96815"/>
                  </a:moveTo>
                  <a:cubicBezTo>
                    <a:pt x="12505" y="99118"/>
                    <a:pt x="11619" y="101244"/>
                    <a:pt x="11619" y="104255"/>
                  </a:cubicBezTo>
                  <a:cubicBezTo>
                    <a:pt x="11619" y="112580"/>
                    <a:pt x="18705" y="119312"/>
                    <a:pt x="28447" y="119312"/>
                  </a:cubicBezTo>
                  <a:cubicBezTo>
                    <a:pt x="46161" y="119312"/>
                    <a:pt x="53955" y="94867"/>
                    <a:pt x="53955" y="92210"/>
                  </a:cubicBezTo>
                  <a:cubicBezTo>
                    <a:pt x="53955" y="89907"/>
                    <a:pt x="51652" y="89907"/>
                    <a:pt x="51121" y="89907"/>
                  </a:cubicBezTo>
                  <a:cubicBezTo>
                    <a:pt x="48641" y="89907"/>
                    <a:pt x="48464" y="90970"/>
                    <a:pt x="47755" y="92918"/>
                  </a:cubicBezTo>
                  <a:cubicBezTo>
                    <a:pt x="43681" y="107089"/>
                    <a:pt x="35887" y="114352"/>
                    <a:pt x="28979" y="114352"/>
                  </a:cubicBezTo>
                  <a:cubicBezTo>
                    <a:pt x="25436" y="114352"/>
                    <a:pt x="24550" y="112049"/>
                    <a:pt x="24550" y="108152"/>
                  </a:cubicBezTo>
                  <a:cubicBezTo>
                    <a:pt x="24550" y="104078"/>
                    <a:pt x="25790" y="100712"/>
                    <a:pt x="27385" y="96815"/>
                  </a:cubicBezTo>
                  <a:cubicBezTo>
                    <a:pt x="29156" y="92033"/>
                    <a:pt x="31104" y="87250"/>
                    <a:pt x="33053" y="82645"/>
                  </a:cubicBezTo>
                  <a:cubicBezTo>
                    <a:pt x="34647" y="78393"/>
                    <a:pt x="41024" y="62274"/>
                    <a:pt x="41732" y="60148"/>
                  </a:cubicBezTo>
                  <a:cubicBezTo>
                    <a:pt x="42264" y="58377"/>
                    <a:pt x="42795" y="56251"/>
                    <a:pt x="42795" y="54480"/>
                  </a:cubicBezTo>
                  <a:cubicBezTo>
                    <a:pt x="42795" y="46155"/>
                    <a:pt x="35710" y="39423"/>
                    <a:pt x="25967" y="39423"/>
                  </a:cubicBezTo>
                  <a:cubicBezTo>
                    <a:pt x="8431" y="39423"/>
                    <a:pt x="283" y="63514"/>
                    <a:pt x="283" y="66525"/>
                  </a:cubicBezTo>
                  <a:cubicBezTo>
                    <a:pt x="283" y="68828"/>
                    <a:pt x="2763" y="68828"/>
                    <a:pt x="3294" y="68828"/>
                  </a:cubicBezTo>
                  <a:cubicBezTo>
                    <a:pt x="5774" y="68828"/>
                    <a:pt x="5951" y="67942"/>
                    <a:pt x="6482" y="65994"/>
                  </a:cubicBezTo>
                  <a:cubicBezTo>
                    <a:pt x="11088" y="50760"/>
                    <a:pt x="18882" y="44383"/>
                    <a:pt x="25436" y="44383"/>
                  </a:cubicBezTo>
                  <a:cubicBezTo>
                    <a:pt x="28270" y="44383"/>
                    <a:pt x="29864" y="45800"/>
                    <a:pt x="29864" y="50583"/>
                  </a:cubicBezTo>
                  <a:cubicBezTo>
                    <a:pt x="29864" y="54657"/>
                    <a:pt x="28802" y="57314"/>
                    <a:pt x="24373" y="68297"/>
                  </a:cubicBezTo>
                  <a:lnTo>
                    <a:pt x="13214" y="9681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88E7153F-7803-13E3-EC71-7EA8A7A4EDF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183980" y="5548212"/>
              <a:ext cx="58707" cy="253051"/>
            </a:xfrm>
            <a:custGeom>
              <a:avLst/>
              <a:gdLst>
                <a:gd name="connsiteX0" fmla="*/ 58997 w 58707"/>
                <a:gd name="connsiteY0" fmla="*/ 126622 h 253051"/>
                <a:gd name="connsiteX1" fmla="*/ 42296 w 58707"/>
                <a:gd name="connsiteY1" fmla="*/ 47670 h 253051"/>
                <a:gd name="connsiteX2" fmla="*/ 2820 w 58707"/>
                <a:gd name="connsiteY2" fmla="*/ 97 h 253051"/>
                <a:gd name="connsiteX3" fmla="*/ 289 w 58707"/>
                <a:gd name="connsiteY3" fmla="*/ 2627 h 253051"/>
                <a:gd name="connsiteX4" fmla="*/ 5097 w 58707"/>
                <a:gd name="connsiteY4" fmla="*/ 8447 h 253051"/>
                <a:gd name="connsiteX5" fmla="*/ 44320 w 58707"/>
                <a:gd name="connsiteY5" fmla="*/ 126622 h 253051"/>
                <a:gd name="connsiteX6" fmla="*/ 3579 w 58707"/>
                <a:gd name="connsiteY6" fmla="*/ 246315 h 253051"/>
                <a:gd name="connsiteX7" fmla="*/ 289 w 58707"/>
                <a:gd name="connsiteY7" fmla="*/ 250617 h 253051"/>
                <a:gd name="connsiteX8" fmla="*/ 2820 w 58707"/>
                <a:gd name="connsiteY8" fmla="*/ 253148 h 253051"/>
                <a:gd name="connsiteX9" fmla="*/ 43055 w 58707"/>
                <a:gd name="connsiteY9" fmla="*/ 203803 h 253051"/>
                <a:gd name="connsiteX10" fmla="*/ 58997 w 5870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97" y="126622"/>
                  </a:moveTo>
                  <a:cubicBezTo>
                    <a:pt x="58997" y="106884"/>
                    <a:pt x="56214" y="76265"/>
                    <a:pt x="42296" y="47670"/>
                  </a:cubicBezTo>
                  <a:cubicBezTo>
                    <a:pt x="27113" y="16545"/>
                    <a:pt x="5350" y="97"/>
                    <a:pt x="2820" y="97"/>
                  </a:cubicBezTo>
                  <a:cubicBezTo>
                    <a:pt x="1302" y="97"/>
                    <a:pt x="289" y="1109"/>
                    <a:pt x="289" y="2627"/>
                  </a:cubicBezTo>
                  <a:cubicBezTo>
                    <a:pt x="289" y="3386"/>
                    <a:pt x="289" y="3892"/>
                    <a:pt x="5097" y="8447"/>
                  </a:cubicBezTo>
                  <a:cubicBezTo>
                    <a:pt x="29896" y="33499"/>
                    <a:pt x="44320" y="73734"/>
                    <a:pt x="44320" y="126622"/>
                  </a:cubicBezTo>
                  <a:cubicBezTo>
                    <a:pt x="44320" y="169894"/>
                    <a:pt x="34957" y="214431"/>
                    <a:pt x="3579" y="246315"/>
                  </a:cubicBezTo>
                  <a:cubicBezTo>
                    <a:pt x="289" y="249352"/>
                    <a:pt x="289" y="249858"/>
                    <a:pt x="289" y="250617"/>
                  </a:cubicBezTo>
                  <a:cubicBezTo>
                    <a:pt x="289" y="252135"/>
                    <a:pt x="1302" y="253148"/>
                    <a:pt x="2820" y="253148"/>
                  </a:cubicBezTo>
                  <a:cubicBezTo>
                    <a:pt x="5350" y="253148"/>
                    <a:pt x="28125" y="235940"/>
                    <a:pt x="43055" y="203803"/>
                  </a:cubicBezTo>
                  <a:cubicBezTo>
                    <a:pt x="55961" y="175967"/>
                    <a:pt x="58997" y="147878"/>
                    <a:pt x="58997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4108EA28-AD0F-BE1B-0F0C-DCD306FC18D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282389" y="5548212"/>
              <a:ext cx="58707" cy="253051"/>
            </a:xfrm>
            <a:custGeom>
              <a:avLst/>
              <a:gdLst>
                <a:gd name="connsiteX0" fmla="*/ 59001 w 58707"/>
                <a:gd name="connsiteY0" fmla="*/ 126622 h 253051"/>
                <a:gd name="connsiteX1" fmla="*/ 42300 w 58707"/>
                <a:gd name="connsiteY1" fmla="*/ 47670 h 253051"/>
                <a:gd name="connsiteX2" fmla="*/ 2824 w 58707"/>
                <a:gd name="connsiteY2" fmla="*/ 97 h 253051"/>
                <a:gd name="connsiteX3" fmla="*/ 293 w 58707"/>
                <a:gd name="connsiteY3" fmla="*/ 2627 h 253051"/>
                <a:gd name="connsiteX4" fmla="*/ 5101 w 58707"/>
                <a:gd name="connsiteY4" fmla="*/ 8447 h 253051"/>
                <a:gd name="connsiteX5" fmla="*/ 44324 w 58707"/>
                <a:gd name="connsiteY5" fmla="*/ 126622 h 253051"/>
                <a:gd name="connsiteX6" fmla="*/ 3583 w 58707"/>
                <a:gd name="connsiteY6" fmla="*/ 246315 h 253051"/>
                <a:gd name="connsiteX7" fmla="*/ 293 w 58707"/>
                <a:gd name="connsiteY7" fmla="*/ 250617 h 253051"/>
                <a:gd name="connsiteX8" fmla="*/ 2824 w 58707"/>
                <a:gd name="connsiteY8" fmla="*/ 253148 h 253051"/>
                <a:gd name="connsiteX9" fmla="*/ 43059 w 58707"/>
                <a:gd name="connsiteY9" fmla="*/ 203803 h 253051"/>
                <a:gd name="connsiteX10" fmla="*/ 59001 w 5870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01" y="126622"/>
                  </a:moveTo>
                  <a:cubicBezTo>
                    <a:pt x="59001" y="106884"/>
                    <a:pt x="56218" y="76265"/>
                    <a:pt x="42300" y="47670"/>
                  </a:cubicBezTo>
                  <a:cubicBezTo>
                    <a:pt x="27117" y="16545"/>
                    <a:pt x="5354" y="97"/>
                    <a:pt x="2824" y="97"/>
                  </a:cubicBezTo>
                  <a:cubicBezTo>
                    <a:pt x="1305" y="97"/>
                    <a:pt x="293" y="1109"/>
                    <a:pt x="293" y="2627"/>
                  </a:cubicBezTo>
                  <a:cubicBezTo>
                    <a:pt x="293" y="3386"/>
                    <a:pt x="293" y="3892"/>
                    <a:pt x="5101" y="8447"/>
                  </a:cubicBezTo>
                  <a:cubicBezTo>
                    <a:pt x="29900" y="33499"/>
                    <a:pt x="44324" y="73734"/>
                    <a:pt x="44324" y="126622"/>
                  </a:cubicBezTo>
                  <a:cubicBezTo>
                    <a:pt x="44324" y="169894"/>
                    <a:pt x="34961" y="214431"/>
                    <a:pt x="3583" y="246315"/>
                  </a:cubicBezTo>
                  <a:cubicBezTo>
                    <a:pt x="293" y="249352"/>
                    <a:pt x="293" y="249858"/>
                    <a:pt x="293" y="250617"/>
                  </a:cubicBezTo>
                  <a:cubicBezTo>
                    <a:pt x="293" y="252135"/>
                    <a:pt x="1305" y="253148"/>
                    <a:pt x="2824" y="253148"/>
                  </a:cubicBezTo>
                  <a:cubicBezTo>
                    <a:pt x="5354" y="253148"/>
                    <a:pt x="28129" y="235940"/>
                    <a:pt x="43059" y="203803"/>
                  </a:cubicBezTo>
                  <a:cubicBezTo>
                    <a:pt x="55964" y="175967"/>
                    <a:pt x="59001" y="147878"/>
                    <a:pt x="59001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242B336E-C8B3-192D-51D9-650B69DC1A1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436778" y="5590471"/>
              <a:ext cx="168278" cy="168531"/>
            </a:xfrm>
            <a:custGeom>
              <a:avLst/>
              <a:gdLst>
                <a:gd name="connsiteX0" fmla="*/ 89626 w 168278"/>
                <a:gd name="connsiteY0" fmla="*/ 89424 h 168531"/>
                <a:gd name="connsiteX1" fmla="*/ 160228 w 168278"/>
                <a:gd name="connsiteY1" fmla="*/ 89424 h 168531"/>
                <a:gd name="connsiteX2" fmla="*/ 168578 w 168278"/>
                <a:gd name="connsiteY2" fmla="*/ 84363 h 168531"/>
                <a:gd name="connsiteX3" fmla="*/ 160228 w 168278"/>
                <a:gd name="connsiteY3" fmla="*/ 79301 h 168531"/>
                <a:gd name="connsiteX4" fmla="*/ 89626 w 168278"/>
                <a:gd name="connsiteY4" fmla="*/ 79301 h 168531"/>
                <a:gd name="connsiteX5" fmla="*/ 89626 w 168278"/>
                <a:gd name="connsiteY5" fmla="*/ 8447 h 168531"/>
                <a:gd name="connsiteX6" fmla="*/ 84565 w 168278"/>
                <a:gd name="connsiteY6" fmla="*/ 97 h 168531"/>
                <a:gd name="connsiteX7" fmla="*/ 79504 w 168278"/>
                <a:gd name="connsiteY7" fmla="*/ 8447 h 168531"/>
                <a:gd name="connsiteX8" fmla="*/ 79504 w 168278"/>
                <a:gd name="connsiteY8" fmla="*/ 79301 h 168531"/>
                <a:gd name="connsiteX9" fmla="*/ 8650 w 168278"/>
                <a:gd name="connsiteY9" fmla="*/ 79301 h 168531"/>
                <a:gd name="connsiteX10" fmla="*/ 299 w 168278"/>
                <a:gd name="connsiteY10" fmla="*/ 84363 h 168531"/>
                <a:gd name="connsiteX11" fmla="*/ 8650 w 168278"/>
                <a:gd name="connsiteY11" fmla="*/ 89424 h 168531"/>
                <a:gd name="connsiteX12" fmla="*/ 79504 w 168278"/>
                <a:gd name="connsiteY12" fmla="*/ 89424 h 168531"/>
                <a:gd name="connsiteX13" fmla="*/ 79504 w 168278"/>
                <a:gd name="connsiteY13" fmla="*/ 160278 h 168531"/>
                <a:gd name="connsiteX14" fmla="*/ 84565 w 168278"/>
                <a:gd name="connsiteY14" fmla="*/ 168629 h 168531"/>
                <a:gd name="connsiteX15" fmla="*/ 89626 w 168278"/>
                <a:gd name="connsiteY15" fmla="*/ 160278 h 168531"/>
                <a:gd name="connsiteX16" fmla="*/ 89626 w 168278"/>
                <a:gd name="connsiteY16" fmla="*/ 89424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8" h="168531">
                  <a:moveTo>
                    <a:pt x="89626" y="89424"/>
                  </a:moveTo>
                  <a:lnTo>
                    <a:pt x="160228" y="89424"/>
                  </a:lnTo>
                  <a:cubicBezTo>
                    <a:pt x="163770" y="89424"/>
                    <a:pt x="168578" y="89424"/>
                    <a:pt x="168578" y="84363"/>
                  </a:cubicBezTo>
                  <a:cubicBezTo>
                    <a:pt x="168578" y="79301"/>
                    <a:pt x="163770" y="79301"/>
                    <a:pt x="160228" y="79301"/>
                  </a:cubicBezTo>
                  <a:lnTo>
                    <a:pt x="89626" y="79301"/>
                  </a:lnTo>
                  <a:lnTo>
                    <a:pt x="89626" y="8447"/>
                  </a:lnTo>
                  <a:cubicBezTo>
                    <a:pt x="89626" y="4904"/>
                    <a:pt x="89626" y="97"/>
                    <a:pt x="84565" y="97"/>
                  </a:cubicBezTo>
                  <a:cubicBezTo>
                    <a:pt x="79504" y="97"/>
                    <a:pt x="79504" y="4904"/>
                    <a:pt x="79504" y="8447"/>
                  </a:cubicBezTo>
                  <a:lnTo>
                    <a:pt x="79504" y="79301"/>
                  </a:lnTo>
                  <a:lnTo>
                    <a:pt x="8650" y="79301"/>
                  </a:lnTo>
                  <a:cubicBezTo>
                    <a:pt x="5107" y="79301"/>
                    <a:pt x="299" y="79301"/>
                    <a:pt x="299" y="84363"/>
                  </a:cubicBezTo>
                  <a:cubicBezTo>
                    <a:pt x="299" y="89424"/>
                    <a:pt x="5107" y="89424"/>
                    <a:pt x="8650" y="89424"/>
                  </a:cubicBezTo>
                  <a:lnTo>
                    <a:pt x="79504" y="89424"/>
                  </a:lnTo>
                  <a:lnTo>
                    <a:pt x="79504" y="160278"/>
                  </a:lnTo>
                  <a:cubicBezTo>
                    <a:pt x="79504" y="163821"/>
                    <a:pt x="79504" y="168629"/>
                    <a:pt x="84565" y="168629"/>
                  </a:cubicBezTo>
                  <a:cubicBezTo>
                    <a:pt x="89626" y="168629"/>
                    <a:pt x="89626" y="163821"/>
                    <a:pt x="89626" y="160278"/>
                  </a:cubicBezTo>
                  <a:lnTo>
                    <a:pt x="89626" y="8942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E569345F-EF2C-2614-487A-6A1D2F43DB5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689828" y="5548210"/>
              <a:ext cx="238627" cy="253051"/>
            </a:xfrm>
            <a:custGeom>
              <a:avLst/>
              <a:gdLst>
                <a:gd name="connsiteX0" fmla="*/ 92673 w 238627"/>
                <a:gd name="connsiteY0" fmla="*/ 135218 h 253051"/>
                <a:gd name="connsiteX1" fmla="*/ 2840 w 238627"/>
                <a:gd name="connsiteY1" fmla="*/ 246308 h 253051"/>
                <a:gd name="connsiteX2" fmla="*/ 562 w 238627"/>
                <a:gd name="connsiteY2" fmla="*/ 250357 h 253051"/>
                <a:gd name="connsiteX3" fmla="*/ 7395 w 238627"/>
                <a:gd name="connsiteY3" fmla="*/ 253140 h 253051"/>
                <a:gd name="connsiteX4" fmla="*/ 217174 w 238627"/>
                <a:gd name="connsiteY4" fmla="*/ 253140 h 253051"/>
                <a:gd name="connsiteX5" fmla="*/ 238936 w 238627"/>
                <a:gd name="connsiteY5" fmla="*/ 190130 h 253051"/>
                <a:gd name="connsiteX6" fmla="*/ 232610 w 238627"/>
                <a:gd name="connsiteY6" fmla="*/ 190130 h 253051"/>
                <a:gd name="connsiteX7" fmla="*/ 187820 w 238627"/>
                <a:gd name="connsiteY7" fmla="*/ 231884 h 253051"/>
                <a:gd name="connsiteX8" fmla="*/ 129112 w 238627"/>
                <a:gd name="connsiteY8" fmla="*/ 239222 h 253051"/>
                <a:gd name="connsiteX9" fmla="*/ 21566 w 238627"/>
                <a:gd name="connsiteY9" fmla="*/ 239222 h 253051"/>
                <a:gd name="connsiteX10" fmla="*/ 109374 w 238627"/>
                <a:gd name="connsiteY10" fmla="*/ 130663 h 253051"/>
                <a:gd name="connsiteX11" fmla="*/ 111652 w 238627"/>
                <a:gd name="connsiteY11" fmla="*/ 126615 h 253051"/>
                <a:gd name="connsiteX12" fmla="*/ 109880 w 238627"/>
                <a:gd name="connsiteY12" fmla="*/ 123072 h 253051"/>
                <a:gd name="connsiteX13" fmla="*/ 27639 w 238627"/>
                <a:gd name="connsiteY13" fmla="*/ 10211 h 253051"/>
                <a:gd name="connsiteX14" fmla="*/ 127847 w 238627"/>
                <a:gd name="connsiteY14" fmla="*/ 10211 h 253051"/>
                <a:gd name="connsiteX15" fmla="*/ 232610 w 238627"/>
                <a:gd name="connsiteY15" fmla="*/ 59303 h 253051"/>
                <a:gd name="connsiteX16" fmla="*/ 238936 w 238627"/>
                <a:gd name="connsiteY16" fmla="*/ 59303 h 253051"/>
                <a:gd name="connsiteX17" fmla="*/ 217174 w 238627"/>
                <a:gd name="connsiteY17" fmla="*/ 89 h 253051"/>
                <a:gd name="connsiteX18" fmla="*/ 7395 w 238627"/>
                <a:gd name="connsiteY18" fmla="*/ 89 h 253051"/>
                <a:gd name="connsiteX19" fmla="*/ 309 w 238627"/>
                <a:gd name="connsiteY19" fmla="*/ 8187 h 253051"/>
                <a:gd name="connsiteX20" fmla="*/ 92673 w 238627"/>
                <a:gd name="connsiteY20" fmla="*/ 13521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627" h="253051">
                  <a:moveTo>
                    <a:pt x="92673" y="135218"/>
                  </a:moveTo>
                  <a:lnTo>
                    <a:pt x="2840" y="246308"/>
                  </a:lnTo>
                  <a:cubicBezTo>
                    <a:pt x="815" y="248838"/>
                    <a:pt x="562" y="249344"/>
                    <a:pt x="562" y="250357"/>
                  </a:cubicBezTo>
                  <a:cubicBezTo>
                    <a:pt x="562" y="253140"/>
                    <a:pt x="2840" y="253140"/>
                    <a:pt x="7395" y="253140"/>
                  </a:cubicBezTo>
                  <a:lnTo>
                    <a:pt x="217174" y="253140"/>
                  </a:lnTo>
                  <a:lnTo>
                    <a:pt x="238936" y="190130"/>
                  </a:lnTo>
                  <a:lnTo>
                    <a:pt x="232610" y="190130"/>
                  </a:lnTo>
                  <a:cubicBezTo>
                    <a:pt x="226284" y="209109"/>
                    <a:pt x="209329" y="224545"/>
                    <a:pt x="187820" y="231884"/>
                  </a:cubicBezTo>
                  <a:cubicBezTo>
                    <a:pt x="183771" y="233149"/>
                    <a:pt x="166311" y="239222"/>
                    <a:pt x="129112" y="239222"/>
                  </a:cubicBezTo>
                  <a:lnTo>
                    <a:pt x="21566" y="239222"/>
                  </a:lnTo>
                  <a:lnTo>
                    <a:pt x="109374" y="130663"/>
                  </a:lnTo>
                  <a:cubicBezTo>
                    <a:pt x="111146" y="128386"/>
                    <a:pt x="111652" y="127627"/>
                    <a:pt x="111652" y="126615"/>
                  </a:cubicBezTo>
                  <a:cubicBezTo>
                    <a:pt x="111652" y="125602"/>
                    <a:pt x="111399" y="125349"/>
                    <a:pt x="109880" y="123072"/>
                  </a:cubicBezTo>
                  <a:lnTo>
                    <a:pt x="27639" y="10211"/>
                  </a:lnTo>
                  <a:lnTo>
                    <a:pt x="127847" y="10211"/>
                  </a:lnTo>
                  <a:cubicBezTo>
                    <a:pt x="156695" y="10211"/>
                    <a:pt x="214896" y="11982"/>
                    <a:pt x="232610" y="59303"/>
                  </a:cubicBezTo>
                  <a:lnTo>
                    <a:pt x="238936" y="59303"/>
                  </a:lnTo>
                  <a:lnTo>
                    <a:pt x="217174" y="89"/>
                  </a:lnTo>
                  <a:lnTo>
                    <a:pt x="7395" y="89"/>
                  </a:lnTo>
                  <a:cubicBezTo>
                    <a:pt x="562" y="89"/>
                    <a:pt x="309" y="342"/>
                    <a:pt x="309" y="8187"/>
                  </a:cubicBezTo>
                  <a:lnTo>
                    <a:pt x="92673" y="13521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BB4CE1AF-252A-3EDC-6CB1-37D9714D23A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951093" y="5532652"/>
              <a:ext cx="108229" cy="79888"/>
            </a:xfrm>
            <a:custGeom>
              <a:avLst/>
              <a:gdLst>
                <a:gd name="connsiteX0" fmla="*/ 13605 w 108229"/>
                <a:gd name="connsiteY0" fmla="*/ 67049 h 79888"/>
                <a:gd name="connsiteX1" fmla="*/ 11834 w 108229"/>
                <a:gd name="connsiteY1" fmla="*/ 74311 h 79888"/>
                <a:gd name="connsiteX2" fmla="*/ 17856 w 108229"/>
                <a:gd name="connsiteY2" fmla="*/ 79980 h 79888"/>
                <a:gd name="connsiteX3" fmla="*/ 24765 w 108229"/>
                <a:gd name="connsiteY3" fmla="*/ 76083 h 79888"/>
                <a:gd name="connsiteX4" fmla="*/ 27953 w 108229"/>
                <a:gd name="connsiteY4" fmla="*/ 65100 h 79888"/>
                <a:gd name="connsiteX5" fmla="*/ 31850 w 108229"/>
                <a:gd name="connsiteY5" fmla="*/ 49158 h 79888"/>
                <a:gd name="connsiteX6" fmla="*/ 34861 w 108229"/>
                <a:gd name="connsiteY6" fmla="*/ 37290 h 79888"/>
                <a:gd name="connsiteX7" fmla="*/ 42301 w 108229"/>
                <a:gd name="connsiteY7" fmla="*/ 21348 h 79888"/>
                <a:gd name="connsiteX8" fmla="*/ 68871 w 108229"/>
                <a:gd name="connsiteY8" fmla="*/ 5051 h 79888"/>
                <a:gd name="connsiteX9" fmla="*/ 79322 w 108229"/>
                <a:gd name="connsiteY9" fmla="*/ 17451 h 79888"/>
                <a:gd name="connsiteX10" fmla="*/ 68871 w 108229"/>
                <a:gd name="connsiteY10" fmla="*/ 55181 h 79888"/>
                <a:gd name="connsiteX11" fmla="*/ 66214 w 108229"/>
                <a:gd name="connsiteY11" fmla="*/ 64746 h 79888"/>
                <a:gd name="connsiteX12" fmla="*/ 83042 w 108229"/>
                <a:gd name="connsiteY12" fmla="*/ 79980 h 79888"/>
                <a:gd name="connsiteX13" fmla="*/ 108550 w 108229"/>
                <a:gd name="connsiteY13" fmla="*/ 52878 h 79888"/>
                <a:gd name="connsiteX14" fmla="*/ 105716 w 108229"/>
                <a:gd name="connsiteY14" fmla="*/ 50575 h 79888"/>
                <a:gd name="connsiteX15" fmla="*/ 102350 w 108229"/>
                <a:gd name="connsiteY15" fmla="*/ 53587 h 79888"/>
                <a:gd name="connsiteX16" fmla="*/ 83574 w 108229"/>
                <a:gd name="connsiteY16" fmla="*/ 75020 h 79888"/>
                <a:gd name="connsiteX17" fmla="*/ 79145 w 108229"/>
                <a:gd name="connsiteY17" fmla="*/ 68820 h 79888"/>
                <a:gd name="connsiteX18" fmla="*/ 83219 w 108229"/>
                <a:gd name="connsiteY18" fmla="*/ 54472 h 79888"/>
                <a:gd name="connsiteX19" fmla="*/ 92607 w 108229"/>
                <a:gd name="connsiteY19" fmla="*/ 20285 h 79888"/>
                <a:gd name="connsiteX20" fmla="*/ 69580 w 108229"/>
                <a:gd name="connsiteY20" fmla="*/ 92 h 79888"/>
                <a:gd name="connsiteX21" fmla="*/ 39644 w 108229"/>
                <a:gd name="connsiteY21" fmla="*/ 16211 h 79888"/>
                <a:gd name="connsiteX22" fmla="*/ 20690 w 108229"/>
                <a:gd name="connsiteY22" fmla="*/ 92 h 79888"/>
                <a:gd name="connsiteX23" fmla="*/ 6697 w 108229"/>
                <a:gd name="connsiteY23" fmla="*/ 9657 h 79888"/>
                <a:gd name="connsiteX24" fmla="*/ 320 w 108229"/>
                <a:gd name="connsiteY24" fmla="*/ 27193 h 79888"/>
                <a:gd name="connsiteX25" fmla="*/ 3331 w 108229"/>
                <a:gd name="connsiteY25" fmla="*/ 29496 h 79888"/>
                <a:gd name="connsiteX26" fmla="*/ 7228 w 108229"/>
                <a:gd name="connsiteY26" fmla="*/ 24182 h 79888"/>
                <a:gd name="connsiteX27" fmla="*/ 20159 w 108229"/>
                <a:gd name="connsiteY27" fmla="*/ 5051 h 79888"/>
                <a:gd name="connsiteX28" fmla="*/ 26004 w 108229"/>
                <a:gd name="connsiteY28" fmla="*/ 13731 h 79888"/>
                <a:gd name="connsiteX29" fmla="*/ 23170 w 108229"/>
                <a:gd name="connsiteY29" fmla="*/ 28433 h 79888"/>
                <a:gd name="connsiteX30" fmla="*/ 19273 w 108229"/>
                <a:gd name="connsiteY30" fmla="*/ 44375 h 79888"/>
                <a:gd name="connsiteX31" fmla="*/ 13605 w 108229"/>
                <a:gd name="connsiteY31" fmla="*/ 67049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9888">
                  <a:moveTo>
                    <a:pt x="13605" y="67049"/>
                  </a:moveTo>
                  <a:cubicBezTo>
                    <a:pt x="12896" y="69352"/>
                    <a:pt x="11834" y="73780"/>
                    <a:pt x="11834" y="74311"/>
                  </a:cubicBezTo>
                  <a:cubicBezTo>
                    <a:pt x="11834" y="78208"/>
                    <a:pt x="15022" y="79980"/>
                    <a:pt x="17856" y="79980"/>
                  </a:cubicBezTo>
                  <a:cubicBezTo>
                    <a:pt x="21045" y="79980"/>
                    <a:pt x="23879" y="77677"/>
                    <a:pt x="24765" y="76083"/>
                  </a:cubicBezTo>
                  <a:cubicBezTo>
                    <a:pt x="25650" y="74489"/>
                    <a:pt x="27067" y="68820"/>
                    <a:pt x="27953" y="65100"/>
                  </a:cubicBezTo>
                  <a:cubicBezTo>
                    <a:pt x="28839" y="61735"/>
                    <a:pt x="30787" y="53587"/>
                    <a:pt x="31850" y="49158"/>
                  </a:cubicBezTo>
                  <a:cubicBezTo>
                    <a:pt x="32913" y="45261"/>
                    <a:pt x="33976" y="41364"/>
                    <a:pt x="34861" y="37290"/>
                  </a:cubicBezTo>
                  <a:cubicBezTo>
                    <a:pt x="36810" y="30027"/>
                    <a:pt x="37164" y="28610"/>
                    <a:pt x="42301" y="21348"/>
                  </a:cubicBezTo>
                  <a:cubicBezTo>
                    <a:pt x="47261" y="14262"/>
                    <a:pt x="55586" y="5051"/>
                    <a:pt x="68871" y="5051"/>
                  </a:cubicBezTo>
                  <a:cubicBezTo>
                    <a:pt x="79145" y="5051"/>
                    <a:pt x="79322" y="14085"/>
                    <a:pt x="79322" y="17451"/>
                  </a:cubicBezTo>
                  <a:cubicBezTo>
                    <a:pt x="79322" y="28079"/>
                    <a:pt x="71705" y="47741"/>
                    <a:pt x="68871" y="55181"/>
                  </a:cubicBezTo>
                  <a:cubicBezTo>
                    <a:pt x="66923" y="60141"/>
                    <a:pt x="66214" y="61735"/>
                    <a:pt x="66214" y="64746"/>
                  </a:cubicBezTo>
                  <a:cubicBezTo>
                    <a:pt x="66214" y="74134"/>
                    <a:pt x="74008" y="79980"/>
                    <a:pt x="83042" y="79980"/>
                  </a:cubicBezTo>
                  <a:cubicBezTo>
                    <a:pt x="100756" y="79980"/>
                    <a:pt x="108550" y="55535"/>
                    <a:pt x="108550" y="52878"/>
                  </a:cubicBezTo>
                  <a:cubicBezTo>
                    <a:pt x="108550" y="50575"/>
                    <a:pt x="106247" y="50575"/>
                    <a:pt x="105716" y="50575"/>
                  </a:cubicBezTo>
                  <a:cubicBezTo>
                    <a:pt x="103236" y="50575"/>
                    <a:pt x="103058" y="51638"/>
                    <a:pt x="102350" y="53587"/>
                  </a:cubicBezTo>
                  <a:cubicBezTo>
                    <a:pt x="98276" y="67757"/>
                    <a:pt x="90659" y="75020"/>
                    <a:pt x="83574" y="75020"/>
                  </a:cubicBezTo>
                  <a:cubicBezTo>
                    <a:pt x="79854" y="75020"/>
                    <a:pt x="79145" y="72540"/>
                    <a:pt x="79145" y="68820"/>
                  </a:cubicBezTo>
                  <a:cubicBezTo>
                    <a:pt x="79145" y="64746"/>
                    <a:pt x="80031" y="62443"/>
                    <a:pt x="83219" y="54472"/>
                  </a:cubicBezTo>
                  <a:cubicBezTo>
                    <a:pt x="85345" y="48981"/>
                    <a:pt x="92607" y="30205"/>
                    <a:pt x="92607" y="20285"/>
                  </a:cubicBezTo>
                  <a:cubicBezTo>
                    <a:pt x="92607" y="3103"/>
                    <a:pt x="78968" y="92"/>
                    <a:pt x="69580" y="92"/>
                  </a:cubicBezTo>
                  <a:cubicBezTo>
                    <a:pt x="54878" y="92"/>
                    <a:pt x="44958" y="9125"/>
                    <a:pt x="39644" y="16211"/>
                  </a:cubicBezTo>
                  <a:cubicBezTo>
                    <a:pt x="38404" y="3989"/>
                    <a:pt x="27953" y="92"/>
                    <a:pt x="20690" y="92"/>
                  </a:cubicBezTo>
                  <a:cubicBezTo>
                    <a:pt x="13074" y="92"/>
                    <a:pt x="8999" y="5583"/>
                    <a:pt x="6697" y="9657"/>
                  </a:cubicBezTo>
                  <a:cubicBezTo>
                    <a:pt x="2800" y="16211"/>
                    <a:pt x="320" y="26308"/>
                    <a:pt x="320" y="27193"/>
                  </a:cubicBezTo>
                  <a:cubicBezTo>
                    <a:pt x="320" y="29496"/>
                    <a:pt x="2800" y="29496"/>
                    <a:pt x="3331" y="29496"/>
                  </a:cubicBezTo>
                  <a:cubicBezTo>
                    <a:pt x="5811" y="29496"/>
                    <a:pt x="5988" y="28965"/>
                    <a:pt x="7228" y="24182"/>
                  </a:cubicBezTo>
                  <a:cubicBezTo>
                    <a:pt x="9885" y="13731"/>
                    <a:pt x="13251" y="5051"/>
                    <a:pt x="20159" y="5051"/>
                  </a:cubicBezTo>
                  <a:cubicBezTo>
                    <a:pt x="24765" y="5051"/>
                    <a:pt x="26004" y="8948"/>
                    <a:pt x="26004" y="13731"/>
                  </a:cubicBezTo>
                  <a:cubicBezTo>
                    <a:pt x="26004" y="17097"/>
                    <a:pt x="24410" y="23651"/>
                    <a:pt x="23170" y="28433"/>
                  </a:cubicBezTo>
                  <a:cubicBezTo>
                    <a:pt x="21930" y="33216"/>
                    <a:pt x="20159" y="40478"/>
                    <a:pt x="19273" y="44375"/>
                  </a:cubicBezTo>
                  <a:lnTo>
                    <a:pt x="13605" y="6704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AC3A5B5A-01F7-78E2-59A7-026BDE6EC7C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942767" y="5696475"/>
              <a:ext cx="77762" cy="153576"/>
            </a:xfrm>
            <a:custGeom>
              <a:avLst/>
              <a:gdLst>
                <a:gd name="connsiteX0" fmla="*/ 78082 w 77762"/>
                <a:gd name="connsiteY0" fmla="*/ 6831 h 153576"/>
                <a:gd name="connsiteX1" fmla="*/ 70997 w 77762"/>
                <a:gd name="connsiteY1" fmla="*/ 100 h 153576"/>
                <a:gd name="connsiteX2" fmla="*/ 61077 w 77762"/>
                <a:gd name="connsiteY2" fmla="*/ 9842 h 153576"/>
                <a:gd name="connsiteX3" fmla="*/ 68163 w 77762"/>
                <a:gd name="connsiteY3" fmla="*/ 16573 h 153576"/>
                <a:gd name="connsiteX4" fmla="*/ 78082 w 77762"/>
                <a:gd name="connsiteY4" fmla="*/ 6831 h 153576"/>
                <a:gd name="connsiteX5" fmla="*/ 40530 w 77762"/>
                <a:gd name="connsiteY5" fmla="*/ 126220 h 153576"/>
                <a:gd name="connsiteX6" fmla="*/ 17679 w 77762"/>
                <a:gd name="connsiteY6" fmla="*/ 148716 h 153576"/>
                <a:gd name="connsiteX7" fmla="*/ 11302 w 77762"/>
                <a:gd name="connsiteY7" fmla="*/ 147654 h 153576"/>
                <a:gd name="connsiteX8" fmla="*/ 17325 w 77762"/>
                <a:gd name="connsiteY8" fmla="*/ 138620 h 153576"/>
                <a:gd name="connsiteX9" fmla="*/ 10417 w 77762"/>
                <a:gd name="connsiteY9" fmla="*/ 132066 h 153576"/>
                <a:gd name="connsiteX10" fmla="*/ 320 w 77762"/>
                <a:gd name="connsiteY10" fmla="*/ 142517 h 153576"/>
                <a:gd name="connsiteX11" fmla="*/ 17856 w 77762"/>
                <a:gd name="connsiteY11" fmla="*/ 153676 h 153576"/>
                <a:gd name="connsiteX12" fmla="*/ 54700 w 77762"/>
                <a:gd name="connsiteY12" fmla="*/ 125689 h 153576"/>
                <a:gd name="connsiteX13" fmla="*/ 70643 w 77762"/>
                <a:gd name="connsiteY13" fmla="*/ 62274 h 153576"/>
                <a:gd name="connsiteX14" fmla="*/ 71528 w 77762"/>
                <a:gd name="connsiteY14" fmla="*/ 56074 h 153576"/>
                <a:gd name="connsiteX15" fmla="*/ 52575 w 77762"/>
                <a:gd name="connsiteY15" fmla="*/ 39424 h 153576"/>
                <a:gd name="connsiteX16" fmla="*/ 21576 w 77762"/>
                <a:gd name="connsiteY16" fmla="*/ 66525 h 153576"/>
                <a:gd name="connsiteX17" fmla="*/ 24587 w 77762"/>
                <a:gd name="connsiteY17" fmla="*/ 68828 h 153576"/>
                <a:gd name="connsiteX18" fmla="*/ 28130 w 77762"/>
                <a:gd name="connsiteY18" fmla="*/ 65640 h 153576"/>
                <a:gd name="connsiteX19" fmla="*/ 52043 w 77762"/>
                <a:gd name="connsiteY19" fmla="*/ 44383 h 153576"/>
                <a:gd name="connsiteX20" fmla="*/ 58066 w 77762"/>
                <a:gd name="connsiteY20" fmla="*/ 53063 h 153576"/>
                <a:gd name="connsiteX21" fmla="*/ 57535 w 77762"/>
                <a:gd name="connsiteY21" fmla="*/ 58377 h 153576"/>
                <a:gd name="connsiteX22" fmla="*/ 40530 w 77762"/>
                <a:gd name="connsiteY22" fmla="*/ 126220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3576">
                  <a:moveTo>
                    <a:pt x="78082" y="6831"/>
                  </a:moveTo>
                  <a:cubicBezTo>
                    <a:pt x="78082" y="3819"/>
                    <a:pt x="75780" y="100"/>
                    <a:pt x="70997" y="100"/>
                  </a:cubicBezTo>
                  <a:cubicBezTo>
                    <a:pt x="65860" y="100"/>
                    <a:pt x="61077" y="5059"/>
                    <a:pt x="61077" y="9842"/>
                  </a:cubicBezTo>
                  <a:cubicBezTo>
                    <a:pt x="61077" y="12676"/>
                    <a:pt x="63203" y="16573"/>
                    <a:pt x="68163" y="16573"/>
                  </a:cubicBezTo>
                  <a:cubicBezTo>
                    <a:pt x="72945" y="16573"/>
                    <a:pt x="78082" y="11968"/>
                    <a:pt x="78082" y="6831"/>
                  </a:cubicBezTo>
                  <a:close/>
                  <a:moveTo>
                    <a:pt x="40530" y="126220"/>
                  </a:moveTo>
                  <a:cubicBezTo>
                    <a:pt x="37518" y="138443"/>
                    <a:pt x="28130" y="148716"/>
                    <a:pt x="17679" y="148716"/>
                  </a:cubicBezTo>
                  <a:cubicBezTo>
                    <a:pt x="15376" y="148716"/>
                    <a:pt x="13251" y="148362"/>
                    <a:pt x="11302" y="147654"/>
                  </a:cubicBezTo>
                  <a:cubicBezTo>
                    <a:pt x="15908" y="145528"/>
                    <a:pt x="17325" y="141277"/>
                    <a:pt x="17325" y="138620"/>
                  </a:cubicBezTo>
                  <a:cubicBezTo>
                    <a:pt x="17325" y="134368"/>
                    <a:pt x="13959" y="132066"/>
                    <a:pt x="10417" y="132066"/>
                  </a:cubicBezTo>
                  <a:cubicBezTo>
                    <a:pt x="4925" y="132066"/>
                    <a:pt x="320" y="136848"/>
                    <a:pt x="320" y="142517"/>
                  </a:cubicBezTo>
                  <a:cubicBezTo>
                    <a:pt x="320" y="149248"/>
                    <a:pt x="7228" y="153676"/>
                    <a:pt x="17856" y="153676"/>
                  </a:cubicBezTo>
                  <a:cubicBezTo>
                    <a:pt x="28484" y="153676"/>
                    <a:pt x="49209" y="147299"/>
                    <a:pt x="54700" y="125689"/>
                  </a:cubicBezTo>
                  <a:lnTo>
                    <a:pt x="70643" y="62274"/>
                  </a:lnTo>
                  <a:cubicBezTo>
                    <a:pt x="71174" y="60326"/>
                    <a:pt x="71528" y="58731"/>
                    <a:pt x="71528" y="56074"/>
                  </a:cubicBezTo>
                  <a:cubicBezTo>
                    <a:pt x="71528" y="46332"/>
                    <a:pt x="63203" y="39424"/>
                    <a:pt x="52575" y="39424"/>
                  </a:cubicBezTo>
                  <a:cubicBezTo>
                    <a:pt x="32913" y="39424"/>
                    <a:pt x="21576" y="64046"/>
                    <a:pt x="21576" y="66525"/>
                  </a:cubicBezTo>
                  <a:cubicBezTo>
                    <a:pt x="21576" y="68828"/>
                    <a:pt x="24056" y="68828"/>
                    <a:pt x="24587" y="68828"/>
                  </a:cubicBezTo>
                  <a:cubicBezTo>
                    <a:pt x="26713" y="68828"/>
                    <a:pt x="26890" y="68297"/>
                    <a:pt x="28130" y="65640"/>
                  </a:cubicBezTo>
                  <a:cubicBezTo>
                    <a:pt x="32558" y="55366"/>
                    <a:pt x="41770" y="44383"/>
                    <a:pt x="52043" y="44383"/>
                  </a:cubicBezTo>
                  <a:cubicBezTo>
                    <a:pt x="56472" y="44383"/>
                    <a:pt x="58066" y="47395"/>
                    <a:pt x="58066" y="53063"/>
                  </a:cubicBezTo>
                  <a:cubicBezTo>
                    <a:pt x="58066" y="55012"/>
                    <a:pt x="57712" y="57492"/>
                    <a:pt x="57535" y="58377"/>
                  </a:cubicBezTo>
                  <a:lnTo>
                    <a:pt x="40530" y="12622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E00FDEB5-4386-F0DD-C320-329A9CEB7C1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049139" y="5745719"/>
              <a:ext cx="130371" cy="47649"/>
            </a:xfrm>
            <a:custGeom>
              <a:avLst/>
              <a:gdLst>
                <a:gd name="connsiteX0" fmla="*/ 123964 w 130371"/>
                <a:gd name="connsiteY0" fmla="*/ 8779 h 47649"/>
                <a:gd name="connsiteX1" fmla="*/ 130695 w 130371"/>
                <a:gd name="connsiteY1" fmla="*/ 4351 h 47649"/>
                <a:gd name="connsiteX2" fmla="*/ 124141 w 130371"/>
                <a:gd name="connsiteY2" fmla="*/ 100 h 47649"/>
                <a:gd name="connsiteX3" fmla="*/ 6878 w 130371"/>
                <a:gd name="connsiteY3" fmla="*/ 100 h 47649"/>
                <a:gd name="connsiteX4" fmla="*/ 323 w 130371"/>
                <a:gd name="connsiteY4" fmla="*/ 4351 h 47649"/>
                <a:gd name="connsiteX5" fmla="*/ 7055 w 130371"/>
                <a:gd name="connsiteY5" fmla="*/ 8779 h 47649"/>
                <a:gd name="connsiteX6" fmla="*/ 123964 w 130371"/>
                <a:gd name="connsiteY6" fmla="*/ 8779 h 47649"/>
                <a:gd name="connsiteX7" fmla="*/ 124141 w 130371"/>
                <a:gd name="connsiteY7" fmla="*/ 47749 h 47649"/>
                <a:gd name="connsiteX8" fmla="*/ 130695 w 130371"/>
                <a:gd name="connsiteY8" fmla="*/ 43498 h 47649"/>
                <a:gd name="connsiteX9" fmla="*/ 123964 w 130371"/>
                <a:gd name="connsiteY9" fmla="*/ 39069 h 47649"/>
                <a:gd name="connsiteX10" fmla="*/ 7055 w 130371"/>
                <a:gd name="connsiteY10" fmla="*/ 39069 h 47649"/>
                <a:gd name="connsiteX11" fmla="*/ 323 w 130371"/>
                <a:gd name="connsiteY11" fmla="*/ 43498 h 47649"/>
                <a:gd name="connsiteX12" fmla="*/ 6878 w 130371"/>
                <a:gd name="connsiteY12" fmla="*/ 47749 h 47649"/>
                <a:gd name="connsiteX13" fmla="*/ 124141 w 130371"/>
                <a:gd name="connsiteY13" fmla="*/ 47749 h 4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371" h="47649">
                  <a:moveTo>
                    <a:pt x="123964" y="8779"/>
                  </a:moveTo>
                  <a:cubicBezTo>
                    <a:pt x="126621" y="8779"/>
                    <a:pt x="130695" y="8779"/>
                    <a:pt x="130695" y="4351"/>
                  </a:cubicBezTo>
                  <a:cubicBezTo>
                    <a:pt x="130695" y="100"/>
                    <a:pt x="126444" y="100"/>
                    <a:pt x="124141" y="100"/>
                  </a:cubicBezTo>
                  <a:lnTo>
                    <a:pt x="6878" y="100"/>
                  </a:lnTo>
                  <a:cubicBezTo>
                    <a:pt x="4575" y="100"/>
                    <a:pt x="323" y="100"/>
                    <a:pt x="323" y="4351"/>
                  </a:cubicBezTo>
                  <a:cubicBezTo>
                    <a:pt x="323" y="8779"/>
                    <a:pt x="4398" y="8779"/>
                    <a:pt x="7055" y="8779"/>
                  </a:cubicBezTo>
                  <a:lnTo>
                    <a:pt x="123964" y="8779"/>
                  </a:lnTo>
                  <a:close/>
                  <a:moveTo>
                    <a:pt x="124141" y="47749"/>
                  </a:moveTo>
                  <a:cubicBezTo>
                    <a:pt x="126444" y="47749"/>
                    <a:pt x="130695" y="47749"/>
                    <a:pt x="130695" y="43498"/>
                  </a:cubicBezTo>
                  <a:cubicBezTo>
                    <a:pt x="130695" y="39069"/>
                    <a:pt x="126621" y="39069"/>
                    <a:pt x="123964" y="39069"/>
                  </a:cubicBezTo>
                  <a:lnTo>
                    <a:pt x="7055" y="39069"/>
                  </a:lnTo>
                  <a:cubicBezTo>
                    <a:pt x="4398" y="39069"/>
                    <a:pt x="323" y="39069"/>
                    <a:pt x="323" y="43498"/>
                  </a:cubicBezTo>
                  <a:cubicBezTo>
                    <a:pt x="323" y="47749"/>
                    <a:pt x="4575" y="47749"/>
                    <a:pt x="6878" y="47749"/>
                  </a:cubicBezTo>
                  <a:lnTo>
                    <a:pt x="124141" y="4774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F3002070-91E5-6AC2-1CFD-77BE523E825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211393" y="5696298"/>
              <a:ext cx="64477" cy="117618"/>
            </a:xfrm>
            <a:custGeom>
              <a:avLst/>
              <a:gdLst>
                <a:gd name="connsiteX0" fmla="*/ 40362 w 64477"/>
                <a:gd name="connsiteY0" fmla="*/ 5059 h 117618"/>
                <a:gd name="connsiteX1" fmla="*/ 35048 w 64477"/>
                <a:gd name="connsiteY1" fmla="*/ 100 h 117618"/>
                <a:gd name="connsiteX2" fmla="*/ 330 w 64477"/>
                <a:gd name="connsiteY2" fmla="*/ 11436 h 117618"/>
                <a:gd name="connsiteX3" fmla="*/ 330 w 64477"/>
                <a:gd name="connsiteY3" fmla="*/ 17813 h 117618"/>
                <a:gd name="connsiteX4" fmla="*/ 26014 w 64477"/>
                <a:gd name="connsiteY4" fmla="*/ 12853 h 117618"/>
                <a:gd name="connsiteX5" fmla="*/ 26014 w 64477"/>
                <a:gd name="connsiteY5" fmla="*/ 103192 h 117618"/>
                <a:gd name="connsiteX6" fmla="*/ 8301 w 64477"/>
                <a:gd name="connsiteY6" fmla="*/ 111341 h 117618"/>
                <a:gd name="connsiteX7" fmla="*/ 1570 w 64477"/>
                <a:gd name="connsiteY7" fmla="*/ 111341 h 117618"/>
                <a:gd name="connsiteX8" fmla="*/ 1570 w 64477"/>
                <a:gd name="connsiteY8" fmla="*/ 117718 h 117618"/>
                <a:gd name="connsiteX9" fmla="*/ 33100 w 64477"/>
                <a:gd name="connsiteY9" fmla="*/ 117009 h 117618"/>
                <a:gd name="connsiteX10" fmla="*/ 64807 w 64477"/>
                <a:gd name="connsiteY10" fmla="*/ 117718 h 117618"/>
                <a:gd name="connsiteX11" fmla="*/ 64807 w 64477"/>
                <a:gd name="connsiteY11" fmla="*/ 111341 h 117618"/>
                <a:gd name="connsiteX12" fmla="*/ 58076 w 64477"/>
                <a:gd name="connsiteY12" fmla="*/ 111341 h 117618"/>
                <a:gd name="connsiteX13" fmla="*/ 40362 w 64477"/>
                <a:gd name="connsiteY13" fmla="*/ 103192 h 117618"/>
                <a:gd name="connsiteX14" fmla="*/ 40362 w 64477"/>
                <a:gd name="connsiteY14" fmla="*/ 505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362" y="5059"/>
                  </a:moveTo>
                  <a:cubicBezTo>
                    <a:pt x="40362" y="277"/>
                    <a:pt x="40008" y="100"/>
                    <a:pt x="35048" y="100"/>
                  </a:cubicBezTo>
                  <a:cubicBezTo>
                    <a:pt x="23712" y="11259"/>
                    <a:pt x="7592" y="11436"/>
                    <a:pt x="330" y="11436"/>
                  </a:cubicBezTo>
                  <a:lnTo>
                    <a:pt x="330" y="17813"/>
                  </a:lnTo>
                  <a:cubicBezTo>
                    <a:pt x="4581" y="17813"/>
                    <a:pt x="16272" y="17813"/>
                    <a:pt x="26014" y="12853"/>
                  </a:cubicBezTo>
                  <a:lnTo>
                    <a:pt x="26014" y="103192"/>
                  </a:lnTo>
                  <a:cubicBezTo>
                    <a:pt x="26014" y="109038"/>
                    <a:pt x="26014" y="111341"/>
                    <a:pt x="8301" y="111341"/>
                  </a:cubicBezTo>
                  <a:lnTo>
                    <a:pt x="1570" y="111341"/>
                  </a:lnTo>
                  <a:lnTo>
                    <a:pt x="1570" y="117718"/>
                  </a:lnTo>
                  <a:cubicBezTo>
                    <a:pt x="4758" y="117541"/>
                    <a:pt x="26546" y="117009"/>
                    <a:pt x="33100" y="117009"/>
                  </a:cubicBezTo>
                  <a:cubicBezTo>
                    <a:pt x="38591" y="117009"/>
                    <a:pt x="60910" y="117541"/>
                    <a:pt x="64807" y="117718"/>
                  </a:cubicBezTo>
                  <a:lnTo>
                    <a:pt x="64807" y="111341"/>
                  </a:lnTo>
                  <a:lnTo>
                    <a:pt x="58076" y="111341"/>
                  </a:lnTo>
                  <a:cubicBezTo>
                    <a:pt x="40362" y="111341"/>
                    <a:pt x="40362" y="109038"/>
                    <a:pt x="40362" y="103192"/>
                  </a:cubicBezTo>
                  <a:lnTo>
                    <a:pt x="40362" y="505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BE74D7DB-332F-79BC-B48F-9ABDCD2CA07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354867" y="5624633"/>
              <a:ext cx="97930" cy="116150"/>
            </a:xfrm>
            <a:custGeom>
              <a:avLst/>
              <a:gdLst>
                <a:gd name="connsiteX0" fmla="*/ 21592 w 97930"/>
                <a:gd name="connsiteY0" fmla="*/ 49695 h 116150"/>
                <a:gd name="connsiteX1" fmla="*/ 52970 w 97930"/>
                <a:gd name="connsiteY1" fmla="*/ 5664 h 116150"/>
                <a:gd name="connsiteX2" fmla="*/ 81565 w 97930"/>
                <a:gd name="connsiteY2" fmla="*/ 49695 h 116150"/>
                <a:gd name="connsiteX3" fmla="*/ 21592 w 97930"/>
                <a:gd name="connsiteY3" fmla="*/ 49695 h 116150"/>
                <a:gd name="connsiteX4" fmla="*/ 21339 w 97930"/>
                <a:gd name="connsiteY4" fmla="*/ 55009 h 116150"/>
                <a:gd name="connsiteX5" fmla="*/ 91940 w 97930"/>
                <a:gd name="connsiteY5" fmla="*/ 55009 h 116150"/>
                <a:gd name="connsiteX6" fmla="*/ 98266 w 97930"/>
                <a:gd name="connsiteY6" fmla="*/ 49695 h 116150"/>
                <a:gd name="connsiteX7" fmla="*/ 52970 w 97930"/>
                <a:gd name="connsiteY7" fmla="*/ 97 h 116150"/>
                <a:gd name="connsiteX8" fmla="*/ 336 w 97930"/>
                <a:gd name="connsiteY8" fmla="*/ 57792 h 116150"/>
                <a:gd name="connsiteX9" fmla="*/ 56007 w 97930"/>
                <a:gd name="connsiteY9" fmla="*/ 116247 h 116150"/>
                <a:gd name="connsiteX10" fmla="*/ 98266 w 97930"/>
                <a:gd name="connsiteY10" fmla="*/ 83350 h 116150"/>
                <a:gd name="connsiteX11" fmla="*/ 94977 w 97930"/>
                <a:gd name="connsiteY11" fmla="*/ 80314 h 116150"/>
                <a:gd name="connsiteX12" fmla="*/ 91687 w 97930"/>
                <a:gd name="connsiteY12" fmla="*/ 83856 h 116150"/>
                <a:gd name="connsiteX13" fmla="*/ 57525 w 97930"/>
                <a:gd name="connsiteY13" fmla="*/ 109921 h 116150"/>
                <a:gd name="connsiteX14" fmla="*/ 28930 w 97930"/>
                <a:gd name="connsiteY14" fmla="*/ 92966 h 116150"/>
                <a:gd name="connsiteX15" fmla="*/ 21339 w 97930"/>
                <a:gd name="connsiteY15" fmla="*/ 5500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6150">
                  <a:moveTo>
                    <a:pt x="21592" y="49695"/>
                  </a:moveTo>
                  <a:cubicBezTo>
                    <a:pt x="23110" y="11990"/>
                    <a:pt x="44367" y="5664"/>
                    <a:pt x="52970" y="5664"/>
                  </a:cubicBezTo>
                  <a:cubicBezTo>
                    <a:pt x="79035" y="5664"/>
                    <a:pt x="81565" y="39826"/>
                    <a:pt x="81565" y="49695"/>
                  </a:cubicBezTo>
                  <a:lnTo>
                    <a:pt x="21592" y="49695"/>
                  </a:lnTo>
                  <a:close/>
                  <a:moveTo>
                    <a:pt x="21339" y="55009"/>
                  </a:moveTo>
                  <a:lnTo>
                    <a:pt x="91940" y="55009"/>
                  </a:lnTo>
                  <a:cubicBezTo>
                    <a:pt x="97507" y="55009"/>
                    <a:pt x="98266" y="55009"/>
                    <a:pt x="98266" y="49695"/>
                  </a:cubicBezTo>
                  <a:cubicBezTo>
                    <a:pt x="98266" y="24642"/>
                    <a:pt x="84602" y="97"/>
                    <a:pt x="52970" y="97"/>
                  </a:cubicBezTo>
                  <a:cubicBezTo>
                    <a:pt x="23616" y="97"/>
                    <a:pt x="336" y="26161"/>
                    <a:pt x="336" y="57792"/>
                  </a:cubicBezTo>
                  <a:cubicBezTo>
                    <a:pt x="336" y="91701"/>
                    <a:pt x="26906" y="116247"/>
                    <a:pt x="56007" y="116247"/>
                  </a:cubicBezTo>
                  <a:cubicBezTo>
                    <a:pt x="86879" y="116247"/>
                    <a:pt x="98266" y="88158"/>
                    <a:pt x="98266" y="83350"/>
                  </a:cubicBezTo>
                  <a:cubicBezTo>
                    <a:pt x="98266" y="80820"/>
                    <a:pt x="96242" y="80314"/>
                    <a:pt x="94977" y="80314"/>
                  </a:cubicBezTo>
                  <a:cubicBezTo>
                    <a:pt x="92699" y="80314"/>
                    <a:pt x="92193" y="81832"/>
                    <a:pt x="91687" y="83856"/>
                  </a:cubicBezTo>
                  <a:cubicBezTo>
                    <a:pt x="82830" y="109921"/>
                    <a:pt x="60056" y="109921"/>
                    <a:pt x="57525" y="109921"/>
                  </a:cubicBezTo>
                  <a:cubicBezTo>
                    <a:pt x="44873" y="109921"/>
                    <a:pt x="34751" y="102329"/>
                    <a:pt x="28930" y="92966"/>
                  </a:cubicBezTo>
                  <a:cubicBezTo>
                    <a:pt x="21339" y="80820"/>
                    <a:pt x="21339" y="64118"/>
                    <a:pt x="21339" y="5500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F2E0BC85-5435-95BD-81B5-C9E10412DCE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463285" y="5628935"/>
              <a:ext cx="127537" cy="109065"/>
            </a:xfrm>
            <a:custGeom>
              <a:avLst/>
              <a:gdLst>
                <a:gd name="connsiteX0" fmla="*/ 69929 w 127537"/>
                <a:gd name="connsiteY0" fmla="*/ 49695 h 109065"/>
                <a:gd name="connsiteX1" fmla="*/ 93210 w 127537"/>
                <a:gd name="connsiteY1" fmla="*/ 21100 h 109065"/>
                <a:gd name="connsiteX2" fmla="*/ 123323 w 127537"/>
                <a:gd name="connsiteY2" fmla="*/ 7941 h 109065"/>
                <a:gd name="connsiteX3" fmla="*/ 123323 w 127537"/>
                <a:gd name="connsiteY3" fmla="*/ 97 h 109065"/>
                <a:gd name="connsiteX4" fmla="*/ 102573 w 127537"/>
                <a:gd name="connsiteY4" fmla="*/ 856 h 109065"/>
                <a:gd name="connsiteX5" fmla="*/ 78280 w 127537"/>
                <a:gd name="connsiteY5" fmla="*/ 97 h 109065"/>
                <a:gd name="connsiteX6" fmla="*/ 78280 w 127537"/>
                <a:gd name="connsiteY6" fmla="*/ 7941 h 109065"/>
                <a:gd name="connsiteX7" fmla="*/ 85618 w 127537"/>
                <a:gd name="connsiteY7" fmla="*/ 15786 h 109065"/>
                <a:gd name="connsiteX8" fmla="*/ 81823 w 127537"/>
                <a:gd name="connsiteY8" fmla="*/ 24642 h 109065"/>
                <a:gd name="connsiteX9" fmla="*/ 66133 w 127537"/>
                <a:gd name="connsiteY9" fmla="*/ 44380 h 109065"/>
                <a:gd name="connsiteX10" fmla="*/ 46395 w 127537"/>
                <a:gd name="connsiteY10" fmla="*/ 18822 h 109065"/>
                <a:gd name="connsiteX11" fmla="*/ 44118 w 127537"/>
                <a:gd name="connsiteY11" fmla="*/ 14267 h 109065"/>
                <a:gd name="connsiteX12" fmla="*/ 52975 w 127537"/>
                <a:gd name="connsiteY12" fmla="*/ 7941 h 109065"/>
                <a:gd name="connsiteX13" fmla="*/ 52975 w 127537"/>
                <a:gd name="connsiteY13" fmla="*/ 97 h 109065"/>
                <a:gd name="connsiteX14" fmla="*/ 25645 w 127537"/>
                <a:gd name="connsiteY14" fmla="*/ 856 h 109065"/>
                <a:gd name="connsiteX15" fmla="*/ 1605 w 127537"/>
                <a:gd name="connsiteY15" fmla="*/ 97 h 109065"/>
                <a:gd name="connsiteX16" fmla="*/ 1605 w 127537"/>
                <a:gd name="connsiteY16" fmla="*/ 7941 h 109065"/>
                <a:gd name="connsiteX17" fmla="*/ 31465 w 127537"/>
                <a:gd name="connsiteY17" fmla="*/ 23377 h 109065"/>
                <a:gd name="connsiteX18" fmla="*/ 56517 w 127537"/>
                <a:gd name="connsiteY18" fmla="*/ 56021 h 109065"/>
                <a:gd name="connsiteX19" fmla="*/ 32731 w 127537"/>
                <a:gd name="connsiteY19" fmla="*/ 86134 h 109065"/>
                <a:gd name="connsiteX20" fmla="*/ 340 w 127537"/>
                <a:gd name="connsiteY20" fmla="*/ 101317 h 109065"/>
                <a:gd name="connsiteX21" fmla="*/ 340 w 127537"/>
                <a:gd name="connsiteY21" fmla="*/ 109162 h 109065"/>
                <a:gd name="connsiteX22" fmla="*/ 21343 w 127537"/>
                <a:gd name="connsiteY22" fmla="*/ 108402 h 109065"/>
                <a:gd name="connsiteX23" fmla="*/ 45383 w 127537"/>
                <a:gd name="connsiteY23" fmla="*/ 109162 h 109065"/>
                <a:gd name="connsiteX24" fmla="*/ 45383 w 127537"/>
                <a:gd name="connsiteY24" fmla="*/ 101317 h 109065"/>
                <a:gd name="connsiteX25" fmla="*/ 38045 w 127537"/>
                <a:gd name="connsiteY25" fmla="*/ 93472 h 109065"/>
                <a:gd name="connsiteX26" fmla="*/ 60819 w 127537"/>
                <a:gd name="connsiteY26" fmla="*/ 61335 h 109065"/>
                <a:gd name="connsiteX27" fmla="*/ 80051 w 127537"/>
                <a:gd name="connsiteY27" fmla="*/ 86640 h 109065"/>
                <a:gd name="connsiteX28" fmla="*/ 85365 w 127537"/>
                <a:gd name="connsiteY28" fmla="*/ 94991 h 109065"/>
                <a:gd name="connsiteX29" fmla="*/ 76255 w 127537"/>
                <a:gd name="connsiteY29" fmla="*/ 101317 h 109065"/>
                <a:gd name="connsiteX30" fmla="*/ 76255 w 127537"/>
                <a:gd name="connsiteY30" fmla="*/ 109162 h 109065"/>
                <a:gd name="connsiteX31" fmla="*/ 103585 w 127537"/>
                <a:gd name="connsiteY31" fmla="*/ 108402 h 109065"/>
                <a:gd name="connsiteX32" fmla="*/ 127878 w 127537"/>
                <a:gd name="connsiteY32" fmla="*/ 109162 h 109065"/>
                <a:gd name="connsiteX33" fmla="*/ 127878 w 127537"/>
                <a:gd name="connsiteY33" fmla="*/ 101317 h 109065"/>
                <a:gd name="connsiteX34" fmla="*/ 103838 w 127537"/>
                <a:gd name="connsiteY34" fmla="*/ 93472 h 109065"/>
                <a:gd name="connsiteX35" fmla="*/ 69929 w 127537"/>
                <a:gd name="connsiteY35" fmla="*/ 49695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537" h="109065">
                  <a:moveTo>
                    <a:pt x="69929" y="49695"/>
                  </a:moveTo>
                  <a:cubicBezTo>
                    <a:pt x="77521" y="40079"/>
                    <a:pt x="87137" y="27679"/>
                    <a:pt x="93210" y="21100"/>
                  </a:cubicBezTo>
                  <a:cubicBezTo>
                    <a:pt x="101054" y="11990"/>
                    <a:pt x="111430" y="8194"/>
                    <a:pt x="123323" y="7941"/>
                  </a:cubicBezTo>
                  <a:lnTo>
                    <a:pt x="123323" y="97"/>
                  </a:lnTo>
                  <a:cubicBezTo>
                    <a:pt x="116744" y="603"/>
                    <a:pt x="109152" y="856"/>
                    <a:pt x="102573" y="856"/>
                  </a:cubicBezTo>
                  <a:cubicBezTo>
                    <a:pt x="94981" y="856"/>
                    <a:pt x="81570" y="350"/>
                    <a:pt x="78280" y="97"/>
                  </a:cubicBezTo>
                  <a:lnTo>
                    <a:pt x="78280" y="7941"/>
                  </a:lnTo>
                  <a:cubicBezTo>
                    <a:pt x="83594" y="8447"/>
                    <a:pt x="85618" y="11737"/>
                    <a:pt x="85618" y="15786"/>
                  </a:cubicBezTo>
                  <a:cubicBezTo>
                    <a:pt x="85618" y="19835"/>
                    <a:pt x="83088" y="23124"/>
                    <a:pt x="81823" y="24642"/>
                  </a:cubicBezTo>
                  <a:lnTo>
                    <a:pt x="66133" y="44380"/>
                  </a:lnTo>
                  <a:lnTo>
                    <a:pt x="46395" y="18822"/>
                  </a:lnTo>
                  <a:cubicBezTo>
                    <a:pt x="44118" y="16292"/>
                    <a:pt x="44118" y="15786"/>
                    <a:pt x="44118" y="14267"/>
                  </a:cubicBezTo>
                  <a:cubicBezTo>
                    <a:pt x="44118" y="10472"/>
                    <a:pt x="47914" y="8194"/>
                    <a:pt x="52975" y="7941"/>
                  </a:cubicBezTo>
                  <a:lnTo>
                    <a:pt x="52975" y="97"/>
                  </a:lnTo>
                  <a:cubicBezTo>
                    <a:pt x="46395" y="350"/>
                    <a:pt x="29694" y="856"/>
                    <a:pt x="25645" y="856"/>
                  </a:cubicBezTo>
                  <a:cubicBezTo>
                    <a:pt x="20331" y="856"/>
                    <a:pt x="8438" y="603"/>
                    <a:pt x="1605" y="97"/>
                  </a:cubicBezTo>
                  <a:lnTo>
                    <a:pt x="1605" y="7941"/>
                  </a:lnTo>
                  <a:cubicBezTo>
                    <a:pt x="19319" y="7941"/>
                    <a:pt x="19572" y="8194"/>
                    <a:pt x="31465" y="23377"/>
                  </a:cubicBezTo>
                  <a:lnTo>
                    <a:pt x="56517" y="56021"/>
                  </a:lnTo>
                  <a:lnTo>
                    <a:pt x="32731" y="86134"/>
                  </a:lnTo>
                  <a:cubicBezTo>
                    <a:pt x="20584" y="100811"/>
                    <a:pt x="5654" y="101317"/>
                    <a:pt x="340" y="101317"/>
                  </a:cubicBezTo>
                  <a:lnTo>
                    <a:pt x="340" y="109162"/>
                  </a:lnTo>
                  <a:cubicBezTo>
                    <a:pt x="6919" y="108655"/>
                    <a:pt x="14764" y="108402"/>
                    <a:pt x="21343" y="108402"/>
                  </a:cubicBezTo>
                  <a:cubicBezTo>
                    <a:pt x="28682" y="108402"/>
                    <a:pt x="39310" y="108908"/>
                    <a:pt x="45383" y="109162"/>
                  </a:cubicBezTo>
                  <a:lnTo>
                    <a:pt x="45383" y="101317"/>
                  </a:lnTo>
                  <a:cubicBezTo>
                    <a:pt x="39816" y="100558"/>
                    <a:pt x="38045" y="97268"/>
                    <a:pt x="38045" y="93472"/>
                  </a:cubicBezTo>
                  <a:cubicBezTo>
                    <a:pt x="38045" y="87905"/>
                    <a:pt x="45383" y="79555"/>
                    <a:pt x="60819" y="61335"/>
                  </a:cubicBezTo>
                  <a:lnTo>
                    <a:pt x="80051" y="86640"/>
                  </a:lnTo>
                  <a:cubicBezTo>
                    <a:pt x="82076" y="89424"/>
                    <a:pt x="85365" y="93472"/>
                    <a:pt x="85365" y="94991"/>
                  </a:cubicBezTo>
                  <a:cubicBezTo>
                    <a:pt x="85365" y="97268"/>
                    <a:pt x="83088" y="101064"/>
                    <a:pt x="76255" y="101317"/>
                  </a:cubicBezTo>
                  <a:lnTo>
                    <a:pt x="76255" y="109162"/>
                  </a:lnTo>
                  <a:cubicBezTo>
                    <a:pt x="83847" y="108908"/>
                    <a:pt x="98018" y="108402"/>
                    <a:pt x="103585" y="108402"/>
                  </a:cubicBezTo>
                  <a:cubicBezTo>
                    <a:pt x="110417" y="108402"/>
                    <a:pt x="120286" y="108655"/>
                    <a:pt x="127878" y="109162"/>
                  </a:cubicBezTo>
                  <a:lnTo>
                    <a:pt x="127878" y="101317"/>
                  </a:lnTo>
                  <a:cubicBezTo>
                    <a:pt x="114213" y="101317"/>
                    <a:pt x="109658" y="100811"/>
                    <a:pt x="103838" y="93472"/>
                  </a:cubicBezTo>
                  <a:lnTo>
                    <a:pt x="69929" y="4969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0318B435-F6C6-FDF5-4DA4-4137DF65420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600889" y="5626151"/>
              <a:ext cx="124754" cy="160940"/>
            </a:xfrm>
            <a:custGeom>
              <a:avLst/>
              <a:gdLst>
                <a:gd name="connsiteX0" fmla="*/ 36785 w 124754"/>
                <a:gd name="connsiteY0" fmla="*/ 16798 h 160940"/>
                <a:gd name="connsiteX1" fmla="*/ 36785 w 124754"/>
                <a:gd name="connsiteY1" fmla="*/ 97 h 160940"/>
                <a:gd name="connsiteX2" fmla="*/ 345 w 124754"/>
                <a:gd name="connsiteY2" fmla="*/ 2880 h 160940"/>
                <a:gd name="connsiteX3" fmla="*/ 345 w 124754"/>
                <a:gd name="connsiteY3" fmla="*/ 10725 h 160940"/>
                <a:gd name="connsiteX4" fmla="*/ 20083 w 124754"/>
                <a:gd name="connsiteY4" fmla="*/ 23377 h 160940"/>
                <a:gd name="connsiteX5" fmla="*/ 20083 w 124754"/>
                <a:gd name="connsiteY5" fmla="*/ 141805 h 160940"/>
                <a:gd name="connsiteX6" fmla="*/ 345 w 124754"/>
                <a:gd name="connsiteY6" fmla="*/ 153192 h 160940"/>
                <a:gd name="connsiteX7" fmla="*/ 345 w 124754"/>
                <a:gd name="connsiteY7" fmla="*/ 161037 h 160940"/>
                <a:gd name="connsiteX8" fmla="*/ 28687 w 124754"/>
                <a:gd name="connsiteY8" fmla="*/ 160278 h 160940"/>
                <a:gd name="connsiteX9" fmla="*/ 57282 w 124754"/>
                <a:gd name="connsiteY9" fmla="*/ 161037 h 160940"/>
                <a:gd name="connsiteX10" fmla="*/ 57282 w 124754"/>
                <a:gd name="connsiteY10" fmla="*/ 153192 h 160940"/>
                <a:gd name="connsiteX11" fmla="*/ 37544 w 124754"/>
                <a:gd name="connsiteY11" fmla="*/ 141805 h 160940"/>
                <a:gd name="connsiteX12" fmla="*/ 37544 w 124754"/>
                <a:gd name="connsiteY12" fmla="*/ 99293 h 160940"/>
                <a:gd name="connsiteX13" fmla="*/ 37544 w 124754"/>
                <a:gd name="connsiteY13" fmla="*/ 97015 h 160940"/>
                <a:gd name="connsiteX14" fmla="*/ 68669 w 124754"/>
                <a:gd name="connsiteY14" fmla="*/ 114729 h 160940"/>
                <a:gd name="connsiteX15" fmla="*/ 125100 w 124754"/>
                <a:gd name="connsiteY15" fmla="*/ 57286 h 160940"/>
                <a:gd name="connsiteX16" fmla="*/ 72212 w 124754"/>
                <a:gd name="connsiteY16" fmla="*/ 97 h 160940"/>
                <a:gd name="connsiteX17" fmla="*/ 36785 w 124754"/>
                <a:gd name="connsiteY17" fmla="*/ 16798 h 160940"/>
                <a:gd name="connsiteX18" fmla="*/ 37544 w 124754"/>
                <a:gd name="connsiteY18" fmla="*/ 83097 h 160940"/>
                <a:gd name="connsiteX19" fmla="*/ 37544 w 124754"/>
                <a:gd name="connsiteY19" fmla="*/ 26667 h 160940"/>
                <a:gd name="connsiteX20" fmla="*/ 70187 w 124754"/>
                <a:gd name="connsiteY20" fmla="*/ 6423 h 160940"/>
                <a:gd name="connsiteX21" fmla="*/ 104096 w 124754"/>
                <a:gd name="connsiteY21" fmla="*/ 57286 h 160940"/>
                <a:gd name="connsiteX22" fmla="*/ 67657 w 124754"/>
                <a:gd name="connsiteY22" fmla="*/ 109162 h 160940"/>
                <a:gd name="connsiteX23" fmla="*/ 41087 w 124754"/>
                <a:gd name="connsiteY23" fmla="*/ 93725 h 160940"/>
                <a:gd name="connsiteX24" fmla="*/ 37544 w 124754"/>
                <a:gd name="connsiteY24" fmla="*/ 8309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54" h="160940">
                  <a:moveTo>
                    <a:pt x="36785" y="16798"/>
                  </a:moveTo>
                  <a:lnTo>
                    <a:pt x="36785" y="97"/>
                  </a:lnTo>
                  <a:lnTo>
                    <a:pt x="345" y="2880"/>
                  </a:lnTo>
                  <a:lnTo>
                    <a:pt x="345" y="10725"/>
                  </a:lnTo>
                  <a:cubicBezTo>
                    <a:pt x="18312" y="10725"/>
                    <a:pt x="20083" y="12243"/>
                    <a:pt x="20083" y="23377"/>
                  </a:cubicBezTo>
                  <a:lnTo>
                    <a:pt x="20083" y="141805"/>
                  </a:lnTo>
                  <a:cubicBezTo>
                    <a:pt x="20083" y="153192"/>
                    <a:pt x="17300" y="153192"/>
                    <a:pt x="345" y="153192"/>
                  </a:cubicBezTo>
                  <a:lnTo>
                    <a:pt x="345" y="161037"/>
                  </a:lnTo>
                  <a:cubicBezTo>
                    <a:pt x="8949" y="160784"/>
                    <a:pt x="22108" y="160278"/>
                    <a:pt x="28687" y="160278"/>
                  </a:cubicBezTo>
                  <a:cubicBezTo>
                    <a:pt x="35520" y="160278"/>
                    <a:pt x="48425" y="160784"/>
                    <a:pt x="57282" y="161037"/>
                  </a:cubicBezTo>
                  <a:lnTo>
                    <a:pt x="57282" y="153192"/>
                  </a:lnTo>
                  <a:cubicBezTo>
                    <a:pt x="40327" y="153192"/>
                    <a:pt x="37544" y="153192"/>
                    <a:pt x="37544" y="141805"/>
                  </a:cubicBezTo>
                  <a:lnTo>
                    <a:pt x="37544" y="99293"/>
                  </a:lnTo>
                  <a:lnTo>
                    <a:pt x="37544" y="97015"/>
                  </a:lnTo>
                  <a:cubicBezTo>
                    <a:pt x="38809" y="101064"/>
                    <a:pt x="49437" y="114729"/>
                    <a:pt x="68669" y="114729"/>
                  </a:cubicBezTo>
                  <a:cubicBezTo>
                    <a:pt x="98782" y="114729"/>
                    <a:pt x="125100" y="89930"/>
                    <a:pt x="125100" y="57286"/>
                  </a:cubicBezTo>
                  <a:cubicBezTo>
                    <a:pt x="125100" y="25149"/>
                    <a:pt x="100554" y="97"/>
                    <a:pt x="72212" y="97"/>
                  </a:cubicBezTo>
                  <a:cubicBezTo>
                    <a:pt x="52474" y="97"/>
                    <a:pt x="41846" y="11231"/>
                    <a:pt x="36785" y="16798"/>
                  </a:cubicBezTo>
                  <a:close/>
                  <a:moveTo>
                    <a:pt x="37544" y="83097"/>
                  </a:moveTo>
                  <a:lnTo>
                    <a:pt x="37544" y="26667"/>
                  </a:lnTo>
                  <a:cubicBezTo>
                    <a:pt x="44882" y="13761"/>
                    <a:pt x="57282" y="6423"/>
                    <a:pt x="70187" y="6423"/>
                  </a:cubicBezTo>
                  <a:cubicBezTo>
                    <a:pt x="88660" y="6423"/>
                    <a:pt x="104096" y="28691"/>
                    <a:pt x="104096" y="57286"/>
                  </a:cubicBezTo>
                  <a:cubicBezTo>
                    <a:pt x="104096" y="87905"/>
                    <a:pt x="86383" y="109162"/>
                    <a:pt x="67657" y="109162"/>
                  </a:cubicBezTo>
                  <a:cubicBezTo>
                    <a:pt x="57535" y="109162"/>
                    <a:pt x="47919" y="104101"/>
                    <a:pt x="41087" y="93725"/>
                  </a:cubicBezTo>
                  <a:cubicBezTo>
                    <a:pt x="37544" y="88411"/>
                    <a:pt x="37544" y="88158"/>
                    <a:pt x="37544" y="8309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1EC77F53-B174-C1E7-9F74-A4FD0794F54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759440" y="5548212"/>
              <a:ext cx="58707" cy="253051"/>
            </a:xfrm>
            <a:custGeom>
              <a:avLst/>
              <a:gdLst>
                <a:gd name="connsiteX0" fmla="*/ 59059 w 58707"/>
                <a:gd name="connsiteY0" fmla="*/ 250617 h 253051"/>
                <a:gd name="connsiteX1" fmla="*/ 54757 w 58707"/>
                <a:gd name="connsiteY1" fmla="*/ 245050 h 253051"/>
                <a:gd name="connsiteX2" fmla="*/ 15028 w 58707"/>
                <a:gd name="connsiteY2" fmla="*/ 126622 h 253051"/>
                <a:gd name="connsiteX3" fmla="*/ 55769 w 58707"/>
                <a:gd name="connsiteY3" fmla="*/ 6929 h 253051"/>
                <a:gd name="connsiteX4" fmla="*/ 59059 w 58707"/>
                <a:gd name="connsiteY4" fmla="*/ 2627 h 253051"/>
                <a:gd name="connsiteX5" fmla="*/ 56528 w 58707"/>
                <a:gd name="connsiteY5" fmla="*/ 97 h 253051"/>
                <a:gd name="connsiteX6" fmla="*/ 16293 w 58707"/>
                <a:gd name="connsiteY6" fmla="*/ 49441 h 253051"/>
                <a:gd name="connsiteX7" fmla="*/ 351 w 58707"/>
                <a:gd name="connsiteY7" fmla="*/ 126622 h 253051"/>
                <a:gd name="connsiteX8" fmla="*/ 17052 w 58707"/>
                <a:gd name="connsiteY8" fmla="*/ 205574 h 253051"/>
                <a:gd name="connsiteX9" fmla="*/ 56528 w 58707"/>
                <a:gd name="connsiteY9" fmla="*/ 253148 h 253051"/>
                <a:gd name="connsiteX10" fmla="*/ 59059 w 5870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59" y="250617"/>
                  </a:moveTo>
                  <a:cubicBezTo>
                    <a:pt x="59059" y="249858"/>
                    <a:pt x="59059" y="249352"/>
                    <a:pt x="54757" y="245050"/>
                  </a:cubicBezTo>
                  <a:cubicBezTo>
                    <a:pt x="23126" y="213166"/>
                    <a:pt x="15028" y="165339"/>
                    <a:pt x="15028" y="126622"/>
                  </a:cubicBezTo>
                  <a:cubicBezTo>
                    <a:pt x="15028" y="82591"/>
                    <a:pt x="24644" y="38560"/>
                    <a:pt x="55769" y="6929"/>
                  </a:cubicBezTo>
                  <a:cubicBezTo>
                    <a:pt x="59059" y="3892"/>
                    <a:pt x="59059" y="3386"/>
                    <a:pt x="59059" y="2627"/>
                  </a:cubicBezTo>
                  <a:cubicBezTo>
                    <a:pt x="59059" y="856"/>
                    <a:pt x="58047" y="97"/>
                    <a:pt x="56528" y="97"/>
                  </a:cubicBezTo>
                  <a:cubicBezTo>
                    <a:pt x="53998" y="97"/>
                    <a:pt x="31223" y="17304"/>
                    <a:pt x="16293" y="49441"/>
                  </a:cubicBezTo>
                  <a:cubicBezTo>
                    <a:pt x="3388" y="77277"/>
                    <a:pt x="351" y="105366"/>
                    <a:pt x="351" y="126622"/>
                  </a:cubicBezTo>
                  <a:cubicBezTo>
                    <a:pt x="351" y="146360"/>
                    <a:pt x="3135" y="176979"/>
                    <a:pt x="17052" y="205574"/>
                  </a:cubicBezTo>
                  <a:cubicBezTo>
                    <a:pt x="32235" y="236699"/>
                    <a:pt x="53998" y="253148"/>
                    <a:pt x="56528" y="253148"/>
                  </a:cubicBezTo>
                  <a:cubicBezTo>
                    <a:pt x="58047" y="253148"/>
                    <a:pt x="59059" y="252388"/>
                    <a:pt x="59059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6224ECBD-4D60-3A29-23F1-AC53C5A580A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841148" y="5624633"/>
              <a:ext cx="82747" cy="116150"/>
            </a:xfrm>
            <a:custGeom>
              <a:avLst/>
              <a:gdLst>
                <a:gd name="connsiteX0" fmla="*/ 44639 w 82747"/>
                <a:gd name="connsiteY0" fmla="*/ 64372 h 116150"/>
                <a:gd name="connsiteX1" fmla="*/ 70956 w 82747"/>
                <a:gd name="connsiteY1" fmla="*/ 87652 h 116150"/>
                <a:gd name="connsiteX2" fmla="*/ 42361 w 82747"/>
                <a:gd name="connsiteY2" fmla="*/ 110680 h 116150"/>
                <a:gd name="connsiteX3" fmla="*/ 7187 w 82747"/>
                <a:gd name="connsiteY3" fmla="*/ 74747 h 116150"/>
                <a:gd name="connsiteX4" fmla="*/ 3644 w 82747"/>
                <a:gd name="connsiteY4" fmla="*/ 70445 h 116150"/>
                <a:gd name="connsiteX5" fmla="*/ 355 w 82747"/>
                <a:gd name="connsiteY5" fmla="*/ 76771 h 116150"/>
                <a:gd name="connsiteX6" fmla="*/ 355 w 82747"/>
                <a:gd name="connsiteY6" fmla="*/ 110174 h 116150"/>
                <a:gd name="connsiteX7" fmla="*/ 3138 w 82747"/>
                <a:gd name="connsiteY7" fmla="*/ 116247 h 116150"/>
                <a:gd name="connsiteX8" fmla="*/ 9465 w 82747"/>
                <a:gd name="connsiteY8" fmla="*/ 111186 h 116150"/>
                <a:gd name="connsiteX9" fmla="*/ 14526 w 82747"/>
                <a:gd name="connsiteY9" fmla="*/ 105366 h 116150"/>
                <a:gd name="connsiteX10" fmla="*/ 42361 w 82747"/>
                <a:gd name="connsiteY10" fmla="*/ 116247 h 116150"/>
                <a:gd name="connsiteX11" fmla="*/ 83102 w 82747"/>
                <a:gd name="connsiteY11" fmla="*/ 81073 h 116150"/>
                <a:gd name="connsiteX12" fmla="*/ 72474 w 82747"/>
                <a:gd name="connsiteY12" fmla="*/ 57033 h 116150"/>
                <a:gd name="connsiteX13" fmla="*/ 43627 w 82747"/>
                <a:gd name="connsiteY13" fmla="*/ 44887 h 116150"/>
                <a:gd name="connsiteX14" fmla="*/ 12501 w 82747"/>
                <a:gd name="connsiteY14" fmla="*/ 24136 h 116150"/>
                <a:gd name="connsiteX15" fmla="*/ 40843 w 82747"/>
                <a:gd name="connsiteY15" fmla="*/ 4904 h 116150"/>
                <a:gd name="connsiteX16" fmla="*/ 70450 w 82747"/>
                <a:gd name="connsiteY16" fmla="*/ 35524 h 116150"/>
                <a:gd name="connsiteX17" fmla="*/ 73487 w 82747"/>
                <a:gd name="connsiteY17" fmla="*/ 37801 h 116150"/>
                <a:gd name="connsiteX18" fmla="*/ 76776 w 82747"/>
                <a:gd name="connsiteY18" fmla="*/ 31728 h 116150"/>
                <a:gd name="connsiteX19" fmla="*/ 76776 w 82747"/>
                <a:gd name="connsiteY19" fmla="*/ 6170 h 116150"/>
                <a:gd name="connsiteX20" fmla="*/ 73993 w 82747"/>
                <a:gd name="connsiteY20" fmla="*/ 97 h 116150"/>
                <a:gd name="connsiteX21" fmla="*/ 68932 w 82747"/>
                <a:gd name="connsiteY21" fmla="*/ 3133 h 116150"/>
                <a:gd name="connsiteX22" fmla="*/ 64630 w 82747"/>
                <a:gd name="connsiteY22" fmla="*/ 7182 h 116150"/>
                <a:gd name="connsiteX23" fmla="*/ 40843 w 82747"/>
                <a:gd name="connsiteY23" fmla="*/ 97 h 116150"/>
                <a:gd name="connsiteX24" fmla="*/ 355 w 82747"/>
                <a:gd name="connsiteY24" fmla="*/ 31222 h 116150"/>
                <a:gd name="connsiteX25" fmla="*/ 11236 w 82747"/>
                <a:gd name="connsiteY25" fmla="*/ 52731 h 116150"/>
                <a:gd name="connsiteX26" fmla="*/ 44639 w 82747"/>
                <a:gd name="connsiteY26" fmla="*/ 64372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6150">
                  <a:moveTo>
                    <a:pt x="44639" y="64372"/>
                  </a:moveTo>
                  <a:cubicBezTo>
                    <a:pt x="50206" y="65384"/>
                    <a:pt x="70956" y="69433"/>
                    <a:pt x="70956" y="87652"/>
                  </a:cubicBezTo>
                  <a:cubicBezTo>
                    <a:pt x="70956" y="100558"/>
                    <a:pt x="62099" y="110680"/>
                    <a:pt x="42361" y="110680"/>
                  </a:cubicBezTo>
                  <a:cubicBezTo>
                    <a:pt x="21105" y="110680"/>
                    <a:pt x="11995" y="96256"/>
                    <a:pt x="7187" y="74747"/>
                  </a:cubicBezTo>
                  <a:cubicBezTo>
                    <a:pt x="6428" y="71457"/>
                    <a:pt x="6175" y="70445"/>
                    <a:pt x="3644" y="70445"/>
                  </a:cubicBezTo>
                  <a:cubicBezTo>
                    <a:pt x="355" y="70445"/>
                    <a:pt x="355" y="72216"/>
                    <a:pt x="355" y="76771"/>
                  </a:cubicBezTo>
                  <a:lnTo>
                    <a:pt x="355" y="110174"/>
                  </a:lnTo>
                  <a:cubicBezTo>
                    <a:pt x="355" y="114476"/>
                    <a:pt x="355" y="116247"/>
                    <a:pt x="3138" y="116247"/>
                  </a:cubicBezTo>
                  <a:cubicBezTo>
                    <a:pt x="4404" y="116247"/>
                    <a:pt x="4657" y="115994"/>
                    <a:pt x="9465" y="111186"/>
                  </a:cubicBezTo>
                  <a:cubicBezTo>
                    <a:pt x="9971" y="110680"/>
                    <a:pt x="9971" y="110174"/>
                    <a:pt x="14526" y="105366"/>
                  </a:cubicBezTo>
                  <a:cubicBezTo>
                    <a:pt x="25660" y="115994"/>
                    <a:pt x="37047" y="116247"/>
                    <a:pt x="42361" y="116247"/>
                  </a:cubicBezTo>
                  <a:cubicBezTo>
                    <a:pt x="71462" y="116247"/>
                    <a:pt x="83102" y="99293"/>
                    <a:pt x="83102" y="81073"/>
                  </a:cubicBezTo>
                  <a:cubicBezTo>
                    <a:pt x="83102" y="67661"/>
                    <a:pt x="75511" y="60070"/>
                    <a:pt x="72474" y="57033"/>
                  </a:cubicBezTo>
                  <a:cubicBezTo>
                    <a:pt x="64124" y="48935"/>
                    <a:pt x="54255" y="46911"/>
                    <a:pt x="43627" y="44887"/>
                  </a:cubicBezTo>
                  <a:cubicBezTo>
                    <a:pt x="29456" y="42103"/>
                    <a:pt x="12501" y="38813"/>
                    <a:pt x="12501" y="24136"/>
                  </a:cubicBezTo>
                  <a:cubicBezTo>
                    <a:pt x="12501" y="15280"/>
                    <a:pt x="19081" y="4904"/>
                    <a:pt x="40843" y="4904"/>
                  </a:cubicBezTo>
                  <a:cubicBezTo>
                    <a:pt x="68679" y="4904"/>
                    <a:pt x="69944" y="27679"/>
                    <a:pt x="70450" y="35524"/>
                  </a:cubicBezTo>
                  <a:cubicBezTo>
                    <a:pt x="70703" y="37801"/>
                    <a:pt x="72980" y="37801"/>
                    <a:pt x="73487" y="37801"/>
                  </a:cubicBezTo>
                  <a:cubicBezTo>
                    <a:pt x="76776" y="37801"/>
                    <a:pt x="76776" y="36536"/>
                    <a:pt x="76776" y="31728"/>
                  </a:cubicBezTo>
                  <a:lnTo>
                    <a:pt x="76776" y="6170"/>
                  </a:lnTo>
                  <a:cubicBezTo>
                    <a:pt x="76776" y="1868"/>
                    <a:pt x="76776" y="97"/>
                    <a:pt x="73993" y="97"/>
                  </a:cubicBezTo>
                  <a:cubicBezTo>
                    <a:pt x="72727" y="97"/>
                    <a:pt x="72221" y="97"/>
                    <a:pt x="68932" y="3133"/>
                  </a:cubicBezTo>
                  <a:cubicBezTo>
                    <a:pt x="68173" y="4145"/>
                    <a:pt x="65642" y="6423"/>
                    <a:pt x="64630" y="7182"/>
                  </a:cubicBezTo>
                  <a:cubicBezTo>
                    <a:pt x="55014" y="97"/>
                    <a:pt x="44639" y="97"/>
                    <a:pt x="40843" y="97"/>
                  </a:cubicBezTo>
                  <a:cubicBezTo>
                    <a:pt x="9971" y="97"/>
                    <a:pt x="355" y="17051"/>
                    <a:pt x="355" y="31222"/>
                  </a:cubicBezTo>
                  <a:cubicBezTo>
                    <a:pt x="355" y="40079"/>
                    <a:pt x="4404" y="47164"/>
                    <a:pt x="11236" y="52731"/>
                  </a:cubicBezTo>
                  <a:cubicBezTo>
                    <a:pt x="19334" y="59310"/>
                    <a:pt x="26419" y="60829"/>
                    <a:pt x="44639" y="6437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D0B9A8EF-FC3E-70A1-A93D-5B0C88F113A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940962" y="5568709"/>
              <a:ext cx="54152" cy="169291"/>
            </a:xfrm>
            <a:custGeom>
              <a:avLst/>
              <a:gdLst>
                <a:gd name="connsiteX0" fmla="*/ 36798 w 54152"/>
                <a:gd name="connsiteY0" fmla="*/ 57539 h 169291"/>
                <a:gd name="connsiteX1" fmla="*/ 1371 w 54152"/>
                <a:gd name="connsiteY1" fmla="*/ 60323 h 169291"/>
                <a:gd name="connsiteX2" fmla="*/ 1371 w 54152"/>
                <a:gd name="connsiteY2" fmla="*/ 68167 h 169291"/>
                <a:gd name="connsiteX3" fmla="*/ 20097 w 54152"/>
                <a:gd name="connsiteY3" fmla="*/ 82085 h 169291"/>
                <a:gd name="connsiteX4" fmla="*/ 20097 w 54152"/>
                <a:gd name="connsiteY4" fmla="*/ 150156 h 169291"/>
                <a:gd name="connsiteX5" fmla="*/ 359 w 54152"/>
                <a:gd name="connsiteY5" fmla="*/ 161543 h 169291"/>
                <a:gd name="connsiteX6" fmla="*/ 359 w 54152"/>
                <a:gd name="connsiteY6" fmla="*/ 169388 h 169291"/>
                <a:gd name="connsiteX7" fmla="*/ 28194 w 54152"/>
                <a:gd name="connsiteY7" fmla="*/ 168629 h 169291"/>
                <a:gd name="connsiteX8" fmla="*/ 54512 w 54152"/>
                <a:gd name="connsiteY8" fmla="*/ 169388 h 169291"/>
                <a:gd name="connsiteX9" fmla="*/ 54512 w 54152"/>
                <a:gd name="connsiteY9" fmla="*/ 161543 h 169291"/>
                <a:gd name="connsiteX10" fmla="*/ 36798 w 54152"/>
                <a:gd name="connsiteY10" fmla="*/ 150409 h 169291"/>
                <a:gd name="connsiteX11" fmla="*/ 36798 w 54152"/>
                <a:gd name="connsiteY11" fmla="*/ 57539 h 169291"/>
                <a:gd name="connsiteX12" fmla="*/ 37810 w 54152"/>
                <a:gd name="connsiteY12" fmla="*/ 13508 h 169291"/>
                <a:gd name="connsiteX13" fmla="*/ 24399 w 54152"/>
                <a:gd name="connsiteY13" fmla="*/ 97 h 169291"/>
                <a:gd name="connsiteX14" fmla="*/ 10987 w 54152"/>
                <a:gd name="connsiteY14" fmla="*/ 13508 h 169291"/>
                <a:gd name="connsiteX15" fmla="*/ 24399 w 54152"/>
                <a:gd name="connsiteY15" fmla="*/ 26920 h 169291"/>
                <a:gd name="connsiteX16" fmla="*/ 37810 w 54152"/>
                <a:gd name="connsiteY16" fmla="*/ 13508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9291">
                  <a:moveTo>
                    <a:pt x="36798" y="57539"/>
                  </a:moveTo>
                  <a:lnTo>
                    <a:pt x="1371" y="60323"/>
                  </a:lnTo>
                  <a:lnTo>
                    <a:pt x="1371" y="68167"/>
                  </a:lnTo>
                  <a:cubicBezTo>
                    <a:pt x="17819" y="68167"/>
                    <a:pt x="20097" y="69686"/>
                    <a:pt x="20097" y="82085"/>
                  </a:cubicBezTo>
                  <a:lnTo>
                    <a:pt x="20097" y="150156"/>
                  </a:lnTo>
                  <a:cubicBezTo>
                    <a:pt x="20097" y="161543"/>
                    <a:pt x="17313" y="161543"/>
                    <a:pt x="359" y="161543"/>
                  </a:cubicBezTo>
                  <a:lnTo>
                    <a:pt x="359" y="169388"/>
                  </a:lnTo>
                  <a:cubicBezTo>
                    <a:pt x="8456" y="169135"/>
                    <a:pt x="22121" y="168629"/>
                    <a:pt x="28194" y="168629"/>
                  </a:cubicBezTo>
                  <a:cubicBezTo>
                    <a:pt x="37051" y="168629"/>
                    <a:pt x="45908" y="169135"/>
                    <a:pt x="54512" y="169388"/>
                  </a:cubicBezTo>
                  <a:lnTo>
                    <a:pt x="54512" y="161543"/>
                  </a:lnTo>
                  <a:cubicBezTo>
                    <a:pt x="37810" y="161543"/>
                    <a:pt x="36798" y="160278"/>
                    <a:pt x="36798" y="150409"/>
                  </a:cubicBezTo>
                  <a:lnTo>
                    <a:pt x="36798" y="57539"/>
                  </a:lnTo>
                  <a:close/>
                  <a:moveTo>
                    <a:pt x="37810" y="13508"/>
                  </a:moveTo>
                  <a:cubicBezTo>
                    <a:pt x="37810" y="5411"/>
                    <a:pt x="31484" y="97"/>
                    <a:pt x="24399" y="97"/>
                  </a:cubicBezTo>
                  <a:cubicBezTo>
                    <a:pt x="16554" y="97"/>
                    <a:pt x="10987" y="6929"/>
                    <a:pt x="10987" y="13508"/>
                  </a:cubicBezTo>
                  <a:cubicBezTo>
                    <a:pt x="10987" y="20341"/>
                    <a:pt x="16554" y="26920"/>
                    <a:pt x="24399" y="26920"/>
                  </a:cubicBezTo>
                  <a:cubicBezTo>
                    <a:pt x="31484" y="26920"/>
                    <a:pt x="37810" y="21606"/>
                    <a:pt x="37810" y="135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70E50ED4-03F9-912D-3424-EA2305EF603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011001" y="5626151"/>
              <a:ext cx="197632" cy="111848"/>
            </a:xfrm>
            <a:custGeom>
              <a:avLst/>
              <a:gdLst>
                <a:gd name="connsiteX0" fmla="*/ 20100 w 197632"/>
                <a:gd name="connsiteY0" fmla="*/ 24896 h 111848"/>
                <a:gd name="connsiteX1" fmla="*/ 20100 w 197632"/>
                <a:gd name="connsiteY1" fmla="*/ 92713 h 111848"/>
                <a:gd name="connsiteX2" fmla="*/ 362 w 197632"/>
                <a:gd name="connsiteY2" fmla="*/ 104101 h 111848"/>
                <a:gd name="connsiteX3" fmla="*/ 362 w 197632"/>
                <a:gd name="connsiteY3" fmla="*/ 111945 h 111848"/>
                <a:gd name="connsiteX4" fmla="*/ 28956 w 197632"/>
                <a:gd name="connsiteY4" fmla="*/ 111186 h 111848"/>
                <a:gd name="connsiteX5" fmla="*/ 57298 w 197632"/>
                <a:gd name="connsiteY5" fmla="*/ 111945 h 111848"/>
                <a:gd name="connsiteX6" fmla="*/ 57298 w 197632"/>
                <a:gd name="connsiteY6" fmla="*/ 104101 h 111848"/>
                <a:gd name="connsiteX7" fmla="*/ 37560 w 197632"/>
                <a:gd name="connsiteY7" fmla="*/ 92713 h 111848"/>
                <a:gd name="connsiteX8" fmla="*/ 37560 w 197632"/>
                <a:gd name="connsiteY8" fmla="*/ 46152 h 111848"/>
                <a:gd name="connsiteX9" fmla="*/ 71722 w 197632"/>
                <a:gd name="connsiteY9" fmla="*/ 5664 h 111848"/>
                <a:gd name="connsiteX10" fmla="*/ 90448 w 197632"/>
                <a:gd name="connsiteY10" fmla="*/ 33752 h 111848"/>
                <a:gd name="connsiteX11" fmla="*/ 90448 w 197632"/>
                <a:gd name="connsiteY11" fmla="*/ 92713 h 111848"/>
                <a:gd name="connsiteX12" fmla="*/ 70710 w 197632"/>
                <a:gd name="connsiteY12" fmla="*/ 104101 h 111848"/>
                <a:gd name="connsiteX13" fmla="*/ 70710 w 197632"/>
                <a:gd name="connsiteY13" fmla="*/ 111945 h 111848"/>
                <a:gd name="connsiteX14" fmla="*/ 99304 w 197632"/>
                <a:gd name="connsiteY14" fmla="*/ 111186 h 111848"/>
                <a:gd name="connsiteX15" fmla="*/ 127646 w 197632"/>
                <a:gd name="connsiteY15" fmla="*/ 111945 h 111848"/>
                <a:gd name="connsiteX16" fmla="*/ 127646 w 197632"/>
                <a:gd name="connsiteY16" fmla="*/ 104101 h 111848"/>
                <a:gd name="connsiteX17" fmla="*/ 107908 w 197632"/>
                <a:gd name="connsiteY17" fmla="*/ 92713 h 111848"/>
                <a:gd name="connsiteX18" fmla="*/ 107908 w 197632"/>
                <a:gd name="connsiteY18" fmla="*/ 46152 h 111848"/>
                <a:gd name="connsiteX19" fmla="*/ 142070 w 197632"/>
                <a:gd name="connsiteY19" fmla="*/ 5664 h 111848"/>
                <a:gd name="connsiteX20" fmla="*/ 160796 w 197632"/>
                <a:gd name="connsiteY20" fmla="*/ 33752 h 111848"/>
                <a:gd name="connsiteX21" fmla="*/ 160796 w 197632"/>
                <a:gd name="connsiteY21" fmla="*/ 92713 h 111848"/>
                <a:gd name="connsiteX22" fmla="*/ 141058 w 197632"/>
                <a:gd name="connsiteY22" fmla="*/ 104101 h 111848"/>
                <a:gd name="connsiteX23" fmla="*/ 141058 w 197632"/>
                <a:gd name="connsiteY23" fmla="*/ 111945 h 111848"/>
                <a:gd name="connsiteX24" fmla="*/ 169653 w 197632"/>
                <a:gd name="connsiteY24" fmla="*/ 111186 h 111848"/>
                <a:gd name="connsiteX25" fmla="*/ 197994 w 197632"/>
                <a:gd name="connsiteY25" fmla="*/ 111945 h 111848"/>
                <a:gd name="connsiteX26" fmla="*/ 197994 w 197632"/>
                <a:gd name="connsiteY26" fmla="*/ 104101 h 111848"/>
                <a:gd name="connsiteX27" fmla="*/ 178256 w 197632"/>
                <a:gd name="connsiteY27" fmla="*/ 96509 h 111848"/>
                <a:gd name="connsiteX28" fmla="*/ 178256 w 197632"/>
                <a:gd name="connsiteY28" fmla="*/ 48176 h 111848"/>
                <a:gd name="connsiteX29" fmla="*/ 170412 w 197632"/>
                <a:gd name="connsiteY29" fmla="*/ 9459 h 111848"/>
                <a:gd name="connsiteX30" fmla="*/ 143841 w 197632"/>
                <a:gd name="connsiteY30" fmla="*/ 97 h 111848"/>
                <a:gd name="connsiteX31" fmla="*/ 107149 w 197632"/>
                <a:gd name="connsiteY31" fmla="*/ 24896 h 111848"/>
                <a:gd name="connsiteX32" fmla="*/ 73493 w 197632"/>
                <a:gd name="connsiteY32" fmla="*/ 97 h 111848"/>
                <a:gd name="connsiteX33" fmla="*/ 36042 w 197632"/>
                <a:gd name="connsiteY33" fmla="*/ 26667 h 111848"/>
                <a:gd name="connsiteX34" fmla="*/ 36042 w 197632"/>
                <a:gd name="connsiteY34" fmla="*/ 97 h 111848"/>
                <a:gd name="connsiteX35" fmla="*/ 362 w 197632"/>
                <a:gd name="connsiteY35" fmla="*/ 2880 h 111848"/>
                <a:gd name="connsiteX36" fmla="*/ 362 w 197632"/>
                <a:gd name="connsiteY36" fmla="*/ 10725 h 111848"/>
                <a:gd name="connsiteX37" fmla="*/ 20100 w 197632"/>
                <a:gd name="connsiteY37" fmla="*/ 24896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11848">
                  <a:moveTo>
                    <a:pt x="20100" y="24896"/>
                  </a:moveTo>
                  <a:lnTo>
                    <a:pt x="20100" y="92713"/>
                  </a:lnTo>
                  <a:cubicBezTo>
                    <a:pt x="20100" y="104101"/>
                    <a:pt x="17316" y="104101"/>
                    <a:pt x="362" y="104101"/>
                  </a:cubicBezTo>
                  <a:lnTo>
                    <a:pt x="362" y="111945"/>
                  </a:lnTo>
                  <a:cubicBezTo>
                    <a:pt x="9218" y="111692"/>
                    <a:pt x="22124" y="111186"/>
                    <a:pt x="28956" y="111186"/>
                  </a:cubicBezTo>
                  <a:cubicBezTo>
                    <a:pt x="35536" y="111186"/>
                    <a:pt x="48694" y="111692"/>
                    <a:pt x="57298" y="111945"/>
                  </a:cubicBezTo>
                  <a:lnTo>
                    <a:pt x="57298" y="104101"/>
                  </a:lnTo>
                  <a:cubicBezTo>
                    <a:pt x="40344" y="104101"/>
                    <a:pt x="37560" y="104101"/>
                    <a:pt x="37560" y="92713"/>
                  </a:cubicBezTo>
                  <a:lnTo>
                    <a:pt x="37560" y="46152"/>
                  </a:lnTo>
                  <a:cubicBezTo>
                    <a:pt x="37560" y="19835"/>
                    <a:pt x="55527" y="5664"/>
                    <a:pt x="71722" y="5664"/>
                  </a:cubicBezTo>
                  <a:cubicBezTo>
                    <a:pt x="87664" y="5664"/>
                    <a:pt x="90448" y="19328"/>
                    <a:pt x="90448" y="33752"/>
                  </a:cubicBezTo>
                  <a:lnTo>
                    <a:pt x="90448" y="92713"/>
                  </a:lnTo>
                  <a:cubicBezTo>
                    <a:pt x="90448" y="104101"/>
                    <a:pt x="87664" y="104101"/>
                    <a:pt x="70710" y="104101"/>
                  </a:cubicBezTo>
                  <a:lnTo>
                    <a:pt x="70710" y="111945"/>
                  </a:lnTo>
                  <a:cubicBezTo>
                    <a:pt x="79567" y="111692"/>
                    <a:pt x="92472" y="111186"/>
                    <a:pt x="99304" y="111186"/>
                  </a:cubicBezTo>
                  <a:cubicBezTo>
                    <a:pt x="105884" y="111186"/>
                    <a:pt x="119042" y="111692"/>
                    <a:pt x="127646" y="111945"/>
                  </a:cubicBezTo>
                  <a:lnTo>
                    <a:pt x="127646" y="104101"/>
                  </a:lnTo>
                  <a:cubicBezTo>
                    <a:pt x="110692" y="104101"/>
                    <a:pt x="107908" y="104101"/>
                    <a:pt x="107908" y="92713"/>
                  </a:cubicBezTo>
                  <a:lnTo>
                    <a:pt x="107908" y="46152"/>
                  </a:lnTo>
                  <a:cubicBezTo>
                    <a:pt x="107908" y="19835"/>
                    <a:pt x="125875" y="5664"/>
                    <a:pt x="142070" y="5664"/>
                  </a:cubicBezTo>
                  <a:cubicBezTo>
                    <a:pt x="158012" y="5664"/>
                    <a:pt x="160796" y="19328"/>
                    <a:pt x="160796" y="33752"/>
                  </a:cubicBezTo>
                  <a:lnTo>
                    <a:pt x="160796" y="92713"/>
                  </a:lnTo>
                  <a:cubicBezTo>
                    <a:pt x="160796" y="104101"/>
                    <a:pt x="158012" y="104101"/>
                    <a:pt x="141058" y="104101"/>
                  </a:cubicBezTo>
                  <a:lnTo>
                    <a:pt x="141058" y="111945"/>
                  </a:lnTo>
                  <a:cubicBezTo>
                    <a:pt x="149915" y="111692"/>
                    <a:pt x="162820" y="111186"/>
                    <a:pt x="169653" y="111186"/>
                  </a:cubicBezTo>
                  <a:cubicBezTo>
                    <a:pt x="176232" y="111186"/>
                    <a:pt x="189391" y="111692"/>
                    <a:pt x="197994" y="111945"/>
                  </a:cubicBezTo>
                  <a:lnTo>
                    <a:pt x="197994" y="104101"/>
                  </a:lnTo>
                  <a:cubicBezTo>
                    <a:pt x="184836" y="104101"/>
                    <a:pt x="178509" y="104101"/>
                    <a:pt x="178256" y="96509"/>
                  </a:cubicBezTo>
                  <a:lnTo>
                    <a:pt x="178256" y="48176"/>
                  </a:lnTo>
                  <a:cubicBezTo>
                    <a:pt x="178256" y="26414"/>
                    <a:pt x="178256" y="18569"/>
                    <a:pt x="170412" y="9459"/>
                  </a:cubicBezTo>
                  <a:cubicBezTo>
                    <a:pt x="166869" y="5158"/>
                    <a:pt x="158518" y="97"/>
                    <a:pt x="143841" y="97"/>
                  </a:cubicBezTo>
                  <a:cubicBezTo>
                    <a:pt x="122585" y="97"/>
                    <a:pt x="111451" y="15280"/>
                    <a:pt x="107149" y="24896"/>
                  </a:cubicBezTo>
                  <a:cubicBezTo>
                    <a:pt x="103606" y="2880"/>
                    <a:pt x="84881" y="97"/>
                    <a:pt x="73493" y="97"/>
                  </a:cubicBezTo>
                  <a:cubicBezTo>
                    <a:pt x="55021" y="97"/>
                    <a:pt x="43127" y="10978"/>
                    <a:pt x="36042" y="26667"/>
                  </a:cubicBezTo>
                  <a:lnTo>
                    <a:pt x="36042" y="97"/>
                  </a:lnTo>
                  <a:lnTo>
                    <a:pt x="362" y="2880"/>
                  </a:lnTo>
                  <a:lnTo>
                    <a:pt x="362" y="10725"/>
                  </a:lnTo>
                  <a:cubicBezTo>
                    <a:pt x="18075" y="10725"/>
                    <a:pt x="20100" y="12496"/>
                    <a:pt x="20100" y="24896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E7C14EA3-182C-D144-70C3-6D9C6EB2E01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238832" y="5548212"/>
              <a:ext cx="58707" cy="253051"/>
            </a:xfrm>
            <a:custGeom>
              <a:avLst/>
              <a:gdLst>
                <a:gd name="connsiteX0" fmla="*/ 59078 w 58707"/>
                <a:gd name="connsiteY0" fmla="*/ 250617 h 253051"/>
                <a:gd name="connsiteX1" fmla="*/ 54776 w 58707"/>
                <a:gd name="connsiteY1" fmla="*/ 245050 h 253051"/>
                <a:gd name="connsiteX2" fmla="*/ 15047 w 58707"/>
                <a:gd name="connsiteY2" fmla="*/ 126622 h 253051"/>
                <a:gd name="connsiteX3" fmla="*/ 55788 w 58707"/>
                <a:gd name="connsiteY3" fmla="*/ 6929 h 253051"/>
                <a:gd name="connsiteX4" fmla="*/ 59078 w 58707"/>
                <a:gd name="connsiteY4" fmla="*/ 2627 h 253051"/>
                <a:gd name="connsiteX5" fmla="*/ 56547 w 58707"/>
                <a:gd name="connsiteY5" fmla="*/ 97 h 253051"/>
                <a:gd name="connsiteX6" fmla="*/ 16312 w 58707"/>
                <a:gd name="connsiteY6" fmla="*/ 49441 h 253051"/>
                <a:gd name="connsiteX7" fmla="*/ 370 w 58707"/>
                <a:gd name="connsiteY7" fmla="*/ 126622 h 253051"/>
                <a:gd name="connsiteX8" fmla="*/ 17071 w 58707"/>
                <a:gd name="connsiteY8" fmla="*/ 205574 h 253051"/>
                <a:gd name="connsiteX9" fmla="*/ 56547 w 58707"/>
                <a:gd name="connsiteY9" fmla="*/ 253148 h 253051"/>
                <a:gd name="connsiteX10" fmla="*/ 59078 w 5870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78" y="250617"/>
                  </a:moveTo>
                  <a:cubicBezTo>
                    <a:pt x="59078" y="249858"/>
                    <a:pt x="59078" y="249352"/>
                    <a:pt x="54776" y="245050"/>
                  </a:cubicBezTo>
                  <a:cubicBezTo>
                    <a:pt x="23144" y="213166"/>
                    <a:pt x="15047" y="165339"/>
                    <a:pt x="15047" y="126622"/>
                  </a:cubicBezTo>
                  <a:cubicBezTo>
                    <a:pt x="15047" y="82591"/>
                    <a:pt x="24663" y="38560"/>
                    <a:pt x="55788" y="6929"/>
                  </a:cubicBezTo>
                  <a:cubicBezTo>
                    <a:pt x="59078" y="3892"/>
                    <a:pt x="59078" y="3386"/>
                    <a:pt x="59078" y="2627"/>
                  </a:cubicBezTo>
                  <a:cubicBezTo>
                    <a:pt x="59078" y="856"/>
                    <a:pt x="58065" y="97"/>
                    <a:pt x="56547" y="97"/>
                  </a:cubicBezTo>
                  <a:cubicBezTo>
                    <a:pt x="54017" y="97"/>
                    <a:pt x="31242" y="17304"/>
                    <a:pt x="16312" y="49441"/>
                  </a:cubicBezTo>
                  <a:cubicBezTo>
                    <a:pt x="3406" y="77277"/>
                    <a:pt x="370" y="105366"/>
                    <a:pt x="370" y="126622"/>
                  </a:cubicBezTo>
                  <a:cubicBezTo>
                    <a:pt x="370" y="146360"/>
                    <a:pt x="3153" y="176979"/>
                    <a:pt x="17071" y="205574"/>
                  </a:cubicBezTo>
                  <a:cubicBezTo>
                    <a:pt x="32254" y="236699"/>
                    <a:pt x="54017" y="253148"/>
                    <a:pt x="56547" y="253148"/>
                  </a:cubicBezTo>
                  <a:cubicBezTo>
                    <a:pt x="58065" y="253148"/>
                    <a:pt x="59078" y="252388"/>
                    <a:pt x="59078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3F4376B6-9B14-B560-7835-0B3CADC21FD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322311" y="5626151"/>
              <a:ext cx="104256" cy="160940"/>
            </a:xfrm>
            <a:custGeom>
              <a:avLst/>
              <a:gdLst>
                <a:gd name="connsiteX0" fmla="*/ 104631 w 104256"/>
                <a:gd name="connsiteY0" fmla="*/ 2880 h 160940"/>
                <a:gd name="connsiteX1" fmla="*/ 102100 w 104256"/>
                <a:gd name="connsiteY1" fmla="*/ 350 h 160940"/>
                <a:gd name="connsiteX2" fmla="*/ 84893 w 104256"/>
                <a:gd name="connsiteY2" fmla="*/ 17810 h 160940"/>
                <a:gd name="connsiteX3" fmla="*/ 61359 w 104256"/>
                <a:gd name="connsiteY3" fmla="*/ 97 h 160940"/>
                <a:gd name="connsiteX4" fmla="*/ 374 w 104256"/>
                <a:gd name="connsiteY4" fmla="*/ 74241 h 160940"/>
                <a:gd name="connsiteX5" fmla="*/ 33776 w 104256"/>
                <a:gd name="connsiteY5" fmla="*/ 114729 h 160940"/>
                <a:gd name="connsiteX6" fmla="*/ 63636 w 104256"/>
                <a:gd name="connsiteY6" fmla="*/ 99546 h 160940"/>
                <a:gd name="connsiteX7" fmla="*/ 52249 w 104256"/>
                <a:gd name="connsiteY7" fmla="*/ 144842 h 160940"/>
                <a:gd name="connsiteX8" fmla="*/ 34029 w 104256"/>
                <a:gd name="connsiteY8" fmla="*/ 153192 h 160940"/>
                <a:gd name="connsiteX9" fmla="*/ 28209 w 104256"/>
                <a:gd name="connsiteY9" fmla="*/ 158253 h 160940"/>
                <a:gd name="connsiteX10" fmla="*/ 31499 w 104256"/>
                <a:gd name="connsiteY10" fmla="*/ 161037 h 160940"/>
                <a:gd name="connsiteX11" fmla="*/ 56804 w 104256"/>
                <a:gd name="connsiteY11" fmla="*/ 160278 h 160940"/>
                <a:gd name="connsiteX12" fmla="*/ 82868 w 104256"/>
                <a:gd name="connsiteY12" fmla="*/ 161037 h 160940"/>
                <a:gd name="connsiteX13" fmla="*/ 87423 w 104256"/>
                <a:gd name="connsiteY13" fmla="*/ 155976 h 160940"/>
                <a:gd name="connsiteX14" fmla="*/ 80844 w 104256"/>
                <a:gd name="connsiteY14" fmla="*/ 153192 h 160940"/>
                <a:gd name="connsiteX15" fmla="*/ 68697 w 104256"/>
                <a:gd name="connsiteY15" fmla="*/ 149144 h 160940"/>
                <a:gd name="connsiteX16" fmla="*/ 69710 w 104256"/>
                <a:gd name="connsiteY16" fmla="*/ 143576 h 160940"/>
                <a:gd name="connsiteX17" fmla="*/ 104631 w 104256"/>
                <a:gd name="connsiteY17" fmla="*/ 2880 h 160940"/>
                <a:gd name="connsiteX18" fmla="*/ 34536 w 104256"/>
                <a:gd name="connsiteY18" fmla="*/ 109162 h 160940"/>
                <a:gd name="connsiteX19" fmla="*/ 18340 w 104256"/>
                <a:gd name="connsiteY19" fmla="*/ 85375 h 160940"/>
                <a:gd name="connsiteX20" fmla="*/ 29981 w 104256"/>
                <a:gd name="connsiteY20" fmla="*/ 35018 h 160940"/>
                <a:gd name="connsiteX21" fmla="*/ 61359 w 104256"/>
                <a:gd name="connsiteY21" fmla="*/ 5664 h 160940"/>
                <a:gd name="connsiteX22" fmla="*/ 81350 w 104256"/>
                <a:gd name="connsiteY22" fmla="*/ 27932 h 160940"/>
                <a:gd name="connsiteX23" fmla="*/ 66673 w 104256"/>
                <a:gd name="connsiteY23" fmla="*/ 85881 h 160940"/>
                <a:gd name="connsiteX24" fmla="*/ 34536 w 104256"/>
                <a:gd name="connsiteY24" fmla="*/ 109162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60940">
                  <a:moveTo>
                    <a:pt x="104631" y="2880"/>
                  </a:moveTo>
                  <a:cubicBezTo>
                    <a:pt x="104631" y="1868"/>
                    <a:pt x="103872" y="350"/>
                    <a:pt x="102100" y="350"/>
                  </a:cubicBezTo>
                  <a:cubicBezTo>
                    <a:pt x="99317" y="350"/>
                    <a:pt x="89195" y="10472"/>
                    <a:pt x="84893" y="17810"/>
                  </a:cubicBezTo>
                  <a:cubicBezTo>
                    <a:pt x="79326" y="4145"/>
                    <a:pt x="69457" y="97"/>
                    <a:pt x="61359" y="97"/>
                  </a:cubicBezTo>
                  <a:cubicBezTo>
                    <a:pt x="31499" y="97"/>
                    <a:pt x="374" y="37548"/>
                    <a:pt x="374" y="74241"/>
                  </a:cubicBezTo>
                  <a:cubicBezTo>
                    <a:pt x="374" y="99039"/>
                    <a:pt x="15304" y="114729"/>
                    <a:pt x="33776" y="114729"/>
                  </a:cubicBezTo>
                  <a:cubicBezTo>
                    <a:pt x="44658" y="114729"/>
                    <a:pt x="54527" y="108655"/>
                    <a:pt x="63636" y="99546"/>
                  </a:cubicBezTo>
                  <a:cubicBezTo>
                    <a:pt x="61359" y="108402"/>
                    <a:pt x="53008" y="142564"/>
                    <a:pt x="52249" y="144842"/>
                  </a:cubicBezTo>
                  <a:cubicBezTo>
                    <a:pt x="50225" y="151927"/>
                    <a:pt x="48200" y="152939"/>
                    <a:pt x="34029" y="153192"/>
                  </a:cubicBezTo>
                  <a:cubicBezTo>
                    <a:pt x="30740" y="153192"/>
                    <a:pt x="28209" y="153192"/>
                    <a:pt x="28209" y="158253"/>
                  </a:cubicBezTo>
                  <a:cubicBezTo>
                    <a:pt x="28209" y="158507"/>
                    <a:pt x="28209" y="161037"/>
                    <a:pt x="31499" y="161037"/>
                  </a:cubicBezTo>
                  <a:cubicBezTo>
                    <a:pt x="39597" y="161037"/>
                    <a:pt x="48453" y="160278"/>
                    <a:pt x="56804" y="160278"/>
                  </a:cubicBezTo>
                  <a:cubicBezTo>
                    <a:pt x="65408" y="160278"/>
                    <a:pt x="74518" y="161037"/>
                    <a:pt x="82868" y="161037"/>
                  </a:cubicBezTo>
                  <a:cubicBezTo>
                    <a:pt x="84134" y="161037"/>
                    <a:pt x="87423" y="161037"/>
                    <a:pt x="87423" y="155976"/>
                  </a:cubicBezTo>
                  <a:cubicBezTo>
                    <a:pt x="87423" y="153192"/>
                    <a:pt x="84893" y="153192"/>
                    <a:pt x="80844" y="153192"/>
                  </a:cubicBezTo>
                  <a:cubicBezTo>
                    <a:pt x="68697" y="153192"/>
                    <a:pt x="68697" y="151421"/>
                    <a:pt x="68697" y="149144"/>
                  </a:cubicBezTo>
                  <a:cubicBezTo>
                    <a:pt x="68697" y="147372"/>
                    <a:pt x="69204" y="145854"/>
                    <a:pt x="69710" y="143576"/>
                  </a:cubicBezTo>
                  <a:lnTo>
                    <a:pt x="104631" y="2880"/>
                  </a:lnTo>
                  <a:close/>
                  <a:moveTo>
                    <a:pt x="34536" y="109162"/>
                  </a:moveTo>
                  <a:cubicBezTo>
                    <a:pt x="19353" y="109162"/>
                    <a:pt x="18340" y="89677"/>
                    <a:pt x="18340" y="85375"/>
                  </a:cubicBezTo>
                  <a:cubicBezTo>
                    <a:pt x="18340" y="73228"/>
                    <a:pt x="25679" y="45646"/>
                    <a:pt x="29981" y="35018"/>
                  </a:cubicBezTo>
                  <a:cubicBezTo>
                    <a:pt x="37825" y="16292"/>
                    <a:pt x="50984" y="5664"/>
                    <a:pt x="61359" y="5664"/>
                  </a:cubicBezTo>
                  <a:cubicBezTo>
                    <a:pt x="77807" y="5664"/>
                    <a:pt x="81350" y="26161"/>
                    <a:pt x="81350" y="27932"/>
                  </a:cubicBezTo>
                  <a:cubicBezTo>
                    <a:pt x="81350" y="29450"/>
                    <a:pt x="67432" y="84869"/>
                    <a:pt x="66673" y="85881"/>
                  </a:cubicBezTo>
                  <a:cubicBezTo>
                    <a:pt x="62877" y="92966"/>
                    <a:pt x="48706" y="109162"/>
                    <a:pt x="34536" y="10916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9D6A3CC6-F953-75CB-4933-72224DB09B9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1433480" y="5658516"/>
              <a:ext cx="53672" cy="119212"/>
            </a:xfrm>
            <a:custGeom>
              <a:avLst/>
              <a:gdLst>
                <a:gd name="connsiteX0" fmla="*/ 49445 w 53672"/>
                <a:gd name="connsiteY0" fmla="*/ 6829 h 119212"/>
                <a:gd name="connsiteX1" fmla="*/ 42359 w 53672"/>
                <a:gd name="connsiteY1" fmla="*/ 98 h 119212"/>
                <a:gd name="connsiteX2" fmla="*/ 32440 w 53672"/>
                <a:gd name="connsiteY2" fmla="*/ 9840 h 119212"/>
                <a:gd name="connsiteX3" fmla="*/ 39525 w 53672"/>
                <a:gd name="connsiteY3" fmla="*/ 16572 h 119212"/>
                <a:gd name="connsiteX4" fmla="*/ 49445 w 53672"/>
                <a:gd name="connsiteY4" fmla="*/ 6829 h 119212"/>
                <a:gd name="connsiteX5" fmla="*/ 13309 w 53672"/>
                <a:gd name="connsiteY5" fmla="*/ 96814 h 119212"/>
                <a:gd name="connsiteX6" fmla="*/ 11715 w 53672"/>
                <a:gd name="connsiteY6" fmla="*/ 104254 h 119212"/>
                <a:gd name="connsiteX7" fmla="*/ 28543 w 53672"/>
                <a:gd name="connsiteY7" fmla="*/ 119310 h 119212"/>
                <a:gd name="connsiteX8" fmla="*/ 54050 w 53672"/>
                <a:gd name="connsiteY8" fmla="*/ 92209 h 119212"/>
                <a:gd name="connsiteX9" fmla="*/ 51216 w 53672"/>
                <a:gd name="connsiteY9" fmla="*/ 89906 h 119212"/>
                <a:gd name="connsiteX10" fmla="*/ 47851 w 53672"/>
                <a:gd name="connsiteY10" fmla="*/ 92917 h 119212"/>
                <a:gd name="connsiteX11" fmla="*/ 29074 w 53672"/>
                <a:gd name="connsiteY11" fmla="*/ 114351 h 119212"/>
                <a:gd name="connsiteX12" fmla="*/ 24646 w 53672"/>
                <a:gd name="connsiteY12" fmla="*/ 108151 h 119212"/>
                <a:gd name="connsiteX13" fmla="*/ 27480 w 53672"/>
                <a:gd name="connsiteY13" fmla="*/ 96814 h 119212"/>
                <a:gd name="connsiteX14" fmla="*/ 33148 w 53672"/>
                <a:gd name="connsiteY14" fmla="*/ 82643 h 119212"/>
                <a:gd name="connsiteX15" fmla="*/ 41828 w 53672"/>
                <a:gd name="connsiteY15" fmla="*/ 60147 h 119212"/>
                <a:gd name="connsiteX16" fmla="*/ 42891 w 53672"/>
                <a:gd name="connsiteY16" fmla="*/ 54479 h 119212"/>
                <a:gd name="connsiteX17" fmla="*/ 26063 w 53672"/>
                <a:gd name="connsiteY17" fmla="*/ 39422 h 119212"/>
                <a:gd name="connsiteX18" fmla="*/ 378 w 53672"/>
                <a:gd name="connsiteY18" fmla="*/ 66524 h 119212"/>
                <a:gd name="connsiteX19" fmla="*/ 3389 w 53672"/>
                <a:gd name="connsiteY19" fmla="*/ 68827 h 119212"/>
                <a:gd name="connsiteX20" fmla="*/ 6578 w 53672"/>
                <a:gd name="connsiteY20" fmla="*/ 65993 h 119212"/>
                <a:gd name="connsiteX21" fmla="*/ 25531 w 53672"/>
                <a:gd name="connsiteY21" fmla="*/ 44382 h 119212"/>
                <a:gd name="connsiteX22" fmla="*/ 29960 w 53672"/>
                <a:gd name="connsiteY22" fmla="*/ 50582 h 119212"/>
                <a:gd name="connsiteX23" fmla="*/ 24469 w 53672"/>
                <a:gd name="connsiteY23" fmla="*/ 68295 h 119212"/>
                <a:gd name="connsiteX24" fmla="*/ 13309 w 53672"/>
                <a:gd name="connsiteY24" fmla="*/ 9681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445" y="6829"/>
                  </a:moveTo>
                  <a:cubicBezTo>
                    <a:pt x="49445" y="3995"/>
                    <a:pt x="47319" y="98"/>
                    <a:pt x="42359" y="98"/>
                  </a:cubicBezTo>
                  <a:cubicBezTo>
                    <a:pt x="37577" y="98"/>
                    <a:pt x="32440" y="4704"/>
                    <a:pt x="32440" y="9840"/>
                  </a:cubicBezTo>
                  <a:cubicBezTo>
                    <a:pt x="32440" y="12852"/>
                    <a:pt x="34742" y="16572"/>
                    <a:pt x="39525" y="16572"/>
                  </a:cubicBezTo>
                  <a:cubicBezTo>
                    <a:pt x="44662" y="16572"/>
                    <a:pt x="49445" y="11612"/>
                    <a:pt x="49445" y="6829"/>
                  </a:cubicBezTo>
                  <a:close/>
                  <a:moveTo>
                    <a:pt x="13309" y="96814"/>
                  </a:moveTo>
                  <a:cubicBezTo>
                    <a:pt x="12601" y="99117"/>
                    <a:pt x="11715" y="101243"/>
                    <a:pt x="11715" y="104254"/>
                  </a:cubicBezTo>
                  <a:cubicBezTo>
                    <a:pt x="11715" y="112579"/>
                    <a:pt x="18800" y="119310"/>
                    <a:pt x="28543" y="119310"/>
                  </a:cubicBezTo>
                  <a:cubicBezTo>
                    <a:pt x="46256" y="119310"/>
                    <a:pt x="54050" y="94866"/>
                    <a:pt x="54050" y="92209"/>
                  </a:cubicBezTo>
                  <a:cubicBezTo>
                    <a:pt x="54050" y="89906"/>
                    <a:pt x="51748" y="89906"/>
                    <a:pt x="51216" y="89906"/>
                  </a:cubicBezTo>
                  <a:cubicBezTo>
                    <a:pt x="48736" y="89906"/>
                    <a:pt x="48559" y="90969"/>
                    <a:pt x="47851" y="92917"/>
                  </a:cubicBezTo>
                  <a:cubicBezTo>
                    <a:pt x="43776" y="107088"/>
                    <a:pt x="35982" y="114351"/>
                    <a:pt x="29074" y="114351"/>
                  </a:cubicBezTo>
                  <a:cubicBezTo>
                    <a:pt x="25531" y="114351"/>
                    <a:pt x="24646" y="112048"/>
                    <a:pt x="24646" y="108151"/>
                  </a:cubicBezTo>
                  <a:cubicBezTo>
                    <a:pt x="24646" y="104077"/>
                    <a:pt x="25886" y="100711"/>
                    <a:pt x="27480" y="96814"/>
                  </a:cubicBezTo>
                  <a:cubicBezTo>
                    <a:pt x="29251" y="92031"/>
                    <a:pt x="31200" y="87249"/>
                    <a:pt x="33148" y="82643"/>
                  </a:cubicBezTo>
                  <a:cubicBezTo>
                    <a:pt x="34742" y="78392"/>
                    <a:pt x="41119" y="62273"/>
                    <a:pt x="41828" y="60147"/>
                  </a:cubicBezTo>
                  <a:cubicBezTo>
                    <a:pt x="42359" y="58376"/>
                    <a:pt x="42891" y="56250"/>
                    <a:pt x="42891" y="54479"/>
                  </a:cubicBezTo>
                  <a:cubicBezTo>
                    <a:pt x="42891" y="46153"/>
                    <a:pt x="35805" y="39422"/>
                    <a:pt x="26063" y="39422"/>
                  </a:cubicBezTo>
                  <a:cubicBezTo>
                    <a:pt x="8526" y="39422"/>
                    <a:pt x="378" y="63513"/>
                    <a:pt x="378" y="66524"/>
                  </a:cubicBezTo>
                  <a:cubicBezTo>
                    <a:pt x="378" y="68827"/>
                    <a:pt x="2858" y="68827"/>
                    <a:pt x="3389" y="68827"/>
                  </a:cubicBezTo>
                  <a:cubicBezTo>
                    <a:pt x="5869" y="68827"/>
                    <a:pt x="6046" y="67941"/>
                    <a:pt x="6578" y="65993"/>
                  </a:cubicBezTo>
                  <a:cubicBezTo>
                    <a:pt x="11183" y="50759"/>
                    <a:pt x="18977" y="44382"/>
                    <a:pt x="25531" y="44382"/>
                  </a:cubicBezTo>
                  <a:cubicBezTo>
                    <a:pt x="28366" y="44382"/>
                    <a:pt x="29960" y="45799"/>
                    <a:pt x="29960" y="50582"/>
                  </a:cubicBezTo>
                  <a:cubicBezTo>
                    <a:pt x="29960" y="54656"/>
                    <a:pt x="28897" y="57313"/>
                    <a:pt x="24469" y="68295"/>
                  </a:cubicBezTo>
                  <a:lnTo>
                    <a:pt x="13309" y="9681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B375ED86-014A-38AC-0C61-20FEEB30913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531165" y="5711177"/>
              <a:ext cx="29606" cy="75662"/>
            </a:xfrm>
            <a:custGeom>
              <a:avLst/>
              <a:gdLst>
                <a:gd name="connsiteX0" fmla="*/ 29988 w 29606"/>
                <a:gd name="connsiteY0" fmla="*/ 26667 h 75662"/>
                <a:gd name="connsiteX1" fmla="*/ 13793 w 29606"/>
                <a:gd name="connsiteY1" fmla="*/ 97 h 75662"/>
                <a:gd name="connsiteX2" fmla="*/ 381 w 29606"/>
                <a:gd name="connsiteY2" fmla="*/ 13508 h 75662"/>
                <a:gd name="connsiteX3" fmla="*/ 13793 w 29606"/>
                <a:gd name="connsiteY3" fmla="*/ 26920 h 75662"/>
                <a:gd name="connsiteX4" fmla="*/ 22650 w 29606"/>
                <a:gd name="connsiteY4" fmla="*/ 23630 h 75662"/>
                <a:gd name="connsiteX5" fmla="*/ 23915 w 29606"/>
                <a:gd name="connsiteY5" fmla="*/ 22871 h 75662"/>
                <a:gd name="connsiteX6" fmla="*/ 24421 w 29606"/>
                <a:gd name="connsiteY6" fmla="*/ 26667 h 75662"/>
                <a:gd name="connsiteX7" fmla="*/ 7214 w 29606"/>
                <a:gd name="connsiteY7" fmla="*/ 68926 h 75662"/>
                <a:gd name="connsiteX8" fmla="*/ 4430 w 29606"/>
                <a:gd name="connsiteY8" fmla="*/ 72975 h 75662"/>
                <a:gd name="connsiteX9" fmla="*/ 6961 w 29606"/>
                <a:gd name="connsiteY9" fmla="*/ 75759 h 75662"/>
                <a:gd name="connsiteX10" fmla="*/ 29988 w 29606"/>
                <a:gd name="connsiteY10" fmla="*/ 26667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988" y="26667"/>
                  </a:moveTo>
                  <a:cubicBezTo>
                    <a:pt x="29988" y="9966"/>
                    <a:pt x="23662" y="97"/>
                    <a:pt x="13793" y="97"/>
                  </a:cubicBezTo>
                  <a:cubicBezTo>
                    <a:pt x="5442" y="97"/>
                    <a:pt x="381" y="6423"/>
                    <a:pt x="381" y="13508"/>
                  </a:cubicBezTo>
                  <a:cubicBezTo>
                    <a:pt x="381" y="20341"/>
                    <a:pt x="5442" y="26920"/>
                    <a:pt x="13793" y="26920"/>
                  </a:cubicBezTo>
                  <a:cubicBezTo>
                    <a:pt x="16830" y="26920"/>
                    <a:pt x="20119" y="25908"/>
                    <a:pt x="22650" y="23630"/>
                  </a:cubicBezTo>
                  <a:cubicBezTo>
                    <a:pt x="23409" y="23124"/>
                    <a:pt x="23662" y="22871"/>
                    <a:pt x="23915" y="22871"/>
                  </a:cubicBezTo>
                  <a:cubicBezTo>
                    <a:pt x="24168" y="22871"/>
                    <a:pt x="24421" y="23124"/>
                    <a:pt x="24421" y="26667"/>
                  </a:cubicBezTo>
                  <a:cubicBezTo>
                    <a:pt x="24421" y="45393"/>
                    <a:pt x="15565" y="60576"/>
                    <a:pt x="7214" y="68926"/>
                  </a:cubicBezTo>
                  <a:cubicBezTo>
                    <a:pt x="4430" y="71710"/>
                    <a:pt x="4430" y="72216"/>
                    <a:pt x="4430" y="72975"/>
                  </a:cubicBezTo>
                  <a:cubicBezTo>
                    <a:pt x="4430" y="74747"/>
                    <a:pt x="5696" y="75759"/>
                    <a:pt x="6961" y="75759"/>
                  </a:cubicBezTo>
                  <a:cubicBezTo>
                    <a:pt x="9744" y="75759"/>
                    <a:pt x="29988" y="56274"/>
                    <a:pt x="29988" y="2666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998F11EF-CB41-3461-213B-858E81072EC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613771" y="5626151"/>
              <a:ext cx="132092" cy="160940"/>
            </a:xfrm>
            <a:custGeom>
              <a:avLst/>
              <a:gdLst>
                <a:gd name="connsiteX0" fmla="*/ 19871 w 132092"/>
                <a:gd name="connsiteY0" fmla="*/ 142817 h 160940"/>
                <a:gd name="connsiteX1" fmla="*/ 6206 w 132092"/>
                <a:gd name="connsiteY1" fmla="*/ 153192 h 160940"/>
                <a:gd name="connsiteX2" fmla="*/ 386 w 132092"/>
                <a:gd name="connsiteY2" fmla="*/ 158000 h 160940"/>
                <a:gd name="connsiteX3" fmla="*/ 3676 w 132092"/>
                <a:gd name="connsiteY3" fmla="*/ 161037 h 160940"/>
                <a:gd name="connsiteX4" fmla="*/ 24932 w 132092"/>
                <a:gd name="connsiteY4" fmla="*/ 160278 h 160940"/>
                <a:gd name="connsiteX5" fmla="*/ 49984 w 132092"/>
                <a:gd name="connsiteY5" fmla="*/ 161037 h 160940"/>
                <a:gd name="connsiteX6" fmla="*/ 54539 w 132092"/>
                <a:gd name="connsiteY6" fmla="*/ 155976 h 160940"/>
                <a:gd name="connsiteX7" fmla="*/ 48466 w 132092"/>
                <a:gd name="connsiteY7" fmla="*/ 153192 h 160940"/>
                <a:gd name="connsiteX8" fmla="*/ 35813 w 132092"/>
                <a:gd name="connsiteY8" fmla="*/ 149144 h 160940"/>
                <a:gd name="connsiteX9" fmla="*/ 48213 w 132092"/>
                <a:gd name="connsiteY9" fmla="*/ 98533 h 160940"/>
                <a:gd name="connsiteX10" fmla="*/ 71493 w 132092"/>
                <a:gd name="connsiteY10" fmla="*/ 114729 h 160940"/>
                <a:gd name="connsiteX11" fmla="*/ 132479 w 132092"/>
                <a:gd name="connsiteY11" fmla="*/ 40585 h 160940"/>
                <a:gd name="connsiteX12" fmla="*/ 98823 w 132092"/>
                <a:gd name="connsiteY12" fmla="*/ 97 h 160940"/>
                <a:gd name="connsiteX13" fmla="*/ 65673 w 132092"/>
                <a:gd name="connsiteY13" fmla="*/ 19075 h 160940"/>
                <a:gd name="connsiteX14" fmla="*/ 42898 w 132092"/>
                <a:gd name="connsiteY14" fmla="*/ 97 h 160940"/>
                <a:gd name="connsiteX15" fmla="*/ 24173 w 132092"/>
                <a:gd name="connsiteY15" fmla="*/ 14520 h 160940"/>
                <a:gd name="connsiteX16" fmla="*/ 16328 w 132092"/>
                <a:gd name="connsiteY16" fmla="*/ 39066 h 160940"/>
                <a:gd name="connsiteX17" fmla="*/ 19365 w 132092"/>
                <a:gd name="connsiteY17" fmla="*/ 41597 h 160940"/>
                <a:gd name="connsiteX18" fmla="*/ 23667 w 132092"/>
                <a:gd name="connsiteY18" fmla="*/ 35777 h 160940"/>
                <a:gd name="connsiteX19" fmla="*/ 42139 w 132092"/>
                <a:gd name="connsiteY19" fmla="*/ 5664 h 160940"/>
                <a:gd name="connsiteX20" fmla="*/ 49984 w 132092"/>
                <a:gd name="connsiteY20" fmla="*/ 17304 h 160940"/>
                <a:gd name="connsiteX21" fmla="*/ 48213 w 132092"/>
                <a:gd name="connsiteY21" fmla="*/ 30210 h 160940"/>
                <a:gd name="connsiteX22" fmla="*/ 19871 w 132092"/>
                <a:gd name="connsiteY22" fmla="*/ 142817 h 160940"/>
                <a:gd name="connsiteX23" fmla="*/ 64408 w 132092"/>
                <a:gd name="connsiteY23" fmla="*/ 32993 h 160940"/>
                <a:gd name="connsiteX24" fmla="*/ 77566 w 132092"/>
                <a:gd name="connsiteY24" fmla="*/ 15280 h 160940"/>
                <a:gd name="connsiteX25" fmla="*/ 98064 w 132092"/>
                <a:gd name="connsiteY25" fmla="*/ 5664 h 160940"/>
                <a:gd name="connsiteX26" fmla="*/ 114259 w 132092"/>
                <a:gd name="connsiteY26" fmla="*/ 29450 h 160940"/>
                <a:gd name="connsiteX27" fmla="*/ 101353 w 132092"/>
                <a:gd name="connsiteY27" fmla="*/ 83097 h 160940"/>
                <a:gd name="connsiteX28" fmla="*/ 71240 w 132092"/>
                <a:gd name="connsiteY28" fmla="*/ 109162 h 160940"/>
                <a:gd name="connsiteX29" fmla="*/ 51249 w 132092"/>
                <a:gd name="connsiteY29" fmla="*/ 86640 h 160940"/>
                <a:gd name="connsiteX30" fmla="*/ 52008 w 132092"/>
                <a:gd name="connsiteY30" fmla="*/ 82591 h 160940"/>
                <a:gd name="connsiteX31" fmla="*/ 64408 w 132092"/>
                <a:gd name="connsiteY31" fmla="*/ 32993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871" y="142817"/>
                  </a:moveTo>
                  <a:cubicBezTo>
                    <a:pt x="17846" y="151421"/>
                    <a:pt x="17340" y="153192"/>
                    <a:pt x="6206" y="153192"/>
                  </a:cubicBezTo>
                  <a:cubicBezTo>
                    <a:pt x="3169" y="153192"/>
                    <a:pt x="386" y="153192"/>
                    <a:pt x="386" y="158000"/>
                  </a:cubicBezTo>
                  <a:cubicBezTo>
                    <a:pt x="386" y="160025"/>
                    <a:pt x="1651" y="161037"/>
                    <a:pt x="3676" y="161037"/>
                  </a:cubicBezTo>
                  <a:cubicBezTo>
                    <a:pt x="10508" y="161037"/>
                    <a:pt x="17846" y="160278"/>
                    <a:pt x="24932" y="160278"/>
                  </a:cubicBezTo>
                  <a:cubicBezTo>
                    <a:pt x="33283" y="160278"/>
                    <a:pt x="41886" y="161037"/>
                    <a:pt x="49984" y="161037"/>
                  </a:cubicBezTo>
                  <a:cubicBezTo>
                    <a:pt x="51249" y="161037"/>
                    <a:pt x="54539" y="161037"/>
                    <a:pt x="54539" y="155976"/>
                  </a:cubicBezTo>
                  <a:cubicBezTo>
                    <a:pt x="54539" y="153192"/>
                    <a:pt x="52008" y="153192"/>
                    <a:pt x="48466" y="153192"/>
                  </a:cubicBezTo>
                  <a:cubicBezTo>
                    <a:pt x="35813" y="153192"/>
                    <a:pt x="35813" y="151421"/>
                    <a:pt x="35813" y="149144"/>
                  </a:cubicBezTo>
                  <a:cubicBezTo>
                    <a:pt x="35813" y="146107"/>
                    <a:pt x="46441" y="104860"/>
                    <a:pt x="48213" y="98533"/>
                  </a:cubicBezTo>
                  <a:cubicBezTo>
                    <a:pt x="51502" y="105872"/>
                    <a:pt x="58588" y="114729"/>
                    <a:pt x="71493" y="114729"/>
                  </a:cubicBezTo>
                  <a:cubicBezTo>
                    <a:pt x="100847" y="114729"/>
                    <a:pt x="132479" y="77783"/>
                    <a:pt x="132479" y="40585"/>
                  </a:cubicBezTo>
                  <a:cubicBezTo>
                    <a:pt x="132479" y="16798"/>
                    <a:pt x="118055" y="97"/>
                    <a:pt x="98823" y="97"/>
                  </a:cubicBezTo>
                  <a:cubicBezTo>
                    <a:pt x="86170" y="97"/>
                    <a:pt x="74024" y="9206"/>
                    <a:pt x="65673" y="19075"/>
                  </a:cubicBezTo>
                  <a:cubicBezTo>
                    <a:pt x="63143" y="5411"/>
                    <a:pt x="52261" y="97"/>
                    <a:pt x="42898" y="97"/>
                  </a:cubicBezTo>
                  <a:cubicBezTo>
                    <a:pt x="31258" y="97"/>
                    <a:pt x="26450" y="9966"/>
                    <a:pt x="24173" y="14520"/>
                  </a:cubicBezTo>
                  <a:cubicBezTo>
                    <a:pt x="19618" y="23124"/>
                    <a:pt x="16328" y="38307"/>
                    <a:pt x="16328" y="39066"/>
                  </a:cubicBezTo>
                  <a:cubicBezTo>
                    <a:pt x="16328" y="41597"/>
                    <a:pt x="18859" y="41597"/>
                    <a:pt x="19365" y="41597"/>
                  </a:cubicBezTo>
                  <a:cubicBezTo>
                    <a:pt x="21895" y="41597"/>
                    <a:pt x="22148" y="41344"/>
                    <a:pt x="23667" y="35777"/>
                  </a:cubicBezTo>
                  <a:cubicBezTo>
                    <a:pt x="27968" y="17810"/>
                    <a:pt x="33029" y="5664"/>
                    <a:pt x="42139" y="5664"/>
                  </a:cubicBezTo>
                  <a:cubicBezTo>
                    <a:pt x="46441" y="5664"/>
                    <a:pt x="49984" y="7688"/>
                    <a:pt x="49984" y="17304"/>
                  </a:cubicBezTo>
                  <a:cubicBezTo>
                    <a:pt x="49984" y="23124"/>
                    <a:pt x="49225" y="25908"/>
                    <a:pt x="48213" y="30210"/>
                  </a:cubicBezTo>
                  <a:lnTo>
                    <a:pt x="19871" y="142817"/>
                  </a:lnTo>
                  <a:close/>
                  <a:moveTo>
                    <a:pt x="64408" y="32993"/>
                  </a:moveTo>
                  <a:cubicBezTo>
                    <a:pt x="66179" y="26161"/>
                    <a:pt x="73012" y="19075"/>
                    <a:pt x="77566" y="15280"/>
                  </a:cubicBezTo>
                  <a:cubicBezTo>
                    <a:pt x="86423" y="7435"/>
                    <a:pt x="93762" y="5664"/>
                    <a:pt x="98064" y="5664"/>
                  </a:cubicBezTo>
                  <a:cubicBezTo>
                    <a:pt x="108186" y="5664"/>
                    <a:pt x="114259" y="14520"/>
                    <a:pt x="114259" y="29450"/>
                  </a:cubicBezTo>
                  <a:cubicBezTo>
                    <a:pt x="114259" y="44380"/>
                    <a:pt x="105908" y="73481"/>
                    <a:pt x="101353" y="83097"/>
                  </a:cubicBezTo>
                  <a:cubicBezTo>
                    <a:pt x="92749" y="100811"/>
                    <a:pt x="80603" y="109162"/>
                    <a:pt x="71240" y="109162"/>
                  </a:cubicBezTo>
                  <a:cubicBezTo>
                    <a:pt x="54539" y="109162"/>
                    <a:pt x="51249" y="88158"/>
                    <a:pt x="51249" y="86640"/>
                  </a:cubicBezTo>
                  <a:cubicBezTo>
                    <a:pt x="51249" y="86134"/>
                    <a:pt x="51249" y="85628"/>
                    <a:pt x="52008" y="82591"/>
                  </a:cubicBezTo>
                  <a:lnTo>
                    <a:pt x="64408" y="32993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80E91286-511F-1163-BF54-6E8F6E659AA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768316" y="5581038"/>
              <a:ext cx="119743" cy="8679"/>
            </a:xfrm>
            <a:custGeom>
              <a:avLst/>
              <a:gdLst>
                <a:gd name="connsiteX0" fmla="*/ 113049 w 119743"/>
                <a:gd name="connsiteY0" fmla="*/ 8772 h 8679"/>
                <a:gd name="connsiteX1" fmla="*/ 120135 w 119743"/>
                <a:gd name="connsiteY1" fmla="*/ 4521 h 8679"/>
                <a:gd name="connsiteX2" fmla="*/ 113049 w 119743"/>
                <a:gd name="connsiteY2" fmla="*/ 92 h 8679"/>
                <a:gd name="connsiteX3" fmla="*/ 7476 w 119743"/>
                <a:gd name="connsiteY3" fmla="*/ 92 h 8679"/>
                <a:gd name="connsiteX4" fmla="*/ 391 w 119743"/>
                <a:gd name="connsiteY4" fmla="*/ 4344 h 8679"/>
                <a:gd name="connsiteX5" fmla="*/ 7476 w 119743"/>
                <a:gd name="connsiteY5" fmla="*/ 8772 h 8679"/>
                <a:gd name="connsiteX6" fmla="*/ 113049 w 119743"/>
                <a:gd name="connsiteY6" fmla="*/ 8772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3049" y="8772"/>
                  </a:moveTo>
                  <a:cubicBezTo>
                    <a:pt x="115883" y="8772"/>
                    <a:pt x="120135" y="8772"/>
                    <a:pt x="120135" y="4521"/>
                  </a:cubicBezTo>
                  <a:cubicBezTo>
                    <a:pt x="120135" y="92"/>
                    <a:pt x="116060" y="92"/>
                    <a:pt x="113049" y="92"/>
                  </a:cubicBezTo>
                  <a:lnTo>
                    <a:pt x="7476" y="92"/>
                  </a:lnTo>
                  <a:cubicBezTo>
                    <a:pt x="4642" y="92"/>
                    <a:pt x="391" y="92"/>
                    <a:pt x="391" y="4344"/>
                  </a:cubicBezTo>
                  <a:cubicBezTo>
                    <a:pt x="391" y="8772"/>
                    <a:pt x="4465" y="8772"/>
                    <a:pt x="7476" y="8772"/>
                  </a:cubicBezTo>
                  <a:lnTo>
                    <a:pt x="113049" y="8772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946489F4-0C0F-7C86-0196-17F16A60F1A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757511" y="5691095"/>
              <a:ext cx="53672" cy="119212"/>
            </a:xfrm>
            <a:custGeom>
              <a:avLst/>
              <a:gdLst>
                <a:gd name="connsiteX0" fmla="*/ 49457 w 53672"/>
                <a:gd name="connsiteY0" fmla="*/ 6830 h 119212"/>
                <a:gd name="connsiteX1" fmla="*/ 42372 w 53672"/>
                <a:gd name="connsiteY1" fmla="*/ 99 h 119212"/>
                <a:gd name="connsiteX2" fmla="*/ 32452 w 53672"/>
                <a:gd name="connsiteY2" fmla="*/ 9842 h 119212"/>
                <a:gd name="connsiteX3" fmla="*/ 39538 w 53672"/>
                <a:gd name="connsiteY3" fmla="*/ 16573 h 119212"/>
                <a:gd name="connsiteX4" fmla="*/ 49457 w 53672"/>
                <a:gd name="connsiteY4" fmla="*/ 6830 h 119212"/>
                <a:gd name="connsiteX5" fmla="*/ 13322 w 53672"/>
                <a:gd name="connsiteY5" fmla="*/ 96815 h 119212"/>
                <a:gd name="connsiteX6" fmla="*/ 11728 w 53672"/>
                <a:gd name="connsiteY6" fmla="*/ 104255 h 119212"/>
                <a:gd name="connsiteX7" fmla="*/ 28555 w 53672"/>
                <a:gd name="connsiteY7" fmla="*/ 119312 h 119212"/>
                <a:gd name="connsiteX8" fmla="*/ 54063 w 53672"/>
                <a:gd name="connsiteY8" fmla="*/ 92210 h 119212"/>
                <a:gd name="connsiteX9" fmla="*/ 51229 w 53672"/>
                <a:gd name="connsiteY9" fmla="*/ 89907 h 119212"/>
                <a:gd name="connsiteX10" fmla="*/ 47863 w 53672"/>
                <a:gd name="connsiteY10" fmla="*/ 92918 h 119212"/>
                <a:gd name="connsiteX11" fmla="*/ 29087 w 53672"/>
                <a:gd name="connsiteY11" fmla="*/ 114352 h 119212"/>
                <a:gd name="connsiteX12" fmla="*/ 24658 w 53672"/>
                <a:gd name="connsiteY12" fmla="*/ 108152 h 119212"/>
                <a:gd name="connsiteX13" fmla="*/ 27493 w 53672"/>
                <a:gd name="connsiteY13" fmla="*/ 96815 h 119212"/>
                <a:gd name="connsiteX14" fmla="*/ 33161 w 53672"/>
                <a:gd name="connsiteY14" fmla="*/ 82645 h 119212"/>
                <a:gd name="connsiteX15" fmla="*/ 41841 w 53672"/>
                <a:gd name="connsiteY15" fmla="*/ 60148 h 119212"/>
                <a:gd name="connsiteX16" fmla="*/ 42903 w 53672"/>
                <a:gd name="connsiteY16" fmla="*/ 54480 h 119212"/>
                <a:gd name="connsiteX17" fmla="*/ 26076 w 53672"/>
                <a:gd name="connsiteY17" fmla="*/ 39423 h 119212"/>
                <a:gd name="connsiteX18" fmla="*/ 391 w 53672"/>
                <a:gd name="connsiteY18" fmla="*/ 66525 h 119212"/>
                <a:gd name="connsiteX19" fmla="*/ 3402 w 53672"/>
                <a:gd name="connsiteY19" fmla="*/ 68828 h 119212"/>
                <a:gd name="connsiteX20" fmla="*/ 6591 w 53672"/>
                <a:gd name="connsiteY20" fmla="*/ 65994 h 119212"/>
                <a:gd name="connsiteX21" fmla="*/ 25544 w 53672"/>
                <a:gd name="connsiteY21" fmla="*/ 44383 h 119212"/>
                <a:gd name="connsiteX22" fmla="*/ 29973 w 53672"/>
                <a:gd name="connsiteY22" fmla="*/ 50583 h 119212"/>
                <a:gd name="connsiteX23" fmla="*/ 24481 w 53672"/>
                <a:gd name="connsiteY23" fmla="*/ 68297 h 119212"/>
                <a:gd name="connsiteX24" fmla="*/ 13322 w 53672"/>
                <a:gd name="connsiteY24" fmla="*/ 96815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457" y="6830"/>
                  </a:moveTo>
                  <a:cubicBezTo>
                    <a:pt x="49457" y="3996"/>
                    <a:pt x="47332" y="99"/>
                    <a:pt x="42372" y="99"/>
                  </a:cubicBezTo>
                  <a:cubicBezTo>
                    <a:pt x="37589" y="99"/>
                    <a:pt x="32452" y="4705"/>
                    <a:pt x="32452" y="9842"/>
                  </a:cubicBezTo>
                  <a:cubicBezTo>
                    <a:pt x="32452" y="12853"/>
                    <a:pt x="34755" y="16573"/>
                    <a:pt x="39538" y="16573"/>
                  </a:cubicBezTo>
                  <a:cubicBezTo>
                    <a:pt x="44675" y="16573"/>
                    <a:pt x="49457" y="11613"/>
                    <a:pt x="49457" y="6830"/>
                  </a:cubicBezTo>
                  <a:close/>
                  <a:moveTo>
                    <a:pt x="13322" y="96815"/>
                  </a:moveTo>
                  <a:cubicBezTo>
                    <a:pt x="12613" y="99118"/>
                    <a:pt x="11728" y="101244"/>
                    <a:pt x="11728" y="104255"/>
                  </a:cubicBezTo>
                  <a:cubicBezTo>
                    <a:pt x="11728" y="112580"/>
                    <a:pt x="18813" y="119312"/>
                    <a:pt x="28555" y="119312"/>
                  </a:cubicBezTo>
                  <a:cubicBezTo>
                    <a:pt x="46269" y="119312"/>
                    <a:pt x="54063" y="94867"/>
                    <a:pt x="54063" y="92210"/>
                  </a:cubicBezTo>
                  <a:cubicBezTo>
                    <a:pt x="54063" y="89907"/>
                    <a:pt x="51760" y="89907"/>
                    <a:pt x="51229" y="89907"/>
                  </a:cubicBezTo>
                  <a:cubicBezTo>
                    <a:pt x="48749" y="89907"/>
                    <a:pt x="48572" y="90970"/>
                    <a:pt x="47863" y="92918"/>
                  </a:cubicBezTo>
                  <a:cubicBezTo>
                    <a:pt x="43789" y="107089"/>
                    <a:pt x="35995" y="114352"/>
                    <a:pt x="29087" y="114352"/>
                  </a:cubicBezTo>
                  <a:cubicBezTo>
                    <a:pt x="25544" y="114352"/>
                    <a:pt x="24658" y="112049"/>
                    <a:pt x="24658" y="108152"/>
                  </a:cubicBezTo>
                  <a:cubicBezTo>
                    <a:pt x="24658" y="104078"/>
                    <a:pt x="25898" y="100712"/>
                    <a:pt x="27493" y="96815"/>
                  </a:cubicBezTo>
                  <a:cubicBezTo>
                    <a:pt x="29264" y="92033"/>
                    <a:pt x="31213" y="87250"/>
                    <a:pt x="33161" y="82645"/>
                  </a:cubicBezTo>
                  <a:cubicBezTo>
                    <a:pt x="34755" y="78393"/>
                    <a:pt x="41132" y="62274"/>
                    <a:pt x="41841" y="60148"/>
                  </a:cubicBezTo>
                  <a:cubicBezTo>
                    <a:pt x="42372" y="58377"/>
                    <a:pt x="42903" y="56251"/>
                    <a:pt x="42903" y="54480"/>
                  </a:cubicBezTo>
                  <a:cubicBezTo>
                    <a:pt x="42903" y="46155"/>
                    <a:pt x="35818" y="39423"/>
                    <a:pt x="26076" y="39423"/>
                  </a:cubicBezTo>
                  <a:cubicBezTo>
                    <a:pt x="8539" y="39423"/>
                    <a:pt x="391" y="63514"/>
                    <a:pt x="391" y="66525"/>
                  </a:cubicBezTo>
                  <a:cubicBezTo>
                    <a:pt x="391" y="68828"/>
                    <a:pt x="2871" y="68828"/>
                    <a:pt x="3402" y="68828"/>
                  </a:cubicBezTo>
                  <a:cubicBezTo>
                    <a:pt x="5882" y="68828"/>
                    <a:pt x="6059" y="67942"/>
                    <a:pt x="6591" y="65994"/>
                  </a:cubicBezTo>
                  <a:cubicBezTo>
                    <a:pt x="11196" y="50760"/>
                    <a:pt x="18990" y="44383"/>
                    <a:pt x="25544" y="44383"/>
                  </a:cubicBezTo>
                  <a:cubicBezTo>
                    <a:pt x="28378" y="44383"/>
                    <a:pt x="29973" y="45800"/>
                    <a:pt x="29973" y="50583"/>
                  </a:cubicBezTo>
                  <a:cubicBezTo>
                    <a:pt x="29973" y="54657"/>
                    <a:pt x="28910" y="57314"/>
                    <a:pt x="24481" y="68297"/>
                  </a:cubicBezTo>
                  <a:lnTo>
                    <a:pt x="13322" y="9681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D738E10A-DFB6-1696-BCDB-02818F2C94E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840620" y="5788165"/>
              <a:ext cx="22496" cy="54557"/>
            </a:xfrm>
            <a:custGeom>
              <a:avLst/>
              <a:gdLst>
                <a:gd name="connsiteX0" fmla="*/ 17930 w 22496"/>
                <a:gd name="connsiteY0" fmla="*/ 17636 h 54557"/>
                <a:gd name="connsiteX1" fmla="*/ 4114 w 22496"/>
                <a:gd name="connsiteY1" fmla="*/ 50052 h 54557"/>
                <a:gd name="connsiteX2" fmla="*/ 2874 w 22496"/>
                <a:gd name="connsiteY2" fmla="*/ 52177 h 54557"/>
                <a:gd name="connsiteX3" fmla="*/ 5354 w 22496"/>
                <a:gd name="connsiteY3" fmla="*/ 54657 h 54557"/>
                <a:gd name="connsiteX4" fmla="*/ 22890 w 22496"/>
                <a:gd name="connsiteY4" fmla="*/ 19407 h 54557"/>
                <a:gd name="connsiteX5" fmla="*/ 10490 w 22496"/>
                <a:gd name="connsiteY5" fmla="*/ 99 h 54557"/>
                <a:gd name="connsiteX6" fmla="*/ 394 w 22496"/>
                <a:gd name="connsiteY6" fmla="*/ 10196 h 54557"/>
                <a:gd name="connsiteX7" fmla="*/ 10668 w 22496"/>
                <a:gd name="connsiteY7" fmla="*/ 20470 h 54557"/>
                <a:gd name="connsiteX8" fmla="*/ 17930 w 22496"/>
                <a:gd name="connsiteY8" fmla="*/ 17636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557">
                  <a:moveTo>
                    <a:pt x="17930" y="17636"/>
                  </a:moveTo>
                  <a:cubicBezTo>
                    <a:pt x="17930" y="27378"/>
                    <a:pt x="16159" y="38715"/>
                    <a:pt x="4114" y="50052"/>
                  </a:cubicBezTo>
                  <a:cubicBezTo>
                    <a:pt x="3405" y="50760"/>
                    <a:pt x="2874" y="51292"/>
                    <a:pt x="2874" y="52177"/>
                  </a:cubicBezTo>
                  <a:cubicBezTo>
                    <a:pt x="2874" y="53417"/>
                    <a:pt x="4291" y="54657"/>
                    <a:pt x="5354" y="54657"/>
                  </a:cubicBezTo>
                  <a:cubicBezTo>
                    <a:pt x="7833" y="54657"/>
                    <a:pt x="22890" y="40486"/>
                    <a:pt x="22890" y="19407"/>
                  </a:cubicBezTo>
                  <a:cubicBezTo>
                    <a:pt x="22890" y="8425"/>
                    <a:pt x="18639" y="99"/>
                    <a:pt x="10490" y="99"/>
                  </a:cubicBezTo>
                  <a:cubicBezTo>
                    <a:pt x="4645" y="99"/>
                    <a:pt x="394" y="4705"/>
                    <a:pt x="394" y="10196"/>
                  </a:cubicBezTo>
                  <a:cubicBezTo>
                    <a:pt x="394" y="15864"/>
                    <a:pt x="4468" y="20470"/>
                    <a:pt x="10668" y="20470"/>
                  </a:cubicBezTo>
                  <a:cubicBezTo>
                    <a:pt x="14919" y="20470"/>
                    <a:pt x="17753" y="17636"/>
                    <a:pt x="17930" y="17636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FB343736-ED73-268A-D1FC-C196C7C7DCD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1880881" y="5691095"/>
              <a:ext cx="77762" cy="153576"/>
            </a:xfrm>
            <a:custGeom>
              <a:avLst/>
              <a:gdLst>
                <a:gd name="connsiteX0" fmla="*/ 78159 w 77762"/>
                <a:gd name="connsiteY0" fmla="*/ 6830 h 153576"/>
                <a:gd name="connsiteX1" fmla="*/ 71073 w 77762"/>
                <a:gd name="connsiteY1" fmla="*/ 99 h 153576"/>
                <a:gd name="connsiteX2" fmla="*/ 61154 w 77762"/>
                <a:gd name="connsiteY2" fmla="*/ 9842 h 153576"/>
                <a:gd name="connsiteX3" fmla="*/ 68239 w 77762"/>
                <a:gd name="connsiteY3" fmla="*/ 16573 h 153576"/>
                <a:gd name="connsiteX4" fmla="*/ 78159 w 77762"/>
                <a:gd name="connsiteY4" fmla="*/ 6830 h 153576"/>
                <a:gd name="connsiteX5" fmla="*/ 40606 w 77762"/>
                <a:gd name="connsiteY5" fmla="*/ 126220 h 153576"/>
                <a:gd name="connsiteX6" fmla="*/ 17755 w 77762"/>
                <a:gd name="connsiteY6" fmla="*/ 148716 h 153576"/>
                <a:gd name="connsiteX7" fmla="*/ 11379 w 77762"/>
                <a:gd name="connsiteY7" fmla="*/ 147653 h 153576"/>
                <a:gd name="connsiteX8" fmla="*/ 17401 w 77762"/>
                <a:gd name="connsiteY8" fmla="*/ 138619 h 153576"/>
                <a:gd name="connsiteX9" fmla="*/ 10493 w 77762"/>
                <a:gd name="connsiteY9" fmla="*/ 132065 h 153576"/>
                <a:gd name="connsiteX10" fmla="*/ 396 w 77762"/>
                <a:gd name="connsiteY10" fmla="*/ 142516 h 153576"/>
                <a:gd name="connsiteX11" fmla="*/ 17933 w 77762"/>
                <a:gd name="connsiteY11" fmla="*/ 153676 h 153576"/>
                <a:gd name="connsiteX12" fmla="*/ 54777 w 77762"/>
                <a:gd name="connsiteY12" fmla="*/ 125689 h 153576"/>
                <a:gd name="connsiteX13" fmla="*/ 70719 w 77762"/>
                <a:gd name="connsiteY13" fmla="*/ 62274 h 153576"/>
                <a:gd name="connsiteX14" fmla="*/ 71605 w 77762"/>
                <a:gd name="connsiteY14" fmla="*/ 56074 h 153576"/>
                <a:gd name="connsiteX15" fmla="*/ 52651 w 77762"/>
                <a:gd name="connsiteY15" fmla="*/ 39423 h 153576"/>
                <a:gd name="connsiteX16" fmla="*/ 21652 w 77762"/>
                <a:gd name="connsiteY16" fmla="*/ 66525 h 153576"/>
                <a:gd name="connsiteX17" fmla="*/ 24664 w 77762"/>
                <a:gd name="connsiteY17" fmla="*/ 68828 h 153576"/>
                <a:gd name="connsiteX18" fmla="*/ 28206 w 77762"/>
                <a:gd name="connsiteY18" fmla="*/ 65640 h 153576"/>
                <a:gd name="connsiteX19" fmla="*/ 52120 w 77762"/>
                <a:gd name="connsiteY19" fmla="*/ 44383 h 153576"/>
                <a:gd name="connsiteX20" fmla="*/ 58142 w 77762"/>
                <a:gd name="connsiteY20" fmla="*/ 53063 h 153576"/>
                <a:gd name="connsiteX21" fmla="*/ 57611 w 77762"/>
                <a:gd name="connsiteY21" fmla="*/ 58377 h 153576"/>
                <a:gd name="connsiteX22" fmla="*/ 40606 w 77762"/>
                <a:gd name="connsiteY22" fmla="*/ 126220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3576">
                  <a:moveTo>
                    <a:pt x="78159" y="6830"/>
                  </a:moveTo>
                  <a:cubicBezTo>
                    <a:pt x="78159" y="3819"/>
                    <a:pt x="75856" y="99"/>
                    <a:pt x="71073" y="99"/>
                  </a:cubicBezTo>
                  <a:cubicBezTo>
                    <a:pt x="65936" y="99"/>
                    <a:pt x="61154" y="5059"/>
                    <a:pt x="61154" y="9842"/>
                  </a:cubicBezTo>
                  <a:cubicBezTo>
                    <a:pt x="61154" y="12676"/>
                    <a:pt x="63279" y="16573"/>
                    <a:pt x="68239" y="16573"/>
                  </a:cubicBezTo>
                  <a:cubicBezTo>
                    <a:pt x="73022" y="16573"/>
                    <a:pt x="78159" y="11967"/>
                    <a:pt x="78159" y="6830"/>
                  </a:cubicBezTo>
                  <a:close/>
                  <a:moveTo>
                    <a:pt x="40606" y="126220"/>
                  </a:moveTo>
                  <a:cubicBezTo>
                    <a:pt x="37595" y="138442"/>
                    <a:pt x="28206" y="148716"/>
                    <a:pt x="17755" y="148716"/>
                  </a:cubicBezTo>
                  <a:cubicBezTo>
                    <a:pt x="15453" y="148716"/>
                    <a:pt x="13327" y="148362"/>
                    <a:pt x="11379" y="147653"/>
                  </a:cubicBezTo>
                  <a:cubicBezTo>
                    <a:pt x="15984" y="145528"/>
                    <a:pt x="17401" y="141276"/>
                    <a:pt x="17401" y="138619"/>
                  </a:cubicBezTo>
                  <a:cubicBezTo>
                    <a:pt x="17401" y="134368"/>
                    <a:pt x="14036" y="132065"/>
                    <a:pt x="10493" y="132065"/>
                  </a:cubicBezTo>
                  <a:cubicBezTo>
                    <a:pt x="5002" y="132065"/>
                    <a:pt x="396" y="136848"/>
                    <a:pt x="396" y="142516"/>
                  </a:cubicBezTo>
                  <a:cubicBezTo>
                    <a:pt x="396" y="149248"/>
                    <a:pt x="7304" y="153676"/>
                    <a:pt x="17933" y="153676"/>
                  </a:cubicBezTo>
                  <a:cubicBezTo>
                    <a:pt x="28561" y="153676"/>
                    <a:pt x="49286" y="147299"/>
                    <a:pt x="54777" y="125689"/>
                  </a:cubicBezTo>
                  <a:lnTo>
                    <a:pt x="70719" y="62274"/>
                  </a:lnTo>
                  <a:cubicBezTo>
                    <a:pt x="71250" y="60325"/>
                    <a:pt x="71605" y="58731"/>
                    <a:pt x="71605" y="56074"/>
                  </a:cubicBezTo>
                  <a:cubicBezTo>
                    <a:pt x="71605" y="46332"/>
                    <a:pt x="63279" y="39423"/>
                    <a:pt x="52651" y="39423"/>
                  </a:cubicBezTo>
                  <a:cubicBezTo>
                    <a:pt x="32989" y="39423"/>
                    <a:pt x="21652" y="64045"/>
                    <a:pt x="21652" y="66525"/>
                  </a:cubicBezTo>
                  <a:cubicBezTo>
                    <a:pt x="21652" y="68828"/>
                    <a:pt x="24132" y="68828"/>
                    <a:pt x="24664" y="68828"/>
                  </a:cubicBezTo>
                  <a:cubicBezTo>
                    <a:pt x="26789" y="68828"/>
                    <a:pt x="26966" y="68297"/>
                    <a:pt x="28206" y="65640"/>
                  </a:cubicBezTo>
                  <a:cubicBezTo>
                    <a:pt x="32635" y="55366"/>
                    <a:pt x="41846" y="44383"/>
                    <a:pt x="52120" y="44383"/>
                  </a:cubicBezTo>
                  <a:cubicBezTo>
                    <a:pt x="56548" y="44383"/>
                    <a:pt x="58142" y="47395"/>
                    <a:pt x="58142" y="53063"/>
                  </a:cubicBezTo>
                  <a:cubicBezTo>
                    <a:pt x="58142" y="55011"/>
                    <a:pt x="57788" y="57491"/>
                    <a:pt x="57611" y="58377"/>
                  </a:cubicBezTo>
                  <a:lnTo>
                    <a:pt x="40606" y="12622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41CBCEA8-28CE-6C83-1C2D-BB73C9DDE16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2001929" y="5548212"/>
              <a:ext cx="58707" cy="253051"/>
            </a:xfrm>
            <a:custGeom>
              <a:avLst/>
              <a:gdLst>
                <a:gd name="connsiteX0" fmla="*/ 59108 w 58707"/>
                <a:gd name="connsiteY0" fmla="*/ 126622 h 253051"/>
                <a:gd name="connsiteX1" fmla="*/ 42407 w 58707"/>
                <a:gd name="connsiteY1" fmla="*/ 47670 h 253051"/>
                <a:gd name="connsiteX2" fmla="*/ 2931 w 58707"/>
                <a:gd name="connsiteY2" fmla="*/ 97 h 253051"/>
                <a:gd name="connsiteX3" fmla="*/ 400 w 58707"/>
                <a:gd name="connsiteY3" fmla="*/ 2627 h 253051"/>
                <a:gd name="connsiteX4" fmla="*/ 5208 w 58707"/>
                <a:gd name="connsiteY4" fmla="*/ 8447 h 253051"/>
                <a:gd name="connsiteX5" fmla="*/ 44431 w 58707"/>
                <a:gd name="connsiteY5" fmla="*/ 126622 h 253051"/>
                <a:gd name="connsiteX6" fmla="*/ 3690 w 58707"/>
                <a:gd name="connsiteY6" fmla="*/ 246315 h 253051"/>
                <a:gd name="connsiteX7" fmla="*/ 400 w 58707"/>
                <a:gd name="connsiteY7" fmla="*/ 250617 h 253051"/>
                <a:gd name="connsiteX8" fmla="*/ 2931 w 58707"/>
                <a:gd name="connsiteY8" fmla="*/ 253148 h 253051"/>
                <a:gd name="connsiteX9" fmla="*/ 43166 w 58707"/>
                <a:gd name="connsiteY9" fmla="*/ 203803 h 253051"/>
                <a:gd name="connsiteX10" fmla="*/ 59108 w 5870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108" y="126622"/>
                  </a:moveTo>
                  <a:cubicBezTo>
                    <a:pt x="59108" y="106884"/>
                    <a:pt x="56325" y="76265"/>
                    <a:pt x="42407" y="47670"/>
                  </a:cubicBezTo>
                  <a:cubicBezTo>
                    <a:pt x="27224" y="16545"/>
                    <a:pt x="5461" y="97"/>
                    <a:pt x="2931" y="97"/>
                  </a:cubicBezTo>
                  <a:cubicBezTo>
                    <a:pt x="1413" y="97"/>
                    <a:pt x="400" y="1109"/>
                    <a:pt x="400" y="2627"/>
                  </a:cubicBezTo>
                  <a:cubicBezTo>
                    <a:pt x="400" y="3386"/>
                    <a:pt x="400" y="3892"/>
                    <a:pt x="5208" y="8447"/>
                  </a:cubicBezTo>
                  <a:cubicBezTo>
                    <a:pt x="30007" y="33499"/>
                    <a:pt x="44431" y="73734"/>
                    <a:pt x="44431" y="126622"/>
                  </a:cubicBezTo>
                  <a:cubicBezTo>
                    <a:pt x="44431" y="169894"/>
                    <a:pt x="35068" y="214431"/>
                    <a:pt x="3690" y="246315"/>
                  </a:cubicBezTo>
                  <a:cubicBezTo>
                    <a:pt x="400" y="249352"/>
                    <a:pt x="400" y="249858"/>
                    <a:pt x="400" y="250617"/>
                  </a:cubicBezTo>
                  <a:cubicBezTo>
                    <a:pt x="400" y="252135"/>
                    <a:pt x="1413" y="253148"/>
                    <a:pt x="2931" y="253148"/>
                  </a:cubicBezTo>
                  <a:cubicBezTo>
                    <a:pt x="5461" y="253148"/>
                    <a:pt x="28236" y="235940"/>
                    <a:pt x="43166" y="203803"/>
                  </a:cubicBezTo>
                  <a:cubicBezTo>
                    <a:pt x="56072" y="175967"/>
                    <a:pt x="59108" y="147878"/>
                    <a:pt x="59108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85F959D1-AD74-78E4-9268-0BC685115B8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2100338" y="5548212"/>
              <a:ext cx="58707" cy="253051"/>
            </a:xfrm>
            <a:custGeom>
              <a:avLst/>
              <a:gdLst>
                <a:gd name="connsiteX0" fmla="*/ 59112 w 58707"/>
                <a:gd name="connsiteY0" fmla="*/ 126622 h 253051"/>
                <a:gd name="connsiteX1" fmla="*/ 42411 w 58707"/>
                <a:gd name="connsiteY1" fmla="*/ 47670 h 253051"/>
                <a:gd name="connsiteX2" fmla="*/ 2935 w 58707"/>
                <a:gd name="connsiteY2" fmla="*/ 97 h 253051"/>
                <a:gd name="connsiteX3" fmla="*/ 404 w 58707"/>
                <a:gd name="connsiteY3" fmla="*/ 2627 h 253051"/>
                <a:gd name="connsiteX4" fmla="*/ 5212 w 58707"/>
                <a:gd name="connsiteY4" fmla="*/ 8447 h 253051"/>
                <a:gd name="connsiteX5" fmla="*/ 44435 w 58707"/>
                <a:gd name="connsiteY5" fmla="*/ 126622 h 253051"/>
                <a:gd name="connsiteX6" fmla="*/ 3694 w 58707"/>
                <a:gd name="connsiteY6" fmla="*/ 246315 h 253051"/>
                <a:gd name="connsiteX7" fmla="*/ 404 w 58707"/>
                <a:gd name="connsiteY7" fmla="*/ 250617 h 253051"/>
                <a:gd name="connsiteX8" fmla="*/ 2935 w 58707"/>
                <a:gd name="connsiteY8" fmla="*/ 253148 h 253051"/>
                <a:gd name="connsiteX9" fmla="*/ 43170 w 58707"/>
                <a:gd name="connsiteY9" fmla="*/ 203803 h 253051"/>
                <a:gd name="connsiteX10" fmla="*/ 59112 w 5870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112" y="126622"/>
                  </a:moveTo>
                  <a:cubicBezTo>
                    <a:pt x="59112" y="106884"/>
                    <a:pt x="56328" y="76265"/>
                    <a:pt x="42411" y="47670"/>
                  </a:cubicBezTo>
                  <a:cubicBezTo>
                    <a:pt x="27228" y="16545"/>
                    <a:pt x="5465" y="97"/>
                    <a:pt x="2935" y="97"/>
                  </a:cubicBezTo>
                  <a:cubicBezTo>
                    <a:pt x="1416" y="97"/>
                    <a:pt x="404" y="1109"/>
                    <a:pt x="404" y="2627"/>
                  </a:cubicBezTo>
                  <a:cubicBezTo>
                    <a:pt x="404" y="3386"/>
                    <a:pt x="404" y="3892"/>
                    <a:pt x="5212" y="8447"/>
                  </a:cubicBezTo>
                  <a:cubicBezTo>
                    <a:pt x="30011" y="33499"/>
                    <a:pt x="44435" y="73734"/>
                    <a:pt x="44435" y="126622"/>
                  </a:cubicBezTo>
                  <a:cubicBezTo>
                    <a:pt x="44435" y="169894"/>
                    <a:pt x="35072" y="214431"/>
                    <a:pt x="3694" y="246315"/>
                  </a:cubicBezTo>
                  <a:cubicBezTo>
                    <a:pt x="404" y="249352"/>
                    <a:pt x="404" y="249858"/>
                    <a:pt x="404" y="250617"/>
                  </a:cubicBezTo>
                  <a:cubicBezTo>
                    <a:pt x="404" y="252135"/>
                    <a:pt x="1416" y="253148"/>
                    <a:pt x="2935" y="253148"/>
                  </a:cubicBezTo>
                  <a:cubicBezTo>
                    <a:pt x="5465" y="253148"/>
                    <a:pt x="28240" y="235940"/>
                    <a:pt x="43170" y="203803"/>
                  </a:cubicBezTo>
                  <a:cubicBezTo>
                    <a:pt x="56075" y="175967"/>
                    <a:pt x="59112" y="147878"/>
                    <a:pt x="59112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</p:grpSp>
      <p:pic>
        <p:nvPicPr>
          <p:cNvPr id="313" name="Picture 312" descr="\documentclass{article}&#10;\usepackage{amsmath}&#10;\pagestyle{empty}&#10;\begin{document}&#10;&#10;&#10;$$L = L_{rank}(q_i,p^+_i,p^-_{i,1},p^-_{i,2},...,p^-_{i,n})+ \lambda_q L_{sparse}(w_q) + \lambda_d L_{sparse}(w_d)$$&#10;\end{document}" title="IguanaTex Bitmap Display">
            <a:extLst>
              <a:ext uri="{FF2B5EF4-FFF2-40B4-BE49-F238E27FC236}">
                <a16:creationId xmlns:a16="http://schemas.microsoft.com/office/drawing/2014/main" id="{BC8BE383-131C-3DA9-700C-FBBB43E7DB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16" y="5891470"/>
            <a:ext cx="7416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Training</a:t>
            </a:r>
            <a:endParaRPr lang="en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C2C799-40B8-DBA8-8CBE-0CB2D8EB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Z" dirty="0"/>
              <a:t>Uses the same style contrastive loss as DPR</a:t>
            </a:r>
          </a:p>
          <a:p>
            <a:endParaRPr lang="en-CZ" dirty="0"/>
          </a:p>
          <a:p>
            <a:endParaRPr lang="en-CZ" dirty="0"/>
          </a:p>
          <a:p>
            <a:endParaRPr lang="en-CZ" dirty="0"/>
          </a:p>
          <a:p>
            <a:endParaRPr lang="en-CZ" dirty="0"/>
          </a:p>
          <a:p>
            <a:r>
              <a:rPr lang="en-GB" dirty="0"/>
              <a:t>C</a:t>
            </a:r>
            <a:r>
              <a:rPr lang="en-CZ" dirty="0"/>
              <a:t>ombined with </a:t>
            </a:r>
            <a:r>
              <a:rPr lang="en-CZ" b="1" dirty="0"/>
              <a:t>sparsity loss</a:t>
            </a:r>
            <a:r>
              <a:rPr lang="en-CZ" dirty="0"/>
              <a:t>es for query and passage representations</a:t>
            </a:r>
          </a:p>
          <a:p>
            <a:endParaRPr lang="en-CZ" dirty="0"/>
          </a:p>
        </p:txBody>
      </p:sp>
      <p:grpSp>
        <p:nvGrpSpPr>
          <p:cNvPr id="47" name="Group 46" descr="\documentclass{article}&#10;\usepackage{amsmath}&#10;\usepackage{amssymb}&#10;\pagestyle{empty}&#10;\begin{document}&#10;$$\operatorname{sim}(q,p)=w_q^\top w_p$$&#10;&#10;\end{document}" title="IguanaTex Vector Display">
            <a:extLst>
              <a:ext uri="{FF2B5EF4-FFF2-40B4-BE49-F238E27FC236}">
                <a16:creationId xmlns:a16="http://schemas.microsoft.com/office/drawing/2014/main" id="{EA76FE16-F57C-9F2F-8294-25FBB133CC6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29194" y="2767073"/>
            <a:ext cx="1882191" cy="299388"/>
            <a:chOff x="8933947" y="4128843"/>
            <a:chExt cx="1882191" cy="299388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2D4E045-5633-2783-08A2-09F7B2C3F2C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933947" y="4234118"/>
              <a:ext cx="81658" cy="107215"/>
            </a:xfrm>
            <a:custGeom>
              <a:avLst/>
              <a:gdLst>
                <a:gd name="connsiteX0" fmla="*/ 43897 w 81658"/>
                <a:gd name="connsiteY0" fmla="*/ 59405 h 107215"/>
                <a:gd name="connsiteX1" fmla="*/ 69868 w 81658"/>
                <a:gd name="connsiteY1" fmla="*/ 80895 h 107215"/>
                <a:gd name="connsiteX2" fmla="*/ 41649 w 81658"/>
                <a:gd name="connsiteY2" fmla="*/ 102152 h 107215"/>
                <a:gd name="connsiteX3" fmla="*/ 6938 w 81658"/>
                <a:gd name="connsiteY3" fmla="*/ 68982 h 107215"/>
                <a:gd name="connsiteX4" fmla="*/ 3442 w 81658"/>
                <a:gd name="connsiteY4" fmla="*/ 65012 h 107215"/>
                <a:gd name="connsiteX5" fmla="*/ 196 w 81658"/>
                <a:gd name="connsiteY5" fmla="*/ 70851 h 107215"/>
                <a:gd name="connsiteX6" fmla="*/ 196 w 81658"/>
                <a:gd name="connsiteY6" fmla="*/ 101684 h 107215"/>
                <a:gd name="connsiteX7" fmla="*/ 2942 w 81658"/>
                <a:gd name="connsiteY7" fmla="*/ 107291 h 107215"/>
                <a:gd name="connsiteX8" fmla="*/ 9186 w 81658"/>
                <a:gd name="connsiteY8" fmla="*/ 102619 h 107215"/>
                <a:gd name="connsiteX9" fmla="*/ 14180 w 81658"/>
                <a:gd name="connsiteY9" fmla="*/ 97246 h 107215"/>
                <a:gd name="connsiteX10" fmla="*/ 41649 w 81658"/>
                <a:gd name="connsiteY10" fmla="*/ 107291 h 107215"/>
                <a:gd name="connsiteX11" fmla="*/ 81854 w 81658"/>
                <a:gd name="connsiteY11" fmla="*/ 74822 h 107215"/>
                <a:gd name="connsiteX12" fmla="*/ 71366 w 81658"/>
                <a:gd name="connsiteY12" fmla="*/ 52631 h 107215"/>
                <a:gd name="connsiteX13" fmla="*/ 42898 w 81658"/>
                <a:gd name="connsiteY13" fmla="*/ 41419 h 107215"/>
                <a:gd name="connsiteX14" fmla="*/ 12182 w 81658"/>
                <a:gd name="connsiteY14" fmla="*/ 22265 h 107215"/>
                <a:gd name="connsiteX15" fmla="*/ 40151 w 81658"/>
                <a:gd name="connsiteY15" fmla="*/ 4513 h 107215"/>
                <a:gd name="connsiteX16" fmla="*/ 69368 w 81658"/>
                <a:gd name="connsiteY16" fmla="*/ 32777 h 107215"/>
                <a:gd name="connsiteX17" fmla="*/ 72365 w 81658"/>
                <a:gd name="connsiteY17" fmla="*/ 34879 h 107215"/>
                <a:gd name="connsiteX18" fmla="*/ 75611 w 81658"/>
                <a:gd name="connsiteY18" fmla="*/ 29273 h 107215"/>
                <a:gd name="connsiteX19" fmla="*/ 75611 w 81658"/>
                <a:gd name="connsiteY19" fmla="*/ 5681 h 107215"/>
                <a:gd name="connsiteX20" fmla="*/ 72864 w 81658"/>
                <a:gd name="connsiteY20" fmla="*/ 75 h 107215"/>
                <a:gd name="connsiteX21" fmla="*/ 67870 w 81658"/>
                <a:gd name="connsiteY21" fmla="*/ 2878 h 107215"/>
                <a:gd name="connsiteX22" fmla="*/ 63625 w 81658"/>
                <a:gd name="connsiteY22" fmla="*/ 6615 h 107215"/>
                <a:gd name="connsiteX23" fmla="*/ 40151 w 81658"/>
                <a:gd name="connsiteY23" fmla="*/ 75 h 107215"/>
                <a:gd name="connsiteX24" fmla="*/ 196 w 81658"/>
                <a:gd name="connsiteY24" fmla="*/ 28806 h 107215"/>
                <a:gd name="connsiteX25" fmla="*/ 10934 w 81658"/>
                <a:gd name="connsiteY25" fmla="*/ 48661 h 107215"/>
                <a:gd name="connsiteX26" fmla="*/ 43897 w 81658"/>
                <a:gd name="connsiteY26" fmla="*/ 59405 h 1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658" h="107215">
                  <a:moveTo>
                    <a:pt x="43897" y="59405"/>
                  </a:moveTo>
                  <a:cubicBezTo>
                    <a:pt x="49391" y="60340"/>
                    <a:pt x="69868" y="64077"/>
                    <a:pt x="69868" y="80895"/>
                  </a:cubicBezTo>
                  <a:cubicBezTo>
                    <a:pt x="69868" y="92808"/>
                    <a:pt x="61128" y="102152"/>
                    <a:pt x="41649" y="102152"/>
                  </a:cubicBezTo>
                  <a:cubicBezTo>
                    <a:pt x="20673" y="102152"/>
                    <a:pt x="11683" y="88837"/>
                    <a:pt x="6938" y="68982"/>
                  </a:cubicBezTo>
                  <a:cubicBezTo>
                    <a:pt x="6189" y="65946"/>
                    <a:pt x="5939" y="65012"/>
                    <a:pt x="3442" y="65012"/>
                  </a:cubicBezTo>
                  <a:cubicBezTo>
                    <a:pt x="196" y="65012"/>
                    <a:pt x="196" y="66647"/>
                    <a:pt x="196" y="70851"/>
                  </a:cubicBezTo>
                  <a:lnTo>
                    <a:pt x="196" y="101684"/>
                  </a:lnTo>
                  <a:cubicBezTo>
                    <a:pt x="196" y="105655"/>
                    <a:pt x="196" y="107291"/>
                    <a:pt x="2942" y="107291"/>
                  </a:cubicBezTo>
                  <a:cubicBezTo>
                    <a:pt x="4191" y="107291"/>
                    <a:pt x="4441" y="107057"/>
                    <a:pt x="9186" y="102619"/>
                  </a:cubicBezTo>
                  <a:cubicBezTo>
                    <a:pt x="9685" y="102152"/>
                    <a:pt x="9685" y="101684"/>
                    <a:pt x="14180" y="97246"/>
                  </a:cubicBezTo>
                  <a:cubicBezTo>
                    <a:pt x="25168" y="107057"/>
                    <a:pt x="36405" y="107291"/>
                    <a:pt x="41649" y="107291"/>
                  </a:cubicBezTo>
                  <a:cubicBezTo>
                    <a:pt x="70367" y="107291"/>
                    <a:pt x="81854" y="91640"/>
                    <a:pt x="81854" y="74822"/>
                  </a:cubicBezTo>
                  <a:cubicBezTo>
                    <a:pt x="81854" y="62442"/>
                    <a:pt x="74363" y="55435"/>
                    <a:pt x="71366" y="52631"/>
                  </a:cubicBezTo>
                  <a:cubicBezTo>
                    <a:pt x="63125" y="45157"/>
                    <a:pt x="53386" y="43288"/>
                    <a:pt x="42898" y="41419"/>
                  </a:cubicBezTo>
                  <a:cubicBezTo>
                    <a:pt x="28914" y="38850"/>
                    <a:pt x="12182" y="35813"/>
                    <a:pt x="12182" y="22265"/>
                  </a:cubicBezTo>
                  <a:cubicBezTo>
                    <a:pt x="12182" y="14090"/>
                    <a:pt x="18675" y="4513"/>
                    <a:pt x="40151" y="4513"/>
                  </a:cubicBezTo>
                  <a:cubicBezTo>
                    <a:pt x="67620" y="4513"/>
                    <a:pt x="68869" y="25536"/>
                    <a:pt x="69368" y="32777"/>
                  </a:cubicBezTo>
                  <a:cubicBezTo>
                    <a:pt x="69618" y="34879"/>
                    <a:pt x="71866" y="34879"/>
                    <a:pt x="72365" y="34879"/>
                  </a:cubicBezTo>
                  <a:cubicBezTo>
                    <a:pt x="75611" y="34879"/>
                    <a:pt x="75611" y="33711"/>
                    <a:pt x="75611" y="29273"/>
                  </a:cubicBezTo>
                  <a:lnTo>
                    <a:pt x="75611" y="5681"/>
                  </a:lnTo>
                  <a:cubicBezTo>
                    <a:pt x="75611" y="1710"/>
                    <a:pt x="75611" y="75"/>
                    <a:pt x="72864" y="75"/>
                  </a:cubicBezTo>
                  <a:cubicBezTo>
                    <a:pt x="71616" y="75"/>
                    <a:pt x="71116" y="75"/>
                    <a:pt x="67870" y="2878"/>
                  </a:cubicBezTo>
                  <a:cubicBezTo>
                    <a:pt x="67121" y="3812"/>
                    <a:pt x="64624" y="5914"/>
                    <a:pt x="63625" y="6615"/>
                  </a:cubicBezTo>
                  <a:cubicBezTo>
                    <a:pt x="54135" y="75"/>
                    <a:pt x="43897" y="75"/>
                    <a:pt x="40151" y="75"/>
                  </a:cubicBezTo>
                  <a:cubicBezTo>
                    <a:pt x="9685" y="75"/>
                    <a:pt x="196" y="15725"/>
                    <a:pt x="196" y="28806"/>
                  </a:cubicBezTo>
                  <a:cubicBezTo>
                    <a:pt x="196" y="36981"/>
                    <a:pt x="4191" y="43522"/>
                    <a:pt x="10934" y="48661"/>
                  </a:cubicBezTo>
                  <a:cubicBezTo>
                    <a:pt x="18925" y="54734"/>
                    <a:pt x="25917" y="56135"/>
                    <a:pt x="43897" y="59405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9BE270D-7300-6E95-2D4E-760009F8E87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032448" y="4182496"/>
              <a:ext cx="53440" cy="156268"/>
            </a:xfrm>
            <a:custGeom>
              <a:avLst/>
              <a:gdLst>
                <a:gd name="connsiteX0" fmla="*/ 36159 w 53440"/>
                <a:gd name="connsiteY0" fmla="*/ 53099 h 156268"/>
                <a:gd name="connsiteX1" fmla="*/ 1198 w 53440"/>
                <a:gd name="connsiteY1" fmla="*/ 55668 h 156268"/>
                <a:gd name="connsiteX2" fmla="*/ 1198 w 53440"/>
                <a:gd name="connsiteY2" fmla="*/ 62909 h 156268"/>
                <a:gd name="connsiteX3" fmla="*/ 19678 w 53440"/>
                <a:gd name="connsiteY3" fmla="*/ 75756 h 156268"/>
                <a:gd name="connsiteX4" fmla="*/ 19678 w 53440"/>
                <a:gd name="connsiteY4" fmla="*/ 138591 h 156268"/>
                <a:gd name="connsiteX5" fmla="*/ 199 w 53440"/>
                <a:gd name="connsiteY5" fmla="*/ 149102 h 156268"/>
                <a:gd name="connsiteX6" fmla="*/ 199 w 53440"/>
                <a:gd name="connsiteY6" fmla="*/ 156343 h 156268"/>
                <a:gd name="connsiteX7" fmla="*/ 27669 w 53440"/>
                <a:gd name="connsiteY7" fmla="*/ 155643 h 156268"/>
                <a:gd name="connsiteX8" fmla="*/ 53640 w 53440"/>
                <a:gd name="connsiteY8" fmla="*/ 156343 h 156268"/>
                <a:gd name="connsiteX9" fmla="*/ 53640 w 53440"/>
                <a:gd name="connsiteY9" fmla="*/ 149102 h 156268"/>
                <a:gd name="connsiteX10" fmla="*/ 36159 w 53440"/>
                <a:gd name="connsiteY10" fmla="*/ 138825 h 156268"/>
                <a:gd name="connsiteX11" fmla="*/ 36159 w 53440"/>
                <a:gd name="connsiteY11" fmla="*/ 53099 h 156268"/>
                <a:gd name="connsiteX12" fmla="*/ 37158 w 53440"/>
                <a:gd name="connsiteY12" fmla="*/ 12455 h 156268"/>
                <a:gd name="connsiteX13" fmla="*/ 23923 w 53440"/>
                <a:gd name="connsiteY13" fmla="*/ 75 h 156268"/>
                <a:gd name="connsiteX14" fmla="*/ 10688 w 53440"/>
                <a:gd name="connsiteY14" fmla="*/ 12455 h 156268"/>
                <a:gd name="connsiteX15" fmla="*/ 23923 w 53440"/>
                <a:gd name="connsiteY15" fmla="*/ 24835 h 156268"/>
                <a:gd name="connsiteX16" fmla="*/ 37158 w 53440"/>
                <a:gd name="connsiteY16" fmla="*/ 12455 h 15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440" h="156268">
                  <a:moveTo>
                    <a:pt x="36159" y="53099"/>
                  </a:moveTo>
                  <a:lnTo>
                    <a:pt x="1198" y="55668"/>
                  </a:lnTo>
                  <a:lnTo>
                    <a:pt x="1198" y="62909"/>
                  </a:lnTo>
                  <a:cubicBezTo>
                    <a:pt x="17430" y="62909"/>
                    <a:pt x="19678" y="64311"/>
                    <a:pt x="19678" y="75756"/>
                  </a:cubicBezTo>
                  <a:lnTo>
                    <a:pt x="19678" y="138591"/>
                  </a:lnTo>
                  <a:cubicBezTo>
                    <a:pt x="19678" y="149102"/>
                    <a:pt x="16931" y="149102"/>
                    <a:pt x="199" y="149102"/>
                  </a:cubicBezTo>
                  <a:lnTo>
                    <a:pt x="199" y="156343"/>
                  </a:lnTo>
                  <a:cubicBezTo>
                    <a:pt x="8191" y="156110"/>
                    <a:pt x="21676" y="155643"/>
                    <a:pt x="27669" y="155643"/>
                  </a:cubicBezTo>
                  <a:cubicBezTo>
                    <a:pt x="36409" y="155643"/>
                    <a:pt x="45149" y="156110"/>
                    <a:pt x="53640" y="156343"/>
                  </a:cubicBezTo>
                  <a:lnTo>
                    <a:pt x="53640" y="149102"/>
                  </a:lnTo>
                  <a:cubicBezTo>
                    <a:pt x="37158" y="149102"/>
                    <a:pt x="36159" y="147934"/>
                    <a:pt x="36159" y="138825"/>
                  </a:cubicBezTo>
                  <a:lnTo>
                    <a:pt x="36159" y="53099"/>
                  </a:lnTo>
                  <a:close/>
                  <a:moveTo>
                    <a:pt x="37158" y="12455"/>
                  </a:moveTo>
                  <a:cubicBezTo>
                    <a:pt x="37158" y="4980"/>
                    <a:pt x="30915" y="75"/>
                    <a:pt x="23923" y="75"/>
                  </a:cubicBezTo>
                  <a:cubicBezTo>
                    <a:pt x="16182" y="75"/>
                    <a:pt x="10688" y="6382"/>
                    <a:pt x="10688" y="12455"/>
                  </a:cubicBezTo>
                  <a:cubicBezTo>
                    <a:pt x="10688" y="18762"/>
                    <a:pt x="16182" y="24835"/>
                    <a:pt x="23923" y="24835"/>
                  </a:cubicBezTo>
                  <a:cubicBezTo>
                    <a:pt x="30915" y="24835"/>
                    <a:pt x="37158" y="19929"/>
                    <a:pt x="37158" y="12455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438CCBC-33AF-CBB9-6DE8-04CDD46681A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101566" y="4235520"/>
              <a:ext cx="195032" cy="103244"/>
            </a:xfrm>
            <a:custGeom>
              <a:avLst/>
              <a:gdLst>
                <a:gd name="connsiteX0" fmla="*/ 19681 w 195032"/>
                <a:gd name="connsiteY0" fmla="*/ 22966 h 103244"/>
                <a:gd name="connsiteX1" fmla="*/ 19681 w 195032"/>
                <a:gd name="connsiteY1" fmla="*/ 85567 h 103244"/>
                <a:gd name="connsiteX2" fmla="*/ 202 w 195032"/>
                <a:gd name="connsiteY2" fmla="*/ 96078 h 103244"/>
                <a:gd name="connsiteX3" fmla="*/ 202 w 195032"/>
                <a:gd name="connsiteY3" fmla="*/ 103320 h 103244"/>
                <a:gd name="connsiteX4" fmla="*/ 28421 w 195032"/>
                <a:gd name="connsiteY4" fmla="*/ 102619 h 103244"/>
                <a:gd name="connsiteX5" fmla="*/ 56390 w 195032"/>
                <a:gd name="connsiteY5" fmla="*/ 103320 h 103244"/>
                <a:gd name="connsiteX6" fmla="*/ 56390 w 195032"/>
                <a:gd name="connsiteY6" fmla="*/ 96078 h 103244"/>
                <a:gd name="connsiteX7" fmla="*/ 36911 w 195032"/>
                <a:gd name="connsiteY7" fmla="*/ 85567 h 103244"/>
                <a:gd name="connsiteX8" fmla="*/ 36911 w 195032"/>
                <a:gd name="connsiteY8" fmla="*/ 42587 h 103244"/>
                <a:gd name="connsiteX9" fmla="*/ 70624 w 195032"/>
                <a:gd name="connsiteY9" fmla="*/ 5214 h 103244"/>
                <a:gd name="connsiteX10" fmla="*/ 89103 w 195032"/>
                <a:gd name="connsiteY10" fmla="*/ 31142 h 103244"/>
                <a:gd name="connsiteX11" fmla="*/ 89103 w 195032"/>
                <a:gd name="connsiteY11" fmla="*/ 85567 h 103244"/>
                <a:gd name="connsiteX12" fmla="*/ 69625 w 195032"/>
                <a:gd name="connsiteY12" fmla="*/ 96078 h 103244"/>
                <a:gd name="connsiteX13" fmla="*/ 69625 w 195032"/>
                <a:gd name="connsiteY13" fmla="*/ 103320 h 103244"/>
                <a:gd name="connsiteX14" fmla="*/ 97843 w 195032"/>
                <a:gd name="connsiteY14" fmla="*/ 102619 h 103244"/>
                <a:gd name="connsiteX15" fmla="*/ 125812 w 195032"/>
                <a:gd name="connsiteY15" fmla="*/ 103320 h 103244"/>
                <a:gd name="connsiteX16" fmla="*/ 125812 w 195032"/>
                <a:gd name="connsiteY16" fmla="*/ 96078 h 103244"/>
                <a:gd name="connsiteX17" fmla="*/ 106334 w 195032"/>
                <a:gd name="connsiteY17" fmla="*/ 85567 h 103244"/>
                <a:gd name="connsiteX18" fmla="*/ 106334 w 195032"/>
                <a:gd name="connsiteY18" fmla="*/ 42587 h 103244"/>
                <a:gd name="connsiteX19" fmla="*/ 140046 w 195032"/>
                <a:gd name="connsiteY19" fmla="*/ 5214 h 103244"/>
                <a:gd name="connsiteX20" fmla="*/ 158526 w 195032"/>
                <a:gd name="connsiteY20" fmla="*/ 31142 h 103244"/>
                <a:gd name="connsiteX21" fmla="*/ 158526 w 195032"/>
                <a:gd name="connsiteY21" fmla="*/ 85567 h 103244"/>
                <a:gd name="connsiteX22" fmla="*/ 139047 w 195032"/>
                <a:gd name="connsiteY22" fmla="*/ 96078 h 103244"/>
                <a:gd name="connsiteX23" fmla="*/ 139047 w 195032"/>
                <a:gd name="connsiteY23" fmla="*/ 103320 h 103244"/>
                <a:gd name="connsiteX24" fmla="*/ 167266 w 195032"/>
                <a:gd name="connsiteY24" fmla="*/ 102619 h 103244"/>
                <a:gd name="connsiteX25" fmla="*/ 195235 w 195032"/>
                <a:gd name="connsiteY25" fmla="*/ 103320 h 103244"/>
                <a:gd name="connsiteX26" fmla="*/ 195235 w 195032"/>
                <a:gd name="connsiteY26" fmla="*/ 96078 h 103244"/>
                <a:gd name="connsiteX27" fmla="*/ 175756 w 195032"/>
                <a:gd name="connsiteY27" fmla="*/ 89071 h 103244"/>
                <a:gd name="connsiteX28" fmla="*/ 175756 w 195032"/>
                <a:gd name="connsiteY28" fmla="*/ 44456 h 103244"/>
                <a:gd name="connsiteX29" fmla="*/ 168015 w 195032"/>
                <a:gd name="connsiteY29" fmla="*/ 8717 h 103244"/>
                <a:gd name="connsiteX30" fmla="*/ 141794 w 195032"/>
                <a:gd name="connsiteY30" fmla="*/ 75 h 103244"/>
                <a:gd name="connsiteX31" fmla="*/ 105585 w 195032"/>
                <a:gd name="connsiteY31" fmla="*/ 22966 h 103244"/>
                <a:gd name="connsiteX32" fmla="*/ 72372 w 195032"/>
                <a:gd name="connsiteY32" fmla="*/ 75 h 103244"/>
                <a:gd name="connsiteX33" fmla="*/ 35413 w 195032"/>
                <a:gd name="connsiteY33" fmla="*/ 24601 h 103244"/>
                <a:gd name="connsiteX34" fmla="*/ 35413 w 195032"/>
                <a:gd name="connsiteY34" fmla="*/ 75 h 103244"/>
                <a:gd name="connsiteX35" fmla="*/ 202 w 195032"/>
                <a:gd name="connsiteY35" fmla="*/ 2644 h 103244"/>
                <a:gd name="connsiteX36" fmla="*/ 202 w 195032"/>
                <a:gd name="connsiteY36" fmla="*/ 9885 h 103244"/>
                <a:gd name="connsiteX37" fmla="*/ 19681 w 195032"/>
                <a:gd name="connsiteY37" fmla="*/ 22966 h 10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5032" h="103244">
                  <a:moveTo>
                    <a:pt x="19681" y="22966"/>
                  </a:moveTo>
                  <a:lnTo>
                    <a:pt x="19681" y="85567"/>
                  </a:lnTo>
                  <a:cubicBezTo>
                    <a:pt x="19681" y="96078"/>
                    <a:pt x="16934" y="96078"/>
                    <a:pt x="202" y="96078"/>
                  </a:cubicBezTo>
                  <a:lnTo>
                    <a:pt x="202" y="103320"/>
                  </a:lnTo>
                  <a:cubicBezTo>
                    <a:pt x="8943" y="103086"/>
                    <a:pt x="21678" y="102619"/>
                    <a:pt x="28421" y="102619"/>
                  </a:cubicBezTo>
                  <a:cubicBezTo>
                    <a:pt x="34914" y="102619"/>
                    <a:pt x="47899" y="103086"/>
                    <a:pt x="56390" y="103320"/>
                  </a:cubicBezTo>
                  <a:lnTo>
                    <a:pt x="56390" y="96078"/>
                  </a:lnTo>
                  <a:cubicBezTo>
                    <a:pt x="39658" y="96078"/>
                    <a:pt x="36911" y="96078"/>
                    <a:pt x="36911" y="85567"/>
                  </a:cubicBezTo>
                  <a:lnTo>
                    <a:pt x="36911" y="42587"/>
                  </a:lnTo>
                  <a:cubicBezTo>
                    <a:pt x="36911" y="18294"/>
                    <a:pt x="54642" y="5214"/>
                    <a:pt x="70624" y="5214"/>
                  </a:cubicBezTo>
                  <a:cubicBezTo>
                    <a:pt x="86356" y="5214"/>
                    <a:pt x="89103" y="17827"/>
                    <a:pt x="89103" y="31142"/>
                  </a:cubicBezTo>
                  <a:lnTo>
                    <a:pt x="89103" y="85567"/>
                  </a:lnTo>
                  <a:cubicBezTo>
                    <a:pt x="89103" y="96078"/>
                    <a:pt x="86356" y="96078"/>
                    <a:pt x="69625" y="96078"/>
                  </a:cubicBezTo>
                  <a:lnTo>
                    <a:pt x="69625" y="103320"/>
                  </a:lnTo>
                  <a:cubicBezTo>
                    <a:pt x="78365" y="103086"/>
                    <a:pt x="91101" y="102619"/>
                    <a:pt x="97843" y="102619"/>
                  </a:cubicBezTo>
                  <a:cubicBezTo>
                    <a:pt x="104336" y="102619"/>
                    <a:pt x="117322" y="103086"/>
                    <a:pt x="125812" y="103320"/>
                  </a:cubicBezTo>
                  <a:lnTo>
                    <a:pt x="125812" y="96078"/>
                  </a:lnTo>
                  <a:cubicBezTo>
                    <a:pt x="109081" y="96078"/>
                    <a:pt x="106334" y="96078"/>
                    <a:pt x="106334" y="85567"/>
                  </a:cubicBezTo>
                  <a:lnTo>
                    <a:pt x="106334" y="42587"/>
                  </a:lnTo>
                  <a:cubicBezTo>
                    <a:pt x="106334" y="18294"/>
                    <a:pt x="124064" y="5214"/>
                    <a:pt x="140046" y="5214"/>
                  </a:cubicBezTo>
                  <a:cubicBezTo>
                    <a:pt x="155779" y="5214"/>
                    <a:pt x="158526" y="17827"/>
                    <a:pt x="158526" y="31142"/>
                  </a:cubicBezTo>
                  <a:lnTo>
                    <a:pt x="158526" y="85567"/>
                  </a:lnTo>
                  <a:cubicBezTo>
                    <a:pt x="158526" y="96078"/>
                    <a:pt x="155779" y="96078"/>
                    <a:pt x="139047" y="96078"/>
                  </a:cubicBezTo>
                  <a:lnTo>
                    <a:pt x="139047" y="103320"/>
                  </a:lnTo>
                  <a:cubicBezTo>
                    <a:pt x="147788" y="103086"/>
                    <a:pt x="160523" y="102619"/>
                    <a:pt x="167266" y="102619"/>
                  </a:cubicBezTo>
                  <a:cubicBezTo>
                    <a:pt x="173759" y="102619"/>
                    <a:pt x="186744" y="103086"/>
                    <a:pt x="195235" y="103320"/>
                  </a:cubicBezTo>
                  <a:lnTo>
                    <a:pt x="195235" y="96078"/>
                  </a:lnTo>
                  <a:cubicBezTo>
                    <a:pt x="182249" y="96078"/>
                    <a:pt x="176006" y="96078"/>
                    <a:pt x="175756" y="89071"/>
                  </a:cubicBezTo>
                  <a:lnTo>
                    <a:pt x="175756" y="44456"/>
                  </a:lnTo>
                  <a:cubicBezTo>
                    <a:pt x="175756" y="24368"/>
                    <a:pt x="175756" y="17126"/>
                    <a:pt x="168015" y="8717"/>
                  </a:cubicBezTo>
                  <a:cubicBezTo>
                    <a:pt x="164519" y="4746"/>
                    <a:pt x="156278" y="75"/>
                    <a:pt x="141794" y="75"/>
                  </a:cubicBezTo>
                  <a:cubicBezTo>
                    <a:pt x="120818" y="75"/>
                    <a:pt x="109830" y="14090"/>
                    <a:pt x="105585" y="22966"/>
                  </a:cubicBezTo>
                  <a:cubicBezTo>
                    <a:pt x="102089" y="2644"/>
                    <a:pt x="83609" y="75"/>
                    <a:pt x="72372" y="75"/>
                  </a:cubicBezTo>
                  <a:cubicBezTo>
                    <a:pt x="54142" y="75"/>
                    <a:pt x="42405" y="10119"/>
                    <a:pt x="35413" y="24601"/>
                  </a:cubicBezTo>
                  <a:lnTo>
                    <a:pt x="35413" y="75"/>
                  </a:lnTo>
                  <a:lnTo>
                    <a:pt x="202" y="2644"/>
                  </a:lnTo>
                  <a:lnTo>
                    <a:pt x="202" y="9885"/>
                  </a:lnTo>
                  <a:cubicBezTo>
                    <a:pt x="17683" y="9885"/>
                    <a:pt x="19681" y="11520"/>
                    <a:pt x="19681" y="22966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F51DB46-4F58-E323-9763-026C195EEEF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326398" y="4163575"/>
              <a:ext cx="57935" cy="233585"/>
            </a:xfrm>
            <a:custGeom>
              <a:avLst/>
              <a:gdLst>
                <a:gd name="connsiteX0" fmla="*/ 58146 w 57935"/>
                <a:gd name="connsiteY0" fmla="*/ 231324 h 233585"/>
                <a:gd name="connsiteX1" fmla="*/ 53901 w 57935"/>
                <a:gd name="connsiteY1" fmla="*/ 226186 h 233585"/>
                <a:gd name="connsiteX2" fmla="*/ 14694 w 57935"/>
                <a:gd name="connsiteY2" fmla="*/ 116868 h 233585"/>
                <a:gd name="connsiteX3" fmla="*/ 54900 w 57935"/>
                <a:gd name="connsiteY3" fmla="*/ 6382 h 233585"/>
                <a:gd name="connsiteX4" fmla="*/ 58146 w 57935"/>
                <a:gd name="connsiteY4" fmla="*/ 2411 h 233585"/>
                <a:gd name="connsiteX5" fmla="*/ 55649 w 57935"/>
                <a:gd name="connsiteY5" fmla="*/ 75 h 233585"/>
                <a:gd name="connsiteX6" fmla="*/ 15943 w 57935"/>
                <a:gd name="connsiteY6" fmla="*/ 45624 h 233585"/>
                <a:gd name="connsiteX7" fmla="*/ 211 w 57935"/>
                <a:gd name="connsiteY7" fmla="*/ 116868 h 233585"/>
                <a:gd name="connsiteX8" fmla="*/ 16692 w 57935"/>
                <a:gd name="connsiteY8" fmla="*/ 189746 h 233585"/>
                <a:gd name="connsiteX9" fmla="*/ 55649 w 57935"/>
                <a:gd name="connsiteY9" fmla="*/ 233660 h 233585"/>
                <a:gd name="connsiteX10" fmla="*/ 58146 w 57935"/>
                <a:gd name="connsiteY10" fmla="*/ 231324 h 23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35" h="233585">
                  <a:moveTo>
                    <a:pt x="58146" y="231324"/>
                  </a:moveTo>
                  <a:cubicBezTo>
                    <a:pt x="58146" y="230624"/>
                    <a:pt x="58146" y="230157"/>
                    <a:pt x="53901" y="226186"/>
                  </a:cubicBezTo>
                  <a:cubicBezTo>
                    <a:pt x="22685" y="196754"/>
                    <a:pt x="14694" y="152606"/>
                    <a:pt x="14694" y="116868"/>
                  </a:cubicBezTo>
                  <a:cubicBezTo>
                    <a:pt x="14694" y="76224"/>
                    <a:pt x="24184" y="35580"/>
                    <a:pt x="54900" y="6382"/>
                  </a:cubicBezTo>
                  <a:cubicBezTo>
                    <a:pt x="58146" y="3579"/>
                    <a:pt x="58146" y="3111"/>
                    <a:pt x="58146" y="2411"/>
                  </a:cubicBezTo>
                  <a:cubicBezTo>
                    <a:pt x="58146" y="775"/>
                    <a:pt x="57147" y="75"/>
                    <a:pt x="55649" y="75"/>
                  </a:cubicBezTo>
                  <a:cubicBezTo>
                    <a:pt x="53152" y="75"/>
                    <a:pt x="30677" y="15959"/>
                    <a:pt x="15943" y="45624"/>
                  </a:cubicBezTo>
                  <a:cubicBezTo>
                    <a:pt x="3207" y="71318"/>
                    <a:pt x="211" y="97246"/>
                    <a:pt x="211" y="116868"/>
                  </a:cubicBezTo>
                  <a:cubicBezTo>
                    <a:pt x="211" y="135087"/>
                    <a:pt x="2957" y="163351"/>
                    <a:pt x="16692" y="189746"/>
                  </a:cubicBezTo>
                  <a:cubicBezTo>
                    <a:pt x="31675" y="218477"/>
                    <a:pt x="53152" y="233660"/>
                    <a:pt x="55649" y="233660"/>
                  </a:cubicBezTo>
                  <a:cubicBezTo>
                    <a:pt x="57147" y="233660"/>
                    <a:pt x="58146" y="232960"/>
                    <a:pt x="58146" y="231324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C484D80-F2A2-1E1B-131F-D66E0367342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408779" y="4235520"/>
              <a:ext cx="102885" cy="148560"/>
            </a:xfrm>
            <a:custGeom>
              <a:avLst/>
              <a:gdLst>
                <a:gd name="connsiteX0" fmla="*/ 103100 w 102885"/>
                <a:gd name="connsiteY0" fmla="*/ 2644 h 148560"/>
                <a:gd name="connsiteX1" fmla="*/ 100602 w 102885"/>
                <a:gd name="connsiteY1" fmla="*/ 308 h 148560"/>
                <a:gd name="connsiteX2" fmla="*/ 83621 w 102885"/>
                <a:gd name="connsiteY2" fmla="*/ 16426 h 148560"/>
                <a:gd name="connsiteX3" fmla="*/ 60397 w 102885"/>
                <a:gd name="connsiteY3" fmla="*/ 75 h 148560"/>
                <a:gd name="connsiteX4" fmla="*/ 214 w 102885"/>
                <a:gd name="connsiteY4" fmla="*/ 68515 h 148560"/>
                <a:gd name="connsiteX5" fmla="*/ 33178 w 102885"/>
                <a:gd name="connsiteY5" fmla="*/ 105889 h 148560"/>
                <a:gd name="connsiteX6" fmla="*/ 62645 w 102885"/>
                <a:gd name="connsiteY6" fmla="*/ 91874 h 148560"/>
                <a:gd name="connsiteX7" fmla="*/ 51407 w 102885"/>
                <a:gd name="connsiteY7" fmla="*/ 133686 h 148560"/>
                <a:gd name="connsiteX8" fmla="*/ 33427 w 102885"/>
                <a:gd name="connsiteY8" fmla="*/ 141394 h 148560"/>
                <a:gd name="connsiteX9" fmla="*/ 27684 w 102885"/>
                <a:gd name="connsiteY9" fmla="*/ 146066 h 148560"/>
                <a:gd name="connsiteX10" fmla="*/ 30930 w 102885"/>
                <a:gd name="connsiteY10" fmla="*/ 148635 h 148560"/>
                <a:gd name="connsiteX11" fmla="*/ 55902 w 102885"/>
                <a:gd name="connsiteY11" fmla="*/ 147934 h 148560"/>
                <a:gd name="connsiteX12" fmla="*/ 81624 w 102885"/>
                <a:gd name="connsiteY12" fmla="*/ 148635 h 148560"/>
                <a:gd name="connsiteX13" fmla="*/ 86119 w 102885"/>
                <a:gd name="connsiteY13" fmla="*/ 143963 h 148560"/>
                <a:gd name="connsiteX14" fmla="*/ 79626 w 102885"/>
                <a:gd name="connsiteY14" fmla="*/ 141394 h 148560"/>
                <a:gd name="connsiteX15" fmla="*/ 67639 w 102885"/>
                <a:gd name="connsiteY15" fmla="*/ 137657 h 148560"/>
                <a:gd name="connsiteX16" fmla="*/ 68638 w 102885"/>
                <a:gd name="connsiteY16" fmla="*/ 132518 h 148560"/>
                <a:gd name="connsiteX17" fmla="*/ 103100 w 102885"/>
                <a:gd name="connsiteY17" fmla="*/ 2644 h 148560"/>
                <a:gd name="connsiteX18" fmla="*/ 33927 w 102885"/>
                <a:gd name="connsiteY18" fmla="*/ 100750 h 148560"/>
                <a:gd name="connsiteX19" fmla="*/ 17945 w 102885"/>
                <a:gd name="connsiteY19" fmla="*/ 78793 h 148560"/>
                <a:gd name="connsiteX20" fmla="*/ 29432 w 102885"/>
                <a:gd name="connsiteY20" fmla="*/ 32310 h 148560"/>
                <a:gd name="connsiteX21" fmla="*/ 60397 w 102885"/>
                <a:gd name="connsiteY21" fmla="*/ 5214 h 148560"/>
                <a:gd name="connsiteX22" fmla="*/ 80125 w 102885"/>
                <a:gd name="connsiteY22" fmla="*/ 25769 h 148560"/>
                <a:gd name="connsiteX23" fmla="*/ 65641 w 102885"/>
                <a:gd name="connsiteY23" fmla="*/ 79260 h 148560"/>
                <a:gd name="connsiteX24" fmla="*/ 33927 w 102885"/>
                <a:gd name="connsiteY24" fmla="*/ 100750 h 14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885" h="148560">
                  <a:moveTo>
                    <a:pt x="103100" y="2644"/>
                  </a:moveTo>
                  <a:cubicBezTo>
                    <a:pt x="103100" y="1710"/>
                    <a:pt x="102350" y="308"/>
                    <a:pt x="100602" y="308"/>
                  </a:cubicBezTo>
                  <a:cubicBezTo>
                    <a:pt x="97856" y="308"/>
                    <a:pt x="87867" y="9652"/>
                    <a:pt x="83621" y="16426"/>
                  </a:cubicBezTo>
                  <a:cubicBezTo>
                    <a:pt x="78128" y="3812"/>
                    <a:pt x="68388" y="75"/>
                    <a:pt x="60397" y="75"/>
                  </a:cubicBezTo>
                  <a:cubicBezTo>
                    <a:pt x="30930" y="75"/>
                    <a:pt x="214" y="34645"/>
                    <a:pt x="214" y="68515"/>
                  </a:cubicBezTo>
                  <a:cubicBezTo>
                    <a:pt x="214" y="91407"/>
                    <a:pt x="14948" y="105889"/>
                    <a:pt x="33178" y="105889"/>
                  </a:cubicBezTo>
                  <a:cubicBezTo>
                    <a:pt x="43916" y="105889"/>
                    <a:pt x="53655" y="100283"/>
                    <a:pt x="62645" y="91874"/>
                  </a:cubicBezTo>
                  <a:cubicBezTo>
                    <a:pt x="60397" y="100049"/>
                    <a:pt x="52156" y="131583"/>
                    <a:pt x="51407" y="133686"/>
                  </a:cubicBezTo>
                  <a:cubicBezTo>
                    <a:pt x="49410" y="140226"/>
                    <a:pt x="47412" y="141160"/>
                    <a:pt x="33427" y="141394"/>
                  </a:cubicBezTo>
                  <a:cubicBezTo>
                    <a:pt x="30181" y="141394"/>
                    <a:pt x="27684" y="141394"/>
                    <a:pt x="27684" y="146066"/>
                  </a:cubicBezTo>
                  <a:cubicBezTo>
                    <a:pt x="27684" y="146299"/>
                    <a:pt x="27684" y="148635"/>
                    <a:pt x="30930" y="148635"/>
                  </a:cubicBezTo>
                  <a:cubicBezTo>
                    <a:pt x="38921" y="148635"/>
                    <a:pt x="47661" y="147934"/>
                    <a:pt x="55902" y="147934"/>
                  </a:cubicBezTo>
                  <a:cubicBezTo>
                    <a:pt x="64393" y="147934"/>
                    <a:pt x="73383" y="148635"/>
                    <a:pt x="81624" y="148635"/>
                  </a:cubicBezTo>
                  <a:cubicBezTo>
                    <a:pt x="82872" y="148635"/>
                    <a:pt x="86119" y="148635"/>
                    <a:pt x="86119" y="143963"/>
                  </a:cubicBezTo>
                  <a:cubicBezTo>
                    <a:pt x="86119" y="141394"/>
                    <a:pt x="83621" y="141394"/>
                    <a:pt x="79626" y="141394"/>
                  </a:cubicBezTo>
                  <a:cubicBezTo>
                    <a:pt x="67639" y="141394"/>
                    <a:pt x="67639" y="139759"/>
                    <a:pt x="67639" y="137657"/>
                  </a:cubicBezTo>
                  <a:cubicBezTo>
                    <a:pt x="67639" y="136022"/>
                    <a:pt x="68139" y="134620"/>
                    <a:pt x="68638" y="132518"/>
                  </a:cubicBezTo>
                  <a:lnTo>
                    <a:pt x="103100" y="2644"/>
                  </a:lnTo>
                  <a:close/>
                  <a:moveTo>
                    <a:pt x="33927" y="100750"/>
                  </a:moveTo>
                  <a:cubicBezTo>
                    <a:pt x="18944" y="100750"/>
                    <a:pt x="17945" y="82764"/>
                    <a:pt x="17945" y="78793"/>
                  </a:cubicBezTo>
                  <a:cubicBezTo>
                    <a:pt x="17945" y="67581"/>
                    <a:pt x="25187" y="42120"/>
                    <a:pt x="29432" y="32310"/>
                  </a:cubicBezTo>
                  <a:cubicBezTo>
                    <a:pt x="37173" y="15024"/>
                    <a:pt x="50159" y="5214"/>
                    <a:pt x="60397" y="5214"/>
                  </a:cubicBezTo>
                  <a:cubicBezTo>
                    <a:pt x="76629" y="5214"/>
                    <a:pt x="80125" y="24134"/>
                    <a:pt x="80125" y="25769"/>
                  </a:cubicBezTo>
                  <a:cubicBezTo>
                    <a:pt x="80125" y="27171"/>
                    <a:pt x="66391" y="78326"/>
                    <a:pt x="65641" y="79260"/>
                  </a:cubicBezTo>
                  <a:cubicBezTo>
                    <a:pt x="61896" y="85801"/>
                    <a:pt x="47911" y="100750"/>
                    <a:pt x="33927" y="100750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CE52477-7A5B-4658-578A-FCEE0B92A89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540705" y="4314004"/>
              <a:ext cx="29217" cy="69842"/>
            </a:xfrm>
            <a:custGeom>
              <a:avLst/>
              <a:gdLst>
                <a:gd name="connsiteX0" fmla="*/ 29437 w 29217"/>
                <a:gd name="connsiteY0" fmla="*/ 24601 h 69842"/>
                <a:gd name="connsiteX1" fmla="*/ 13454 w 29217"/>
                <a:gd name="connsiteY1" fmla="*/ 75 h 69842"/>
                <a:gd name="connsiteX2" fmla="*/ 219 w 29217"/>
                <a:gd name="connsiteY2" fmla="*/ 12455 h 69842"/>
                <a:gd name="connsiteX3" fmla="*/ 13454 w 29217"/>
                <a:gd name="connsiteY3" fmla="*/ 24835 h 69842"/>
                <a:gd name="connsiteX4" fmla="*/ 22195 w 29217"/>
                <a:gd name="connsiteY4" fmla="*/ 21798 h 69842"/>
                <a:gd name="connsiteX5" fmla="*/ 23443 w 29217"/>
                <a:gd name="connsiteY5" fmla="*/ 21097 h 69842"/>
                <a:gd name="connsiteX6" fmla="*/ 23943 w 29217"/>
                <a:gd name="connsiteY6" fmla="*/ 24601 h 69842"/>
                <a:gd name="connsiteX7" fmla="*/ 6962 w 29217"/>
                <a:gd name="connsiteY7" fmla="*/ 63610 h 69842"/>
                <a:gd name="connsiteX8" fmla="*/ 4215 w 29217"/>
                <a:gd name="connsiteY8" fmla="*/ 67347 h 69842"/>
                <a:gd name="connsiteX9" fmla="*/ 6712 w 29217"/>
                <a:gd name="connsiteY9" fmla="*/ 69917 h 69842"/>
                <a:gd name="connsiteX10" fmla="*/ 29437 w 29217"/>
                <a:gd name="connsiteY10" fmla="*/ 24601 h 6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17" h="69842">
                  <a:moveTo>
                    <a:pt x="29437" y="24601"/>
                  </a:moveTo>
                  <a:cubicBezTo>
                    <a:pt x="29437" y="9185"/>
                    <a:pt x="23194" y="75"/>
                    <a:pt x="13454" y="75"/>
                  </a:cubicBezTo>
                  <a:cubicBezTo>
                    <a:pt x="5214" y="75"/>
                    <a:pt x="219" y="5914"/>
                    <a:pt x="219" y="12455"/>
                  </a:cubicBezTo>
                  <a:cubicBezTo>
                    <a:pt x="219" y="18762"/>
                    <a:pt x="5214" y="24835"/>
                    <a:pt x="13454" y="24835"/>
                  </a:cubicBezTo>
                  <a:cubicBezTo>
                    <a:pt x="16451" y="24835"/>
                    <a:pt x="19698" y="23900"/>
                    <a:pt x="22195" y="21798"/>
                  </a:cubicBezTo>
                  <a:cubicBezTo>
                    <a:pt x="22944" y="21331"/>
                    <a:pt x="23194" y="21097"/>
                    <a:pt x="23443" y="21097"/>
                  </a:cubicBezTo>
                  <a:cubicBezTo>
                    <a:pt x="23693" y="21097"/>
                    <a:pt x="23943" y="21331"/>
                    <a:pt x="23943" y="24601"/>
                  </a:cubicBezTo>
                  <a:cubicBezTo>
                    <a:pt x="23943" y="41887"/>
                    <a:pt x="15203" y="55902"/>
                    <a:pt x="6962" y="63610"/>
                  </a:cubicBezTo>
                  <a:cubicBezTo>
                    <a:pt x="4215" y="66179"/>
                    <a:pt x="4215" y="66647"/>
                    <a:pt x="4215" y="67347"/>
                  </a:cubicBezTo>
                  <a:cubicBezTo>
                    <a:pt x="4215" y="68982"/>
                    <a:pt x="5463" y="69917"/>
                    <a:pt x="6712" y="69917"/>
                  </a:cubicBezTo>
                  <a:cubicBezTo>
                    <a:pt x="9459" y="69917"/>
                    <a:pt x="29437" y="51931"/>
                    <a:pt x="29437" y="24601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EC73586-4031-9A0E-55CD-0AC6356BF71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622224" y="4235520"/>
              <a:ext cx="130354" cy="148560"/>
            </a:xfrm>
            <a:custGeom>
              <a:avLst/>
              <a:gdLst>
                <a:gd name="connsiteX0" fmla="*/ 19452 w 130354"/>
                <a:gd name="connsiteY0" fmla="*/ 131817 h 148560"/>
                <a:gd name="connsiteX1" fmla="*/ 5967 w 130354"/>
                <a:gd name="connsiteY1" fmla="*/ 141394 h 148560"/>
                <a:gd name="connsiteX2" fmla="*/ 224 w 130354"/>
                <a:gd name="connsiteY2" fmla="*/ 145832 h 148560"/>
                <a:gd name="connsiteX3" fmla="*/ 3470 w 130354"/>
                <a:gd name="connsiteY3" fmla="*/ 148635 h 148560"/>
                <a:gd name="connsiteX4" fmla="*/ 24447 w 130354"/>
                <a:gd name="connsiteY4" fmla="*/ 147934 h 148560"/>
                <a:gd name="connsiteX5" fmla="*/ 49169 w 130354"/>
                <a:gd name="connsiteY5" fmla="*/ 148635 h 148560"/>
                <a:gd name="connsiteX6" fmla="*/ 53664 w 130354"/>
                <a:gd name="connsiteY6" fmla="*/ 143963 h 148560"/>
                <a:gd name="connsiteX7" fmla="*/ 47671 w 130354"/>
                <a:gd name="connsiteY7" fmla="*/ 141394 h 148560"/>
                <a:gd name="connsiteX8" fmla="*/ 35185 w 130354"/>
                <a:gd name="connsiteY8" fmla="*/ 137657 h 148560"/>
                <a:gd name="connsiteX9" fmla="*/ 47421 w 130354"/>
                <a:gd name="connsiteY9" fmla="*/ 90940 h 148560"/>
                <a:gd name="connsiteX10" fmla="*/ 70395 w 130354"/>
                <a:gd name="connsiteY10" fmla="*/ 105889 h 148560"/>
                <a:gd name="connsiteX11" fmla="*/ 130578 w 130354"/>
                <a:gd name="connsiteY11" fmla="*/ 37448 h 148560"/>
                <a:gd name="connsiteX12" fmla="*/ 97365 w 130354"/>
                <a:gd name="connsiteY12" fmla="*/ 75 h 148560"/>
                <a:gd name="connsiteX13" fmla="*/ 64652 w 130354"/>
                <a:gd name="connsiteY13" fmla="*/ 17594 h 148560"/>
                <a:gd name="connsiteX14" fmla="*/ 42177 w 130354"/>
                <a:gd name="connsiteY14" fmla="*/ 75 h 148560"/>
                <a:gd name="connsiteX15" fmla="*/ 23697 w 130354"/>
                <a:gd name="connsiteY15" fmla="*/ 13389 h 148560"/>
                <a:gd name="connsiteX16" fmla="*/ 15956 w 130354"/>
                <a:gd name="connsiteY16" fmla="*/ 36047 h 148560"/>
                <a:gd name="connsiteX17" fmla="*/ 18953 w 130354"/>
                <a:gd name="connsiteY17" fmla="*/ 38383 h 148560"/>
                <a:gd name="connsiteX18" fmla="*/ 23198 w 130354"/>
                <a:gd name="connsiteY18" fmla="*/ 33010 h 148560"/>
                <a:gd name="connsiteX19" fmla="*/ 41428 w 130354"/>
                <a:gd name="connsiteY19" fmla="*/ 5214 h 148560"/>
                <a:gd name="connsiteX20" fmla="*/ 49169 w 130354"/>
                <a:gd name="connsiteY20" fmla="*/ 15959 h 148560"/>
                <a:gd name="connsiteX21" fmla="*/ 47421 w 130354"/>
                <a:gd name="connsiteY21" fmla="*/ 27871 h 148560"/>
                <a:gd name="connsiteX22" fmla="*/ 19452 w 130354"/>
                <a:gd name="connsiteY22" fmla="*/ 131817 h 148560"/>
                <a:gd name="connsiteX23" fmla="*/ 63403 w 130354"/>
                <a:gd name="connsiteY23" fmla="*/ 30441 h 148560"/>
                <a:gd name="connsiteX24" fmla="*/ 76389 w 130354"/>
                <a:gd name="connsiteY24" fmla="*/ 14090 h 148560"/>
                <a:gd name="connsiteX25" fmla="*/ 96616 w 130354"/>
                <a:gd name="connsiteY25" fmla="*/ 5214 h 148560"/>
                <a:gd name="connsiteX26" fmla="*/ 112598 w 130354"/>
                <a:gd name="connsiteY26" fmla="*/ 27171 h 148560"/>
                <a:gd name="connsiteX27" fmla="*/ 99863 w 130354"/>
                <a:gd name="connsiteY27" fmla="*/ 76691 h 148560"/>
                <a:gd name="connsiteX28" fmla="*/ 70146 w 130354"/>
                <a:gd name="connsiteY28" fmla="*/ 100750 h 148560"/>
                <a:gd name="connsiteX29" fmla="*/ 50418 w 130354"/>
                <a:gd name="connsiteY29" fmla="*/ 79961 h 148560"/>
                <a:gd name="connsiteX30" fmla="*/ 51167 w 130354"/>
                <a:gd name="connsiteY30" fmla="*/ 76224 h 148560"/>
                <a:gd name="connsiteX31" fmla="*/ 63403 w 130354"/>
                <a:gd name="connsiteY31" fmla="*/ 30441 h 14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0354" h="148560">
                  <a:moveTo>
                    <a:pt x="19452" y="131817"/>
                  </a:moveTo>
                  <a:cubicBezTo>
                    <a:pt x="17454" y="139759"/>
                    <a:pt x="16955" y="141394"/>
                    <a:pt x="5967" y="141394"/>
                  </a:cubicBezTo>
                  <a:cubicBezTo>
                    <a:pt x="2971" y="141394"/>
                    <a:pt x="224" y="141394"/>
                    <a:pt x="224" y="145832"/>
                  </a:cubicBezTo>
                  <a:cubicBezTo>
                    <a:pt x="224" y="147701"/>
                    <a:pt x="1472" y="148635"/>
                    <a:pt x="3470" y="148635"/>
                  </a:cubicBezTo>
                  <a:cubicBezTo>
                    <a:pt x="10213" y="148635"/>
                    <a:pt x="17454" y="147934"/>
                    <a:pt x="24447" y="147934"/>
                  </a:cubicBezTo>
                  <a:cubicBezTo>
                    <a:pt x="32687" y="147934"/>
                    <a:pt x="41178" y="148635"/>
                    <a:pt x="49169" y="148635"/>
                  </a:cubicBezTo>
                  <a:cubicBezTo>
                    <a:pt x="50418" y="148635"/>
                    <a:pt x="53664" y="148635"/>
                    <a:pt x="53664" y="143963"/>
                  </a:cubicBezTo>
                  <a:cubicBezTo>
                    <a:pt x="53664" y="141394"/>
                    <a:pt x="51167" y="141394"/>
                    <a:pt x="47671" y="141394"/>
                  </a:cubicBezTo>
                  <a:cubicBezTo>
                    <a:pt x="35185" y="141394"/>
                    <a:pt x="35185" y="139759"/>
                    <a:pt x="35185" y="137657"/>
                  </a:cubicBezTo>
                  <a:cubicBezTo>
                    <a:pt x="35185" y="134854"/>
                    <a:pt x="45673" y="96779"/>
                    <a:pt x="47421" y="90940"/>
                  </a:cubicBezTo>
                  <a:cubicBezTo>
                    <a:pt x="50667" y="97714"/>
                    <a:pt x="57660" y="105889"/>
                    <a:pt x="70395" y="105889"/>
                  </a:cubicBezTo>
                  <a:cubicBezTo>
                    <a:pt x="99363" y="105889"/>
                    <a:pt x="130578" y="71786"/>
                    <a:pt x="130578" y="37448"/>
                  </a:cubicBezTo>
                  <a:cubicBezTo>
                    <a:pt x="130578" y="15491"/>
                    <a:pt x="116344" y="75"/>
                    <a:pt x="97365" y="75"/>
                  </a:cubicBezTo>
                  <a:cubicBezTo>
                    <a:pt x="84879" y="75"/>
                    <a:pt x="72893" y="8484"/>
                    <a:pt x="64652" y="17594"/>
                  </a:cubicBezTo>
                  <a:cubicBezTo>
                    <a:pt x="62155" y="4980"/>
                    <a:pt x="51417" y="75"/>
                    <a:pt x="42177" y="75"/>
                  </a:cubicBezTo>
                  <a:cubicBezTo>
                    <a:pt x="30690" y="75"/>
                    <a:pt x="25945" y="9185"/>
                    <a:pt x="23697" y="13389"/>
                  </a:cubicBezTo>
                  <a:cubicBezTo>
                    <a:pt x="19202" y="21331"/>
                    <a:pt x="15956" y="35346"/>
                    <a:pt x="15956" y="36047"/>
                  </a:cubicBezTo>
                  <a:cubicBezTo>
                    <a:pt x="15956" y="38383"/>
                    <a:pt x="18453" y="38383"/>
                    <a:pt x="18953" y="38383"/>
                  </a:cubicBezTo>
                  <a:cubicBezTo>
                    <a:pt x="21450" y="38383"/>
                    <a:pt x="21700" y="38149"/>
                    <a:pt x="23198" y="33010"/>
                  </a:cubicBezTo>
                  <a:cubicBezTo>
                    <a:pt x="27443" y="16426"/>
                    <a:pt x="32438" y="5214"/>
                    <a:pt x="41428" y="5214"/>
                  </a:cubicBezTo>
                  <a:cubicBezTo>
                    <a:pt x="45673" y="5214"/>
                    <a:pt x="49169" y="7082"/>
                    <a:pt x="49169" y="15959"/>
                  </a:cubicBezTo>
                  <a:cubicBezTo>
                    <a:pt x="49169" y="21331"/>
                    <a:pt x="48420" y="23900"/>
                    <a:pt x="47421" y="27871"/>
                  </a:cubicBezTo>
                  <a:lnTo>
                    <a:pt x="19452" y="131817"/>
                  </a:lnTo>
                  <a:close/>
                  <a:moveTo>
                    <a:pt x="63403" y="30441"/>
                  </a:moveTo>
                  <a:cubicBezTo>
                    <a:pt x="65151" y="24134"/>
                    <a:pt x="71894" y="17594"/>
                    <a:pt x="76389" y="14090"/>
                  </a:cubicBezTo>
                  <a:cubicBezTo>
                    <a:pt x="85129" y="6849"/>
                    <a:pt x="92371" y="5214"/>
                    <a:pt x="96616" y="5214"/>
                  </a:cubicBezTo>
                  <a:cubicBezTo>
                    <a:pt x="106605" y="5214"/>
                    <a:pt x="112598" y="13389"/>
                    <a:pt x="112598" y="27171"/>
                  </a:cubicBezTo>
                  <a:cubicBezTo>
                    <a:pt x="112598" y="40952"/>
                    <a:pt x="104357" y="67815"/>
                    <a:pt x="99863" y="76691"/>
                  </a:cubicBezTo>
                  <a:cubicBezTo>
                    <a:pt x="91372" y="93042"/>
                    <a:pt x="79385" y="100750"/>
                    <a:pt x="70146" y="100750"/>
                  </a:cubicBezTo>
                  <a:cubicBezTo>
                    <a:pt x="53664" y="100750"/>
                    <a:pt x="50418" y="81363"/>
                    <a:pt x="50418" y="79961"/>
                  </a:cubicBezTo>
                  <a:cubicBezTo>
                    <a:pt x="50418" y="79494"/>
                    <a:pt x="50418" y="79027"/>
                    <a:pt x="51167" y="76224"/>
                  </a:cubicBezTo>
                  <a:lnTo>
                    <a:pt x="63403" y="30441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D3E2711-9052-0922-9DC3-4060DA01796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770091" y="4163575"/>
              <a:ext cx="57935" cy="233585"/>
            </a:xfrm>
            <a:custGeom>
              <a:avLst/>
              <a:gdLst>
                <a:gd name="connsiteX0" fmla="*/ 58164 w 57935"/>
                <a:gd name="connsiteY0" fmla="*/ 116868 h 233585"/>
                <a:gd name="connsiteX1" fmla="*/ 41682 w 57935"/>
                <a:gd name="connsiteY1" fmla="*/ 43989 h 233585"/>
                <a:gd name="connsiteX2" fmla="*/ 2726 w 57935"/>
                <a:gd name="connsiteY2" fmla="*/ 75 h 233585"/>
                <a:gd name="connsiteX3" fmla="*/ 229 w 57935"/>
                <a:gd name="connsiteY3" fmla="*/ 2411 h 233585"/>
                <a:gd name="connsiteX4" fmla="*/ 4973 w 57935"/>
                <a:gd name="connsiteY4" fmla="*/ 7783 h 233585"/>
                <a:gd name="connsiteX5" fmla="*/ 43680 w 57935"/>
                <a:gd name="connsiteY5" fmla="*/ 116868 h 233585"/>
                <a:gd name="connsiteX6" fmla="*/ 3475 w 57935"/>
                <a:gd name="connsiteY6" fmla="*/ 227354 h 233585"/>
                <a:gd name="connsiteX7" fmla="*/ 229 w 57935"/>
                <a:gd name="connsiteY7" fmla="*/ 231324 h 233585"/>
                <a:gd name="connsiteX8" fmla="*/ 2726 w 57935"/>
                <a:gd name="connsiteY8" fmla="*/ 233660 h 233585"/>
                <a:gd name="connsiteX9" fmla="*/ 42432 w 57935"/>
                <a:gd name="connsiteY9" fmla="*/ 188111 h 233585"/>
                <a:gd name="connsiteX10" fmla="*/ 58164 w 57935"/>
                <a:gd name="connsiteY10" fmla="*/ 116868 h 23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35" h="233585">
                  <a:moveTo>
                    <a:pt x="58164" y="116868"/>
                  </a:moveTo>
                  <a:cubicBezTo>
                    <a:pt x="58164" y="98648"/>
                    <a:pt x="55417" y="70384"/>
                    <a:pt x="41682" y="43989"/>
                  </a:cubicBezTo>
                  <a:cubicBezTo>
                    <a:pt x="26699" y="15258"/>
                    <a:pt x="5223" y="75"/>
                    <a:pt x="2726" y="75"/>
                  </a:cubicBezTo>
                  <a:cubicBezTo>
                    <a:pt x="1228" y="75"/>
                    <a:pt x="229" y="1009"/>
                    <a:pt x="229" y="2411"/>
                  </a:cubicBezTo>
                  <a:cubicBezTo>
                    <a:pt x="229" y="3111"/>
                    <a:pt x="229" y="3579"/>
                    <a:pt x="4973" y="7783"/>
                  </a:cubicBezTo>
                  <a:cubicBezTo>
                    <a:pt x="29446" y="30908"/>
                    <a:pt x="43680" y="68048"/>
                    <a:pt x="43680" y="116868"/>
                  </a:cubicBezTo>
                  <a:cubicBezTo>
                    <a:pt x="43680" y="156811"/>
                    <a:pt x="34441" y="197922"/>
                    <a:pt x="3475" y="227354"/>
                  </a:cubicBezTo>
                  <a:cubicBezTo>
                    <a:pt x="229" y="230157"/>
                    <a:pt x="229" y="230624"/>
                    <a:pt x="229" y="231324"/>
                  </a:cubicBezTo>
                  <a:cubicBezTo>
                    <a:pt x="229" y="232726"/>
                    <a:pt x="1228" y="233660"/>
                    <a:pt x="2726" y="233660"/>
                  </a:cubicBezTo>
                  <a:cubicBezTo>
                    <a:pt x="5223" y="233660"/>
                    <a:pt x="27698" y="217776"/>
                    <a:pt x="42432" y="188111"/>
                  </a:cubicBezTo>
                  <a:cubicBezTo>
                    <a:pt x="55167" y="162417"/>
                    <a:pt x="58164" y="136489"/>
                    <a:pt x="58164" y="116868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6CAD38C-BB1F-68FF-4D67-CA3DB48BD3D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936321" y="4253039"/>
              <a:ext cx="166064" cy="54659"/>
            </a:xfrm>
            <a:custGeom>
              <a:avLst/>
              <a:gdLst>
                <a:gd name="connsiteX0" fmla="*/ 157810 w 166064"/>
                <a:gd name="connsiteY0" fmla="*/ 9418 h 54659"/>
                <a:gd name="connsiteX1" fmla="*/ 166300 w 166064"/>
                <a:gd name="connsiteY1" fmla="*/ 4746 h 54659"/>
                <a:gd name="connsiteX2" fmla="*/ 158059 w 166064"/>
                <a:gd name="connsiteY2" fmla="*/ 75 h 54659"/>
                <a:gd name="connsiteX3" fmla="*/ 8476 w 166064"/>
                <a:gd name="connsiteY3" fmla="*/ 75 h 54659"/>
                <a:gd name="connsiteX4" fmla="*/ 235 w 166064"/>
                <a:gd name="connsiteY4" fmla="*/ 4746 h 54659"/>
                <a:gd name="connsiteX5" fmla="*/ 8726 w 166064"/>
                <a:gd name="connsiteY5" fmla="*/ 9418 h 54659"/>
                <a:gd name="connsiteX6" fmla="*/ 157810 w 166064"/>
                <a:gd name="connsiteY6" fmla="*/ 9418 h 54659"/>
                <a:gd name="connsiteX7" fmla="*/ 158059 w 166064"/>
                <a:gd name="connsiteY7" fmla="*/ 54734 h 54659"/>
                <a:gd name="connsiteX8" fmla="*/ 166300 w 166064"/>
                <a:gd name="connsiteY8" fmla="*/ 50062 h 54659"/>
                <a:gd name="connsiteX9" fmla="*/ 157810 w 166064"/>
                <a:gd name="connsiteY9" fmla="*/ 45390 h 54659"/>
                <a:gd name="connsiteX10" fmla="*/ 8726 w 166064"/>
                <a:gd name="connsiteY10" fmla="*/ 45390 h 54659"/>
                <a:gd name="connsiteX11" fmla="*/ 235 w 166064"/>
                <a:gd name="connsiteY11" fmla="*/ 50062 h 54659"/>
                <a:gd name="connsiteX12" fmla="*/ 8476 w 166064"/>
                <a:gd name="connsiteY12" fmla="*/ 54734 h 54659"/>
                <a:gd name="connsiteX13" fmla="*/ 158059 w 166064"/>
                <a:gd name="connsiteY13" fmla="*/ 54734 h 5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064" h="54659">
                  <a:moveTo>
                    <a:pt x="157810" y="9418"/>
                  </a:moveTo>
                  <a:cubicBezTo>
                    <a:pt x="161555" y="9418"/>
                    <a:pt x="166300" y="9418"/>
                    <a:pt x="166300" y="4746"/>
                  </a:cubicBezTo>
                  <a:cubicBezTo>
                    <a:pt x="166300" y="75"/>
                    <a:pt x="161555" y="75"/>
                    <a:pt x="158059" y="75"/>
                  </a:cubicBezTo>
                  <a:lnTo>
                    <a:pt x="8476" y="75"/>
                  </a:lnTo>
                  <a:cubicBezTo>
                    <a:pt x="4980" y="75"/>
                    <a:pt x="235" y="75"/>
                    <a:pt x="235" y="4746"/>
                  </a:cubicBezTo>
                  <a:cubicBezTo>
                    <a:pt x="235" y="9418"/>
                    <a:pt x="4980" y="9418"/>
                    <a:pt x="8726" y="9418"/>
                  </a:cubicBezTo>
                  <a:lnTo>
                    <a:pt x="157810" y="9418"/>
                  </a:lnTo>
                  <a:close/>
                  <a:moveTo>
                    <a:pt x="158059" y="54734"/>
                  </a:moveTo>
                  <a:cubicBezTo>
                    <a:pt x="161555" y="54734"/>
                    <a:pt x="166300" y="54734"/>
                    <a:pt x="166300" y="50062"/>
                  </a:cubicBezTo>
                  <a:cubicBezTo>
                    <a:pt x="166300" y="45390"/>
                    <a:pt x="161555" y="45390"/>
                    <a:pt x="157810" y="45390"/>
                  </a:cubicBezTo>
                  <a:lnTo>
                    <a:pt x="8726" y="45390"/>
                  </a:lnTo>
                  <a:cubicBezTo>
                    <a:pt x="4980" y="45390"/>
                    <a:pt x="235" y="45390"/>
                    <a:pt x="235" y="50062"/>
                  </a:cubicBezTo>
                  <a:cubicBezTo>
                    <a:pt x="235" y="54734"/>
                    <a:pt x="4980" y="54734"/>
                    <a:pt x="8476" y="54734"/>
                  </a:cubicBezTo>
                  <a:lnTo>
                    <a:pt x="158059" y="54734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F719388-5FE8-8E0D-5BF6-5224D4F01E5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193172" y="4235520"/>
              <a:ext cx="165315" cy="105814"/>
            </a:xfrm>
            <a:custGeom>
              <a:avLst/>
              <a:gdLst>
                <a:gd name="connsiteX0" fmla="*/ 108375 w 165315"/>
                <a:gd name="connsiteY0" fmla="*/ 24134 h 105814"/>
                <a:gd name="connsiteX1" fmla="*/ 112121 w 165315"/>
                <a:gd name="connsiteY1" fmla="*/ 8951 h 105814"/>
                <a:gd name="connsiteX2" fmla="*/ 104879 w 165315"/>
                <a:gd name="connsiteY2" fmla="*/ 2644 h 105814"/>
                <a:gd name="connsiteX3" fmla="*/ 95639 w 165315"/>
                <a:gd name="connsiteY3" fmla="*/ 9185 h 105814"/>
                <a:gd name="connsiteX4" fmla="*/ 81405 w 165315"/>
                <a:gd name="connsiteY4" fmla="*/ 61508 h 105814"/>
                <a:gd name="connsiteX5" fmla="*/ 79158 w 165315"/>
                <a:gd name="connsiteY5" fmla="*/ 76924 h 105814"/>
                <a:gd name="connsiteX6" fmla="*/ 79408 w 165315"/>
                <a:gd name="connsiteY6" fmla="*/ 81129 h 105814"/>
                <a:gd name="connsiteX7" fmla="*/ 56433 w 165315"/>
                <a:gd name="connsiteY7" fmla="*/ 100750 h 105814"/>
                <a:gd name="connsiteX8" fmla="*/ 36455 w 165315"/>
                <a:gd name="connsiteY8" fmla="*/ 79494 h 105814"/>
                <a:gd name="connsiteX9" fmla="*/ 49441 w 165315"/>
                <a:gd name="connsiteY9" fmla="*/ 34178 h 105814"/>
                <a:gd name="connsiteX10" fmla="*/ 53686 w 165315"/>
                <a:gd name="connsiteY10" fmla="*/ 19229 h 105814"/>
                <a:gd name="connsiteX11" fmla="*/ 33209 w 165315"/>
                <a:gd name="connsiteY11" fmla="*/ 75 h 105814"/>
                <a:gd name="connsiteX12" fmla="*/ 246 w 165315"/>
                <a:gd name="connsiteY12" fmla="*/ 36047 h 105814"/>
                <a:gd name="connsiteX13" fmla="*/ 3242 w 165315"/>
                <a:gd name="connsiteY13" fmla="*/ 38383 h 105814"/>
                <a:gd name="connsiteX14" fmla="*/ 7238 w 165315"/>
                <a:gd name="connsiteY14" fmla="*/ 34178 h 105814"/>
                <a:gd name="connsiteX15" fmla="*/ 32460 w 165315"/>
                <a:gd name="connsiteY15" fmla="*/ 5214 h 105814"/>
                <a:gd name="connsiteX16" fmla="*/ 38703 w 165315"/>
                <a:gd name="connsiteY16" fmla="*/ 12922 h 105814"/>
                <a:gd name="connsiteX17" fmla="*/ 34208 w 165315"/>
                <a:gd name="connsiteY17" fmla="*/ 29273 h 105814"/>
                <a:gd name="connsiteX18" fmla="*/ 20224 w 165315"/>
                <a:gd name="connsiteY18" fmla="*/ 76457 h 105814"/>
                <a:gd name="connsiteX19" fmla="*/ 55684 w 165315"/>
                <a:gd name="connsiteY19" fmla="*/ 105889 h 105814"/>
                <a:gd name="connsiteX20" fmla="*/ 81655 w 165315"/>
                <a:gd name="connsiteY20" fmla="*/ 89538 h 105814"/>
                <a:gd name="connsiteX21" fmla="*/ 112870 w 165315"/>
                <a:gd name="connsiteY21" fmla="*/ 105889 h 105814"/>
                <a:gd name="connsiteX22" fmla="*/ 149080 w 165315"/>
                <a:gd name="connsiteY22" fmla="*/ 77158 h 105814"/>
                <a:gd name="connsiteX23" fmla="*/ 165561 w 165315"/>
                <a:gd name="connsiteY23" fmla="*/ 16426 h 105814"/>
                <a:gd name="connsiteX24" fmla="*/ 154574 w 165315"/>
                <a:gd name="connsiteY24" fmla="*/ 75 h 105814"/>
                <a:gd name="connsiteX25" fmla="*/ 142088 w 165315"/>
                <a:gd name="connsiteY25" fmla="*/ 11287 h 105814"/>
                <a:gd name="connsiteX26" fmla="*/ 145833 w 165315"/>
                <a:gd name="connsiteY26" fmla="*/ 17594 h 105814"/>
                <a:gd name="connsiteX27" fmla="*/ 154823 w 165315"/>
                <a:gd name="connsiteY27" fmla="*/ 37448 h 105814"/>
                <a:gd name="connsiteX28" fmla="*/ 141089 w 165315"/>
                <a:gd name="connsiteY28" fmla="*/ 80195 h 105814"/>
                <a:gd name="connsiteX29" fmla="*/ 113619 w 165315"/>
                <a:gd name="connsiteY29" fmla="*/ 100750 h 105814"/>
                <a:gd name="connsiteX30" fmla="*/ 95140 w 165315"/>
                <a:gd name="connsiteY30" fmla="*/ 80428 h 105814"/>
                <a:gd name="connsiteX31" fmla="*/ 97887 w 165315"/>
                <a:gd name="connsiteY31" fmla="*/ 63376 h 105814"/>
                <a:gd name="connsiteX32" fmla="*/ 108375 w 165315"/>
                <a:gd name="connsiteY32" fmla="*/ 24134 h 10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5315" h="105814">
                  <a:moveTo>
                    <a:pt x="108375" y="24134"/>
                  </a:moveTo>
                  <a:cubicBezTo>
                    <a:pt x="109624" y="18995"/>
                    <a:pt x="112121" y="10352"/>
                    <a:pt x="112121" y="8951"/>
                  </a:cubicBezTo>
                  <a:cubicBezTo>
                    <a:pt x="112121" y="4746"/>
                    <a:pt x="108625" y="2644"/>
                    <a:pt x="104879" y="2644"/>
                  </a:cubicBezTo>
                  <a:cubicBezTo>
                    <a:pt x="101882" y="2644"/>
                    <a:pt x="97387" y="4513"/>
                    <a:pt x="95639" y="9185"/>
                  </a:cubicBezTo>
                  <a:cubicBezTo>
                    <a:pt x="94890" y="10820"/>
                    <a:pt x="83153" y="55435"/>
                    <a:pt x="81405" y="61508"/>
                  </a:cubicBezTo>
                  <a:cubicBezTo>
                    <a:pt x="79657" y="68515"/>
                    <a:pt x="79158" y="72720"/>
                    <a:pt x="79158" y="76924"/>
                  </a:cubicBezTo>
                  <a:cubicBezTo>
                    <a:pt x="79158" y="79494"/>
                    <a:pt x="79158" y="79961"/>
                    <a:pt x="79408" y="81129"/>
                  </a:cubicBezTo>
                  <a:cubicBezTo>
                    <a:pt x="73664" y="93509"/>
                    <a:pt x="66172" y="100750"/>
                    <a:pt x="56433" y="100750"/>
                  </a:cubicBezTo>
                  <a:cubicBezTo>
                    <a:pt x="36455" y="100750"/>
                    <a:pt x="36455" y="83465"/>
                    <a:pt x="36455" y="79494"/>
                  </a:cubicBezTo>
                  <a:cubicBezTo>
                    <a:pt x="36455" y="72019"/>
                    <a:pt x="37704" y="62909"/>
                    <a:pt x="49441" y="34178"/>
                  </a:cubicBezTo>
                  <a:cubicBezTo>
                    <a:pt x="52188" y="27171"/>
                    <a:pt x="53686" y="23900"/>
                    <a:pt x="53686" y="19229"/>
                  </a:cubicBezTo>
                  <a:cubicBezTo>
                    <a:pt x="53686" y="8717"/>
                    <a:pt x="45445" y="75"/>
                    <a:pt x="33209" y="75"/>
                  </a:cubicBezTo>
                  <a:cubicBezTo>
                    <a:pt x="9486" y="75"/>
                    <a:pt x="246" y="33945"/>
                    <a:pt x="246" y="36047"/>
                  </a:cubicBezTo>
                  <a:cubicBezTo>
                    <a:pt x="246" y="38383"/>
                    <a:pt x="2743" y="38383"/>
                    <a:pt x="3242" y="38383"/>
                  </a:cubicBezTo>
                  <a:cubicBezTo>
                    <a:pt x="5740" y="38383"/>
                    <a:pt x="5989" y="37916"/>
                    <a:pt x="7238" y="34178"/>
                  </a:cubicBezTo>
                  <a:cubicBezTo>
                    <a:pt x="13981" y="12455"/>
                    <a:pt x="23720" y="5214"/>
                    <a:pt x="32460" y="5214"/>
                  </a:cubicBezTo>
                  <a:cubicBezTo>
                    <a:pt x="34707" y="5214"/>
                    <a:pt x="38703" y="5447"/>
                    <a:pt x="38703" y="12922"/>
                  </a:cubicBezTo>
                  <a:cubicBezTo>
                    <a:pt x="38703" y="18762"/>
                    <a:pt x="35956" y="25302"/>
                    <a:pt x="34208" y="29273"/>
                  </a:cubicBezTo>
                  <a:cubicBezTo>
                    <a:pt x="23220" y="56836"/>
                    <a:pt x="20224" y="67581"/>
                    <a:pt x="20224" y="76457"/>
                  </a:cubicBezTo>
                  <a:cubicBezTo>
                    <a:pt x="20224" y="97714"/>
                    <a:pt x="36955" y="105889"/>
                    <a:pt x="55684" y="105889"/>
                  </a:cubicBezTo>
                  <a:cubicBezTo>
                    <a:pt x="59929" y="105889"/>
                    <a:pt x="71666" y="105889"/>
                    <a:pt x="81655" y="89538"/>
                  </a:cubicBezTo>
                  <a:cubicBezTo>
                    <a:pt x="88148" y="104487"/>
                    <a:pt x="105379" y="105889"/>
                    <a:pt x="112870" y="105889"/>
                  </a:cubicBezTo>
                  <a:cubicBezTo>
                    <a:pt x="131599" y="105889"/>
                    <a:pt x="142587" y="91173"/>
                    <a:pt x="149080" y="77158"/>
                  </a:cubicBezTo>
                  <a:cubicBezTo>
                    <a:pt x="157570" y="58938"/>
                    <a:pt x="165561" y="27638"/>
                    <a:pt x="165561" y="16426"/>
                  </a:cubicBezTo>
                  <a:cubicBezTo>
                    <a:pt x="165561" y="3579"/>
                    <a:pt x="158819" y="75"/>
                    <a:pt x="154574" y="75"/>
                  </a:cubicBezTo>
                  <a:cubicBezTo>
                    <a:pt x="148331" y="75"/>
                    <a:pt x="142088" y="6148"/>
                    <a:pt x="142088" y="11287"/>
                  </a:cubicBezTo>
                  <a:cubicBezTo>
                    <a:pt x="142088" y="14323"/>
                    <a:pt x="143586" y="15725"/>
                    <a:pt x="145833" y="17594"/>
                  </a:cubicBezTo>
                  <a:cubicBezTo>
                    <a:pt x="148580" y="20163"/>
                    <a:pt x="154823" y="26236"/>
                    <a:pt x="154823" y="37448"/>
                  </a:cubicBezTo>
                  <a:cubicBezTo>
                    <a:pt x="154823" y="45390"/>
                    <a:pt x="147581" y="68282"/>
                    <a:pt x="141089" y="80195"/>
                  </a:cubicBezTo>
                  <a:cubicBezTo>
                    <a:pt x="134596" y="92575"/>
                    <a:pt x="125856" y="100750"/>
                    <a:pt x="113619" y="100750"/>
                  </a:cubicBezTo>
                  <a:cubicBezTo>
                    <a:pt x="101882" y="100750"/>
                    <a:pt x="95140" y="93743"/>
                    <a:pt x="95140" y="80428"/>
                  </a:cubicBezTo>
                  <a:cubicBezTo>
                    <a:pt x="95140" y="73888"/>
                    <a:pt x="96888" y="66647"/>
                    <a:pt x="97887" y="63376"/>
                  </a:cubicBezTo>
                  <a:lnTo>
                    <a:pt x="108375" y="24134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D9E1962-0494-46B6-BA18-3B720F77892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384890" y="4128843"/>
              <a:ext cx="129180" cy="113475"/>
            </a:xfrm>
            <a:custGeom>
              <a:avLst/>
              <a:gdLst>
                <a:gd name="connsiteX0" fmla="*/ 69126 w 129180"/>
                <a:gd name="connsiteY0" fmla="*/ 8083 h 113475"/>
                <a:gd name="connsiteX1" fmla="*/ 122442 w 129180"/>
                <a:gd name="connsiteY1" fmla="*/ 8083 h 113475"/>
                <a:gd name="connsiteX2" fmla="*/ 129434 w 129180"/>
                <a:gd name="connsiteY2" fmla="*/ 4158 h 113475"/>
                <a:gd name="connsiteX3" fmla="*/ 122442 w 129180"/>
                <a:gd name="connsiteY3" fmla="*/ 71 h 113475"/>
                <a:gd name="connsiteX4" fmla="*/ 7245 w 129180"/>
                <a:gd name="connsiteY4" fmla="*/ 71 h 113475"/>
                <a:gd name="connsiteX5" fmla="*/ 253 w 129180"/>
                <a:gd name="connsiteY5" fmla="*/ 3995 h 113475"/>
                <a:gd name="connsiteX6" fmla="*/ 7245 w 129180"/>
                <a:gd name="connsiteY6" fmla="*/ 8083 h 113475"/>
                <a:gd name="connsiteX7" fmla="*/ 60561 w 129180"/>
                <a:gd name="connsiteY7" fmla="*/ 8083 h 113475"/>
                <a:gd name="connsiteX8" fmla="*/ 60561 w 129180"/>
                <a:gd name="connsiteY8" fmla="*/ 107170 h 113475"/>
                <a:gd name="connsiteX9" fmla="*/ 64931 w 129180"/>
                <a:gd name="connsiteY9" fmla="*/ 113546 h 113475"/>
                <a:gd name="connsiteX10" fmla="*/ 69126 w 129180"/>
                <a:gd name="connsiteY10" fmla="*/ 107170 h 113475"/>
                <a:gd name="connsiteX11" fmla="*/ 69126 w 129180"/>
                <a:gd name="connsiteY11" fmla="*/ 8083 h 11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180" h="113475">
                  <a:moveTo>
                    <a:pt x="69126" y="8083"/>
                  </a:moveTo>
                  <a:lnTo>
                    <a:pt x="122442" y="8083"/>
                  </a:lnTo>
                  <a:cubicBezTo>
                    <a:pt x="125239" y="8083"/>
                    <a:pt x="129434" y="8083"/>
                    <a:pt x="129434" y="4158"/>
                  </a:cubicBezTo>
                  <a:cubicBezTo>
                    <a:pt x="129434" y="71"/>
                    <a:pt x="125414" y="71"/>
                    <a:pt x="122442" y="71"/>
                  </a:cubicBezTo>
                  <a:lnTo>
                    <a:pt x="7245" y="71"/>
                  </a:lnTo>
                  <a:cubicBezTo>
                    <a:pt x="4623" y="71"/>
                    <a:pt x="253" y="71"/>
                    <a:pt x="253" y="3995"/>
                  </a:cubicBezTo>
                  <a:cubicBezTo>
                    <a:pt x="253" y="8083"/>
                    <a:pt x="4274" y="8083"/>
                    <a:pt x="7245" y="8083"/>
                  </a:cubicBezTo>
                  <a:lnTo>
                    <a:pt x="60561" y="8083"/>
                  </a:lnTo>
                  <a:lnTo>
                    <a:pt x="60561" y="107170"/>
                  </a:lnTo>
                  <a:cubicBezTo>
                    <a:pt x="60561" y="109786"/>
                    <a:pt x="60561" y="113546"/>
                    <a:pt x="64931" y="113546"/>
                  </a:cubicBezTo>
                  <a:cubicBezTo>
                    <a:pt x="69126" y="113546"/>
                    <a:pt x="69126" y="109622"/>
                    <a:pt x="69126" y="107170"/>
                  </a:cubicBezTo>
                  <a:lnTo>
                    <a:pt x="69126" y="8083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E466EAC-2DC0-4984-F4C2-7205B5E0AB6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375373" y="4324403"/>
              <a:ext cx="78662" cy="103828"/>
            </a:xfrm>
            <a:custGeom>
              <a:avLst/>
              <a:gdLst>
                <a:gd name="connsiteX0" fmla="*/ 78566 w 78662"/>
                <a:gd name="connsiteY0" fmla="*/ 4819 h 103828"/>
                <a:gd name="connsiteX1" fmla="*/ 78915 w 78662"/>
                <a:gd name="connsiteY1" fmla="*/ 2366 h 103828"/>
                <a:gd name="connsiteX2" fmla="*/ 76643 w 78662"/>
                <a:gd name="connsiteY2" fmla="*/ 77 h 103828"/>
                <a:gd name="connsiteX3" fmla="*/ 64057 w 78662"/>
                <a:gd name="connsiteY3" fmla="*/ 10869 h 103828"/>
                <a:gd name="connsiteX4" fmla="*/ 45353 w 78662"/>
                <a:gd name="connsiteY4" fmla="*/ 77 h 103828"/>
                <a:gd name="connsiteX5" fmla="*/ 253 w 78662"/>
                <a:gd name="connsiteY5" fmla="*/ 46678 h 103828"/>
                <a:gd name="connsiteX6" fmla="*/ 26649 w 78662"/>
                <a:gd name="connsiteY6" fmla="*/ 73820 h 103828"/>
                <a:gd name="connsiteX7" fmla="*/ 48674 w 78662"/>
                <a:gd name="connsiteY7" fmla="*/ 64827 h 103828"/>
                <a:gd name="connsiteX8" fmla="*/ 42381 w 78662"/>
                <a:gd name="connsiteY8" fmla="*/ 88700 h 103828"/>
                <a:gd name="connsiteX9" fmla="*/ 28921 w 78662"/>
                <a:gd name="connsiteY9" fmla="*/ 98020 h 103828"/>
                <a:gd name="connsiteX10" fmla="*/ 24376 w 78662"/>
                <a:gd name="connsiteY10" fmla="*/ 101617 h 103828"/>
                <a:gd name="connsiteX11" fmla="*/ 26998 w 78662"/>
                <a:gd name="connsiteY11" fmla="*/ 103906 h 103828"/>
                <a:gd name="connsiteX12" fmla="*/ 45178 w 78662"/>
                <a:gd name="connsiteY12" fmla="*/ 103252 h 103828"/>
                <a:gd name="connsiteX13" fmla="*/ 63882 w 78662"/>
                <a:gd name="connsiteY13" fmla="*/ 103906 h 103828"/>
                <a:gd name="connsiteX14" fmla="*/ 67378 w 78662"/>
                <a:gd name="connsiteY14" fmla="*/ 100309 h 103828"/>
                <a:gd name="connsiteX15" fmla="*/ 62833 w 78662"/>
                <a:gd name="connsiteY15" fmla="*/ 98020 h 103828"/>
                <a:gd name="connsiteX16" fmla="*/ 54268 w 78662"/>
                <a:gd name="connsiteY16" fmla="*/ 96058 h 103828"/>
                <a:gd name="connsiteX17" fmla="*/ 55142 w 78662"/>
                <a:gd name="connsiteY17" fmla="*/ 92460 h 103828"/>
                <a:gd name="connsiteX18" fmla="*/ 78566 w 78662"/>
                <a:gd name="connsiteY18" fmla="*/ 4819 h 103828"/>
                <a:gd name="connsiteX19" fmla="*/ 52170 w 78662"/>
                <a:gd name="connsiteY19" fmla="*/ 51583 h 103828"/>
                <a:gd name="connsiteX20" fmla="*/ 49024 w 78662"/>
                <a:gd name="connsiteY20" fmla="*/ 57306 h 103828"/>
                <a:gd name="connsiteX21" fmla="*/ 27173 w 78662"/>
                <a:gd name="connsiteY21" fmla="*/ 69242 h 103828"/>
                <a:gd name="connsiteX22" fmla="*/ 14412 w 78662"/>
                <a:gd name="connsiteY22" fmla="*/ 53381 h 103828"/>
                <a:gd name="connsiteX23" fmla="*/ 23502 w 78662"/>
                <a:gd name="connsiteY23" fmla="*/ 20189 h 103828"/>
                <a:gd name="connsiteX24" fmla="*/ 45353 w 78662"/>
                <a:gd name="connsiteY24" fmla="*/ 4655 h 103828"/>
                <a:gd name="connsiteX25" fmla="*/ 60910 w 78662"/>
                <a:gd name="connsiteY25" fmla="*/ 18881 h 103828"/>
                <a:gd name="connsiteX26" fmla="*/ 60386 w 78662"/>
                <a:gd name="connsiteY26" fmla="*/ 21333 h 103828"/>
                <a:gd name="connsiteX27" fmla="*/ 52170 w 78662"/>
                <a:gd name="connsiteY27" fmla="*/ 51583 h 10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662" h="103828">
                  <a:moveTo>
                    <a:pt x="78566" y="4819"/>
                  </a:moveTo>
                  <a:cubicBezTo>
                    <a:pt x="78740" y="4165"/>
                    <a:pt x="78915" y="3184"/>
                    <a:pt x="78915" y="2366"/>
                  </a:cubicBezTo>
                  <a:cubicBezTo>
                    <a:pt x="78915" y="1385"/>
                    <a:pt x="78216" y="77"/>
                    <a:pt x="76643" y="77"/>
                  </a:cubicBezTo>
                  <a:cubicBezTo>
                    <a:pt x="74895" y="77"/>
                    <a:pt x="67553" y="5637"/>
                    <a:pt x="64057" y="10869"/>
                  </a:cubicBezTo>
                  <a:cubicBezTo>
                    <a:pt x="62309" y="7599"/>
                    <a:pt x="56540" y="77"/>
                    <a:pt x="45353" y="77"/>
                  </a:cubicBezTo>
                  <a:cubicBezTo>
                    <a:pt x="22978" y="77"/>
                    <a:pt x="253" y="23132"/>
                    <a:pt x="253" y="46678"/>
                  </a:cubicBezTo>
                  <a:cubicBezTo>
                    <a:pt x="253" y="62538"/>
                    <a:pt x="11615" y="73820"/>
                    <a:pt x="26649" y="73820"/>
                  </a:cubicBezTo>
                  <a:cubicBezTo>
                    <a:pt x="36612" y="73820"/>
                    <a:pt x="44828" y="67934"/>
                    <a:pt x="48674" y="64827"/>
                  </a:cubicBezTo>
                  <a:cubicBezTo>
                    <a:pt x="48499" y="65318"/>
                    <a:pt x="43080" y="85920"/>
                    <a:pt x="42381" y="88700"/>
                  </a:cubicBezTo>
                  <a:cubicBezTo>
                    <a:pt x="39934" y="97693"/>
                    <a:pt x="39759" y="97856"/>
                    <a:pt x="28921" y="98020"/>
                  </a:cubicBezTo>
                  <a:cubicBezTo>
                    <a:pt x="26823" y="98020"/>
                    <a:pt x="24376" y="98020"/>
                    <a:pt x="24376" y="101617"/>
                  </a:cubicBezTo>
                  <a:cubicBezTo>
                    <a:pt x="24376" y="102598"/>
                    <a:pt x="25250" y="103906"/>
                    <a:pt x="26998" y="103906"/>
                  </a:cubicBezTo>
                  <a:cubicBezTo>
                    <a:pt x="32767" y="103906"/>
                    <a:pt x="39234" y="103252"/>
                    <a:pt x="45178" y="103252"/>
                  </a:cubicBezTo>
                  <a:cubicBezTo>
                    <a:pt x="51121" y="103252"/>
                    <a:pt x="58463" y="103906"/>
                    <a:pt x="63882" y="103906"/>
                  </a:cubicBezTo>
                  <a:cubicBezTo>
                    <a:pt x="65455" y="103906"/>
                    <a:pt x="67378" y="103415"/>
                    <a:pt x="67378" y="100309"/>
                  </a:cubicBezTo>
                  <a:cubicBezTo>
                    <a:pt x="67378" y="98020"/>
                    <a:pt x="64931" y="98020"/>
                    <a:pt x="62833" y="98020"/>
                  </a:cubicBezTo>
                  <a:cubicBezTo>
                    <a:pt x="58987" y="98020"/>
                    <a:pt x="54268" y="98020"/>
                    <a:pt x="54268" y="96058"/>
                  </a:cubicBezTo>
                  <a:cubicBezTo>
                    <a:pt x="54268" y="95567"/>
                    <a:pt x="54268" y="95240"/>
                    <a:pt x="55142" y="92460"/>
                  </a:cubicBezTo>
                  <a:lnTo>
                    <a:pt x="78566" y="4819"/>
                  </a:lnTo>
                  <a:close/>
                  <a:moveTo>
                    <a:pt x="52170" y="51583"/>
                  </a:moveTo>
                  <a:cubicBezTo>
                    <a:pt x="51296" y="54362"/>
                    <a:pt x="51296" y="54689"/>
                    <a:pt x="49024" y="57306"/>
                  </a:cubicBezTo>
                  <a:cubicBezTo>
                    <a:pt x="42206" y="64827"/>
                    <a:pt x="33990" y="69242"/>
                    <a:pt x="27173" y="69242"/>
                  </a:cubicBezTo>
                  <a:cubicBezTo>
                    <a:pt x="20705" y="69242"/>
                    <a:pt x="14412" y="64991"/>
                    <a:pt x="14412" y="53381"/>
                  </a:cubicBezTo>
                  <a:cubicBezTo>
                    <a:pt x="14412" y="44715"/>
                    <a:pt x="19482" y="26729"/>
                    <a:pt x="23502" y="20189"/>
                  </a:cubicBezTo>
                  <a:cubicBezTo>
                    <a:pt x="31543" y="7108"/>
                    <a:pt x="40458" y="4655"/>
                    <a:pt x="45353" y="4655"/>
                  </a:cubicBezTo>
                  <a:cubicBezTo>
                    <a:pt x="57589" y="4655"/>
                    <a:pt x="60910" y="17246"/>
                    <a:pt x="60910" y="18881"/>
                  </a:cubicBezTo>
                  <a:cubicBezTo>
                    <a:pt x="60910" y="19698"/>
                    <a:pt x="60561" y="20679"/>
                    <a:pt x="60386" y="21333"/>
                  </a:cubicBezTo>
                  <a:lnTo>
                    <a:pt x="52170" y="51583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0D9C25A-14CC-2992-F407-239B5092EE7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547234" y="4235520"/>
              <a:ext cx="165315" cy="105814"/>
            </a:xfrm>
            <a:custGeom>
              <a:avLst/>
              <a:gdLst>
                <a:gd name="connsiteX0" fmla="*/ 108389 w 165315"/>
                <a:gd name="connsiteY0" fmla="*/ 24134 h 105814"/>
                <a:gd name="connsiteX1" fmla="*/ 112135 w 165315"/>
                <a:gd name="connsiteY1" fmla="*/ 8951 h 105814"/>
                <a:gd name="connsiteX2" fmla="*/ 104893 w 165315"/>
                <a:gd name="connsiteY2" fmla="*/ 2644 h 105814"/>
                <a:gd name="connsiteX3" fmla="*/ 95654 w 165315"/>
                <a:gd name="connsiteY3" fmla="*/ 9185 h 105814"/>
                <a:gd name="connsiteX4" fmla="*/ 81419 w 165315"/>
                <a:gd name="connsiteY4" fmla="*/ 61508 h 105814"/>
                <a:gd name="connsiteX5" fmla="*/ 79172 w 165315"/>
                <a:gd name="connsiteY5" fmla="*/ 76924 h 105814"/>
                <a:gd name="connsiteX6" fmla="*/ 79422 w 165315"/>
                <a:gd name="connsiteY6" fmla="*/ 81129 h 105814"/>
                <a:gd name="connsiteX7" fmla="*/ 56447 w 165315"/>
                <a:gd name="connsiteY7" fmla="*/ 100750 h 105814"/>
                <a:gd name="connsiteX8" fmla="*/ 36470 w 165315"/>
                <a:gd name="connsiteY8" fmla="*/ 79494 h 105814"/>
                <a:gd name="connsiteX9" fmla="*/ 49455 w 165315"/>
                <a:gd name="connsiteY9" fmla="*/ 34178 h 105814"/>
                <a:gd name="connsiteX10" fmla="*/ 53700 w 165315"/>
                <a:gd name="connsiteY10" fmla="*/ 19229 h 105814"/>
                <a:gd name="connsiteX11" fmla="*/ 33223 w 165315"/>
                <a:gd name="connsiteY11" fmla="*/ 75 h 105814"/>
                <a:gd name="connsiteX12" fmla="*/ 260 w 165315"/>
                <a:gd name="connsiteY12" fmla="*/ 36047 h 105814"/>
                <a:gd name="connsiteX13" fmla="*/ 3257 w 165315"/>
                <a:gd name="connsiteY13" fmla="*/ 38383 h 105814"/>
                <a:gd name="connsiteX14" fmla="*/ 7252 w 165315"/>
                <a:gd name="connsiteY14" fmla="*/ 34178 h 105814"/>
                <a:gd name="connsiteX15" fmla="*/ 32474 w 165315"/>
                <a:gd name="connsiteY15" fmla="*/ 5214 h 105814"/>
                <a:gd name="connsiteX16" fmla="*/ 38717 w 165315"/>
                <a:gd name="connsiteY16" fmla="*/ 12922 h 105814"/>
                <a:gd name="connsiteX17" fmla="*/ 34222 w 165315"/>
                <a:gd name="connsiteY17" fmla="*/ 29273 h 105814"/>
                <a:gd name="connsiteX18" fmla="*/ 20238 w 165315"/>
                <a:gd name="connsiteY18" fmla="*/ 76457 h 105814"/>
                <a:gd name="connsiteX19" fmla="*/ 55698 w 165315"/>
                <a:gd name="connsiteY19" fmla="*/ 105889 h 105814"/>
                <a:gd name="connsiteX20" fmla="*/ 81669 w 165315"/>
                <a:gd name="connsiteY20" fmla="*/ 89538 h 105814"/>
                <a:gd name="connsiteX21" fmla="*/ 112884 w 165315"/>
                <a:gd name="connsiteY21" fmla="*/ 105889 h 105814"/>
                <a:gd name="connsiteX22" fmla="*/ 149094 w 165315"/>
                <a:gd name="connsiteY22" fmla="*/ 77158 h 105814"/>
                <a:gd name="connsiteX23" fmla="*/ 165576 w 165315"/>
                <a:gd name="connsiteY23" fmla="*/ 16426 h 105814"/>
                <a:gd name="connsiteX24" fmla="*/ 154588 w 165315"/>
                <a:gd name="connsiteY24" fmla="*/ 75 h 105814"/>
                <a:gd name="connsiteX25" fmla="*/ 142102 w 165315"/>
                <a:gd name="connsiteY25" fmla="*/ 11287 h 105814"/>
                <a:gd name="connsiteX26" fmla="*/ 145848 w 165315"/>
                <a:gd name="connsiteY26" fmla="*/ 17594 h 105814"/>
                <a:gd name="connsiteX27" fmla="*/ 154838 w 165315"/>
                <a:gd name="connsiteY27" fmla="*/ 37448 h 105814"/>
                <a:gd name="connsiteX28" fmla="*/ 141103 w 165315"/>
                <a:gd name="connsiteY28" fmla="*/ 80195 h 105814"/>
                <a:gd name="connsiteX29" fmla="*/ 113633 w 165315"/>
                <a:gd name="connsiteY29" fmla="*/ 100750 h 105814"/>
                <a:gd name="connsiteX30" fmla="*/ 95154 w 165315"/>
                <a:gd name="connsiteY30" fmla="*/ 80428 h 105814"/>
                <a:gd name="connsiteX31" fmla="*/ 97901 w 165315"/>
                <a:gd name="connsiteY31" fmla="*/ 63376 h 105814"/>
                <a:gd name="connsiteX32" fmla="*/ 108389 w 165315"/>
                <a:gd name="connsiteY32" fmla="*/ 24134 h 10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5315" h="105814">
                  <a:moveTo>
                    <a:pt x="108389" y="24134"/>
                  </a:moveTo>
                  <a:cubicBezTo>
                    <a:pt x="109638" y="18995"/>
                    <a:pt x="112135" y="10352"/>
                    <a:pt x="112135" y="8951"/>
                  </a:cubicBezTo>
                  <a:cubicBezTo>
                    <a:pt x="112135" y="4746"/>
                    <a:pt x="108639" y="2644"/>
                    <a:pt x="104893" y="2644"/>
                  </a:cubicBezTo>
                  <a:cubicBezTo>
                    <a:pt x="101897" y="2644"/>
                    <a:pt x="97402" y="4513"/>
                    <a:pt x="95654" y="9185"/>
                  </a:cubicBezTo>
                  <a:cubicBezTo>
                    <a:pt x="94904" y="10820"/>
                    <a:pt x="83167" y="55435"/>
                    <a:pt x="81419" y="61508"/>
                  </a:cubicBezTo>
                  <a:cubicBezTo>
                    <a:pt x="79671" y="68515"/>
                    <a:pt x="79172" y="72720"/>
                    <a:pt x="79172" y="76924"/>
                  </a:cubicBezTo>
                  <a:cubicBezTo>
                    <a:pt x="79172" y="79494"/>
                    <a:pt x="79172" y="79961"/>
                    <a:pt x="79422" y="81129"/>
                  </a:cubicBezTo>
                  <a:cubicBezTo>
                    <a:pt x="73678" y="93509"/>
                    <a:pt x="66186" y="100750"/>
                    <a:pt x="56447" y="100750"/>
                  </a:cubicBezTo>
                  <a:cubicBezTo>
                    <a:pt x="36470" y="100750"/>
                    <a:pt x="36470" y="83465"/>
                    <a:pt x="36470" y="79494"/>
                  </a:cubicBezTo>
                  <a:cubicBezTo>
                    <a:pt x="36470" y="72019"/>
                    <a:pt x="37718" y="62909"/>
                    <a:pt x="49455" y="34178"/>
                  </a:cubicBezTo>
                  <a:cubicBezTo>
                    <a:pt x="52202" y="27171"/>
                    <a:pt x="53700" y="23900"/>
                    <a:pt x="53700" y="19229"/>
                  </a:cubicBezTo>
                  <a:cubicBezTo>
                    <a:pt x="53700" y="8717"/>
                    <a:pt x="45460" y="75"/>
                    <a:pt x="33223" y="75"/>
                  </a:cubicBezTo>
                  <a:cubicBezTo>
                    <a:pt x="9500" y="75"/>
                    <a:pt x="260" y="33945"/>
                    <a:pt x="260" y="36047"/>
                  </a:cubicBezTo>
                  <a:cubicBezTo>
                    <a:pt x="260" y="38383"/>
                    <a:pt x="2757" y="38383"/>
                    <a:pt x="3257" y="38383"/>
                  </a:cubicBezTo>
                  <a:cubicBezTo>
                    <a:pt x="5754" y="38383"/>
                    <a:pt x="6004" y="37916"/>
                    <a:pt x="7252" y="34178"/>
                  </a:cubicBezTo>
                  <a:cubicBezTo>
                    <a:pt x="13995" y="12455"/>
                    <a:pt x="23734" y="5214"/>
                    <a:pt x="32474" y="5214"/>
                  </a:cubicBezTo>
                  <a:cubicBezTo>
                    <a:pt x="34722" y="5214"/>
                    <a:pt x="38717" y="5447"/>
                    <a:pt x="38717" y="12922"/>
                  </a:cubicBezTo>
                  <a:cubicBezTo>
                    <a:pt x="38717" y="18762"/>
                    <a:pt x="35970" y="25302"/>
                    <a:pt x="34222" y="29273"/>
                  </a:cubicBezTo>
                  <a:cubicBezTo>
                    <a:pt x="23234" y="56836"/>
                    <a:pt x="20238" y="67581"/>
                    <a:pt x="20238" y="76457"/>
                  </a:cubicBezTo>
                  <a:cubicBezTo>
                    <a:pt x="20238" y="97714"/>
                    <a:pt x="36969" y="105889"/>
                    <a:pt x="55698" y="105889"/>
                  </a:cubicBezTo>
                  <a:cubicBezTo>
                    <a:pt x="59943" y="105889"/>
                    <a:pt x="71680" y="105889"/>
                    <a:pt x="81669" y="89538"/>
                  </a:cubicBezTo>
                  <a:cubicBezTo>
                    <a:pt x="88162" y="104487"/>
                    <a:pt x="105393" y="105889"/>
                    <a:pt x="112884" y="105889"/>
                  </a:cubicBezTo>
                  <a:cubicBezTo>
                    <a:pt x="131613" y="105889"/>
                    <a:pt x="142601" y="91173"/>
                    <a:pt x="149094" y="77158"/>
                  </a:cubicBezTo>
                  <a:cubicBezTo>
                    <a:pt x="157584" y="58938"/>
                    <a:pt x="165576" y="27638"/>
                    <a:pt x="165576" y="16426"/>
                  </a:cubicBezTo>
                  <a:cubicBezTo>
                    <a:pt x="165576" y="3579"/>
                    <a:pt x="158833" y="75"/>
                    <a:pt x="154588" y="75"/>
                  </a:cubicBezTo>
                  <a:cubicBezTo>
                    <a:pt x="148345" y="75"/>
                    <a:pt x="142102" y="6148"/>
                    <a:pt x="142102" y="11287"/>
                  </a:cubicBezTo>
                  <a:cubicBezTo>
                    <a:pt x="142102" y="14323"/>
                    <a:pt x="143600" y="15725"/>
                    <a:pt x="145848" y="17594"/>
                  </a:cubicBezTo>
                  <a:cubicBezTo>
                    <a:pt x="148594" y="20163"/>
                    <a:pt x="154838" y="26236"/>
                    <a:pt x="154838" y="37448"/>
                  </a:cubicBezTo>
                  <a:cubicBezTo>
                    <a:pt x="154838" y="45390"/>
                    <a:pt x="147596" y="68282"/>
                    <a:pt x="141103" y="80195"/>
                  </a:cubicBezTo>
                  <a:cubicBezTo>
                    <a:pt x="134610" y="92575"/>
                    <a:pt x="125870" y="100750"/>
                    <a:pt x="113633" y="100750"/>
                  </a:cubicBezTo>
                  <a:cubicBezTo>
                    <a:pt x="101897" y="100750"/>
                    <a:pt x="95154" y="93743"/>
                    <a:pt x="95154" y="80428"/>
                  </a:cubicBezTo>
                  <a:cubicBezTo>
                    <a:pt x="95154" y="73888"/>
                    <a:pt x="96902" y="66647"/>
                    <a:pt x="97901" y="63376"/>
                  </a:cubicBezTo>
                  <a:lnTo>
                    <a:pt x="108389" y="24134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72C6EE9-4091-A45D-CDE5-07D52309689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718597" y="4301694"/>
              <a:ext cx="97541" cy="103828"/>
            </a:xfrm>
            <a:custGeom>
              <a:avLst/>
              <a:gdLst>
                <a:gd name="connsiteX0" fmla="*/ 13552 w 97541"/>
                <a:gd name="connsiteY0" fmla="*/ 92132 h 103828"/>
                <a:gd name="connsiteX1" fmla="*/ 4987 w 97541"/>
                <a:gd name="connsiteY1" fmla="*/ 98019 h 103828"/>
                <a:gd name="connsiteX2" fmla="*/ 267 w 97541"/>
                <a:gd name="connsiteY2" fmla="*/ 101452 h 103828"/>
                <a:gd name="connsiteX3" fmla="*/ 2714 w 97541"/>
                <a:gd name="connsiteY3" fmla="*/ 103905 h 103828"/>
                <a:gd name="connsiteX4" fmla="*/ 17748 w 97541"/>
                <a:gd name="connsiteY4" fmla="*/ 103251 h 103828"/>
                <a:gd name="connsiteX5" fmla="*/ 36102 w 97541"/>
                <a:gd name="connsiteY5" fmla="*/ 103905 h 103828"/>
                <a:gd name="connsiteX6" fmla="*/ 39598 w 97541"/>
                <a:gd name="connsiteY6" fmla="*/ 100308 h 103828"/>
                <a:gd name="connsiteX7" fmla="*/ 35053 w 97541"/>
                <a:gd name="connsiteY7" fmla="*/ 98019 h 103828"/>
                <a:gd name="connsiteX8" fmla="*/ 26488 w 97541"/>
                <a:gd name="connsiteY8" fmla="*/ 96057 h 103828"/>
                <a:gd name="connsiteX9" fmla="*/ 28411 w 97541"/>
                <a:gd name="connsiteY9" fmla="*/ 88535 h 103828"/>
                <a:gd name="connsiteX10" fmla="*/ 34878 w 97541"/>
                <a:gd name="connsiteY10" fmla="*/ 64172 h 103828"/>
                <a:gd name="connsiteX11" fmla="*/ 52883 w 97541"/>
                <a:gd name="connsiteY11" fmla="*/ 73819 h 103828"/>
                <a:gd name="connsiteX12" fmla="*/ 97808 w 97541"/>
                <a:gd name="connsiteY12" fmla="*/ 27382 h 103828"/>
                <a:gd name="connsiteX13" fmla="*/ 71588 w 97541"/>
                <a:gd name="connsiteY13" fmla="*/ 76 h 103828"/>
                <a:gd name="connsiteX14" fmla="*/ 46765 w 97541"/>
                <a:gd name="connsiteY14" fmla="*/ 11522 h 103828"/>
                <a:gd name="connsiteX15" fmla="*/ 28760 w 97541"/>
                <a:gd name="connsiteY15" fmla="*/ 76 h 103828"/>
                <a:gd name="connsiteX16" fmla="*/ 14951 w 97541"/>
                <a:gd name="connsiteY16" fmla="*/ 8742 h 103828"/>
                <a:gd name="connsiteX17" fmla="*/ 8658 w 97541"/>
                <a:gd name="connsiteY17" fmla="*/ 25093 h 103828"/>
                <a:gd name="connsiteX18" fmla="*/ 11629 w 97541"/>
                <a:gd name="connsiteY18" fmla="*/ 27219 h 103828"/>
                <a:gd name="connsiteX19" fmla="*/ 15475 w 97541"/>
                <a:gd name="connsiteY19" fmla="*/ 22314 h 103828"/>
                <a:gd name="connsiteX20" fmla="*/ 28236 w 97541"/>
                <a:gd name="connsiteY20" fmla="*/ 4655 h 103828"/>
                <a:gd name="connsiteX21" fmla="*/ 34004 w 97541"/>
                <a:gd name="connsiteY21" fmla="*/ 12666 h 103828"/>
                <a:gd name="connsiteX22" fmla="*/ 33480 w 97541"/>
                <a:gd name="connsiteY22" fmla="*/ 17572 h 103828"/>
                <a:gd name="connsiteX23" fmla="*/ 13552 w 97541"/>
                <a:gd name="connsiteY23" fmla="*/ 92132 h 103828"/>
                <a:gd name="connsiteX24" fmla="*/ 46590 w 97541"/>
                <a:gd name="connsiteY24" fmla="*/ 19697 h 103828"/>
                <a:gd name="connsiteX25" fmla="*/ 71063 w 97541"/>
                <a:gd name="connsiteY25" fmla="*/ 4655 h 103828"/>
                <a:gd name="connsiteX26" fmla="*/ 83824 w 97541"/>
                <a:gd name="connsiteY26" fmla="*/ 20515 h 103828"/>
                <a:gd name="connsiteX27" fmla="*/ 74734 w 97541"/>
                <a:gd name="connsiteY27" fmla="*/ 53380 h 103828"/>
                <a:gd name="connsiteX28" fmla="*/ 52883 w 97541"/>
                <a:gd name="connsiteY28" fmla="*/ 69241 h 103828"/>
                <a:gd name="connsiteX29" fmla="*/ 37326 w 97541"/>
                <a:gd name="connsiteY29" fmla="*/ 55016 h 103828"/>
                <a:gd name="connsiteX30" fmla="*/ 37850 w 97541"/>
                <a:gd name="connsiteY30" fmla="*/ 52563 h 103828"/>
                <a:gd name="connsiteX31" fmla="*/ 46590 w 97541"/>
                <a:gd name="connsiteY31" fmla="*/ 19697 h 10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541" h="103828">
                  <a:moveTo>
                    <a:pt x="13552" y="92132"/>
                  </a:moveTo>
                  <a:cubicBezTo>
                    <a:pt x="12329" y="96711"/>
                    <a:pt x="11979" y="98019"/>
                    <a:pt x="4987" y="98019"/>
                  </a:cubicBezTo>
                  <a:cubicBezTo>
                    <a:pt x="2714" y="98019"/>
                    <a:pt x="267" y="98019"/>
                    <a:pt x="267" y="101452"/>
                  </a:cubicBezTo>
                  <a:cubicBezTo>
                    <a:pt x="267" y="103251"/>
                    <a:pt x="1840" y="103905"/>
                    <a:pt x="2714" y="103905"/>
                  </a:cubicBezTo>
                  <a:cubicBezTo>
                    <a:pt x="7259" y="103905"/>
                    <a:pt x="13028" y="103251"/>
                    <a:pt x="17748" y="103251"/>
                  </a:cubicBezTo>
                  <a:cubicBezTo>
                    <a:pt x="23691" y="103251"/>
                    <a:pt x="30334" y="103905"/>
                    <a:pt x="36102" y="103905"/>
                  </a:cubicBezTo>
                  <a:cubicBezTo>
                    <a:pt x="37675" y="103905"/>
                    <a:pt x="39598" y="103414"/>
                    <a:pt x="39598" y="100308"/>
                  </a:cubicBezTo>
                  <a:cubicBezTo>
                    <a:pt x="39598" y="98019"/>
                    <a:pt x="37151" y="98019"/>
                    <a:pt x="35053" y="98019"/>
                  </a:cubicBezTo>
                  <a:cubicBezTo>
                    <a:pt x="31208" y="98019"/>
                    <a:pt x="26488" y="98019"/>
                    <a:pt x="26488" y="96057"/>
                  </a:cubicBezTo>
                  <a:cubicBezTo>
                    <a:pt x="26488" y="95239"/>
                    <a:pt x="27711" y="90988"/>
                    <a:pt x="28411" y="88535"/>
                  </a:cubicBezTo>
                  <a:cubicBezTo>
                    <a:pt x="30508" y="79869"/>
                    <a:pt x="32956" y="71040"/>
                    <a:pt x="34878" y="64172"/>
                  </a:cubicBezTo>
                  <a:cubicBezTo>
                    <a:pt x="36976" y="67442"/>
                    <a:pt x="42395" y="73819"/>
                    <a:pt x="52883" y="73819"/>
                  </a:cubicBezTo>
                  <a:cubicBezTo>
                    <a:pt x="74210" y="73819"/>
                    <a:pt x="97808" y="51745"/>
                    <a:pt x="97808" y="27382"/>
                  </a:cubicBezTo>
                  <a:cubicBezTo>
                    <a:pt x="97808" y="8252"/>
                    <a:pt x="83649" y="76"/>
                    <a:pt x="71588" y="76"/>
                  </a:cubicBezTo>
                  <a:cubicBezTo>
                    <a:pt x="60750" y="76"/>
                    <a:pt x="51485" y="6944"/>
                    <a:pt x="46765" y="11522"/>
                  </a:cubicBezTo>
                  <a:cubicBezTo>
                    <a:pt x="43794" y="2202"/>
                    <a:pt x="34004" y="76"/>
                    <a:pt x="28760" y="76"/>
                  </a:cubicBezTo>
                  <a:cubicBezTo>
                    <a:pt x="21943" y="76"/>
                    <a:pt x="17748" y="4327"/>
                    <a:pt x="14951" y="8742"/>
                  </a:cubicBezTo>
                  <a:cubicBezTo>
                    <a:pt x="11455" y="14302"/>
                    <a:pt x="8658" y="24112"/>
                    <a:pt x="8658" y="25093"/>
                  </a:cubicBezTo>
                  <a:cubicBezTo>
                    <a:pt x="8658" y="27219"/>
                    <a:pt x="11105" y="27219"/>
                    <a:pt x="11629" y="27219"/>
                  </a:cubicBezTo>
                  <a:cubicBezTo>
                    <a:pt x="14077" y="27219"/>
                    <a:pt x="14251" y="26728"/>
                    <a:pt x="15475" y="22314"/>
                  </a:cubicBezTo>
                  <a:cubicBezTo>
                    <a:pt x="18097" y="12830"/>
                    <a:pt x="21419" y="4655"/>
                    <a:pt x="28236" y="4655"/>
                  </a:cubicBezTo>
                  <a:cubicBezTo>
                    <a:pt x="32781" y="4655"/>
                    <a:pt x="34004" y="8252"/>
                    <a:pt x="34004" y="12666"/>
                  </a:cubicBezTo>
                  <a:cubicBezTo>
                    <a:pt x="34004" y="14465"/>
                    <a:pt x="33655" y="16591"/>
                    <a:pt x="33480" y="17572"/>
                  </a:cubicBezTo>
                  <a:lnTo>
                    <a:pt x="13552" y="92132"/>
                  </a:lnTo>
                  <a:close/>
                  <a:moveTo>
                    <a:pt x="46590" y="19697"/>
                  </a:moveTo>
                  <a:cubicBezTo>
                    <a:pt x="56729" y="7107"/>
                    <a:pt x="65469" y="4655"/>
                    <a:pt x="71063" y="4655"/>
                  </a:cubicBezTo>
                  <a:cubicBezTo>
                    <a:pt x="77881" y="4655"/>
                    <a:pt x="83824" y="9396"/>
                    <a:pt x="83824" y="20515"/>
                  </a:cubicBezTo>
                  <a:cubicBezTo>
                    <a:pt x="83824" y="27219"/>
                    <a:pt x="79978" y="43897"/>
                    <a:pt x="74734" y="53380"/>
                  </a:cubicBezTo>
                  <a:cubicBezTo>
                    <a:pt x="70364" y="61392"/>
                    <a:pt x="61798" y="69241"/>
                    <a:pt x="52883" y="69241"/>
                  </a:cubicBezTo>
                  <a:cubicBezTo>
                    <a:pt x="40472" y="69241"/>
                    <a:pt x="37326" y="56651"/>
                    <a:pt x="37326" y="55016"/>
                  </a:cubicBezTo>
                  <a:cubicBezTo>
                    <a:pt x="37326" y="54362"/>
                    <a:pt x="37675" y="53217"/>
                    <a:pt x="37850" y="52563"/>
                  </a:cubicBezTo>
                  <a:lnTo>
                    <a:pt x="46590" y="19697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Z"/>
            </a:p>
          </p:txBody>
        </p:sp>
      </p:grpSp>
      <p:grpSp>
        <p:nvGrpSpPr>
          <p:cNvPr id="217" name="Group 216" descr="\documentclass{article}&#10;\usepackage{amsmath}&#10;\usepackage{amssymb}&#10;\pagestyle{empty}&#10;\begin{document}&#10;$$L_{rank}(q_i,p^+_i,p^-_{i,1},p^-_{i,2},...,p^-_{i,n})= -\operatorname{log}\frac{\operatorname{exp}(\operatorname{sim}(q_i, p^+_i ))}{\operatorname{exp}(\operatorname{sim}(q_i, p^+_i ))+\sum_{j=1}^n \operatorname{exp}(\operatorname{sim}(q_i, p^-_{i,j} ))}$$&#10;&#10;\end{document}" title="IguanaTex Vector Display">
            <a:extLst>
              <a:ext uri="{FF2B5EF4-FFF2-40B4-BE49-F238E27FC236}">
                <a16:creationId xmlns:a16="http://schemas.microsoft.com/office/drawing/2014/main" id="{1E67643B-183B-4417-E7F7-9F5D8754E91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816100" y="3289300"/>
            <a:ext cx="8785445" cy="691206"/>
            <a:chOff x="3398876" y="5158845"/>
            <a:chExt cx="8785445" cy="69120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778A6D-2656-9F9D-4B07-CDB91DA7F2A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398876" y="5375099"/>
              <a:ext cx="152842" cy="172833"/>
            </a:xfrm>
            <a:custGeom>
              <a:avLst/>
              <a:gdLst>
                <a:gd name="connsiteX0" fmla="*/ 84834 w 152842"/>
                <a:gd name="connsiteY0" fmla="*/ 19827 h 172833"/>
                <a:gd name="connsiteX1" fmla="*/ 111657 w 152842"/>
                <a:gd name="connsiteY1" fmla="*/ 7934 h 172833"/>
                <a:gd name="connsiteX2" fmla="*/ 121273 w 152842"/>
                <a:gd name="connsiteY2" fmla="*/ 3126 h 172833"/>
                <a:gd name="connsiteX3" fmla="*/ 117224 w 152842"/>
                <a:gd name="connsiteY3" fmla="*/ 89 h 172833"/>
                <a:gd name="connsiteX4" fmla="*/ 79773 w 152842"/>
                <a:gd name="connsiteY4" fmla="*/ 848 h 172833"/>
                <a:gd name="connsiteX5" fmla="*/ 46117 w 152842"/>
                <a:gd name="connsiteY5" fmla="*/ 89 h 172833"/>
                <a:gd name="connsiteX6" fmla="*/ 41309 w 152842"/>
                <a:gd name="connsiteY6" fmla="*/ 5150 h 172833"/>
                <a:gd name="connsiteX7" fmla="*/ 48395 w 152842"/>
                <a:gd name="connsiteY7" fmla="*/ 7934 h 172833"/>
                <a:gd name="connsiteX8" fmla="*/ 58010 w 152842"/>
                <a:gd name="connsiteY8" fmla="*/ 8440 h 172833"/>
                <a:gd name="connsiteX9" fmla="*/ 64843 w 152842"/>
                <a:gd name="connsiteY9" fmla="*/ 12489 h 172833"/>
                <a:gd name="connsiteX10" fmla="*/ 63831 w 152842"/>
                <a:gd name="connsiteY10" fmla="*/ 17296 h 172833"/>
                <a:gd name="connsiteX11" fmla="*/ 29922 w 152842"/>
                <a:gd name="connsiteY11" fmla="*/ 153185 h 172833"/>
                <a:gd name="connsiteX12" fmla="*/ 6894 w 152842"/>
                <a:gd name="connsiteY12" fmla="*/ 165078 h 172833"/>
                <a:gd name="connsiteX13" fmla="*/ 62 w 152842"/>
                <a:gd name="connsiteY13" fmla="*/ 170139 h 172833"/>
                <a:gd name="connsiteX14" fmla="*/ 6894 w 152842"/>
                <a:gd name="connsiteY14" fmla="*/ 172923 h 172833"/>
                <a:gd name="connsiteX15" fmla="*/ 124057 w 152842"/>
                <a:gd name="connsiteY15" fmla="*/ 172923 h 172833"/>
                <a:gd name="connsiteX16" fmla="*/ 131901 w 152842"/>
                <a:gd name="connsiteY16" fmla="*/ 168621 h 172833"/>
                <a:gd name="connsiteX17" fmla="*/ 151892 w 152842"/>
                <a:gd name="connsiteY17" fmla="*/ 113962 h 172833"/>
                <a:gd name="connsiteX18" fmla="*/ 152905 w 152842"/>
                <a:gd name="connsiteY18" fmla="*/ 110419 h 172833"/>
                <a:gd name="connsiteX19" fmla="*/ 149868 w 152842"/>
                <a:gd name="connsiteY19" fmla="*/ 107636 h 172833"/>
                <a:gd name="connsiteX20" fmla="*/ 145566 w 152842"/>
                <a:gd name="connsiteY20" fmla="*/ 112950 h 172833"/>
                <a:gd name="connsiteX21" fmla="*/ 82050 w 152842"/>
                <a:gd name="connsiteY21" fmla="*/ 165078 h 172833"/>
                <a:gd name="connsiteX22" fmla="*/ 58263 w 152842"/>
                <a:gd name="connsiteY22" fmla="*/ 165078 h 172833"/>
                <a:gd name="connsiteX23" fmla="*/ 52696 w 152842"/>
                <a:gd name="connsiteY23" fmla="*/ 164825 h 172833"/>
                <a:gd name="connsiteX24" fmla="*/ 49407 w 152842"/>
                <a:gd name="connsiteY24" fmla="*/ 162295 h 172833"/>
                <a:gd name="connsiteX25" fmla="*/ 50672 w 152842"/>
                <a:gd name="connsiteY25" fmla="*/ 156475 h 172833"/>
                <a:gd name="connsiteX26" fmla="*/ 84834 w 152842"/>
                <a:gd name="connsiteY26" fmla="*/ 19827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842" h="172833">
                  <a:moveTo>
                    <a:pt x="84834" y="19827"/>
                  </a:moveTo>
                  <a:cubicBezTo>
                    <a:pt x="87111" y="10717"/>
                    <a:pt x="87870" y="7934"/>
                    <a:pt x="111657" y="7934"/>
                  </a:cubicBezTo>
                  <a:cubicBezTo>
                    <a:pt x="119249" y="7934"/>
                    <a:pt x="121273" y="7934"/>
                    <a:pt x="121273" y="3126"/>
                  </a:cubicBezTo>
                  <a:cubicBezTo>
                    <a:pt x="121273" y="89"/>
                    <a:pt x="118490" y="89"/>
                    <a:pt x="117224" y="89"/>
                  </a:cubicBezTo>
                  <a:cubicBezTo>
                    <a:pt x="108874" y="89"/>
                    <a:pt x="88124" y="848"/>
                    <a:pt x="79773" y="848"/>
                  </a:cubicBezTo>
                  <a:cubicBezTo>
                    <a:pt x="72181" y="848"/>
                    <a:pt x="53709" y="89"/>
                    <a:pt x="46117" y="89"/>
                  </a:cubicBezTo>
                  <a:cubicBezTo>
                    <a:pt x="44346" y="89"/>
                    <a:pt x="41309" y="89"/>
                    <a:pt x="41309" y="5150"/>
                  </a:cubicBezTo>
                  <a:cubicBezTo>
                    <a:pt x="41309" y="7934"/>
                    <a:pt x="43587" y="7934"/>
                    <a:pt x="48395" y="7934"/>
                  </a:cubicBezTo>
                  <a:cubicBezTo>
                    <a:pt x="48901" y="7934"/>
                    <a:pt x="53709" y="7934"/>
                    <a:pt x="58010" y="8440"/>
                  </a:cubicBezTo>
                  <a:cubicBezTo>
                    <a:pt x="62565" y="8946"/>
                    <a:pt x="64843" y="9199"/>
                    <a:pt x="64843" y="12489"/>
                  </a:cubicBezTo>
                  <a:cubicBezTo>
                    <a:pt x="64843" y="13501"/>
                    <a:pt x="64590" y="14260"/>
                    <a:pt x="63831" y="17296"/>
                  </a:cubicBezTo>
                  <a:lnTo>
                    <a:pt x="29922" y="153185"/>
                  </a:lnTo>
                  <a:cubicBezTo>
                    <a:pt x="27391" y="163054"/>
                    <a:pt x="26885" y="165078"/>
                    <a:pt x="6894" y="165078"/>
                  </a:cubicBezTo>
                  <a:cubicBezTo>
                    <a:pt x="2592" y="165078"/>
                    <a:pt x="62" y="165078"/>
                    <a:pt x="62" y="170139"/>
                  </a:cubicBezTo>
                  <a:cubicBezTo>
                    <a:pt x="62" y="172923"/>
                    <a:pt x="2339" y="172923"/>
                    <a:pt x="6894" y="172923"/>
                  </a:cubicBezTo>
                  <a:lnTo>
                    <a:pt x="124057" y="172923"/>
                  </a:lnTo>
                  <a:cubicBezTo>
                    <a:pt x="130130" y="172923"/>
                    <a:pt x="130383" y="172923"/>
                    <a:pt x="131901" y="168621"/>
                  </a:cubicBezTo>
                  <a:lnTo>
                    <a:pt x="151892" y="113962"/>
                  </a:lnTo>
                  <a:cubicBezTo>
                    <a:pt x="152905" y="111178"/>
                    <a:pt x="152905" y="110672"/>
                    <a:pt x="152905" y="110419"/>
                  </a:cubicBezTo>
                  <a:cubicBezTo>
                    <a:pt x="152905" y="109407"/>
                    <a:pt x="152145" y="107636"/>
                    <a:pt x="149868" y="107636"/>
                  </a:cubicBezTo>
                  <a:cubicBezTo>
                    <a:pt x="147590" y="107636"/>
                    <a:pt x="147337" y="108901"/>
                    <a:pt x="145566" y="112950"/>
                  </a:cubicBezTo>
                  <a:cubicBezTo>
                    <a:pt x="136962" y="136231"/>
                    <a:pt x="125828" y="165078"/>
                    <a:pt x="82050" y="165078"/>
                  </a:cubicBezTo>
                  <a:lnTo>
                    <a:pt x="58263" y="165078"/>
                  </a:lnTo>
                  <a:cubicBezTo>
                    <a:pt x="54721" y="165078"/>
                    <a:pt x="54215" y="165078"/>
                    <a:pt x="52696" y="164825"/>
                  </a:cubicBezTo>
                  <a:cubicBezTo>
                    <a:pt x="50166" y="164572"/>
                    <a:pt x="49407" y="164319"/>
                    <a:pt x="49407" y="162295"/>
                  </a:cubicBezTo>
                  <a:cubicBezTo>
                    <a:pt x="49407" y="161536"/>
                    <a:pt x="49407" y="161030"/>
                    <a:pt x="50672" y="156475"/>
                  </a:cubicBezTo>
                  <a:lnTo>
                    <a:pt x="84834" y="19827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B6850DD-515D-9496-821E-A4B4CBA269F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569548" y="5507773"/>
              <a:ext cx="82368" cy="79888"/>
            </a:xfrm>
            <a:custGeom>
              <a:avLst/>
              <a:gdLst>
                <a:gd name="connsiteX0" fmla="*/ 33370 w 82368"/>
                <a:gd name="connsiteY0" fmla="*/ 42426 h 79888"/>
                <a:gd name="connsiteX1" fmla="*/ 37976 w 82368"/>
                <a:gd name="connsiteY1" fmla="*/ 24535 h 79888"/>
                <a:gd name="connsiteX2" fmla="*/ 49135 w 82368"/>
                <a:gd name="connsiteY2" fmla="*/ 10010 h 79888"/>
                <a:gd name="connsiteX3" fmla="*/ 63483 w 82368"/>
                <a:gd name="connsiteY3" fmla="*/ 5050 h 79888"/>
                <a:gd name="connsiteX4" fmla="*/ 73226 w 82368"/>
                <a:gd name="connsiteY4" fmla="*/ 7530 h 79888"/>
                <a:gd name="connsiteX5" fmla="*/ 65432 w 82368"/>
                <a:gd name="connsiteY5" fmla="*/ 17273 h 79888"/>
                <a:gd name="connsiteX6" fmla="*/ 72517 w 82368"/>
                <a:gd name="connsiteY6" fmla="*/ 23827 h 79888"/>
                <a:gd name="connsiteX7" fmla="*/ 82437 w 82368"/>
                <a:gd name="connsiteY7" fmla="*/ 13021 h 79888"/>
                <a:gd name="connsiteX8" fmla="*/ 63660 w 82368"/>
                <a:gd name="connsiteY8" fmla="*/ 91 h 79888"/>
                <a:gd name="connsiteX9" fmla="*/ 38684 w 82368"/>
                <a:gd name="connsiteY9" fmla="*/ 12667 h 79888"/>
                <a:gd name="connsiteX10" fmla="*/ 20439 w 82368"/>
                <a:gd name="connsiteY10" fmla="*/ 91 h 79888"/>
                <a:gd name="connsiteX11" fmla="*/ 6623 w 82368"/>
                <a:gd name="connsiteY11" fmla="*/ 9124 h 79888"/>
                <a:gd name="connsiteX12" fmla="*/ 69 w 82368"/>
                <a:gd name="connsiteY12" fmla="*/ 27192 h 79888"/>
                <a:gd name="connsiteX13" fmla="*/ 3080 w 82368"/>
                <a:gd name="connsiteY13" fmla="*/ 29495 h 79888"/>
                <a:gd name="connsiteX14" fmla="*/ 6977 w 82368"/>
                <a:gd name="connsiteY14" fmla="*/ 24181 h 79888"/>
                <a:gd name="connsiteX15" fmla="*/ 19908 w 82368"/>
                <a:gd name="connsiteY15" fmla="*/ 5050 h 79888"/>
                <a:gd name="connsiteX16" fmla="*/ 25753 w 82368"/>
                <a:gd name="connsiteY16" fmla="*/ 13730 h 79888"/>
                <a:gd name="connsiteX17" fmla="*/ 22919 w 82368"/>
                <a:gd name="connsiteY17" fmla="*/ 28432 h 79888"/>
                <a:gd name="connsiteX18" fmla="*/ 19022 w 82368"/>
                <a:gd name="connsiteY18" fmla="*/ 44374 h 79888"/>
                <a:gd name="connsiteX19" fmla="*/ 13354 w 82368"/>
                <a:gd name="connsiteY19" fmla="*/ 67048 h 79888"/>
                <a:gd name="connsiteX20" fmla="*/ 11582 w 82368"/>
                <a:gd name="connsiteY20" fmla="*/ 74310 h 79888"/>
                <a:gd name="connsiteX21" fmla="*/ 17605 w 82368"/>
                <a:gd name="connsiteY21" fmla="*/ 79979 h 79888"/>
                <a:gd name="connsiteX22" fmla="*/ 25222 w 82368"/>
                <a:gd name="connsiteY22" fmla="*/ 74842 h 79888"/>
                <a:gd name="connsiteX23" fmla="*/ 28587 w 82368"/>
                <a:gd name="connsiteY23" fmla="*/ 61557 h 79888"/>
                <a:gd name="connsiteX24" fmla="*/ 33370 w 82368"/>
                <a:gd name="connsiteY24" fmla="*/ 42426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368" h="79888">
                  <a:moveTo>
                    <a:pt x="33370" y="42426"/>
                  </a:moveTo>
                  <a:cubicBezTo>
                    <a:pt x="33547" y="41363"/>
                    <a:pt x="37621" y="25421"/>
                    <a:pt x="37976" y="24535"/>
                  </a:cubicBezTo>
                  <a:cubicBezTo>
                    <a:pt x="38330" y="23118"/>
                    <a:pt x="43467" y="14261"/>
                    <a:pt x="49135" y="10010"/>
                  </a:cubicBezTo>
                  <a:cubicBezTo>
                    <a:pt x="51084" y="8593"/>
                    <a:pt x="55866" y="5050"/>
                    <a:pt x="63483" y="5050"/>
                  </a:cubicBezTo>
                  <a:cubicBezTo>
                    <a:pt x="65254" y="5050"/>
                    <a:pt x="69683" y="5227"/>
                    <a:pt x="73226" y="7530"/>
                  </a:cubicBezTo>
                  <a:cubicBezTo>
                    <a:pt x="67557" y="9124"/>
                    <a:pt x="65432" y="14084"/>
                    <a:pt x="65432" y="17273"/>
                  </a:cubicBezTo>
                  <a:cubicBezTo>
                    <a:pt x="65432" y="21170"/>
                    <a:pt x="68443" y="23827"/>
                    <a:pt x="72517" y="23827"/>
                  </a:cubicBezTo>
                  <a:cubicBezTo>
                    <a:pt x="76591" y="23827"/>
                    <a:pt x="82437" y="20461"/>
                    <a:pt x="82437" y="13021"/>
                  </a:cubicBezTo>
                  <a:cubicBezTo>
                    <a:pt x="82437" y="3810"/>
                    <a:pt x="72694" y="91"/>
                    <a:pt x="63660" y="91"/>
                  </a:cubicBezTo>
                  <a:cubicBezTo>
                    <a:pt x="54449" y="91"/>
                    <a:pt x="46478" y="3810"/>
                    <a:pt x="38684" y="12667"/>
                  </a:cubicBezTo>
                  <a:cubicBezTo>
                    <a:pt x="35496" y="1862"/>
                    <a:pt x="24690" y="91"/>
                    <a:pt x="20439" y="91"/>
                  </a:cubicBezTo>
                  <a:cubicBezTo>
                    <a:pt x="13885" y="91"/>
                    <a:pt x="9457" y="4165"/>
                    <a:pt x="6623" y="9124"/>
                  </a:cubicBezTo>
                  <a:cubicBezTo>
                    <a:pt x="2548" y="16033"/>
                    <a:pt x="69" y="26307"/>
                    <a:pt x="69" y="27192"/>
                  </a:cubicBezTo>
                  <a:cubicBezTo>
                    <a:pt x="69" y="29495"/>
                    <a:pt x="2548" y="29495"/>
                    <a:pt x="3080" y="29495"/>
                  </a:cubicBezTo>
                  <a:cubicBezTo>
                    <a:pt x="5560" y="29495"/>
                    <a:pt x="5737" y="28964"/>
                    <a:pt x="6977" y="24181"/>
                  </a:cubicBezTo>
                  <a:cubicBezTo>
                    <a:pt x="9634" y="13376"/>
                    <a:pt x="12999" y="5050"/>
                    <a:pt x="19908" y="5050"/>
                  </a:cubicBezTo>
                  <a:cubicBezTo>
                    <a:pt x="24513" y="5050"/>
                    <a:pt x="25753" y="8947"/>
                    <a:pt x="25753" y="13730"/>
                  </a:cubicBezTo>
                  <a:cubicBezTo>
                    <a:pt x="25753" y="17096"/>
                    <a:pt x="24159" y="23650"/>
                    <a:pt x="22919" y="28432"/>
                  </a:cubicBezTo>
                  <a:cubicBezTo>
                    <a:pt x="21679" y="33215"/>
                    <a:pt x="19908" y="40477"/>
                    <a:pt x="19022" y="44374"/>
                  </a:cubicBezTo>
                  <a:lnTo>
                    <a:pt x="13354" y="67048"/>
                  </a:lnTo>
                  <a:cubicBezTo>
                    <a:pt x="12645" y="69351"/>
                    <a:pt x="11582" y="73779"/>
                    <a:pt x="11582" y="74310"/>
                  </a:cubicBezTo>
                  <a:cubicBezTo>
                    <a:pt x="11582" y="78207"/>
                    <a:pt x="14771" y="79979"/>
                    <a:pt x="17605" y="79979"/>
                  </a:cubicBezTo>
                  <a:cubicBezTo>
                    <a:pt x="20262" y="79979"/>
                    <a:pt x="23805" y="78385"/>
                    <a:pt x="25222" y="74842"/>
                  </a:cubicBezTo>
                  <a:cubicBezTo>
                    <a:pt x="25576" y="73779"/>
                    <a:pt x="27525" y="65985"/>
                    <a:pt x="28587" y="61557"/>
                  </a:cubicBezTo>
                  <a:lnTo>
                    <a:pt x="33370" y="4242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277AFF3-FE6B-AFCB-4650-D70F9C0AF8E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71433" y="5507773"/>
              <a:ext cx="90339" cy="79888"/>
            </a:xfrm>
            <a:custGeom>
              <a:avLst/>
              <a:gdLst>
                <a:gd name="connsiteX0" fmla="*/ 64018 w 90339"/>
                <a:gd name="connsiteY0" fmla="*/ 10542 h 79888"/>
                <a:gd name="connsiteX1" fmla="*/ 45773 w 90339"/>
                <a:gd name="connsiteY1" fmla="*/ 91 h 79888"/>
                <a:gd name="connsiteX2" fmla="*/ 72 w 90339"/>
                <a:gd name="connsiteY2" fmla="*/ 50574 h 79888"/>
                <a:gd name="connsiteX3" fmla="*/ 26820 w 90339"/>
                <a:gd name="connsiteY3" fmla="*/ 79979 h 79888"/>
                <a:gd name="connsiteX4" fmla="*/ 51973 w 90339"/>
                <a:gd name="connsiteY4" fmla="*/ 67579 h 79888"/>
                <a:gd name="connsiteX5" fmla="*/ 70218 w 90339"/>
                <a:gd name="connsiteY5" fmla="*/ 79979 h 79888"/>
                <a:gd name="connsiteX6" fmla="*/ 84212 w 90339"/>
                <a:gd name="connsiteY6" fmla="*/ 70591 h 79888"/>
                <a:gd name="connsiteX7" fmla="*/ 90412 w 90339"/>
                <a:gd name="connsiteY7" fmla="*/ 52877 h 79888"/>
                <a:gd name="connsiteX8" fmla="*/ 87577 w 90339"/>
                <a:gd name="connsiteY8" fmla="*/ 50574 h 79888"/>
                <a:gd name="connsiteX9" fmla="*/ 83681 w 90339"/>
                <a:gd name="connsiteY9" fmla="*/ 56065 h 79888"/>
                <a:gd name="connsiteX10" fmla="*/ 70750 w 90339"/>
                <a:gd name="connsiteY10" fmla="*/ 75019 h 79888"/>
                <a:gd name="connsiteX11" fmla="*/ 64904 w 90339"/>
                <a:gd name="connsiteY11" fmla="*/ 66339 h 79888"/>
                <a:gd name="connsiteX12" fmla="*/ 67561 w 90339"/>
                <a:gd name="connsiteY12" fmla="*/ 52346 h 79888"/>
                <a:gd name="connsiteX13" fmla="*/ 71458 w 90339"/>
                <a:gd name="connsiteY13" fmla="*/ 36403 h 79888"/>
                <a:gd name="connsiteX14" fmla="*/ 75001 w 90339"/>
                <a:gd name="connsiteY14" fmla="*/ 22941 h 79888"/>
                <a:gd name="connsiteX15" fmla="*/ 78189 w 90339"/>
                <a:gd name="connsiteY15" fmla="*/ 9124 h 79888"/>
                <a:gd name="connsiteX16" fmla="*/ 72167 w 90339"/>
                <a:gd name="connsiteY16" fmla="*/ 3456 h 79888"/>
                <a:gd name="connsiteX17" fmla="*/ 64018 w 90339"/>
                <a:gd name="connsiteY17" fmla="*/ 10542 h 79888"/>
                <a:gd name="connsiteX18" fmla="*/ 52682 w 90339"/>
                <a:gd name="connsiteY18" fmla="*/ 56065 h 79888"/>
                <a:gd name="connsiteX19" fmla="*/ 43648 w 90339"/>
                <a:gd name="connsiteY19" fmla="*/ 67934 h 79888"/>
                <a:gd name="connsiteX20" fmla="*/ 27351 w 90339"/>
                <a:gd name="connsiteY20" fmla="*/ 75019 h 79888"/>
                <a:gd name="connsiteX21" fmla="*/ 14420 w 90339"/>
                <a:gd name="connsiteY21" fmla="*/ 57837 h 79888"/>
                <a:gd name="connsiteX22" fmla="*/ 23632 w 90339"/>
                <a:gd name="connsiteY22" fmla="*/ 21878 h 79888"/>
                <a:gd name="connsiteX23" fmla="*/ 45773 w 90339"/>
                <a:gd name="connsiteY23" fmla="*/ 5050 h 79888"/>
                <a:gd name="connsiteX24" fmla="*/ 61539 w 90339"/>
                <a:gd name="connsiteY24" fmla="*/ 20461 h 79888"/>
                <a:gd name="connsiteX25" fmla="*/ 61007 w 90339"/>
                <a:gd name="connsiteY25" fmla="*/ 22941 h 79888"/>
                <a:gd name="connsiteX26" fmla="*/ 52682 w 90339"/>
                <a:gd name="connsiteY26" fmla="*/ 5606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79888">
                  <a:moveTo>
                    <a:pt x="64018" y="10542"/>
                  </a:moveTo>
                  <a:cubicBezTo>
                    <a:pt x="60299" y="4696"/>
                    <a:pt x="54276" y="91"/>
                    <a:pt x="45773" y="91"/>
                  </a:cubicBezTo>
                  <a:cubicBezTo>
                    <a:pt x="23100" y="91"/>
                    <a:pt x="72" y="25067"/>
                    <a:pt x="72" y="50574"/>
                  </a:cubicBezTo>
                  <a:cubicBezTo>
                    <a:pt x="72" y="67756"/>
                    <a:pt x="11586" y="79979"/>
                    <a:pt x="26820" y="79979"/>
                  </a:cubicBezTo>
                  <a:cubicBezTo>
                    <a:pt x="36385" y="79979"/>
                    <a:pt x="44888" y="74488"/>
                    <a:pt x="51973" y="67579"/>
                  </a:cubicBezTo>
                  <a:cubicBezTo>
                    <a:pt x="55339" y="78207"/>
                    <a:pt x="65613" y="79979"/>
                    <a:pt x="70218" y="79979"/>
                  </a:cubicBezTo>
                  <a:cubicBezTo>
                    <a:pt x="76595" y="79979"/>
                    <a:pt x="81023" y="76082"/>
                    <a:pt x="84212" y="70591"/>
                  </a:cubicBezTo>
                  <a:cubicBezTo>
                    <a:pt x="88109" y="63682"/>
                    <a:pt x="90412" y="53586"/>
                    <a:pt x="90412" y="52877"/>
                  </a:cubicBezTo>
                  <a:cubicBezTo>
                    <a:pt x="90412" y="50574"/>
                    <a:pt x="88109" y="50574"/>
                    <a:pt x="87577" y="50574"/>
                  </a:cubicBezTo>
                  <a:cubicBezTo>
                    <a:pt x="85098" y="50574"/>
                    <a:pt x="84920" y="51283"/>
                    <a:pt x="83681" y="56065"/>
                  </a:cubicBezTo>
                  <a:cubicBezTo>
                    <a:pt x="81555" y="64568"/>
                    <a:pt x="78189" y="75019"/>
                    <a:pt x="70750" y="75019"/>
                  </a:cubicBezTo>
                  <a:cubicBezTo>
                    <a:pt x="66144" y="75019"/>
                    <a:pt x="64904" y="71122"/>
                    <a:pt x="64904" y="66339"/>
                  </a:cubicBezTo>
                  <a:cubicBezTo>
                    <a:pt x="64904" y="63328"/>
                    <a:pt x="66321" y="56951"/>
                    <a:pt x="67561" y="52346"/>
                  </a:cubicBezTo>
                  <a:cubicBezTo>
                    <a:pt x="68801" y="47563"/>
                    <a:pt x="70572" y="40300"/>
                    <a:pt x="71458" y="36403"/>
                  </a:cubicBezTo>
                  <a:lnTo>
                    <a:pt x="75001" y="22941"/>
                  </a:lnTo>
                  <a:cubicBezTo>
                    <a:pt x="76064" y="18336"/>
                    <a:pt x="78189" y="10010"/>
                    <a:pt x="78189" y="9124"/>
                  </a:cubicBezTo>
                  <a:cubicBezTo>
                    <a:pt x="78189" y="5227"/>
                    <a:pt x="75001" y="3456"/>
                    <a:pt x="72167" y="3456"/>
                  </a:cubicBezTo>
                  <a:cubicBezTo>
                    <a:pt x="69155" y="3456"/>
                    <a:pt x="65081" y="5582"/>
                    <a:pt x="64018" y="10542"/>
                  </a:cubicBezTo>
                  <a:close/>
                  <a:moveTo>
                    <a:pt x="52682" y="56065"/>
                  </a:moveTo>
                  <a:cubicBezTo>
                    <a:pt x="51442" y="61025"/>
                    <a:pt x="47545" y="64568"/>
                    <a:pt x="43648" y="67934"/>
                  </a:cubicBezTo>
                  <a:cubicBezTo>
                    <a:pt x="42054" y="69351"/>
                    <a:pt x="34968" y="75019"/>
                    <a:pt x="27351" y="75019"/>
                  </a:cubicBezTo>
                  <a:cubicBezTo>
                    <a:pt x="20797" y="75019"/>
                    <a:pt x="14420" y="70413"/>
                    <a:pt x="14420" y="57837"/>
                  </a:cubicBezTo>
                  <a:cubicBezTo>
                    <a:pt x="14420" y="48449"/>
                    <a:pt x="19557" y="28964"/>
                    <a:pt x="23632" y="21878"/>
                  </a:cubicBezTo>
                  <a:cubicBezTo>
                    <a:pt x="31780" y="7707"/>
                    <a:pt x="40814" y="5050"/>
                    <a:pt x="45773" y="5050"/>
                  </a:cubicBezTo>
                  <a:cubicBezTo>
                    <a:pt x="58173" y="5050"/>
                    <a:pt x="61539" y="18513"/>
                    <a:pt x="61539" y="20461"/>
                  </a:cubicBezTo>
                  <a:cubicBezTo>
                    <a:pt x="61539" y="21170"/>
                    <a:pt x="61184" y="22410"/>
                    <a:pt x="61007" y="22941"/>
                  </a:cubicBezTo>
                  <a:lnTo>
                    <a:pt x="52682" y="5606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EAC39D8-B340-CCB2-4B18-628D92587D6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778717" y="5507773"/>
              <a:ext cx="108229" cy="79888"/>
            </a:xfrm>
            <a:custGeom>
              <a:avLst/>
              <a:gdLst>
                <a:gd name="connsiteX0" fmla="*/ 13362 w 108229"/>
                <a:gd name="connsiteY0" fmla="*/ 67048 h 79888"/>
                <a:gd name="connsiteX1" fmla="*/ 11591 w 108229"/>
                <a:gd name="connsiteY1" fmla="*/ 74310 h 79888"/>
                <a:gd name="connsiteX2" fmla="*/ 17613 w 108229"/>
                <a:gd name="connsiteY2" fmla="*/ 79979 h 79888"/>
                <a:gd name="connsiteX3" fmla="*/ 24522 w 108229"/>
                <a:gd name="connsiteY3" fmla="*/ 76082 h 79888"/>
                <a:gd name="connsiteX4" fmla="*/ 27710 w 108229"/>
                <a:gd name="connsiteY4" fmla="*/ 65099 h 79888"/>
                <a:gd name="connsiteX5" fmla="*/ 31607 w 108229"/>
                <a:gd name="connsiteY5" fmla="*/ 49157 h 79888"/>
                <a:gd name="connsiteX6" fmla="*/ 34618 w 108229"/>
                <a:gd name="connsiteY6" fmla="*/ 37289 h 79888"/>
                <a:gd name="connsiteX7" fmla="*/ 42058 w 108229"/>
                <a:gd name="connsiteY7" fmla="*/ 21347 h 79888"/>
                <a:gd name="connsiteX8" fmla="*/ 68628 w 108229"/>
                <a:gd name="connsiteY8" fmla="*/ 5050 h 79888"/>
                <a:gd name="connsiteX9" fmla="*/ 79079 w 108229"/>
                <a:gd name="connsiteY9" fmla="*/ 17450 h 79888"/>
                <a:gd name="connsiteX10" fmla="*/ 68628 w 108229"/>
                <a:gd name="connsiteY10" fmla="*/ 55180 h 79888"/>
                <a:gd name="connsiteX11" fmla="*/ 65971 w 108229"/>
                <a:gd name="connsiteY11" fmla="*/ 64745 h 79888"/>
                <a:gd name="connsiteX12" fmla="*/ 82799 w 108229"/>
                <a:gd name="connsiteY12" fmla="*/ 79979 h 79888"/>
                <a:gd name="connsiteX13" fmla="*/ 108307 w 108229"/>
                <a:gd name="connsiteY13" fmla="*/ 52877 h 79888"/>
                <a:gd name="connsiteX14" fmla="*/ 105473 w 108229"/>
                <a:gd name="connsiteY14" fmla="*/ 50574 h 79888"/>
                <a:gd name="connsiteX15" fmla="*/ 102107 w 108229"/>
                <a:gd name="connsiteY15" fmla="*/ 53586 h 79888"/>
                <a:gd name="connsiteX16" fmla="*/ 83331 w 108229"/>
                <a:gd name="connsiteY16" fmla="*/ 75019 h 79888"/>
                <a:gd name="connsiteX17" fmla="*/ 78902 w 108229"/>
                <a:gd name="connsiteY17" fmla="*/ 68819 h 79888"/>
                <a:gd name="connsiteX18" fmla="*/ 82976 w 108229"/>
                <a:gd name="connsiteY18" fmla="*/ 54471 h 79888"/>
                <a:gd name="connsiteX19" fmla="*/ 92364 w 108229"/>
                <a:gd name="connsiteY19" fmla="*/ 20284 h 79888"/>
                <a:gd name="connsiteX20" fmla="*/ 69337 w 108229"/>
                <a:gd name="connsiteY20" fmla="*/ 91 h 79888"/>
                <a:gd name="connsiteX21" fmla="*/ 39401 w 108229"/>
                <a:gd name="connsiteY21" fmla="*/ 16210 h 79888"/>
                <a:gd name="connsiteX22" fmla="*/ 20447 w 108229"/>
                <a:gd name="connsiteY22" fmla="*/ 91 h 79888"/>
                <a:gd name="connsiteX23" fmla="*/ 6454 w 108229"/>
                <a:gd name="connsiteY23" fmla="*/ 9656 h 79888"/>
                <a:gd name="connsiteX24" fmla="*/ 77 w 108229"/>
                <a:gd name="connsiteY24" fmla="*/ 27192 h 79888"/>
                <a:gd name="connsiteX25" fmla="*/ 3088 w 108229"/>
                <a:gd name="connsiteY25" fmla="*/ 29495 h 79888"/>
                <a:gd name="connsiteX26" fmla="*/ 6985 w 108229"/>
                <a:gd name="connsiteY26" fmla="*/ 24181 h 79888"/>
                <a:gd name="connsiteX27" fmla="*/ 19916 w 108229"/>
                <a:gd name="connsiteY27" fmla="*/ 5050 h 79888"/>
                <a:gd name="connsiteX28" fmla="*/ 25761 w 108229"/>
                <a:gd name="connsiteY28" fmla="*/ 13730 h 79888"/>
                <a:gd name="connsiteX29" fmla="*/ 22927 w 108229"/>
                <a:gd name="connsiteY29" fmla="*/ 28432 h 79888"/>
                <a:gd name="connsiteX30" fmla="*/ 19030 w 108229"/>
                <a:gd name="connsiteY30" fmla="*/ 44374 h 79888"/>
                <a:gd name="connsiteX31" fmla="*/ 13362 w 108229"/>
                <a:gd name="connsiteY31" fmla="*/ 67048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9888">
                  <a:moveTo>
                    <a:pt x="13362" y="67048"/>
                  </a:moveTo>
                  <a:cubicBezTo>
                    <a:pt x="12653" y="69351"/>
                    <a:pt x="11591" y="73779"/>
                    <a:pt x="11591" y="74310"/>
                  </a:cubicBezTo>
                  <a:cubicBezTo>
                    <a:pt x="11591" y="78207"/>
                    <a:pt x="14779" y="79979"/>
                    <a:pt x="17613" y="79979"/>
                  </a:cubicBezTo>
                  <a:cubicBezTo>
                    <a:pt x="20802" y="79979"/>
                    <a:pt x="23636" y="77676"/>
                    <a:pt x="24522" y="76082"/>
                  </a:cubicBezTo>
                  <a:cubicBezTo>
                    <a:pt x="25407" y="74488"/>
                    <a:pt x="26824" y="68819"/>
                    <a:pt x="27710" y="65099"/>
                  </a:cubicBezTo>
                  <a:cubicBezTo>
                    <a:pt x="28596" y="61734"/>
                    <a:pt x="30544" y="53586"/>
                    <a:pt x="31607" y="49157"/>
                  </a:cubicBezTo>
                  <a:cubicBezTo>
                    <a:pt x="32670" y="45260"/>
                    <a:pt x="33733" y="41363"/>
                    <a:pt x="34618" y="37289"/>
                  </a:cubicBezTo>
                  <a:cubicBezTo>
                    <a:pt x="36567" y="30026"/>
                    <a:pt x="36921" y="28609"/>
                    <a:pt x="42058" y="21347"/>
                  </a:cubicBezTo>
                  <a:cubicBezTo>
                    <a:pt x="47018" y="14261"/>
                    <a:pt x="55343" y="5050"/>
                    <a:pt x="68628" y="5050"/>
                  </a:cubicBezTo>
                  <a:cubicBezTo>
                    <a:pt x="78902" y="5050"/>
                    <a:pt x="79079" y="14084"/>
                    <a:pt x="79079" y="17450"/>
                  </a:cubicBezTo>
                  <a:cubicBezTo>
                    <a:pt x="79079" y="28078"/>
                    <a:pt x="71462" y="47740"/>
                    <a:pt x="68628" y="55180"/>
                  </a:cubicBezTo>
                  <a:cubicBezTo>
                    <a:pt x="66680" y="60140"/>
                    <a:pt x="65971" y="61734"/>
                    <a:pt x="65971" y="64745"/>
                  </a:cubicBezTo>
                  <a:cubicBezTo>
                    <a:pt x="65971" y="74133"/>
                    <a:pt x="73765" y="79979"/>
                    <a:pt x="82799" y="79979"/>
                  </a:cubicBezTo>
                  <a:cubicBezTo>
                    <a:pt x="100513" y="79979"/>
                    <a:pt x="108307" y="55534"/>
                    <a:pt x="108307" y="52877"/>
                  </a:cubicBezTo>
                  <a:cubicBezTo>
                    <a:pt x="108307" y="50574"/>
                    <a:pt x="106004" y="50574"/>
                    <a:pt x="105473" y="50574"/>
                  </a:cubicBezTo>
                  <a:cubicBezTo>
                    <a:pt x="102993" y="50574"/>
                    <a:pt x="102815" y="51637"/>
                    <a:pt x="102107" y="53586"/>
                  </a:cubicBezTo>
                  <a:cubicBezTo>
                    <a:pt x="98033" y="67756"/>
                    <a:pt x="90416" y="75019"/>
                    <a:pt x="83331" y="75019"/>
                  </a:cubicBezTo>
                  <a:cubicBezTo>
                    <a:pt x="79611" y="75019"/>
                    <a:pt x="78902" y="72539"/>
                    <a:pt x="78902" y="68819"/>
                  </a:cubicBezTo>
                  <a:cubicBezTo>
                    <a:pt x="78902" y="64745"/>
                    <a:pt x="79788" y="62442"/>
                    <a:pt x="82976" y="54471"/>
                  </a:cubicBezTo>
                  <a:cubicBezTo>
                    <a:pt x="85102" y="48980"/>
                    <a:pt x="92364" y="30204"/>
                    <a:pt x="92364" y="20284"/>
                  </a:cubicBezTo>
                  <a:cubicBezTo>
                    <a:pt x="92364" y="3102"/>
                    <a:pt x="78725" y="91"/>
                    <a:pt x="69337" y="91"/>
                  </a:cubicBezTo>
                  <a:cubicBezTo>
                    <a:pt x="54635" y="91"/>
                    <a:pt x="44715" y="9124"/>
                    <a:pt x="39401" y="16210"/>
                  </a:cubicBezTo>
                  <a:cubicBezTo>
                    <a:pt x="38161" y="3988"/>
                    <a:pt x="27710" y="91"/>
                    <a:pt x="20447" y="91"/>
                  </a:cubicBezTo>
                  <a:cubicBezTo>
                    <a:pt x="12831" y="91"/>
                    <a:pt x="8756" y="5582"/>
                    <a:pt x="6454" y="9656"/>
                  </a:cubicBezTo>
                  <a:cubicBezTo>
                    <a:pt x="2557" y="16210"/>
                    <a:pt x="77" y="26307"/>
                    <a:pt x="77" y="27192"/>
                  </a:cubicBezTo>
                  <a:cubicBezTo>
                    <a:pt x="77" y="29495"/>
                    <a:pt x="2557" y="29495"/>
                    <a:pt x="3088" y="29495"/>
                  </a:cubicBezTo>
                  <a:cubicBezTo>
                    <a:pt x="5568" y="29495"/>
                    <a:pt x="5745" y="28964"/>
                    <a:pt x="6985" y="24181"/>
                  </a:cubicBezTo>
                  <a:cubicBezTo>
                    <a:pt x="9642" y="13730"/>
                    <a:pt x="13008" y="5050"/>
                    <a:pt x="19916" y="5050"/>
                  </a:cubicBezTo>
                  <a:cubicBezTo>
                    <a:pt x="24522" y="5050"/>
                    <a:pt x="25761" y="8947"/>
                    <a:pt x="25761" y="13730"/>
                  </a:cubicBezTo>
                  <a:cubicBezTo>
                    <a:pt x="25761" y="17096"/>
                    <a:pt x="24167" y="23650"/>
                    <a:pt x="22927" y="28432"/>
                  </a:cubicBezTo>
                  <a:cubicBezTo>
                    <a:pt x="21687" y="33215"/>
                    <a:pt x="19916" y="40477"/>
                    <a:pt x="19030" y="44374"/>
                  </a:cubicBezTo>
                  <a:lnTo>
                    <a:pt x="13362" y="6704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9C1A9D-CCB3-A73B-0C7D-030C26EBA2C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908769" y="5462958"/>
              <a:ext cx="87150" cy="124703"/>
            </a:xfrm>
            <a:custGeom>
              <a:avLst/>
              <a:gdLst>
                <a:gd name="connsiteX0" fmla="*/ 42240 w 87150"/>
                <a:gd name="connsiteY0" fmla="*/ 5405 h 124703"/>
                <a:gd name="connsiteX1" fmla="*/ 42949 w 87150"/>
                <a:gd name="connsiteY1" fmla="*/ 2570 h 124703"/>
                <a:gd name="connsiteX2" fmla="*/ 40114 w 87150"/>
                <a:gd name="connsiteY2" fmla="*/ 91 h 124703"/>
                <a:gd name="connsiteX3" fmla="*/ 17441 w 87150"/>
                <a:gd name="connsiteY3" fmla="*/ 1862 h 124703"/>
                <a:gd name="connsiteX4" fmla="*/ 13544 w 87150"/>
                <a:gd name="connsiteY4" fmla="*/ 5936 h 124703"/>
                <a:gd name="connsiteX5" fmla="*/ 18150 w 87150"/>
                <a:gd name="connsiteY5" fmla="*/ 8416 h 124703"/>
                <a:gd name="connsiteX6" fmla="*/ 26652 w 87150"/>
                <a:gd name="connsiteY6" fmla="*/ 11073 h 124703"/>
                <a:gd name="connsiteX7" fmla="*/ 25943 w 87150"/>
                <a:gd name="connsiteY7" fmla="*/ 14970 h 124703"/>
                <a:gd name="connsiteX8" fmla="*/ 967 w 87150"/>
                <a:gd name="connsiteY8" fmla="*/ 115229 h 124703"/>
                <a:gd name="connsiteX9" fmla="*/ 82 w 87150"/>
                <a:gd name="connsiteY9" fmla="*/ 119126 h 124703"/>
                <a:gd name="connsiteX10" fmla="*/ 6104 w 87150"/>
                <a:gd name="connsiteY10" fmla="*/ 124794 h 124703"/>
                <a:gd name="connsiteX11" fmla="*/ 14253 w 87150"/>
                <a:gd name="connsiteY11" fmla="*/ 117354 h 124703"/>
                <a:gd name="connsiteX12" fmla="*/ 22932 w 87150"/>
                <a:gd name="connsiteY12" fmla="*/ 82990 h 124703"/>
                <a:gd name="connsiteX13" fmla="*/ 45606 w 87150"/>
                <a:gd name="connsiteY13" fmla="*/ 97515 h 124703"/>
                <a:gd name="connsiteX14" fmla="*/ 45251 w 87150"/>
                <a:gd name="connsiteY14" fmla="*/ 101058 h 124703"/>
                <a:gd name="connsiteX15" fmla="*/ 44543 w 87150"/>
                <a:gd name="connsiteY15" fmla="*/ 106549 h 124703"/>
                <a:gd name="connsiteX16" fmla="*/ 63319 w 87150"/>
                <a:gd name="connsiteY16" fmla="*/ 124794 h 124703"/>
                <a:gd name="connsiteX17" fmla="*/ 85815 w 87150"/>
                <a:gd name="connsiteY17" fmla="*/ 97692 h 124703"/>
                <a:gd name="connsiteX18" fmla="*/ 82981 w 87150"/>
                <a:gd name="connsiteY18" fmla="*/ 95390 h 124703"/>
                <a:gd name="connsiteX19" fmla="*/ 79438 w 87150"/>
                <a:gd name="connsiteY19" fmla="*/ 99641 h 124703"/>
                <a:gd name="connsiteX20" fmla="*/ 63851 w 87150"/>
                <a:gd name="connsiteY20" fmla="*/ 119834 h 124703"/>
                <a:gd name="connsiteX21" fmla="*/ 57651 w 87150"/>
                <a:gd name="connsiteY21" fmla="*/ 110623 h 124703"/>
                <a:gd name="connsiteX22" fmla="*/ 58714 w 87150"/>
                <a:gd name="connsiteY22" fmla="*/ 102652 h 124703"/>
                <a:gd name="connsiteX23" fmla="*/ 59599 w 87150"/>
                <a:gd name="connsiteY23" fmla="*/ 97161 h 124703"/>
                <a:gd name="connsiteX24" fmla="*/ 30903 w 87150"/>
                <a:gd name="connsiteY24" fmla="*/ 78385 h 124703"/>
                <a:gd name="connsiteX25" fmla="*/ 45606 w 87150"/>
                <a:gd name="connsiteY25" fmla="*/ 66694 h 124703"/>
                <a:gd name="connsiteX26" fmla="*/ 73416 w 87150"/>
                <a:gd name="connsiteY26" fmla="*/ 49866 h 124703"/>
                <a:gd name="connsiteX27" fmla="*/ 79261 w 87150"/>
                <a:gd name="connsiteY27" fmla="*/ 52168 h 124703"/>
                <a:gd name="connsiteX28" fmla="*/ 70050 w 87150"/>
                <a:gd name="connsiteY28" fmla="*/ 62088 h 124703"/>
                <a:gd name="connsiteX29" fmla="*/ 77136 w 87150"/>
                <a:gd name="connsiteY29" fmla="*/ 68642 h 124703"/>
                <a:gd name="connsiteX30" fmla="*/ 87232 w 87150"/>
                <a:gd name="connsiteY30" fmla="*/ 57305 h 124703"/>
                <a:gd name="connsiteX31" fmla="*/ 73593 w 87150"/>
                <a:gd name="connsiteY31" fmla="*/ 44906 h 124703"/>
                <a:gd name="connsiteX32" fmla="*/ 45251 w 87150"/>
                <a:gd name="connsiteY32" fmla="*/ 60494 h 124703"/>
                <a:gd name="connsiteX33" fmla="*/ 24704 w 87150"/>
                <a:gd name="connsiteY33" fmla="*/ 76082 h 124703"/>
                <a:gd name="connsiteX34" fmla="*/ 42240 w 87150"/>
                <a:gd name="connsiteY34" fmla="*/ 5405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150" h="124703">
                  <a:moveTo>
                    <a:pt x="42240" y="5405"/>
                  </a:moveTo>
                  <a:cubicBezTo>
                    <a:pt x="42417" y="5050"/>
                    <a:pt x="42949" y="2748"/>
                    <a:pt x="42949" y="2570"/>
                  </a:cubicBezTo>
                  <a:cubicBezTo>
                    <a:pt x="42949" y="1685"/>
                    <a:pt x="42240" y="91"/>
                    <a:pt x="40114" y="91"/>
                  </a:cubicBezTo>
                  <a:cubicBezTo>
                    <a:pt x="36572" y="91"/>
                    <a:pt x="21869" y="1508"/>
                    <a:pt x="17441" y="1862"/>
                  </a:cubicBezTo>
                  <a:cubicBezTo>
                    <a:pt x="16024" y="2039"/>
                    <a:pt x="13544" y="2216"/>
                    <a:pt x="13544" y="5936"/>
                  </a:cubicBezTo>
                  <a:cubicBezTo>
                    <a:pt x="13544" y="8416"/>
                    <a:pt x="16024" y="8416"/>
                    <a:pt x="18150" y="8416"/>
                  </a:cubicBezTo>
                  <a:cubicBezTo>
                    <a:pt x="26652" y="8416"/>
                    <a:pt x="26652" y="9656"/>
                    <a:pt x="26652" y="11073"/>
                  </a:cubicBezTo>
                  <a:cubicBezTo>
                    <a:pt x="26652" y="12313"/>
                    <a:pt x="26298" y="13376"/>
                    <a:pt x="25943" y="14970"/>
                  </a:cubicBezTo>
                  <a:lnTo>
                    <a:pt x="967" y="115229"/>
                  </a:lnTo>
                  <a:cubicBezTo>
                    <a:pt x="82" y="118417"/>
                    <a:pt x="82" y="118772"/>
                    <a:pt x="82" y="119126"/>
                  </a:cubicBezTo>
                  <a:cubicBezTo>
                    <a:pt x="82" y="121783"/>
                    <a:pt x="2207" y="124794"/>
                    <a:pt x="6104" y="124794"/>
                  </a:cubicBezTo>
                  <a:cubicBezTo>
                    <a:pt x="10887" y="124794"/>
                    <a:pt x="13190" y="121251"/>
                    <a:pt x="14253" y="117354"/>
                  </a:cubicBezTo>
                  <a:cubicBezTo>
                    <a:pt x="14607" y="116646"/>
                    <a:pt x="22224" y="85470"/>
                    <a:pt x="22932" y="82990"/>
                  </a:cubicBezTo>
                  <a:cubicBezTo>
                    <a:pt x="35509" y="84230"/>
                    <a:pt x="45606" y="88304"/>
                    <a:pt x="45606" y="97515"/>
                  </a:cubicBezTo>
                  <a:cubicBezTo>
                    <a:pt x="45606" y="98401"/>
                    <a:pt x="45606" y="99287"/>
                    <a:pt x="45251" y="101058"/>
                  </a:cubicBezTo>
                  <a:cubicBezTo>
                    <a:pt x="44543" y="103715"/>
                    <a:pt x="44543" y="104601"/>
                    <a:pt x="44543" y="106549"/>
                  </a:cubicBezTo>
                  <a:cubicBezTo>
                    <a:pt x="44543" y="119126"/>
                    <a:pt x="54817" y="124794"/>
                    <a:pt x="63319" y="124794"/>
                  </a:cubicBezTo>
                  <a:cubicBezTo>
                    <a:pt x="80501" y="124794"/>
                    <a:pt x="85815" y="97869"/>
                    <a:pt x="85815" y="97692"/>
                  </a:cubicBezTo>
                  <a:cubicBezTo>
                    <a:pt x="85815" y="95390"/>
                    <a:pt x="83513" y="95390"/>
                    <a:pt x="82981" y="95390"/>
                  </a:cubicBezTo>
                  <a:cubicBezTo>
                    <a:pt x="80501" y="95390"/>
                    <a:pt x="80324" y="96275"/>
                    <a:pt x="79438" y="99641"/>
                  </a:cubicBezTo>
                  <a:cubicBezTo>
                    <a:pt x="77313" y="107258"/>
                    <a:pt x="72530" y="119834"/>
                    <a:pt x="63851" y="119834"/>
                  </a:cubicBezTo>
                  <a:cubicBezTo>
                    <a:pt x="59068" y="119834"/>
                    <a:pt x="57651" y="115406"/>
                    <a:pt x="57651" y="110623"/>
                  </a:cubicBezTo>
                  <a:cubicBezTo>
                    <a:pt x="57651" y="107612"/>
                    <a:pt x="57651" y="107258"/>
                    <a:pt x="58714" y="102652"/>
                  </a:cubicBezTo>
                  <a:cubicBezTo>
                    <a:pt x="58891" y="102121"/>
                    <a:pt x="59599" y="99109"/>
                    <a:pt x="59599" y="97161"/>
                  </a:cubicBezTo>
                  <a:cubicBezTo>
                    <a:pt x="59599" y="81396"/>
                    <a:pt x="38343" y="78916"/>
                    <a:pt x="30903" y="78385"/>
                  </a:cubicBezTo>
                  <a:cubicBezTo>
                    <a:pt x="36040" y="75196"/>
                    <a:pt x="42594" y="69351"/>
                    <a:pt x="45606" y="66694"/>
                  </a:cubicBezTo>
                  <a:cubicBezTo>
                    <a:pt x="54639" y="58191"/>
                    <a:pt x="63496" y="49866"/>
                    <a:pt x="73416" y="49866"/>
                  </a:cubicBezTo>
                  <a:cubicBezTo>
                    <a:pt x="75542" y="49866"/>
                    <a:pt x="77844" y="50397"/>
                    <a:pt x="79261" y="52168"/>
                  </a:cubicBezTo>
                  <a:cubicBezTo>
                    <a:pt x="71645" y="53408"/>
                    <a:pt x="70050" y="59431"/>
                    <a:pt x="70050" y="62088"/>
                  </a:cubicBezTo>
                  <a:cubicBezTo>
                    <a:pt x="70050" y="65985"/>
                    <a:pt x="73062" y="68642"/>
                    <a:pt x="77136" y="68642"/>
                  </a:cubicBezTo>
                  <a:cubicBezTo>
                    <a:pt x="81918" y="68642"/>
                    <a:pt x="87232" y="64745"/>
                    <a:pt x="87232" y="57305"/>
                  </a:cubicBezTo>
                  <a:cubicBezTo>
                    <a:pt x="87232" y="51460"/>
                    <a:pt x="82981" y="44906"/>
                    <a:pt x="73593" y="44906"/>
                  </a:cubicBezTo>
                  <a:cubicBezTo>
                    <a:pt x="63496" y="44906"/>
                    <a:pt x="54285" y="52168"/>
                    <a:pt x="45251" y="60494"/>
                  </a:cubicBezTo>
                  <a:cubicBezTo>
                    <a:pt x="37812" y="67579"/>
                    <a:pt x="31966" y="73070"/>
                    <a:pt x="24704" y="76082"/>
                  </a:cubicBezTo>
                  <a:lnTo>
                    <a:pt x="42240" y="540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83FF880-EBE8-6563-9B8C-9683886A5D1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045040" y="5358144"/>
              <a:ext cx="58707" cy="253051"/>
            </a:xfrm>
            <a:custGeom>
              <a:avLst/>
              <a:gdLst>
                <a:gd name="connsiteX0" fmla="*/ 58794 w 58707"/>
                <a:gd name="connsiteY0" fmla="*/ 250610 h 253051"/>
                <a:gd name="connsiteX1" fmla="*/ 54493 w 58707"/>
                <a:gd name="connsiteY1" fmla="*/ 245042 h 253051"/>
                <a:gd name="connsiteX2" fmla="*/ 14764 w 58707"/>
                <a:gd name="connsiteY2" fmla="*/ 126615 h 253051"/>
                <a:gd name="connsiteX3" fmla="*/ 55505 w 58707"/>
                <a:gd name="connsiteY3" fmla="*/ 6921 h 253051"/>
                <a:gd name="connsiteX4" fmla="*/ 58794 w 58707"/>
                <a:gd name="connsiteY4" fmla="*/ 2620 h 253051"/>
                <a:gd name="connsiteX5" fmla="*/ 56264 w 58707"/>
                <a:gd name="connsiteY5" fmla="*/ 89 h 253051"/>
                <a:gd name="connsiteX6" fmla="*/ 16029 w 58707"/>
                <a:gd name="connsiteY6" fmla="*/ 49434 h 253051"/>
                <a:gd name="connsiteX7" fmla="*/ 87 w 58707"/>
                <a:gd name="connsiteY7" fmla="*/ 126615 h 253051"/>
                <a:gd name="connsiteX8" fmla="*/ 16788 w 58707"/>
                <a:gd name="connsiteY8" fmla="*/ 205567 h 253051"/>
                <a:gd name="connsiteX9" fmla="*/ 56264 w 58707"/>
                <a:gd name="connsiteY9" fmla="*/ 253140 h 253051"/>
                <a:gd name="connsiteX10" fmla="*/ 58794 w 58707"/>
                <a:gd name="connsiteY10" fmla="*/ 25061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794" y="250610"/>
                  </a:moveTo>
                  <a:cubicBezTo>
                    <a:pt x="58794" y="249850"/>
                    <a:pt x="58794" y="249344"/>
                    <a:pt x="54493" y="245042"/>
                  </a:cubicBezTo>
                  <a:cubicBezTo>
                    <a:pt x="22861" y="213158"/>
                    <a:pt x="14764" y="165331"/>
                    <a:pt x="14764" y="126615"/>
                  </a:cubicBezTo>
                  <a:cubicBezTo>
                    <a:pt x="14764" y="82584"/>
                    <a:pt x="24380" y="38553"/>
                    <a:pt x="55505" y="6921"/>
                  </a:cubicBezTo>
                  <a:cubicBezTo>
                    <a:pt x="58794" y="3885"/>
                    <a:pt x="58794" y="3379"/>
                    <a:pt x="58794" y="2620"/>
                  </a:cubicBezTo>
                  <a:cubicBezTo>
                    <a:pt x="58794" y="848"/>
                    <a:pt x="57782" y="89"/>
                    <a:pt x="56264" y="89"/>
                  </a:cubicBezTo>
                  <a:cubicBezTo>
                    <a:pt x="53733" y="89"/>
                    <a:pt x="30959" y="17297"/>
                    <a:pt x="16029" y="49434"/>
                  </a:cubicBezTo>
                  <a:cubicBezTo>
                    <a:pt x="3123" y="77270"/>
                    <a:pt x="87" y="105358"/>
                    <a:pt x="87" y="126615"/>
                  </a:cubicBezTo>
                  <a:cubicBezTo>
                    <a:pt x="87" y="146353"/>
                    <a:pt x="2870" y="176972"/>
                    <a:pt x="16788" y="205567"/>
                  </a:cubicBezTo>
                  <a:cubicBezTo>
                    <a:pt x="31971" y="236692"/>
                    <a:pt x="53733" y="253140"/>
                    <a:pt x="56264" y="253140"/>
                  </a:cubicBezTo>
                  <a:cubicBezTo>
                    <a:pt x="57782" y="253140"/>
                    <a:pt x="58794" y="252381"/>
                    <a:pt x="58794" y="250610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7AF5EC5-A737-11C5-CC47-F4C5BC62FDF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128519" y="5436084"/>
              <a:ext cx="104256" cy="160940"/>
            </a:xfrm>
            <a:custGeom>
              <a:avLst/>
              <a:gdLst>
                <a:gd name="connsiteX0" fmla="*/ 104347 w 104256"/>
                <a:gd name="connsiteY0" fmla="*/ 2873 h 160940"/>
                <a:gd name="connsiteX1" fmla="*/ 101817 w 104256"/>
                <a:gd name="connsiteY1" fmla="*/ 342 h 160940"/>
                <a:gd name="connsiteX2" fmla="*/ 84609 w 104256"/>
                <a:gd name="connsiteY2" fmla="*/ 17803 h 160940"/>
                <a:gd name="connsiteX3" fmla="*/ 61076 w 104256"/>
                <a:gd name="connsiteY3" fmla="*/ 89 h 160940"/>
                <a:gd name="connsiteX4" fmla="*/ 90 w 104256"/>
                <a:gd name="connsiteY4" fmla="*/ 74233 h 160940"/>
                <a:gd name="connsiteX5" fmla="*/ 33493 w 104256"/>
                <a:gd name="connsiteY5" fmla="*/ 114721 h 160940"/>
                <a:gd name="connsiteX6" fmla="*/ 63353 w 104256"/>
                <a:gd name="connsiteY6" fmla="*/ 99538 h 160940"/>
                <a:gd name="connsiteX7" fmla="*/ 51966 w 104256"/>
                <a:gd name="connsiteY7" fmla="*/ 144834 h 160940"/>
                <a:gd name="connsiteX8" fmla="*/ 33746 w 104256"/>
                <a:gd name="connsiteY8" fmla="*/ 153185 h 160940"/>
                <a:gd name="connsiteX9" fmla="*/ 27926 w 104256"/>
                <a:gd name="connsiteY9" fmla="*/ 158246 h 160940"/>
                <a:gd name="connsiteX10" fmla="*/ 31216 w 104256"/>
                <a:gd name="connsiteY10" fmla="*/ 161030 h 160940"/>
                <a:gd name="connsiteX11" fmla="*/ 56521 w 104256"/>
                <a:gd name="connsiteY11" fmla="*/ 160270 h 160940"/>
                <a:gd name="connsiteX12" fmla="*/ 82585 w 104256"/>
                <a:gd name="connsiteY12" fmla="*/ 161030 h 160940"/>
                <a:gd name="connsiteX13" fmla="*/ 87140 w 104256"/>
                <a:gd name="connsiteY13" fmla="*/ 155969 h 160940"/>
                <a:gd name="connsiteX14" fmla="*/ 80561 w 104256"/>
                <a:gd name="connsiteY14" fmla="*/ 153185 h 160940"/>
                <a:gd name="connsiteX15" fmla="*/ 68414 w 104256"/>
                <a:gd name="connsiteY15" fmla="*/ 149136 h 160940"/>
                <a:gd name="connsiteX16" fmla="*/ 69426 w 104256"/>
                <a:gd name="connsiteY16" fmla="*/ 143569 h 160940"/>
                <a:gd name="connsiteX17" fmla="*/ 104347 w 104256"/>
                <a:gd name="connsiteY17" fmla="*/ 2873 h 160940"/>
                <a:gd name="connsiteX18" fmla="*/ 34252 w 104256"/>
                <a:gd name="connsiteY18" fmla="*/ 109154 h 160940"/>
                <a:gd name="connsiteX19" fmla="*/ 18057 w 104256"/>
                <a:gd name="connsiteY19" fmla="*/ 85367 h 160940"/>
                <a:gd name="connsiteX20" fmla="*/ 29697 w 104256"/>
                <a:gd name="connsiteY20" fmla="*/ 35010 h 160940"/>
                <a:gd name="connsiteX21" fmla="*/ 61076 w 104256"/>
                <a:gd name="connsiteY21" fmla="*/ 5656 h 160940"/>
                <a:gd name="connsiteX22" fmla="*/ 81067 w 104256"/>
                <a:gd name="connsiteY22" fmla="*/ 27925 h 160940"/>
                <a:gd name="connsiteX23" fmla="*/ 66390 w 104256"/>
                <a:gd name="connsiteY23" fmla="*/ 85873 h 160940"/>
                <a:gd name="connsiteX24" fmla="*/ 34252 w 104256"/>
                <a:gd name="connsiteY24" fmla="*/ 109154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60940">
                  <a:moveTo>
                    <a:pt x="104347" y="2873"/>
                  </a:moveTo>
                  <a:cubicBezTo>
                    <a:pt x="104347" y="1860"/>
                    <a:pt x="103588" y="342"/>
                    <a:pt x="101817" y="342"/>
                  </a:cubicBezTo>
                  <a:cubicBezTo>
                    <a:pt x="99033" y="342"/>
                    <a:pt x="88911" y="10464"/>
                    <a:pt x="84609" y="17803"/>
                  </a:cubicBezTo>
                  <a:cubicBezTo>
                    <a:pt x="79042" y="4138"/>
                    <a:pt x="69173" y="89"/>
                    <a:pt x="61076" y="89"/>
                  </a:cubicBezTo>
                  <a:cubicBezTo>
                    <a:pt x="31216" y="89"/>
                    <a:pt x="90" y="37541"/>
                    <a:pt x="90" y="74233"/>
                  </a:cubicBezTo>
                  <a:cubicBezTo>
                    <a:pt x="90" y="99032"/>
                    <a:pt x="15020" y="114721"/>
                    <a:pt x="33493" y="114721"/>
                  </a:cubicBezTo>
                  <a:cubicBezTo>
                    <a:pt x="44374" y="114721"/>
                    <a:pt x="54243" y="108648"/>
                    <a:pt x="63353" y="99538"/>
                  </a:cubicBezTo>
                  <a:cubicBezTo>
                    <a:pt x="61076" y="108395"/>
                    <a:pt x="52725" y="142557"/>
                    <a:pt x="51966" y="144834"/>
                  </a:cubicBezTo>
                  <a:cubicBezTo>
                    <a:pt x="49942" y="151920"/>
                    <a:pt x="47917" y="152932"/>
                    <a:pt x="33746" y="153185"/>
                  </a:cubicBezTo>
                  <a:cubicBezTo>
                    <a:pt x="30457" y="153185"/>
                    <a:pt x="27926" y="153185"/>
                    <a:pt x="27926" y="158246"/>
                  </a:cubicBezTo>
                  <a:cubicBezTo>
                    <a:pt x="27926" y="158499"/>
                    <a:pt x="27926" y="161030"/>
                    <a:pt x="31216" y="161030"/>
                  </a:cubicBezTo>
                  <a:cubicBezTo>
                    <a:pt x="39313" y="161030"/>
                    <a:pt x="48170" y="160270"/>
                    <a:pt x="56521" y="160270"/>
                  </a:cubicBezTo>
                  <a:cubicBezTo>
                    <a:pt x="65125" y="160270"/>
                    <a:pt x="74234" y="161030"/>
                    <a:pt x="82585" y="161030"/>
                  </a:cubicBezTo>
                  <a:cubicBezTo>
                    <a:pt x="83850" y="161030"/>
                    <a:pt x="87140" y="161030"/>
                    <a:pt x="87140" y="155969"/>
                  </a:cubicBezTo>
                  <a:cubicBezTo>
                    <a:pt x="87140" y="153185"/>
                    <a:pt x="84609" y="153185"/>
                    <a:pt x="80561" y="153185"/>
                  </a:cubicBezTo>
                  <a:cubicBezTo>
                    <a:pt x="68414" y="153185"/>
                    <a:pt x="68414" y="151414"/>
                    <a:pt x="68414" y="149136"/>
                  </a:cubicBezTo>
                  <a:cubicBezTo>
                    <a:pt x="68414" y="147365"/>
                    <a:pt x="68920" y="145846"/>
                    <a:pt x="69426" y="143569"/>
                  </a:cubicBezTo>
                  <a:lnTo>
                    <a:pt x="104347" y="2873"/>
                  </a:lnTo>
                  <a:close/>
                  <a:moveTo>
                    <a:pt x="34252" y="109154"/>
                  </a:moveTo>
                  <a:cubicBezTo>
                    <a:pt x="19069" y="109154"/>
                    <a:pt x="18057" y="89669"/>
                    <a:pt x="18057" y="85367"/>
                  </a:cubicBezTo>
                  <a:cubicBezTo>
                    <a:pt x="18057" y="73221"/>
                    <a:pt x="25396" y="45638"/>
                    <a:pt x="29697" y="35010"/>
                  </a:cubicBezTo>
                  <a:cubicBezTo>
                    <a:pt x="37542" y="16284"/>
                    <a:pt x="50701" y="5656"/>
                    <a:pt x="61076" y="5656"/>
                  </a:cubicBezTo>
                  <a:cubicBezTo>
                    <a:pt x="77524" y="5656"/>
                    <a:pt x="81067" y="26153"/>
                    <a:pt x="81067" y="27925"/>
                  </a:cubicBezTo>
                  <a:cubicBezTo>
                    <a:pt x="81067" y="29443"/>
                    <a:pt x="67149" y="84861"/>
                    <a:pt x="66390" y="85873"/>
                  </a:cubicBezTo>
                  <a:cubicBezTo>
                    <a:pt x="62594" y="92959"/>
                    <a:pt x="48423" y="109154"/>
                    <a:pt x="34252" y="109154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8DA48AF-A73F-B5C3-F638-D5027393A67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239688" y="5468449"/>
              <a:ext cx="53672" cy="119212"/>
            </a:xfrm>
            <a:custGeom>
              <a:avLst/>
              <a:gdLst>
                <a:gd name="connsiteX0" fmla="*/ 49162 w 53672"/>
                <a:gd name="connsiteY0" fmla="*/ 6822 h 119212"/>
                <a:gd name="connsiteX1" fmla="*/ 42076 w 53672"/>
                <a:gd name="connsiteY1" fmla="*/ 91 h 119212"/>
                <a:gd name="connsiteX2" fmla="*/ 32156 w 53672"/>
                <a:gd name="connsiteY2" fmla="*/ 9833 h 119212"/>
                <a:gd name="connsiteX3" fmla="*/ 39242 w 53672"/>
                <a:gd name="connsiteY3" fmla="*/ 16564 h 119212"/>
                <a:gd name="connsiteX4" fmla="*/ 49162 w 53672"/>
                <a:gd name="connsiteY4" fmla="*/ 6822 h 119212"/>
                <a:gd name="connsiteX5" fmla="*/ 13026 w 53672"/>
                <a:gd name="connsiteY5" fmla="*/ 96807 h 119212"/>
                <a:gd name="connsiteX6" fmla="*/ 11432 w 53672"/>
                <a:gd name="connsiteY6" fmla="*/ 104246 h 119212"/>
                <a:gd name="connsiteX7" fmla="*/ 28260 w 53672"/>
                <a:gd name="connsiteY7" fmla="*/ 119303 h 119212"/>
                <a:gd name="connsiteX8" fmla="*/ 53767 w 53672"/>
                <a:gd name="connsiteY8" fmla="*/ 92201 h 119212"/>
                <a:gd name="connsiteX9" fmla="*/ 50933 w 53672"/>
                <a:gd name="connsiteY9" fmla="*/ 89898 h 119212"/>
                <a:gd name="connsiteX10" fmla="*/ 47567 w 53672"/>
                <a:gd name="connsiteY10" fmla="*/ 92910 h 119212"/>
                <a:gd name="connsiteX11" fmla="*/ 28791 w 53672"/>
                <a:gd name="connsiteY11" fmla="*/ 114343 h 119212"/>
                <a:gd name="connsiteX12" fmla="*/ 24363 w 53672"/>
                <a:gd name="connsiteY12" fmla="*/ 108143 h 119212"/>
                <a:gd name="connsiteX13" fmla="*/ 27197 w 53672"/>
                <a:gd name="connsiteY13" fmla="*/ 96807 h 119212"/>
                <a:gd name="connsiteX14" fmla="*/ 32865 w 53672"/>
                <a:gd name="connsiteY14" fmla="*/ 82636 h 119212"/>
                <a:gd name="connsiteX15" fmla="*/ 41545 w 53672"/>
                <a:gd name="connsiteY15" fmla="*/ 60140 h 119212"/>
                <a:gd name="connsiteX16" fmla="*/ 42607 w 53672"/>
                <a:gd name="connsiteY16" fmla="*/ 54471 h 119212"/>
                <a:gd name="connsiteX17" fmla="*/ 25780 w 53672"/>
                <a:gd name="connsiteY17" fmla="*/ 39415 h 119212"/>
                <a:gd name="connsiteX18" fmla="*/ 95 w 53672"/>
                <a:gd name="connsiteY18" fmla="*/ 66516 h 119212"/>
                <a:gd name="connsiteX19" fmla="*/ 3106 w 53672"/>
                <a:gd name="connsiteY19" fmla="*/ 68819 h 119212"/>
                <a:gd name="connsiteX20" fmla="*/ 6295 w 53672"/>
                <a:gd name="connsiteY20" fmla="*/ 65985 h 119212"/>
                <a:gd name="connsiteX21" fmla="*/ 25248 w 53672"/>
                <a:gd name="connsiteY21" fmla="*/ 44374 h 119212"/>
                <a:gd name="connsiteX22" fmla="*/ 29677 w 53672"/>
                <a:gd name="connsiteY22" fmla="*/ 50574 h 119212"/>
                <a:gd name="connsiteX23" fmla="*/ 24185 w 53672"/>
                <a:gd name="connsiteY23" fmla="*/ 68288 h 119212"/>
                <a:gd name="connsiteX24" fmla="*/ 13026 w 53672"/>
                <a:gd name="connsiteY24" fmla="*/ 96807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162" y="6822"/>
                  </a:moveTo>
                  <a:cubicBezTo>
                    <a:pt x="49162" y="3988"/>
                    <a:pt x="47036" y="91"/>
                    <a:pt x="42076" y="91"/>
                  </a:cubicBezTo>
                  <a:cubicBezTo>
                    <a:pt x="37293" y="91"/>
                    <a:pt x="32156" y="4696"/>
                    <a:pt x="32156" y="9833"/>
                  </a:cubicBezTo>
                  <a:cubicBezTo>
                    <a:pt x="32156" y="12844"/>
                    <a:pt x="34459" y="16564"/>
                    <a:pt x="39242" y="16564"/>
                  </a:cubicBezTo>
                  <a:cubicBezTo>
                    <a:pt x="44379" y="16564"/>
                    <a:pt x="49162" y="11604"/>
                    <a:pt x="49162" y="6822"/>
                  </a:cubicBezTo>
                  <a:close/>
                  <a:moveTo>
                    <a:pt x="13026" y="96807"/>
                  </a:moveTo>
                  <a:cubicBezTo>
                    <a:pt x="12317" y="99109"/>
                    <a:pt x="11432" y="101235"/>
                    <a:pt x="11432" y="104246"/>
                  </a:cubicBezTo>
                  <a:cubicBezTo>
                    <a:pt x="11432" y="112572"/>
                    <a:pt x="18517" y="119303"/>
                    <a:pt x="28260" y="119303"/>
                  </a:cubicBezTo>
                  <a:cubicBezTo>
                    <a:pt x="45973" y="119303"/>
                    <a:pt x="53767" y="94858"/>
                    <a:pt x="53767" y="92201"/>
                  </a:cubicBezTo>
                  <a:cubicBezTo>
                    <a:pt x="53767" y="89898"/>
                    <a:pt x="51464" y="89898"/>
                    <a:pt x="50933" y="89898"/>
                  </a:cubicBezTo>
                  <a:cubicBezTo>
                    <a:pt x="48453" y="89898"/>
                    <a:pt x="48276" y="90961"/>
                    <a:pt x="47567" y="92910"/>
                  </a:cubicBezTo>
                  <a:cubicBezTo>
                    <a:pt x="43493" y="107081"/>
                    <a:pt x="35699" y="114343"/>
                    <a:pt x="28791" y="114343"/>
                  </a:cubicBezTo>
                  <a:cubicBezTo>
                    <a:pt x="25248" y="114343"/>
                    <a:pt x="24363" y="112040"/>
                    <a:pt x="24363" y="108143"/>
                  </a:cubicBezTo>
                  <a:cubicBezTo>
                    <a:pt x="24363" y="104069"/>
                    <a:pt x="25602" y="100704"/>
                    <a:pt x="27197" y="96807"/>
                  </a:cubicBezTo>
                  <a:cubicBezTo>
                    <a:pt x="28968" y="92024"/>
                    <a:pt x="30917" y="87241"/>
                    <a:pt x="32865" y="82636"/>
                  </a:cubicBezTo>
                  <a:cubicBezTo>
                    <a:pt x="34459" y="78385"/>
                    <a:pt x="40836" y="62265"/>
                    <a:pt x="41545" y="60140"/>
                  </a:cubicBezTo>
                  <a:cubicBezTo>
                    <a:pt x="42076" y="58368"/>
                    <a:pt x="42607" y="56243"/>
                    <a:pt x="42607" y="54471"/>
                  </a:cubicBezTo>
                  <a:cubicBezTo>
                    <a:pt x="42607" y="46146"/>
                    <a:pt x="35522" y="39415"/>
                    <a:pt x="25780" y="39415"/>
                  </a:cubicBezTo>
                  <a:cubicBezTo>
                    <a:pt x="8243" y="39415"/>
                    <a:pt x="95" y="63505"/>
                    <a:pt x="95" y="66516"/>
                  </a:cubicBezTo>
                  <a:cubicBezTo>
                    <a:pt x="95" y="68819"/>
                    <a:pt x="2575" y="68819"/>
                    <a:pt x="3106" y="68819"/>
                  </a:cubicBezTo>
                  <a:cubicBezTo>
                    <a:pt x="5586" y="68819"/>
                    <a:pt x="5763" y="67934"/>
                    <a:pt x="6295" y="65985"/>
                  </a:cubicBezTo>
                  <a:cubicBezTo>
                    <a:pt x="10900" y="50751"/>
                    <a:pt x="18694" y="44374"/>
                    <a:pt x="25248" y="44374"/>
                  </a:cubicBezTo>
                  <a:cubicBezTo>
                    <a:pt x="28082" y="44374"/>
                    <a:pt x="29677" y="45792"/>
                    <a:pt x="29677" y="50574"/>
                  </a:cubicBezTo>
                  <a:cubicBezTo>
                    <a:pt x="29677" y="54648"/>
                    <a:pt x="28614" y="57305"/>
                    <a:pt x="24185" y="68288"/>
                  </a:cubicBezTo>
                  <a:lnTo>
                    <a:pt x="13026" y="96807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FBE9624-B05B-A655-F344-14F05E477EA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337373" y="5521109"/>
              <a:ext cx="29606" cy="75662"/>
            </a:xfrm>
            <a:custGeom>
              <a:avLst/>
              <a:gdLst>
                <a:gd name="connsiteX0" fmla="*/ 29705 w 29606"/>
                <a:gd name="connsiteY0" fmla="*/ 26659 h 75662"/>
                <a:gd name="connsiteX1" fmla="*/ 13510 w 29606"/>
                <a:gd name="connsiteY1" fmla="*/ 89 h 75662"/>
                <a:gd name="connsiteX2" fmla="*/ 98 w 29606"/>
                <a:gd name="connsiteY2" fmla="*/ 13501 h 75662"/>
                <a:gd name="connsiteX3" fmla="*/ 13510 w 29606"/>
                <a:gd name="connsiteY3" fmla="*/ 26912 h 75662"/>
                <a:gd name="connsiteX4" fmla="*/ 22367 w 29606"/>
                <a:gd name="connsiteY4" fmla="*/ 23623 h 75662"/>
                <a:gd name="connsiteX5" fmla="*/ 23632 w 29606"/>
                <a:gd name="connsiteY5" fmla="*/ 22864 h 75662"/>
                <a:gd name="connsiteX6" fmla="*/ 24138 w 29606"/>
                <a:gd name="connsiteY6" fmla="*/ 26659 h 75662"/>
                <a:gd name="connsiteX7" fmla="*/ 6931 w 29606"/>
                <a:gd name="connsiteY7" fmla="*/ 68919 h 75662"/>
                <a:gd name="connsiteX8" fmla="*/ 4147 w 29606"/>
                <a:gd name="connsiteY8" fmla="*/ 72968 h 75662"/>
                <a:gd name="connsiteX9" fmla="*/ 6678 w 29606"/>
                <a:gd name="connsiteY9" fmla="*/ 75751 h 75662"/>
                <a:gd name="connsiteX10" fmla="*/ 29705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05" y="26659"/>
                  </a:moveTo>
                  <a:cubicBezTo>
                    <a:pt x="29705" y="9958"/>
                    <a:pt x="23379" y="89"/>
                    <a:pt x="13510" y="89"/>
                  </a:cubicBezTo>
                  <a:cubicBezTo>
                    <a:pt x="5159" y="89"/>
                    <a:pt x="98" y="6415"/>
                    <a:pt x="98" y="13501"/>
                  </a:cubicBezTo>
                  <a:cubicBezTo>
                    <a:pt x="98" y="20333"/>
                    <a:pt x="5159" y="26912"/>
                    <a:pt x="13510" y="26912"/>
                  </a:cubicBezTo>
                  <a:cubicBezTo>
                    <a:pt x="16547" y="26912"/>
                    <a:pt x="19836" y="25900"/>
                    <a:pt x="22367" y="23623"/>
                  </a:cubicBezTo>
                  <a:cubicBezTo>
                    <a:pt x="23126" y="23117"/>
                    <a:pt x="23379" y="22864"/>
                    <a:pt x="23632" y="22864"/>
                  </a:cubicBezTo>
                  <a:cubicBezTo>
                    <a:pt x="23885" y="22864"/>
                    <a:pt x="24138" y="23117"/>
                    <a:pt x="24138" y="26659"/>
                  </a:cubicBezTo>
                  <a:cubicBezTo>
                    <a:pt x="24138" y="45385"/>
                    <a:pt x="15281" y="60568"/>
                    <a:pt x="6931" y="68919"/>
                  </a:cubicBezTo>
                  <a:cubicBezTo>
                    <a:pt x="4147" y="71702"/>
                    <a:pt x="4147" y="72209"/>
                    <a:pt x="4147" y="72968"/>
                  </a:cubicBezTo>
                  <a:cubicBezTo>
                    <a:pt x="4147" y="74739"/>
                    <a:pt x="5412" y="75751"/>
                    <a:pt x="6678" y="75751"/>
                  </a:cubicBezTo>
                  <a:cubicBezTo>
                    <a:pt x="9461" y="75751"/>
                    <a:pt x="29705" y="56266"/>
                    <a:pt x="29705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63BCE0C-BE95-FC32-A7E7-A4671815363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419979" y="5436084"/>
              <a:ext cx="132092" cy="160940"/>
            </a:xfrm>
            <a:custGeom>
              <a:avLst/>
              <a:gdLst>
                <a:gd name="connsiteX0" fmla="*/ 19588 w 132092"/>
                <a:gd name="connsiteY0" fmla="*/ 142810 h 160940"/>
                <a:gd name="connsiteX1" fmla="*/ 5923 w 132092"/>
                <a:gd name="connsiteY1" fmla="*/ 153185 h 160940"/>
                <a:gd name="connsiteX2" fmla="*/ 103 w 132092"/>
                <a:gd name="connsiteY2" fmla="*/ 157993 h 160940"/>
                <a:gd name="connsiteX3" fmla="*/ 3392 w 132092"/>
                <a:gd name="connsiteY3" fmla="*/ 161030 h 160940"/>
                <a:gd name="connsiteX4" fmla="*/ 24649 w 132092"/>
                <a:gd name="connsiteY4" fmla="*/ 160270 h 160940"/>
                <a:gd name="connsiteX5" fmla="*/ 49701 w 132092"/>
                <a:gd name="connsiteY5" fmla="*/ 161030 h 160940"/>
                <a:gd name="connsiteX6" fmla="*/ 54256 w 132092"/>
                <a:gd name="connsiteY6" fmla="*/ 155969 h 160940"/>
                <a:gd name="connsiteX7" fmla="*/ 48182 w 132092"/>
                <a:gd name="connsiteY7" fmla="*/ 153185 h 160940"/>
                <a:gd name="connsiteX8" fmla="*/ 35530 w 132092"/>
                <a:gd name="connsiteY8" fmla="*/ 149136 h 160940"/>
                <a:gd name="connsiteX9" fmla="*/ 47929 w 132092"/>
                <a:gd name="connsiteY9" fmla="*/ 98526 h 160940"/>
                <a:gd name="connsiteX10" fmla="*/ 71210 w 132092"/>
                <a:gd name="connsiteY10" fmla="*/ 114721 h 160940"/>
                <a:gd name="connsiteX11" fmla="*/ 132195 w 132092"/>
                <a:gd name="connsiteY11" fmla="*/ 40577 h 160940"/>
                <a:gd name="connsiteX12" fmla="*/ 98540 w 132092"/>
                <a:gd name="connsiteY12" fmla="*/ 89 h 160940"/>
                <a:gd name="connsiteX13" fmla="*/ 65390 w 132092"/>
                <a:gd name="connsiteY13" fmla="*/ 19068 h 160940"/>
                <a:gd name="connsiteX14" fmla="*/ 42615 w 132092"/>
                <a:gd name="connsiteY14" fmla="*/ 89 h 160940"/>
                <a:gd name="connsiteX15" fmla="*/ 23889 w 132092"/>
                <a:gd name="connsiteY15" fmla="*/ 14513 h 160940"/>
                <a:gd name="connsiteX16" fmla="*/ 16045 w 132092"/>
                <a:gd name="connsiteY16" fmla="*/ 39059 h 160940"/>
                <a:gd name="connsiteX17" fmla="*/ 19082 w 132092"/>
                <a:gd name="connsiteY17" fmla="*/ 41589 h 160940"/>
                <a:gd name="connsiteX18" fmla="*/ 23383 w 132092"/>
                <a:gd name="connsiteY18" fmla="*/ 35769 h 160940"/>
                <a:gd name="connsiteX19" fmla="*/ 41856 w 132092"/>
                <a:gd name="connsiteY19" fmla="*/ 5656 h 160940"/>
                <a:gd name="connsiteX20" fmla="*/ 49701 w 132092"/>
                <a:gd name="connsiteY20" fmla="*/ 17297 h 160940"/>
                <a:gd name="connsiteX21" fmla="*/ 47929 w 132092"/>
                <a:gd name="connsiteY21" fmla="*/ 30202 h 160940"/>
                <a:gd name="connsiteX22" fmla="*/ 19588 w 132092"/>
                <a:gd name="connsiteY22" fmla="*/ 142810 h 160940"/>
                <a:gd name="connsiteX23" fmla="*/ 64125 w 132092"/>
                <a:gd name="connsiteY23" fmla="*/ 32986 h 160940"/>
                <a:gd name="connsiteX24" fmla="*/ 77283 w 132092"/>
                <a:gd name="connsiteY24" fmla="*/ 15272 h 160940"/>
                <a:gd name="connsiteX25" fmla="*/ 97780 w 132092"/>
                <a:gd name="connsiteY25" fmla="*/ 5656 h 160940"/>
                <a:gd name="connsiteX26" fmla="*/ 113976 w 132092"/>
                <a:gd name="connsiteY26" fmla="*/ 29443 h 160940"/>
                <a:gd name="connsiteX27" fmla="*/ 101070 w 132092"/>
                <a:gd name="connsiteY27" fmla="*/ 83090 h 160940"/>
                <a:gd name="connsiteX28" fmla="*/ 70957 w 132092"/>
                <a:gd name="connsiteY28" fmla="*/ 109154 h 160940"/>
                <a:gd name="connsiteX29" fmla="*/ 50966 w 132092"/>
                <a:gd name="connsiteY29" fmla="*/ 86633 h 160940"/>
                <a:gd name="connsiteX30" fmla="*/ 51725 w 132092"/>
                <a:gd name="connsiteY30" fmla="*/ 82584 h 160940"/>
                <a:gd name="connsiteX31" fmla="*/ 64125 w 132092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588" y="142810"/>
                  </a:moveTo>
                  <a:cubicBezTo>
                    <a:pt x="17563" y="151414"/>
                    <a:pt x="17057" y="153185"/>
                    <a:pt x="5923" y="153185"/>
                  </a:cubicBezTo>
                  <a:cubicBezTo>
                    <a:pt x="2886" y="153185"/>
                    <a:pt x="103" y="153185"/>
                    <a:pt x="103" y="157993"/>
                  </a:cubicBezTo>
                  <a:cubicBezTo>
                    <a:pt x="103" y="160017"/>
                    <a:pt x="1368" y="161030"/>
                    <a:pt x="3392" y="161030"/>
                  </a:cubicBezTo>
                  <a:cubicBezTo>
                    <a:pt x="10225" y="161030"/>
                    <a:pt x="17563" y="160270"/>
                    <a:pt x="24649" y="160270"/>
                  </a:cubicBezTo>
                  <a:cubicBezTo>
                    <a:pt x="32999" y="160270"/>
                    <a:pt x="41603" y="161030"/>
                    <a:pt x="49701" y="161030"/>
                  </a:cubicBezTo>
                  <a:cubicBezTo>
                    <a:pt x="50966" y="161030"/>
                    <a:pt x="54256" y="161030"/>
                    <a:pt x="54256" y="155969"/>
                  </a:cubicBezTo>
                  <a:cubicBezTo>
                    <a:pt x="54256" y="153185"/>
                    <a:pt x="51725" y="153185"/>
                    <a:pt x="48182" y="153185"/>
                  </a:cubicBezTo>
                  <a:cubicBezTo>
                    <a:pt x="35530" y="153185"/>
                    <a:pt x="35530" y="151414"/>
                    <a:pt x="35530" y="149136"/>
                  </a:cubicBezTo>
                  <a:cubicBezTo>
                    <a:pt x="35530" y="146100"/>
                    <a:pt x="46158" y="104852"/>
                    <a:pt x="47929" y="98526"/>
                  </a:cubicBezTo>
                  <a:cubicBezTo>
                    <a:pt x="51219" y="105864"/>
                    <a:pt x="58304" y="114721"/>
                    <a:pt x="71210" y="114721"/>
                  </a:cubicBezTo>
                  <a:cubicBezTo>
                    <a:pt x="100564" y="114721"/>
                    <a:pt x="132195" y="77776"/>
                    <a:pt x="132195" y="40577"/>
                  </a:cubicBezTo>
                  <a:cubicBezTo>
                    <a:pt x="132195" y="16790"/>
                    <a:pt x="117771" y="89"/>
                    <a:pt x="98540" y="89"/>
                  </a:cubicBezTo>
                  <a:cubicBezTo>
                    <a:pt x="85887" y="89"/>
                    <a:pt x="73741" y="9199"/>
                    <a:pt x="65390" y="19068"/>
                  </a:cubicBezTo>
                  <a:cubicBezTo>
                    <a:pt x="62859" y="5403"/>
                    <a:pt x="51978" y="89"/>
                    <a:pt x="42615" y="89"/>
                  </a:cubicBezTo>
                  <a:cubicBezTo>
                    <a:pt x="30975" y="89"/>
                    <a:pt x="26167" y="9958"/>
                    <a:pt x="23889" y="14513"/>
                  </a:cubicBezTo>
                  <a:cubicBezTo>
                    <a:pt x="19335" y="23117"/>
                    <a:pt x="16045" y="38300"/>
                    <a:pt x="16045" y="39059"/>
                  </a:cubicBezTo>
                  <a:cubicBezTo>
                    <a:pt x="16045" y="41589"/>
                    <a:pt x="18575" y="41589"/>
                    <a:pt x="19082" y="41589"/>
                  </a:cubicBezTo>
                  <a:cubicBezTo>
                    <a:pt x="21612" y="41589"/>
                    <a:pt x="21865" y="41336"/>
                    <a:pt x="23383" y="35769"/>
                  </a:cubicBezTo>
                  <a:cubicBezTo>
                    <a:pt x="27685" y="17803"/>
                    <a:pt x="32746" y="5656"/>
                    <a:pt x="41856" y="5656"/>
                  </a:cubicBezTo>
                  <a:cubicBezTo>
                    <a:pt x="46158" y="5656"/>
                    <a:pt x="49701" y="7681"/>
                    <a:pt x="49701" y="17297"/>
                  </a:cubicBezTo>
                  <a:cubicBezTo>
                    <a:pt x="49701" y="23117"/>
                    <a:pt x="48942" y="25900"/>
                    <a:pt x="47929" y="30202"/>
                  </a:cubicBezTo>
                  <a:lnTo>
                    <a:pt x="19588" y="142810"/>
                  </a:lnTo>
                  <a:close/>
                  <a:moveTo>
                    <a:pt x="64125" y="32986"/>
                  </a:moveTo>
                  <a:cubicBezTo>
                    <a:pt x="65896" y="26153"/>
                    <a:pt x="72728" y="19068"/>
                    <a:pt x="77283" y="15272"/>
                  </a:cubicBezTo>
                  <a:cubicBezTo>
                    <a:pt x="86140" y="7428"/>
                    <a:pt x="93478" y="5656"/>
                    <a:pt x="97780" y="5656"/>
                  </a:cubicBezTo>
                  <a:cubicBezTo>
                    <a:pt x="107902" y="5656"/>
                    <a:pt x="113976" y="14513"/>
                    <a:pt x="113976" y="29443"/>
                  </a:cubicBezTo>
                  <a:cubicBezTo>
                    <a:pt x="113976" y="44373"/>
                    <a:pt x="105625" y="73474"/>
                    <a:pt x="101070" y="83090"/>
                  </a:cubicBezTo>
                  <a:cubicBezTo>
                    <a:pt x="92466" y="100803"/>
                    <a:pt x="80320" y="109154"/>
                    <a:pt x="70957" y="109154"/>
                  </a:cubicBezTo>
                  <a:cubicBezTo>
                    <a:pt x="54256" y="109154"/>
                    <a:pt x="50966" y="88151"/>
                    <a:pt x="50966" y="86633"/>
                  </a:cubicBezTo>
                  <a:cubicBezTo>
                    <a:pt x="50966" y="86126"/>
                    <a:pt x="50966" y="85620"/>
                    <a:pt x="51725" y="82584"/>
                  </a:cubicBezTo>
                  <a:lnTo>
                    <a:pt x="64125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6AD5C81-D520-BCB7-67CC-B8520CC847E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567793" y="5330036"/>
              <a:ext cx="130371" cy="130549"/>
            </a:xfrm>
            <a:custGeom>
              <a:avLst/>
              <a:gdLst>
                <a:gd name="connsiteX0" fmla="*/ 69722 w 130371"/>
                <a:gd name="connsiteY0" fmla="*/ 69699 h 130549"/>
                <a:gd name="connsiteX1" fmla="*/ 123926 w 130371"/>
                <a:gd name="connsiteY1" fmla="*/ 69699 h 130549"/>
                <a:gd name="connsiteX2" fmla="*/ 130480 w 130371"/>
                <a:gd name="connsiteY2" fmla="*/ 65448 h 130549"/>
                <a:gd name="connsiteX3" fmla="*/ 123926 w 130371"/>
                <a:gd name="connsiteY3" fmla="*/ 61019 h 130549"/>
                <a:gd name="connsiteX4" fmla="*/ 69722 w 130371"/>
                <a:gd name="connsiteY4" fmla="*/ 61019 h 130549"/>
                <a:gd name="connsiteX5" fmla="*/ 69722 w 130371"/>
                <a:gd name="connsiteY5" fmla="*/ 6639 h 130549"/>
                <a:gd name="connsiteX6" fmla="*/ 65471 w 130371"/>
                <a:gd name="connsiteY6" fmla="*/ 85 h 130549"/>
                <a:gd name="connsiteX7" fmla="*/ 61042 w 130371"/>
                <a:gd name="connsiteY7" fmla="*/ 6639 h 130549"/>
                <a:gd name="connsiteX8" fmla="*/ 61042 w 130371"/>
                <a:gd name="connsiteY8" fmla="*/ 61019 h 130549"/>
                <a:gd name="connsiteX9" fmla="*/ 6662 w 130371"/>
                <a:gd name="connsiteY9" fmla="*/ 61019 h 130549"/>
                <a:gd name="connsiteX10" fmla="*/ 108 w 130371"/>
                <a:gd name="connsiteY10" fmla="*/ 65271 h 130549"/>
                <a:gd name="connsiteX11" fmla="*/ 6662 w 130371"/>
                <a:gd name="connsiteY11" fmla="*/ 69699 h 130549"/>
                <a:gd name="connsiteX12" fmla="*/ 61042 w 130371"/>
                <a:gd name="connsiteY12" fmla="*/ 69699 h 130549"/>
                <a:gd name="connsiteX13" fmla="*/ 61042 w 130371"/>
                <a:gd name="connsiteY13" fmla="*/ 124080 h 130549"/>
                <a:gd name="connsiteX14" fmla="*/ 65294 w 130371"/>
                <a:gd name="connsiteY14" fmla="*/ 130634 h 130549"/>
                <a:gd name="connsiteX15" fmla="*/ 69722 w 130371"/>
                <a:gd name="connsiteY15" fmla="*/ 124080 h 130549"/>
                <a:gd name="connsiteX16" fmla="*/ 69722 w 130371"/>
                <a:gd name="connsiteY16" fmla="*/ 69699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30549">
                  <a:moveTo>
                    <a:pt x="69722" y="69699"/>
                  </a:moveTo>
                  <a:lnTo>
                    <a:pt x="123926" y="69699"/>
                  </a:lnTo>
                  <a:cubicBezTo>
                    <a:pt x="126228" y="69699"/>
                    <a:pt x="130480" y="69699"/>
                    <a:pt x="130480" y="65448"/>
                  </a:cubicBezTo>
                  <a:cubicBezTo>
                    <a:pt x="130480" y="61019"/>
                    <a:pt x="126405" y="61019"/>
                    <a:pt x="123926" y="61019"/>
                  </a:cubicBezTo>
                  <a:lnTo>
                    <a:pt x="69722" y="61019"/>
                  </a:lnTo>
                  <a:lnTo>
                    <a:pt x="69722" y="6639"/>
                  </a:lnTo>
                  <a:cubicBezTo>
                    <a:pt x="69722" y="4336"/>
                    <a:pt x="69722" y="85"/>
                    <a:pt x="65471" y="85"/>
                  </a:cubicBezTo>
                  <a:cubicBezTo>
                    <a:pt x="61042" y="85"/>
                    <a:pt x="61042" y="4159"/>
                    <a:pt x="61042" y="6639"/>
                  </a:cubicBezTo>
                  <a:lnTo>
                    <a:pt x="61042" y="61019"/>
                  </a:lnTo>
                  <a:lnTo>
                    <a:pt x="6662" y="61019"/>
                  </a:lnTo>
                  <a:cubicBezTo>
                    <a:pt x="4359" y="61019"/>
                    <a:pt x="108" y="61019"/>
                    <a:pt x="108" y="65271"/>
                  </a:cubicBezTo>
                  <a:cubicBezTo>
                    <a:pt x="108" y="69699"/>
                    <a:pt x="4182" y="69699"/>
                    <a:pt x="6662" y="69699"/>
                  </a:cubicBezTo>
                  <a:lnTo>
                    <a:pt x="61042" y="69699"/>
                  </a:lnTo>
                  <a:lnTo>
                    <a:pt x="61042" y="124080"/>
                  </a:lnTo>
                  <a:cubicBezTo>
                    <a:pt x="61042" y="126383"/>
                    <a:pt x="61042" y="130634"/>
                    <a:pt x="65294" y="130634"/>
                  </a:cubicBezTo>
                  <a:cubicBezTo>
                    <a:pt x="69722" y="130634"/>
                    <a:pt x="69722" y="126560"/>
                    <a:pt x="69722" y="124080"/>
                  </a:cubicBezTo>
                  <a:lnTo>
                    <a:pt x="69722" y="6969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17EFC15-7D81-A65B-F743-0F3BD9261A9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63719" y="5501027"/>
              <a:ext cx="53672" cy="119212"/>
            </a:xfrm>
            <a:custGeom>
              <a:avLst/>
              <a:gdLst>
                <a:gd name="connsiteX0" fmla="*/ 49174 w 53672"/>
                <a:gd name="connsiteY0" fmla="*/ 6823 h 119212"/>
                <a:gd name="connsiteX1" fmla="*/ 42089 w 53672"/>
                <a:gd name="connsiteY1" fmla="*/ 92 h 119212"/>
                <a:gd name="connsiteX2" fmla="*/ 32169 w 53672"/>
                <a:gd name="connsiteY2" fmla="*/ 9834 h 119212"/>
                <a:gd name="connsiteX3" fmla="*/ 39255 w 53672"/>
                <a:gd name="connsiteY3" fmla="*/ 16565 h 119212"/>
                <a:gd name="connsiteX4" fmla="*/ 49174 w 53672"/>
                <a:gd name="connsiteY4" fmla="*/ 6823 h 119212"/>
                <a:gd name="connsiteX5" fmla="*/ 13039 w 53672"/>
                <a:gd name="connsiteY5" fmla="*/ 96808 h 119212"/>
                <a:gd name="connsiteX6" fmla="*/ 11444 w 53672"/>
                <a:gd name="connsiteY6" fmla="*/ 104248 h 119212"/>
                <a:gd name="connsiteX7" fmla="*/ 28272 w 53672"/>
                <a:gd name="connsiteY7" fmla="*/ 119304 h 119212"/>
                <a:gd name="connsiteX8" fmla="*/ 53780 w 53672"/>
                <a:gd name="connsiteY8" fmla="*/ 92202 h 119212"/>
                <a:gd name="connsiteX9" fmla="*/ 50946 w 53672"/>
                <a:gd name="connsiteY9" fmla="*/ 89900 h 119212"/>
                <a:gd name="connsiteX10" fmla="*/ 47580 w 53672"/>
                <a:gd name="connsiteY10" fmla="*/ 92911 h 119212"/>
                <a:gd name="connsiteX11" fmla="*/ 28804 w 53672"/>
                <a:gd name="connsiteY11" fmla="*/ 114344 h 119212"/>
                <a:gd name="connsiteX12" fmla="*/ 24375 w 53672"/>
                <a:gd name="connsiteY12" fmla="*/ 108145 h 119212"/>
                <a:gd name="connsiteX13" fmla="*/ 27209 w 53672"/>
                <a:gd name="connsiteY13" fmla="*/ 96808 h 119212"/>
                <a:gd name="connsiteX14" fmla="*/ 32878 w 53672"/>
                <a:gd name="connsiteY14" fmla="*/ 82637 h 119212"/>
                <a:gd name="connsiteX15" fmla="*/ 41557 w 53672"/>
                <a:gd name="connsiteY15" fmla="*/ 60141 h 119212"/>
                <a:gd name="connsiteX16" fmla="*/ 42620 w 53672"/>
                <a:gd name="connsiteY16" fmla="*/ 54472 h 119212"/>
                <a:gd name="connsiteX17" fmla="*/ 25792 w 53672"/>
                <a:gd name="connsiteY17" fmla="*/ 39416 h 119212"/>
                <a:gd name="connsiteX18" fmla="*/ 108 w 53672"/>
                <a:gd name="connsiteY18" fmla="*/ 66518 h 119212"/>
                <a:gd name="connsiteX19" fmla="*/ 3119 w 53672"/>
                <a:gd name="connsiteY19" fmla="*/ 68820 h 119212"/>
                <a:gd name="connsiteX20" fmla="*/ 6307 w 53672"/>
                <a:gd name="connsiteY20" fmla="*/ 65986 h 119212"/>
                <a:gd name="connsiteX21" fmla="*/ 25261 w 53672"/>
                <a:gd name="connsiteY21" fmla="*/ 44376 h 119212"/>
                <a:gd name="connsiteX22" fmla="*/ 29689 w 53672"/>
                <a:gd name="connsiteY22" fmla="*/ 50575 h 119212"/>
                <a:gd name="connsiteX23" fmla="*/ 24198 w 53672"/>
                <a:gd name="connsiteY23" fmla="*/ 68289 h 119212"/>
                <a:gd name="connsiteX24" fmla="*/ 13039 w 53672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174" y="6823"/>
                  </a:moveTo>
                  <a:cubicBezTo>
                    <a:pt x="49174" y="3989"/>
                    <a:pt x="47049" y="92"/>
                    <a:pt x="42089" y="92"/>
                  </a:cubicBezTo>
                  <a:cubicBezTo>
                    <a:pt x="37306" y="92"/>
                    <a:pt x="32169" y="4697"/>
                    <a:pt x="32169" y="9834"/>
                  </a:cubicBezTo>
                  <a:cubicBezTo>
                    <a:pt x="32169" y="12846"/>
                    <a:pt x="34472" y="16565"/>
                    <a:pt x="39255" y="16565"/>
                  </a:cubicBezTo>
                  <a:cubicBezTo>
                    <a:pt x="44392" y="16565"/>
                    <a:pt x="49174" y="11606"/>
                    <a:pt x="49174" y="6823"/>
                  </a:cubicBezTo>
                  <a:close/>
                  <a:moveTo>
                    <a:pt x="13039" y="96808"/>
                  </a:moveTo>
                  <a:cubicBezTo>
                    <a:pt x="12330" y="99111"/>
                    <a:pt x="11444" y="101236"/>
                    <a:pt x="11444" y="104248"/>
                  </a:cubicBezTo>
                  <a:cubicBezTo>
                    <a:pt x="11444" y="112573"/>
                    <a:pt x="18530" y="119304"/>
                    <a:pt x="28272" y="119304"/>
                  </a:cubicBezTo>
                  <a:cubicBezTo>
                    <a:pt x="45986" y="119304"/>
                    <a:pt x="53780" y="94859"/>
                    <a:pt x="53780" y="92202"/>
                  </a:cubicBezTo>
                  <a:cubicBezTo>
                    <a:pt x="53780" y="89900"/>
                    <a:pt x="51477" y="89900"/>
                    <a:pt x="50946" y="89900"/>
                  </a:cubicBezTo>
                  <a:cubicBezTo>
                    <a:pt x="48466" y="89900"/>
                    <a:pt x="48289" y="90962"/>
                    <a:pt x="47580" y="92911"/>
                  </a:cubicBezTo>
                  <a:cubicBezTo>
                    <a:pt x="43506" y="107082"/>
                    <a:pt x="35712" y="114344"/>
                    <a:pt x="28804" y="114344"/>
                  </a:cubicBezTo>
                  <a:cubicBezTo>
                    <a:pt x="25261" y="114344"/>
                    <a:pt x="24375" y="112042"/>
                    <a:pt x="24375" y="108145"/>
                  </a:cubicBezTo>
                  <a:cubicBezTo>
                    <a:pt x="24375" y="104071"/>
                    <a:pt x="25615" y="100705"/>
                    <a:pt x="27209" y="96808"/>
                  </a:cubicBezTo>
                  <a:cubicBezTo>
                    <a:pt x="28981" y="92025"/>
                    <a:pt x="30929" y="87243"/>
                    <a:pt x="32878" y="82637"/>
                  </a:cubicBezTo>
                  <a:cubicBezTo>
                    <a:pt x="34472" y="78386"/>
                    <a:pt x="40849" y="62266"/>
                    <a:pt x="41557" y="60141"/>
                  </a:cubicBezTo>
                  <a:cubicBezTo>
                    <a:pt x="42089" y="58369"/>
                    <a:pt x="42620" y="56244"/>
                    <a:pt x="42620" y="54472"/>
                  </a:cubicBezTo>
                  <a:cubicBezTo>
                    <a:pt x="42620" y="46147"/>
                    <a:pt x="35535" y="39416"/>
                    <a:pt x="25792" y="39416"/>
                  </a:cubicBezTo>
                  <a:cubicBezTo>
                    <a:pt x="8256" y="39416"/>
                    <a:pt x="108" y="63506"/>
                    <a:pt x="108" y="66518"/>
                  </a:cubicBezTo>
                  <a:cubicBezTo>
                    <a:pt x="108" y="68820"/>
                    <a:pt x="2588" y="68820"/>
                    <a:pt x="3119" y="68820"/>
                  </a:cubicBezTo>
                  <a:cubicBezTo>
                    <a:pt x="5599" y="68820"/>
                    <a:pt x="5776" y="67935"/>
                    <a:pt x="6307" y="65986"/>
                  </a:cubicBezTo>
                  <a:cubicBezTo>
                    <a:pt x="10913" y="50753"/>
                    <a:pt x="18707" y="44376"/>
                    <a:pt x="25261" y="44376"/>
                  </a:cubicBezTo>
                  <a:cubicBezTo>
                    <a:pt x="28095" y="44376"/>
                    <a:pt x="29689" y="45793"/>
                    <a:pt x="29689" y="50575"/>
                  </a:cubicBezTo>
                  <a:cubicBezTo>
                    <a:pt x="29689" y="54650"/>
                    <a:pt x="28627" y="57307"/>
                    <a:pt x="24198" y="68289"/>
                  </a:cubicBezTo>
                  <a:lnTo>
                    <a:pt x="13039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CAA7CC-A68B-031B-D55D-8EE0772DFB7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745154" y="5521109"/>
              <a:ext cx="29606" cy="75662"/>
            </a:xfrm>
            <a:custGeom>
              <a:avLst/>
              <a:gdLst>
                <a:gd name="connsiteX0" fmla="*/ 29721 w 29606"/>
                <a:gd name="connsiteY0" fmla="*/ 26659 h 75662"/>
                <a:gd name="connsiteX1" fmla="*/ 13526 w 29606"/>
                <a:gd name="connsiteY1" fmla="*/ 89 h 75662"/>
                <a:gd name="connsiteX2" fmla="*/ 114 w 29606"/>
                <a:gd name="connsiteY2" fmla="*/ 13501 h 75662"/>
                <a:gd name="connsiteX3" fmla="*/ 13526 w 29606"/>
                <a:gd name="connsiteY3" fmla="*/ 26912 h 75662"/>
                <a:gd name="connsiteX4" fmla="*/ 22383 w 29606"/>
                <a:gd name="connsiteY4" fmla="*/ 23623 h 75662"/>
                <a:gd name="connsiteX5" fmla="*/ 23648 w 29606"/>
                <a:gd name="connsiteY5" fmla="*/ 22864 h 75662"/>
                <a:gd name="connsiteX6" fmla="*/ 24154 w 29606"/>
                <a:gd name="connsiteY6" fmla="*/ 26659 h 75662"/>
                <a:gd name="connsiteX7" fmla="*/ 6947 w 29606"/>
                <a:gd name="connsiteY7" fmla="*/ 68919 h 75662"/>
                <a:gd name="connsiteX8" fmla="*/ 4163 w 29606"/>
                <a:gd name="connsiteY8" fmla="*/ 72968 h 75662"/>
                <a:gd name="connsiteX9" fmla="*/ 6694 w 29606"/>
                <a:gd name="connsiteY9" fmla="*/ 75751 h 75662"/>
                <a:gd name="connsiteX10" fmla="*/ 29721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21" y="26659"/>
                  </a:moveTo>
                  <a:cubicBezTo>
                    <a:pt x="29721" y="9958"/>
                    <a:pt x="23395" y="89"/>
                    <a:pt x="13526" y="89"/>
                  </a:cubicBezTo>
                  <a:cubicBezTo>
                    <a:pt x="5175" y="89"/>
                    <a:pt x="114" y="6415"/>
                    <a:pt x="114" y="13501"/>
                  </a:cubicBezTo>
                  <a:cubicBezTo>
                    <a:pt x="114" y="20333"/>
                    <a:pt x="5175" y="26912"/>
                    <a:pt x="13526" y="26912"/>
                  </a:cubicBezTo>
                  <a:cubicBezTo>
                    <a:pt x="16563" y="26912"/>
                    <a:pt x="19852" y="25900"/>
                    <a:pt x="22383" y="23623"/>
                  </a:cubicBezTo>
                  <a:cubicBezTo>
                    <a:pt x="23142" y="23117"/>
                    <a:pt x="23395" y="22864"/>
                    <a:pt x="23648" y="22864"/>
                  </a:cubicBezTo>
                  <a:cubicBezTo>
                    <a:pt x="23901" y="22864"/>
                    <a:pt x="24154" y="23117"/>
                    <a:pt x="24154" y="26659"/>
                  </a:cubicBezTo>
                  <a:cubicBezTo>
                    <a:pt x="24154" y="45385"/>
                    <a:pt x="15297" y="60568"/>
                    <a:pt x="6947" y="68919"/>
                  </a:cubicBezTo>
                  <a:cubicBezTo>
                    <a:pt x="4163" y="71702"/>
                    <a:pt x="4163" y="72209"/>
                    <a:pt x="4163" y="72968"/>
                  </a:cubicBezTo>
                  <a:cubicBezTo>
                    <a:pt x="4163" y="74739"/>
                    <a:pt x="5428" y="75751"/>
                    <a:pt x="6694" y="75751"/>
                  </a:cubicBezTo>
                  <a:cubicBezTo>
                    <a:pt x="9477" y="75751"/>
                    <a:pt x="29721" y="56266"/>
                    <a:pt x="29721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3FFFD19-D6B8-7E64-06F8-CE34CC0B53E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27761" y="5436084"/>
              <a:ext cx="132092" cy="160940"/>
            </a:xfrm>
            <a:custGeom>
              <a:avLst/>
              <a:gdLst>
                <a:gd name="connsiteX0" fmla="*/ 19604 w 132092"/>
                <a:gd name="connsiteY0" fmla="*/ 142810 h 160940"/>
                <a:gd name="connsiteX1" fmla="*/ 5939 w 132092"/>
                <a:gd name="connsiteY1" fmla="*/ 153185 h 160940"/>
                <a:gd name="connsiteX2" fmla="*/ 119 w 132092"/>
                <a:gd name="connsiteY2" fmla="*/ 157993 h 160940"/>
                <a:gd name="connsiteX3" fmla="*/ 3408 w 132092"/>
                <a:gd name="connsiteY3" fmla="*/ 161030 h 160940"/>
                <a:gd name="connsiteX4" fmla="*/ 24665 w 132092"/>
                <a:gd name="connsiteY4" fmla="*/ 160270 h 160940"/>
                <a:gd name="connsiteX5" fmla="*/ 49717 w 132092"/>
                <a:gd name="connsiteY5" fmla="*/ 161030 h 160940"/>
                <a:gd name="connsiteX6" fmla="*/ 54272 w 132092"/>
                <a:gd name="connsiteY6" fmla="*/ 155969 h 160940"/>
                <a:gd name="connsiteX7" fmla="*/ 48198 w 132092"/>
                <a:gd name="connsiteY7" fmla="*/ 153185 h 160940"/>
                <a:gd name="connsiteX8" fmla="*/ 35546 w 132092"/>
                <a:gd name="connsiteY8" fmla="*/ 149136 h 160940"/>
                <a:gd name="connsiteX9" fmla="*/ 47945 w 132092"/>
                <a:gd name="connsiteY9" fmla="*/ 98526 h 160940"/>
                <a:gd name="connsiteX10" fmla="*/ 71226 w 132092"/>
                <a:gd name="connsiteY10" fmla="*/ 114721 h 160940"/>
                <a:gd name="connsiteX11" fmla="*/ 132211 w 132092"/>
                <a:gd name="connsiteY11" fmla="*/ 40577 h 160940"/>
                <a:gd name="connsiteX12" fmla="*/ 98556 w 132092"/>
                <a:gd name="connsiteY12" fmla="*/ 89 h 160940"/>
                <a:gd name="connsiteX13" fmla="*/ 65406 w 132092"/>
                <a:gd name="connsiteY13" fmla="*/ 19068 h 160940"/>
                <a:gd name="connsiteX14" fmla="*/ 42631 w 132092"/>
                <a:gd name="connsiteY14" fmla="*/ 89 h 160940"/>
                <a:gd name="connsiteX15" fmla="*/ 23906 w 132092"/>
                <a:gd name="connsiteY15" fmla="*/ 14513 h 160940"/>
                <a:gd name="connsiteX16" fmla="*/ 16061 w 132092"/>
                <a:gd name="connsiteY16" fmla="*/ 39059 h 160940"/>
                <a:gd name="connsiteX17" fmla="*/ 19098 w 132092"/>
                <a:gd name="connsiteY17" fmla="*/ 41589 h 160940"/>
                <a:gd name="connsiteX18" fmla="*/ 23399 w 132092"/>
                <a:gd name="connsiteY18" fmla="*/ 35769 h 160940"/>
                <a:gd name="connsiteX19" fmla="*/ 41872 w 132092"/>
                <a:gd name="connsiteY19" fmla="*/ 5656 h 160940"/>
                <a:gd name="connsiteX20" fmla="*/ 49717 w 132092"/>
                <a:gd name="connsiteY20" fmla="*/ 17297 h 160940"/>
                <a:gd name="connsiteX21" fmla="*/ 47945 w 132092"/>
                <a:gd name="connsiteY21" fmla="*/ 30202 h 160940"/>
                <a:gd name="connsiteX22" fmla="*/ 19604 w 132092"/>
                <a:gd name="connsiteY22" fmla="*/ 142810 h 160940"/>
                <a:gd name="connsiteX23" fmla="*/ 64141 w 132092"/>
                <a:gd name="connsiteY23" fmla="*/ 32986 h 160940"/>
                <a:gd name="connsiteX24" fmla="*/ 77299 w 132092"/>
                <a:gd name="connsiteY24" fmla="*/ 15272 h 160940"/>
                <a:gd name="connsiteX25" fmla="*/ 97796 w 132092"/>
                <a:gd name="connsiteY25" fmla="*/ 5656 h 160940"/>
                <a:gd name="connsiteX26" fmla="*/ 113992 w 132092"/>
                <a:gd name="connsiteY26" fmla="*/ 29443 h 160940"/>
                <a:gd name="connsiteX27" fmla="*/ 101086 w 132092"/>
                <a:gd name="connsiteY27" fmla="*/ 83090 h 160940"/>
                <a:gd name="connsiteX28" fmla="*/ 70973 w 132092"/>
                <a:gd name="connsiteY28" fmla="*/ 109154 h 160940"/>
                <a:gd name="connsiteX29" fmla="*/ 50982 w 132092"/>
                <a:gd name="connsiteY29" fmla="*/ 86633 h 160940"/>
                <a:gd name="connsiteX30" fmla="*/ 51741 w 132092"/>
                <a:gd name="connsiteY30" fmla="*/ 82584 h 160940"/>
                <a:gd name="connsiteX31" fmla="*/ 64141 w 132092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604" y="142810"/>
                  </a:moveTo>
                  <a:cubicBezTo>
                    <a:pt x="17579" y="151414"/>
                    <a:pt x="17073" y="153185"/>
                    <a:pt x="5939" y="153185"/>
                  </a:cubicBezTo>
                  <a:cubicBezTo>
                    <a:pt x="2902" y="153185"/>
                    <a:pt x="119" y="153185"/>
                    <a:pt x="119" y="157993"/>
                  </a:cubicBezTo>
                  <a:cubicBezTo>
                    <a:pt x="119" y="160017"/>
                    <a:pt x="1384" y="161030"/>
                    <a:pt x="3408" y="161030"/>
                  </a:cubicBezTo>
                  <a:cubicBezTo>
                    <a:pt x="10241" y="161030"/>
                    <a:pt x="17579" y="160270"/>
                    <a:pt x="24665" y="160270"/>
                  </a:cubicBezTo>
                  <a:cubicBezTo>
                    <a:pt x="33015" y="160270"/>
                    <a:pt x="41619" y="161030"/>
                    <a:pt x="49717" y="161030"/>
                  </a:cubicBezTo>
                  <a:cubicBezTo>
                    <a:pt x="50982" y="161030"/>
                    <a:pt x="54272" y="161030"/>
                    <a:pt x="54272" y="155969"/>
                  </a:cubicBezTo>
                  <a:cubicBezTo>
                    <a:pt x="54272" y="153185"/>
                    <a:pt x="51741" y="153185"/>
                    <a:pt x="48198" y="153185"/>
                  </a:cubicBezTo>
                  <a:cubicBezTo>
                    <a:pt x="35546" y="153185"/>
                    <a:pt x="35546" y="151414"/>
                    <a:pt x="35546" y="149136"/>
                  </a:cubicBezTo>
                  <a:cubicBezTo>
                    <a:pt x="35546" y="146100"/>
                    <a:pt x="46174" y="104852"/>
                    <a:pt x="47945" y="98526"/>
                  </a:cubicBezTo>
                  <a:cubicBezTo>
                    <a:pt x="51235" y="105864"/>
                    <a:pt x="58320" y="114721"/>
                    <a:pt x="71226" y="114721"/>
                  </a:cubicBezTo>
                  <a:cubicBezTo>
                    <a:pt x="100580" y="114721"/>
                    <a:pt x="132211" y="77776"/>
                    <a:pt x="132211" y="40577"/>
                  </a:cubicBezTo>
                  <a:cubicBezTo>
                    <a:pt x="132211" y="16790"/>
                    <a:pt x="117787" y="89"/>
                    <a:pt x="98556" y="89"/>
                  </a:cubicBezTo>
                  <a:cubicBezTo>
                    <a:pt x="85903" y="89"/>
                    <a:pt x="73757" y="9199"/>
                    <a:pt x="65406" y="19068"/>
                  </a:cubicBezTo>
                  <a:cubicBezTo>
                    <a:pt x="62875" y="5403"/>
                    <a:pt x="51994" y="89"/>
                    <a:pt x="42631" y="89"/>
                  </a:cubicBezTo>
                  <a:cubicBezTo>
                    <a:pt x="30991" y="89"/>
                    <a:pt x="26183" y="9958"/>
                    <a:pt x="23906" y="14513"/>
                  </a:cubicBezTo>
                  <a:cubicBezTo>
                    <a:pt x="19351" y="23117"/>
                    <a:pt x="16061" y="38300"/>
                    <a:pt x="16061" y="39059"/>
                  </a:cubicBezTo>
                  <a:cubicBezTo>
                    <a:pt x="16061" y="41589"/>
                    <a:pt x="18591" y="41589"/>
                    <a:pt x="19098" y="41589"/>
                  </a:cubicBezTo>
                  <a:cubicBezTo>
                    <a:pt x="21628" y="41589"/>
                    <a:pt x="21881" y="41336"/>
                    <a:pt x="23399" y="35769"/>
                  </a:cubicBezTo>
                  <a:cubicBezTo>
                    <a:pt x="27701" y="17803"/>
                    <a:pt x="32762" y="5656"/>
                    <a:pt x="41872" y="5656"/>
                  </a:cubicBezTo>
                  <a:cubicBezTo>
                    <a:pt x="46174" y="5656"/>
                    <a:pt x="49717" y="7681"/>
                    <a:pt x="49717" y="17297"/>
                  </a:cubicBezTo>
                  <a:cubicBezTo>
                    <a:pt x="49717" y="23117"/>
                    <a:pt x="48958" y="25900"/>
                    <a:pt x="47945" y="30202"/>
                  </a:cubicBezTo>
                  <a:lnTo>
                    <a:pt x="19604" y="142810"/>
                  </a:lnTo>
                  <a:close/>
                  <a:moveTo>
                    <a:pt x="64141" y="32986"/>
                  </a:moveTo>
                  <a:cubicBezTo>
                    <a:pt x="65912" y="26153"/>
                    <a:pt x="72744" y="19068"/>
                    <a:pt x="77299" y="15272"/>
                  </a:cubicBezTo>
                  <a:cubicBezTo>
                    <a:pt x="86156" y="7428"/>
                    <a:pt x="93495" y="5656"/>
                    <a:pt x="97796" y="5656"/>
                  </a:cubicBezTo>
                  <a:cubicBezTo>
                    <a:pt x="107918" y="5656"/>
                    <a:pt x="113992" y="14513"/>
                    <a:pt x="113992" y="29443"/>
                  </a:cubicBezTo>
                  <a:cubicBezTo>
                    <a:pt x="113992" y="44373"/>
                    <a:pt x="105641" y="73474"/>
                    <a:pt x="101086" y="83090"/>
                  </a:cubicBezTo>
                  <a:cubicBezTo>
                    <a:pt x="92482" y="100803"/>
                    <a:pt x="80336" y="109154"/>
                    <a:pt x="70973" y="109154"/>
                  </a:cubicBezTo>
                  <a:cubicBezTo>
                    <a:pt x="54272" y="109154"/>
                    <a:pt x="50982" y="88151"/>
                    <a:pt x="50982" y="86633"/>
                  </a:cubicBezTo>
                  <a:cubicBezTo>
                    <a:pt x="50982" y="86126"/>
                    <a:pt x="50982" y="85620"/>
                    <a:pt x="51741" y="82584"/>
                  </a:cubicBezTo>
                  <a:lnTo>
                    <a:pt x="64141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7A82205-25A7-FF63-B2B4-B5E832D5AC6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982305" y="5390971"/>
              <a:ext cx="119743" cy="8679"/>
            </a:xfrm>
            <a:custGeom>
              <a:avLst/>
              <a:gdLst>
                <a:gd name="connsiteX0" fmla="*/ 112782 w 119743"/>
                <a:gd name="connsiteY0" fmla="*/ 8764 h 8679"/>
                <a:gd name="connsiteX1" fmla="*/ 119867 w 119743"/>
                <a:gd name="connsiteY1" fmla="*/ 4513 h 8679"/>
                <a:gd name="connsiteX2" fmla="*/ 112782 w 119743"/>
                <a:gd name="connsiteY2" fmla="*/ 85 h 8679"/>
                <a:gd name="connsiteX3" fmla="*/ 7209 w 119743"/>
                <a:gd name="connsiteY3" fmla="*/ 85 h 8679"/>
                <a:gd name="connsiteX4" fmla="*/ 124 w 119743"/>
                <a:gd name="connsiteY4" fmla="*/ 4336 h 8679"/>
                <a:gd name="connsiteX5" fmla="*/ 7209 w 119743"/>
                <a:gd name="connsiteY5" fmla="*/ 8764 h 8679"/>
                <a:gd name="connsiteX6" fmla="*/ 112782 w 119743"/>
                <a:gd name="connsiteY6" fmla="*/ 8764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782" y="8764"/>
                  </a:moveTo>
                  <a:cubicBezTo>
                    <a:pt x="115616" y="8764"/>
                    <a:pt x="119867" y="8764"/>
                    <a:pt x="119867" y="4513"/>
                  </a:cubicBezTo>
                  <a:cubicBezTo>
                    <a:pt x="119867" y="85"/>
                    <a:pt x="115793" y="85"/>
                    <a:pt x="112782" y="85"/>
                  </a:cubicBezTo>
                  <a:lnTo>
                    <a:pt x="7209" y="85"/>
                  </a:lnTo>
                  <a:cubicBezTo>
                    <a:pt x="4375" y="85"/>
                    <a:pt x="124" y="85"/>
                    <a:pt x="124" y="4336"/>
                  </a:cubicBezTo>
                  <a:cubicBezTo>
                    <a:pt x="124" y="8764"/>
                    <a:pt x="4198" y="8764"/>
                    <a:pt x="7209" y="8764"/>
                  </a:cubicBezTo>
                  <a:lnTo>
                    <a:pt x="112782" y="876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C8322C-A08C-5814-B6C0-4BEE5E93073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971500" y="5501027"/>
              <a:ext cx="53672" cy="119212"/>
            </a:xfrm>
            <a:custGeom>
              <a:avLst/>
              <a:gdLst>
                <a:gd name="connsiteX0" fmla="*/ 49190 w 53672"/>
                <a:gd name="connsiteY0" fmla="*/ 6823 h 119212"/>
                <a:gd name="connsiteX1" fmla="*/ 42105 w 53672"/>
                <a:gd name="connsiteY1" fmla="*/ 92 h 119212"/>
                <a:gd name="connsiteX2" fmla="*/ 32185 w 53672"/>
                <a:gd name="connsiteY2" fmla="*/ 9834 h 119212"/>
                <a:gd name="connsiteX3" fmla="*/ 39271 w 53672"/>
                <a:gd name="connsiteY3" fmla="*/ 16565 h 119212"/>
                <a:gd name="connsiteX4" fmla="*/ 49190 w 53672"/>
                <a:gd name="connsiteY4" fmla="*/ 6823 h 119212"/>
                <a:gd name="connsiteX5" fmla="*/ 13055 w 53672"/>
                <a:gd name="connsiteY5" fmla="*/ 96808 h 119212"/>
                <a:gd name="connsiteX6" fmla="*/ 11460 w 53672"/>
                <a:gd name="connsiteY6" fmla="*/ 104248 h 119212"/>
                <a:gd name="connsiteX7" fmla="*/ 28288 w 53672"/>
                <a:gd name="connsiteY7" fmla="*/ 119304 h 119212"/>
                <a:gd name="connsiteX8" fmla="*/ 53796 w 53672"/>
                <a:gd name="connsiteY8" fmla="*/ 92202 h 119212"/>
                <a:gd name="connsiteX9" fmla="*/ 50962 w 53672"/>
                <a:gd name="connsiteY9" fmla="*/ 89900 h 119212"/>
                <a:gd name="connsiteX10" fmla="*/ 47596 w 53672"/>
                <a:gd name="connsiteY10" fmla="*/ 92911 h 119212"/>
                <a:gd name="connsiteX11" fmla="*/ 28820 w 53672"/>
                <a:gd name="connsiteY11" fmla="*/ 114344 h 119212"/>
                <a:gd name="connsiteX12" fmla="*/ 24391 w 53672"/>
                <a:gd name="connsiteY12" fmla="*/ 108145 h 119212"/>
                <a:gd name="connsiteX13" fmla="*/ 27226 w 53672"/>
                <a:gd name="connsiteY13" fmla="*/ 96808 h 119212"/>
                <a:gd name="connsiteX14" fmla="*/ 32894 w 53672"/>
                <a:gd name="connsiteY14" fmla="*/ 82637 h 119212"/>
                <a:gd name="connsiteX15" fmla="*/ 41573 w 53672"/>
                <a:gd name="connsiteY15" fmla="*/ 60141 h 119212"/>
                <a:gd name="connsiteX16" fmla="*/ 42636 w 53672"/>
                <a:gd name="connsiteY16" fmla="*/ 54472 h 119212"/>
                <a:gd name="connsiteX17" fmla="*/ 25808 w 53672"/>
                <a:gd name="connsiteY17" fmla="*/ 39416 h 119212"/>
                <a:gd name="connsiteX18" fmla="*/ 124 w 53672"/>
                <a:gd name="connsiteY18" fmla="*/ 66518 h 119212"/>
                <a:gd name="connsiteX19" fmla="*/ 3135 w 53672"/>
                <a:gd name="connsiteY19" fmla="*/ 68820 h 119212"/>
                <a:gd name="connsiteX20" fmla="*/ 6324 w 53672"/>
                <a:gd name="connsiteY20" fmla="*/ 65986 h 119212"/>
                <a:gd name="connsiteX21" fmla="*/ 25277 w 53672"/>
                <a:gd name="connsiteY21" fmla="*/ 44376 h 119212"/>
                <a:gd name="connsiteX22" fmla="*/ 29705 w 53672"/>
                <a:gd name="connsiteY22" fmla="*/ 50575 h 119212"/>
                <a:gd name="connsiteX23" fmla="*/ 24214 w 53672"/>
                <a:gd name="connsiteY23" fmla="*/ 68289 h 119212"/>
                <a:gd name="connsiteX24" fmla="*/ 13055 w 53672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190" y="6823"/>
                  </a:moveTo>
                  <a:cubicBezTo>
                    <a:pt x="49190" y="3989"/>
                    <a:pt x="47065" y="92"/>
                    <a:pt x="42105" y="92"/>
                  </a:cubicBezTo>
                  <a:cubicBezTo>
                    <a:pt x="37322" y="92"/>
                    <a:pt x="32185" y="4697"/>
                    <a:pt x="32185" y="9834"/>
                  </a:cubicBezTo>
                  <a:cubicBezTo>
                    <a:pt x="32185" y="12846"/>
                    <a:pt x="34488" y="16565"/>
                    <a:pt x="39271" y="16565"/>
                  </a:cubicBezTo>
                  <a:cubicBezTo>
                    <a:pt x="44408" y="16565"/>
                    <a:pt x="49190" y="11606"/>
                    <a:pt x="49190" y="6823"/>
                  </a:cubicBezTo>
                  <a:close/>
                  <a:moveTo>
                    <a:pt x="13055" y="96808"/>
                  </a:moveTo>
                  <a:cubicBezTo>
                    <a:pt x="12346" y="99111"/>
                    <a:pt x="11460" y="101236"/>
                    <a:pt x="11460" y="104248"/>
                  </a:cubicBezTo>
                  <a:cubicBezTo>
                    <a:pt x="11460" y="112573"/>
                    <a:pt x="18546" y="119304"/>
                    <a:pt x="28288" y="119304"/>
                  </a:cubicBezTo>
                  <a:cubicBezTo>
                    <a:pt x="46002" y="119304"/>
                    <a:pt x="53796" y="94859"/>
                    <a:pt x="53796" y="92202"/>
                  </a:cubicBezTo>
                  <a:cubicBezTo>
                    <a:pt x="53796" y="89900"/>
                    <a:pt x="51493" y="89900"/>
                    <a:pt x="50962" y="89900"/>
                  </a:cubicBezTo>
                  <a:cubicBezTo>
                    <a:pt x="48482" y="89900"/>
                    <a:pt x="48305" y="90962"/>
                    <a:pt x="47596" y="92911"/>
                  </a:cubicBezTo>
                  <a:cubicBezTo>
                    <a:pt x="43522" y="107082"/>
                    <a:pt x="35728" y="114344"/>
                    <a:pt x="28820" y="114344"/>
                  </a:cubicBezTo>
                  <a:cubicBezTo>
                    <a:pt x="25277" y="114344"/>
                    <a:pt x="24391" y="112042"/>
                    <a:pt x="24391" y="108145"/>
                  </a:cubicBezTo>
                  <a:cubicBezTo>
                    <a:pt x="24391" y="104071"/>
                    <a:pt x="25631" y="100705"/>
                    <a:pt x="27226" y="96808"/>
                  </a:cubicBezTo>
                  <a:cubicBezTo>
                    <a:pt x="28997" y="92025"/>
                    <a:pt x="30945" y="87243"/>
                    <a:pt x="32894" y="82637"/>
                  </a:cubicBezTo>
                  <a:cubicBezTo>
                    <a:pt x="34488" y="78386"/>
                    <a:pt x="40865" y="62266"/>
                    <a:pt x="41573" y="60141"/>
                  </a:cubicBezTo>
                  <a:cubicBezTo>
                    <a:pt x="42105" y="58369"/>
                    <a:pt x="42636" y="56244"/>
                    <a:pt x="42636" y="54472"/>
                  </a:cubicBezTo>
                  <a:cubicBezTo>
                    <a:pt x="42636" y="46147"/>
                    <a:pt x="35551" y="39416"/>
                    <a:pt x="25808" y="39416"/>
                  </a:cubicBezTo>
                  <a:cubicBezTo>
                    <a:pt x="8272" y="39416"/>
                    <a:pt x="124" y="63506"/>
                    <a:pt x="124" y="66518"/>
                  </a:cubicBezTo>
                  <a:cubicBezTo>
                    <a:pt x="124" y="68820"/>
                    <a:pt x="2604" y="68820"/>
                    <a:pt x="3135" y="68820"/>
                  </a:cubicBezTo>
                  <a:cubicBezTo>
                    <a:pt x="5615" y="68820"/>
                    <a:pt x="5792" y="67935"/>
                    <a:pt x="6324" y="65986"/>
                  </a:cubicBezTo>
                  <a:cubicBezTo>
                    <a:pt x="10929" y="50753"/>
                    <a:pt x="18723" y="44376"/>
                    <a:pt x="25277" y="44376"/>
                  </a:cubicBezTo>
                  <a:cubicBezTo>
                    <a:pt x="28111" y="44376"/>
                    <a:pt x="29705" y="45793"/>
                    <a:pt x="29705" y="50575"/>
                  </a:cubicBezTo>
                  <a:cubicBezTo>
                    <a:pt x="29705" y="54650"/>
                    <a:pt x="28643" y="57307"/>
                    <a:pt x="24214" y="68289"/>
                  </a:cubicBezTo>
                  <a:lnTo>
                    <a:pt x="13055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7EAA41D-DECB-96C3-EF43-0A5CCAE28D5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54610" y="5598098"/>
              <a:ext cx="22496" cy="54557"/>
            </a:xfrm>
            <a:custGeom>
              <a:avLst/>
              <a:gdLst>
                <a:gd name="connsiteX0" fmla="*/ 17663 w 22496"/>
                <a:gd name="connsiteY0" fmla="*/ 17628 h 54557"/>
                <a:gd name="connsiteX1" fmla="*/ 3846 w 22496"/>
                <a:gd name="connsiteY1" fmla="*/ 50044 h 54557"/>
                <a:gd name="connsiteX2" fmla="*/ 2606 w 22496"/>
                <a:gd name="connsiteY2" fmla="*/ 52170 h 54557"/>
                <a:gd name="connsiteX3" fmla="*/ 5086 w 22496"/>
                <a:gd name="connsiteY3" fmla="*/ 54650 h 54557"/>
                <a:gd name="connsiteX4" fmla="*/ 22623 w 22496"/>
                <a:gd name="connsiteY4" fmla="*/ 19400 h 54557"/>
                <a:gd name="connsiteX5" fmla="*/ 10223 w 22496"/>
                <a:gd name="connsiteY5" fmla="*/ 92 h 54557"/>
                <a:gd name="connsiteX6" fmla="*/ 127 w 22496"/>
                <a:gd name="connsiteY6" fmla="*/ 10189 h 54557"/>
                <a:gd name="connsiteX7" fmla="*/ 10400 w 22496"/>
                <a:gd name="connsiteY7" fmla="*/ 20462 h 54557"/>
                <a:gd name="connsiteX8" fmla="*/ 17663 w 22496"/>
                <a:gd name="connsiteY8" fmla="*/ 1762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557">
                  <a:moveTo>
                    <a:pt x="17663" y="17628"/>
                  </a:moveTo>
                  <a:cubicBezTo>
                    <a:pt x="17663" y="27371"/>
                    <a:pt x="15892" y="38707"/>
                    <a:pt x="3846" y="50044"/>
                  </a:cubicBezTo>
                  <a:cubicBezTo>
                    <a:pt x="3138" y="50753"/>
                    <a:pt x="2606" y="51284"/>
                    <a:pt x="2606" y="52170"/>
                  </a:cubicBezTo>
                  <a:cubicBezTo>
                    <a:pt x="2606" y="53410"/>
                    <a:pt x="4024" y="54650"/>
                    <a:pt x="5086" y="54650"/>
                  </a:cubicBezTo>
                  <a:cubicBezTo>
                    <a:pt x="7566" y="54650"/>
                    <a:pt x="22623" y="40479"/>
                    <a:pt x="22623" y="19400"/>
                  </a:cubicBezTo>
                  <a:cubicBezTo>
                    <a:pt x="22623" y="8417"/>
                    <a:pt x="18372" y="92"/>
                    <a:pt x="10223" y="92"/>
                  </a:cubicBezTo>
                  <a:cubicBezTo>
                    <a:pt x="4378" y="92"/>
                    <a:pt x="127" y="4697"/>
                    <a:pt x="127" y="10189"/>
                  </a:cubicBezTo>
                  <a:cubicBezTo>
                    <a:pt x="127" y="15857"/>
                    <a:pt x="4201" y="20462"/>
                    <a:pt x="10400" y="20462"/>
                  </a:cubicBezTo>
                  <a:cubicBezTo>
                    <a:pt x="14652" y="20462"/>
                    <a:pt x="17486" y="17628"/>
                    <a:pt x="17663" y="1762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DB4A233-A578-FAFF-47B7-201FE746D60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114178" y="5500850"/>
              <a:ext cx="64477" cy="117618"/>
            </a:xfrm>
            <a:custGeom>
              <a:avLst/>
              <a:gdLst>
                <a:gd name="connsiteX0" fmla="*/ 40162 w 64477"/>
                <a:gd name="connsiteY0" fmla="*/ 5052 h 117618"/>
                <a:gd name="connsiteX1" fmla="*/ 34848 w 64477"/>
                <a:gd name="connsiteY1" fmla="*/ 92 h 117618"/>
                <a:gd name="connsiteX2" fmla="*/ 129 w 64477"/>
                <a:gd name="connsiteY2" fmla="*/ 11428 h 117618"/>
                <a:gd name="connsiteX3" fmla="*/ 129 w 64477"/>
                <a:gd name="connsiteY3" fmla="*/ 17805 h 117618"/>
                <a:gd name="connsiteX4" fmla="*/ 25814 w 64477"/>
                <a:gd name="connsiteY4" fmla="*/ 12846 h 117618"/>
                <a:gd name="connsiteX5" fmla="*/ 25814 w 64477"/>
                <a:gd name="connsiteY5" fmla="*/ 103185 h 117618"/>
                <a:gd name="connsiteX6" fmla="*/ 8100 w 64477"/>
                <a:gd name="connsiteY6" fmla="*/ 111333 h 117618"/>
                <a:gd name="connsiteX7" fmla="*/ 1369 w 64477"/>
                <a:gd name="connsiteY7" fmla="*/ 111333 h 117618"/>
                <a:gd name="connsiteX8" fmla="*/ 1369 w 64477"/>
                <a:gd name="connsiteY8" fmla="*/ 117710 h 117618"/>
                <a:gd name="connsiteX9" fmla="*/ 32899 w 64477"/>
                <a:gd name="connsiteY9" fmla="*/ 117001 h 117618"/>
                <a:gd name="connsiteX10" fmla="*/ 64606 w 64477"/>
                <a:gd name="connsiteY10" fmla="*/ 117710 h 117618"/>
                <a:gd name="connsiteX11" fmla="*/ 64606 w 64477"/>
                <a:gd name="connsiteY11" fmla="*/ 111333 h 117618"/>
                <a:gd name="connsiteX12" fmla="*/ 57875 w 64477"/>
                <a:gd name="connsiteY12" fmla="*/ 111333 h 117618"/>
                <a:gd name="connsiteX13" fmla="*/ 40162 w 64477"/>
                <a:gd name="connsiteY13" fmla="*/ 103185 h 117618"/>
                <a:gd name="connsiteX14" fmla="*/ 40162 w 64477"/>
                <a:gd name="connsiteY14" fmla="*/ 5052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162" y="5052"/>
                  </a:moveTo>
                  <a:cubicBezTo>
                    <a:pt x="40162" y="269"/>
                    <a:pt x="39807" y="92"/>
                    <a:pt x="34848" y="92"/>
                  </a:cubicBezTo>
                  <a:cubicBezTo>
                    <a:pt x="23511" y="11251"/>
                    <a:pt x="7391" y="11428"/>
                    <a:pt x="129" y="11428"/>
                  </a:cubicBezTo>
                  <a:lnTo>
                    <a:pt x="129" y="17805"/>
                  </a:lnTo>
                  <a:cubicBezTo>
                    <a:pt x="4380" y="17805"/>
                    <a:pt x="16071" y="17805"/>
                    <a:pt x="25814" y="12846"/>
                  </a:cubicBezTo>
                  <a:lnTo>
                    <a:pt x="25814" y="103185"/>
                  </a:lnTo>
                  <a:cubicBezTo>
                    <a:pt x="25814" y="109030"/>
                    <a:pt x="25814" y="111333"/>
                    <a:pt x="8100" y="111333"/>
                  </a:cubicBezTo>
                  <a:lnTo>
                    <a:pt x="1369" y="111333"/>
                  </a:lnTo>
                  <a:lnTo>
                    <a:pt x="1369" y="117710"/>
                  </a:lnTo>
                  <a:cubicBezTo>
                    <a:pt x="4557" y="117533"/>
                    <a:pt x="26345" y="117001"/>
                    <a:pt x="32899" y="117001"/>
                  </a:cubicBezTo>
                  <a:cubicBezTo>
                    <a:pt x="38390" y="117001"/>
                    <a:pt x="60709" y="117533"/>
                    <a:pt x="64606" y="117710"/>
                  </a:cubicBezTo>
                  <a:lnTo>
                    <a:pt x="64606" y="111333"/>
                  </a:lnTo>
                  <a:lnTo>
                    <a:pt x="57875" y="111333"/>
                  </a:lnTo>
                  <a:cubicBezTo>
                    <a:pt x="40162" y="111333"/>
                    <a:pt x="40162" y="109030"/>
                    <a:pt x="40162" y="103185"/>
                  </a:cubicBezTo>
                  <a:lnTo>
                    <a:pt x="40162" y="5052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7593F5C-003B-5B02-D66D-3570029C498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30154" y="5521109"/>
              <a:ext cx="29606" cy="75662"/>
            </a:xfrm>
            <a:custGeom>
              <a:avLst/>
              <a:gdLst>
                <a:gd name="connsiteX0" fmla="*/ 29740 w 29606"/>
                <a:gd name="connsiteY0" fmla="*/ 26659 h 75662"/>
                <a:gd name="connsiteX1" fmla="*/ 13545 w 29606"/>
                <a:gd name="connsiteY1" fmla="*/ 89 h 75662"/>
                <a:gd name="connsiteX2" fmla="*/ 133 w 29606"/>
                <a:gd name="connsiteY2" fmla="*/ 13501 h 75662"/>
                <a:gd name="connsiteX3" fmla="*/ 13545 w 29606"/>
                <a:gd name="connsiteY3" fmla="*/ 26912 h 75662"/>
                <a:gd name="connsiteX4" fmla="*/ 22402 w 29606"/>
                <a:gd name="connsiteY4" fmla="*/ 23623 h 75662"/>
                <a:gd name="connsiteX5" fmla="*/ 23667 w 29606"/>
                <a:gd name="connsiteY5" fmla="*/ 22864 h 75662"/>
                <a:gd name="connsiteX6" fmla="*/ 24173 w 29606"/>
                <a:gd name="connsiteY6" fmla="*/ 26659 h 75662"/>
                <a:gd name="connsiteX7" fmla="*/ 6966 w 29606"/>
                <a:gd name="connsiteY7" fmla="*/ 68919 h 75662"/>
                <a:gd name="connsiteX8" fmla="*/ 4182 w 29606"/>
                <a:gd name="connsiteY8" fmla="*/ 72968 h 75662"/>
                <a:gd name="connsiteX9" fmla="*/ 6713 w 29606"/>
                <a:gd name="connsiteY9" fmla="*/ 75751 h 75662"/>
                <a:gd name="connsiteX10" fmla="*/ 29740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40" y="26659"/>
                  </a:moveTo>
                  <a:cubicBezTo>
                    <a:pt x="29740" y="9958"/>
                    <a:pt x="23414" y="89"/>
                    <a:pt x="13545" y="89"/>
                  </a:cubicBezTo>
                  <a:cubicBezTo>
                    <a:pt x="5194" y="89"/>
                    <a:pt x="133" y="6415"/>
                    <a:pt x="133" y="13501"/>
                  </a:cubicBezTo>
                  <a:cubicBezTo>
                    <a:pt x="133" y="20333"/>
                    <a:pt x="5194" y="26912"/>
                    <a:pt x="13545" y="26912"/>
                  </a:cubicBezTo>
                  <a:cubicBezTo>
                    <a:pt x="16582" y="26912"/>
                    <a:pt x="19871" y="25900"/>
                    <a:pt x="22402" y="23623"/>
                  </a:cubicBezTo>
                  <a:cubicBezTo>
                    <a:pt x="23161" y="23117"/>
                    <a:pt x="23414" y="22864"/>
                    <a:pt x="23667" y="22864"/>
                  </a:cubicBezTo>
                  <a:cubicBezTo>
                    <a:pt x="23920" y="22864"/>
                    <a:pt x="24173" y="23117"/>
                    <a:pt x="24173" y="26659"/>
                  </a:cubicBezTo>
                  <a:cubicBezTo>
                    <a:pt x="24173" y="45385"/>
                    <a:pt x="15316" y="60568"/>
                    <a:pt x="6966" y="68919"/>
                  </a:cubicBezTo>
                  <a:cubicBezTo>
                    <a:pt x="4182" y="71702"/>
                    <a:pt x="4182" y="72209"/>
                    <a:pt x="4182" y="72968"/>
                  </a:cubicBezTo>
                  <a:cubicBezTo>
                    <a:pt x="4182" y="74739"/>
                    <a:pt x="5447" y="75751"/>
                    <a:pt x="6713" y="75751"/>
                  </a:cubicBezTo>
                  <a:cubicBezTo>
                    <a:pt x="9496" y="75751"/>
                    <a:pt x="29740" y="56266"/>
                    <a:pt x="29740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3B114E7-75C8-0A8C-42DA-D5855658ACF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312760" y="5436084"/>
              <a:ext cx="132092" cy="160940"/>
            </a:xfrm>
            <a:custGeom>
              <a:avLst/>
              <a:gdLst>
                <a:gd name="connsiteX0" fmla="*/ 19623 w 132092"/>
                <a:gd name="connsiteY0" fmla="*/ 142810 h 160940"/>
                <a:gd name="connsiteX1" fmla="*/ 5958 w 132092"/>
                <a:gd name="connsiteY1" fmla="*/ 153185 h 160940"/>
                <a:gd name="connsiteX2" fmla="*/ 138 w 132092"/>
                <a:gd name="connsiteY2" fmla="*/ 157993 h 160940"/>
                <a:gd name="connsiteX3" fmla="*/ 3427 w 132092"/>
                <a:gd name="connsiteY3" fmla="*/ 161030 h 160940"/>
                <a:gd name="connsiteX4" fmla="*/ 24684 w 132092"/>
                <a:gd name="connsiteY4" fmla="*/ 160270 h 160940"/>
                <a:gd name="connsiteX5" fmla="*/ 49736 w 132092"/>
                <a:gd name="connsiteY5" fmla="*/ 161030 h 160940"/>
                <a:gd name="connsiteX6" fmla="*/ 54291 w 132092"/>
                <a:gd name="connsiteY6" fmla="*/ 155969 h 160940"/>
                <a:gd name="connsiteX7" fmla="*/ 48217 w 132092"/>
                <a:gd name="connsiteY7" fmla="*/ 153185 h 160940"/>
                <a:gd name="connsiteX8" fmla="*/ 35565 w 132092"/>
                <a:gd name="connsiteY8" fmla="*/ 149136 h 160940"/>
                <a:gd name="connsiteX9" fmla="*/ 47964 w 132092"/>
                <a:gd name="connsiteY9" fmla="*/ 98526 h 160940"/>
                <a:gd name="connsiteX10" fmla="*/ 71245 w 132092"/>
                <a:gd name="connsiteY10" fmla="*/ 114721 h 160940"/>
                <a:gd name="connsiteX11" fmla="*/ 132230 w 132092"/>
                <a:gd name="connsiteY11" fmla="*/ 40577 h 160940"/>
                <a:gd name="connsiteX12" fmla="*/ 98575 w 132092"/>
                <a:gd name="connsiteY12" fmla="*/ 89 h 160940"/>
                <a:gd name="connsiteX13" fmla="*/ 65425 w 132092"/>
                <a:gd name="connsiteY13" fmla="*/ 19068 h 160940"/>
                <a:gd name="connsiteX14" fmla="*/ 42650 w 132092"/>
                <a:gd name="connsiteY14" fmla="*/ 89 h 160940"/>
                <a:gd name="connsiteX15" fmla="*/ 23925 w 132092"/>
                <a:gd name="connsiteY15" fmla="*/ 14513 h 160940"/>
                <a:gd name="connsiteX16" fmla="*/ 16080 w 132092"/>
                <a:gd name="connsiteY16" fmla="*/ 39059 h 160940"/>
                <a:gd name="connsiteX17" fmla="*/ 19117 w 132092"/>
                <a:gd name="connsiteY17" fmla="*/ 41589 h 160940"/>
                <a:gd name="connsiteX18" fmla="*/ 23418 w 132092"/>
                <a:gd name="connsiteY18" fmla="*/ 35769 h 160940"/>
                <a:gd name="connsiteX19" fmla="*/ 41891 w 132092"/>
                <a:gd name="connsiteY19" fmla="*/ 5656 h 160940"/>
                <a:gd name="connsiteX20" fmla="*/ 49736 w 132092"/>
                <a:gd name="connsiteY20" fmla="*/ 17297 h 160940"/>
                <a:gd name="connsiteX21" fmla="*/ 47964 w 132092"/>
                <a:gd name="connsiteY21" fmla="*/ 30202 h 160940"/>
                <a:gd name="connsiteX22" fmla="*/ 19623 w 132092"/>
                <a:gd name="connsiteY22" fmla="*/ 142810 h 160940"/>
                <a:gd name="connsiteX23" fmla="*/ 64160 w 132092"/>
                <a:gd name="connsiteY23" fmla="*/ 32986 h 160940"/>
                <a:gd name="connsiteX24" fmla="*/ 77318 w 132092"/>
                <a:gd name="connsiteY24" fmla="*/ 15272 h 160940"/>
                <a:gd name="connsiteX25" fmla="*/ 97815 w 132092"/>
                <a:gd name="connsiteY25" fmla="*/ 5656 h 160940"/>
                <a:gd name="connsiteX26" fmla="*/ 114011 w 132092"/>
                <a:gd name="connsiteY26" fmla="*/ 29443 h 160940"/>
                <a:gd name="connsiteX27" fmla="*/ 101105 w 132092"/>
                <a:gd name="connsiteY27" fmla="*/ 83090 h 160940"/>
                <a:gd name="connsiteX28" fmla="*/ 70992 w 132092"/>
                <a:gd name="connsiteY28" fmla="*/ 109154 h 160940"/>
                <a:gd name="connsiteX29" fmla="*/ 51001 w 132092"/>
                <a:gd name="connsiteY29" fmla="*/ 86633 h 160940"/>
                <a:gd name="connsiteX30" fmla="*/ 51760 w 132092"/>
                <a:gd name="connsiteY30" fmla="*/ 82584 h 160940"/>
                <a:gd name="connsiteX31" fmla="*/ 64160 w 132092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623" y="142810"/>
                  </a:moveTo>
                  <a:cubicBezTo>
                    <a:pt x="17598" y="151414"/>
                    <a:pt x="17092" y="153185"/>
                    <a:pt x="5958" y="153185"/>
                  </a:cubicBezTo>
                  <a:cubicBezTo>
                    <a:pt x="2921" y="153185"/>
                    <a:pt x="138" y="153185"/>
                    <a:pt x="138" y="157993"/>
                  </a:cubicBezTo>
                  <a:cubicBezTo>
                    <a:pt x="138" y="160017"/>
                    <a:pt x="1403" y="161030"/>
                    <a:pt x="3427" y="161030"/>
                  </a:cubicBezTo>
                  <a:cubicBezTo>
                    <a:pt x="10260" y="161030"/>
                    <a:pt x="17598" y="160270"/>
                    <a:pt x="24684" y="160270"/>
                  </a:cubicBezTo>
                  <a:cubicBezTo>
                    <a:pt x="33034" y="160270"/>
                    <a:pt x="41638" y="161030"/>
                    <a:pt x="49736" y="161030"/>
                  </a:cubicBezTo>
                  <a:cubicBezTo>
                    <a:pt x="51001" y="161030"/>
                    <a:pt x="54291" y="161030"/>
                    <a:pt x="54291" y="155969"/>
                  </a:cubicBezTo>
                  <a:cubicBezTo>
                    <a:pt x="54291" y="153185"/>
                    <a:pt x="51760" y="153185"/>
                    <a:pt x="48217" y="153185"/>
                  </a:cubicBezTo>
                  <a:cubicBezTo>
                    <a:pt x="35565" y="153185"/>
                    <a:pt x="35565" y="151414"/>
                    <a:pt x="35565" y="149136"/>
                  </a:cubicBezTo>
                  <a:cubicBezTo>
                    <a:pt x="35565" y="146100"/>
                    <a:pt x="46193" y="104852"/>
                    <a:pt x="47964" y="98526"/>
                  </a:cubicBezTo>
                  <a:cubicBezTo>
                    <a:pt x="51254" y="105864"/>
                    <a:pt x="58340" y="114721"/>
                    <a:pt x="71245" y="114721"/>
                  </a:cubicBezTo>
                  <a:cubicBezTo>
                    <a:pt x="100599" y="114721"/>
                    <a:pt x="132230" y="77776"/>
                    <a:pt x="132230" y="40577"/>
                  </a:cubicBezTo>
                  <a:cubicBezTo>
                    <a:pt x="132230" y="16790"/>
                    <a:pt x="117807" y="89"/>
                    <a:pt x="98575" y="89"/>
                  </a:cubicBezTo>
                  <a:cubicBezTo>
                    <a:pt x="85922" y="89"/>
                    <a:pt x="73776" y="9199"/>
                    <a:pt x="65425" y="19068"/>
                  </a:cubicBezTo>
                  <a:cubicBezTo>
                    <a:pt x="62894" y="5403"/>
                    <a:pt x="52013" y="89"/>
                    <a:pt x="42650" y="89"/>
                  </a:cubicBezTo>
                  <a:cubicBezTo>
                    <a:pt x="31010" y="89"/>
                    <a:pt x="26202" y="9958"/>
                    <a:pt x="23925" y="14513"/>
                  </a:cubicBezTo>
                  <a:cubicBezTo>
                    <a:pt x="19370" y="23117"/>
                    <a:pt x="16080" y="38300"/>
                    <a:pt x="16080" y="39059"/>
                  </a:cubicBezTo>
                  <a:cubicBezTo>
                    <a:pt x="16080" y="41589"/>
                    <a:pt x="18611" y="41589"/>
                    <a:pt x="19117" y="41589"/>
                  </a:cubicBezTo>
                  <a:cubicBezTo>
                    <a:pt x="21647" y="41589"/>
                    <a:pt x="21900" y="41336"/>
                    <a:pt x="23418" y="35769"/>
                  </a:cubicBezTo>
                  <a:cubicBezTo>
                    <a:pt x="27720" y="17803"/>
                    <a:pt x="32781" y="5656"/>
                    <a:pt x="41891" y="5656"/>
                  </a:cubicBezTo>
                  <a:cubicBezTo>
                    <a:pt x="46193" y="5656"/>
                    <a:pt x="49736" y="7681"/>
                    <a:pt x="49736" y="17297"/>
                  </a:cubicBezTo>
                  <a:cubicBezTo>
                    <a:pt x="49736" y="23117"/>
                    <a:pt x="48977" y="25900"/>
                    <a:pt x="47964" y="30202"/>
                  </a:cubicBezTo>
                  <a:lnTo>
                    <a:pt x="19623" y="142810"/>
                  </a:lnTo>
                  <a:close/>
                  <a:moveTo>
                    <a:pt x="64160" y="32986"/>
                  </a:moveTo>
                  <a:cubicBezTo>
                    <a:pt x="65931" y="26153"/>
                    <a:pt x="72763" y="19068"/>
                    <a:pt x="77318" y="15272"/>
                  </a:cubicBezTo>
                  <a:cubicBezTo>
                    <a:pt x="86175" y="7428"/>
                    <a:pt x="93514" y="5656"/>
                    <a:pt x="97815" y="5656"/>
                  </a:cubicBezTo>
                  <a:cubicBezTo>
                    <a:pt x="107938" y="5656"/>
                    <a:pt x="114011" y="14513"/>
                    <a:pt x="114011" y="29443"/>
                  </a:cubicBezTo>
                  <a:cubicBezTo>
                    <a:pt x="114011" y="44373"/>
                    <a:pt x="105660" y="73474"/>
                    <a:pt x="101105" y="83090"/>
                  </a:cubicBezTo>
                  <a:cubicBezTo>
                    <a:pt x="92501" y="100803"/>
                    <a:pt x="80355" y="109154"/>
                    <a:pt x="70992" y="109154"/>
                  </a:cubicBezTo>
                  <a:cubicBezTo>
                    <a:pt x="54291" y="109154"/>
                    <a:pt x="51001" y="88151"/>
                    <a:pt x="51001" y="86633"/>
                  </a:cubicBezTo>
                  <a:cubicBezTo>
                    <a:pt x="51001" y="86126"/>
                    <a:pt x="51001" y="85620"/>
                    <a:pt x="51760" y="82584"/>
                  </a:cubicBezTo>
                  <a:lnTo>
                    <a:pt x="64160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14815A6-9996-5289-FC94-B20AD764850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67305" y="5390971"/>
              <a:ext cx="119743" cy="8679"/>
            </a:xfrm>
            <a:custGeom>
              <a:avLst/>
              <a:gdLst>
                <a:gd name="connsiteX0" fmla="*/ 112801 w 119743"/>
                <a:gd name="connsiteY0" fmla="*/ 8764 h 8679"/>
                <a:gd name="connsiteX1" fmla="*/ 119887 w 119743"/>
                <a:gd name="connsiteY1" fmla="*/ 4513 h 8679"/>
                <a:gd name="connsiteX2" fmla="*/ 112801 w 119743"/>
                <a:gd name="connsiteY2" fmla="*/ 85 h 8679"/>
                <a:gd name="connsiteX3" fmla="*/ 7228 w 119743"/>
                <a:gd name="connsiteY3" fmla="*/ 85 h 8679"/>
                <a:gd name="connsiteX4" fmla="*/ 143 w 119743"/>
                <a:gd name="connsiteY4" fmla="*/ 4336 h 8679"/>
                <a:gd name="connsiteX5" fmla="*/ 7228 w 119743"/>
                <a:gd name="connsiteY5" fmla="*/ 8764 h 8679"/>
                <a:gd name="connsiteX6" fmla="*/ 112801 w 119743"/>
                <a:gd name="connsiteY6" fmla="*/ 8764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801" y="8764"/>
                  </a:moveTo>
                  <a:cubicBezTo>
                    <a:pt x="115635" y="8764"/>
                    <a:pt x="119887" y="8764"/>
                    <a:pt x="119887" y="4513"/>
                  </a:cubicBezTo>
                  <a:cubicBezTo>
                    <a:pt x="119887" y="85"/>
                    <a:pt x="115812" y="85"/>
                    <a:pt x="112801" y="85"/>
                  </a:cubicBezTo>
                  <a:lnTo>
                    <a:pt x="7228" y="85"/>
                  </a:lnTo>
                  <a:cubicBezTo>
                    <a:pt x="4394" y="85"/>
                    <a:pt x="143" y="85"/>
                    <a:pt x="143" y="4336"/>
                  </a:cubicBezTo>
                  <a:cubicBezTo>
                    <a:pt x="143" y="8764"/>
                    <a:pt x="4217" y="8764"/>
                    <a:pt x="7228" y="8764"/>
                  </a:cubicBezTo>
                  <a:lnTo>
                    <a:pt x="112801" y="876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06AF3D5-E740-48F2-E398-80A9C29CBEC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456500" y="5501027"/>
              <a:ext cx="53672" cy="119212"/>
            </a:xfrm>
            <a:custGeom>
              <a:avLst/>
              <a:gdLst>
                <a:gd name="connsiteX0" fmla="*/ 49209 w 53672"/>
                <a:gd name="connsiteY0" fmla="*/ 6823 h 119212"/>
                <a:gd name="connsiteX1" fmla="*/ 42124 w 53672"/>
                <a:gd name="connsiteY1" fmla="*/ 92 h 119212"/>
                <a:gd name="connsiteX2" fmla="*/ 32204 w 53672"/>
                <a:gd name="connsiteY2" fmla="*/ 9834 h 119212"/>
                <a:gd name="connsiteX3" fmla="*/ 39290 w 53672"/>
                <a:gd name="connsiteY3" fmla="*/ 16565 h 119212"/>
                <a:gd name="connsiteX4" fmla="*/ 49209 w 53672"/>
                <a:gd name="connsiteY4" fmla="*/ 6823 h 119212"/>
                <a:gd name="connsiteX5" fmla="*/ 13074 w 53672"/>
                <a:gd name="connsiteY5" fmla="*/ 96808 h 119212"/>
                <a:gd name="connsiteX6" fmla="*/ 11480 w 53672"/>
                <a:gd name="connsiteY6" fmla="*/ 104248 h 119212"/>
                <a:gd name="connsiteX7" fmla="*/ 28307 w 53672"/>
                <a:gd name="connsiteY7" fmla="*/ 119304 h 119212"/>
                <a:gd name="connsiteX8" fmla="*/ 53815 w 53672"/>
                <a:gd name="connsiteY8" fmla="*/ 92202 h 119212"/>
                <a:gd name="connsiteX9" fmla="*/ 50981 w 53672"/>
                <a:gd name="connsiteY9" fmla="*/ 89900 h 119212"/>
                <a:gd name="connsiteX10" fmla="*/ 47615 w 53672"/>
                <a:gd name="connsiteY10" fmla="*/ 92911 h 119212"/>
                <a:gd name="connsiteX11" fmla="*/ 28839 w 53672"/>
                <a:gd name="connsiteY11" fmla="*/ 114344 h 119212"/>
                <a:gd name="connsiteX12" fmla="*/ 24410 w 53672"/>
                <a:gd name="connsiteY12" fmla="*/ 108145 h 119212"/>
                <a:gd name="connsiteX13" fmla="*/ 27245 w 53672"/>
                <a:gd name="connsiteY13" fmla="*/ 96808 h 119212"/>
                <a:gd name="connsiteX14" fmla="*/ 32913 w 53672"/>
                <a:gd name="connsiteY14" fmla="*/ 82637 h 119212"/>
                <a:gd name="connsiteX15" fmla="*/ 41593 w 53672"/>
                <a:gd name="connsiteY15" fmla="*/ 60141 h 119212"/>
                <a:gd name="connsiteX16" fmla="*/ 42655 w 53672"/>
                <a:gd name="connsiteY16" fmla="*/ 54472 h 119212"/>
                <a:gd name="connsiteX17" fmla="*/ 25828 w 53672"/>
                <a:gd name="connsiteY17" fmla="*/ 39416 h 119212"/>
                <a:gd name="connsiteX18" fmla="*/ 143 w 53672"/>
                <a:gd name="connsiteY18" fmla="*/ 66518 h 119212"/>
                <a:gd name="connsiteX19" fmla="*/ 3154 w 53672"/>
                <a:gd name="connsiteY19" fmla="*/ 68820 h 119212"/>
                <a:gd name="connsiteX20" fmla="*/ 6343 w 53672"/>
                <a:gd name="connsiteY20" fmla="*/ 65986 h 119212"/>
                <a:gd name="connsiteX21" fmla="*/ 25296 w 53672"/>
                <a:gd name="connsiteY21" fmla="*/ 44376 h 119212"/>
                <a:gd name="connsiteX22" fmla="*/ 29724 w 53672"/>
                <a:gd name="connsiteY22" fmla="*/ 50575 h 119212"/>
                <a:gd name="connsiteX23" fmla="*/ 24233 w 53672"/>
                <a:gd name="connsiteY23" fmla="*/ 68289 h 119212"/>
                <a:gd name="connsiteX24" fmla="*/ 13074 w 53672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209" y="6823"/>
                  </a:moveTo>
                  <a:cubicBezTo>
                    <a:pt x="49209" y="3989"/>
                    <a:pt x="47084" y="92"/>
                    <a:pt x="42124" y="92"/>
                  </a:cubicBezTo>
                  <a:cubicBezTo>
                    <a:pt x="37341" y="92"/>
                    <a:pt x="32204" y="4697"/>
                    <a:pt x="32204" y="9834"/>
                  </a:cubicBezTo>
                  <a:cubicBezTo>
                    <a:pt x="32204" y="12846"/>
                    <a:pt x="34507" y="16565"/>
                    <a:pt x="39290" y="16565"/>
                  </a:cubicBezTo>
                  <a:cubicBezTo>
                    <a:pt x="44427" y="16565"/>
                    <a:pt x="49209" y="11606"/>
                    <a:pt x="49209" y="6823"/>
                  </a:cubicBezTo>
                  <a:close/>
                  <a:moveTo>
                    <a:pt x="13074" y="96808"/>
                  </a:moveTo>
                  <a:cubicBezTo>
                    <a:pt x="12365" y="99111"/>
                    <a:pt x="11480" y="101236"/>
                    <a:pt x="11480" y="104248"/>
                  </a:cubicBezTo>
                  <a:cubicBezTo>
                    <a:pt x="11480" y="112573"/>
                    <a:pt x="18565" y="119304"/>
                    <a:pt x="28307" y="119304"/>
                  </a:cubicBezTo>
                  <a:cubicBezTo>
                    <a:pt x="46021" y="119304"/>
                    <a:pt x="53815" y="94859"/>
                    <a:pt x="53815" y="92202"/>
                  </a:cubicBezTo>
                  <a:cubicBezTo>
                    <a:pt x="53815" y="89900"/>
                    <a:pt x="51512" y="89900"/>
                    <a:pt x="50981" y="89900"/>
                  </a:cubicBezTo>
                  <a:cubicBezTo>
                    <a:pt x="48501" y="89900"/>
                    <a:pt x="48324" y="90962"/>
                    <a:pt x="47615" y="92911"/>
                  </a:cubicBezTo>
                  <a:cubicBezTo>
                    <a:pt x="43541" y="107082"/>
                    <a:pt x="35747" y="114344"/>
                    <a:pt x="28839" y="114344"/>
                  </a:cubicBezTo>
                  <a:cubicBezTo>
                    <a:pt x="25296" y="114344"/>
                    <a:pt x="24410" y="112042"/>
                    <a:pt x="24410" y="108145"/>
                  </a:cubicBezTo>
                  <a:cubicBezTo>
                    <a:pt x="24410" y="104071"/>
                    <a:pt x="25650" y="100705"/>
                    <a:pt x="27245" y="96808"/>
                  </a:cubicBezTo>
                  <a:cubicBezTo>
                    <a:pt x="29016" y="92025"/>
                    <a:pt x="30964" y="87243"/>
                    <a:pt x="32913" y="82637"/>
                  </a:cubicBezTo>
                  <a:cubicBezTo>
                    <a:pt x="34507" y="78386"/>
                    <a:pt x="40884" y="62266"/>
                    <a:pt x="41593" y="60141"/>
                  </a:cubicBezTo>
                  <a:cubicBezTo>
                    <a:pt x="42124" y="58369"/>
                    <a:pt x="42655" y="56244"/>
                    <a:pt x="42655" y="54472"/>
                  </a:cubicBezTo>
                  <a:cubicBezTo>
                    <a:pt x="42655" y="46147"/>
                    <a:pt x="35570" y="39416"/>
                    <a:pt x="25828" y="39416"/>
                  </a:cubicBezTo>
                  <a:cubicBezTo>
                    <a:pt x="8291" y="39416"/>
                    <a:pt x="143" y="63506"/>
                    <a:pt x="143" y="66518"/>
                  </a:cubicBezTo>
                  <a:cubicBezTo>
                    <a:pt x="143" y="68820"/>
                    <a:pt x="2623" y="68820"/>
                    <a:pt x="3154" y="68820"/>
                  </a:cubicBezTo>
                  <a:cubicBezTo>
                    <a:pt x="5634" y="68820"/>
                    <a:pt x="5811" y="67935"/>
                    <a:pt x="6343" y="65986"/>
                  </a:cubicBezTo>
                  <a:cubicBezTo>
                    <a:pt x="10948" y="50753"/>
                    <a:pt x="18742" y="44376"/>
                    <a:pt x="25296" y="44376"/>
                  </a:cubicBezTo>
                  <a:cubicBezTo>
                    <a:pt x="28130" y="44376"/>
                    <a:pt x="29724" y="45793"/>
                    <a:pt x="29724" y="50575"/>
                  </a:cubicBezTo>
                  <a:cubicBezTo>
                    <a:pt x="29724" y="54650"/>
                    <a:pt x="28662" y="57307"/>
                    <a:pt x="24233" y="68289"/>
                  </a:cubicBezTo>
                  <a:lnTo>
                    <a:pt x="13074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315BBE0-0EBD-3246-D6F1-D491CFE619C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539609" y="5598098"/>
              <a:ext cx="22496" cy="54557"/>
            </a:xfrm>
            <a:custGeom>
              <a:avLst/>
              <a:gdLst>
                <a:gd name="connsiteX0" fmla="*/ 17682 w 22496"/>
                <a:gd name="connsiteY0" fmla="*/ 17628 h 54557"/>
                <a:gd name="connsiteX1" fmla="*/ 3866 w 22496"/>
                <a:gd name="connsiteY1" fmla="*/ 50044 h 54557"/>
                <a:gd name="connsiteX2" fmla="*/ 2626 w 22496"/>
                <a:gd name="connsiteY2" fmla="*/ 52170 h 54557"/>
                <a:gd name="connsiteX3" fmla="*/ 5105 w 22496"/>
                <a:gd name="connsiteY3" fmla="*/ 54650 h 54557"/>
                <a:gd name="connsiteX4" fmla="*/ 22642 w 22496"/>
                <a:gd name="connsiteY4" fmla="*/ 19400 h 54557"/>
                <a:gd name="connsiteX5" fmla="*/ 10242 w 22496"/>
                <a:gd name="connsiteY5" fmla="*/ 92 h 54557"/>
                <a:gd name="connsiteX6" fmla="*/ 146 w 22496"/>
                <a:gd name="connsiteY6" fmla="*/ 10189 h 54557"/>
                <a:gd name="connsiteX7" fmla="*/ 10420 w 22496"/>
                <a:gd name="connsiteY7" fmla="*/ 20462 h 54557"/>
                <a:gd name="connsiteX8" fmla="*/ 17682 w 22496"/>
                <a:gd name="connsiteY8" fmla="*/ 1762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557">
                  <a:moveTo>
                    <a:pt x="17682" y="17628"/>
                  </a:moveTo>
                  <a:cubicBezTo>
                    <a:pt x="17682" y="27371"/>
                    <a:pt x="15911" y="38707"/>
                    <a:pt x="3866" y="50044"/>
                  </a:cubicBezTo>
                  <a:cubicBezTo>
                    <a:pt x="3157" y="50753"/>
                    <a:pt x="2626" y="51284"/>
                    <a:pt x="2626" y="52170"/>
                  </a:cubicBezTo>
                  <a:cubicBezTo>
                    <a:pt x="2626" y="53410"/>
                    <a:pt x="4043" y="54650"/>
                    <a:pt x="5105" y="54650"/>
                  </a:cubicBezTo>
                  <a:cubicBezTo>
                    <a:pt x="7585" y="54650"/>
                    <a:pt x="22642" y="40479"/>
                    <a:pt x="22642" y="19400"/>
                  </a:cubicBezTo>
                  <a:cubicBezTo>
                    <a:pt x="22642" y="8417"/>
                    <a:pt x="18391" y="92"/>
                    <a:pt x="10242" y="92"/>
                  </a:cubicBezTo>
                  <a:cubicBezTo>
                    <a:pt x="4397" y="92"/>
                    <a:pt x="146" y="4697"/>
                    <a:pt x="146" y="10189"/>
                  </a:cubicBezTo>
                  <a:cubicBezTo>
                    <a:pt x="146" y="15857"/>
                    <a:pt x="4220" y="20462"/>
                    <a:pt x="10420" y="20462"/>
                  </a:cubicBezTo>
                  <a:cubicBezTo>
                    <a:pt x="14671" y="20462"/>
                    <a:pt x="17505" y="17628"/>
                    <a:pt x="17682" y="1762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BFD94C2-5A3C-4119-795B-BC2EB30F77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91030" y="5500850"/>
              <a:ext cx="78293" cy="117618"/>
            </a:xfrm>
            <a:custGeom>
              <a:avLst/>
              <a:gdLst>
                <a:gd name="connsiteX0" fmla="*/ 78442 w 78293"/>
                <a:gd name="connsiteY0" fmla="*/ 85471 h 117618"/>
                <a:gd name="connsiteX1" fmla="*/ 72419 w 78293"/>
                <a:gd name="connsiteY1" fmla="*/ 85471 h 117618"/>
                <a:gd name="connsiteX2" fmla="*/ 67814 w 78293"/>
                <a:gd name="connsiteY2" fmla="*/ 101591 h 117618"/>
                <a:gd name="connsiteX3" fmla="*/ 50277 w 78293"/>
                <a:gd name="connsiteY3" fmla="*/ 102653 h 117618"/>
                <a:gd name="connsiteX4" fmla="*/ 17684 w 78293"/>
                <a:gd name="connsiteY4" fmla="*/ 102653 h 117618"/>
                <a:gd name="connsiteX5" fmla="*/ 53112 w 78293"/>
                <a:gd name="connsiteY5" fmla="*/ 72895 h 117618"/>
                <a:gd name="connsiteX6" fmla="*/ 78442 w 78293"/>
                <a:gd name="connsiteY6" fmla="*/ 34633 h 117618"/>
                <a:gd name="connsiteX7" fmla="*/ 36992 w 78293"/>
                <a:gd name="connsiteY7" fmla="*/ 92 h 117618"/>
                <a:gd name="connsiteX8" fmla="*/ 148 w 78293"/>
                <a:gd name="connsiteY8" fmla="*/ 31799 h 117618"/>
                <a:gd name="connsiteX9" fmla="*/ 9536 w 78293"/>
                <a:gd name="connsiteY9" fmla="*/ 41719 h 117618"/>
                <a:gd name="connsiteX10" fmla="*/ 18924 w 78293"/>
                <a:gd name="connsiteY10" fmla="*/ 32331 h 117618"/>
                <a:gd name="connsiteX11" fmla="*/ 8473 w 78293"/>
                <a:gd name="connsiteY11" fmla="*/ 22942 h 117618"/>
                <a:gd name="connsiteX12" fmla="*/ 34335 w 78293"/>
                <a:gd name="connsiteY12" fmla="*/ 6469 h 117618"/>
                <a:gd name="connsiteX13" fmla="*/ 61260 w 78293"/>
                <a:gd name="connsiteY13" fmla="*/ 34633 h 117618"/>
                <a:gd name="connsiteX14" fmla="*/ 44609 w 78293"/>
                <a:gd name="connsiteY14" fmla="*/ 68643 h 117618"/>
                <a:gd name="connsiteX15" fmla="*/ 1919 w 78293"/>
                <a:gd name="connsiteY15" fmla="*/ 110802 h 117618"/>
                <a:gd name="connsiteX16" fmla="*/ 148 w 78293"/>
                <a:gd name="connsiteY16" fmla="*/ 117710 h 117618"/>
                <a:gd name="connsiteX17" fmla="*/ 73128 w 78293"/>
                <a:gd name="connsiteY17" fmla="*/ 117710 h 117618"/>
                <a:gd name="connsiteX18" fmla="*/ 78442 w 78293"/>
                <a:gd name="connsiteY18" fmla="*/ 85471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7618">
                  <a:moveTo>
                    <a:pt x="78442" y="85471"/>
                  </a:moveTo>
                  <a:lnTo>
                    <a:pt x="72419" y="85471"/>
                  </a:lnTo>
                  <a:cubicBezTo>
                    <a:pt x="71888" y="89368"/>
                    <a:pt x="70117" y="99819"/>
                    <a:pt x="67814" y="101591"/>
                  </a:cubicBezTo>
                  <a:cubicBezTo>
                    <a:pt x="66397" y="102653"/>
                    <a:pt x="52757" y="102653"/>
                    <a:pt x="50277" y="102653"/>
                  </a:cubicBezTo>
                  <a:lnTo>
                    <a:pt x="17684" y="102653"/>
                  </a:lnTo>
                  <a:cubicBezTo>
                    <a:pt x="36284" y="86180"/>
                    <a:pt x="42483" y="81220"/>
                    <a:pt x="53112" y="72895"/>
                  </a:cubicBezTo>
                  <a:cubicBezTo>
                    <a:pt x="66220" y="62444"/>
                    <a:pt x="78442" y="51461"/>
                    <a:pt x="78442" y="34633"/>
                  </a:cubicBezTo>
                  <a:cubicBezTo>
                    <a:pt x="78442" y="13200"/>
                    <a:pt x="59666" y="92"/>
                    <a:pt x="36992" y="92"/>
                  </a:cubicBezTo>
                  <a:cubicBezTo>
                    <a:pt x="15027" y="92"/>
                    <a:pt x="148" y="15503"/>
                    <a:pt x="148" y="31799"/>
                  </a:cubicBezTo>
                  <a:cubicBezTo>
                    <a:pt x="148" y="40833"/>
                    <a:pt x="7765" y="41719"/>
                    <a:pt x="9536" y="41719"/>
                  </a:cubicBezTo>
                  <a:cubicBezTo>
                    <a:pt x="13787" y="41719"/>
                    <a:pt x="18924" y="38707"/>
                    <a:pt x="18924" y="32331"/>
                  </a:cubicBezTo>
                  <a:cubicBezTo>
                    <a:pt x="18924" y="29142"/>
                    <a:pt x="17684" y="22942"/>
                    <a:pt x="8473" y="22942"/>
                  </a:cubicBezTo>
                  <a:cubicBezTo>
                    <a:pt x="13965" y="10366"/>
                    <a:pt x="26010" y="6469"/>
                    <a:pt x="34335" y="6469"/>
                  </a:cubicBezTo>
                  <a:cubicBezTo>
                    <a:pt x="52049" y="6469"/>
                    <a:pt x="61260" y="20285"/>
                    <a:pt x="61260" y="34633"/>
                  </a:cubicBezTo>
                  <a:cubicBezTo>
                    <a:pt x="61260" y="50044"/>
                    <a:pt x="50277" y="62266"/>
                    <a:pt x="44609" y="68643"/>
                  </a:cubicBezTo>
                  <a:lnTo>
                    <a:pt x="1919" y="110802"/>
                  </a:lnTo>
                  <a:cubicBezTo>
                    <a:pt x="148" y="112396"/>
                    <a:pt x="148" y="112750"/>
                    <a:pt x="148" y="117710"/>
                  </a:cubicBezTo>
                  <a:lnTo>
                    <a:pt x="73128" y="117710"/>
                  </a:lnTo>
                  <a:lnTo>
                    <a:pt x="78442" y="8547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8902F4E-B09A-BA50-699B-CEE7A1A5074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715154" y="5521109"/>
              <a:ext cx="29606" cy="75662"/>
            </a:xfrm>
            <a:custGeom>
              <a:avLst/>
              <a:gdLst>
                <a:gd name="connsiteX0" fmla="*/ 29759 w 29606"/>
                <a:gd name="connsiteY0" fmla="*/ 26659 h 75662"/>
                <a:gd name="connsiteX1" fmla="*/ 13564 w 29606"/>
                <a:gd name="connsiteY1" fmla="*/ 89 h 75662"/>
                <a:gd name="connsiteX2" fmla="*/ 152 w 29606"/>
                <a:gd name="connsiteY2" fmla="*/ 13501 h 75662"/>
                <a:gd name="connsiteX3" fmla="*/ 13564 w 29606"/>
                <a:gd name="connsiteY3" fmla="*/ 26912 h 75662"/>
                <a:gd name="connsiteX4" fmla="*/ 22421 w 29606"/>
                <a:gd name="connsiteY4" fmla="*/ 23623 h 75662"/>
                <a:gd name="connsiteX5" fmla="*/ 23686 w 29606"/>
                <a:gd name="connsiteY5" fmla="*/ 22864 h 75662"/>
                <a:gd name="connsiteX6" fmla="*/ 24192 w 29606"/>
                <a:gd name="connsiteY6" fmla="*/ 26659 h 75662"/>
                <a:gd name="connsiteX7" fmla="*/ 6985 w 29606"/>
                <a:gd name="connsiteY7" fmla="*/ 68919 h 75662"/>
                <a:gd name="connsiteX8" fmla="*/ 4201 w 29606"/>
                <a:gd name="connsiteY8" fmla="*/ 72968 h 75662"/>
                <a:gd name="connsiteX9" fmla="*/ 6732 w 29606"/>
                <a:gd name="connsiteY9" fmla="*/ 75751 h 75662"/>
                <a:gd name="connsiteX10" fmla="*/ 29759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59" y="26659"/>
                  </a:moveTo>
                  <a:cubicBezTo>
                    <a:pt x="29759" y="9958"/>
                    <a:pt x="23433" y="89"/>
                    <a:pt x="13564" y="89"/>
                  </a:cubicBezTo>
                  <a:cubicBezTo>
                    <a:pt x="5214" y="89"/>
                    <a:pt x="152" y="6415"/>
                    <a:pt x="152" y="13501"/>
                  </a:cubicBezTo>
                  <a:cubicBezTo>
                    <a:pt x="152" y="20333"/>
                    <a:pt x="5214" y="26912"/>
                    <a:pt x="13564" y="26912"/>
                  </a:cubicBezTo>
                  <a:cubicBezTo>
                    <a:pt x="16601" y="26912"/>
                    <a:pt x="19890" y="25900"/>
                    <a:pt x="22421" y="23623"/>
                  </a:cubicBezTo>
                  <a:cubicBezTo>
                    <a:pt x="23180" y="23117"/>
                    <a:pt x="23433" y="22864"/>
                    <a:pt x="23686" y="22864"/>
                  </a:cubicBezTo>
                  <a:cubicBezTo>
                    <a:pt x="23939" y="22864"/>
                    <a:pt x="24192" y="23117"/>
                    <a:pt x="24192" y="26659"/>
                  </a:cubicBezTo>
                  <a:cubicBezTo>
                    <a:pt x="24192" y="45385"/>
                    <a:pt x="15336" y="60568"/>
                    <a:pt x="6985" y="68919"/>
                  </a:cubicBezTo>
                  <a:cubicBezTo>
                    <a:pt x="4201" y="71702"/>
                    <a:pt x="4201" y="72209"/>
                    <a:pt x="4201" y="72968"/>
                  </a:cubicBezTo>
                  <a:cubicBezTo>
                    <a:pt x="4201" y="74739"/>
                    <a:pt x="5467" y="75751"/>
                    <a:pt x="6732" y="75751"/>
                  </a:cubicBezTo>
                  <a:cubicBezTo>
                    <a:pt x="9515" y="75751"/>
                    <a:pt x="29759" y="56266"/>
                    <a:pt x="29759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2CA1092-E794-7786-96B9-41B19510ADA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827620" y="5521109"/>
              <a:ext cx="26823" cy="26823"/>
            </a:xfrm>
            <a:custGeom>
              <a:avLst/>
              <a:gdLst>
                <a:gd name="connsiteX0" fmla="*/ 26980 w 26823"/>
                <a:gd name="connsiteY0" fmla="*/ 13501 h 26823"/>
                <a:gd name="connsiteX1" fmla="*/ 13569 w 26823"/>
                <a:gd name="connsiteY1" fmla="*/ 89 h 26823"/>
                <a:gd name="connsiteX2" fmla="*/ 157 w 26823"/>
                <a:gd name="connsiteY2" fmla="*/ 13501 h 26823"/>
                <a:gd name="connsiteX3" fmla="*/ 13569 w 26823"/>
                <a:gd name="connsiteY3" fmla="*/ 26912 h 26823"/>
                <a:gd name="connsiteX4" fmla="*/ 26980 w 26823"/>
                <a:gd name="connsiteY4" fmla="*/ 13501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6980" y="13501"/>
                  </a:moveTo>
                  <a:cubicBezTo>
                    <a:pt x="26980" y="6162"/>
                    <a:pt x="20907" y="89"/>
                    <a:pt x="13569" y="89"/>
                  </a:cubicBezTo>
                  <a:cubicBezTo>
                    <a:pt x="6230" y="89"/>
                    <a:pt x="157" y="6162"/>
                    <a:pt x="157" y="13501"/>
                  </a:cubicBezTo>
                  <a:cubicBezTo>
                    <a:pt x="157" y="20839"/>
                    <a:pt x="6230" y="26912"/>
                    <a:pt x="13569" y="26912"/>
                  </a:cubicBezTo>
                  <a:cubicBezTo>
                    <a:pt x="20907" y="26912"/>
                    <a:pt x="26980" y="20839"/>
                    <a:pt x="26980" y="1350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C959D35-60CF-7C50-28FB-8E90DC8CC8A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897912" y="5521109"/>
              <a:ext cx="26823" cy="26823"/>
            </a:xfrm>
            <a:custGeom>
              <a:avLst/>
              <a:gdLst>
                <a:gd name="connsiteX0" fmla="*/ 26983 w 26823"/>
                <a:gd name="connsiteY0" fmla="*/ 13501 h 26823"/>
                <a:gd name="connsiteX1" fmla="*/ 13571 w 26823"/>
                <a:gd name="connsiteY1" fmla="*/ 89 h 26823"/>
                <a:gd name="connsiteX2" fmla="*/ 160 w 26823"/>
                <a:gd name="connsiteY2" fmla="*/ 13501 h 26823"/>
                <a:gd name="connsiteX3" fmla="*/ 13571 w 26823"/>
                <a:gd name="connsiteY3" fmla="*/ 26912 h 26823"/>
                <a:gd name="connsiteX4" fmla="*/ 26983 w 26823"/>
                <a:gd name="connsiteY4" fmla="*/ 13501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6983" y="13501"/>
                  </a:moveTo>
                  <a:cubicBezTo>
                    <a:pt x="26983" y="6162"/>
                    <a:pt x="20910" y="89"/>
                    <a:pt x="13571" y="89"/>
                  </a:cubicBezTo>
                  <a:cubicBezTo>
                    <a:pt x="6233" y="89"/>
                    <a:pt x="160" y="6162"/>
                    <a:pt x="160" y="13501"/>
                  </a:cubicBezTo>
                  <a:cubicBezTo>
                    <a:pt x="160" y="20839"/>
                    <a:pt x="6233" y="26912"/>
                    <a:pt x="13571" y="26912"/>
                  </a:cubicBezTo>
                  <a:cubicBezTo>
                    <a:pt x="20910" y="26912"/>
                    <a:pt x="26983" y="20839"/>
                    <a:pt x="26983" y="1350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8E08121-A91B-A83A-6AF9-411971BC99E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968204" y="5521109"/>
              <a:ext cx="26823" cy="26823"/>
            </a:xfrm>
            <a:custGeom>
              <a:avLst/>
              <a:gdLst>
                <a:gd name="connsiteX0" fmla="*/ 26986 w 26823"/>
                <a:gd name="connsiteY0" fmla="*/ 13501 h 26823"/>
                <a:gd name="connsiteX1" fmla="*/ 13574 w 26823"/>
                <a:gd name="connsiteY1" fmla="*/ 89 h 26823"/>
                <a:gd name="connsiteX2" fmla="*/ 162 w 26823"/>
                <a:gd name="connsiteY2" fmla="*/ 13501 h 26823"/>
                <a:gd name="connsiteX3" fmla="*/ 13574 w 26823"/>
                <a:gd name="connsiteY3" fmla="*/ 26912 h 26823"/>
                <a:gd name="connsiteX4" fmla="*/ 26986 w 26823"/>
                <a:gd name="connsiteY4" fmla="*/ 13501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6986" y="13501"/>
                  </a:moveTo>
                  <a:cubicBezTo>
                    <a:pt x="26986" y="6162"/>
                    <a:pt x="20913" y="89"/>
                    <a:pt x="13574" y="89"/>
                  </a:cubicBezTo>
                  <a:cubicBezTo>
                    <a:pt x="6236" y="89"/>
                    <a:pt x="162" y="6162"/>
                    <a:pt x="162" y="13501"/>
                  </a:cubicBezTo>
                  <a:cubicBezTo>
                    <a:pt x="162" y="20839"/>
                    <a:pt x="6236" y="26912"/>
                    <a:pt x="13574" y="26912"/>
                  </a:cubicBezTo>
                  <a:cubicBezTo>
                    <a:pt x="20913" y="26912"/>
                    <a:pt x="26986" y="20839"/>
                    <a:pt x="26986" y="1350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243B74D-E02F-84C8-0767-1DAC1269F56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038497" y="5521109"/>
              <a:ext cx="29606" cy="75662"/>
            </a:xfrm>
            <a:custGeom>
              <a:avLst/>
              <a:gdLst>
                <a:gd name="connsiteX0" fmla="*/ 29772 w 29606"/>
                <a:gd name="connsiteY0" fmla="*/ 26659 h 75662"/>
                <a:gd name="connsiteX1" fmla="*/ 13577 w 29606"/>
                <a:gd name="connsiteY1" fmla="*/ 89 h 75662"/>
                <a:gd name="connsiteX2" fmla="*/ 165 w 29606"/>
                <a:gd name="connsiteY2" fmla="*/ 13501 h 75662"/>
                <a:gd name="connsiteX3" fmla="*/ 13577 w 29606"/>
                <a:gd name="connsiteY3" fmla="*/ 26912 h 75662"/>
                <a:gd name="connsiteX4" fmla="*/ 22434 w 29606"/>
                <a:gd name="connsiteY4" fmla="*/ 23623 h 75662"/>
                <a:gd name="connsiteX5" fmla="*/ 23699 w 29606"/>
                <a:gd name="connsiteY5" fmla="*/ 22864 h 75662"/>
                <a:gd name="connsiteX6" fmla="*/ 24205 w 29606"/>
                <a:gd name="connsiteY6" fmla="*/ 26659 h 75662"/>
                <a:gd name="connsiteX7" fmla="*/ 6998 w 29606"/>
                <a:gd name="connsiteY7" fmla="*/ 68919 h 75662"/>
                <a:gd name="connsiteX8" fmla="*/ 4214 w 29606"/>
                <a:gd name="connsiteY8" fmla="*/ 72968 h 75662"/>
                <a:gd name="connsiteX9" fmla="*/ 6745 w 29606"/>
                <a:gd name="connsiteY9" fmla="*/ 75751 h 75662"/>
                <a:gd name="connsiteX10" fmla="*/ 29772 w 29606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72" y="26659"/>
                  </a:moveTo>
                  <a:cubicBezTo>
                    <a:pt x="29772" y="9958"/>
                    <a:pt x="23446" y="89"/>
                    <a:pt x="13577" y="89"/>
                  </a:cubicBezTo>
                  <a:cubicBezTo>
                    <a:pt x="5226" y="89"/>
                    <a:pt x="165" y="6415"/>
                    <a:pt x="165" y="13501"/>
                  </a:cubicBezTo>
                  <a:cubicBezTo>
                    <a:pt x="165" y="20333"/>
                    <a:pt x="5226" y="26912"/>
                    <a:pt x="13577" y="26912"/>
                  </a:cubicBezTo>
                  <a:cubicBezTo>
                    <a:pt x="16614" y="26912"/>
                    <a:pt x="19903" y="25900"/>
                    <a:pt x="22434" y="23623"/>
                  </a:cubicBezTo>
                  <a:cubicBezTo>
                    <a:pt x="23193" y="23117"/>
                    <a:pt x="23446" y="22864"/>
                    <a:pt x="23699" y="22864"/>
                  </a:cubicBezTo>
                  <a:cubicBezTo>
                    <a:pt x="23952" y="22864"/>
                    <a:pt x="24205" y="23117"/>
                    <a:pt x="24205" y="26659"/>
                  </a:cubicBezTo>
                  <a:cubicBezTo>
                    <a:pt x="24205" y="45385"/>
                    <a:pt x="15348" y="60568"/>
                    <a:pt x="6998" y="68919"/>
                  </a:cubicBezTo>
                  <a:cubicBezTo>
                    <a:pt x="4214" y="71702"/>
                    <a:pt x="4214" y="72209"/>
                    <a:pt x="4214" y="72968"/>
                  </a:cubicBezTo>
                  <a:cubicBezTo>
                    <a:pt x="4214" y="74739"/>
                    <a:pt x="5479" y="75751"/>
                    <a:pt x="6745" y="75751"/>
                  </a:cubicBezTo>
                  <a:cubicBezTo>
                    <a:pt x="9528" y="75751"/>
                    <a:pt x="29772" y="56266"/>
                    <a:pt x="29772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9773088-B256-844E-23E8-3A9AE917E5B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121103" y="5436084"/>
              <a:ext cx="132092" cy="160940"/>
            </a:xfrm>
            <a:custGeom>
              <a:avLst/>
              <a:gdLst>
                <a:gd name="connsiteX0" fmla="*/ 19655 w 132092"/>
                <a:gd name="connsiteY0" fmla="*/ 142810 h 160940"/>
                <a:gd name="connsiteX1" fmla="*/ 5990 w 132092"/>
                <a:gd name="connsiteY1" fmla="*/ 153185 h 160940"/>
                <a:gd name="connsiteX2" fmla="*/ 170 w 132092"/>
                <a:gd name="connsiteY2" fmla="*/ 157993 h 160940"/>
                <a:gd name="connsiteX3" fmla="*/ 3459 w 132092"/>
                <a:gd name="connsiteY3" fmla="*/ 161030 h 160940"/>
                <a:gd name="connsiteX4" fmla="*/ 24716 w 132092"/>
                <a:gd name="connsiteY4" fmla="*/ 160270 h 160940"/>
                <a:gd name="connsiteX5" fmla="*/ 49768 w 132092"/>
                <a:gd name="connsiteY5" fmla="*/ 161030 h 160940"/>
                <a:gd name="connsiteX6" fmla="*/ 54323 w 132092"/>
                <a:gd name="connsiteY6" fmla="*/ 155969 h 160940"/>
                <a:gd name="connsiteX7" fmla="*/ 48249 w 132092"/>
                <a:gd name="connsiteY7" fmla="*/ 153185 h 160940"/>
                <a:gd name="connsiteX8" fmla="*/ 35597 w 132092"/>
                <a:gd name="connsiteY8" fmla="*/ 149136 h 160940"/>
                <a:gd name="connsiteX9" fmla="*/ 47996 w 132092"/>
                <a:gd name="connsiteY9" fmla="*/ 98526 h 160940"/>
                <a:gd name="connsiteX10" fmla="*/ 71277 w 132092"/>
                <a:gd name="connsiteY10" fmla="*/ 114721 h 160940"/>
                <a:gd name="connsiteX11" fmla="*/ 132262 w 132092"/>
                <a:gd name="connsiteY11" fmla="*/ 40577 h 160940"/>
                <a:gd name="connsiteX12" fmla="*/ 98606 w 132092"/>
                <a:gd name="connsiteY12" fmla="*/ 89 h 160940"/>
                <a:gd name="connsiteX13" fmla="*/ 65457 w 132092"/>
                <a:gd name="connsiteY13" fmla="*/ 19068 h 160940"/>
                <a:gd name="connsiteX14" fmla="*/ 42682 w 132092"/>
                <a:gd name="connsiteY14" fmla="*/ 89 h 160940"/>
                <a:gd name="connsiteX15" fmla="*/ 23956 w 132092"/>
                <a:gd name="connsiteY15" fmla="*/ 14513 h 160940"/>
                <a:gd name="connsiteX16" fmla="*/ 16112 w 132092"/>
                <a:gd name="connsiteY16" fmla="*/ 39059 h 160940"/>
                <a:gd name="connsiteX17" fmla="*/ 19148 w 132092"/>
                <a:gd name="connsiteY17" fmla="*/ 41589 h 160940"/>
                <a:gd name="connsiteX18" fmla="*/ 23450 w 132092"/>
                <a:gd name="connsiteY18" fmla="*/ 35769 h 160940"/>
                <a:gd name="connsiteX19" fmla="*/ 41923 w 132092"/>
                <a:gd name="connsiteY19" fmla="*/ 5656 h 160940"/>
                <a:gd name="connsiteX20" fmla="*/ 49768 w 132092"/>
                <a:gd name="connsiteY20" fmla="*/ 17297 h 160940"/>
                <a:gd name="connsiteX21" fmla="*/ 47996 w 132092"/>
                <a:gd name="connsiteY21" fmla="*/ 30202 h 160940"/>
                <a:gd name="connsiteX22" fmla="*/ 19655 w 132092"/>
                <a:gd name="connsiteY22" fmla="*/ 142810 h 160940"/>
                <a:gd name="connsiteX23" fmla="*/ 64192 w 132092"/>
                <a:gd name="connsiteY23" fmla="*/ 32986 h 160940"/>
                <a:gd name="connsiteX24" fmla="*/ 77350 w 132092"/>
                <a:gd name="connsiteY24" fmla="*/ 15272 h 160940"/>
                <a:gd name="connsiteX25" fmla="*/ 97847 w 132092"/>
                <a:gd name="connsiteY25" fmla="*/ 5656 h 160940"/>
                <a:gd name="connsiteX26" fmla="*/ 114043 w 132092"/>
                <a:gd name="connsiteY26" fmla="*/ 29443 h 160940"/>
                <a:gd name="connsiteX27" fmla="*/ 101137 w 132092"/>
                <a:gd name="connsiteY27" fmla="*/ 83090 h 160940"/>
                <a:gd name="connsiteX28" fmla="*/ 71024 w 132092"/>
                <a:gd name="connsiteY28" fmla="*/ 109154 h 160940"/>
                <a:gd name="connsiteX29" fmla="*/ 51033 w 132092"/>
                <a:gd name="connsiteY29" fmla="*/ 86633 h 160940"/>
                <a:gd name="connsiteX30" fmla="*/ 51792 w 132092"/>
                <a:gd name="connsiteY30" fmla="*/ 82584 h 160940"/>
                <a:gd name="connsiteX31" fmla="*/ 64192 w 132092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655" y="142810"/>
                  </a:moveTo>
                  <a:cubicBezTo>
                    <a:pt x="17630" y="151414"/>
                    <a:pt x="17124" y="153185"/>
                    <a:pt x="5990" y="153185"/>
                  </a:cubicBezTo>
                  <a:cubicBezTo>
                    <a:pt x="2953" y="153185"/>
                    <a:pt x="170" y="153185"/>
                    <a:pt x="170" y="157993"/>
                  </a:cubicBezTo>
                  <a:cubicBezTo>
                    <a:pt x="170" y="160017"/>
                    <a:pt x="1435" y="161030"/>
                    <a:pt x="3459" y="161030"/>
                  </a:cubicBezTo>
                  <a:cubicBezTo>
                    <a:pt x="10292" y="161030"/>
                    <a:pt x="17630" y="160270"/>
                    <a:pt x="24716" y="160270"/>
                  </a:cubicBezTo>
                  <a:cubicBezTo>
                    <a:pt x="33066" y="160270"/>
                    <a:pt x="41670" y="161030"/>
                    <a:pt x="49768" y="161030"/>
                  </a:cubicBezTo>
                  <a:cubicBezTo>
                    <a:pt x="51033" y="161030"/>
                    <a:pt x="54323" y="161030"/>
                    <a:pt x="54323" y="155969"/>
                  </a:cubicBezTo>
                  <a:cubicBezTo>
                    <a:pt x="54323" y="153185"/>
                    <a:pt x="51792" y="153185"/>
                    <a:pt x="48249" y="153185"/>
                  </a:cubicBezTo>
                  <a:cubicBezTo>
                    <a:pt x="35597" y="153185"/>
                    <a:pt x="35597" y="151414"/>
                    <a:pt x="35597" y="149136"/>
                  </a:cubicBezTo>
                  <a:cubicBezTo>
                    <a:pt x="35597" y="146100"/>
                    <a:pt x="46225" y="104852"/>
                    <a:pt x="47996" y="98526"/>
                  </a:cubicBezTo>
                  <a:cubicBezTo>
                    <a:pt x="51286" y="105864"/>
                    <a:pt x="58371" y="114721"/>
                    <a:pt x="71277" y="114721"/>
                  </a:cubicBezTo>
                  <a:cubicBezTo>
                    <a:pt x="100631" y="114721"/>
                    <a:pt x="132262" y="77776"/>
                    <a:pt x="132262" y="40577"/>
                  </a:cubicBezTo>
                  <a:cubicBezTo>
                    <a:pt x="132262" y="16790"/>
                    <a:pt x="117838" y="89"/>
                    <a:pt x="98606" y="89"/>
                  </a:cubicBezTo>
                  <a:cubicBezTo>
                    <a:pt x="85954" y="89"/>
                    <a:pt x="73807" y="9199"/>
                    <a:pt x="65457" y="19068"/>
                  </a:cubicBezTo>
                  <a:cubicBezTo>
                    <a:pt x="62926" y="5403"/>
                    <a:pt x="52045" y="89"/>
                    <a:pt x="42682" y="89"/>
                  </a:cubicBezTo>
                  <a:cubicBezTo>
                    <a:pt x="31042" y="89"/>
                    <a:pt x="26234" y="9958"/>
                    <a:pt x="23956" y="14513"/>
                  </a:cubicBezTo>
                  <a:cubicBezTo>
                    <a:pt x="19402" y="23117"/>
                    <a:pt x="16112" y="38300"/>
                    <a:pt x="16112" y="39059"/>
                  </a:cubicBezTo>
                  <a:cubicBezTo>
                    <a:pt x="16112" y="41589"/>
                    <a:pt x="18642" y="41589"/>
                    <a:pt x="19148" y="41589"/>
                  </a:cubicBezTo>
                  <a:cubicBezTo>
                    <a:pt x="21679" y="41589"/>
                    <a:pt x="21932" y="41336"/>
                    <a:pt x="23450" y="35769"/>
                  </a:cubicBezTo>
                  <a:cubicBezTo>
                    <a:pt x="27752" y="17803"/>
                    <a:pt x="32813" y="5656"/>
                    <a:pt x="41923" y="5656"/>
                  </a:cubicBezTo>
                  <a:cubicBezTo>
                    <a:pt x="46225" y="5656"/>
                    <a:pt x="49768" y="7681"/>
                    <a:pt x="49768" y="17297"/>
                  </a:cubicBezTo>
                  <a:cubicBezTo>
                    <a:pt x="49768" y="23117"/>
                    <a:pt x="49008" y="25900"/>
                    <a:pt x="47996" y="30202"/>
                  </a:cubicBezTo>
                  <a:lnTo>
                    <a:pt x="19655" y="142810"/>
                  </a:lnTo>
                  <a:close/>
                  <a:moveTo>
                    <a:pt x="64192" y="32986"/>
                  </a:moveTo>
                  <a:cubicBezTo>
                    <a:pt x="65963" y="26153"/>
                    <a:pt x="72795" y="19068"/>
                    <a:pt x="77350" y="15272"/>
                  </a:cubicBezTo>
                  <a:cubicBezTo>
                    <a:pt x="86207" y="7428"/>
                    <a:pt x="93545" y="5656"/>
                    <a:pt x="97847" y="5656"/>
                  </a:cubicBezTo>
                  <a:cubicBezTo>
                    <a:pt x="107969" y="5656"/>
                    <a:pt x="114043" y="14513"/>
                    <a:pt x="114043" y="29443"/>
                  </a:cubicBezTo>
                  <a:cubicBezTo>
                    <a:pt x="114043" y="44373"/>
                    <a:pt x="105692" y="73474"/>
                    <a:pt x="101137" y="83090"/>
                  </a:cubicBezTo>
                  <a:cubicBezTo>
                    <a:pt x="92533" y="100803"/>
                    <a:pt x="80387" y="109154"/>
                    <a:pt x="71024" y="109154"/>
                  </a:cubicBezTo>
                  <a:cubicBezTo>
                    <a:pt x="54323" y="109154"/>
                    <a:pt x="51033" y="88151"/>
                    <a:pt x="51033" y="86633"/>
                  </a:cubicBezTo>
                  <a:cubicBezTo>
                    <a:pt x="51033" y="86126"/>
                    <a:pt x="51033" y="85620"/>
                    <a:pt x="51792" y="82584"/>
                  </a:cubicBezTo>
                  <a:lnTo>
                    <a:pt x="64192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35BF85D-AA5C-5EE3-A6E7-78482FF5FF1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275648" y="5390971"/>
              <a:ext cx="119743" cy="8679"/>
            </a:xfrm>
            <a:custGeom>
              <a:avLst/>
              <a:gdLst>
                <a:gd name="connsiteX0" fmla="*/ 112833 w 119743"/>
                <a:gd name="connsiteY0" fmla="*/ 8764 h 8679"/>
                <a:gd name="connsiteX1" fmla="*/ 119918 w 119743"/>
                <a:gd name="connsiteY1" fmla="*/ 4513 h 8679"/>
                <a:gd name="connsiteX2" fmla="*/ 112833 w 119743"/>
                <a:gd name="connsiteY2" fmla="*/ 85 h 8679"/>
                <a:gd name="connsiteX3" fmla="*/ 7260 w 119743"/>
                <a:gd name="connsiteY3" fmla="*/ 85 h 8679"/>
                <a:gd name="connsiteX4" fmla="*/ 175 w 119743"/>
                <a:gd name="connsiteY4" fmla="*/ 4336 h 8679"/>
                <a:gd name="connsiteX5" fmla="*/ 7260 w 119743"/>
                <a:gd name="connsiteY5" fmla="*/ 8764 h 8679"/>
                <a:gd name="connsiteX6" fmla="*/ 112833 w 119743"/>
                <a:gd name="connsiteY6" fmla="*/ 8764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833" y="8764"/>
                  </a:moveTo>
                  <a:cubicBezTo>
                    <a:pt x="115667" y="8764"/>
                    <a:pt x="119918" y="8764"/>
                    <a:pt x="119918" y="4513"/>
                  </a:cubicBezTo>
                  <a:cubicBezTo>
                    <a:pt x="119918" y="85"/>
                    <a:pt x="115844" y="85"/>
                    <a:pt x="112833" y="85"/>
                  </a:cubicBezTo>
                  <a:lnTo>
                    <a:pt x="7260" y="85"/>
                  </a:lnTo>
                  <a:cubicBezTo>
                    <a:pt x="4426" y="85"/>
                    <a:pt x="175" y="85"/>
                    <a:pt x="175" y="4336"/>
                  </a:cubicBezTo>
                  <a:cubicBezTo>
                    <a:pt x="175" y="8764"/>
                    <a:pt x="4249" y="8764"/>
                    <a:pt x="7260" y="8764"/>
                  </a:cubicBezTo>
                  <a:lnTo>
                    <a:pt x="112833" y="876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3814607-A14C-6D6B-DED6-BB0610CC9CC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264842" y="5501027"/>
              <a:ext cx="53672" cy="119212"/>
            </a:xfrm>
            <a:custGeom>
              <a:avLst/>
              <a:gdLst>
                <a:gd name="connsiteX0" fmla="*/ 49241 w 53672"/>
                <a:gd name="connsiteY0" fmla="*/ 6823 h 119212"/>
                <a:gd name="connsiteX1" fmla="*/ 42156 w 53672"/>
                <a:gd name="connsiteY1" fmla="*/ 92 h 119212"/>
                <a:gd name="connsiteX2" fmla="*/ 32236 w 53672"/>
                <a:gd name="connsiteY2" fmla="*/ 9834 h 119212"/>
                <a:gd name="connsiteX3" fmla="*/ 39322 w 53672"/>
                <a:gd name="connsiteY3" fmla="*/ 16565 h 119212"/>
                <a:gd name="connsiteX4" fmla="*/ 49241 w 53672"/>
                <a:gd name="connsiteY4" fmla="*/ 6823 h 119212"/>
                <a:gd name="connsiteX5" fmla="*/ 13106 w 53672"/>
                <a:gd name="connsiteY5" fmla="*/ 96808 h 119212"/>
                <a:gd name="connsiteX6" fmla="*/ 11511 w 53672"/>
                <a:gd name="connsiteY6" fmla="*/ 104248 h 119212"/>
                <a:gd name="connsiteX7" fmla="*/ 28339 w 53672"/>
                <a:gd name="connsiteY7" fmla="*/ 119304 h 119212"/>
                <a:gd name="connsiteX8" fmla="*/ 53847 w 53672"/>
                <a:gd name="connsiteY8" fmla="*/ 92202 h 119212"/>
                <a:gd name="connsiteX9" fmla="*/ 51013 w 53672"/>
                <a:gd name="connsiteY9" fmla="*/ 89900 h 119212"/>
                <a:gd name="connsiteX10" fmla="*/ 47647 w 53672"/>
                <a:gd name="connsiteY10" fmla="*/ 92911 h 119212"/>
                <a:gd name="connsiteX11" fmla="*/ 28871 w 53672"/>
                <a:gd name="connsiteY11" fmla="*/ 114344 h 119212"/>
                <a:gd name="connsiteX12" fmla="*/ 24442 w 53672"/>
                <a:gd name="connsiteY12" fmla="*/ 108145 h 119212"/>
                <a:gd name="connsiteX13" fmla="*/ 27276 w 53672"/>
                <a:gd name="connsiteY13" fmla="*/ 96808 h 119212"/>
                <a:gd name="connsiteX14" fmla="*/ 32945 w 53672"/>
                <a:gd name="connsiteY14" fmla="*/ 82637 h 119212"/>
                <a:gd name="connsiteX15" fmla="*/ 41624 w 53672"/>
                <a:gd name="connsiteY15" fmla="*/ 60141 h 119212"/>
                <a:gd name="connsiteX16" fmla="*/ 42687 w 53672"/>
                <a:gd name="connsiteY16" fmla="*/ 54472 h 119212"/>
                <a:gd name="connsiteX17" fmla="*/ 25859 w 53672"/>
                <a:gd name="connsiteY17" fmla="*/ 39416 h 119212"/>
                <a:gd name="connsiteX18" fmla="*/ 175 w 53672"/>
                <a:gd name="connsiteY18" fmla="*/ 66518 h 119212"/>
                <a:gd name="connsiteX19" fmla="*/ 3186 w 53672"/>
                <a:gd name="connsiteY19" fmla="*/ 68820 h 119212"/>
                <a:gd name="connsiteX20" fmla="*/ 6374 w 53672"/>
                <a:gd name="connsiteY20" fmla="*/ 65986 h 119212"/>
                <a:gd name="connsiteX21" fmla="*/ 25328 w 53672"/>
                <a:gd name="connsiteY21" fmla="*/ 44376 h 119212"/>
                <a:gd name="connsiteX22" fmla="*/ 29756 w 53672"/>
                <a:gd name="connsiteY22" fmla="*/ 50575 h 119212"/>
                <a:gd name="connsiteX23" fmla="*/ 24265 w 53672"/>
                <a:gd name="connsiteY23" fmla="*/ 68289 h 119212"/>
                <a:gd name="connsiteX24" fmla="*/ 13106 w 53672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241" y="6823"/>
                  </a:moveTo>
                  <a:cubicBezTo>
                    <a:pt x="49241" y="3989"/>
                    <a:pt x="47116" y="92"/>
                    <a:pt x="42156" y="92"/>
                  </a:cubicBezTo>
                  <a:cubicBezTo>
                    <a:pt x="37373" y="92"/>
                    <a:pt x="32236" y="4697"/>
                    <a:pt x="32236" y="9834"/>
                  </a:cubicBezTo>
                  <a:cubicBezTo>
                    <a:pt x="32236" y="12846"/>
                    <a:pt x="34539" y="16565"/>
                    <a:pt x="39322" y="16565"/>
                  </a:cubicBezTo>
                  <a:cubicBezTo>
                    <a:pt x="44459" y="16565"/>
                    <a:pt x="49241" y="11606"/>
                    <a:pt x="49241" y="6823"/>
                  </a:cubicBezTo>
                  <a:close/>
                  <a:moveTo>
                    <a:pt x="13106" y="96808"/>
                  </a:moveTo>
                  <a:cubicBezTo>
                    <a:pt x="12397" y="99111"/>
                    <a:pt x="11511" y="101236"/>
                    <a:pt x="11511" y="104248"/>
                  </a:cubicBezTo>
                  <a:cubicBezTo>
                    <a:pt x="11511" y="112573"/>
                    <a:pt x="18597" y="119304"/>
                    <a:pt x="28339" y="119304"/>
                  </a:cubicBezTo>
                  <a:cubicBezTo>
                    <a:pt x="46053" y="119304"/>
                    <a:pt x="53847" y="94859"/>
                    <a:pt x="53847" y="92202"/>
                  </a:cubicBezTo>
                  <a:cubicBezTo>
                    <a:pt x="53847" y="89900"/>
                    <a:pt x="51544" y="89900"/>
                    <a:pt x="51013" y="89900"/>
                  </a:cubicBezTo>
                  <a:cubicBezTo>
                    <a:pt x="48533" y="89900"/>
                    <a:pt x="48356" y="90962"/>
                    <a:pt x="47647" y="92911"/>
                  </a:cubicBezTo>
                  <a:cubicBezTo>
                    <a:pt x="43573" y="107082"/>
                    <a:pt x="35779" y="114344"/>
                    <a:pt x="28871" y="114344"/>
                  </a:cubicBezTo>
                  <a:cubicBezTo>
                    <a:pt x="25328" y="114344"/>
                    <a:pt x="24442" y="112042"/>
                    <a:pt x="24442" y="108145"/>
                  </a:cubicBezTo>
                  <a:cubicBezTo>
                    <a:pt x="24442" y="104071"/>
                    <a:pt x="25682" y="100705"/>
                    <a:pt x="27276" y="96808"/>
                  </a:cubicBezTo>
                  <a:cubicBezTo>
                    <a:pt x="29048" y="92025"/>
                    <a:pt x="30996" y="87243"/>
                    <a:pt x="32945" y="82637"/>
                  </a:cubicBezTo>
                  <a:cubicBezTo>
                    <a:pt x="34539" y="78386"/>
                    <a:pt x="40916" y="62266"/>
                    <a:pt x="41624" y="60141"/>
                  </a:cubicBezTo>
                  <a:cubicBezTo>
                    <a:pt x="42156" y="58369"/>
                    <a:pt x="42687" y="56244"/>
                    <a:pt x="42687" y="54472"/>
                  </a:cubicBezTo>
                  <a:cubicBezTo>
                    <a:pt x="42687" y="46147"/>
                    <a:pt x="35602" y="39416"/>
                    <a:pt x="25859" y="39416"/>
                  </a:cubicBezTo>
                  <a:cubicBezTo>
                    <a:pt x="8323" y="39416"/>
                    <a:pt x="175" y="63506"/>
                    <a:pt x="175" y="66518"/>
                  </a:cubicBezTo>
                  <a:cubicBezTo>
                    <a:pt x="175" y="68820"/>
                    <a:pt x="2655" y="68820"/>
                    <a:pt x="3186" y="68820"/>
                  </a:cubicBezTo>
                  <a:cubicBezTo>
                    <a:pt x="5666" y="68820"/>
                    <a:pt x="5843" y="67935"/>
                    <a:pt x="6374" y="65986"/>
                  </a:cubicBezTo>
                  <a:cubicBezTo>
                    <a:pt x="10980" y="50753"/>
                    <a:pt x="18774" y="44376"/>
                    <a:pt x="25328" y="44376"/>
                  </a:cubicBezTo>
                  <a:cubicBezTo>
                    <a:pt x="28162" y="44376"/>
                    <a:pt x="29756" y="45793"/>
                    <a:pt x="29756" y="50575"/>
                  </a:cubicBezTo>
                  <a:cubicBezTo>
                    <a:pt x="29756" y="54650"/>
                    <a:pt x="28693" y="57307"/>
                    <a:pt x="24265" y="68289"/>
                  </a:cubicBezTo>
                  <a:lnTo>
                    <a:pt x="13106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57BCE68-7EF5-44A7-A707-9790244D9EE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347952" y="5598098"/>
              <a:ext cx="22496" cy="54557"/>
            </a:xfrm>
            <a:custGeom>
              <a:avLst/>
              <a:gdLst>
                <a:gd name="connsiteX0" fmla="*/ 17714 w 22496"/>
                <a:gd name="connsiteY0" fmla="*/ 17628 h 54557"/>
                <a:gd name="connsiteX1" fmla="*/ 3897 w 22496"/>
                <a:gd name="connsiteY1" fmla="*/ 50044 h 54557"/>
                <a:gd name="connsiteX2" fmla="*/ 2657 w 22496"/>
                <a:gd name="connsiteY2" fmla="*/ 52170 h 54557"/>
                <a:gd name="connsiteX3" fmla="*/ 5137 w 22496"/>
                <a:gd name="connsiteY3" fmla="*/ 54650 h 54557"/>
                <a:gd name="connsiteX4" fmla="*/ 22674 w 22496"/>
                <a:gd name="connsiteY4" fmla="*/ 19400 h 54557"/>
                <a:gd name="connsiteX5" fmla="*/ 10274 w 22496"/>
                <a:gd name="connsiteY5" fmla="*/ 92 h 54557"/>
                <a:gd name="connsiteX6" fmla="*/ 177 w 22496"/>
                <a:gd name="connsiteY6" fmla="*/ 10189 h 54557"/>
                <a:gd name="connsiteX7" fmla="*/ 10451 w 22496"/>
                <a:gd name="connsiteY7" fmla="*/ 20462 h 54557"/>
                <a:gd name="connsiteX8" fmla="*/ 17714 w 22496"/>
                <a:gd name="connsiteY8" fmla="*/ 1762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557">
                  <a:moveTo>
                    <a:pt x="17714" y="17628"/>
                  </a:moveTo>
                  <a:cubicBezTo>
                    <a:pt x="17714" y="27371"/>
                    <a:pt x="15943" y="38707"/>
                    <a:pt x="3897" y="50044"/>
                  </a:cubicBezTo>
                  <a:cubicBezTo>
                    <a:pt x="3189" y="50753"/>
                    <a:pt x="2657" y="51284"/>
                    <a:pt x="2657" y="52170"/>
                  </a:cubicBezTo>
                  <a:cubicBezTo>
                    <a:pt x="2657" y="53410"/>
                    <a:pt x="4074" y="54650"/>
                    <a:pt x="5137" y="54650"/>
                  </a:cubicBezTo>
                  <a:cubicBezTo>
                    <a:pt x="7617" y="54650"/>
                    <a:pt x="22674" y="40479"/>
                    <a:pt x="22674" y="19400"/>
                  </a:cubicBezTo>
                  <a:cubicBezTo>
                    <a:pt x="22674" y="8417"/>
                    <a:pt x="18422" y="92"/>
                    <a:pt x="10274" y="92"/>
                  </a:cubicBezTo>
                  <a:cubicBezTo>
                    <a:pt x="4429" y="92"/>
                    <a:pt x="177" y="4697"/>
                    <a:pt x="177" y="10189"/>
                  </a:cubicBezTo>
                  <a:cubicBezTo>
                    <a:pt x="177" y="15857"/>
                    <a:pt x="4252" y="20462"/>
                    <a:pt x="10451" y="20462"/>
                  </a:cubicBezTo>
                  <a:cubicBezTo>
                    <a:pt x="14703" y="20462"/>
                    <a:pt x="17537" y="17628"/>
                    <a:pt x="17714" y="1762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0768F77-F7D2-D721-6988-DEBC125A4B7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96538" y="5540351"/>
              <a:ext cx="108229" cy="79888"/>
            </a:xfrm>
            <a:custGeom>
              <a:avLst/>
              <a:gdLst>
                <a:gd name="connsiteX0" fmla="*/ 13465 w 108229"/>
                <a:gd name="connsiteY0" fmla="*/ 67049 h 79888"/>
                <a:gd name="connsiteX1" fmla="*/ 11694 w 108229"/>
                <a:gd name="connsiteY1" fmla="*/ 74312 h 79888"/>
                <a:gd name="connsiteX2" fmla="*/ 17716 w 108229"/>
                <a:gd name="connsiteY2" fmla="*/ 79980 h 79888"/>
                <a:gd name="connsiteX3" fmla="*/ 24625 w 108229"/>
                <a:gd name="connsiteY3" fmla="*/ 76083 h 79888"/>
                <a:gd name="connsiteX4" fmla="*/ 27813 w 108229"/>
                <a:gd name="connsiteY4" fmla="*/ 65101 h 79888"/>
                <a:gd name="connsiteX5" fmla="*/ 31710 w 108229"/>
                <a:gd name="connsiteY5" fmla="*/ 49158 h 79888"/>
                <a:gd name="connsiteX6" fmla="*/ 34721 w 108229"/>
                <a:gd name="connsiteY6" fmla="*/ 37290 h 79888"/>
                <a:gd name="connsiteX7" fmla="*/ 42161 w 108229"/>
                <a:gd name="connsiteY7" fmla="*/ 21348 h 79888"/>
                <a:gd name="connsiteX8" fmla="*/ 68731 w 108229"/>
                <a:gd name="connsiteY8" fmla="*/ 5052 h 79888"/>
                <a:gd name="connsiteX9" fmla="*/ 79182 w 108229"/>
                <a:gd name="connsiteY9" fmla="*/ 17451 h 79888"/>
                <a:gd name="connsiteX10" fmla="*/ 68731 w 108229"/>
                <a:gd name="connsiteY10" fmla="*/ 55181 h 79888"/>
                <a:gd name="connsiteX11" fmla="*/ 66074 w 108229"/>
                <a:gd name="connsiteY11" fmla="*/ 64746 h 79888"/>
                <a:gd name="connsiteX12" fmla="*/ 82902 w 108229"/>
                <a:gd name="connsiteY12" fmla="*/ 79980 h 79888"/>
                <a:gd name="connsiteX13" fmla="*/ 108410 w 108229"/>
                <a:gd name="connsiteY13" fmla="*/ 52878 h 79888"/>
                <a:gd name="connsiteX14" fmla="*/ 105576 w 108229"/>
                <a:gd name="connsiteY14" fmla="*/ 50576 h 79888"/>
                <a:gd name="connsiteX15" fmla="*/ 102210 w 108229"/>
                <a:gd name="connsiteY15" fmla="*/ 53587 h 79888"/>
                <a:gd name="connsiteX16" fmla="*/ 83434 w 108229"/>
                <a:gd name="connsiteY16" fmla="*/ 75020 h 79888"/>
                <a:gd name="connsiteX17" fmla="*/ 79005 w 108229"/>
                <a:gd name="connsiteY17" fmla="*/ 68820 h 79888"/>
                <a:gd name="connsiteX18" fmla="*/ 83079 w 108229"/>
                <a:gd name="connsiteY18" fmla="*/ 54472 h 79888"/>
                <a:gd name="connsiteX19" fmla="*/ 92468 w 108229"/>
                <a:gd name="connsiteY19" fmla="*/ 20285 h 79888"/>
                <a:gd name="connsiteX20" fmla="*/ 69440 w 108229"/>
                <a:gd name="connsiteY20" fmla="*/ 92 h 79888"/>
                <a:gd name="connsiteX21" fmla="*/ 39504 w 108229"/>
                <a:gd name="connsiteY21" fmla="*/ 16211 h 79888"/>
                <a:gd name="connsiteX22" fmla="*/ 20550 w 108229"/>
                <a:gd name="connsiteY22" fmla="*/ 92 h 79888"/>
                <a:gd name="connsiteX23" fmla="*/ 6557 w 108229"/>
                <a:gd name="connsiteY23" fmla="*/ 9657 h 79888"/>
                <a:gd name="connsiteX24" fmla="*/ 180 w 108229"/>
                <a:gd name="connsiteY24" fmla="*/ 27194 h 79888"/>
                <a:gd name="connsiteX25" fmla="*/ 3191 w 108229"/>
                <a:gd name="connsiteY25" fmla="*/ 29496 h 79888"/>
                <a:gd name="connsiteX26" fmla="*/ 7088 w 108229"/>
                <a:gd name="connsiteY26" fmla="*/ 24182 h 79888"/>
                <a:gd name="connsiteX27" fmla="*/ 20019 w 108229"/>
                <a:gd name="connsiteY27" fmla="*/ 5052 h 79888"/>
                <a:gd name="connsiteX28" fmla="*/ 25865 w 108229"/>
                <a:gd name="connsiteY28" fmla="*/ 13731 h 79888"/>
                <a:gd name="connsiteX29" fmla="*/ 23030 w 108229"/>
                <a:gd name="connsiteY29" fmla="*/ 28434 h 79888"/>
                <a:gd name="connsiteX30" fmla="*/ 19133 w 108229"/>
                <a:gd name="connsiteY30" fmla="*/ 44376 h 79888"/>
                <a:gd name="connsiteX31" fmla="*/ 13465 w 108229"/>
                <a:gd name="connsiteY31" fmla="*/ 67049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9888">
                  <a:moveTo>
                    <a:pt x="13465" y="67049"/>
                  </a:moveTo>
                  <a:cubicBezTo>
                    <a:pt x="12756" y="69352"/>
                    <a:pt x="11694" y="73780"/>
                    <a:pt x="11694" y="74312"/>
                  </a:cubicBezTo>
                  <a:cubicBezTo>
                    <a:pt x="11694" y="78209"/>
                    <a:pt x="14882" y="79980"/>
                    <a:pt x="17716" y="79980"/>
                  </a:cubicBezTo>
                  <a:cubicBezTo>
                    <a:pt x="20905" y="79980"/>
                    <a:pt x="23739" y="77677"/>
                    <a:pt x="24625" y="76083"/>
                  </a:cubicBezTo>
                  <a:cubicBezTo>
                    <a:pt x="25510" y="74489"/>
                    <a:pt x="26927" y="68820"/>
                    <a:pt x="27813" y="65101"/>
                  </a:cubicBezTo>
                  <a:cubicBezTo>
                    <a:pt x="28699" y="61735"/>
                    <a:pt x="30647" y="53587"/>
                    <a:pt x="31710" y="49158"/>
                  </a:cubicBezTo>
                  <a:cubicBezTo>
                    <a:pt x="32773" y="45261"/>
                    <a:pt x="33836" y="41364"/>
                    <a:pt x="34721" y="37290"/>
                  </a:cubicBezTo>
                  <a:cubicBezTo>
                    <a:pt x="36670" y="30028"/>
                    <a:pt x="37024" y="28611"/>
                    <a:pt x="42161" y="21348"/>
                  </a:cubicBezTo>
                  <a:cubicBezTo>
                    <a:pt x="47121" y="14263"/>
                    <a:pt x="55446" y="5052"/>
                    <a:pt x="68731" y="5052"/>
                  </a:cubicBezTo>
                  <a:cubicBezTo>
                    <a:pt x="79005" y="5052"/>
                    <a:pt x="79182" y="14086"/>
                    <a:pt x="79182" y="17451"/>
                  </a:cubicBezTo>
                  <a:cubicBezTo>
                    <a:pt x="79182" y="28079"/>
                    <a:pt x="71566" y="47741"/>
                    <a:pt x="68731" y="55181"/>
                  </a:cubicBezTo>
                  <a:cubicBezTo>
                    <a:pt x="66783" y="60141"/>
                    <a:pt x="66074" y="61735"/>
                    <a:pt x="66074" y="64746"/>
                  </a:cubicBezTo>
                  <a:cubicBezTo>
                    <a:pt x="66074" y="74135"/>
                    <a:pt x="73868" y="79980"/>
                    <a:pt x="82902" y="79980"/>
                  </a:cubicBezTo>
                  <a:cubicBezTo>
                    <a:pt x="100616" y="79980"/>
                    <a:pt x="108410" y="55535"/>
                    <a:pt x="108410" y="52878"/>
                  </a:cubicBezTo>
                  <a:cubicBezTo>
                    <a:pt x="108410" y="50576"/>
                    <a:pt x="106107" y="50576"/>
                    <a:pt x="105576" y="50576"/>
                  </a:cubicBezTo>
                  <a:cubicBezTo>
                    <a:pt x="103096" y="50576"/>
                    <a:pt x="102919" y="51638"/>
                    <a:pt x="102210" y="53587"/>
                  </a:cubicBezTo>
                  <a:cubicBezTo>
                    <a:pt x="98136" y="67758"/>
                    <a:pt x="90519" y="75020"/>
                    <a:pt x="83434" y="75020"/>
                  </a:cubicBezTo>
                  <a:cubicBezTo>
                    <a:pt x="79714" y="75020"/>
                    <a:pt x="79005" y="72540"/>
                    <a:pt x="79005" y="68820"/>
                  </a:cubicBezTo>
                  <a:cubicBezTo>
                    <a:pt x="79005" y="64746"/>
                    <a:pt x="79891" y="62444"/>
                    <a:pt x="83079" y="54472"/>
                  </a:cubicBezTo>
                  <a:cubicBezTo>
                    <a:pt x="85205" y="48981"/>
                    <a:pt x="92468" y="30205"/>
                    <a:pt x="92468" y="20285"/>
                  </a:cubicBezTo>
                  <a:cubicBezTo>
                    <a:pt x="92468" y="3103"/>
                    <a:pt x="78828" y="92"/>
                    <a:pt x="69440" y="92"/>
                  </a:cubicBezTo>
                  <a:cubicBezTo>
                    <a:pt x="54738" y="92"/>
                    <a:pt x="44818" y="9126"/>
                    <a:pt x="39504" y="16211"/>
                  </a:cubicBezTo>
                  <a:cubicBezTo>
                    <a:pt x="38264" y="3989"/>
                    <a:pt x="27813" y="92"/>
                    <a:pt x="20550" y="92"/>
                  </a:cubicBezTo>
                  <a:cubicBezTo>
                    <a:pt x="12934" y="92"/>
                    <a:pt x="8859" y="5583"/>
                    <a:pt x="6557" y="9657"/>
                  </a:cubicBezTo>
                  <a:cubicBezTo>
                    <a:pt x="2660" y="16211"/>
                    <a:pt x="180" y="26308"/>
                    <a:pt x="180" y="27194"/>
                  </a:cubicBezTo>
                  <a:cubicBezTo>
                    <a:pt x="180" y="29496"/>
                    <a:pt x="2660" y="29496"/>
                    <a:pt x="3191" y="29496"/>
                  </a:cubicBezTo>
                  <a:cubicBezTo>
                    <a:pt x="5671" y="29496"/>
                    <a:pt x="5848" y="28965"/>
                    <a:pt x="7088" y="24182"/>
                  </a:cubicBezTo>
                  <a:cubicBezTo>
                    <a:pt x="9745" y="13731"/>
                    <a:pt x="13111" y="5052"/>
                    <a:pt x="20019" y="5052"/>
                  </a:cubicBezTo>
                  <a:cubicBezTo>
                    <a:pt x="24625" y="5052"/>
                    <a:pt x="25865" y="8949"/>
                    <a:pt x="25865" y="13731"/>
                  </a:cubicBezTo>
                  <a:cubicBezTo>
                    <a:pt x="25865" y="17097"/>
                    <a:pt x="24270" y="23651"/>
                    <a:pt x="23030" y="28434"/>
                  </a:cubicBezTo>
                  <a:cubicBezTo>
                    <a:pt x="21790" y="33216"/>
                    <a:pt x="20019" y="40479"/>
                    <a:pt x="19133" y="44376"/>
                  </a:cubicBezTo>
                  <a:lnTo>
                    <a:pt x="13465" y="6704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34B72CA-4CEA-C219-0E1D-972EDEE218F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540380" y="5358144"/>
              <a:ext cx="58707" cy="253051"/>
            </a:xfrm>
            <a:custGeom>
              <a:avLst/>
              <a:gdLst>
                <a:gd name="connsiteX0" fmla="*/ 58893 w 58707"/>
                <a:gd name="connsiteY0" fmla="*/ 126615 h 253051"/>
                <a:gd name="connsiteX1" fmla="*/ 42192 w 58707"/>
                <a:gd name="connsiteY1" fmla="*/ 47663 h 253051"/>
                <a:gd name="connsiteX2" fmla="*/ 2716 w 58707"/>
                <a:gd name="connsiteY2" fmla="*/ 89 h 253051"/>
                <a:gd name="connsiteX3" fmla="*/ 185 w 58707"/>
                <a:gd name="connsiteY3" fmla="*/ 2620 h 253051"/>
                <a:gd name="connsiteX4" fmla="*/ 4993 w 58707"/>
                <a:gd name="connsiteY4" fmla="*/ 8440 h 253051"/>
                <a:gd name="connsiteX5" fmla="*/ 44216 w 58707"/>
                <a:gd name="connsiteY5" fmla="*/ 126615 h 253051"/>
                <a:gd name="connsiteX6" fmla="*/ 3475 w 58707"/>
                <a:gd name="connsiteY6" fmla="*/ 246308 h 253051"/>
                <a:gd name="connsiteX7" fmla="*/ 185 w 58707"/>
                <a:gd name="connsiteY7" fmla="*/ 250610 h 253051"/>
                <a:gd name="connsiteX8" fmla="*/ 2716 w 58707"/>
                <a:gd name="connsiteY8" fmla="*/ 253140 h 253051"/>
                <a:gd name="connsiteX9" fmla="*/ 42951 w 58707"/>
                <a:gd name="connsiteY9" fmla="*/ 203795 h 253051"/>
                <a:gd name="connsiteX10" fmla="*/ 58893 w 58707"/>
                <a:gd name="connsiteY10" fmla="*/ 12661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93" y="126615"/>
                  </a:moveTo>
                  <a:cubicBezTo>
                    <a:pt x="58893" y="106877"/>
                    <a:pt x="56110" y="76257"/>
                    <a:pt x="42192" y="47663"/>
                  </a:cubicBezTo>
                  <a:cubicBezTo>
                    <a:pt x="27009" y="16537"/>
                    <a:pt x="5246" y="89"/>
                    <a:pt x="2716" y="89"/>
                  </a:cubicBezTo>
                  <a:cubicBezTo>
                    <a:pt x="1197" y="89"/>
                    <a:pt x="185" y="1101"/>
                    <a:pt x="185" y="2620"/>
                  </a:cubicBezTo>
                  <a:cubicBezTo>
                    <a:pt x="185" y="3379"/>
                    <a:pt x="185" y="3885"/>
                    <a:pt x="4993" y="8440"/>
                  </a:cubicBezTo>
                  <a:cubicBezTo>
                    <a:pt x="29792" y="33492"/>
                    <a:pt x="44216" y="73727"/>
                    <a:pt x="44216" y="126615"/>
                  </a:cubicBezTo>
                  <a:cubicBezTo>
                    <a:pt x="44216" y="169886"/>
                    <a:pt x="34853" y="214423"/>
                    <a:pt x="3475" y="246308"/>
                  </a:cubicBezTo>
                  <a:cubicBezTo>
                    <a:pt x="185" y="249344"/>
                    <a:pt x="185" y="249850"/>
                    <a:pt x="185" y="250610"/>
                  </a:cubicBezTo>
                  <a:cubicBezTo>
                    <a:pt x="185" y="252128"/>
                    <a:pt x="1197" y="253140"/>
                    <a:pt x="2716" y="253140"/>
                  </a:cubicBezTo>
                  <a:cubicBezTo>
                    <a:pt x="5246" y="253140"/>
                    <a:pt x="28021" y="235933"/>
                    <a:pt x="42951" y="203795"/>
                  </a:cubicBezTo>
                  <a:cubicBezTo>
                    <a:pt x="55856" y="175960"/>
                    <a:pt x="58893" y="147871"/>
                    <a:pt x="58893" y="126615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99A2707-4E58-F879-F724-4E78CB0FDBC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708826" y="5455063"/>
              <a:ext cx="168278" cy="59213"/>
            </a:xfrm>
            <a:custGeom>
              <a:avLst/>
              <a:gdLst>
                <a:gd name="connsiteX0" fmla="*/ 159867 w 168278"/>
                <a:gd name="connsiteY0" fmla="*/ 10211 h 59213"/>
                <a:gd name="connsiteX1" fmla="*/ 168471 w 168278"/>
                <a:gd name="connsiteY1" fmla="*/ 5150 h 59213"/>
                <a:gd name="connsiteX2" fmla="*/ 160120 w 168278"/>
                <a:gd name="connsiteY2" fmla="*/ 89 h 59213"/>
                <a:gd name="connsiteX3" fmla="*/ 8543 w 168278"/>
                <a:gd name="connsiteY3" fmla="*/ 89 h 59213"/>
                <a:gd name="connsiteX4" fmla="*/ 192 w 168278"/>
                <a:gd name="connsiteY4" fmla="*/ 5150 h 59213"/>
                <a:gd name="connsiteX5" fmla="*/ 8796 w 168278"/>
                <a:gd name="connsiteY5" fmla="*/ 10211 h 59213"/>
                <a:gd name="connsiteX6" fmla="*/ 159867 w 168278"/>
                <a:gd name="connsiteY6" fmla="*/ 10211 h 59213"/>
                <a:gd name="connsiteX7" fmla="*/ 160120 w 168278"/>
                <a:gd name="connsiteY7" fmla="*/ 59303 h 59213"/>
                <a:gd name="connsiteX8" fmla="*/ 168471 w 168278"/>
                <a:gd name="connsiteY8" fmla="*/ 54242 h 59213"/>
                <a:gd name="connsiteX9" fmla="*/ 159867 w 168278"/>
                <a:gd name="connsiteY9" fmla="*/ 49181 h 59213"/>
                <a:gd name="connsiteX10" fmla="*/ 8796 w 168278"/>
                <a:gd name="connsiteY10" fmla="*/ 49181 h 59213"/>
                <a:gd name="connsiteX11" fmla="*/ 192 w 168278"/>
                <a:gd name="connsiteY11" fmla="*/ 54242 h 59213"/>
                <a:gd name="connsiteX12" fmla="*/ 8543 w 168278"/>
                <a:gd name="connsiteY12" fmla="*/ 59303 h 59213"/>
                <a:gd name="connsiteX13" fmla="*/ 160120 w 168278"/>
                <a:gd name="connsiteY13" fmla="*/ 59303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213">
                  <a:moveTo>
                    <a:pt x="159867" y="10211"/>
                  </a:moveTo>
                  <a:cubicBezTo>
                    <a:pt x="163663" y="10211"/>
                    <a:pt x="168471" y="10211"/>
                    <a:pt x="168471" y="5150"/>
                  </a:cubicBezTo>
                  <a:cubicBezTo>
                    <a:pt x="168471" y="89"/>
                    <a:pt x="163663" y="89"/>
                    <a:pt x="160120" y="89"/>
                  </a:cubicBezTo>
                  <a:lnTo>
                    <a:pt x="8543" y="89"/>
                  </a:lnTo>
                  <a:cubicBezTo>
                    <a:pt x="5000" y="89"/>
                    <a:pt x="192" y="89"/>
                    <a:pt x="192" y="5150"/>
                  </a:cubicBezTo>
                  <a:cubicBezTo>
                    <a:pt x="192" y="10211"/>
                    <a:pt x="5000" y="10211"/>
                    <a:pt x="8796" y="10211"/>
                  </a:cubicBezTo>
                  <a:lnTo>
                    <a:pt x="159867" y="10211"/>
                  </a:lnTo>
                  <a:close/>
                  <a:moveTo>
                    <a:pt x="160120" y="59303"/>
                  </a:moveTo>
                  <a:cubicBezTo>
                    <a:pt x="163663" y="59303"/>
                    <a:pt x="168471" y="59303"/>
                    <a:pt x="168471" y="54242"/>
                  </a:cubicBezTo>
                  <a:cubicBezTo>
                    <a:pt x="168471" y="49181"/>
                    <a:pt x="163663" y="49181"/>
                    <a:pt x="159867" y="49181"/>
                  </a:cubicBezTo>
                  <a:lnTo>
                    <a:pt x="8796" y="49181"/>
                  </a:lnTo>
                  <a:cubicBezTo>
                    <a:pt x="5000" y="49181"/>
                    <a:pt x="192" y="49181"/>
                    <a:pt x="192" y="54242"/>
                  </a:cubicBezTo>
                  <a:cubicBezTo>
                    <a:pt x="192" y="59303"/>
                    <a:pt x="5000" y="59303"/>
                    <a:pt x="8543" y="59303"/>
                  </a:cubicBezTo>
                  <a:lnTo>
                    <a:pt x="160120" y="59303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7D60FC7-1E2F-864E-39DB-3CA51CE15A5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82767" y="5479609"/>
              <a:ext cx="154614" cy="10122"/>
            </a:xfrm>
            <a:custGeom>
              <a:avLst/>
              <a:gdLst>
                <a:gd name="connsiteX0" fmla="*/ 145960 w 154614"/>
                <a:gd name="connsiteY0" fmla="*/ 10211 h 10122"/>
                <a:gd name="connsiteX1" fmla="*/ 154817 w 154614"/>
                <a:gd name="connsiteY1" fmla="*/ 5150 h 10122"/>
                <a:gd name="connsiteX2" fmla="*/ 145960 w 154614"/>
                <a:gd name="connsiteY2" fmla="*/ 89 h 10122"/>
                <a:gd name="connsiteX3" fmla="*/ 9059 w 154614"/>
                <a:gd name="connsiteY3" fmla="*/ 89 h 10122"/>
                <a:gd name="connsiteX4" fmla="*/ 202 w 154614"/>
                <a:gd name="connsiteY4" fmla="*/ 5150 h 10122"/>
                <a:gd name="connsiteX5" fmla="*/ 9059 w 154614"/>
                <a:gd name="connsiteY5" fmla="*/ 10211 h 10122"/>
                <a:gd name="connsiteX6" fmla="*/ 145960 w 154614"/>
                <a:gd name="connsiteY6" fmla="*/ 10211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10122">
                  <a:moveTo>
                    <a:pt x="145960" y="10211"/>
                  </a:moveTo>
                  <a:cubicBezTo>
                    <a:pt x="150262" y="10211"/>
                    <a:pt x="154817" y="10211"/>
                    <a:pt x="154817" y="5150"/>
                  </a:cubicBezTo>
                  <a:cubicBezTo>
                    <a:pt x="154817" y="89"/>
                    <a:pt x="150262" y="89"/>
                    <a:pt x="145960" y="89"/>
                  </a:cubicBezTo>
                  <a:lnTo>
                    <a:pt x="9059" y="89"/>
                  </a:lnTo>
                  <a:cubicBezTo>
                    <a:pt x="4757" y="89"/>
                    <a:pt x="202" y="89"/>
                    <a:pt x="202" y="5150"/>
                  </a:cubicBezTo>
                  <a:cubicBezTo>
                    <a:pt x="202" y="10211"/>
                    <a:pt x="4757" y="10211"/>
                    <a:pt x="9059" y="10211"/>
                  </a:cubicBezTo>
                  <a:lnTo>
                    <a:pt x="145960" y="1021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BB7F279-45E5-64B5-8058-8AF9A6E30B8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09106" y="5372315"/>
              <a:ext cx="56177" cy="175617"/>
            </a:xfrm>
            <a:custGeom>
              <a:avLst/>
              <a:gdLst>
                <a:gd name="connsiteX0" fmla="*/ 36651 w 56177"/>
                <a:gd name="connsiteY0" fmla="*/ 89 h 175617"/>
                <a:gd name="connsiteX1" fmla="*/ 212 w 56177"/>
                <a:gd name="connsiteY1" fmla="*/ 2873 h 175617"/>
                <a:gd name="connsiteX2" fmla="*/ 212 w 56177"/>
                <a:gd name="connsiteY2" fmla="*/ 10717 h 175617"/>
                <a:gd name="connsiteX3" fmla="*/ 19950 w 56177"/>
                <a:gd name="connsiteY3" fmla="*/ 24888 h 175617"/>
                <a:gd name="connsiteX4" fmla="*/ 19950 w 56177"/>
                <a:gd name="connsiteY4" fmla="*/ 156475 h 175617"/>
                <a:gd name="connsiteX5" fmla="*/ 212 w 56177"/>
                <a:gd name="connsiteY5" fmla="*/ 167862 h 175617"/>
                <a:gd name="connsiteX6" fmla="*/ 212 w 56177"/>
                <a:gd name="connsiteY6" fmla="*/ 175706 h 175617"/>
                <a:gd name="connsiteX7" fmla="*/ 28300 w 56177"/>
                <a:gd name="connsiteY7" fmla="*/ 174947 h 175617"/>
                <a:gd name="connsiteX8" fmla="*/ 56389 w 56177"/>
                <a:gd name="connsiteY8" fmla="*/ 175706 h 175617"/>
                <a:gd name="connsiteX9" fmla="*/ 56389 w 56177"/>
                <a:gd name="connsiteY9" fmla="*/ 167862 h 175617"/>
                <a:gd name="connsiteX10" fmla="*/ 36651 w 56177"/>
                <a:gd name="connsiteY10" fmla="*/ 156475 h 175617"/>
                <a:gd name="connsiteX11" fmla="*/ 36651 w 56177"/>
                <a:gd name="connsiteY11" fmla="*/ 89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77" h="175617">
                  <a:moveTo>
                    <a:pt x="36651" y="89"/>
                  </a:moveTo>
                  <a:lnTo>
                    <a:pt x="212" y="2873"/>
                  </a:lnTo>
                  <a:lnTo>
                    <a:pt x="212" y="10717"/>
                  </a:lnTo>
                  <a:cubicBezTo>
                    <a:pt x="17925" y="10717"/>
                    <a:pt x="19950" y="12489"/>
                    <a:pt x="19950" y="24888"/>
                  </a:cubicBezTo>
                  <a:lnTo>
                    <a:pt x="19950" y="156475"/>
                  </a:lnTo>
                  <a:cubicBezTo>
                    <a:pt x="19950" y="167862"/>
                    <a:pt x="17166" y="167862"/>
                    <a:pt x="212" y="167862"/>
                  </a:cubicBezTo>
                  <a:lnTo>
                    <a:pt x="212" y="175706"/>
                  </a:lnTo>
                  <a:cubicBezTo>
                    <a:pt x="8563" y="175453"/>
                    <a:pt x="21974" y="174947"/>
                    <a:pt x="28300" y="174947"/>
                  </a:cubicBezTo>
                  <a:cubicBezTo>
                    <a:pt x="34627" y="174947"/>
                    <a:pt x="47026" y="175453"/>
                    <a:pt x="56389" y="175706"/>
                  </a:cubicBezTo>
                  <a:lnTo>
                    <a:pt x="56389" y="167862"/>
                  </a:lnTo>
                  <a:cubicBezTo>
                    <a:pt x="39435" y="167862"/>
                    <a:pt x="36651" y="167862"/>
                    <a:pt x="36651" y="156475"/>
                  </a:cubicBezTo>
                  <a:lnTo>
                    <a:pt x="36651" y="8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9A18927C-0BDA-4C45-A72F-92DD0B84B05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278133" y="5434566"/>
              <a:ext cx="112101" cy="116150"/>
            </a:xfrm>
            <a:custGeom>
              <a:avLst/>
              <a:gdLst>
                <a:gd name="connsiteX0" fmla="*/ 112316 w 112101"/>
                <a:gd name="connsiteY0" fmla="*/ 59303 h 116150"/>
                <a:gd name="connsiteX1" fmla="*/ 56392 w 112101"/>
                <a:gd name="connsiteY1" fmla="*/ 89 h 116150"/>
                <a:gd name="connsiteX2" fmla="*/ 215 w 112101"/>
                <a:gd name="connsiteY2" fmla="*/ 59303 h 116150"/>
                <a:gd name="connsiteX3" fmla="*/ 56139 w 112101"/>
                <a:gd name="connsiteY3" fmla="*/ 116239 h 116150"/>
                <a:gd name="connsiteX4" fmla="*/ 112316 w 112101"/>
                <a:gd name="connsiteY4" fmla="*/ 59303 h 116150"/>
                <a:gd name="connsiteX5" fmla="*/ 56392 w 112101"/>
                <a:gd name="connsiteY5" fmla="*/ 109913 h 116150"/>
                <a:gd name="connsiteX6" fmla="*/ 27544 w 112101"/>
                <a:gd name="connsiteY6" fmla="*/ 92959 h 116150"/>
                <a:gd name="connsiteX7" fmla="*/ 21218 w 112101"/>
                <a:gd name="connsiteY7" fmla="*/ 57279 h 116150"/>
                <a:gd name="connsiteX8" fmla="*/ 27291 w 112101"/>
                <a:gd name="connsiteY8" fmla="*/ 22611 h 116150"/>
                <a:gd name="connsiteX9" fmla="*/ 56139 w 112101"/>
                <a:gd name="connsiteY9" fmla="*/ 5656 h 116150"/>
                <a:gd name="connsiteX10" fmla="*/ 84734 w 112101"/>
                <a:gd name="connsiteY10" fmla="*/ 22104 h 116150"/>
                <a:gd name="connsiteX11" fmla="*/ 91313 w 112101"/>
                <a:gd name="connsiteY11" fmla="*/ 57279 h 116150"/>
                <a:gd name="connsiteX12" fmla="*/ 85746 w 112101"/>
                <a:gd name="connsiteY12" fmla="*/ 91187 h 116150"/>
                <a:gd name="connsiteX13" fmla="*/ 56392 w 112101"/>
                <a:gd name="connsiteY13" fmla="*/ 109913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1" h="116150">
                  <a:moveTo>
                    <a:pt x="112316" y="59303"/>
                  </a:moveTo>
                  <a:cubicBezTo>
                    <a:pt x="112316" y="26912"/>
                    <a:pt x="87011" y="89"/>
                    <a:pt x="56392" y="89"/>
                  </a:cubicBezTo>
                  <a:cubicBezTo>
                    <a:pt x="24761" y="89"/>
                    <a:pt x="215" y="27672"/>
                    <a:pt x="215" y="59303"/>
                  </a:cubicBezTo>
                  <a:cubicBezTo>
                    <a:pt x="215" y="91947"/>
                    <a:pt x="26532" y="116239"/>
                    <a:pt x="56139" y="116239"/>
                  </a:cubicBezTo>
                  <a:cubicBezTo>
                    <a:pt x="86758" y="116239"/>
                    <a:pt x="112316" y="91440"/>
                    <a:pt x="112316" y="59303"/>
                  </a:cubicBezTo>
                  <a:close/>
                  <a:moveTo>
                    <a:pt x="56392" y="109913"/>
                  </a:moveTo>
                  <a:cubicBezTo>
                    <a:pt x="45511" y="109913"/>
                    <a:pt x="34376" y="104599"/>
                    <a:pt x="27544" y="92959"/>
                  </a:cubicBezTo>
                  <a:cubicBezTo>
                    <a:pt x="21218" y="81825"/>
                    <a:pt x="21218" y="66388"/>
                    <a:pt x="21218" y="57279"/>
                  </a:cubicBezTo>
                  <a:cubicBezTo>
                    <a:pt x="21218" y="47410"/>
                    <a:pt x="21218" y="33745"/>
                    <a:pt x="27291" y="22611"/>
                  </a:cubicBezTo>
                  <a:cubicBezTo>
                    <a:pt x="34123" y="10970"/>
                    <a:pt x="46017" y="5656"/>
                    <a:pt x="56139" y="5656"/>
                  </a:cubicBezTo>
                  <a:cubicBezTo>
                    <a:pt x="67273" y="5656"/>
                    <a:pt x="78154" y="11223"/>
                    <a:pt x="84734" y="22104"/>
                  </a:cubicBezTo>
                  <a:cubicBezTo>
                    <a:pt x="91313" y="32986"/>
                    <a:pt x="91313" y="47663"/>
                    <a:pt x="91313" y="57279"/>
                  </a:cubicBezTo>
                  <a:cubicBezTo>
                    <a:pt x="91313" y="66388"/>
                    <a:pt x="91313" y="80053"/>
                    <a:pt x="85746" y="91187"/>
                  </a:cubicBezTo>
                  <a:cubicBezTo>
                    <a:pt x="80179" y="102575"/>
                    <a:pt x="69044" y="109913"/>
                    <a:pt x="56392" y="10991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3145E8E6-8B94-4DD7-19AA-A9CF0539AAE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404659" y="5433300"/>
              <a:ext cx="115644" cy="166760"/>
            </a:xfrm>
            <a:custGeom>
              <a:avLst/>
              <a:gdLst>
                <a:gd name="connsiteX0" fmla="*/ 49311 w 115644"/>
                <a:gd name="connsiteY0" fmla="*/ 71196 h 166760"/>
                <a:gd name="connsiteX1" fmla="*/ 27296 w 115644"/>
                <a:gd name="connsiteY1" fmla="*/ 40071 h 166760"/>
                <a:gd name="connsiteX2" fmla="*/ 31345 w 115644"/>
                <a:gd name="connsiteY2" fmla="*/ 18815 h 166760"/>
                <a:gd name="connsiteX3" fmla="*/ 49311 w 115644"/>
                <a:gd name="connsiteY3" fmla="*/ 8693 h 166760"/>
                <a:gd name="connsiteX4" fmla="*/ 71327 w 115644"/>
                <a:gd name="connsiteY4" fmla="*/ 39818 h 166760"/>
                <a:gd name="connsiteX5" fmla="*/ 67278 w 115644"/>
                <a:gd name="connsiteY5" fmla="*/ 61074 h 166760"/>
                <a:gd name="connsiteX6" fmla="*/ 49311 w 115644"/>
                <a:gd name="connsiteY6" fmla="*/ 71196 h 166760"/>
                <a:gd name="connsiteX7" fmla="*/ 19958 w 115644"/>
                <a:gd name="connsiteY7" fmla="*/ 81065 h 166760"/>
                <a:gd name="connsiteX8" fmla="*/ 24259 w 115644"/>
                <a:gd name="connsiteY8" fmla="*/ 69172 h 166760"/>
                <a:gd name="connsiteX9" fmla="*/ 49311 w 115644"/>
                <a:gd name="connsiteY9" fmla="*/ 77017 h 166760"/>
                <a:gd name="connsiteX10" fmla="*/ 90306 w 115644"/>
                <a:gd name="connsiteY10" fmla="*/ 40071 h 166760"/>
                <a:gd name="connsiteX11" fmla="*/ 79931 w 115644"/>
                <a:gd name="connsiteY11" fmla="*/ 15525 h 166760"/>
                <a:gd name="connsiteX12" fmla="*/ 102705 w 115644"/>
                <a:gd name="connsiteY12" fmla="*/ 5656 h 166760"/>
                <a:gd name="connsiteX13" fmla="*/ 105236 w 115644"/>
                <a:gd name="connsiteY13" fmla="*/ 5909 h 166760"/>
                <a:gd name="connsiteX14" fmla="*/ 101187 w 115644"/>
                <a:gd name="connsiteY14" fmla="*/ 12742 h 166760"/>
                <a:gd name="connsiteX15" fmla="*/ 108525 w 115644"/>
                <a:gd name="connsiteY15" fmla="*/ 20080 h 166760"/>
                <a:gd name="connsiteX16" fmla="*/ 115864 w 115644"/>
                <a:gd name="connsiteY16" fmla="*/ 12489 h 166760"/>
                <a:gd name="connsiteX17" fmla="*/ 102958 w 115644"/>
                <a:gd name="connsiteY17" fmla="*/ 89 h 166760"/>
                <a:gd name="connsiteX18" fmla="*/ 76135 w 115644"/>
                <a:gd name="connsiteY18" fmla="*/ 11982 h 166760"/>
                <a:gd name="connsiteX19" fmla="*/ 49311 w 115644"/>
                <a:gd name="connsiteY19" fmla="*/ 2873 h 166760"/>
                <a:gd name="connsiteX20" fmla="*/ 8317 w 115644"/>
                <a:gd name="connsiteY20" fmla="*/ 39818 h 166760"/>
                <a:gd name="connsiteX21" fmla="*/ 20211 w 115644"/>
                <a:gd name="connsiteY21" fmla="*/ 65882 h 166760"/>
                <a:gd name="connsiteX22" fmla="*/ 12366 w 115644"/>
                <a:gd name="connsiteY22" fmla="*/ 86886 h 166760"/>
                <a:gd name="connsiteX23" fmla="*/ 23500 w 115644"/>
                <a:gd name="connsiteY23" fmla="*/ 109407 h 166760"/>
                <a:gd name="connsiteX24" fmla="*/ 220 w 115644"/>
                <a:gd name="connsiteY24" fmla="*/ 134712 h 166760"/>
                <a:gd name="connsiteX25" fmla="*/ 56144 w 115644"/>
                <a:gd name="connsiteY25" fmla="*/ 166850 h 166760"/>
                <a:gd name="connsiteX26" fmla="*/ 112321 w 115644"/>
                <a:gd name="connsiteY26" fmla="*/ 134206 h 166760"/>
                <a:gd name="connsiteX27" fmla="*/ 95873 w 115644"/>
                <a:gd name="connsiteY27" fmla="*/ 105358 h 166760"/>
                <a:gd name="connsiteX28" fmla="*/ 52348 w 115644"/>
                <a:gd name="connsiteY28" fmla="*/ 98273 h 166760"/>
                <a:gd name="connsiteX29" fmla="*/ 33369 w 115644"/>
                <a:gd name="connsiteY29" fmla="*/ 98020 h 166760"/>
                <a:gd name="connsiteX30" fmla="*/ 19958 w 115644"/>
                <a:gd name="connsiteY30" fmla="*/ 81065 h 166760"/>
                <a:gd name="connsiteX31" fmla="*/ 56397 w 115644"/>
                <a:gd name="connsiteY31" fmla="*/ 161030 h 166760"/>
                <a:gd name="connsiteX32" fmla="*/ 13378 w 115644"/>
                <a:gd name="connsiteY32" fmla="*/ 134712 h 166760"/>
                <a:gd name="connsiteX33" fmla="*/ 34128 w 115644"/>
                <a:gd name="connsiteY33" fmla="*/ 112950 h 166760"/>
                <a:gd name="connsiteX34" fmla="*/ 49058 w 115644"/>
                <a:gd name="connsiteY34" fmla="*/ 112950 h 166760"/>
                <a:gd name="connsiteX35" fmla="*/ 99163 w 115644"/>
                <a:gd name="connsiteY35" fmla="*/ 134712 h 166760"/>
                <a:gd name="connsiteX36" fmla="*/ 56397 w 115644"/>
                <a:gd name="connsiteY36" fmla="*/ 161030 h 1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644" h="166760">
                  <a:moveTo>
                    <a:pt x="49311" y="71196"/>
                  </a:moveTo>
                  <a:cubicBezTo>
                    <a:pt x="27296" y="71196"/>
                    <a:pt x="27296" y="45891"/>
                    <a:pt x="27296" y="40071"/>
                  </a:cubicBezTo>
                  <a:cubicBezTo>
                    <a:pt x="27296" y="33239"/>
                    <a:pt x="27549" y="25141"/>
                    <a:pt x="31345" y="18815"/>
                  </a:cubicBezTo>
                  <a:cubicBezTo>
                    <a:pt x="33369" y="15778"/>
                    <a:pt x="39189" y="8693"/>
                    <a:pt x="49311" y="8693"/>
                  </a:cubicBezTo>
                  <a:cubicBezTo>
                    <a:pt x="71327" y="8693"/>
                    <a:pt x="71327" y="33998"/>
                    <a:pt x="71327" y="39818"/>
                  </a:cubicBezTo>
                  <a:cubicBezTo>
                    <a:pt x="71327" y="46650"/>
                    <a:pt x="71074" y="54748"/>
                    <a:pt x="67278" y="61074"/>
                  </a:cubicBezTo>
                  <a:cubicBezTo>
                    <a:pt x="65254" y="64111"/>
                    <a:pt x="59434" y="71196"/>
                    <a:pt x="49311" y="71196"/>
                  </a:cubicBezTo>
                  <a:close/>
                  <a:moveTo>
                    <a:pt x="19958" y="81065"/>
                  </a:moveTo>
                  <a:cubicBezTo>
                    <a:pt x="19958" y="80053"/>
                    <a:pt x="19958" y="74233"/>
                    <a:pt x="24259" y="69172"/>
                  </a:cubicBezTo>
                  <a:cubicBezTo>
                    <a:pt x="34128" y="76257"/>
                    <a:pt x="44504" y="77017"/>
                    <a:pt x="49311" y="77017"/>
                  </a:cubicBezTo>
                  <a:cubicBezTo>
                    <a:pt x="72845" y="77017"/>
                    <a:pt x="90306" y="59556"/>
                    <a:pt x="90306" y="40071"/>
                  </a:cubicBezTo>
                  <a:cubicBezTo>
                    <a:pt x="90306" y="30708"/>
                    <a:pt x="86257" y="21345"/>
                    <a:pt x="79931" y="15525"/>
                  </a:cubicBezTo>
                  <a:cubicBezTo>
                    <a:pt x="89040" y="6921"/>
                    <a:pt x="98150" y="5656"/>
                    <a:pt x="102705" y="5656"/>
                  </a:cubicBezTo>
                  <a:cubicBezTo>
                    <a:pt x="103211" y="5656"/>
                    <a:pt x="104477" y="5656"/>
                    <a:pt x="105236" y="5909"/>
                  </a:cubicBezTo>
                  <a:cubicBezTo>
                    <a:pt x="102452" y="6921"/>
                    <a:pt x="101187" y="9705"/>
                    <a:pt x="101187" y="12742"/>
                  </a:cubicBezTo>
                  <a:cubicBezTo>
                    <a:pt x="101187" y="17043"/>
                    <a:pt x="104477" y="20080"/>
                    <a:pt x="108525" y="20080"/>
                  </a:cubicBezTo>
                  <a:cubicBezTo>
                    <a:pt x="111056" y="20080"/>
                    <a:pt x="115864" y="18309"/>
                    <a:pt x="115864" y="12489"/>
                  </a:cubicBezTo>
                  <a:cubicBezTo>
                    <a:pt x="115864" y="8187"/>
                    <a:pt x="112827" y="89"/>
                    <a:pt x="102958" y="89"/>
                  </a:cubicBezTo>
                  <a:cubicBezTo>
                    <a:pt x="97897" y="89"/>
                    <a:pt x="86763" y="1607"/>
                    <a:pt x="76135" y="11982"/>
                  </a:cubicBezTo>
                  <a:cubicBezTo>
                    <a:pt x="65507" y="3632"/>
                    <a:pt x="54879" y="2873"/>
                    <a:pt x="49311" y="2873"/>
                  </a:cubicBezTo>
                  <a:cubicBezTo>
                    <a:pt x="25778" y="2873"/>
                    <a:pt x="8317" y="20333"/>
                    <a:pt x="8317" y="39818"/>
                  </a:cubicBezTo>
                  <a:cubicBezTo>
                    <a:pt x="8317" y="50952"/>
                    <a:pt x="13884" y="60568"/>
                    <a:pt x="20211" y="65882"/>
                  </a:cubicBezTo>
                  <a:cubicBezTo>
                    <a:pt x="16921" y="69678"/>
                    <a:pt x="12366" y="78029"/>
                    <a:pt x="12366" y="86886"/>
                  </a:cubicBezTo>
                  <a:cubicBezTo>
                    <a:pt x="12366" y="94730"/>
                    <a:pt x="15656" y="104346"/>
                    <a:pt x="23500" y="109407"/>
                  </a:cubicBezTo>
                  <a:cubicBezTo>
                    <a:pt x="8317" y="113709"/>
                    <a:pt x="220" y="124590"/>
                    <a:pt x="220" y="134712"/>
                  </a:cubicBezTo>
                  <a:cubicBezTo>
                    <a:pt x="220" y="152932"/>
                    <a:pt x="25272" y="166850"/>
                    <a:pt x="56144" y="166850"/>
                  </a:cubicBezTo>
                  <a:cubicBezTo>
                    <a:pt x="86004" y="166850"/>
                    <a:pt x="112321" y="153944"/>
                    <a:pt x="112321" y="134206"/>
                  </a:cubicBezTo>
                  <a:cubicBezTo>
                    <a:pt x="112321" y="125349"/>
                    <a:pt x="108778" y="112444"/>
                    <a:pt x="95873" y="105358"/>
                  </a:cubicBezTo>
                  <a:cubicBezTo>
                    <a:pt x="82461" y="98273"/>
                    <a:pt x="67784" y="98273"/>
                    <a:pt x="52348" y="98273"/>
                  </a:cubicBezTo>
                  <a:cubicBezTo>
                    <a:pt x="46022" y="98273"/>
                    <a:pt x="35141" y="98273"/>
                    <a:pt x="33369" y="98020"/>
                  </a:cubicBezTo>
                  <a:cubicBezTo>
                    <a:pt x="25272" y="97008"/>
                    <a:pt x="19958" y="89163"/>
                    <a:pt x="19958" y="81065"/>
                  </a:cubicBezTo>
                  <a:close/>
                  <a:moveTo>
                    <a:pt x="56397" y="161030"/>
                  </a:moveTo>
                  <a:cubicBezTo>
                    <a:pt x="30839" y="161030"/>
                    <a:pt x="13378" y="148124"/>
                    <a:pt x="13378" y="134712"/>
                  </a:cubicBezTo>
                  <a:cubicBezTo>
                    <a:pt x="13378" y="123072"/>
                    <a:pt x="22994" y="113709"/>
                    <a:pt x="34128" y="112950"/>
                  </a:cubicBezTo>
                  <a:lnTo>
                    <a:pt x="49058" y="112950"/>
                  </a:lnTo>
                  <a:cubicBezTo>
                    <a:pt x="70821" y="112950"/>
                    <a:pt x="99163" y="112950"/>
                    <a:pt x="99163" y="134712"/>
                  </a:cubicBezTo>
                  <a:cubicBezTo>
                    <a:pt x="99163" y="148377"/>
                    <a:pt x="81196" y="161030"/>
                    <a:pt x="56397" y="161030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88E89C6-7B8D-7758-08E2-2855D90A933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016213" y="5263375"/>
              <a:ext cx="97930" cy="116150"/>
            </a:xfrm>
            <a:custGeom>
              <a:avLst/>
              <a:gdLst>
                <a:gd name="connsiteX0" fmla="*/ 21539 w 97930"/>
                <a:gd name="connsiteY0" fmla="*/ 49680 h 116150"/>
                <a:gd name="connsiteX1" fmla="*/ 52918 w 97930"/>
                <a:gd name="connsiteY1" fmla="*/ 5649 h 116150"/>
                <a:gd name="connsiteX2" fmla="*/ 81512 w 97930"/>
                <a:gd name="connsiteY2" fmla="*/ 49680 h 116150"/>
                <a:gd name="connsiteX3" fmla="*/ 21539 w 97930"/>
                <a:gd name="connsiteY3" fmla="*/ 49680 h 116150"/>
                <a:gd name="connsiteX4" fmla="*/ 21286 w 97930"/>
                <a:gd name="connsiteY4" fmla="*/ 54994 h 116150"/>
                <a:gd name="connsiteX5" fmla="*/ 91887 w 97930"/>
                <a:gd name="connsiteY5" fmla="*/ 54994 h 116150"/>
                <a:gd name="connsiteX6" fmla="*/ 98214 w 97930"/>
                <a:gd name="connsiteY6" fmla="*/ 49680 h 116150"/>
                <a:gd name="connsiteX7" fmla="*/ 52918 w 97930"/>
                <a:gd name="connsiteY7" fmla="*/ 82 h 116150"/>
                <a:gd name="connsiteX8" fmla="*/ 283 w 97930"/>
                <a:gd name="connsiteY8" fmla="*/ 57778 h 116150"/>
                <a:gd name="connsiteX9" fmla="*/ 55954 w 97930"/>
                <a:gd name="connsiteY9" fmla="*/ 116233 h 116150"/>
                <a:gd name="connsiteX10" fmla="*/ 98214 w 97930"/>
                <a:gd name="connsiteY10" fmla="*/ 83336 h 116150"/>
                <a:gd name="connsiteX11" fmla="*/ 94924 w 97930"/>
                <a:gd name="connsiteY11" fmla="*/ 80299 h 116150"/>
                <a:gd name="connsiteX12" fmla="*/ 91634 w 97930"/>
                <a:gd name="connsiteY12" fmla="*/ 83842 h 116150"/>
                <a:gd name="connsiteX13" fmla="*/ 57473 w 97930"/>
                <a:gd name="connsiteY13" fmla="*/ 109906 h 116150"/>
                <a:gd name="connsiteX14" fmla="*/ 28878 w 97930"/>
                <a:gd name="connsiteY14" fmla="*/ 92952 h 116150"/>
                <a:gd name="connsiteX15" fmla="*/ 21286 w 97930"/>
                <a:gd name="connsiteY15" fmla="*/ 54994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6150">
                  <a:moveTo>
                    <a:pt x="21539" y="49680"/>
                  </a:moveTo>
                  <a:cubicBezTo>
                    <a:pt x="23058" y="11976"/>
                    <a:pt x="44314" y="5649"/>
                    <a:pt x="52918" y="5649"/>
                  </a:cubicBezTo>
                  <a:cubicBezTo>
                    <a:pt x="78982" y="5649"/>
                    <a:pt x="81512" y="39811"/>
                    <a:pt x="81512" y="49680"/>
                  </a:cubicBezTo>
                  <a:lnTo>
                    <a:pt x="21539" y="49680"/>
                  </a:lnTo>
                  <a:close/>
                  <a:moveTo>
                    <a:pt x="21286" y="54994"/>
                  </a:moveTo>
                  <a:lnTo>
                    <a:pt x="91887" y="54994"/>
                  </a:lnTo>
                  <a:cubicBezTo>
                    <a:pt x="97455" y="54994"/>
                    <a:pt x="98214" y="54994"/>
                    <a:pt x="98214" y="49680"/>
                  </a:cubicBezTo>
                  <a:cubicBezTo>
                    <a:pt x="98214" y="24628"/>
                    <a:pt x="84549" y="82"/>
                    <a:pt x="52918" y="82"/>
                  </a:cubicBezTo>
                  <a:cubicBezTo>
                    <a:pt x="23564" y="82"/>
                    <a:pt x="283" y="26147"/>
                    <a:pt x="283" y="57778"/>
                  </a:cubicBezTo>
                  <a:cubicBezTo>
                    <a:pt x="283" y="91687"/>
                    <a:pt x="26853" y="116233"/>
                    <a:pt x="55954" y="116233"/>
                  </a:cubicBezTo>
                  <a:cubicBezTo>
                    <a:pt x="86826" y="116233"/>
                    <a:pt x="98214" y="88144"/>
                    <a:pt x="98214" y="83336"/>
                  </a:cubicBezTo>
                  <a:cubicBezTo>
                    <a:pt x="98214" y="80806"/>
                    <a:pt x="96189" y="80299"/>
                    <a:pt x="94924" y="80299"/>
                  </a:cubicBezTo>
                  <a:cubicBezTo>
                    <a:pt x="92647" y="80299"/>
                    <a:pt x="92141" y="81818"/>
                    <a:pt x="91634" y="83842"/>
                  </a:cubicBezTo>
                  <a:cubicBezTo>
                    <a:pt x="82778" y="109906"/>
                    <a:pt x="60003" y="109906"/>
                    <a:pt x="57473" y="109906"/>
                  </a:cubicBezTo>
                  <a:cubicBezTo>
                    <a:pt x="44820" y="109906"/>
                    <a:pt x="34698" y="102315"/>
                    <a:pt x="28878" y="92952"/>
                  </a:cubicBezTo>
                  <a:cubicBezTo>
                    <a:pt x="21286" y="80806"/>
                    <a:pt x="21286" y="64104"/>
                    <a:pt x="21286" y="54994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8A6262D-2A77-F19B-3503-F411FC12592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124632" y="5267676"/>
              <a:ext cx="127537" cy="109065"/>
            </a:xfrm>
            <a:custGeom>
              <a:avLst/>
              <a:gdLst>
                <a:gd name="connsiteX0" fmla="*/ 69876 w 127537"/>
                <a:gd name="connsiteY0" fmla="*/ 49680 h 109065"/>
                <a:gd name="connsiteX1" fmla="*/ 93157 w 127537"/>
                <a:gd name="connsiteY1" fmla="*/ 21086 h 109065"/>
                <a:gd name="connsiteX2" fmla="*/ 123270 w 127537"/>
                <a:gd name="connsiteY2" fmla="*/ 7927 h 109065"/>
                <a:gd name="connsiteX3" fmla="*/ 123270 w 127537"/>
                <a:gd name="connsiteY3" fmla="*/ 82 h 109065"/>
                <a:gd name="connsiteX4" fmla="*/ 102520 w 127537"/>
                <a:gd name="connsiteY4" fmla="*/ 841 h 109065"/>
                <a:gd name="connsiteX5" fmla="*/ 78227 w 127537"/>
                <a:gd name="connsiteY5" fmla="*/ 82 h 109065"/>
                <a:gd name="connsiteX6" fmla="*/ 78227 w 127537"/>
                <a:gd name="connsiteY6" fmla="*/ 7927 h 109065"/>
                <a:gd name="connsiteX7" fmla="*/ 85566 w 127537"/>
                <a:gd name="connsiteY7" fmla="*/ 15771 h 109065"/>
                <a:gd name="connsiteX8" fmla="*/ 81770 w 127537"/>
                <a:gd name="connsiteY8" fmla="*/ 24628 h 109065"/>
                <a:gd name="connsiteX9" fmla="*/ 66081 w 127537"/>
                <a:gd name="connsiteY9" fmla="*/ 44366 h 109065"/>
                <a:gd name="connsiteX10" fmla="*/ 46343 w 127537"/>
                <a:gd name="connsiteY10" fmla="*/ 18808 h 109065"/>
                <a:gd name="connsiteX11" fmla="*/ 44065 w 127537"/>
                <a:gd name="connsiteY11" fmla="*/ 14253 h 109065"/>
                <a:gd name="connsiteX12" fmla="*/ 52922 w 127537"/>
                <a:gd name="connsiteY12" fmla="*/ 7927 h 109065"/>
                <a:gd name="connsiteX13" fmla="*/ 52922 w 127537"/>
                <a:gd name="connsiteY13" fmla="*/ 82 h 109065"/>
                <a:gd name="connsiteX14" fmla="*/ 25593 w 127537"/>
                <a:gd name="connsiteY14" fmla="*/ 841 h 109065"/>
                <a:gd name="connsiteX15" fmla="*/ 1553 w 127537"/>
                <a:gd name="connsiteY15" fmla="*/ 82 h 109065"/>
                <a:gd name="connsiteX16" fmla="*/ 1553 w 127537"/>
                <a:gd name="connsiteY16" fmla="*/ 7927 h 109065"/>
                <a:gd name="connsiteX17" fmla="*/ 31413 w 127537"/>
                <a:gd name="connsiteY17" fmla="*/ 23363 h 109065"/>
                <a:gd name="connsiteX18" fmla="*/ 56465 w 127537"/>
                <a:gd name="connsiteY18" fmla="*/ 56007 h 109065"/>
                <a:gd name="connsiteX19" fmla="*/ 32678 w 127537"/>
                <a:gd name="connsiteY19" fmla="*/ 86120 h 109065"/>
                <a:gd name="connsiteX20" fmla="*/ 287 w 127537"/>
                <a:gd name="connsiteY20" fmla="*/ 101303 h 109065"/>
                <a:gd name="connsiteX21" fmla="*/ 287 w 127537"/>
                <a:gd name="connsiteY21" fmla="*/ 109147 h 109065"/>
                <a:gd name="connsiteX22" fmla="*/ 21291 w 127537"/>
                <a:gd name="connsiteY22" fmla="*/ 108388 h 109065"/>
                <a:gd name="connsiteX23" fmla="*/ 45331 w 127537"/>
                <a:gd name="connsiteY23" fmla="*/ 109147 h 109065"/>
                <a:gd name="connsiteX24" fmla="*/ 45331 w 127537"/>
                <a:gd name="connsiteY24" fmla="*/ 101303 h 109065"/>
                <a:gd name="connsiteX25" fmla="*/ 37992 w 127537"/>
                <a:gd name="connsiteY25" fmla="*/ 93458 h 109065"/>
                <a:gd name="connsiteX26" fmla="*/ 60767 w 127537"/>
                <a:gd name="connsiteY26" fmla="*/ 61321 h 109065"/>
                <a:gd name="connsiteX27" fmla="*/ 79999 w 127537"/>
                <a:gd name="connsiteY27" fmla="*/ 86626 h 109065"/>
                <a:gd name="connsiteX28" fmla="*/ 85313 w 127537"/>
                <a:gd name="connsiteY28" fmla="*/ 94976 h 109065"/>
                <a:gd name="connsiteX29" fmla="*/ 76203 w 127537"/>
                <a:gd name="connsiteY29" fmla="*/ 101303 h 109065"/>
                <a:gd name="connsiteX30" fmla="*/ 76203 w 127537"/>
                <a:gd name="connsiteY30" fmla="*/ 109147 h 109065"/>
                <a:gd name="connsiteX31" fmla="*/ 103532 w 127537"/>
                <a:gd name="connsiteY31" fmla="*/ 108388 h 109065"/>
                <a:gd name="connsiteX32" fmla="*/ 127825 w 127537"/>
                <a:gd name="connsiteY32" fmla="*/ 109147 h 109065"/>
                <a:gd name="connsiteX33" fmla="*/ 127825 w 127537"/>
                <a:gd name="connsiteY33" fmla="*/ 101303 h 109065"/>
                <a:gd name="connsiteX34" fmla="*/ 103785 w 127537"/>
                <a:gd name="connsiteY34" fmla="*/ 93458 h 109065"/>
                <a:gd name="connsiteX35" fmla="*/ 69876 w 127537"/>
                <a:gd name="connsiteY35" fmla="*/ 49680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537" h="109065">
                  <a:moveTo>
                    <a:pt x="69876" y="49680"/>
                  </a:moveTo>
                  <a:cubicBezTo>
                    <a:pt x="77468" y="40064"/>
                    <a:pt x="87084" y="27665"/>
                    <a:pt x="93157" y="21086"/>
                  </a:cubicBezTo>
                  <a:cubicBezTo>
                    <a:pt x="101002" y="11976"/>
                    <a:pt x="111377" y="8180"/>
                    <a:pt x="123270" y="7927"/>
                  </a:cubicBezTo>
                  <a:lnTo>
                    <a:pt x="123270" y="82"/>
                  </a:lnTo>
                  <a:cubicBezTo>
                    <a:pt x="116691" y="588"/>
                    <a:pt x="109099" y="841"/>
                    <a:pt x="102520" y="841"/>
                  </a:cubicBezTo>
                  <a:cubicBezTo>
                    <a:pt x="94929" y="841"/>
                    <a:pt x="81517" y="335"/>
                    <a:pt x="78227" y="82"/>
                  </a:cubicBezTo>
                  <a:lnTo>
                    <a:pt x="78227" y="7927"/>
                  </a:lnTo>
                  <a:cubicBezTo>
                    <a:pt x="83541" y="8433"/>
                    <a:pt x="85566" y="11723"/>
                    <a:pt x="85566" y="15771"/>
                  </a:cubicBezTo>
                  <a:cubicBezTo>
                    <a:pt x="85566" y="19820"/>
                    <a:pt x="83035" y="23110"/>
                    <a:pt x="81770" y="24628"/>
                  </a:cubicBezTo>
                  <a:lnTo>
                    <a:pt x="66081" y="44366"/>
                  </a:lnTo>
                  <a:lnTo>
                    <a:pt x="46343" y="18808"/>
                  </a:lnTo>
                  <a:cubicBezTo>
                    <a:pt x="44065" y="16278"/>
                    <a:pt x="44065" y="15771"/>
                    <a:pt x="44065" y="14253"/>
                  </a:cubicBezTo>
                  <a:cubicBezTo>
                    <a:pt x="44065" y="10457"/>
                    <a:pt x="47861" y="8180"/>
                    <a:pt x="52922" y="7927"/>
                  </a:cubicBezTo>
                  <a:lnTo>
                    <a:pt x="52922" y="82"/>
                  </a:lnTo>
                  <a:cubicBezTo>
                    <a:pt x="46343" y="335"/>
                    <a:pt x="29641" y="841"/>
                    <a:pt x="25593" y="841"/>
                  </a:cubicBezTo>
                  <a:cubicBezTo>
                    <a:pt x="20278" y="841"/>
                    <a:pt x="8385" y="588"/>
                    <a:pt x="1553" y="82"/>
                  </a:cubicBezTo>
                  <a:lnTo>
                    <a:pt x="1553" y="7927"/>
                  </a:lnTo>
                  <a:cubicBezTo>
                    <a:pt x="19266" y="7927"/>
                    <a:pt x="19519" y="8180"/>
                    <a:pt x="31413" y="23363"/>
                  </a:cubicBezTo>
                  <a:lnTo>
                    <a:pt x="56465" y="56007"/>
                  </a:lnTo>
                  <a:lnTo>
                    <a:pt x="32678" y="86120"/>
                  </a:lnTo>
                  <a:cubicBezTo>
                    <a:pt x="20532" y="100797"/>
                    <a:pt x="5602" y="101303"/>
                    <a:pt x="287" y="101303"/>
                  </a:cubicBezTo>
                  <a:lnTo>
                    <a:pt x="287" y="109147"/>
                  </a:lnTo>
                  <a:cubicBezTo>
                    <a:pt x="6867" y="108641"/>
                    <a:pt x="14711" y="108388"/>
                    <a:pt x="21291" y="108388"/>
                  </a:cubicBezTo>
                  <a:cubicBezTo>
                    <a:pt x="28629" y="108388"/>
                    <a:pt x="39257" y="108894"/>
                    <a:pt x="45331" y="109147"/>
                  </a:cubicBezTo>
                  <a:lnTo>
                    <a:pt x="45331" y="101303"/>
                  </a:lnTo>
                  <a:cubicBezTo>
                    <a:pt x="39763" y="100544"/>
                    <a:pt x="37992" y="97254"/>
                    <a:pt x="37992" y="93458"/>
                  </a:cubicBezTo>
                  <a:cubicBezTo>
                    <a:pt x="37992" y="87891"/>
                    <a:pt x="45331" y="79540"/>
                    <a:pt x="60767" y="61321"/>
                  </a:cubicBezTo>
                  <a:lnTo>
                    <a:pt x="79999" y="86626"/>
                  </a:lnTo>
                  <a:cubicBezTo>
                    <a:pt x="82023" y="89409"/>
                    <a:pt x="85313" y="93458"/>
                    <a:pt x="85313" y="94976"/>
                  </a:cubicBezTo>
                  <a:cubicBezTo>
                    <a:pt x="85313" y="97254"/>
                    <a:pt x="83035" y="101050"/>
                    <a:pt x="76203" y="101303"/>
                  </a:cubicBezTo>
                  <a:lnTo>
                    <a:pt x="76203" y="109147"/>
                  </a:lnTo>
                  <a:cubicBezTo>
                    <a:pt x="83794" y="108894"/>
                    <a:pt x="97965" y="108388"/>
                    <a:pt x="103532" y="108388"/>
                  </a:cubicBezTo>
                  <a:cubicBezTo>
                    <a:pt x="110365" y="108388"/>
                    <a:pt x="120234" y="108641"/>
                    <a:pt x="127825" y="109147"/>
                  </a:cubicBezTo>
                  <a:lnTo>
                    <a:pt x="127825" y="101303"/>
                  </a:lnTo>
                  <a:cubicBezTo>
                    <a:pt x="114160" y="101303"/>
                    <a:pt x="109605" y="100797"/>
                    <a:pt x="103785" y="93458"/>
                  </a:cubicBezTo>
                  <a:lnTo>
                    <a:pt x="69876" y="4968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46A9E05-FA13-A801-D3AE-026B9D9CFA7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262236" y="5264893"/>
              <a:ext cx="124754" cy="160940"/>
            </a:xfrm>
            <a:custGeom>
              <a:avLst/>
              <a:gdLst>
                <a:gd name="connsiteX0" fmla="*/ 36732 w 124754"/>
                <a:gd name="connsiteY0" fmla="*/ 16784 h 160940"/>
                <a:gd name="connsiteX1" fmla="*/ 36732 w 124754"/>
                <a:gd name="connsiteY1" fmla="*/ 82 h 160940"/>
                <a:gd name="connsiteX2" fmla="*/ 293 w 124754"/>
                <a:gd name="connsiteY2" fmla="*/ 2866 h 160940"/>
                <a:gd name="connsiteX3" fmla="*/ 293 w 124754"/>
                <a:gd name="connsiteY3" fmla="*/ 10710 h 160940"/>
                <a:gd name="connsiteX4" fmla="*/ 20031 w 124754"/>
                <a:gd name="connsiteY4" fmla="*/ 23363 h 160940"/>
                <a:gd name="connsiteX5" fmla="*/ 20031 w 124754"/>
                <a:gd name="connsiteY5" fmla="*/ 141791 h 160940"/>
                <a:gd name="connsiteX6" fmla="*/ 293 w 124754"/>
                <a:gd name="connsiteY6" fmla="*/ 153178 h 160940"/>
                <a:gd name="connsiteX7" fmla="*/ 293 w 124754"/>
                <a:gd name="connsiteY7" fmla="*/ 161023 h 160940"/>
                <a:gd name="connsiteX8" fmla="*/ 28634 w 124754"/>
                <a:gd name="connsiteY8" fmla="*/ 160264 h 160940"/>
                <a:gd name="connsiteX9" fmla="*/ 57229 w 124754"/>
                <a:gd name="connsiteY9" fmla="*/ 161023 h 160940"/>
                <a:gd name="connsiteX10" fmla="*/ 57229 w 124754"/>
                <a:gd name="connsiteY10" fmla="*/ 153178 h 160940"/>
                <a:gd name="connsiteX11" fmla="*/ 37491 w 124754"/>
                <a:gd name="connsiteY11" fmla="*/ 141791 h 160940"/>
                <a:gd name="connsiteX12" fmla="*/ 37491 w 124754"/>
                <a:gd name="connsiteY12" fmla="*/ 99278 h 160940"/>
                <a:gd name="connsiteX13" fmla="*/ 37491 w 124754"/>
                <a:gd name="connsiteY13" fmla="*/ 97001 h 160940"/>
                <a:gd name="connsiteX14" fmla="*/ 68616 w 124754"/>
                <a:gd name="connsiteY14" fmla="*/ 114714 h 160940"/>
                <a:gd name="connsiteX15" fmla="*/ 125047 w 124754"/>
                <a:gd name="connsiteY15" fmla="*/ 57272 h 160940"/>
                <a:gd name="connsiteX16" fmla="*/ 72159 w 124754"/>
                <a:gd name="connsiteY16" fmla="*/ 82 h 160940"/>
                <a:gd name="connsiteX17" fmla="*/ 36732 w 124754"/>
                <a:gd name="connsiteY17" fmla="*/ 16784 h 160940"/>
                <a:gd name="connsiteX18" fmla="*/ 37491 w 124754"/>
                <a:gd name="connsiteY18" fmla="*/ 83083 h 160940"/>
                <a:gd name="connsiteX19" fmla="*/ 37491 w 124754"/>
                <a:gd name="connsiteY19" fmla="*/ 26653 h 160940"/>
                <a:gd name="connsiteX20" fmla="*/ 70135 w 124754"/>
                <a:gd name="connsiteY20" fmla="*/ 6409 h 160940"/>
                <a:gd name="connsiteX21" fmla="*/ 104044 w 124754"/>
                <a:gd name="connsiteY21" fmla="*/ 57272 h 160940"/>
                <a:gd name="connsiteX22" fmla="*/ 67604 w 124754"/>
                <a:gd name="connsiteY22" fmla="*/ 109147 h 160940"/>
                <a:gd name="connsiteX23" fmla="*/ 41034 w 124754"/>
                <a:gd name="connsiteY23" fmla="*/ 93711 h 160940"/>
                <a:gd name="connsiteX24" fmla="*/ 37491 w 124754"/>
                <a:gd name="connsiteY24" fmla="*/ 83083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54" h="160940">
                  <a:moveTo>
                    <a:pt x="36732" y="16784"/>
                  </a:moveTo>
                  <a:lnTo>
                    <a:pt x="36732" y="82"/>
                  </a:lnTo>
                  <a:lnTo>
                    <a:pt x="293" y="2866"/>
                  </a:lnTo>
                  <a:lnTo>
                    <a:pt x="293" y="10710"/>
                  </a:lnTo>
                  <a:cubicBezTo>
                    <a:pt x="18259" y="10710"/>
                    <a:pt x="20031" y="12229"/>
                    <a:pt x="20031" y="23363"/>
                  </a:cubicBezTo>
                  <a:lnTo>
                    <a:pt x="20031" y="141791"/>
                  </a:lnTo>
                  <a:cubicBezTo>
                    <a:pt x="20031" y="153178"/>
                    <a:pt x="17247" y="153178"/>
                    <a:pt x="293" y="153178"/>
                  </a:cubicBezTo>
                  <a:lnTo>
                    <a:pt x="293" y="161023"/>
                  </a:lnTo>
                  <a:cubicBezTo>
                    <a:pt x="8896" y="160770"/>
                    <a:pt x="22055" y="160264"/>
                    <a:pt x="28634" y="160264"/>
                  </a:cubicBezTo>
                  <a:cubicBezTo>
                    <a:pt x="35467" y="160264"/>
                    <a:pt x="48372" y="160770"/>
                    <a:pt x="57229" y="161023"/>
                  </a:cubicBezTo>
                  <a:lnTo>
                    <a:pt x="57229" y="153178"/>
                  </a:lnTo>
                  <a:cubicBezTo>
                    <a:pt x="40275" y="153178"/>
                    <a:pt x="37491" y="153178"/>
                    <a:pt x="37491" y="141791"/>
                  </a:cubicBezTo>
                  <a:lnTo>
                    <a:pt x="37491" y="99278"/>
                  </a:lnTo>
                  <a:lnTo>
                    <a:pt x="37491" y="97001"/>
                  </a:lnTo>
                  <a:cubicBezTo>
                    <a:pt x="38756" y="101050"/>
                    <a:pt x="49385" y="114714"/>
                    <a:pt x="68616" y="114714"/>
                  </a:cubicBezTo>
                  <a:cubicBezTo>
                    <a:pt x="98730" y="114714"/>
                    <a:pt x="125047" y="89915"/>
                    <a:pt x="125047" y="57272"/>
                  </a:cubicBezTo>
                  <a:cubicBezTo>
                    <a:pt x="125047" y="25134"/>
                    <a:pt x="100501" y="82"/>
                    <a:pt x="72159" y="82"/>
                  </a:cubicBezTo>
                  <a:cubicBezTo>
                    <a:pt x="52421" y="82"/>
                    <a:pt x="41793" y="11217"/>
                    <a:pt x="36732" y="16784"/>
                  </a:cubicBezTo>
                  <a:close/>
                  <a:moveTo>
                    <a:pt x="37491" y="83083"/>
                  </a:moveTo>
                  <a:lnTo>
                    <a:pt x="37491" y="26653"/>
                  </a:lnTo>
                  <a:cubicBezTo>
                    <a:pt x="44830" y="13747"/>
                    <a:pt x="57229" y="6409"/>
                    <a:pt x="70135" y="6409"/>
                  </a:cubicBezTo>
                  <a:cubicBezTo>
                    <a:pt x="88608" y="6409"/>
                    <a:pt x="104044" y="28677"/>
                    <a:pt x="104044" y="57272"/>
                  </a:cubicBezTo>
                  <a:cubicBezTo>
                    <a:pt x="104044" y="87891"/>
                    <a:pt x="86330" y="109147"/>
                    <a:pt x="67604" y="109147"/>
                  </a:cubicBezTo>
                  <a:cubicBezTo>
                    <a:pt x="57482" y="109147"/>
                    <a:pt x="47866" y="104086"/>
                    <a:pt x="41034" y="93711"/>
                  </a:cubicBezTo>
                  <a:cubicBezTo>
                    <a:pt x="37491" y="88397"/>
                    <a:pt x="37491" y="88144"/>
                    <a:pt x="37491" y="8308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6977A60D-B47C-0795-46CD-A0B1D7FDA2E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420786" y="5186953"/>
              <a:ext cx="58707" cy="253051"/>
            </a:xfrm>
            <a:custGeom>
              <a:avLst/>
              <a:gdLst>
                <a:gd name="connsiteX0" fmla="*/ 59006 w 58707"/>
                <a:gd name="connsiteY0" fmla="*/ 250603 h 253051"/>
                <a:gd name="connsiteX1" fmla="*/ 54704 w 58707"/>
                <a:gd name="connsiteY1" fmla="*/ 245036 h 253051"/>
                <a:gd name="connsiteX2" fmla="*/ 14975 w 58707"/>
                <a:gd name="connsiteY2" fmla="*/ 126608 h 253051"/>
                <a:gd name="connsiteX3" fmla="*/ 55716 w 58707"/>
                <a:gd name="connsiteY3" fmla="*/ 6915 h 253051"/>
                <a:gd name="connsiteX4" fmla="*/ 59006 w 58707"/>
                <a:gd name="connsiteY4" fmla="*/ 2613 h 253051"/>
                <a:gd name="connsiteX5" fmla="*/ 56476 w 58707"/>
                <a:gd name="connsiteY5" fmla="*/ 82 h 253051"/>
                <a:gd name="connsiteX6" fmla="*/ 16240 w 58707"/>
                <a:gd name="connsiteY6" fmla="*/ 49427 h 253051"/>
                <a:gd name="connsiteX7" fmla="*/ 298 w 58707"/>
                <a:gd name="connsiteY7" fmla="*/ 126608 h 253051"/>
                <a:gd name="connsiteX8" fmla="*/ 17000 w 58707"/>
                <a:gd name="connsiteY8" fmla="*/ 205560 h 253051"/>
                <a:gd name="connsiteX9" fmla="*/ 56476 w 58707"/>
                <a:gd name="connsiteY9" fmla="*/ 253133 h 253051"/>
                <a:gd name="connsiteX10" fmla="*/ 59006 w 58707"/>
                <a:gd name="connsiteY10" fmla="*/ 25060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06" y="250603"/>
                  </a:moveTo>
                  <a:cubicBezTo>
                    <a:pt x="59006" y="249844"/>
                    <a:pt x="59006" y="249338"/>
                    <a:pt x="54704" y="245036"/>
                  </a:cubicBezTo>
                  <a:cubicBezTo>
                    <a:pt x="23073" y="213151"/>
                    <a:pt x="14975" y="165325"/>
                    <a:pt x="14975" y="126608"/>
                  </a:cubicBezTo>
                  <a:cubicBezTo>
                    <a:pt x="14975" y="82577"/>
                    <a:pt x="24591" y="38546"/>
                    <a:pt x="55716" y="6915"/>
                  </a:cubicBezTo>
                  <a:cubicBezTo>
                    <a:pt x="59006" y="3878"/>
                    <a:pt x="59006" y="3372"/>
                    <a:pt x="59006" y="2613"/>
                  </a:cubicBezTo>
                  <a:cubicBezTo>
                    <a:pt x="59006" y="841"/>
                    <a:pt x="57994" y="82"/>
                    <a:pt x="56476" y="82"/>
                  </a:cubicBezTo>
                  <a:cubicBezTo>
                    <a:pt x="53945" y="82"/>
                    <a:pt x="31170" y="17290"/>
                    <a:pt x="16240" y="49427"/>
                  </a:cubicBezTo>
                  <a:cubicBezTo>
                    <a:pt x="3335" y="77263"/>
                    <a:pt x="298" y="105352"/>
                    <a:pt x="298" y="126608"/>
                  </a:cubicBezTo>
                  <a:cubicBezTo>
                    <a:pt x="298" y="146346"/>
                    <a:pt x="3082" y="176965"/>
                    <a:pt x="17000" y="205560"/>
                  </a:cubicBezTo>
                  <a:cubicBezTo>
                    <a:pt x="32183" y="236685"/>
                    <a:pt x="53945" y="253133"/>
                    <a:pt x="56476" y="253133"/>
                  </a:cubicBezTo>
                  <a:cubicBezTo>
                    <a:pt x="57994" y="253133"/>
                    <a:pt x="59006" y="252374"/>
                    <a:pt x="59006" y="25060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7E6AAC60-BDD0-0EEB-6846-820AA62D7D8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502494" y="5263375"/>
              <a:ext cx="82747" cy="116150"/>
            </a:xfrm>
            <a:custGeom>
              <a:avLst/>
              <a:gdLst>
                <a:gd name="connsiteX0" fmla="*/ 44586 w 82747"/>
                <a:gd name="connsiteY0" fmla="*/ 64357 h 116150"/>
                <a:gd name="connsiteX1" fmla="*/ 70903 w 82747"/>
                <a:gd name="connsiteY1" fmla="*/ 87638 h 116150"/>
                <a:gd name="connsiteX2" fmla="*/ 42309 w 82747"/>
                <a:gd name="connsiteY2" fmla="*/ 110666 h 116150"/>
                <a:gd name="connsiteX3" fmla="*/ 7134 w 82747"/>
                <a:gd name="connsiteY3" fmla="*/ 74732 h 116150"/>
                <a:gd name="connsiteX4" fmla="*/ 3592 w 82747"/>
                <a:gd name="connsiteY4" fmla="*/ 70431 h 116150"/>
                <a:gd name="connsiteX5" fmla="*/ 302 w 82747"/>
                <a:gd name="connsiteY5" fmla="*/ 76757 h 116150"/>
                <a:gd name="connsiteX6" fmla="*/ 302 w 82747"/>
                <a:gd name="connsiteY6" fmla="*/ 110160 h 116150"/>
                <a:gd name="connsiteX7" fmla="*/ 3086 w 82747"/>
                <a:gd name="connsiteY7" fmla="*/ 116233 h 116150"/>
                <a:gd name="connsiteX8" fmla="*/ 9412 w 82747"/>
                <a:gd name="connsiteY8" fmla="*/ 111172 h 116150"/>
                <a:gd name="connsiteX9" fmla="*/ 14473 w 82747"/>
                <a:gd name="connsiteY9" fmla="*/ 105352 h 116150"/>
                <a:gd name="connsiteX10" fmla="*/ 42309 w 82747"/>
                <a:gd name="connsiteY10" fmla="*/ 116233 h 116150"/>
                <a:gd name="connsiteX11" fmla="*/ 83050 w 82747"/>
                <a:gd name="connsiteY11" fmla="*/ 81059 h 116150"/>
                <a:gd name="connsiteX12" fmla="*/ 72422 w 82747"/>
                <a:gd name="connsiteY12" fmla="*/ 57019 h 116150"/>
                <a:gd name="connsiteX13" fmla="*/ 43574 w 82747"/>
                <a:gd name="connsiteY13" fmla="*/ 44872 h 116150"/>
                <a:gd name="connsiteX14" fmla="*/ 12449 w 82747"/>
                <a:gd name="connsiteY14" fmla="*/ 24122 h 116150"/>
                <a:gd name="connsiteX15" fmla="*/ 40790 w 82747"/>
                <a:gd name="connsiteY15" fmla="*/ 4890 h 116150"/>
                <a:gd name="connsiteX16" fmla="*/ 70397 w 82747"/>
                <a:gd name="connsiteY16" fmla="*/ 35509 h 116150"/>
                <a:gd name="connsiteX17" fmla="*/ 73434 w 82747"/>
                <a:gd name="connsiteY17" fmla="*/ 37787 h 116150"/>
                <a:gd name="connsiteX18" fmla="*/ 76724 w 82747"/>
                <a:gd name="connsiteY18" fmla="*/ 31714 h 116150"/>
                <a:gd name="connsiteX19" fmla="*/ 76724 w 82747"/>
                <a:gd name="connsiteY19" fmla="*/ 6156 h 116150"/>
                <a:gd name="connsiteX20" fmla="*/ 73940 w 82747"/>
                <a:gd name="connsiteY20" fmla="*/ 82 h 116150"/>
                <a:gd name="connsiteX21" fmla="*/ 68879 w 82747"/>
                <a:gd name="connsiteY21" fmla="*/ 3119 h 116150"/>
                <a:gd name="connsiteX22" fmla="*/ 64577 w 82747"/>
                <a:gd name="connsiteY22" fmla="*/ 7168 h 116150"/>
                <a:gd name="connsiteX23" fmla="*/ 40790 w 82747"/>
                <a:gd name="connsiteY23" fmla="*/ 82 h 116150"/>
                <a:gd name="connsiteX24" fmla="*/ 302 w 82747"/>
                <a:gd name="connsiteY24" fmla="*/ 31208 h 116150"/>
                <a:gd name="connsiteX25" fmla="*/ 11183 w 82747"/>
                <a:gd name="connsiteY25" fmla="*/ 52717 h 116150"/>
                <a:gd name="connsiteX26" fmla="*/ 44586 w 82747"/>
                <a:gd name="connsiteY26" fmla="*/ 64357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6150">
                  <a:moveTo>
                    <a:pt x="44586" y="64357"/>
                  </a:moveTo>
                  <a:cubicBezTo>
                    <a:pt x="50153" y="65369"/>
                    <a:pt x="70903" y="69418"/>
                    <a:pt x="70903" y="87638"/>
                  </a:cubicBezTo>
                  <a:cubicBezTo>
                    <a:pt x="70903" y="100544"/>
                    <a:pt x="62047" y="110666"/>
                    <a:pt x="42309" y="110666"/>
                  </a:cubicBezTo>
                  <a:cubicBezTo>
                    <a:pt x="21052" y="110666"/>
                    <a:pt x="11942" y="96242"/>
                    <a:pt x="7134" y="74732"/>
                  </a:cubicBezTo>
                  <a:cubicBezTo>
                    <a:pt x="6375" y="71443"/>
                    <a:pt x="6122" y="70431"/>
                    <a:pt x="3592" y="70431"/>
                  </a:cubicBezTo>
                  <a:cubicBezTo>
                    <a:pt x="302" y="70431"/>
                    <a:pt x="302" y="72202"/>
                    <a:pt x="302" y="76757"/>
                  </a:cubicBezTo>
                  <a:lnTo>
                    <a:pt x="302" y="110160"/>
                  </a:lnTo>
                  <a:cubicBezTo>
                    <a:pt x="302" y="114461"/>
                    <a:pt x="302" y="116233"/>
                    <a:pt x="3086" y="116233"/>
                  </a:cubicBezTo>
                  <a:cubicBezTo>
                    <a:pt x="4351" y="116233"/>
                    <a:pt x="4604" y="115980"/>
                    <a:pt x="9412" y="111172"/>
                  </a:cubicBezTo>
                  <a:cubicBezTo>
                    <a:pt x="9918" y="110666"/>
                    <a:pt x="9918" y="110160"/>
                    <a:pt x="14473" y="105352"/>
                  </a:cubicBezTo>
                  <a:cubicBezTo>
                    <a:pt x="25607" y="115980"/>
                    <a:pt x="36995" y="116233"/>
                    <a:pt x="42309" y="116233"/>
                  </a:cubicBezTo>
                  <a:cubicBezTo>
                    <a:pt x="71409" y="116233"/>
                    <a:pt x="83050" y="99278"/>
                    <a:pt x="83050" y="81059"/>
                  </a:cubicBezTo>
                  <a:cubicBezTo>
                    <a:pt x="83050" y="67647"/>
                    <a:pt x="75458" y="60055"/>
                    <a:pt x="72422" y="57019"/>
                  </a:cubicBezTo>
                  <a:cubicBezTo>
                    <a:pt x="64071" y="48921"/>
                    <a:pt x="54202" y="46897"/>
                    <a:pt x="43574" y="44872"/>
                  </a:cubicBezTo>
                  <a:cubicBezTo>
                    <a:pt x="29403" y="42089"/>
                    <a:pt x="12449" y="38799"/>
                    <a:pt x="12449" y="24122"/>
                  </a:cubicBezTo>
                  <a:cubicBezTo>
                    <a:pt x="12449" y="15265"/>
                    <a:pt x="19028" y="4890"/>
                    <a:pt x="40790" y="4890"/>
                  </a:cubicBezTo>
                  <a:cubicBezTo>
                    <a:pt x="68626" y="4890"/>
                    <a:pt x="69891" y="27665"/>
                    <a:pt x="70397" y="35509"/>
                  </a:cubicBezTo>
                  <a:cubicBezTo>
                    <a:pt x="70650" y="37787"/>
                    <a:pt x="72928" y="37787"/>
                    <a:pt x="73434" y="37787"/>
                  </a:cubicBezTo>
                  <a:cubicBezTo>
                    <a:pt x="76724" y="37787"/>
                    <a:pt x="76724" y="36522"/>
                    <a:pt x="76724" y="31714"/>
                  </a:cubicBezTo>
                  <a:lnTo>
                    <a:pt x="76724" y="6156"/>
                  </a:lnTo>
                  <a:cubicBezTo>
                    <a:pt x="76724" y="1854"/>
                    <a:pt x="76724" y="82"/>
                    <a:pt x="73940" y="82"/>
                  </a:cubicBezTo>
                  <a:cubicBezTo>
                    <a:pt x="72675" y="82"/>
                    <a:pt x="72169" y="82"/>
                    <a:pt x="68879" y="3119"/>
                  </a:cubicBezTo>
                  <a:cubicBezTo>
                    <a:pt x="68120" y="4131"/>
                    <a:pt x="65589" y="6409"/>
                    <a:pt x="64577" y="7168"/>
                  </a:cubicBezTo>
                  <a:cubicBezTo>
                    <a:pt x="54961" y="82"/>
                    <a:pt x="44586" y="82"/>
                    <a:pt x="40790" y="82"/>
                  </a:cubicBezTo>
                  <a:cubicBezTo>
                    <a:pt x="9918" y="82"/>
                    <a:pt x="302" y="17037"/>
                    <a:pt x="302" y="31208"/>
                  </a:cubicBezTo>
                  <a:cubicBezTo>
                    <a:pt x="302" y="40064"/>
                    <a:pt x="4351" y="47150"/>
                    <a:pt x="11183" y="52717"/>
                  </a:cubicBezTo>
                  <a:cubicBezTo>
                    <a:pt x="19281" y="59296"/>
                    <a:pt x="26366" y="60815"/>
                    <a:pt x="44586" y="6435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FB26673-B689-AA92-ECC1-924FC19D3FD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602309" y="5207450"/>
              <a:ext cx="54152" cy="169291"/>
            </a:xfrm>
            <a:custGeom>
              <a:avLst/>
              <a:gdLst>
                <a:gd name="connsiteX0" fmla="*/ 36745 w 54152"/>
                <a:gd name="connsiteY0" fmla="*/ 57525 h 169291"/>
                <a:gd name="connsiteX1" fmla="*/ 1318 w 54152"/>
                <a:gd name="connsiteY1" fmla="*/ 60308 h 169291"/>
                <a:gd name="connsiteX2" fmla="*/ 1318 w 54152"/>
                <a:gd name="connsiteY2" fmla="*/ 68153 h 169291"/>
                <a:gd name="connsiteX3" fmla="*/ 20044 w 54152"/>
                <a:gd name="connsiteY3" fmla="*/ 82071 h 169291"/>
                <a:gd name="connsiteX4" fmla="*/ 20044 w 54152"/>
                <a:gd name="connsiteY4" fmla="*/ 150142 h 169291"/>
                <a:gd name="connsiteX5" fmla="*/ 306 w 54152"/>
                <a:gd name="connsiteY5" fmla="*/ 161529 h 169291"/>
                <a:gd name="connsiteX6" fmla="*/ 306 w 54152"/>
                <a:gd name="connsiteY6" fmla="*/ 169373 h 169291"/>
                <a:gd name="connsiteX7" fmla="*/ 28142 w 54152"/>
                <a:gd name="connsiteY7" fmla="*/ 168614 h 169291"/>
                <a:gd name="connsiteX8" fmla="*/ 54459 w 54152"/>
                <a:gd name="connsiteY8" fmla="*/ 169373 h 169291"/>
                <a:gd name="connsiteX9" fmla="*/ 54459 w 54152"/>
                <a:gd name="connsiteY9" fmla="*/ 161529 h 169291"/>
                <a:gd name="connsiteX10" fmla="*/ 36745 w 54152"/>
                <a:gd name="connsiteY10" fmla="*/ 150395 h 169291"/>
                <a:gd name="connsiteX11" fmla="*/ 36745 w 54152"/>
                <a:gd name="connsiteY11" fmla="*/ 57525 h 169291"/>
                <a:gd name="connsiteX12" fmla="*/ 37758 w 54152"/>
                <a:gd name="connsiteY12" fmla="*/ 13494 h 169291"/>
                <a:gd name="connsiteX13" fmla="*/ 24346 w 54152"/>
                <a:gd name="connsiteY13" fmla="*/ 82 h 169291"/>
                <a:gd name="connsiteX14" fmla="*/ 10934 w 54152"/>
                <a:gd name="connsiteY14" fmla="*/ 13494 h 169291"/>
                <a:gd name="connsiteX15" fmla="*/ 24346 w 54152"/>
                <a:gd name="connsiteY15" fmla="*/ 26906 h 169291"/>
                <a:gd name="connsiteX16" fmla="*/ 37758 w 54152"/>
                <a:gd name="connsiteY16" fmla="*/ 13494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9291">
                  <a:moveTo>
                    <a:pt x="36745" y="57525"/>
                  </a:moveTo>
                  <a:lnTo>
                    <a:pt x="1318" y="60308"/>
                  </a:lnTo>
                  <a:lnTo>
                    <a:pt x="1318" y="68153"/>
                  </a:lnTo>
                  <a:cubicBezTo>
                    <a:pt x="17767" y="68153"/>
                    <a:pt x="20044" y="69671"/>
                    <a:pt x="20044" y="82071"/>
                  </a:cubicBezTo>
                  <a:lnTo>
                    <a:pt x="20044" y="150142"/>
                  </a:lnTo>
                  <a:cubicBezTo>
                    <a:pt x="20044" y="161529"/>
                    <a:pt x="17260" y="161529"/>
                    <a:pt x="306" y="161529"/>
                  </a:cubicBezTo>
                  <a:lnTo>
                    <a:pt x="306" y="169373"/>
                  </a:lnTo>
                  <a:cubicBezTo>
                    <a:pt x="8404" y="169120"/>
                    <a:pt x="22068" y="168614"/>
                    <a:pt x="28142" y="168614"/>
                  </a:cubicBezTo>
                  <a:cubicBezTo>
                    <a:pt x="36998" y="168614"/>
                    <a:pt x="45855" y="169120"/>
                    <a:pt x="54459" y="169373"/>
                  </a:cubicBezTo>
                  <a:lnTo>
                    <a:pt x="54459" y="161529"/>
                  </a:lnTo>
                  <a:cubicBezTo>
                    <a:pt x="37758" y="161529"/>
                    <a:pt x="36745" y="160264"/>
                    <a:pt x="36745" y="150395"/>
                  </a:cubicBezTo>
                  <a:lnTo>
                    <a:pt x="36745" y="57525"/>
                  </a:lnTo>
                  <a:close/>
                  <a:moveTo>
                    <a:pt x="37758" y="13494"/>
                  </a:moveTo>
                  <a:cubicBezTo>
                    <a:pt x="37758" y="5396"/>
                    <a:pt x="31431" y="82"/>
                    <a:pt x="24346" y="82"/>
                  </a:cubicBezTo>
                  <a:cubicBezTo>
                    <a:pt x="16501" y="82"/>
                    <a:pt x="10934" y="6915"/>
                    <a:pt x="10934" y="13494"/>
                  </a:cubicBezTo>
                  <a:cubicBezTo>
                    <a:pt x="10934" y="20326"/>
                    <a:pt x="16501" y="26906"/>
                    <a:pt x="24346" y="26906"/>
                  </a:cubicBezTo>
                  <a:cubicBezTo>
                    <a:pt x="31431" y="26906"/>
                    <a:pt x="37758" y="21592"/>
                    <a:pt x="37758" y="13494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90F1EDEF-3F0D-57E6-354B-54AAB64FB88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672348" y="5264893"/>
              <a:ext cx="197632" cy="111848"/>
            </a:xfrm>
            <a:custGeom>
              <a:avLst/>
              <a:gdLst>
                <a:gd name="connsiteX0" fmla="*/ 20047 w 197632"/>
                <a:gd name="connsiteY0" fmla="*/ 24881 h 111848"/>
                <a:gd name="connsiteX1" fmla="*/ 20047 w 197632"/>
                <a:gd name="connsiteY1" fmla="*/ 92699 h 111848"/>
                <a:gd name="connsiteX2" fmla="*/ 309 w 197632"/>
                <a:gd name="connsiteY2" fmla="*/ 104086 h 111848"/>
                <a:gd name="connsiteX3" fmla="*/ 309 w 197632"/>
                <a:gd name="connsiteY3" fmla="*/ 111931 h 111848"/>
                <a:gd name="connsiteX4" fmla="*/ 28904 w 197632"/>
                <a:gd name="connsiteY4" fmla="*/ 111172 h 111848"/>
                <a:gd name="connsiteX5" fmla="*/ 57245 w 197632"/>
                <a:gd name="connsiteY5" fmla="*/ 111931 h 111848"/>
                <a:gd name="connsiteX6" fmla="*/ 57245 w 197632"/>
                <a:gd name="connsiteY6" fmla="*/ 104086 h 111848"/>
                <a:gd name="connsiteX7" fmla="*/ 37507 w 197632"/>
                <a:gd name="connsiteY7" fmla="*/ 92699 h 111848"/>
                <a:gd name="connsiteX8" fmla="*/ 37507 w 197632"/>
                <a:gd name="connsiteY8" fmla="*/ 46138 h 111848"/>
                <a:gd name="connsiteX9" fmla="*/ 71669 w 197632"/>
                <a:gd name="connsiteY9" fmla="*/ 5649 h 111848"/>
                <a:gd name="connsiteX10" fmla="*/ 90395 w 197632"/>
                <a:gd name="connsiteY10" fmla="*/ 33738 h 111848"/>
                <a:gd name="connsiteX11" fmla="*/ 90395 w 197632"/>
                <a:gd name="connsiteY11" fmla="*/ 92699 h 111848"/>
                <a:gd name="connsiteX12" fmla="*/ 70657 w 197632"/>
                <a:gd name="connsiteY12" fmla="*/ 104086 h 111848"/>
                <a:gd name="connsiteX13" fmla="*/ 70657 w 197632"/>
                <a:gd name="connsiteY13" fmla="*/ 111931 h 111848"/>
                <a:gd name="connsiteX14" fmla="*/ 99252 w 197632"/>
                <a:gd name="connsiteY14" fmla="*/ 111172 h 111848"/>
                <a:gd name="connsiteX15" fmla="*/ 127593 w 197632"/>
                <a:gd name="connsiteY15" fmla="*/ 111931 h 111848"/>
                <a:gd name="connsiteX16" fmla="*/ 127593 w 197632"/>
                <a:gd name="connsiteY16" fmla="*/ 104086 h 111848"/>
                <a:gd name="connsiteX17" fmla="*/ 107856 w 197632"/>
                <a:gd name="connsiteY17" fmla="*/ 92699 h 111848"/>
                <a:gd name="connsiteX18" fmla="*/ 107856 w 197632"/>
                <a:gd name="connsiteY18" fmla="*/ 46138 h 111848"/>
                <a:gd name="connsiteX19" fmla="*/ 142017 w 197632"/>
                <a:gd name="connsiteY19" fmla="*/ 5649 h 111848"/>
                <a:gd name="connsiteX20" fmla="*/ 160743 w 197632"/>
                <a:gd name="connsiteY20" fmla="*/ 33738 h 111848"/>
                <a:gd name="connsiteX21" fmla="*/ 160743 w 197632"/>
                <a:gd name="connsiteY21" fmla="*/ 92699 h 111848"/>
                <a:gd name="connsiteX22" fmla="*/ 141005 w 197632"/>
                <a:gd name="connsiteY22" fmla="*/ 104086 h 111848"/>
                <a:gd name="connsiteX23" fmla="*/ 141005 w 197632"/>
                <a:gd name="connsiteY23" fmla="*/ 111931 h 111848"/>
                <a:gd name="connsiteX24" fmla="*/ 169600 w 197632"/>
                <a:gd name="connsiteY24" fmla="*/ 111172 h 111848"/>
                <a:gd name="connsiteX25" fmla="*/ 197942 w 197632"/>
                <a:gd name="connsiteY25" fmla="*/ 111931 h 111848"/>
                <a:gd name="connsiteX26" fmla="*/ 197942 w 197632"/>
                <a:gd name="connsiteY26" fmla="*/ 104086 h 111848"/>
                <a:gd name="connsiteX27" fmla="*/ 178204 w 197632"/>
                <a:gd name="connsiteY27" fmla="*/ 96495 h 111848"/>
                <a:gd name="connsiteX28" fmla="*/ 178204 w 197632"/>
                <a:gd name="connsiteY28" fmla="*/ 48162 h 111848"/>
                <a:gd name="connsiteX29" fmla="*/ 170359 w 197632"/>
                <a:gd name="connsiteY29" fmla="*/ 9445 h 111848"/>
                <a:gd name="connsiteX30" fmla="*/ 143789 w 197632"/>
                <a:gd name="connsiteY30" fmla="*/ 82 h 111848"/>
                <a:gd name="connsiteX31" fmla="*/ 107096 w 197632"/>
                <a:gd name="connsiteY31" fmla="*/ 24881 h 111848"/>
                <a:gd name="connsiteX32" fmla="*/ 73441 w 197632"/>
                <a:gd name="connsiteY32" fmla="*/ 82 h 111848"/>
                <a:gd name="connsiteX33" fmla="*/ 35989 w 197632"/>
                <a:gd name="connsiteY33" fmla="*/ 26653 h 111848"/>
                <a:gd name="connsiteX34" fmla="*/ 35989 w 197632"/>
                <a:gd name="connsiteY34" fmla="*/ 82 h 111848"/>
                <a:gd name="connsiteX35" fmla="*/ 309 w 197632"/>
                <a:gd name="connsiteY35" fmla="*/ 2866 h 111848"/>
                <a:gd name="connsiteX36" fmla="*/ 309 w 197632"/>
                <a:gd name="connsiteY36" fmla="*/ 10710 h 111848"/>
                <a:gd name="connsiteX37" fmla="*/ 20047 w 197632"/>
                <a:gd name="connsiteY37" fmla="*/ 24881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11848">
                  <a:moveTo>
                    <a:pt x="20047" y="24881"/>
                  </a:moveTo>
                  <a:lnTo>
                    <a:pt x="20047" y="92699"/>
                  </a:lnTo>
                  <a:cubicBezTo>
                    <a:pt x="20047" y="104086"/>
                    <a:pt x="17263" y="104086"/>
                    <a:pt x="309" y="104086"/>
                  </a:cubicBezTo>
                  <a:lnTo>
                    <a:pt x="309" y="111931"/>
                  </a:lnTo>
                  <a:cubicBezTo>
                    <a:pt x="9166" y="111678"/>
                    <a:pt x="22071" y="111172"/>
                    <a:pt x="28904" y="111172"/>
                  </a:cubicBezTo>
                  <a:cubicBezTo>
                    <a:pt x="35483" y="111172"/>
                    <a:pt x="48642" y="111678"/>
                    <a:pt x="57245" y="111931"/>
                  </a:cubicBezTo>
                  <a:lnTo>
                    <a:pt x="57245" y="104086"/>
                  </a:lnTo>
                  <a:cubicBezTo>
                    <a:pt x="40291" y="104086"/>
                    <a:pt x="37507" y="104086"/>
                    <a:pt x="37507" y="92699"/>
                  </a:cubicBezTo>
                  <a:lnTo>
                    <a:pt x="37507" y="46138"/>
                  </a:lnTo>
                  <a:cubicBezTo>
                    <a:pt x="37507" y="19820"/>
                    <a:pt x="55474" y="5649"/>
                    <a:pt x="71669" y="5649"/>
                  </a:cubicBezTo>
                  <a:cubicBezTo>
                    <a:pt x="87611" y="5649"/>
                    <a:pt x="90395" y="19314"/>
                    <a:pt x="90395" y="33738"/>
                  </a:cubicBezTo>
                  <a:lnTo>
                    <a:pt x="90395" y="92699"/>
                  </a:lnTo>
                  <a:cubicBezTo>
                    <a:pt x="90395" y="104086"/>
                    <a:pt x="87611" y="104086"/>
                    <a:pt x="70657" y="104086"/>
                  </a:cubicBezTo>
                  <a:lnTo>
                    <a:pt x="70657" y="111931"/>
                  </a:lnTo>
                  <a:cubicBezTo>
                    <a:pt x="79514" y="111678"/>
                    <a:pt x="92419" y="111172"/>
                    <a:pt x="99252" y="111172"/>
                  </a:cubicBezTo>
                  <a:cubicBezTo>
                    <a:pt x="105831" y="111172"/>
                    <a:pt x="118990" y="111678"/>
                    <a:pt x="127593" y="111931"/>
                  </a:cubicBezTo>
                  <a:lnTo>
                    <a:pt x="127593" y="104086"/>
                  </a:lnTo>
                  <a:cubicBezTo>
                    <a:pt x="110639" y="104086"/>
                    <a:pt x="107856" y="104086"/>
                    <a:pt x="107856" y="92699"/>
                  </a:cubicBezTo>
                  <a:lnTo>
                    <a:pt x="107856" y="46138"/>
                  </a:lnTo>
                  <a:cubicBezTo>
                    <a:pt x="107856" y="19820"/>
                    <a:pt x="125822" y="5649"/>
                    <a:pt x="142017" y="5649"/>
                  </a:cubicBezTo>
                  <a:cubicBezTo>
                    <a:pt x="157960" y="5649"/>
                    <a:pt x="160743" y="19314"/>
                    <a:pt x="160743" y="33738"/>
                  </a:cubicBezTo>
                  <a:lnTo>
                    <a:pt x="160743" y="92699"/>
                  </a:lnTo>
                  <a:cubicBezTo>
                    <a:pt x="160743" y="104086"/>
                    <a:pt x="157960" y="104086"/>
                    <a:pt x="141005" y="104086"/>
                  </a:cubicBezTo>
                  <a:lnTo>
                    <a:pt x="141005" y="111931"/>
                  </a:lnTo>
                  <a:cubicBezTo>
                    <a:pt x="149862" y="111678"/>
                    <a:pt x="162768" y="111172"/>
                    <a:pt x="169600" y="111172"/>
                  </a:cubicBezTo>
                  <a:cubicBezTo>
                    <a:pt x="176179" y="111172"/>
                    <a:pt x="189338" y="111678"/>
                    <a:pt x="197942" y="111931"/>
                  </a:cubicBezTo>
                  <a:lnTo>
                    <a:pt x="197942" y="104086"/>
                  </a:lnTo>
                  <a:cubicBezTo>
                    <a:pt x="184783" y="104086"/>
                    <a:pt x="178457" y="104086"/>
                    <a:pt x="178204" y="96495"/>
                  </a:cubicBezTo>
                  <a:lnTo>
                    <a:pt x="178204" y="48162"/>
                  </a:lnTo>
                  <a:cubicBezTo>
                    <a:pt x="178204" y="26400"/>
                    <a:pt x="178204" y="18555"/>
                    <a:pt x="170359" y="9445"/>
                  </a:cubicBezTo>
                  <a:cubicBezTo>
                    <a:pt x="166816" y="5143"/>
                    <a:pt x="158466" y="82"/>
                    <a:pt x="143789" y="82"/>
                  </a:cubicBezTo>
                  <a:cubicBezTo>
                    <a:pt x="122532" y="82"/>
                    <a:pt x="111398" y="15265"/>
                    <a:pt x="107096" y="24881"/>
                  </a:cubicBezTo>
                  <a:cubicBezTo>
                    <a:pt x="103554" y="2866"/>
                    <a:pt x="84828" y="82"/>
                    <a:pt x="73441" y="82"/>
                  </a:cubicBezTo>
                  <a:cubicBezTo>
                    <a:pt x="54968" y="82"/>
                    <a:pt x="43074" y="10964"/>
                    <a:pt x="35989" y="26653"/>
                  </a:cubicBezTo>
                  <a:lnTo>
                    <a:pt x="35989" y="82"/>
                  </a:lnTo>
                  <a:lnTo>
                    <a:pt x="309" y="2866"/>
                  </a:lnTo>
                  <a:lnTo>
                    <a:pt x="309" y="10710"/>
                  </a:lnTo>
                  <a:cubicBezTo>
                    <a:pt x="18022" y="10710"/>
                    <a:pt x="20047" y="12482"/>
                    <a:pt x="20047" y="2488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4208403F-FF2E-2858-7F3B-07D60A954E5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900179" y="5186953"/>
              <a:ext cx="58707" cy="253051"/>
            </a:xfrm>
            <a:custGeom>
              <a:avLst/>
              <a:gdLst>
                <a:gd name="connsiteX0" fmla="*/ 59025 w 58707"/>
                <a:gd name="connsiteY0" fmla="*/ 250603 h 253051"/>
                <a:gd name="connsiteX1" fmla="*/ 54723 w 58707"/>
                <a:gd name="connsiteY1" fmla="*/ 245036 h 253051"/>
                <a:gd name="connsiteX2" fmla="*/ 14994 w 58707"/>
                <a:gd name="connsiteY2" fmla="*/ 126608 h 253051"/>
                <a:gd name="connsiteX3" fmla="*/ 55735 w 58707"/>
                <a:gd name="connsiteY3" fmla="*/ 6915 h 253051"/>
                <a:gd name="connsiteX4" fmla="*/ 59025 w 58707"/>
                <a:gd name="connsiteY4" fmla="*/ 2613 h 253051"/>
                <a:gd name="connsiteX5" fmla="*/ 56494 w 58707"/>
                <a:gd name="connsiteY5" fmla="*/ 82 h 253051"/>
                <a:gd name="connsiteX6" fmla="*/ 16259 w 58707"/>
                <a:gd name="connsiteY6" fmla="*/ 49427 h 253051"/>
                <a:gd name="connsiteX7" fmla="*/ 317 w 58707"/>
                <a:gd name="connsiteY7" fmla="*/ 126608 h 253051"/>
                <a:gd name="connsiteX8" fmla="*/ 17019 w 58707"/>
                <a:gd name="connsiteY8" fmla="*/ 205560 h 253051"/>
                <a:gd name="connsiteX9" fmla="*/ 56494 w 58707"/>
                <a:gd name="connsiteY9" fmla="*/ 253133 h 253051"/>
                <a:gd name="connsiteX10" fmla="*/ 59025 w 58707"/>
                <a:gd name="connsiteY10" fmla="*/ 25060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25" y="250603"/>
                  </a:moveTo>
                  <a:cubicBezTo>
                    <a:pt x="59025" y="249844"/>
                    <a:pt x="59025" y="249338"/>
                    <a:pt x="54723" y="245036"/>
                  </a:cubicBezTo>
                  <a:cubicBezTo>
                    <a:pt x="23092" y="213151"/>
                    <a:pt x="14994" y="165325"/>
                    <a:pt x="14994" y="126608"/>
                  </a:cubicBezTo>
                  <a:cubicBezTo>
                    <a:pt x="14994" y="82577"/>
                    <a:pt x="24610" y="38546"/>
                    <a:pt x="55735" y="6915"/>
                  </a:cubicBezTo>
                  <a:cubicBezTo>
                    <a:pt x="59025" y="3878"/>
                    <a:pt x="59025" y="3372"/>
                    <a:pt x="59025" y="2613"/>
                  </a:cubicBezTo>
                  <a:cubicBezTo>
                    <a:pt x="59025" y="841"/>
                    <a:pt x="58013" y="82"/>
                    <a:pt x="56494" y="82"/>
                  </a:cubicBezTo>
                  <a:cubicBezTo>
                    <a:pt x="53964" y="82"/>
                    <a:pt x="31189" y="17290"/>
                    <a:pt x="16259" y="49427"/>
                  </a:cubicBezTo>
                  <a:cubicBezTo>
                    <a:pt x="3354" y="77263"/>
                    <a:pt x="317" y="105352"/>
                    <a:pt x="317" y="126608"/>
                  </a:cubicBezTo>
                  <a:cubicBezTo>
                    <a:pt x="317" y="146346"/>
                    <a:pt x="3101" y="176965"/>
                    <a:pt x="17019" y="205560"/>
                  </a:cubicBezTo>
                  <a:cubicBezTo>
                    <a:pt x="32202" y="236685"/>
                    <a:pt x="53964" y="253133"/>
                    <a:pt x="56494" y="253133"/>
                  </a:cubicBezTo>
                  <a:cubicBezTo>
                    <a:pt x="58013" y="253133"/>
                    <a:pt x="59025" y="252374"/>
                    <a:pt x="59025" y="25060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CA37078E-ECB7-275D-BB8E-2CEF1878987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983658" y="5264893"/>
              <a:ext cx="104256" cy="160940"/>
            </a:xfrm>
            <a:custGeom>
              <a:avLst/>
              <a:gdLst>
                <a:gd name="connsiteX0" fmla="*/ 104578 w 104256"/>
                <a:gd name="connsiteY0" fmla="*/ 2866 h 160940"/>
                <a:gd name="connsiteX1" fmla="*/ 102047 w 104256"/>
                <a:gd name="connsiteY1" fmla="*/ 335 h 160940"/>
                <a:gd name="connsiteX2" fmla="*/ 84840 w 104256"/>
                <a:gd name="connsiteY2" fmla="*/ 17796 h 160940"/>
                <a:gd name="connsiteX3" fmla="*/ 61306 w 104256"/>
                <a:gd name="connsiteY3" fmla="*/ 82 h 160940"/>
                <a:gd name="connsiteX4" fmla="*/ 321 w 104256"/>
                <a:gd name="connsiteY4" fmla="*/ 74226 h 160940"/>
                <a:gd name="connsiteX5" fmla="*/ 33724 w 104256"/>
                <a:gd name="connsiteY5" fmla="*/ 114714 h 160940"/>
                <a:gd name="connsiteX6" fmla="*/ 63584 w 104256"/>
                <a:gd name="connsiteY6" fmla="*/ 99531 h 160940"/>
                <a:gd name="connsiteX7" fmla="*/ 52196 w 104256"/>
                <a:gd name="connsiteY7" fmla="*/ 144828 h 160940"/>
                <a:gd name="connsiteX8" fmla="*/ 33977 w 104256"/>
                <a:gd name="connsiteY8" fmla="*/ 153178 h 160940"/>
                <a:gd name="connsiteX9" fmla="*/ 28157 w 104256"/>
                <a:gd name="connsiteY9" fmla="*/ 158239 h 160940"/>
                <a:gd name="connsiteX10" fmla="*/ 31446 w 104256"/>
                <a:gd name="connsiteY10" fmla="*/ 161023 h 160940"/>
                <a:gd name="connsiteX11" fmla="*/ 56751 w 104256"/>
                <a:gd name="connsiteY11" fmla="*/ 160264 h 160940"/>
                <a:gd name="connsiteX12" fmla="*/ 82816 w 104256"/>
                <a:gd name="connsiteY12" fmla="*/ 161023 h 160940"/>
                <a:gd name="connsiteX13" fmla="*/ 87371 w 104256"/>
                <a:gd name="connsiteY13" fmla="*/ 155962 h 160940"/>
                <a:gd name="connsiteX14" fmla="*/ 80791 w 104256"/>
                <a:gd name="connsiteY14" fmla="*/ 153178 h 160940"/>
                <a:gd name="connsiteX15" fmla="*/ 68645 w 104256"/>
                <a:gd name="connsiteY15" fmla="*/ 149129 h 160940"/>
                <a:gd name="connsiteX16" fmla="*/ 69657 w 104256"/>
                <a:gd name="connsiteY16" fmla="*/ 143562 h 160940"/>
                <a:gd name="connsiteX17" fmla="*/ 104578 w 104256"/>
                <a:gd name="connsiteY17" fmla="*/ 2866 h 160940"/>
                <a:gd name="connsiteX18" fmla="*/ 34483 w 104256"/>
                <a:gd name="connsiteY18" fmla="*/ 109147 h 160940"/>
                <a:gd name="connsiteX19" fmla="*/ 18288 w 104256"/>
                <a:gd name="connsiteY19" fmla="*/ 85361 h 160940"/>
                <a:gd name="connsiteX20" fmla="*/ 29928 w 104256"/>
                <a:gd name="connsiteY20" fmla="*/ 35003 h 160940"/>
                <a:gd name="connsiteX21" fmla="*/ 61306 w 104256"/>
                <a:gd name="connsiteY21" fmla="*/ 5649 h 160940"/>
                <a:gd name="connsiteX22" fmla="*/ 81297 w 104256"/>
                <a:gd name="connsiteY22" fmla="*/ 27918 h 160940"/>
                <a:gd name="connsiteX23" fmla="*/ 66620 w 104256"/>
                <a:gd name="connsiteY23" fmla="*/ 85867 h 160940"/>
                <a:gd name="connsiteX24" fmla="*/ 34483 w 104256"/>
                <a:gd name="connsiteY24" fmla="*/ 10914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60940">
                  <a:moveTo>
                    <a:pt x="104578" y="2866"/>
                  </a:moveTo>
                  <a:cubicBezTo>
                    <a:pt x="104578" y="1854"/>
                    <a:pt x="103819" y="335"/>
                    <a:pt x="102047" y="335"/>
                  </a:cubicBezTo>
                  <a:cubicBezTo>
                    <a:pt x="99264" y="335"/>
                    <a:pt x="89142" y="10457"/>
                    <a:pt x="84840" y="17796"/>
                  </a:cubicBezTo>
                  <a:cubicBezTo>
                    <a:pt x="79273" y="4131"/>
                    <a:pt x="69404" y="82"/>
                    <a:pt x="61306" y="82"/>
                  </a:cubicBezTo>
                  <a:cubicBezTo>
                    <a:pt x="31446" y="82"/>
                    <a:pt x="321" y="37534"/>
                    <a:pt x="321" y="74226"/>
                  </a:cubicBezTo>
                  <a:cubicBezTo>
                    <a:pt x="321" y="99025"/>
                    <a:pt x="15251" y="114714"/>
                    <a:pt x="33724" y="114714"/>
                  </a:cubicBezTo>
                  <a:cubicBezTo>
                    <a:pt x="44605" y="114714"/>
                    <a:pt x="54474" y="108641"/>
                    <a:pt x="63584" y="99531"/>
                  </a:cubicBezTo>
                  <a:cubicBezTo>
                    <a:pt x="61306" y="108388"/>
                    <a:pt x="52956" y="142550"/>
                    <a:pt x="52196" y="144828"/>
                  </a:cubicBezTo>
                  <a:cubicBezTo>
                    <a:pt x="50172" y="151913"/>
                    <a:pt x="48148" y="152925"/>
                    <a:pt x="33977" y="153178"/>
                  </a:cubicBezTo>
                  <a:cubicBezTo>
                    <a:pt x="30687" y="153178"/>
                    <a:pt x="28157" y="153178"/>
                    <a:pt x="28157" y="158239"/>
                  </a:cubicBezTo>
                  <a:cubicBezTo>
                    <a:pt x="28157" y="158492"/>
                    <a:pt x="28157" y="161023"/>
                    <a:pt x="31446" y="161023"/>
                  </a:cubicBezTo>
                  <a:cubicBezTo>
                    <a:pt x="39544" y="161023"/>
                    <a:pt x="48401" y="160264"/>
                    <a:pt x="56751" y="160264"/>
                  </a:cubicBezTo>
                  <a:cubicBezTo>
                    <a:pt x="65355" y="160264"/>
                    <a:pt x="74465" y="161023"/>
                    <a:pt x="82816" y="161023"/>
                  </a:cubicBezTo>
                  <a:cubicBezTo>
                    <a:pt x="84081" y="161023"/>
                    <a:pt x="87371" y="161023"/>
                    <a:pt x="87371" y="155962"/>
                  </a:cubicBezTo>
                  <a:cubicBezTo>
                    <a:pt x="87371" y="153178"/>
                    <a:pt x="84840" y="153178"/>
                    <a:pt x="80791" y="153178"/>
                  </a:cubicBezTo>
                  <a:cubicBezTo>
                    <a:pt x="68645" y="153178"/>
                    <a:pt x="68645" y="151407"/>
                    <a:pt x="68645" y="149129"/>
                  </a:cubicBezTo>
                  <a:cubicBezTo>
                    <a:pt x="68645" y="147358"/>
                    <a:pt x="69151" y="145840"/>
                    <a:pt x="69657" y="143562"/>
                  </a:cubicBezTo>
                  <a:lnTo>
                    <a:pt x="104578" y="2866"/>
                  </a:lnTo>
                  <a:close/>
                  <a:moveTo>
                    <a:pt x="34483" y="109147"/>
                  </a:moveTo>
                  <a:cubicBezTo>
                    <a:pt x="19300" y="109147"/>
                    <a:pt x="18288" y="89662"/>
                    <a:pt x="18288" y="85361"/>
                  </a:cubicBezTo>
                  <a:cubicBezTo>
                    <a:pt x="18288" y="73214"/>
                    <a:pt x="25626" y="45631"/>
                    <a:pt x="29928" y="35003"/>
                  </a:cubicBezTo>
                  <a:cubicBezTo>
                    <a:pt x="37773" y="16278"/>
                    <a:pt x="50931" y="5649"/>
                    <a:pt x="61306" y="5649"/>
                  </a:cubicBezTo>
                  <a:cubicBezTo>
                    <a:pt x="77755" y="5649"/>
                    <a:pt x="81297" y="26147"/>
                    <a:pt x="81297" y="27918"/>
                  </a:cubicBezTo>
                  <a:cubicBezTo>
                    <a:pt x="81297" y="29436"/>
                    <a:pt x="67379" y="84854"/>
                    <a:pt x="66620" y="85867"/>
                  </a:cubicBezTo>
                  <a:cubicBezTo>
                    <a:pt x="62825" y="92952"/>
                    <a:pt x="48654" y="109147"/>
                    <a:pt x="34483" y="10914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BB735062-FE80-4FA6-68F0-B9F13B250D5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094826" y="5297258"/>
              <a:ext cx="53672" cy="119212"/>
            </a:xfrm>
            <a:custGeom>
              <a:avLst/>
              <a:gdLst>
                <a:gd name="connsiteX0" fmla="*/ 49392 w 53672"/>
                <a:gd name="connsiteY0" fmla="*/ 6815 h 119212"/>
                <a:gd name="connsiteX1" fmla="*/ 42307 w 53672"/>
                <a:gd name="connsiteY1" fmla="*/ 84 h 119212"/>
                <a:gd name="connsiteX2" fmla="*/ 32387 w 53672"/>
                <a:gd name="connsiteY2" fmla="*/ 9826 h 119212"/>
                <a:gd name="connsiteX3" fmla="*/ 39472 w 53672"/>
                <a:gd name="connsiteY3" fmla="*/ 16557 h 119212"/>
                <a:gd name="connsiteX4" fmla="*/ 49392 w 53672"/>
                <a:gd name="connsiteY4" fmla="*/ 6815 h 119212"/>
                <a:gd name="connsiteX5" fmla="*/ 13256 w 53672"/>
                <a:gd name="connsiteY5" fmla="*/ 96800 h 119212"/>
                <a:gd name="connsiteX6" fmla="*/ 11662 w 53672"/>
                <a:gd name="connsiteY6" fmla="*/ 104240 h 119212"/>
                <a:gd name="connsiteX7" fmla="*/ 28490 w 53672"/>
                <a:gd name="connsiteY7" fmla="*/ 119296 h 119212"/>
                <a:gd name="connsiteX8" fmla="*/ 53998 w 53672"/>
                <a:gd name="connsiteY8" fmla="*/ 92194 h 119212"/>
                <a:gd name="connsiteX9" fmla="*/ 51163 w 53672"/>
                <a:gd name="connsiteY9" fmla="*/ 89892 h 119212"/>
                <a:gd name="connsiteX10" fmla="*/ 47798 w 53672"/>
                <a:gd name="connsiteY10" fmla="*/ 92903 h 119212"/>
                <a:gd name="connsiteX11" fmla="*/ 29021 w 53672"/>
                <a:gd name="connsiteY11" fmla="*/ 114336 h 119212"/>
                <a:gd name="connsiteX12" fmla="*/ 24593 w 53672"/>
                <a:gd name="connsiteY12" fmla="*/ 108137 h 119212"/>
                <a:gd name="connsiteX13" fmla="*/ 27427 w 53672"/>
                <a:gd name="connsiteY13" fmla="*/ 96800 h 119212"/>
                <a:gd name="connsiteX14" fmla="*/ 33096 w 53672"/>
                <a:gd name="connsiteY14" fmla="*/ 82629 h 119212"/>
                <a:gd name="connsiteX15" fmla="*/ 41775 w 53672"/>
                <a:gd name="connsiteY15" fmla="*/ 60133 h 119212"/>
                <a:gd name="connsiteX16" fmla="*/ 42838 w 53672"/>
                <a:gd name="connsiteY16" fmla="*/ 54464 h 119212"/>
                <a:gd name="connsiteX17" fmla="*/ 26010 w 53672"/>
                <a:gd name="connsiteY17" fmla="*/ 39408 h 119212"/>
                <a:gd name="connsiteX18" fmla="*/ 325 w 53672"/>
                <a:gd name="connsiteY18" fmla="*/ 66510 h 119212"/>
                <a:gd name="connsiteX19" fmla="*/ 3337 w 53672"/>
                <a:gd name="connsiteY19" fmla="*/ 68812 h 119212"/>
                <a:gd name="connsiteX20" fmla="*/ 6525 w 53672"/>
                <a:gd name="connsiteY20" fmla="*/ 65978 h 119212"/>
                <a:gd name="connsiteX21" fmla="*/ 25479 w 53672"/>
                <a:gd name="connsiteY21" fmla="*/ 44368 h 119212"/>
                <a:gd name="connsiteX22" fmla="*/ 29907 w 53672"/>
                <a:gd name="connsiteY22" fmla="*/ 50567 h 119212"/>
                <a:gd name="connsiteX23" fmla="*/ 24416 w 53672"/>
                <a:gd name="connsiteY23" fmla="*/ 68281 h 119212"/>
                <a:gd name="connsiteX24" fmla="*/ 13256 w 53672"/>
                <a:gd name="connsiteY24" fmla="*/ 96800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392" y="6815"/>
                  </a:moveTo>
                  <a:cubicBezTo>
                    <a:pt x="49392" y="3981"/>
                    <a:pt x="47266" y="84"/>
                    <a:pt x="42307" y="84"/>
                  </a:cubicBezTo>
                  <a:cubicBezTo>
                    <a:pt x="37524" y="84"/>
                    <a:pt x="32387" y="4689"/>
                    <a:pt x="32387" y="9826"/>
                  </a:cubicBezTo>
                  <a:cubicBezTo>
                    <a:pt x="32387" y="12838"/>
                    <a:pt x="34690" y="16557"/>
                    <a:pt x="39472" y="16557"/>
                  </a:cubicBezTo>
                  <a:cubicBezTo>
                    <a:pt x="44609" y="16557"/>
                    <a:pt x="49392" y="11598"/>
                    <a:pt x="49392" y="6815"/>
                  </a:cubicBezTo>
                  <a:close/>
                  <a:moveTo>
                    <a:pt x="13256" y="96800"/>
                  </a:moveTo>
                  <a:cubicBezTo>
                    <a:pt x="12548" y="99103"/>
                    <a:pt x="11662" y="101228"/>
                    <a:pt x="11662" y="104240"/>
                  </a:cubicBezTo>
                  <a:cubicBezTo>
                    <a:pt x="11662" y="112565"/>
                    <a:pt x="18748" y="119296"/>
                    <a:pt x="28490" y="119296"/>
                  </a:cubicBezTo>
                  <a:cubicBezTo>
                    <a:pt x="46204" y="119296"/>
                    <a:pt x="53998" y="94851"/>
                    <a:pt x="53998" y="92194"/>
                  </a:cubicBezTo>
                  <a:cubicBezTo>
                    <a:pt x="53998" y="89892"/>
                    <a:pt x="51695" y="89892"/>
                    <a:pt x="51163" y="89892"/>
                  </a:cubicBezTo>
                  <a:cubicBezTo>
                    <a:pt x="48683" y="89892"/>
                    <a:pt x="48506" y="90954"/>
                    <a:pt x="47798" y="92903"/>
                  </a:cubicBezTo>
                  <a:cubicBezTo>
                    <a:pt x="43724" y="107074"/>
                    <a:pt x="35930" y="114336"/>
                    <a:pt x="29021" y="114336"/>
                  </a:cubicBezTo>
                  <a:cubicBezTo>
                    <a:pt x="25479" y="114336"/>
                    <a:pt x="24593" y="112034"/>
                    <a:pt x="24593" y="108137"/>
                  </a:cubicBezTo>
                  <a:cubicBezTo>
                    <a:pt x="24593" y="104062"/>
                    <a:pt x="25833" y="100697"/>
                    <a:pt x="27427" y="96800"/>
                  </a:cubicBezTo>
                  <a:cubicBezTo>
                    <a:pt x="29199" y="92017"/>
                    <a:pt x="31147" y="87235"/>
                    <a:pt x="33096" y="82629"/>
                  </a:cubicBezTo>
                  <a:cubicBezTo>
                    <a:pt x="34690" y="78378"/>
                    <a:pt x="41067" y="62258"/>
                    <a:pt x="41775" y="60133"/>
                  </a:cubicBezTo>
                  <a:cubicBezTo>
                    <a:pt x="42307" y="58361"/>
                    <a:pt x="42838" y="56236"/>
                    <a:pt x="42838" y="54464"/>
                  </a:cubicBezTo>
                  <a:cubicBezTo>
                    <a:pt x="42838" y="46139"/>
                    <a:pt x="35753" y="39408"/>
                    <a:pt x="26010" y="39408"/>
                  </a:cubicBezTo>
                  <a:cubicBezTo>
                    <a:pt x="8474" y="39408"/>
                    <a:pt x="325" y="63498"/>
                    <a:pt x="325" y="66510"/>
                  </a:cubicBezTo>
                  <a:cubicBezTo>
                    <a:pt x="325" y="68812"/>
                    <a:pt x="2805" y="68812"/>
                    <a:pt x="3337" y="68812"/>
                  </a:cubicBezTo>
                  <a:cubicBezTo>
                    <a:pt x="5817" y="68812"/>
                    <a:pt x="5994" y="67927"/>
                    <a:pt x="6525" y="65978"/>
                  </a:cubicBezTo>
                  <a:cubicBezTo>
                    <a:pt x="11131" y="50745"/>
                    <a:pt x="18925" y="44368"/>
                    <a:pt x="25479" y="44368"/>
                  </a:cubicBezTo>
                  <a:cubicBezTo>
                    <a:pt x="28313" y="44368"/>
                    <a:pt x="29907" y="45785"/>
                    <a:pt x="29907" y="50567"/>
                  </a:cubicBezTo>
                  <a:cubicBezTo>
                    <a:pt x="29907" y="54642"/>
                    <a:pt x="28844" y="57299"/>
                    <a:pt x="24416" y="68281"/>
                  </a:cubicBezTo>
                  <a:lnTo>
                    <a:pt x="13256" y="9680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B79D3ACB-E3A9-3276-E6EE-3CA2926864D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192511" y="5349918"/>
              <a:ext cx="29606" cy="75662"/>
            </a:xfrm>
            <a:custGeom>
              <a:avLst/>
              <a:gdLst>
                <a:gd name="connsiteX0" fmla="*/ 29936 w 29606"/>
                <a:gd name="connsiteY0" fmla="*/ 26653 h 75662"/>
                <a:gd name="connsiteX1" fmla="*/ 13740 w 29606"/>
                <a:gd name="connsiteY1" fmla="*/ 82 h 75662"/>
                <a:gd name="connsiteX2" fmla="*/ 329 w 29606"/>
                <a:gd name="connsiteY2" fmla="*/ 13494 h 75662"/>
                <a:gd name="connsiteX3" fmla="*/ 13740 w 29606"/>
                <a:gd name="connsiteY3" fmla="*/ 26906 h 75662"/>
                <a:gd name="connsiteX4" fmla="*/ 22597 w 29606"/>
                <a:gd name="connsiteY4" fmla="*/ 23616 h 75662"/>
                <a:gd name="connsiteX5" fmla="*/ 23863 w 29606"/>
                <a:gd name="connsiteY5" fmla="*/ 22857 h 75662"/>
                <a:gd name="connsiteX6" fmla="*/ 24369 w 29606"/>
                <a:gd name="connsiteY6" fmla="*/ 26653 h 75662"/>
                <a:gd name="connsiteX7" fmla="*/ 7161 w 29606"/>
                <a:gd name="connsiteY7" fmla="*/ 68912 h 75662"/>
                <a:gd name="connsiteX8" fmla="*/ 4378 w 29606"/>
                <a:gd name="connsiteY8" fmla="*/ 72961 h 75662"/>
                <a:gd name="connsiteX9" fmla="*/ 6908 w 29606"/>
                <a:gd name="connsiteY9" fmla="*/ 75745 h 75662"/>
                <a:gd name="connsiteX10" fmla="*/ 29936 w 29606"/>
                <a:gd name="connsiteY10" fmla="*/ 2665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936" y="26653"/>
                  </a:moveTo>
                  <a:cubicBezTo>
                    <a:pt x="29936" y="9951"/>
                    <a:pt x="23609" y="82"/>
                    <a:pt x="13740" y="82"/>
                  </a:cubicBezTo>
                  <a:cubicBezTo>
                    <a:pt x="5390" y="82"/>
                    <a:pt x="329" y="6409"/>
                    <a:pt x="329" y="13494"/>
                  </a:cubicBezTo>
                  <a:cubicBezTo>
                    <a:pt x="329" y="20326"/>
                    <a:pt x="5390" y="26906"/>
                    <a:pt x="13740" y="26906"/>
                  </a:cubicBezTo>
                  <a:cubicBezTo>
                    <a:pt x="16777" y="26906"/>
                    <a:pt x="20067" y="25894"/>
                    <a:pt x="22597" y="23616"/>
                  </a:cubicBezTo>
                  <a:cubicBezTo>
                    <a:pt x="23356" y="23110"/>
                    <a:pt x="23609" y="22857"/>
                    <a:pt x="23863" y="22857"/>
                  </a:cubicBezTo>
                  <a:cubicBezTo>
                    <a:pt x="24116" y="22857"/>
                    <a:pt x="24369" y="23110"/>
                    <a:pt x="24369" y="26653"/>
                  </a:cubicBezTo>
                  <a:cubicBezTo>
                    <a:pt x="24369" y="45378"/>
                    <a:pt x="15512" y="60562"/>
                    <a:pt x="7161" y="68912"/>
                  </a:cubicBezTo>
                  <a:cubicBezTo>
                    <a:pt x="4378" y="71696"/>
                    <a:pt x="4378" y="72202"/>
                    <a:pt x="4378" y="72961"/>
                  </a:cubicBezTo>
                  <a:cubicBezTo>
                    <a:pt x="4378" y="74732"/>
                    <a:pt x="5643" y="75745"/>
                    <a:pt x="6908" y="75745"/>
                  </a:cubicBezTo>
                  <a:cubicBezTo>
                    <a:pt x="9692" y="75745"/>
                    <a:pt x="29936" y="56260"/>
                    <a:pt x="29936" y="2665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10A4B437-342D-261C-D099-C5324DA51B7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275118" y="5264893"/>
              <a:ext cx="132092" cy="160940"/>
            </a:xfrm>
            <a:custGeom>
              <a:avLst/>
              <a:gdLst>
                <a:gd name="connsiteX0" fmla="*/ 19818 w 132092"/>
                <a:gd name="connsiteY0" fmla="*/ 142803 h 160940"/>
                <a:gd name="connsiteX1" fmla="*/ 6153 w 132092"/>
                <a:gd name="connsiteY1" fmla="*/ 153178 h 160940"/>
                <a:gd name="connsiteX2" fmla="*/ 333 w 132092"/>
                <a:gd name="connsiteY2" fmla="*/ 157986 h 160940"/>
                <a:gd name="connsiteX3" fmla="*/ 3623 w 132092"/>
                <a:gd name="connsiteY3" fmla="*/ 161023 h 160940"/>
                <a:gd name="connsiteX4" fmla="*/ 24879 w 132092"/>
                <a:gd name="connsiteY4" fmla="*/ 160264 h 160940"/>
                <a:gd name="connsiteX5" fmla="*/ 49931 w 132092"/>
                <a:gd name="connsiteY5" fmla="*/ 161023 h 160940"/>
                <a:gd name="connsiteX6" fmla="*/ 54486 w 132092"/>
                <a:gd name="connsiteY6" fmla="*/ 155962 h 160940"/>
                <a:gd name="connsiteX7" fmla="*/ 48413 w 132092"/>
                <a:gd name="connsiteY7" fmla="*/ 153178 h 160940"/>
                <a:gd name="connsiteX8" fmla="*/ 35760 w 132092"/>
                <a:gd name="connsiteY8" fmla="*/ 149129 h 160940"/>
                <a:gd name="connsiteX9" fmla="*/ 48160 w 132092"/>
                <a:gd name="connsiteY9" fmla="*/ 98519 h 160940"/>
                <a:gd name="connsiteX10" fmla="*/ 71440 w 132092"/>
                <a:gd name="connsiteY10" fmla="*/ 114714 h 160940"/>
                <a:gd name="connsiteX11" fmla="*/ 132426 w 132092"/>
                <a:gd name="connsiteY11" fmla="*/ 40570 h 160940"/>
                <a:gd name="connsiteX12" fmla="*/ 98770 w 132092"/>
                <a:gd name="connsiteY12" fmla="*/ 82 h 160940"/>
                <a:gd name="connsiteX13" fmla="*/ 65620 w 132092"/>
                <a:gd name="connsiteY13" fmla="*/ 19061 h 160940"/>
                <a:gd name="connsiteX14" fmla="*/ 42846 w 132092"/>
                <a:gd name="connsiteY14" fmla="*/ 82 h 160940"/>
                <a:gd name="connsiteX15" fmla="*/ 24120 w 132092"/>
                <a:gd name="connsiteY15" fmla="*/ 14506 h 160940"/>
                <a:gd name="connsiteX16" fmla="*/ 16275 w 132092"/>
                <a:gd name="connsiteY16" fmla="*/ 39052 h 160940"/>
                <a:gd name="connsiteX17" fmla="*/ 19312 w 132092"/>
                <a:gd name="connsiteY17" fmla="*/ 41583 h 160940"/>
                <a:gd name="connsiteX18" fmla="*/ 23614 w 132092"/>
                <a:gd name="connsiteY18" fmla="*/ 35763 h 160940"/>
                <a:gd name="connsiteX19" fmla="*/ 42087 w 132092"/>
                <a:gd name="connsiteY19" fmla="*/ 5649 h 160940"/>
                <a:gd name="connsiteX20" fmla="*/ 49931 w 132092"/>
                <a:gd name="connsiteY20" fmla="*/ 17290 h 160940"/>
                <a:gd name="connsiteX21" fmla="*/ 48160 w 132092"/>
                <a:gd name="connsiteY21" fmla="*/ 30195 h 160940"/>
                <a:gd name="connsiteX22" fmla="*/ 19818 w 132092"/>
                <a:gd name="connsiteY22" fmla="*/ 142803 h 160940"/>
                <a:gd name="connsiteX23" fmla="*/ 64355 w 132092"/>
                <a:gd name="connsiteY23" fmla="*/ 32979 h 160940"/>
                <a:gd name="connsiteX24" fmla="*/ 77514 w 132092"/>
                <a:gd name="connsiteY24" fmla="*/ 15265 h 160940"/>
                <a:gd name="connsiteX25" fmla="*/ 98011 w 132092"/>
                <a:gd name="connsiteY25" fmla="*/ 5649 h 160940"/>
                <a:gd name="connsiteX26" fmla="*/ 114206 w 132092"/>
                <a:gd name="connsiteY26" fmla="*/ 29436 h 160940"/>
                <a:gd name="connsiteX27" fmla="*/ 101301 w 132092"/>
                <a:gd name="connsiteY27" fmla="*/ 83083 h 160940"/>
                <a:gd name="connsiteX28" fmla="*/ 71187 w 132092"/>
                <a:gd name="connsiteY28" fmla="*/ 109147 h 160940"/>
                <a:gd name="connsiteX29" fmla="*/ 51196 w 132092"/>
                <a:gd name="connsiteY29" fmla="*/ 86626 h 160940"/>
                <a:gd name="connsiteX30" fmla="*/ 51956 w 132092"/>
                <a:gd name="connsiteY30" fmla="*/ 82577 h 160940"/>
                <a:gd name="connsiteX31" fmla="*/ 64355 w 132092"/>
                <a:gd name="connsiteY31" fmla="*/ 32979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818" y="142803"/>
                  </a:moveTo>
                  <a:cubicBezTo>
                    <a:pt x="17794" y="151407"/>
                    <a:pt x="17288" y="153178"/>
                    <a:pt x="6153" y="153178"/>
                  </a:cubicBezTo>
                  <a:cubicBezTo>
                    <a:pt x="3117" y="153178"/>
                    <a:pt x="333" y="153178"/>
                    <a:pt x="333" y="157986"/>
                  </a:cubicBezTo>
                  <a:cubicBezTo>
                    <a:pt x="333" y="160011"/>
                    <a:pt x="1598" y="161023"/>
                    <a:pt x="3623" y="161023"/>
                  </a:cubicBezTo>
                  <a:cubicBezTo>
                    <a:pt x="10455" y="161023"/>
                    <a:pt x="17794" y="160264"/>
                    <a:pt x="24879" y="160264"/>
                  </a:cubicBezTo>
                  <a:cubicBezTo>
                    <a:pt x="33230" y="160264"/>
                    <a:pt x="41834" y="161023"/>
                    <a:pt x="49931" y="161023"/>
                  </a:cubicBezTo>
                  <a:cubicBezTo>
                    <a:pt x="51196" y="161023"/>
                    <a:pt x="54486" y="161023"/>
                    <a:pt x="54486" y="155962"/>
                  </a:cubicBezTo>
                  <a:cubicBezTo>
                    <a:pt x="54486" y="153178"/>
                    <a:pt x="51956" y="153178"/>
                    <a:pt x="48413" y="153178"/>
                  </a:cubicBezTo>
                  <a:cubicBezTo>
                    <a:pt x="35760" y="153178"/>
                    <a:pt x="35760" y="151407"/>
                    <a:pt x="35760" y="149129"/>
                  </a:cubicBezTo>
                  <a:cubicBezTo>
                    <a:pt x="35760" y="146093"/>
                    <a:pt x="46388" y="104845"/>
                    <a:pt x="48160" y="98519"/>
                  </a:cubicBezTo>
                  <a:cubicBezTo>
                    <a:pt x="51449" y="105858"/>
                    <a:pt x="58535" y="114714"/>
                    <a:pt x="71440" y="114714"/>
                  </a:cubicBezTo>
                  <a:cubicBezTo>
                    <a:pt x="100794" y="114714"/>
                    <a:pt x="132426" y="77769"/>
                    <a:pt x="132426" y="40570"/>
                  </a:cubicBezTo>
                  <a:cubicBezTo>
                    <a:pt x="132426" y="16784"/>
                    <a:pt x="118002" y="82"/>
                    <a:pt x="98770" y="82"/>
                  </a:cubicBezTo>
                  <a:cubicBezTo>
                    <a:pt x="86117" y="82"/>
                    <a:pt x="73971" y="9192"/>
                    <a:pt x="65620" y="19061"/>
                  </a:cubicBezTo>
                  <a:cubicBezTo>
                    <a:pt x="63090" y="5396"/>
                    <a:pt x="52209" y="82"/>
                    <a:pt x="42846" y="82"/>
                  </a:cubicBezTo>
                  <a:cubicBezTo>
                    <a:pt x="31205" y="82"/>
                    <a:pt x="26397" y="9951"/>
                    <a:pt x="24120" y="14506"/>
                  </a:cubicBezTo>
                  <a:cubicBezTo>
                    <a:pt x="19565" y="23110"/>
                    <a:pt x="16275" y="38293"/>
                    <a:pt x="16275" y="39052"/>
                  </a:cubicBezTo>
                  <a:cubicBezTo>
                    <a:pt x="16275" y="41583"/>
                    <a:pt x="18806" y="41583"/>
                    <a:pt x="19312" y="41583"/>
                  </a:cubicBezTo>
                  <a:cubicBezTo>
                    <a:pt x="21843" y="41583"/>
                    <a:pt x="22096" y="41330"/>
                    <a:pt x="23614" y="35763"/>
                  </a:cubicBezTo>
                  <a:cubicBezTo>
                    <a:pt x="27916" y="17796"/>
                    <a:pt x="32977" y="5649"/>
                    <a:pt x="42087" y="5649"/>
                  </a:cubicBezTo>
                  <a:cubicBezTo>
                    <a:pt x="46388" y="5649"/>
                    <a:pt x="49931" y="7674"/>
                    <a:pt x="49931" y="17290"/>
                  </a:cubicBezTo>
                  <a:cubicBezTo>
                    <a:pt x="49931" y="23110"/>
                    <a:pt x="49172" y="25894"/>
                    <a:pt x="48160" y="30195"/>
                  </a:cubicBezTo>
                  <a:lnTo>
                    <a:pt x="19818" y="142803"/>
                  </a:lnTo>
                  <a:close/>
                  <a:moveTo>
                    <a:pt x="64355" y="32979"/>
                  </a:moveTo>
                  <a:cubicBezTo>
                    <a:pt x="66126" y="26147"/>
                    <a:pt x="72959" y="19061"/>
                    <a:pt x="77514" y="15265"/>
                  </a:cubicBezTo>
                  <a:cubicBezTo>
                    <a:pt x="86371" y="7421"/>
                    <a:pt x="93709" y="5649"/>
                    <a:pt x="98011" y="5649"/>
                  </a:cubicBezTo>
                  <a:cubicBezTo>
                    <a:pt x="108133" y="5649"/>
                    <a:pt x="114206" y="14506"/>
                    <a:pt x="114206" y="29436"/>
                  </a:cubicBezTo>
                  <a:cubicBezTo>
                    <a:pt x="114206" y="44366"/>
                    <a:pt x="105855" y="73467"/>
                    <a:pt x="101301" y="83083"/>
                  </a:cubicBezTo>
                  <a:cubicBezTo>
                    <a:pt x="92697" y="100797"/>
                    <a:pt x="80550" y="109147"/>
                    <a:pt x="71187" y="109147"/>
                  </a:cubicBezTo>
                  <a:cubicBezTo>
                    <a:pt x="54486" y="109147"/>
                    <a:pt x="51196" y="88144"/>
                    <a:pt x="51196" y="86626"/>
                  </a:cubicBezTo>
                  <a:cubicBezTo>
                    <a:pt x="51196" y="86120"/>
                    <a:pt x="51196" y="85614"/>
                    <a:pt x="51956" y="82577"/>
                  </a:cubicBezTo>
                  <a:lnTo>
                    <a:pt x="64355" y="3297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CF442D93-BCD1-0E5C-C358-A0945FA2CCB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422931" y="5158845"/>
              <a:ext cx="130371" cy="130549"/>
            </a:xfrm>
            <a:custGeom>
              <a:avLst/>
              <a:gdLst>
                <a:gd name="connsiteX0" fmla="*/ 69953 w 130371"/>
                <a:gd name="connsiteY0" fmla="*/ 69692 h 130549"/>
                <a:gd name="connsiteX1" fmla="*/ 124156 w 130371"/>
                <a:gd name="connsiteY1" fmla="*/ 69692 h 130549"/>
                <a:gd name="connsiteX2" fmla="*/ 130710 w 130371"/>
                <a:gd name="connsiteY2" fmla="*/ 65441 h 130549"/>
                <a:gd name="connsiteX3" fmla="*/ 124156 w 130371"/>
                <a:gd name="connsiteY3" fmla="*/ 61013 h 130549"/>
                <a:gd name="connsiteX4" fmla="*/ 69953 w 130371"/>
                <a:gd name="connsiteY4" fmla="*/ 61013 h 130549"/>
                <a:gd name="connsiteX5" fmla="*/ 69953 w 130371"/>
                <a:gd name="connsiteY5" fmla="*/ 6632 h 130549"/>
                <a:gd name="connsiteX6" fmla="*/ 65701 w 130371"/>
                <a:gd name="connsiteY6" fmla="*/ 78 h 130549"/>
                <a:gd name="connsiteX7" fmla="*/ 61273 w 130371"/>
                <a:gd name="connsiteY7" fmla="*/ 6632 h 130549"/>
                <a:gd name="connsiteX8" fmla="*/ 61273 w 130371"/>
                <a:gd name="connsiteY8" fmla="*/ 61013 h 130549"/>
                <a:gd name="connsiteX9" fmla="*/ 6892 w 130371"/>
                <a:gd name="connsiteY9" fmla="*/ 61013 h 130549"/>
                <a:gd name="connsiteX10" fmla="*/ 338 w 130371"/>
                <a:gd name="connsiteY10" fmla="*/ 65264 h 130549"/>
                <a:gd name="connsiteX11" fmla="*/ 6892 w 130371"/>
                <a:gd name="connsiteY11" fmla="*/ 69692 h 130549"/>
                <a:gd name="connsiteX12" fmla="*/ 61273 w 130371"/>
                <a:gd name="connsiteY12" fmla="*/ 69692 h 130549"/>
                <a:gd name="connsiteX13" fmla="*/ 61273 w 130371"/>
                <a:gd name="connsiteY13" fmla="*/ 124073 h 130549"/>
                <a:gd name="connsiteX14" fmla="*/ 65524 w 130371"/>
                <a:gd name="connsiteY14" fmla="*/ 130627 h 130549"/>
                <a:gd name="connsiteX15" fmla="*/ 69953 w 130371"/>
                <a:gd name="connsiteY15" fmla="*/ 124073 h 130549"/>
                <a:gd name="connsiteX16" fmla="*/ 69953 w 130371"/>
                <a:gd name="connsiteY16" fmla="*/ 69692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30549">
                  <a:moveTo>
                    <a:pt x="69953" y="69692"/>
                  </a:moveTo>
                  <a:lnTo>
                    <a:pt x="124156" y="69692"/>
                  </a:lnTo>
                  <a:cubicBezTo>
                    <a:pt x="126459" y="69692"/>
                    <a:pt x="130710" y="69692"/>
                    <a:pt x="130710" y="65441"/>
                  </a:cubicBezTo>
                  <a:cubicBezTo>
                    <a:pt x="130710" y="61013"/>
                    <a:pt x="126636" y="61013"/>
                    <a:pt x="124156" y="61013"/>
                  </a:cubicBezTo>
                  <a:lnTo>
                    <a:pt x="69953" y="61013"/>
                  </a:lnTo>
                  <a:lnTo>
                    <a:pt x="69953" y="6632"/>
                  </a:lnTo>
                  <a:cubicBezTo>
                    <a:pt x="69953" y="4329"/>
                    <a:pt x="69953" y="78"/>
                    <a:pt x="65701" y="78"/>
                  </a:cubicBezTo>
                  <a:cubicBezTo>
                    <a:pt x="61273" y="78"/>
                    <a:pt x="61273" y="4152"/>
                    <a:pt x="61273" y="6632"/>
                  </a:cubicBezTo>
                  <a:lnTo>
                    <a:pt x="61273" y="61013"/>
                  </a:lnTo>
                  <a:lnTo>
                    <a:pt x="6892" y="61013"/>
                  </a:lnTo>
                  <a:cubicBezTo>
                    <a:pt x="4589" y="61013"/>
                    <a:pt x="338" y="61013"/>
                    <a:pt x="338" y="65264"/>
                  </a:cubicBezTo>
                  <a:cubicBezTo>
                    <a:pt x="338" y="69692"/>
                    <a:pt x="4412" y="69692"/>
                    <a:pt x="6892" y="69692"/>
                  </a:cubicBezTo>
                  <a:lnTo>
                    <a:pt x="61273" y="69692"/>
                  </a:lnTo>
                  <a:lnTo>
                    <a:pt x="61273" y="124073"/>
                  </a:lnTo>
                  <a:cubicBezTo>
                    <a:pt x="61273" y="126376"/>
                    <a:pt x="61273" y="130627"/>
                    <a:pt x="65524" y="130627"/>
                  </a:cubicBezTo>
                  <a:cubicBezTo>
                    <a:pt x="69953" y="130627"/>
                    <a:pt x="69953" y="126553"/>
                    <a:pt x="69953" y="124073"/>
                  </a:cubicBezTo>
                  <a:lnTo>
                    <a:pt x="69953" y="69692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ADB49073-0C30-0405-ABC8-C7F6DD02995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418857" y="5329836"/>
              <a:ext cx="53672" cy="119212"/>
            </a:xfrm>
            <a:custGeom>
              <a:avLst/>
              <a:gdLst>
                <a:gd name="connsiteX0" fmla="*/ 49405 w 53672"/>
                <a:gd name="connsiteY0" fmla="*/ 6816 h 119212"/>
                <a:gd name="connsiteX1" fmla="*/ 42319 w 53672"/>
                <a:gd name="connsiteY1" fmla="*/ 85 h 119212"/>
                <a:gd name="connsiteX2" fmla="*/ 32400 w 53672"/>
                <a:gd name="connsiteY2" fmla="*/ 9828 h 119212"/>
                <a:gd name="connsiteX3" fmla="*/ 39485 w 53672"/>
                <a:gd name="connsiteY3" fmla="*/ 16559 h 119212"/>
                <a:gd name="connsiteX4" fmla="*/ 49405 w 53672"/>
                <a:gd name="connsiteY4" fmla="*/ 6816 h 119212"/>
                <a:gd name="connsiteX5" fmla="*/ 13269 w 53672"/>
                <a:gd name="connsiteY5" fmla="*/ 96801 h 119212"/>
                <a:gd name="connsiteX6" fmla="*/ 11675 w 53672"/>
                <a:gd name="connsiteY6" fmla="*/ 104241 h 119212"/>
                <a:gd name="connsiteX7" fmla="*/ 28503 w 53672"/>
                <a:gd name="connsiteY7" fmla="*/ 119297 h 119212"/>
                <a:gd name="connsiteX8" fmla="*/ 54010 w 53672"/>
                <a:gd name="connsiteY8" fmla="*/ 92196 h 119212"/>
                <a:gd name="connsiteX9" fmla="*/ 51176 w 53672"/>
                <a:gd name="connsiteY9" fmla="*/ 89893 h 119212"/>
                <a:gd name="connsiteX10" fmla="*/ 47811 w 53672"/>
                <a:gd name="connsiteY10" fmla="*/ 92904 h 119212"/>
                <a:gd name="connsiteX11" fmla="*/ 29034 w 53672"/>
                <a:gd name="connsiteY11" fmla="*/ 114338 h 119212"/>
                <a:gd name="connsiteX12" fmla="*/ 24606 w 53672"/>
                <a:gd name="connsiteY12" fmla="*/ 108138 h 119212"/>
                <a:gd name="connsiteX13" fmla="*/ 27440 w 53672"/>
                <a:gd name="connsiteY13" fmla="*/ 96801 h 119212"/>
                <a:gd name="connsiteX14" fmla="*/ 33108 w 53672"/>
                <a:gd name="connsiteY14" fmla="*/ 82630 h 119212"/>
                <a:gd name="connsiteX15" fmla="*/ 41788 w 53672"/>
                <a:gd name="connsiteY15" fmla="*/ 60134 h 119212"/>
                <a:gd name="connsiteX16" fmla="*/ 42851 w 53672"/>
                <a:gd name="connsiteY16" fmla="*/ 54466 h 119212"/>
                <a:gd name="connsiteX17" fmla="*/ 26023 w 53672"/>
                <a:gd name="connsiteY17" fmla="*/ 39409 h 119212"/>
                <a:gd name="connsiteX18" fmla="*/ 338 w 53672"/>
                <a:gd name="connsiteY18" fmla="*/ 66511 h 119212"/>
                <a:gd name="connsiteX19" fmla="*/ 3350 w 53672"/>
                <a:gd name="connsiteY19" fmla="*/ 68814 h 119212"/>
                <a:gd name="connsiteX20" fmla="*/ 6538 w 53672"/>
                <a:gd name="connsiteY20" fmla="*/ 65980 h 119212"/>
                <a:gd name="connsiteX21" fmla="*/ 25491 w 53672"/>
                <a:gd name="connsiteY21" fmla="*/ 44369 h 119212"/>
                <a:gd name="connsiteX22" fmla="*/ 29920 w 53672"/>
                <a:gd name="connsiteY22" fmla="*/ 50569 h 119212"/>
                <a:gd name="connsiteX23" fmla="*/ 24429 w 53672"/>
                <a:gd name="connsiteY23" fmla="*/ 68282 h 119212"/>
                <a:gd name="connsiteX24" fmla="*/ 13269 w 53672"/>
                <a:gd name="connsiteY24" fmla="*/ 9680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405" y="6816"/>
                  </a:moveTo>
                  <a:cubicBezTo>
                    <a:pt x="49405" y="3982"/>
                    <a:pt x="47279" y="85"/>
                    <a:pt x="42319" y="85"/>
                  </a:cubicBezTo>
                  <a:cubicBezTo>
                    <a:pt x="37537" y="85"/>
                    <a:pt x="32400" y="4691"/>
                    <a:pt x="32400" y="9828"/>
                  </a:cubicBezTo>
                  <a:cubicBezTo>
                    <a:pt x="32400" y="12839"/>
                    <a:pt x="34703" y="16559"/>
                    <a:pt x="39485" y="16559"/>
                  </a:cubicBezTo>
                  <a:cubicBezTo>
                    <a:pt x="44622" y="16559"/>
                    <a:pt x="49405" y="11599"/>
                    <a:pt x="49405" y="6816"/>
                  </a:cubicBezTo>
                  <a:close/>
                  <a:moveTo>
                    <a:pt x="13269" y="96801"/>
                  </a:moveTo>
                  <a:cubicBezTo>
                    <a:pt x="12561" y="99104"/>
                    <a:pt x="11675" y="101230"/>
                    <a:pt x="11675" y="104241"/>
                  </a:cubicBezTo>
                  <a:cubicBezTo>
                    <a:pt x="11675" y="112566"/>
                    <a:pt x="18760" y="119297"/>
                    <a:pt x="28503" y="119297"/>
                  </a:cubicBezTo>
                  <a:cubicBezTo>
                    <a:pt x="46216" y="119297"/>
                    <a:pt x="54010" y="94853"/>
                    <a:pt x="54010" y="92196"/>
                  </a:cubicBezTo>
                  <a:cubicBezTo>
                    <a:pt x="54010" y="89893"/>
                    <a:pt x="51708" y="89893"/>
                    <a:pt x="51176" y="89893"/>
                  </a:cubicBezTo>
                  <a:cubicBezTo>
                    <a:pt x="48696" y="89893"/>
                    <a:pt x="48519" y="90956"/>
                    <a:pt x="47811" y="92904"/>
                  </a:cubicBezTo>
                  <a:cubicBezTo>
                    <a:pt x="43736" y="107075"/>
                    <a:pt x="35942" y="114338"/>
                    <a:pt x="29034" y="114338"/>
                  </a:cubicBezTo>
                  <a:cubicBezTo>
                    <a:pt x="25491" y="114338"/>
                    <a:pt x="24606" y="112035"/>
                    <a:pt x="24606" y="108138"/>
                  </a:cubicBezTo>
                  <a:cubicBezTo>
                    <a:pt x="24606" y="104064"/>
                    <a:pt x="25846" y="100698"/>
                    <a:pt x="27440" y="96801"/>
                  </a:cubicBezTo>
                  <a:cubicBezTo>
                    <a:pt x="29211" y="92019"/>
                    <a:pt x="31160" y="87236"/>
                    <a:pt x="33108" y="82630"/>
                  </a:cubicBezTo>
                  <a:cubicBezTo>
                    <a:pt x="34703" y="78379"/>
                    <a:pt x="41079" y="62260"/>
                    <a:pt x="41788" y="60134"/>
                  </a:cubicBezTo>
                  <a:cubicBezTo>
                    <a:pt x="42319" y="58363"/>
                    <a:pt x="42851" y="56237"/>
                    <a:pt x="42851" y="54466"/>
                  </a:cubicBezTo>
                  <a:cubicBezTo>
                    <a:pt x="42851" y="46140"/>
                    <a:pt x="35765" y="39409"/>
                    <a:pt x="26023" y="39409"/>
                  </a:cubicBezTo>
                  <a:cubicBezTo>
                    <a:pt x="8486" y="39409"/>
                    <a:pt x="338" y="63500"/>
                    <a:pt x="338" y="66511"/>
                  </a:cubicBezTo>
                  <a:cubicBezTo>
                    <a:pt x="338" y="68814"/>
                    <a:pt x="2818" y="68814"/>
                    <a:pt x="3350" y="68814"/>
                  </a:cubicBezTo>
                  <a:cubicBezTo>
                    <a:pt x="5829" y="68814"/>
                    <a:pt x="6007" y="67928"/>
                    <a:pt x="6538" y="65980"/>
                  </a:cubicBezTo>
                  <a:cubicBezTo>
                    <a:pt x="11143" y="50746"/>
                    <a:pt x="18937" y="44369"/>
                    <a:pt x="25491" y="44369"/>
                  </a:cubicBezTo>
                  <a:cubicBezTo>
                    <a:pt x="28326" y="44369"/>
                    <a:pt x="29920" y="45786"/>
                    <a:pt x="29920" y="50569"/>
                  </a:cubicBezTo>
                  <a:cubicBezTo>
                    <a:pt x="29920" y="54643"/>
                    <a:pt x="28857" y="57300"/>
                    <a:pt x="24429" y="68282"/>
                  </a:cubicBezTo>
                  <a:lnTo>
                    <a:pt x="13269" y="9680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71FFDBC5-A748-73AE-89F7-AD2F4C621BC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592954" y="5186953"/>
              <a:ext cx="58707" cy="253051"/>
            </a:xfrm>
            <a:custGeom>
              <a:avLst/>
              <a:gdLst>
                <a:gd name="connsiteX0" fmla="*/ 59053 w 58707"/>
                <a:gd name="connsiteY0" fmla="*/ 126608 h 253051"/>
                <a:gd name="connsiteX1" fmla="*/ 42351 w 58707"/>
                <a:gd name="connsiteY1" fmla="*/ 47656 h 253051"/>
                <a:gd name="connsiteX2" fmla="*/ 2875 w 58707"/>
                <a:gd name="connsiteY2" fmla="*/ 82 h 253051"/>
                <a:gd name="connsiteX3" fmla="*/ 345 w 58707"/>
                <a:gd name="connsiteY3" fmla="*/ 2613 h 253051"/>
                <a:gd name="connsiteX4" fmla="*/ 5153 w 58707"/>
                <a:gd name="connsiteY4" fmla="*/ 8433 h 253051"/>
                <a:gd name="connsiteX5" fmla="*/ 44376 w 58707"/>
                <a:gd name="connsiteY5" fmla="*/ 126608 h 253051"/>
                <a:gd name="connsiteX6" fmla="*/ 3635 w 58707"/>
                <a:gd name="connsiteY6" fmla="*/ 246301 h 253051"/>
                <a:gd name="connsiteX7" fmla="*/ 345 w 58707"/>
                <a:gd name="connsiteY7" fmla="*/ 250603 h 253051"/>
                <a:gd name="connsiteX8" fmla="*/ 2875 w 58707"/>
                <a:gd name="connsiteY8" fmla="*/ 253133 h 253051"/>
                <a:gd name="connsiteX9" fmla="*/ 43110 w 58707"/>
                <a:gd name="connsiteY9" fmla="*/ 203788 h 253051"/>
                <a:gd name="connsiteX10" fmla="*/ 59053 w 58707"/>
                <a:gd name="connsiteY10" fmla="*/ 12660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53" y="126608"/>
                  </a:moveTo>
                  <a:cubicBezTo>
                    <a:pt x="59053" y="106870"/>
                    <a:pt x="56269" y="76251"/>
                    <a:pt x="42351" y="47656"/>
                  </a:cubicBezTo>
                  <a:cubicBezTo>
                    <a:pt x="27168" y="16531"/>
                    <a:pt x="5406" y="82"/>
                    <a:pt x="2875" y="82"/>
                  </a:cubicBezTo>
                  <a:cubicBezTo>
                    <a:pt x="1357" y="82"/>
                    <a:pt x="345" y="1094"/>
                    <a:pt x="345" y="2613"/>
                  </a:cubicBezTo>
                  <a:cubicBezTo>
                    <a:pt x="345" y="3372"/>
                    <a:pt x="345" y="3878"/>
                    <a:pt x="5153" y="8433"/>
                  </a:cubicBezTo>
                  <a:cubicBezTo>
                    <a:pt x="29952" y="33485"/>
                    <a:pt x="44376" y="73720"/>
                    <a:pt x="44376" y="126608"/>
                  </a:cubicBezTo>
                  <a:cubicBezTo>
                    <a:pt x="44376" y="169880"/>
                    <a:pt x="35013" y="214417"/>
                    <a:pt x="3635" y="246301"/>
                  </a:cubicBezTo>
                  <a:cubicBezTo>
                    <a:pt x="345" y="249338"/>
                    <a:pt x="345" y="249844"/>
                    <a:pt x="345" y="250603"/>
                  </a:cubicBezTo>
                  <a:cubicBezTo>
                    <a:pt x="345" y="252121"/>
                    <a:pt x="1357" y="253133"/>
                    <a:pt x="2875" y="253133"/>
                  </a:cubicBezTo>
                  <a:cubicBezTo>
                    <a:pt x="5406" y="253133"/>
                    <a:pt x="28180" y="235926"/>
                    <a:pt x="43110" y="203788"/>
                  </a:cubicBezTo>
                  <a:cubicBezTo>
                    <a:pt x="56016" y="175953"/>
                    <a:pt x="59053" y="147864"/>
                    <a:pt x="59053" y="1266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4028A699-9178-01B5-0F2B-6B18C421D25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691363" y="5186953"/>
              <a:ext cx="58707" cy="253051"/>
            </a:xfrm>
            <a:custGeom>
              <a:avLst/>
              <a:gdLst>
                <a:gd name="connsiteX0" fmla="*/ 59057 w 58707"/>
                <a:gd name="connsiteY0" fmla="*/ 126608 h 253051"/>
                <a:gd name="connsiteX1" fmla="*/ 42355 w 58707"/>
                <a:gd name="connsiteY1" fmla="*/ 47656 h 253051"/>
                <a:gd name="connsiteX2" fmla="*/ 2879 w 58707"/>
                <a:gd name="connsiteY2" fmla="*/ 82 h 253051"/>
                <a:gd name="connsiteX3" fmla="*/ 349 w 58707"/>
                <a:gd name="connsiteY3" fmla="*/ 2613 h 253051"/>
                <a:gd name="connsiteX4" fmla="*/ 5157 w 58707"/>
                <a:gd name="connsiteY4" fmla="*/ 8433 h 253051"/>
                <a:gd name="connsiteX5" fmla="*/ 44380 w 58707"/>
                <a:gd name="connsiteY5" fmla="*/ 126608 h 253051"/>
                <a:gd name="connsiteX6" fmla="*/ 3638 w 58707"/>
                <a:gd name="connsiteY6" fmla="*/ 246301 h 253051"/>
                <a:gd name="connsiteX7" fmla="*/ 349 w 58707"/>
                <a:gd name="connsiteY7" fmla="*/ 250603 h 253051"/>
                <a:gd name="connsiteX8" fmla="*/ 2879 w 58707"/>
                <a:gd name="connsiteY8" fmla="*/ 253133 h 253051"/>
                <a:gd name="connsiteX9" fmla="*/ 43114 w 58707"/>
                <a:gd name="connsiteY9" fmla="*/ 203788 h 253051"/>
                <a:gd name="connsiteX10" fmla="*/ 59057 w 58707"/>
                <a:gd name="connsiteY10" fmla="*/ 12660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57" y="126608"/>
                  </a:moveTo>
                  <a:cubicBezTo>
                    <a:pt x="59057" y="106870"/>
                    <a:pt x="56273" y="76251"/>
                    <a:pt x="42355" y="47656"/>
                  </a:cubicBezTo>
                  <a:cubicBezTo>
                    <a:pt x="27172" y="16531"/>
                    <a:pt x="5410" y="82"/>
                    <a:pt x="2879" y="82"/>
                  </a:cubicBezTo>
                  <a:cubicBezTo>
                    <a:pt x="1361" y="82"/>
                    <a:pt x="349" y="1094"/>
                    <a:pt x="349" y="2613"/>
                  </a:cubicBezTo>
                  <a:cubicBezTo>
                    <a:pt x="349" y="3372"/>
                    <a:pt x="349" y="3878"/>
                    <a:pt x="5157" y="8433"/>
                  </a:cubicBezTo>
                  <a:cubicBezTo>
                    <a:pt x="29956" y="33485"/>
                    <a:pt x="44380" y="73720"/>
                    <a:pt x="44380" y="126608"/>
                  </a:cubicBezTo>
                  <a:cubicBezTo>
                    <a:pt x="44380" y="169880"/>
                    <a:pt x="35017" y="214417"/>
                    <a:pt x="3638" y="246301"/>
                  </a:cubicBezTo>
                  <a:cubicBezTo>
                    <a:pt x="349" y="249338"/>
                    <a:pt x="349" y="249844"/>
                    <a:pt x="349" y="250603"/>
                  </a:cubicBezTo>
                  <a:cubicBezTo>
                    <a:pt x="349" y="252121"/>
                    <a:pt x="1361" y="253133"/>
                    <a:pt x="2879" y="253133"/>
                  </a:cubicBezTo>
                  <a:cubicBezTo>
                    <a:pt x="5410" y="253133"/>
                    <a:pt x="28184" y="235926"/>
                    <a:pt x="43114" y="203788"/>
                  </a:cubicBezTo>
                  <a:cubicBezTo>
                    <a:pt x="56020" y="175953"/>
                    <a:pt x="59057" y="147864"/>
                    <a:pt x="59057" y="1266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1D90D1A-7FBC-FFF3-7B69-FB720EA9896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600154" y="5479609"/>
              <a:ext cx="4584167" cy="10121"/>
            </a:xfrm>
            <a:custGeom>
              <a:avLst/>
              <a:gdLst>
                <a:gd name="connsiteX0" fmla="*/ 0 w 4584167"/>
                <a:gd name="connsiteY0" fmla="*/ 0 h 10121"/>
                <a:gd name="connsiteX1" fmla="*/ 4584167 w 4584167"/>
                <a:gd name="connsiteY1" fmla="*/ 0 h 10121"/>
                <a:gd name="connsiteX2" fmla="*/ 4584167 w 4584167"/>
                <a:gd name="connsiteY2" fmla="*/ 10121 h 10121"/>
                <a:gd name="connsiteX3" fmla="*/ 0 w 4584167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4167" h="10121">
                  <a:moveTo>
                    <a:pt x="0" y="0"/>
                  </a:moveTo>
                  <a:lnTo>
                    <a:pt x="4584167" y="0"/>
                  </a:lnTo>
                  <a:lnTo>
                    <a:pt x="4584167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273667A1-75C0-1831-5E7D-30239D31508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607239" y="5624633"/>
              <a:ext cx="97930" cy="116150"/>
            </a:xfrm>
            <a:custGeom>
              <a:avLst/>
              <a:gdLst>
                <a:gd name="connsiteX0" fmla="*/ 21484 w 97930"/>
                <a:gd name="connsiteY0" fmla="*/ 49695 h 116150"/>
                <a:gd name="connsiteX1" fmla="*/ 52862 w 97930"/>
                <a:gd name="connsiteY1" fmla="*/ 5664 h 116150"/>
                <a:gd name="connsiteX2" fmla="*/ 81457 w 97930"/>
                <a:gd name="connsiteY2" fmla="*/ 49695 h 116150"/>
                <a:gd name="connsiteX3" fmla="*/ 21484 w 97930"/>
                <a:gd name="connsiteY3" fmla="*/ 49695 h 116150"/>
                <a:gd name="connsiteX4" fmla="*/ 21231 w 97930"/>
                <a:gd name="connsiteY4" fmla="*/ 55009 h 116150"/>
                <a:gd name="connsiteX5" fmla="*/ 91832 w 97930"/>
                <a:gd name="connsiteY5" fmla="*/ 55009 h 116150"/>
                <a:gd name="connsiteX6" fmla="*/ 98158 w 97930"/>
                <a:gd name="connsiteY6" fmla="*/ 49695 h 116150"/>
                <a:gd name="connsiteX7" fmla="*/ 52862 w 97930"/>
                <a:gd name="connsiteY7" fmla="*/ 97 h 116150"/>
                <a:gd name="connsiteX8" fmla="*/ 228 w 97930"/>
                <a:gd name="connsiteY8" fmla="*/ 57792 h 116150"/>
                <a:gd name="connsiteX9" fmla="*/ 55899 w 97930"/>
                <a:gd name="connsiteY9" fmla="*/ 116247 h 116150"/>
                <a:gd name="connsiteX10" fmla="*/ 98158 w 97930"/>
                <a:gd name="connsiteY10" fmla="*/ 83350 h 116150"/>
                <a:gd name="connsiteX11" fmla="*/ 94869 w 97930"/>
                <a:gd name="connsiteY11" fmla="*/ 80314 h 116150"/>
                <a:gd name="connsiteX12" fmla="*/ 91579 w 97930"/>
                <a:gd name="connsiteY12" fmla="*/ 83856 h 116150"/>
                <a:gd name="connsiteX13" fmla="*/ 57417 w 97930"/>
                <a:gd name="connsiteY13" fmla="*/ 109921 h 116150"/>
                <a:gd name="connsiteX14" fmla="*/ 28822 w 97930"/>
                <a:gd name="connsiteY14" fmla="*/ 92966 h 116150"/>
                <a:gd name="connsiteX15" fmla="*/ 21231 w 97930"/>
                <a:gd name="connsiteY15" fmla="*/ 5500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6150">
                  <a:moveTo>
                    <a:pt x="21484" y="49695"/>
                  </a:moveTo>
                  <a:cubicBezTo>
                    <a:pt x="23002" y="11990"/>
                    <a:pt x="44258" y="5664"/>
                    <a:pt x="52862" y="5664"/>
                  </a:cubicBezTo>
                  <a:cubicBezTo>
                    <a:pt x="78926" y="5664"/>
                    <a:pt x="81457" y="39826"/>
                    <a:pt x="81457" y="49695"/>
                  </a:cubicBezTo>
                  <a:lnTo>
                    <a:pt x="21484" y="49695"/>
                  </a:lnTo>
                  <a:close/>
                  <a:moveTo>
                    <a:pt x="21231" y="55009"/>
                  </a:moveTo>
                  <a:lnTo>
                    <a:pt x="91832" y="55009"/>
                  </a:lnTo>
                  <a:cubicBezTo>
                    <a:pt x="97399" y="55009"/>
                    <a:pt x="98158" y="55009"/>
                    <a:pt x="98158" y="49695"/>
                  </a:cubicBezTo>
                  <a:cubicBezTo>
                    <a:pt x="98158" y="24642"/>
                    <a:pt x="84494" y="97"/>
                    <a:pt x="52862" y="97"/>
                  </a:cubicBezTo>
                  <a:cubicBezTo>
                    <a:pt x="23508" y="97"/>
                    <a:pt x="228" y="26161"/>
                    <a:pt x="228" y="57792"/>
                  </a:cubicBezTo>
                  <a:cubicBezTo>
                    <a:pt x="228" y="91701"/>
                    <a:pt x="26798" y="116247"/>
                    <a:pt x="55899" y="116247"/>
                  </a:cubicBezTo>
                  <a:cubicBezTo>
                    <a:pt x="86771" y="116247"/>
                    <a:pt x="98158" y="88158"/>
                    <a:pt x="98158" y="83350"/>
                  </a:cubicBezTo>
                  <a:cubicBezTo>
                    <a:pt x="98158" y="80820"/>
                    <a:pt x="96134" y="80314"/>
                    <a:pt x="94869" y="80314"/>
                  </a:cubicBezTo>
                  <a:cubicBezTo>
                    <a:pt x="92591" y="80314"/>
                    <a:pt x="92085" y="81832"/>
                    <a:pt x="91579" y="83856"/>
                  </a:cubicBezTo>
                  <a:cubicBezTo>
                    <a:pt x="82722" y="109921"/>
                    <a:pt x="59948" y="109921"/>
                    <a:pt x="57417" y="109921"/>
                  </a:cubicBezTo>
                  <a:cubicBezTo>
                    <a:pt x="44765" y="109921"/>
                    <a:pt x="34642" y="102329"/>
                    <a:pt x="28822" y="92966"/>
                  </a:cubicBezTo>
                  <a:cubicBezTo>
                    <a:pt x="21231" y="80820"/>
                    <a:pt x="21231" y="64118"/>
                    <a:pt x="21231" y="5500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DBA8B7B-5FA7-A90C-56CE-D9A4448E066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715658" y="5628935"/>
              <a:ext cx="127537" cy="109065"/>
            </a:xfrm>
            <a:custGeom>
              <a:avLst/>
              <a:gdLst>
                <a:gd name="connsiteX0" fmla="*/ 69821 w 127537"/>
                <a:gd name="connsiteY0" fmla="*/ 49695 h 109065"/>
                <a:gd name="connsiteX1" fmla="*/ 93102 w 127537"/>
                <a:gd name="connsiteY1" fmla="*/ 21100 h 109065"/>
                <a:gd name="connsiteX2" fmla="*/ 123215 w 127537"/>
                <a:gd name="connsiteY2" fmla="*/ 7941 h 109065"/>
                <a:gd name="connsiteX3" fmla="*/ 123215 w 127537"/>
                <a:gd name="connsiteY3" fmla="*/ 97 h 109065"/>
                <a:gd name="connsiteX4" fmla="*/ 102465 w 127537"/>
                <a:gd name="connsiteY4" fmla="*/ 856 h 109065"/>
                <a:gd name="connsiteX5" fmla="*/ 78172 w 127537"/>
                <a:gd name="connsiteY5" fmla="*/ 97 h 109065"/>
                <a:gd name="connsiteX6" fmla="*/ 78172 w 127537"/>
                <a:gd name="connsiteY6" fmla="*/ 7941 h 109065"/>
                <a:gd name="connsiteX7" fmla="*/ 85510 w 127537"/>
                <a:gd name="connsiteY7" fmla="*/ 15786 h 109065"/>
                <a:gd name="connsiteX8" fmla="*/ 81714 w 127537"/>
                <a:gd name="connsiteY8" fmla="*/ 24642 h 109065"/>
                <a:gd name="connsiteX9" fmla="*/ 66025 w 127537"/>
                <a:gd name="connsiteY9" fmla="*/ 44380 h 109065"/>
                <a:gd name="connsiteX10" fmla="*/ 46287 w 127537"/>
                <a:gd name="connsiteY10" fmla="*/ 18822 h 109065"/>
                <a:gd name="connsiteX11" fmla="*/ 44010 w 127537"/>
                <a:gd name="connsiteY11" fmla="*/ 14267 h 109065"/>
                <a:gd name="connsiteX12" fmla="*/ 52867 w 127537"/>
                <a:gd name="connsiteY12" fmla="*/ 7941 h 109065"/>
                <a:gd name="connsiteX13" fmla="*/ 52867 w 127537"/>
                <a:gd name="connsiteY13" fmla="*/ 97 h 109065"/>
                <a:gd name="connsiteX14" fmla="*/ 25537 w 127537"/>
                <a:gd name="connsiteY14" fmla="*/ 856 h 109065"/>
                <a:gd name="connsiteX15" fmla="*/ 1497 w 127537"/>
                <a:gd name="connsiteY15" fmla="*/ 97 h 109065"/>
                <a:gd name="connsiteX16" fmla="*/ 1497 w 127537"/>
                <a:gd name="connsiteY16" fmla="*/ 7941 h 109065"/>
                <a:gd name="connsiteX17" fmla="*/ 31357 w 127537"/>
                <a:gd name="connsiteY17" fmla="*/ 23377 h 109065"/>
                <a:gd name="connsiteX18" fmla="*/ 56409 w 127537"/>
                <a:gd name="connsiteY18" fmla="*/ 56021 h 109065"/>
                <a:gd name="connsiteX19" fmla="*/ 32623 w 127537"/>
                <a:gd name="connsiteY19" fmla="*/ 86134 h 109065"/>
                <a:gd name="connsiteX20" fmla="*/ 232 w 127537"/>
                <a:gd name="connsiteY20" fmla="*/ 101317 h 109065"/>
                <a:gd name="connsiteX21" fmla="*/ 232 w 127537"/>
                <a:gd name="connsiteY21" fmla="*/ 109162 h 109065"/>
                <a:gd name="connsiteX22" fmla="*/ 21235 w 127537"/>
                <a:gd name="connsiteY22" fmla="*/ 108402 h 109065"/>
                <a:gd name="connsiteX23" fmla="*/ 45275 w 127537"/>
                <a:gd name="connsiteY23" fmla="*/ 109162 h 109065"/>
                <a:gd name="connsiteX24" fmla="*/ 45275 w 127537"/>
                <a:gd name="connsiteY24" fmla="*/ 101317 h 109065"/>
                <a:gd name="connsiteX25" fmla="*/ 37937 w 127537"/>
                <a:gd name="connsiteY25" fmla="*/ 93472 h 109065"/>
                <a:gd name="connsiteX26" fmla="*/ 60711 w 127537"/>
                <a:gd name="connsiteY26" fmla="*/ 61335 h 109065"/>
                <a:gd name="connsiteX27" fmla="*/ 79943 w 127537"/>
                <a:gd name="connsiteY27" fmla="*/ 86640 h 109065"/>
                <a:gd name="connsiteX28" fmla="*/ 85257 w 127537"/>
                <a:gd name="connsiteY28" fmla="*/ 94991 h 109065"/>
                <a:gd name="connsiteX29" fmla="*/ 76147 w 127537"/>
                <a:gd name="connsiteY29" fmla="*/ 101317 h 109065"/>
                <a:gd name="connsiteX30" fmla="*/ 76147 w 127537"/>
                <a:gd name="connsiteY30" fmla="*/ 109162 h 109065"/>
                <a:gd name="connsiteX31" fmla="*/ 103477 w 127537"/>
                <a:gd name="connsiteY31" fmla="*/ 108402 h 109065"/>
                <a:gd name="connsiteX32" fmla="*/ 127770 w 127537"/>
                <a:gd name="connsiteY32" fmla="*/ 109162 h 109065"/>
                <a:gd name="connsiteX33" fmla="*/ 127770 w 127537"/>
                <a:gd name="connsiteY33" fmla="*/ 101317 h 109065"/>
                <a:gd name="connsiteX34" fmla="*/ 103730 w 127537"/>
                <a:gd name="connsiteY34" fmla="*/ 93472 h 109065"/>
                <a:gd name="connsiteX35" fmla="*/ 69821 w 127537"/>
                <a:gd name="connsiteY35" fmla="*/ 49695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537" h="109065">
                  <a:moveTo>
                    <a:pt x="69821" y="49695"/>
                  </a:moveTo>
                  <a:cubicBezTo>
                    <a:pt x="77413" y="40079"/>
                    <a:pt x="87028" y="27679"/>
                    <a:pt x="93102" y="21100"/>
                  </a:cubicBezTo>
                  <a:cubicBezTo>
                    <a:pt x="100946" y="11990"/>
                    <a:pt x="111321" y="8194"/>
                    <a:pt x="123215" y="7941"/>
                  </a:cubicBezTo>
                  <a:lnTo>
                    <a:pt x="123215" y="97"/>
                  </a:lnTo>
                  <a:cubicBezTo>
                    <a:pt x="116635" y="603"/>
                    <a:pt x="109044" y="856"/>
                    <a:pt x="102465" y="856"/>
                  </a:cubicBezTo>
                  <a:cubicBezTo>
                    <a:pt x="94873" y="856"/>
                    <a:pt x="81461" y="350"/>
                    <a:pt x="78172" y="97"/>
                  </a:cubicBezTo>
                  <a:lnTo>
                    <a:pt x="78172" y="7941"/>
                  </a:lnTo>
                  <a:cubicBezTo>
                    <a:pt x="83486" y="8447"/>
                    <a:pt x="85510" y="11737"/>
                    <a:pt x="85510" y="15786"/>
                  </a:cubicBezTo>
                  <a:cubicBezTo>
                    <a:pt x="85510" y="19835"/>
                    <a:pt x="82980" y="23124"/>
                    <a:pt x="81714" y="24642"/>
                  </a:cubicBezTo>
                  <a:lnTo>
                    <a:pt x="66025" y="44380"/>
                  </a:lnTo>
                  <a:lnTo>
                    <a:pt x="46287" y="18822"/>
                  </a:lnTo>
                  <a:cubicBezTo>
                    <a:pt x="44010" y="16292"/>
                    <a:pt x="44010" y="15786"/>
                    <a:pt x="44010" y="14267"/>
                  </a:cubicBezTo>
                  <a:cubicBezTo>
                    <a:pt x="44010" y="10472"/>
                    <a:pt x="47806" y="8194"/>
                    <a:pt x="52867" y="7941"/>
                  </a:cubicBezTo>
                  <a:lnTo>
                    <a:pt x="52867" y="97"/>
                  </a:lnTo>
                  <a:cubicBezTo>
                    <a:pt x="46287" y="350"/>
                    <a:pt x="29586" y="856"/>
                    <a:pt x="25537" y="856"/>
                  </a:cubicBezTo>
                  <a:cubicBezTo>
                    <a:pt x="20223" y="856"/>
                    <a:pt x="8330" y="603"/>
                    <a:pt x="1497" y="97"/>
                  </a:cubicBezTo>
                  <a:lnTo>
                    <a:pt x="1497" y="7941"/>
                  </a:lnTo>
                  <a:cubicBezTo>
                    <a:pt x="19211" y="7941"/>
                    <a:pt x="19464" y="8194"/>
                    <a:pt x="31357" y="23377"/>
                  </a:cubicBezTo>
                  <a:lnTo>
                    <a:pt x="56409" y="56021"/>
                  </a:lnTo>
                  <a:lnTo>
                    <a:pt x="32623" y="86134"/>
                  </a:lnTo>
                  <a:cubicBezTo>
                    <a:pt x="20476" y="100811"/>
                    <a:pt x="5546" y="101317"/>
                    <a:pt x="232" y="101317"/>
                  </a:cubicBezTo>
                  <a:lnTo>
                    <a:pt x="232" y="109162"/>
                  </a:lnTo>
                  <a:cubicBezTo>
                    <a:pt x="6811" y="108655"/>
                    <a:pt x="14656" y="108402"/>
                    <a:pt x="21235" y="108402"/>
                  </a:cubicBezTo>
                  <a:cubicBezTo>
                    <a:pt x="28574" y="108402"/>
                    <a:pt x="39202" y="108908"/>
                    <a:pt x="45275" y="109162"/>
                  </a:cubicBezTo>
                  <a:lnTo>
                    <a:pt x="45275" y="101317"/>
                  </a:lnTo>
                  <a:cubicBezTo>
                    <a:pt x="39708" y="100558"/>
                    <a:pt x="37937" y="97268"/>
                    <a:pt x="37937" y="93472"/>
                  </a:cubicBezTo>
                  <a:cubicBezTo>
                    <a:pt x="37937" y="87905"/>
                    <a:pt x="45275" y="79555"/>
                    <a:pt x="60711" y="61335"/>
                  </a:cubicBezTo>
                  <a:lnTo>
                    <a:pt x="79943" y="86640"/>
                  </a:lnTo>
                  <a:cubicBezTo>
                    <a:pt x="81967" y="89424"/>
                    <a:pt x="85257" y="93472"/>
                    <a:pt x="85257" y="94991"/>
                  </a:cubicBezTo>
                  <a:cubicBezTo>
                    <a:pt x="85257" y="97268"/>
                    <a:pt x="82980" y="101064"/>
                    <a:pt x="76147" y="101317"/>
                  </a:cubicBezTo>
                  <a:lnTo>
                    <a:pt x="76147" y="109162"/>
                  </a:lnTo>
                  <a:cubicBezTo>
                    <a:pt x="83739" y="108908"/>
                    <a:pt x="97910" y="108402"/>
                    <a:pt x="103477" y="108402"/>
                  </a:cubicBezTo>
                  <a:cubicBezTo>
                    <a:pt x="110309" y="108402"/>
                    <a:pt x="120178" y="108655"/>
                    <a:pt x="127770" y="109162"/>
                  </a:cubicBezTo>
                  <a:lnTo>
                    <a:pt x="127770" y="101317"/>
                  </a:lnTo>
                  <a:cubicBezTo>
                    <a:pt x="114105" y="101317"/>
                    <a:pt x="109550" y="100811"/>
                    <a:pt x="103730" y="93472"/>
                  </a:cubicBezTo>
                  <a:lnTo>
                    <a:pt x="69821" y="4969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FD5657B9-CDEB-367C-CB34-AA28780C19E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853262" y="5626151"/>
              <a:ext cx="124754" cy="160940"/>
            </a:xfrm>
            <a:custGeom>
              <a:avLst/>
              <a:gdLst>
                <a:gd name="connsiteX0" fmla="*/ 36677 w 124754"/>
                <a:gd name="connsiteY0" fmla="*/ 16798 h 160940"/>
                <a:gd name="connsiteX1" fmla="*/ 36677 w 124754"/>
                <a:gd name="connsiteY1" fmla="*/ 97 h 160940"/>
                <a:gd name="connsiteX2" fmla="*/ 237 w 124754"/>
                <a:gd name="connsiteY2" fmla="*/ 2880 h 160940"/>
                <a:gd name="connsiteX3" fmla="*/ 237 w 124754"/>
                <a:gd name="connsiteY3" fmla="*/ 10725 h 160940"/>
                <a:gd name="connsiteX4" fmla="*/ 19975 w 124754"/>
                <a:gd name="connsiteY4" fmla="*/ 23377 h 160940"/>
                <a:gd name="connsiteX5" fmla="*/ 19975 w 124754"/>
                <a:gd name="connsiteY5" fmla="*/ 141805 h 160940"/>
                <a:gd name="connsiteX6" fmla="*/ 237 w 124754"/>
                <a:gd name="connsiteY6" fmla="*/ 153192 h 160940"/>
                <a:gd name="connsiteX7" fmla="*/ 237 w 124754"/>
                <a:gd name="connsiteY7" fmla="*/ 161037 h 160940"/>
                <a:gd name="connsiteX8" fmla="*/ 28579 w 124754"/>
                <a:gd name="connsiteY8" fmla="*/ 160278 h 160940"/>
                <a:gd name="connsiteX9" fmla="*/ 57174 w 124754"/>
                <a:gd name="connsiteY9" fmla="*/ 161037 h 160940"/>
                <a:gd name="connsiteX10" fmla="*/ 57174 w 124754"/>
                <a:gd name="connsiteY10" fmla="*/ 153192 h 160940"/>
                <a:gd name="connsiteX11" fmla="*/ 37436 w 124754"/>
                <a:gd name="connsiteY11" fmla="*/ 141805 h 160940"/>
                <a:gd name="connsiteX12" fmla="*/ 37436 w 124754"/>
                <a:gd name="connsiteY12" fmla="*/ 99293 h 160940"/>
                <a:gd name="connsiteX13" fmla="*/ 37436 w 124754"/>
                <a:gd name="connsiteY13" fmla="*/ 97015 h 160940"/>
                <a:gd name="connsiteX14" fmla="*/ 68561 w 124754"/>
                <a:gd name="connsiteY14" fmla="*/ 114729 h 160940"/>
                <a:gd name="connsiteX15" fmla="*/ 124991 w 124754"/>
                <a:gd name="connsiteY15" fmla="*/ 57286 h 160940"/>
                <a:gd name="connsiteX16" fmla="*/ 72104 w 124754"/>
                <a:gd name="connsiteY16" fmla="*/ 97 h 160940"/>
                <a:gd name="connsiteX17" fmla="*/ 36677 w 124754"/>
                <a:gd name="connsiteY17" fmla="*/ 16798 h 160940"/>
                <a:gd name="connsiteX18" fmla="*/ 37436 w 124754"/>
                <a:gd name="connsiteY18" fmla="*/ 83097 h 160940"/>
                <a:gd name="connsiteX19" fmla="*/ 37436 w 124754"/>
                <a:gd name="connsiteY19" fmla="*/ 26667 h 160940"/>
                <a:gd name="connsiteX20" fmla="*/ 70079 w 124754"/>
                <a:gd name="connsiteY20" fmla="*/ 6423 h 160940"/>
                <a:gd name="connsiteX21" fmla="*/ 103988 w 124754"/>
                <a:gd name="connsiteY21" fmla="*/ 57286 h 160940"/>
                <a:gd name="connsiteX22" fmla="*/ 67549 w 124754"/>
                <a:gd name="connsiteY22" fmla="*/ 109162 h 160940"/>
                <a:gd name="connsiteX23" fmla="*/ 40978 w 124754"/>
                <a:gd name="connsiteY23" fmla="*/ 93725 h 160940"/>
                <a:gd name="connsiteX24" fmla="*/ 37436 w 124754"/>
                <a:gd name="connsiteY24" fmla="*/ 8309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54" h="160940">
                  <a:moveTo>
                    <a:pt x="36677" y="16798"/>
                  </a:moveTo>
                  <a:lnTo>
                    <a:pt x="36677" y="97"/>
                  </a:lnTo>
                  <a:lnTo>
                    <a:pt x="237" y="2880"/>
                  </a:lnTo>
                  <a:lnTo>
                    <a:pt x="237" y="10725"/>
                  </a:lnTo>
                  <a:cubicBezTo>
                    <a:pt x="18204" y="10725"/>
                    <a:pt x="19975" y="12243"/>
                    <a:pt x="19975" y="23377"/>
                  </a:cubicBezTo>
                  <a:lnTo>
                    <a:pt x="19975" y="141805"/>
                  </a:lnTo>
                  <a:cubicBezTo>
                    <a:pt x="19975" y="153192"/>
                    <a:pt x="17192" y="153192"/>
                    <a:pt x="237" y="153192"/>
                  </a:cubicBezTo>
                  <a:lnTo>
                    <a:pt x="237" y="161037"/>
                  </a:lnTo>
                  <a:cubicBezTo>
                    <a:pt x="8841" y="160784"/>
                    <a:pt x="22000" y="160278"/>
                    <a:pt x="28579" y="160278"/>
                  </a:cubicBezTo>
                  <a:cubicBezTo>
                    <a:pt x="35411" y="160278"/>
                    <a:pt x="48317" y="160784"/>
                    <a:pt x="57174" y="161037"/>
                  </a:cubicBezTo>
                  <a:lnTo>
                    <a:pt x="57174" y="153192"/>
                  </a:lnTo>
                  <a:cubicBezTo>
                    <a:pt x="40219" y="153192"/>
                    <a:pt x="37436" y="153192"/>
                    <a:pt x="37436" y="141805"/>
                  </a:cubicBezTo>
                  <a:lnTo>
                    <a:pt x="37436" y="99293"/>
                  </a:lnTo>
                  <a:lnTo>
                    <a:pt x="37436" y="97015"/>
                  </a:lnTo>
                  <a:cubicBezTo>
                    <a:pt x="38701" y="101064"/>
                    <a:pt x="49329" y="114729"/>
                    <a:pt x="68561" y="114729"/>
                  </a:cubicBezTo>
                  <a:cubicBezTo>
                    <a:pt x="98674" y="114729"/>
                    <a:pt x="124991" y="89930"/>
                    <a:pt x="124991" y="57286"/>
                  </a:cubicBezTo>
                  <a:cubicBezTo>
                    <a:pt x="124991" y="25149"/>
                    <a:pt x="100445" y="97"/>
                    <a:pt x="72104" y="97"/>
                  </a:cubicBezTo>
                  <a:cubicBezTo>
                    <a:pt x="52366" y="97"/>
                    <a:pt x="41738" y="11231"/>
                    <a:pt x="36677" y="16798"/>
                  </a:cubicBezTo>
                  <a:close/>
                  <a:moveTo>
                    <a:pt x="37436" y="83097"/>
                  </a:moveTo>
                  <a:lnTo>
                    <a:pt x="37436" y="26667"/>
                  </a:lnTo>
                  <a:cubicBezTo>
                    <a:pt x="44774" y="13761"/>
                    <a:pt x="57174" y="6423"/>
                    <a:pt x="70079" y="6423"/>
                  </a:cubicBezTo>
                  <a:cubicBezTo>
                    <a:pt x="88552" y="6423"/>
                    <a:pt x="103988" y="28691"/>
                    <a:pt x="103988" y="57286"/>
                  </a:cubicBezTo>
                  <a:cubicBezTo>
                    <a:pt x="103988" y="87905"/>
                    <a:pt x="86275" y="109162"/>
                    <a:pt x="67549" y="109162"/>
                  </a:cubicBezTo>
                  <a:cubicBezTo>
                    <a:pt x="57427" y="109162"/>
                    <a:pt x="47811" y="104101"/>
                    <a:pt x="40978" y="93725"/>
                  </a:cubicBezTo>
                  <a:cubicBezTo>
                    <a:pt x="37436" y="88411"/>
                    <a:pt x="37436" y="88158"/>
                    <a:pt x="37436" y="8309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7C7D479A-520C-3CDA-3704-1F02204DD50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011813" y="5548212"/>
              <a:ext cx="58707" cy="253051"/>
            </a:xfrm>
            <a:custGeom>
              <a:avLst/>
              <a:gdLst>
                <a:gd name="connsiteX0" fmla="*/ 58951 w 58707"/>
                <a:gd name="connsiteY0" fmla="*/ 250617 h 253051"/>
                <a:gd name="connsiteX1" fmla="*/ 54649 w 58707"/>
                <a:gd name="connsiteY1" fmla="*/ 245050 h 253051"/>
                <a:gd name="connsiteX2" fmla="*/ 14920 w 58707"/>
                <a:gd name="connsiteY2" fmla="*/ 126622 h 253051"/>
                <a:gd name="connsiteX3" fmla="*/ 55661 w 58707"/>
                <a:gd name="connsiteY3" fmla="*/ 6929 h 253051"/>
                <a:gd name="connsiteX4" fmla="*/ 58951 w 58707"/>
                <a:gd name="connsiteY4" fmla="*/ 2627 h 253051"/>
                <a:gd name="connsiteX5" fmla="*/ 56420 w 58707"/>
                <a:gd name="connsiteY5" fmla="*/ 97 h 253051"/>
                <a:gd name="connsiteX6" fmla="*/ 16185 w 58707"/>
                <a:gd name="connsiteY6" fmla="*/ 49441 h 253051"/>
                <a:gd name="connsiteX7" fmla="*/ 243 w 58707"/>
                <a:gd name="connsiteY7" fmla="*/ 126622 h 253051"/>
                <a:gd name="connsiteX8" fmla="*/ 16944 w 58707"/>
                <a:gd name="connsiteY8" fmla="*/ 205574 h 253051"/>
                <a:gd name="connsiteX9" fmla="*/ 56420 w 58707"/>
                <a:gd name="connsiteY9" fmla="*/ 253148 h 253051"/>
                <a:gd name="connsiteX10" fmla="*/ 58951 w 5870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51" y="250617"/>
                  </a:moveTo>
                  <a:cubicBezTo>
                    <a:pt x="58951" y="249858"/>
                    <a:pt x="58951" y="249352"/>
                    <a:pt x="54649" y="245050"/>
                  </a:cubicBezTo>
                  <a:cubicBezTo>
                    <a:pt x="23017" y="213166"/>
                    <a:pt x="14920" y="165339"/>
                    <a:pt x="14920" y="126622"/>
                  </a:cubicBezTo>
                  <a:cubicBezTo>
                    <a:pt x="14920" y="82591"/>
                    <a:pt x="24536" y="38560"/>
                    <a:pt x="55661" y="6929"/>
                  </a:cubicBezTo>
                  <a:cubicBezTo>
                    <a:pt x="58951" y="3892"/>
                    <a:pt x="58951" y="3386"/>
                    <a:pt x="58951" y="2627"/>
                  </a:cubicBezTo>
                  <a:cubicBezTo>
                    <a:pt x="58951" y="856"/>
                    <a:pt x="57938" y="97"/>
                    <a:pt x="56420" y="97"/>
                  </a:cubicBezTo>
                  <a:cubicBezTo>
                    <a:pt x="53890" y="97"/>
                    <a:pt x="31115" y="17304"/>
                    <a:pt x="16185" y="49441"/>
                  </a:cubicBezTo>
                  <a:cubicBezTo>
                    <a:pt x="3279" y="77277"/>
                    <a:pt x="243" y="105366"/>
                    <a:pt x="243" y="126622"/>
                  </a:cubicBezTo>
                  <a:cubicBezTo>
                    <a:pt x="243" y="146360"/>
                    <a:pt x="3026" y="176979"/>
                    <a:pt x="16944" y="205574"/>
                  </a:cubicBezTo>
                  <a:cubicBezTo>
                    <a:pt x="32127" y="236699"/>
                    <a:pt x="53890" y="253148"/>
                    <a:pt x="56420" y="253148"/>
                  </a:cubicBezTo>
                  <a:cubicBezTo>
                    <a:pt x="57938" y="253148"/>
                    <a:pt x="58951" y="252388"/>
                    <a:pt x="58951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FD72B139-7EEC-89B5-8F2F-992F7C2EC17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093520" y="5624633"/>
              <a:ext cx="82747" cy="116150"/>
            </a:xfrm>
            <a:custGeom>
              <a:avLst/>
              <a:gdLst>
                <a:gd name="connsiteX0" fmla="*/ 44531 w 82747"/>
                <a:gd name="connsiteY0" fmla="*/ 64372 h 116150"/>
                <a:gd name="connsiteX1" fmla="*/ 70848 w 82747"/>
                <a:gd name="connsiteY1" fmla="*/ 87652 h 116150"/>
                <a:gd name="connsiteX2" fmla="*/ 42253 w 82747"/>
                <a:gd name="connsiteY2" fmla="*/ 110680 h 116150"/>
                <a:gd name="connsiteX3" fmla="*/ 7079 w 82747"/>
                <a:gd name="connsiteY3" fmla="*/ 74747 h 116150"/>
                <a:gd name="connsiteX4" fmla="*/ 3536 w 82747"/>
                <a:gd name="connsiteY4" fmla="*/ 70445 h 116150"/>
                <a:gd name="connsiteX5" fmla="*/ 247 w 82747"/>
                <a:gd name="connsiteY5" fmla="*/ 76771 h 116150"/>
                <a:gd name="connsiteX6" fmla="*/ 247 w 82747"/>
                <a:gd name="connsiteY6" fmla="*/ 110174 h 116150"/>
                <a:gd name="connsiteX7" fmla="*/ 3030 w 82747"/>
                <a:gd name="connsiteY7" fmla="*/ 116247 h 116150"/>
                <a:gd name="connsiteX8" fmla="*/ 9356 w 82747"/>
                <a:gd name="connsiteY8" fmla="*/ 111186 h 116150"/>
                <a:gd name="connsiteX9" fmla="*/ 14418 w 82747"/>
                <a:gd name="connsiteY9" fmla="*/ 105366 h 116150"/>
                <a:gd name="connsiteX10" fmla="*/ 42253 w 82747"/>
                <a:gd name="connsiteY10" fmla="*/ 116247 h 116150"/>
                <a:gd name="connsiteX11" fmla="*/ 82994 w 82747"/>
                <a:gd name="connsiteY11" fmla="*/ 81073 h 116150"/>
                <a:gd name="connsiteX12" fmla="*/ 72366 w 82747"/>
                <a:gd name="connsiteY12" fmla="*/ 57033 h 116150"/>
                <a:gd name="connsiteX13" fmla="*/ 43518 w 82747"/>
                <a:gd name="connsiteY13" fmla="*/ 44887 h 116150"/>
                <a:gd name="connsiteX14" fmla="*/ 12393 w 82747"/>
                <a:gd name="connsiteY14" fmla="*/ 24136 h 116150"/>
                <a:gd name="connsiteX15" fmla="*/ 40735 w 82747"/>
                <a:gd name="connsiteY15" fmla="*/ 4904 h 116150"/>
                <a:gd name="connsiteX16" fmla="*/ 70342 w 82747"/>
                <a:gd name="connsiteY16" fmla="*/ 35524 h 116150"/>
                <a:gd name="connsiteX17" fmla="*/ 73378 w 82747"/>
                <a:gd name="connsiteY17" fmla="*/ 37801 h 116150"/>
                <a:gd name="connsiteX18" fmla="*/ 76668 w 82747"/>
                <a:gd name="connsiteY18" fmla="*/ 31728 h 116150"/>
                <a:gd name="connsiteX19" fmla="*/ 76668 w 82747"/>
                <a:gd name="connsiteY19" fmla="*/ 6170 h 116150"/>
                <a:gd name="connsiteX20" fmla="*/ 73884 w 82747"/>
                <a:gd name="connsiteY20" fmla="*/ 97 h 116150"/>
                <a:gd name="connsiteX21" fmla="*/ 68823 w 82747"/>
                <a:gd name="connsiteY21" fmla="*/ 3133 h 116150"/>
                <a:gd name="connsiteX22" fmla="*/ 64522 w 82747"/>
                <a:gd name="connsiteY22" fmla="*/ 7182 h 116150"/>
                <a:gd name="connsiteX23" fmla="*/ 40735 w 82747"/>
                <a:gd name="connsiteY23" fmla="*/ 97 h 116150"/>
                <a:gd name="connsiteX24" fmla="*/ 247 w 82747"/>
                <a:gd name="connsiteY24" fmla="*/ 31222 h 116150"/>
                <a:gd name="connsiteX25" fmla="*/ 11128 w 82747"/>
                <a:gd name="connsiteY25" fmla="*/ 52731 h 116150"/>
                <a:gd name="connsiteX26" fmla="*/ 44531 w 82747"/>
                <a:gd name="connsiteY26" fmla="*/ 64372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6150">
                  <a:moveTo>
                    <a:pt x="44531" y="64372"/>
                  </a:moveTo>
                  <a:cubicBezTo>
                    <a:pt x="50098" y="65384"/>
                    <a:pt x="70848" y="69433"/>
                    <a:pt x="70848" y="87652"/>
                  </a:cubicBezTo>
                  <a:cubicBezTo>
                    <a:pt x="70848" y="100558"/>
                    <a:pt x="61991" y="110680"/>
                    <a:pt x="42253" y="110680"/>
                  </a:cubicBezTo>
                  <a:cubicBezTo>
                    <a:pt x="20997" y="110680"/>
                    <a:pt x="11887" y="96256"/>
                    <a:pt x="7079" y="74747"/>
                  </a:cubicBezTo>
                  <a:cubicBezTo>
                    <a:pt x="6320" y="71457"/>
                    <a:pt x="6067" y="70445"/>
                    <a:pt x="3536" y="70445"/>
                  </a:cubicBezTo>
                  <a:cubicBezTo>
                    <a:pt x="247" y="70445"/>
                    <a:pt x="247" y="72216"/>
                    <a:pt x="247" y="76771"/>
                  </a:cubicBezTo>
                  <a:lnTo>
                    <a:pt x="247" y="110174"/>
                  </a:lnTo>
                  <a:cubicBezTo>
                    <a:pt x="247" y="114476"/>
                    <a:pt x="247" y="116247"/>
                    <a:pt x="3030" y="116247"/>
                  </a:cubicBezTo>
                  <a:cubicBezTo>
                    <a:pt x="4295" y="116247"/>
                    <a:pt x="4549" y="115994"/>
                    <a:pt x="9356" y="111186"/>
                  </a:cubicBezTo>
                  <a:cubicBezTo>
                    <a:pt x="9863" y="110680"/>
                    <a:pt x="9863" y="110174"/>
                    <a:pt x="14418" y="105366"/>
                  </a:cubicBezTo>
                  <a:cubicBezTo>
                    <a:pt x="25552" y="115994"/>
                    <a:pt x="36939" y="116247"/>
                    <a:pt x="42253" y="116247"/>
                  </a:cubicBezTo>
                  <a:cubicBezTo>
                    <a:pt x="71354" y="116247"/>
                    <a:pt x="82994" y="99293"/>
                    <a:pt x="82994" y="81073"/>
                  </a:cubicBezTo>
                  <a:cubicBezTo>
                    <a:pt x="82994" y="67661"/>
                    <a:pt x="75403" y="60070"/>
                    <a:pt x="72366" y="57033"/>
                  </a:cubicBezTo>
                  <a:cubicBezTo>
                    <a:pt x="64015" y="48935"/>
                    <a:pt x="54147" y="46911"/>
                    <a:pt x="43518" y="44887"/>
                  </a:cubicBezTo>
                  <a:cubicBezTo>
                    <a:pt x="29348" y="42103"/>
                    <a:pt x="12393" y="38813"/>
                    <a:pt x="12393" y="24136"/>
                  </a:cubicBezTo>
                  <a:cubicBezTo>
                    <a:pt x="12393" y="15280"/>
                    <a:pt x="18972" y="4904"/>
                    <a:pt x="40735" y="4904"/>
                  </a:cubicBezTo>
                  <a:cubicBezTo>
                    <a:pt x="68570" y="4904"/>
                    <a:pt x="69836" y="27679"/>
                    <a:pt x="70342" y="35524"/>
                  </a:cubicBezTo>
                  <a:cubicBezTo>
                    <a:pt x="70595" y="37801"/>
                    <a:pt x="72872" y="37801"/>
                    <a:pt x="73378" y="37801"/>
                  </a:cubicBezTo>
                  <a:cubicBezTo>
                    <a:pt x="76668" y="37801"/>
                    <a:pt x="76668" y="36536"/>
                    <a:pt x="76668" y="31728"/>
                  </a:cubicBezTo>
                  <a:lnTo>
                    <a:pt x="76668" y="6170"/>
                  </a:lnTo>
                  <a:cubicBezTo>
                    <a:pt x="76668" y="1868"/>
                    <a:pt x="76668" y="97"/>
                    <a:pt x="73884" y="97"/>
                  </a:cubicBezTo>
                  <a:cubicBezTo>
                    <a:pt x="72619" y="97"/>
                    <a:pt x="72113" y="97"/>
                    <a:pt x="68823" y="3133"/>
                  </a:cubicBezTo>
                  <a:cubicBezTo>
                    <a:pt x="68064" y="4145"/>
                    <a:pt x="65534" y="6423"/>
                    <a:pt x="64522" y="7182"/>
                  </a:cubicBezTo>
                  <a:cubicBezTo>
                    <a:pt x="54906" y="97"/>
                    <a:pt x="44531" y="97"/>
                    <a:pt x="40735" y="97"/>
                  </a:cubicBezTo>
                  <a:cubicBezTo>
                    <a:pt x="9863" y="97"/>
                    <a:pt x="247" y="17051"/>
                    <a:pt x="247" y="31222"/>
                  </a:cubicBezTo>
                  <a:cubicBezTo>
                    <a:pt x="247" y="40079"/>
                    <a:pt x="4295" y="47164"/>
                    <a:pt x="11128" y="52731"/>
                  </a:cubicBezTo>
                  <a:cubicBezTo>
                    <a:pt x="19225" y="59310"/>
                    <a:pt x="26311" y="60829"/>
                    <a:pt x="44531" y="6437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7B4F245-4AE0-45BB-B9BB-0CB5B729113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193335" y="5568709"/>
              <a:ext cx="54152" cy="169291"/>
            </a:xfrm>
            <a:custGeom>
              <a:avLst/>
              <a:gdLst>
                <a:gd name="connsiteX0" fmla="*/ 36690 w 54152"/>
                <a:gd name="connsiteY0" fmla="*/ 57539 h 169291"/>
                <a:gd name="connsiteX1" fmla="*/ 1263 w 54152"/>
                <a:gd name="connsiteY1" fmla="*/ 60323 h 169291"/>
                <a:gd name="connsiteX2" fmla="*/ 1263 w 54152"/>
                <a:gd name="connsiteY2" fmla="*/ 68167 h 169291"/>
                <a:gd name="connsiteX3" fmla="*/ 19989 w 54152"/>
                <a:gd name="connsiteY3" fmla="*/ 82085 h 169291"/>
                <a:gd name="connsiteX4" fmla="*/ 19989 w 54152"/>
                <a:gd name="connsiteY4" fmla="*/ 150156 h 169291"/>
                <a:gd name="connsiteX5" fmla="*/ 251 w 54152"/>
                <a:gd name="connsiteY5" fmla="*/ 161543 h 169291"/>
                <a:gd name="connsiteX6" fmla="*/ 251 w 54152"/>
                <a:gd name="connsiteY6" fmla="*/ 169388 h 169291"/>
                <a:gd name="connsiteX7" fmla="*/ 28086 w 54152"/>
                <a:gd name="connsiteY7" fmla="*/ 168629 h 169291"/>
                <a:gd name="connsiteX8" fmla="*/ 54403 w 54152"/>
                <a:gd name="connsiteY8" fmla="*/ 169388 h 169291"/>
                <a:gd name="connsiteX9" fmla="*/ 54403 w 54152"/>
                <a:gd name="connsiteY9" fmla="*/ 161543 h 169291"/>
                <a:gd name="connsiteX10" fmla="*/ 36690 w 54152"/>
                <a:gd name="connsiteY10" fmla="*/ 150409 h 169291"/>
                <a:gd name="connsiteX11" fmla="*/ 36690 w 54152"/>
                <a:gd name="connsiteY11" fmla="*/ 57539 h 169291"/>
                <a:gd name="connsiteX12" fmla="*/ 37702 w 54152"/>
                <a:gd name="connsiteY12" fmla="*/ 13508 h 169291"/>
                <a:gd name="connsiteX13" fmla="*/ 24290 w 54152"/>
                <a:gd name="connsiteY13" fmla="*/ 97 h 169291"/>
                <a:gd name="connsiteX14" fmla="*/ 10879 w 54152"/>
                <a:gd name="connsiteY14" fmla="*/ 13508 h 169291"/>
                <a:gd name="connsiteX15" fmla="*/ 24290 w 54152"/>
                <a:gd name="connsiteY15" fmla="*/ 26920 h 169291"/>
                <a:gd name="connsiteX16" fmla="*/ 37702 w 54152"/>
                <a:gd name="connsiteY16" fmla="*/ 13508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9291">
                  <a:moveTo>
                    <a:pt x="36690" y="57539"/>
                  </a:moveTo>
                  <a:lnTo>
                    <a:pt x="1263" y="60323"/>
                  </a:lnTo>
                  <a:lnTo>
                    <a:pt x="1263" y="68167"/>
                  </a:lnTo>
                  <a:cubicBezTo>
                    <a:pt x="17711" y="68167"/>
                    <a:pt x="19989" y="69686"/>
                    <a:pt x="19989" y="82085"/>
                  </a:cubicBezTo>
                  <a:lnTo>
                    <a:pt x="19989" y="150156"/>
                  </a:lnTo>
                  <a:cubicBezTo>
                    <a:pt x="19989" y="161543"/>
                    <a:pt x="17205" y="161543"/>
                    <a:pt x="251" y="161543"/>
                  </a:cubicBezTo>
                  <a:lnTo>
                    <a:pt x="251" y="169388"/>
                  </a:lnTo>
                  <a:cubicBezTo>
                    <a:pt x="8348" y="169135"/>
                    <a:pt x="22013" y="168629"/>
                    <a:pt x="28086" y="168629"/>
                  </a:cubicBezTo>
                  <a:cubicBezTo>
                    <a:pt x="36943" y="168629"/>
                    <a:pt x="45800" y="169135"/>
                    <a:pt x="54403" y="169388"/>
                  </a:cubicBezTo>
                  <a:lnTo>
                    <a:pt x="54403" y="161543"/>
                  </a:lnTo>
                  <a:cubicBezTo>
                    <a:pt x="37702" y="161543"/>
                    <a:pt x="36690" y="160278"/>
                    <a:pt x="36690" y="150409"/>
                  </a:cubicBezTo>
                  <a:lnTo>
                    <a:pt x="36690" y="57539"/>
                  </a:lnTo>
                  <a:close/>
                  <a:moveTo>
                    <a:pt x="37702" y="13508"/>
                  </a:moveTo>
                  <a:cubicBezTo>
                    <a:pt x="37702" y="5411"/>
                    <a:pt x="31376" y="97"/>
                    <a:pt x="24290" y="97"/>
                  </a:cubicBezTo>
                  <a:cubicBezTo>
                    <a:pt x="16446" y="97"/>
                    <a:pt x="10879" y="6929"/>
                    <a:pt x="10879" y="13508"/>
                  </a:cubicBezTo>
                  <a:cubicBezTo>
                    <a:pt x="10879" y="20341"/>
                    <a:pt x="16446" y="26920"/>
                    <a:pt x="24290" y="26920"/>
                  </a:cubicBezTo>
                  <a:cubicBezTo>
                    <a:pt x="31376" y="26920"/>
                    <a:pt x="37702" y="21606"/>
                    <a:pt x="37702" y="135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3BF27EB8-E781-AF99-9776-744EA973509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263374" y="5626151"/>
              <a:ext cx="197632" cy="111848"/>
            </a:xfrm>
            <a:custGeom>
              <a:avLst/>
              <a:gdLst>
                <a:gd name="connsiteX0" fmla="*/ 19991 w 197632"/>
                <a:gd name="connsiteY0" fmla="*/ 24896 h 111848"/>
                <a:gd name="connsiteX1" fmla="*/ 19991 w 197632"/>
                <a:gd name="connsiteY1" fmla="*/ 92713 h 111848"/>
                <a:gd name="connsiteX2" fmla="*/ 253 w 197632"/>
                <a:gd name="connsiteY2" fmla="*/ 104101 h 111848"/>
                <a:gd name="connsiteX3" fmla="*/ 253 w 197632"/>
                <a:gd name="connsiteY3" fmla="*/ 111945 h 111848"/>
                <a:gd name="connsiteX4" fmla="*/ 28848 w 197632"/>
                <a:gd name="connsiteY4" fmla="*/ 111186 h 111848"/>
                <a:gd name="connsiteX5" fmla="*/ 57190 w 197632"/>
                <a:gd name="connsiteY5" fmla="*/ 111945 h 111848"/>
                <a:gd name="connsiteX6" fmla="*/ 57190 w 197632"/>
                <a:gd name="connsiteY6" fmla="*/ 104101 h 111848"/>
                <a:gd name="connsiteX7" fmla="*/ 37452 w 197632"/>
                <a:gd name="connsiteY7" fmla="*/ 92713 h 111848"/>
                <a:gd name="connsiteX8" fmla="*/ 37452 w 197632"/>
                <a:gd name="connsiteY8" fmla="*/ 46152 h 111848"/>
                <a:gd name="connsiteX9" fmla="*/ 71614 w 197632"/>
                <a:gd name="connsiteY9" fmla="*/ 5664 h 111848"/>
                <a:gd name="connsiteX10" fmla="*/ 90340 w 197632"/>
                <a:gd name="connsiteY10" fmla="*/ 33752 h 111848"/>
                <a:gd name="connsiteX11" fmla="*/ 90340 w 197632"/>
                <a:gd name="connsiteY11" fmla="*/ 92713 h 111848"/>
                <a:gd name="connsiteX12" fmla="*/ 70602 w 197632"/>
                <a:gd name="connsiteY12" fmla="*/ 104101 h 111848"/>
                <a:gd name="connsiteX13" fmla="*/ 70602 w 197632"/>
                <a:gd name="connsiteY13" fmla="*/ 111945 h 111848"/>
                <a:gd name="connsiteX14" fmla="*/ 99196 w 197632"/>
                <a:gd name="connsiteY14" fmla="*/ 111186 h 111848"/>
                <a:gd name="connsiteX15" fmla="*/ 127538 w 197632"/>
                <a:gd name="connsiteY15" fmla="*/ 111945 h 111848"/>
                <a:gd name="connsiteX16" fmla="*/ 127538 w 197632"/>
                <a:gd name="connsiteY16" fmla="*/ 104101 h 111848"/>
                <a:gd name="connsiteX17" fmla="*/ 107800 w 197632"/>
                <a:gd name="connsiteY17" fmla="*/ 92713 h 111848"/>
                <a:gd name="connsiteX18" fmla="*/ 107800 w 197632"/>
                <a:gd name="connsiteY18" fmla="*/ 46152 h 111848"/>
                <a:gd name="connsiteX19" fmla="*/ 141962 w 197632"/>
                <a:gd name="connsiteY19" fmla="*/ 5664 h 111848"/>
                <a:gd name="connsiteX20" fmla="*/ 160688 w 197632"/>
                <a:gd name="connsiteY20" fmla="*/ 33752 h 111848"/>
                <a:gd name="connsiteX21" fmla="*/ 160688 w 197632"/>
                <a:gd name="connsiteY21" fmla="*/ 92713 h 111848"/>
                <a:gd name="connsiteX22" fmla="*/ 140950 w 197632"/>
                <a:gd name="connsiteY22" fmla="*/ 104101 h 111848"/>
                <a:gd name="connsiteX23" fmla="*/ 140950 w 197632"/>
                <a:gd name="connsiteY23" fmla="*/ 111945 h 111848"/>
                <a:gd name="connsiteX24" fmla="*/ 169544 w 197632"/>
                <a:gd name="connsiteY24" fmla="*/ 111186 h 111848"/>
                <a:gd name="connsiteX25" fmla="*/ 197886 w 197632"/>
                <a:gd name="connsiteY25" fmla="*/ 111945 h 111848"/>
                <a:gd name="connsiteX26" fmla="*/ 197886 w 197632"/>
                <a:gd name="connsiteY26" fmla="*/ 104101 h 111848"/>
                <a:gd name="connsiteX27" fmla="*/ 178148 w 197632"/>
                <a:gd name="connsiteY27" fmla="*/ 96509 h 111848"/>
                <a:gd name="connsiteX28" fmla="*/ 178148 w 197632"/>
                <a:gd name="connsiteY28" fmla="*/ 48176 h 111848"/>
                <a:gd name="connsiteX29" fmla="*/ 170304 w 197632"/>
                <a:gd name="connsiteY29" fmla="*/ 9459 h 111848"/>
                <a:gd name="connsiteX30" fmla="*/ 143733 w 197632"/>
                <a:gd name="connsiteY30" fmla="*/ 97 h 111848"/>
                <a:gd name="connsiteX31" fmla="*/ 107041 w 197632"/>
                <a:gd name="connsiteY31" fmla="*/ 24896 h 111848"/>
                <a:gd name="connsiteX32" fmla="*/ 73385 w 197632"/>
                <a:gd name="connsiteY32" fmla="*/ 97 h 111848"/>
                <a:gd name="connsiteX33" fmla="*/ 35934 w 197632"/>
                <a:gd name="connsiteY33" fmla="*/ 26667 h 111848"/>
                <a:gd name="connsiteX34" fmla="*/ 35934 w 197632"/>
                <a:gd name="connsiteY34" fmla="*/ 97 h 111848"/>
                <a:gd name="connsiteX35" fmla="*/ 253 w 197632"/>
                <a:gd name="connsiteY35" fmla="*/ 2880 h 111848"/>
                <a:gd name="connsiteX36" fmla="*/ 253 w 197632"/>
                <a:gd name="connsiteY36" fmla="*/ 10725 h 111848"/>
                <a:gd name="connsiteX37" fmla="*/ 19991 w 197632"/>
                <a:gd name="connsiteY37" fmla="*/ 24896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11848">
                  <a:moveTo>
                    <a:pt x="19991" y="24896"/>
                  </a:moveTo>
                  <a:lnTo>
                    <a:pt x="19991" y="92713"/>
                  </a:lnTo>
                  <a:cubicBezTo>
                    <a:pt x="19991" y="104101"/>
                    <a:pt x="17208" y="104101"/>
                    <a:pt x="253" y="104101"/>
                  </a:cubicBezTo>
                  <a:lnTo>
                    <a:pt x="253" y="111945"/>
                  </a:lnTo>
                  <a:cubicBezTo>
                    <a:pt x="9110" y="111692"/>
                    <a:pt x="22016" y="111186"/>
                    <a:pt x="28848" y="111186"/>
                  </a:cubicBezTo>
                  <a:cubicBezTo>
                    <a:pt x="35427" y="111186"/>
                    <a:pt x="48586" y="111692"/>
                    <a:pt x="57190" y="111945"/>
                  </a:cubicBezTo>
                  <a:lnTo>
                    <a:pt x="57190" y="104101"/>
                  </a:lnTo>
                  <a:cubicBezTo>
                    <a:pt x="40235" y="104101"/>
                    <a:pt x="37452" y="104101"/>
                    <a:pt x="37452" y="92713"/>
                  </a:cubicBezTo>
                  <a:lnTo>
                    <a:pt x="37452" y="46152"/>
                  </a:lnTo>
                  <a:cubicBezTo>
                    <a:pt x="37452" y="19835"/>
                    <a:pt x="55418" y="5664"/>
                    <a:pt x="71614" y="5664"/>
                  </a:cubicBezTo>
                  <a:cubicBezTo>
                    <a:pt x="87556" y="5664"/>
                    <a:pt x="90340" y="19328"/>
                    <a:pt x="90340" y="33752"/>
                  </a:cubicBezTo>
                  <a:lnTo>
                    <a:pt x="90340" y="92713"/>
                  </a:lnTo>
                  <a:cubicBezTo>
                    <a:pt x="90340" y="104101"/>
                    <a:pt x="87556" y="104101"/>
                    <a:pt x="70602" y="104101"/>
                  </a:cubicBezTo>
                  <a:lnTo>
                    <a:pt x="70602" y="111945"/>
                  </a:lnTo>
                  <a:cubicBezTo>
                    <a:pt x="79458" y="111692"/>
                    <a:pt x="92364" y="111186"/>
                    <a:pt x="99196" y="111186"/>
                  </a:cubicBezTo>
                  <a:cubicBezTo>
                    <a:pt x="105776" y="111186"/>
                    <a:pt x="118934" y="111692"/>
                    <a:pt x="127538" y="111945"/>
                  </a:cubicBezTo>
                  <a:lnTo>
                    <a:pt x="127538" y="104101"/>
                  </a:lnTo>
                  <a:cubicBezTo>
                    <a:pt x="110584" y="104101"/>
                    <a:pt x="107800" y="104101"/>
                    <a:pt x="107800" y="92713"/>
                  </a:cubicBezTo>
                  <a:lnTo>
                    <a:pt x="107800" y="46152"/>
                  </a:lnTo>
                  <a:cubicBezTo>
                    <a:pt x="107800" y="19835"/>
                    <a:pt x="125767" y="5664"/>
                    <a:pt x="141962" y="5664"/>
                  </a:cubicBezTo>
                  <a:cubicBezTo>
                    <a:pt x="157904" y="5664"/>
                    <a:pt x="160688" y="19328"/>
                    <a:pt x="160688" y="33752"/>
                  </a:cubicBezTo>
                  <a:lnTo>
                    <a:pt x="160688" y="92713"/>
                  </a:lnTo>
                  <a:cubicBezTo>
                    <a:pt x="160688" y="104101"/>
                    <a:pt x="157904" y="104101"/>
                    <a:pt x="140950" y="104101"/>
                  </a:cubicBezTo>
                  <a:lnTo>
                    <a:pt x="140950" y="111945"/>
                  </a:lnTo>
                  <a:cubicBezTo>
                    <a:pt x="149807" y="111692"/>
                    <a:pt x="162712" y="111186"/>
                    <a:pt x="169544" y="111186"/>
                  </a:cubicBezTo>
                  <a:cubicBezTo>
                    <a:pt x="176124" y="111186"/>
                    <a:pt x="189282" y="111692"/>
                    <a:pt x="197886" y="111945"/>
                  </a:cubicBezTo>
                  <a:lnTo>
                    <a:pt x="197886" y="104101"/>
                  </a:lnTo>
                  <a:cubicBezTo>
                    <a:pt x="184728" y="104101"/>
                    <a:pt x="178401" y="104101"/>
                    <a:pt x="178148" y="96509"/>
                  </a:cubicBezTo>
                  <a:lnTo>
                    <a:pt x="178148" y="48176"/>
                  </a:lnTo>
                  <a:cubicBezTo>
                    <a:pt x="178148" y="26414"/>
                    <a:pt x="178148" y="18569"/>
                    <a:pt x="170304" y="9459"/>
                  </a:cubicBezTo>
                  <a:cubicBezTo>
                    <a:pt x="166761" y="5158"/>
                    <a:pt x="158410" y="97"/>
                    <a:pt x="143733" y="97"/>
                  </a:cubicBezTo>
                  <a:cubicBezTo>
                    <a:pt x="122477" y="97"/>
                    <a:pt x="111343" y="15280"/>
                    <a:pt x="107041" y="24896"/>
                  </a:cubicBezTo>
                  <a:cubicBezTo>
                    <a:pt x="103498" y="2880"/>
                    <a:pt x="84772" y="97"/>
                    <a:pt x="73385" y="97"/>
                  </a:cubicBezTo>
                  <a:cubicBezTo>
                    <a:pt x="54912" y="97"/>
                    <a:pt x="43019" y="10978"/>
                    <a:pt x="35934" y="26667"/>
                  </a:cubicBezTo>
                  <a:lnTo>
                    <a:pt x="35934" y="97"/>
                  </a:lnTo>
                  <a:lnTo>
                    <a:pt x="253" y="2880"/>
                  </a:lnTo>
                  <a:lnTo>
                    <a:pt x="253" y="10725"/>
                  </a:lnTo>
                  <a:cubicBezTo>
                    <a:pt x="17967" y="10725"/>
                    <a:pt x="19991" y="12496"/>
                    <a:pt x="19991" y="24896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AB260D17-B811-C261-D31F-3EAA1C8A05C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491205" y="5548212"/>
              <a:ext cx="58707" cy="253051"/>
            </a:xfrm>
            <a:custGeom>
              <a:avLst/>
              <a:gdLst>
                <a:gd name="connsiteX0" fmla="*/ 58969 w 58707"/>
                <a:gd name="connsiteY0" fmla="*/ 250617 h 253051"/>
                <a:gd name="connsiteX1" fmla="*/ 54668 w 58707"/>
                <a:gd name="connsiteY1" fmla="*/ 245050 h 253051"/>
                <a:gd name="connsiteX2" fmla="*/ 14939 w 58707"/>
                <a:gd name="connsiteY2" fmla="*/ 126622 h 253051"/>
                <a:gd name="connsiteX3" fmla="*/ 55680 w 58707"/>
                <a:gd name="connsiteY3" fmla="*/ 6929 h 253051"/>
                <a:gd name="connsiteX4" fmla="*/ 58969 w 58707"/>
                <a:gd name="connsiteY4" fmla="*/ 2627 h 253051"/>
                <a:gd name="connsiteX5" fmla="*/ 56439 w 58707"/>
                <a:gd name="connsiteY5" fmla="*/ 97 h 253051"/>
                <a:gd name="connsiteX6" fmla="*/ 16204 w 58707"/>
                <a:gd name="connsiteY6" fmla="*/ 49441 h 253051"/>
                <a:gd name="connsiteX7" fmla="*/ 262 w 58707"/>
                <a:gd name="connsiteY7" fmla="*/ 126622 h 253051"/>
                <a:gd name="connsiteX8" fmla="*/ 16963 w 58707"/>
                <a:gd name="connsiteY8" fmla="*/ 205574 h 253051"/>
                <a:gd name="connsiteX9" fmla="*/ 56439 w 58707"/>
                <a:gd name="connsiteY9" fmla="*/ 253148 h 253051"/>
                <a:gd name="connsiteX10" fmla="*/ 58969 w 5870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69" y="250617"/>
                  </a:moveTo>
                  <a:cubicBezTo>
                    <a:pt x="58969" y="249858"/>
                    <a:pt x="58969" y="249352"/>
                    <a:pt x="54668" y="245050"/>
                  </a:cubicBezTo>
                  <a:cubicBezTo>
                    <a:pt x="23036" y="213166"/>
                    <a:pt x="14939" y="165339"/>
                    <a:pt x="14939" y="126622"/>
                  </a:cubicBezTo>
                  <a:cubicBezTo>
                    <a:pt x="14939" y="82591"/>
                    <a:pt x="24555" y="38560"/>
                    <a:pt x="55680" y="6929"/>
                  </a:cubicBezTo>
                  <a:cubicBezTo>
                    <a:pt x="58969" y="3892"/>
                    <a:pt x="58969" y="3386"/>
                    <a:pt x="58969" y="2627"/>
                  </a:cubicBezTo>
                  <a:cubicBezTo>
                    <a:pt x="58969" y="856"/>
                    <a:pt x="57957" y="97"/>
                    <a:pt x="56439" y="97"/>
                  </a:cubicBezTo>
                  <a:cubicBezTo>
                    <a:pt x="53908" y="97"/>
                    <a:pt x="31134" y="17304"/>
                    <a:pt x="16204" y="49441"/>
                  </a:cubicBezTo>
                  <a:cubicBezTo>
                    <a:pt x="3298" y="77277"/>
                    <a:pt x="262" y="105366"/>
                    <a:pt x="262" y="126622"/>
                  </a:cubicBezTo>
                  <a:cubicBezTo>
                    <a:pt x="262" y="146360"/>
                    <a:pt x="3045" y="176979"/>
                    <a:pt x="16963" y="205574"/>
                  </a:cubicBezTo>
                  <a:cubicBezTo>
                    <a:pt x="32146" y="236699"/>
                    <a:pt x="53908" y="253148"/>
                    <a:pt x="56439" y="253148"/>
                  </a:cubicBezTo>
                  <a:cubicBezTo>
                    <a:pt x="57957" y="253148"/>
                    <a:pt x="58969" y="252388"/>
                    <a:pt x="58969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499F613A-BE99-0D76-DB19-49BBC557C76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574684" y="5626151"/>
              <a:ext cx="104256" cy="160940"/>
            </a:xfrm>
            <a:custGeom>
              <a:avLst/>
              <a:gdLst>
                <a:gd name="connsiteX0" fmla="*/ 104523 w 104256"/>
                <a:gd name="connsiteY0" fmla="*/ 2880 h 160940"/>
                <a:gd name="connsiteX1" fmla="*/ 101992 w 104256"/>
                <a:gd name="connsiteY1" fmla="*/ 350 h 160940"/>
                <a:gd name="connsiteX2" fmla="*/ 84785 w 104256"/>
                <a:gd name="connsiteY2" fmla="*/ 17810 h 160940"/>
                <a:gd name="connsiteX3" fmla="*/ 61251 w 104256"/>
                <a:gd name="connsiteY3" fmla="*/ 97 h 160940"/>
                <a:gd name="connsiteX4" fmla="*/ 266 w 104256"/>
                <a:gd name="connsiteY4" fmla="*/ 74241 h 160940"/>
                <a:gd name="connsiteX5" fmla="*/ 33668 w 104256"/>
                <a:gd name="connsiteY5" fmla="*/ 114729 h 160940"/>
                <a:gd name="connsiteX6" fmla="*/ 63528 w 104256"/>
                <a:gd name="connsiteY6" fmla="*/ 99546 h 160940"/>
                <a:gd name="connsiteX7" fmla="*/ 52141 w 104256"/>
                <a:gd name="connsiteY7" fmla="*/ 144842 h 160940"/>
                <a:gd name="connsiteX8" fmla="*/ 33921 w 104256"/>
                <a:gd name="connsiteY8" fmla="*/ 153192 h 160940"/>
                <a:gd name="connsiteX9" fmla="*/ 28101 w 104256"/>
                <a:gd name="connsiteY9" fmla="*/ 158253 h 160940"/>
                <a:gd name="connsiteX10" fmla="*/ 31391 w 104256"/>
                <a:gd name="connsiteY10" fmla="*/ 161037 h 160940"/>
                <a:gd name="connsiteX11" fmla="*/ 56696 w 104256"/>
                <a:gd name="connsiteY11" fmla="*/ 160278 h 160940"/>
                <a:gd name="connsiteX12" fmla="*/ 82760 w 104256"/>
                <a:gd name="connsiteY12" fmla="*/ 161037 h 160940"/>
                <a:gd name="connsiteX13" fmla="*/ 87315 w 104256"/>
                <a:gd name="connsiteY13" fmla="*/ 155976 h 160940"/>
                <a:gd name="connsiteX14" fmla="*/ 80736 w 104256"/>
                <a:gd name="connsiteY14" fmla="*/ 153192 h 160940"/>
                <a:gd name="connsiteX15" fmla="*/ 68589 w 104256"/>
                <a:gd name="connsiteY15" fmla="*/ 149144 h 160940"/>
                <a:gd name="connsiteX16" fmla="*/ 69601 w 104256"/>
                <a:gd name="connsiteY16" fmla="*/ 143576 h 160940"/>
                <a:gd name="connsiteX17" fmla="*/ 104523 w 104256"/>
                <a:gd name="connsiteY17" fmla="*/ 2880 h 160940"/>
                <a:gd name="connsiteX18" fmla="*/ 34427 w 104256"/>
                <a:gd name="connsiteY18" fmla="*/ 109162 h 160940"/>
                <a:gd name="connsiteX19" fmla="*/ 18232 w 104256"/>
                <a:gd name="connsiteY19" fmla="*/ 85375 h 160940"/>
                <a:gd name="connsiteX20" fmla="*/ 29872 w 104256"/>
                <a:gd name="connsiteY20" fmla="*/ 35018 h 160940"/>
                <a:gd name="connsiteX21" fmla="*/ 61251 w 104256"/>
                <a:gd name="connsiteY21" fmla="*/ 5664 h 160940"/>
                <a:gd name="connsiteX22" fmla="*/ 81242 w 104256"/>
                <a:gd name="connsiteY22" fmla="*/ 27932 h 160940"/>
                <a:gd name="connsiteX23" fmla="*/ 66565 w 104256"/>
                <a:gd name="connsiteY23" fmla="*/ 85881 h 160940"/>
                <a:gd name="connsiteX24" fmla="*/ 34427 w 104256"/>
                <a:gd name="connsiteY24" fmla="*/ 109162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60940">
                  <a:moveTo>
                    <a:pt x="104523" y="2880"/>
                  </a:moveTo>
                  <a:cubicBezTo>
                    <a:pt x="104523" y="1868"/>
                    <a:pt x="103763" y="350"/>
                    <a:pt x="101992" y="350"/>
                  </a:cubicBezTo>
                  <a:cubicBezTo>
                    <a:pt x="99208" y="350"/>
                    <a:pt x="89086" y="10472"/>
                    <a:pt x="84785" y="17810"/>
                  </a:cubicBezTo>
                  <a:cubicBezTo>
                    <a:pt x="79217" y="4145"/>
                    <a:pt x="69348" y="97"/>
                    <a:pt x="61251" y="97"/>
                  </a:cubicBezTo>
                  <a:cubicBezTo>
                    <a:pt x="31391" y="97"/>
                    <a:pt x="266" y="37548"/>
                    <a:pt x="266" y="74241"/>
                  </a:cubicBezTo>
                  <a:cubicBezTo>
                    <a:pt x="266" y="99039"/>
                    <a:pt x="15196" y="114729"/>
                    <a:pt x="33668" y="114729"/>
                  </a:cubicBezTo>
                  <a:cubicBezTo>
                    <a:pt x="44549" y="114729"/>
                    <a:pt x="54418" y="108655"/>
                    <a:pt x="63528" y="99546"/>
                  </a:cubicBezTo>
                  <a:cubicBezTo>
                    <a:pt x="61251" y="108402"/>
                    <a:pt x="52900" y="142564"/>
                    <a:pt x="52141" y="144842"/>
                  </a:cubicBezTo>
                  <a:cubicBezTo>
                    <a:pt x="50117" y="151927"/>
                    <a:pt x="48092" y="152939"/>
                    <a:pt x="33921" y="153192"/>
                  </a:cubicBezTo>
                  <a:cubicBezTo>
                    <a:pt x="30632" y="153192"/>
                    <a:pt x="28101" y="153192"/>
                    <a:pt x="28101" y="158253"/>
                  </a:cubicBezTo>
                  <a:cubicBezTo>
                    <a:pt x="28101" y="158507"/>
                    <a:pt x="28101" y="161037"/>
                    <a:pt x="31391" y="161037"/>
                  </a:cubicBezTo>
                  <a:cubicBezTo>
                    <a:pt x="39488" y="161037"/>
                    <a:pt x="48345" y="160278"/>
                    <a:pt x="56696" y="160278"/>
                  </a:cubicBezTo>
                  <a:cubicBezTo>
                    <a:pt x="65300" y="160278"/>
                    <a:pt x="74409" y="161037"/>
                    <a:pt x="82760" y="161037"/>
                  </a:cubicBezTo>
                  <a:cubicBezTo>
                    <a:pt x="84025" y="161037"/>
                    <a:pt x="87315" y="161037"/>
                    <a:pt x="87315" y="155976"/>
                  </a:cubicBezTo>
                  <a:cubicBezTo>
                    <a:pt x="87315" y="153192"/>
                    <a:pt x="84785" y="153192"/>
                    <a:pt x="80736" y="153192"/>
                  </a:cubicBezTo>
                  <a:cubicBezTo>
                    <a:pt x="68589" y="153192"/>
                    <a:pt x="68589" y="151421"/>
                    <a:pt x="68589" y="149144"/>
                  </a:cubicBezTo>
                  <a:cubicBezTo>
                    <a:pt x="68589" y="147372"/>
                    <a:pt x="69095" y="145854"/>
                    <a:pt x="69601" y="143576"/>
                  </a:cubicBezTo>
                  <a:lnTo>
                    <a:pt x="104523" y="2880"/>
                  </a:lnTo>
                  <a:close/>
                  <a:moveTo>
                    <a:pt x="34427" y="109162"/>
                  </a:moveTo>
                  <a:cubicBezTo>
                    <a:pt x="19244" y="109162"/>
                    <a:pt x="18232" y="89677"/>
                    <a:pt x="18232" y="85375"/>
                  </a:cubicBezTo>
                  <a:cubicBezTo>
                    <a:pt x="18232" y="73228"/>
                    <a:pt x="25571" y="45646"/>
                    <a:pt x="29872" y="35018"/>
                  </a:cubicBezTo>
                  <a:cubicBezTo>
                    <a:pt x="37717" y="16292"/>
                    <a:pt x="50876" y="5664"/>
                    <a:pt x="61251" y="5664"/>
                  </a:cubicBezTo>
                  <a:cubicBezTo>
                    <a:pt x="77699" y="5664"/>
                    <a:pt x="81242" y="26161"/>
                    <a:pt x="81242" y="27932"/>
                  </a:cubicBezTo>
                  <a:cubicBezTo>
                    <a:pt x="81242" y="29450"/>
                    <a:pt x="67324" y="84869"/>
                    <a:pt x="66565" y="85881"/>
                  </a:cubicBezTo>
                  <a:cubicBezTo>
                    <a:pt x="62769" y="92966"/>
                    <a:pt x="48598" y="109162"/>
                    <a:pt x="34427" y="10916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4346BC6F-62E4-8C33-2271-21DD28C0494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685853" y="5658516"/>
              <a:ext cx="53672" cy="119212"/>
            </a:xfrm>
            <a:custGeom>
              <a:avLst/>
              <a:gdLst>
                <a:gd name="connsiteX0" fmla="*/ 49337 w 53672"/>
                <a:gd name="connsiteY0" fmla="*/ 6829 h 119212"/>
                <a:gd name="connsiteX1" fmla="*/ 42251 w 53672"/>
                <a:gd name="connsiteY1" fmla="*/ 98 h 119212"/>
                <a:gd name="connsiteX2" fmla="*/ 32332 w 53672"/>
                <a:gd name="connsiteY2" fmla="*/ 9840 h 119212"/>
                <a:gd name="connsiteX3" fmla="*/ 39417 w 53672"/>
                <a:gd name="connsiteY3" fmla="*/ 16572 h 119212"/>
                <a:gd name="connsiteX4" fmla="*/ 49337 w 53672"/>
                <a:gd name="connsiteY4" fmla="*/ 6829 h 119212"/>
                <a:gd name="connsiteX5" fmla="*/ 13201 w 53672"/>
                <a:gd name="connsiteY5" fmla="*/ 96814 h 119212"/>
                <a:gd name="connsiteX6" fmla="*/ 11607 w 53672"/>
                <a:gd name="connsiteY6" fmla="*/ 104254 h 119212"/>
                <a:gd name="connsiteX7" fmla="*/ 28435 w 53672"/>
                <a:gd name="connsiteY7" fmla="*/ 119310 h 119212"/>
                <a:gd name="connsiteX8" fmla="*/ 53942 w 53672"/>
                <a:gd name="connsiteY8" fmla="*/ 92209 h 119212"/>
                <a:gd name="connsiteX9" fmla="*/ 51108 w 53672"/>
                <a:gd name="connsiteY9" fmla="*/ 89906 h 119212"/>
                <a:gd name="connsiteX10" fmla="*/ 47742 w 53672"/>
                <a:gd name="connsiteY10" fmla="*/ 92917 h 119212"/>
                <a:gd name="connsiteX11" fmla="*/ 28966 w 53672"/>
                <a:gd name="connsiteY11" fmla="*/ 114351 h 119212"/>
                <a:gd name="connsiteX12" fmla="*/ 24538 w 53672"/>
                <a:gd name="connsiteY12" fmla="*/ 108151 h 119212"/>
                <a:gd name="connsiteX13" fmla="*/ 27372 w 53672"/>
                <a:gd name="connsiteY13" fmla="*/ 96814 h 119212"/>
                <a:gd name="connsiteX14" fmla="*/ 33040 w 53672"/>
                <a:gd name="connsiteY14" fmla="*/ 82643 h 119212"/>
                <a:gd name="connsiteX15" fmla="*/ 41720 w 53672"/>
                <a:gd name="connsiteY15" fmla="*/ 60147 h 119212"/>
                <a:gd name="connsiteX16" fmla="*/ 42783 w 53672"/>
                <a:gd name="connsiteY16" fmla="*/ 54479 h 119212"/>
                <a:gd name="connsiteX17" fmla="*/ 25955 w 53672"/>
                <a:gd name="connsiteY17" fmla="*/ 39422 h 119212"/>
                <a:gd name="connsiteX18" fmla="*/ 270 w 53672"/>
                <a:gd name="connsiteY18" fmla="*/ 66524 h 119212"/>
                <a:gd name="connsiteX19" fmla="*/ 3281 w 53672"/>
                <a:gd name="connsiteY19" fmla="*/ 68827 h 119212"/>
                <a:gd name="connsiteX20" fmla="*/ 6470 w 53672"/>
                <a:gd name="connsiteY20" fmla="*/ 65993 h 119212"/>
                <a:gd name="connsiteX21" fmla="*/ 25423 w 53672"/>
                <a:gd name="connsiteY21" fmla="*/ 44382 h 119212"/>
                <a:gd name="connsiteX22" fmla="*/ 29852 w 53672"/>
                <a:gd name="connsiteY22" fmla="*/ 50582 h 119212"/>
                <a:gd name="connsiteX23" fmla="*/ 24360 w 53672"/>
                <a:gd name="connsiteY23" fmla="*/ 68295 h 119212"/>
                <a:gd name="connsiteX24" fmla="*/ 13201 w 53672"/>
                <a:gd name="connsiteY24" fmla="*/ 9681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337" y="6829"/>
                  </a:moveTo>
                  <a:cubicBezTo>
                    <a:pt x="49337" y="3995"/>
                    <a:pt x="47211" y="98"/>
                    <a:pt x="42251" y="98"/>
                  </a:cubicBezTo>
                  <a:cubicBezTo>
                    <a:pt x="37468" y="98"/>
                    <a:pt x="32332" y="4704"/>
                    <a:pt x="32332" y="9840"/>
                  </a:cubicBezTo>
                  <a:cubicBezTo>
                    <a:pt x="32332" y="12852"/>
                    <a:pt x="34634" y="16572"/>
                    <a:pt x="39417" y="16572"/>
                  </a:cubicBezTo>
                  <a:cubicBezTo>
                    <a:pt x="44554" y="16572"/>
                    <a:pt x="49337" y="11612"/>
                    <a:pt x="49337" y="6829"/>
                  </a:cubicBezTo>
                  <a:close/>
                  <a:moveTo>
                    <a:pt x="13201" y="96814"/>
                  </a:moveTo>
                  <a:cubicBezTo>
                    <a:pt x="12492" y="99117"/>
                    <a:pt x="11607" y="101243"/>
                    <a:pt x="11607" y="104254"/>
                  </a:cubicBezTo>
                  <a:cubicBezTo>
                    <a:pt x="11607" y="112579"/>
                    <a:pt x="18692" y="119310"/>
                    <a:pt x="28435" y="119310"/>
                  </a:cubicBezTo>
                  <a:cubicBezTo>
                    <a:pt x="46148" y="119310"/>
                    <a:pt x="53942" y="94866"/>
                    <a:pt x="53942" y="92209"/>
                  </a:cubicBezTo>
                  <a:cubicBezTo>
                    <a:pt x="53942" y="89906"/>
                    <a:pt x="51639" y="89906"/>
                    <a:pt x="51108" y="89906"/>
                  </a:cubicBezTo>
                  <a:cubicBezTo>
                    <a:pt x="48628" y="89906"/>
                    <a:pt x="48451" y="90969"/>
                    <a:pt x="47742" y="92917"/>
                  </a:cubicBezTo>
                  <a:cubicBezTo>
                    <a:pt x="43668" y="107088"/>
                    <a:pt x="35874" y="114351"/>
                    <a:pt x="28966" y="114351"/>
                  </a:cubicBezTo>
                  <a:cubicBezTo>
                    <a:pt x="25423" y="114351"/>
                    <a:pt x="24538" y="112048"/>
                    <a:pt x="24538" y="108151"/>
                  </a:cubicBezTo>
                  <a:cubicBezTo>
                    <a:pt x="24538" y="104077"/>
                    <a:pt x="25778" y="100711"/>
                    <a:pt x="27372" y="96814"/>
                  </a:cubicBezTo>
                  <a:cubicBezTo>
                    <a:pt x="29143" y="92031"/>
                    <a:pt x="31092" y="87249"/>
                    <a:pt x="33040" y="82643"/>
                  </a:cubicBezTo>
                  <a:cubicBezTo>
                    <a:pt x="34634" y="78392"/>
                    <a:pt x="41011" y="62273"/>
                    <a:pt x="41720" y="60147"/>
                  </a:cubicBezTo>
                  <a:cubicBezTo>
                    <a:pt x="42251" y="58376"/>
                    <a:pt x="42783" y="56250"/>
                    <a:pt x="42783" y="54479"/>
                  </a:cubicBezTo>
                  <a:cubicBezTo>
                    <a:pt x="42783" y="46153"/>
                    <a:pt x="35697" y="39422"/>
                    <a:pt x="25955" y="39422"/>
                  </a:cubicBezTo>
                  <a:cubicBezTo>
                    <a:pt x="8418" y="39422"/>
                    <a:pt x="270" y="63513"/>
                    <a:pt x="270" y="66524"/>
                  </a:cubicBezTo>
                  <a:cubicBezTo>
                    <a:pt x="270" y="68827"/>
                    <a:pt x="2750" y="68827"/>
                    <a:pt x="3281" y="68827"/>
                  </a:cubicBezTo>
                  <a:cubicBezTo>
                    <a:pt x="5761" y="68827"/>
                    <a:pt x="5938" y="67941"/>
                    <a:pt x="6470" y="65993"/>
                  </a:cubicBezTo>
                  <a:cubicBezTo>
                    <a:pt x="11075" y="50759"/>
                    <a:pt x="18869" y="44382"/>
                    <a:pt x="25423" y="44382"/>
                  </a:cubicBezTo>
                  <a:cubicBezTo>
                    <a:pt x="28257" y="44382"/>
                    <a:pt x="29852" y="45799"/>
                    <a:pt x="29852" y="50582"/>
                  </a:cubicBezTo>
                  <a:cubicBezTo>
                    <a:pt x="29852" y="54656"/>
                    <a:pt x="28789" y="57313"/>
                    <a:pt x="24360" y="68295"/>
                  </a:cubicBezTo>
                  <a:lnTo>
                    <a:pt x="13201" y="9681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2069F0AC-2188-4E25-0A93-938C3934C4D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783538" y="5711177"/>
              <a:ext cx="29606" cy="75662"/>
            </a:xfrm>
            <a:custGeom>
              <a:avLst/>
              <a:gdLst>
                <a:gd name="connsiteX0" fmla="*/ 29880 w 29606"/>
                <a:gd name="connsiteY0" fmla="*/ 26667 h 75662"/>
                <a:gd name="connsiteX1" fmla="*/ 13685 w 29606"/>
                <a:gd name="connsiteY1" fmla="*/ 97 h 75662"/>
                <a:gd name="connsiteX2" fmla="*/ 273 w 29606"/>
                <a:gd name="connsiteY2" fmla="*/ 13508 h 75662"/>
                <a:gd name="connsiteX3" fmla="*/ 13685 w 29606"/>
                <a:gd name="connsiteY3" fmla="*/ 26920 h 75662"/>
                <a:gd name="connsiteX4" fmla="*/ 22542 w 29606"/>
                <a:gd name="connsiteY4" fmla="*/ 23630 h 75662"/>
                <a:gd name="connsiteX5" fmla="*/ 23807 w 29606"/>
                <a:gd name="connsiteY5" fmla="*/ 22871 h 75662"/>
                <a:gd name="connsiteX6" fmla="*/ 24313 w 29606"/>
                <a:gd name="connsiteY6" fmla="*/ 26667 h 75662"/>
                <a:gd name="connsiteX7" fmla="*/ 7106 w 29606"/>
                <a:gd name="connsiteY7" fmla="*/ 68926 h 75662"/>
                <a:gd name="connsiteX8" fmla="*/ 4322 w 29606"/>
                <a:gd name="connsiteY8" fmla="*/ 72975 h 75662"/>
                <a:gd name="connsiteX9" fmla="*/ 6853 w 29606"/>
                <a:gd name="connsiteY9" fmla="*/ 75759 h 75662"/>
                <a:gd name="connsiteX10" fmla="*/ 29880 w 29606"/>
                <a:gd name="connsiteY10" fmla="*/ 26667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880" y="26667"/>
                  </a:moveTo>
                  <a:cubicBezTo>
                    <a:pt x="29880" y="9966"/>
                    <a:pt x="23554" y="97"/>
                    <a:pt x="13685" y="97"/>
                  </a:cubicBezTo>
                  <a:cubicBezTo>
                    <a:pt x="5334" y="97"/>
                    <a:pt x="273" y="6423"/>
                    <a:pt x="273" y="13508"/>
                  </a:cubicBezTo>
                  <a:cubicBezTo>
                    <a:pt x="273" y="20341"/>
                    <a:pt x="5334" y="26920"/>
                    <a:pt x="13685" y="26920"/>
                  </a:cubicBezTo>
                  <a:cubicBezTo>
                    <a:pt x="16722" y="26920"/>
                    <a:pt x="20011" y="25908"/>
                    <a:pt x="22542" y="23630"/>
                  </a:cubicBezTo>
                  <a:cubicBezTo>
                    <a:pt x="23301" y="23124"/>
                    <a:pt x="23554" y="22871"/>
                    <a:pt x="23807" y="22871"/>
                  </a:cubicBezTo>
                  <a:cubicBezTo>
                    <a:pt x="24060" y="22871"/>
                    <a:pt x="24313" y="23124"/>
                    <a:pt x="24313" y="26667"/>
                  </a:cubicBezTo>
                  <a:cubicBezTo>
                    <a:pt x="24313" y="45393"/>
                    <a:pt x="15456" y="60576"/>
                    <a:pt x="7106" y="68926"/>
                  </a:cubicBezTo>
                  <a:cubicBezTo>
                    <a:pt x="4322" y="71710"/>
                    <a:pt x="4322" y="72216"/>
                    <a:pt x="4322" y="72975"/>
                  </a:cubicBezTo>
                  <a:cubicBezTo>
                    <a:pt x="4322" y="74747"/>
                    <a:pt x="5587" y="75759"/>
                    <a:pt x="6853" y="75759"/>
                  </a:cubicBezTo>
                  <a:cubicBezTo>
                    <a:pt x="9636" y="75759"/>
                    <a:pt x="29880" y="56274"/>
                    <a:pt x="29880" y="2666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C507C830-7B18-2FE4-83C5-34E2E420EE5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866144" y="5626151"/>
              <a:ext cx="132092" cy="160940"/>
            </a:xfrm>
            <a:custGeom>
              <a:avLst/>
              <a:gdLst>
                <a:gd name="connsiteX0" fmla="*/ 19763 w 132092"/>
                <a:gd name="connsiteY0" fmla="*/ 142817 h 160940"/>
                <a:gd name="connsiteX1" fmla="*/ 6098 w 132092"/>
                <a:gd name="connsiteY1" fmla="*/ 153192 h 160940"/>
                <a:gd name="connsiteX2" fmla="*/ 278 w 132092"/>
                <a:gd name="connsiteY2" fmla="*/ 158000 h 160940"/>
                <a:gd name="connsiteX3" fmla="*/ 3567 w 132092"/>
                <a:gd name="connsiteY3" fmla="*/ 161037 h 160940"/>
                <a:gd name="connsiteX4" fmla="*/ 24824 w 132092"/>
                <a:gd name="connsiteY4" fmla="*/ 160278 h 160940"/>
                <a:gd name="connsiteX5" fmla="*/ 49876 w 132092"/>
                <a:gd name="connsiteY5" fmla="*/ 161037 h 160940"/>
                <a:gd name="connsiteX6" fmla="*/ 54431 w 132092"/>
                <a:gd name="connsiteY6" fmla="*/ 155976 h 160940"/>
                <a:gd name="connsiteX7" fmla="*/ 48357 w 132092"/>
                <a:gd name="connsiteY7" fmla="*/ 153192 h 160940"/>
                <a:gd name="connsiteX8" fmla="*/ 35705 w 132092"/>
                <a:gd name="connsiteY8" fmla="*/ 149144 h 160940"/>
                <a:gd name="connsiteX9" fmla="*/ 48104 w 132092"/>
                <a:gd name="connsiteY9" fmla="*/ 98533 h 160940"/>
                <a:gd name="connsiteX10" fmla="*/ 71385 w 132092"/>
                <a:gd name="connsiteY10" fmla="*/ 114729 h 160940"/>
                <a:gd name="connsiteX11" fmla="*/ 132370 w 132092"/>
                <a:gd name="connsiteY11" fmla="*/ 40585 h 160940"/>
                <a:gd name="connsiteX12" fmla="*/ 98715 w 132092"/>
                <a:gd name="connsiteY12" fmla="*/ 97 h 160940"/>
                <a:gd name="connsiteX13" fmla="*/ 65565 w 132092"/>
                <a:gd name="connsiteY13" fmla="*/ 19075 h 160940"/>
                <a:gd name="connsiteX14" fmla="*/ 42790 w 132092"/>
                <a:gd name="connsiteY14" fmla="*/ 97 h 160940"/>
                <a:gd name="connsiteX15" fmla="*/ 24065 w 132092"/>
                <a:gd name="connsiteY15" fmla="*/ 14520 h 160940"/>
                <a:gd name="connsiteX16" fmla="*/ 16220 w 132092"/>
                <a:gd name="connsiteY16" fmla="*/ 39066 h 160940"/>
                <a:gd name="connsiteX17" fmla="*/ 19257 w 132092"/>
                <a:gd name="connsiteY17" fmla="*/ 41597 h 160940"/>
                <a:gd name="connsiteX18" fmla="*/ 23558 w 132092"/>
                <a:gd name="connsiteY18" fmla="*/ 35777 h 160940"/>
                <a:gd name="connsiteX19" fmla="*/ 42031 w 132092"/>
                <a:gd name="connsiteY19" fmla="*/ 5664 h 160940"/>
                <a:gd name="connsiteX20" fmla="*/ 49876 w 132092"/>
                <a:gd name="connsiteY20" fmla="*/ 17304 h 160940"/>
                <a:gd name="connsiteX21" fmla="*/ 48104 w 132092"/>
                <a:gd name="connsiteY21" fmla="*/ 30210 h 160940"/>
                <a:gd name="connsiteX22" fmla="*/ 19763 w 132092"/>
                <a:gd name="connsiteY22" fmla="*/ 142817 h 160940"/>
                <a:gd name="connsiteX23" fmla="*/ 64300 w 132092"/>
                <a:gd name="connsiteY23" fmla="*/ 32993 h 160940"/>
                <a:gd name="connsiteX24" fmla="*/ 77458 w 132092"/>
                <a:gd name="connsiteY24" fmla="*/ 15280 h 160940"/>
                <a:gd name="connsiteX25" fmla="*/ 97955 w 132092"/>
                <a:gd name="connsiteY25" fmla="*/ 5664 h 160940"/>
                <a:gd name="connsiteX26" fmla="*/ 114151 w 132092"/>
                <a:gd name="connsiteY26" fmla="*/ 29450 h 160940"/>
                <a:gd name="connsiteX27" fmla="*/ 101245 w 132092"/>
                <a:gd name="connsiteY27" fmla="*/ 83097 h 160940"/>
                <a:gd name="connsiteX28" fmla="*/ 71132 w 132092"/>
                <a:gd name="connsiteY28" fmla="*/ 109162 h 160940"/>
                <a:gd name="connsiteX29" fmla="*/ 51141 w 132092"/>
                <a:gd name="connsiteY29" fmla="*/ 86640 h 160940"/>
                <a:gd name="connsiteX30" fmla="*/ 51900 w 132092"/>
                <a:gd name="connsiteY30" fmla="*/ 82591 h 160940"/>
                <a:gd name="connsiteX31" fmla="*/ 64300 w 132092"/>
                <a:gd name="connsiteY31" fmla="*/ 32993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763" y="142817"/>
                  </a:moveTo>
                  <a:cubicBezTo>
                    <a:pt x="17738" y="151421"/>
                    <a:pt x="17232" y="153192"/>
                    <a:pt x="6098" y="153192"/>
                  </a:cubicBezTo>
                  <a:cubicBezTo>
                    <a:pt x="3061" y="153192"/>
                    <a:pt x="278" y="153192"/>
                    <a:pt x="278" y="158000"/>
                  </a:cubicBezTo>
                  <a:cubicBezTo>
                    <a:pt x="278" y="160025"/>
                    <a:pt x="1543" y="161037"/>
                    <a:pt x="3567" y="161037"/>
                  </a:cubicBezTo>
                  <a:cubicBezTo>
                    <a:pt x="10400" y="161037"/>
                    <a:pt x="17738" y="160278"/>
                    <a:pt x="24824" y="160278"/>
                  </a:cubicBezTo>
                  <a:cubicBezTo>
                    <a:pt x="33174" y="160278"/>
                    <a:pt x="41778" y="161037"/>
                    <a:pt x="49876" y="161037"/>
                  </a:cubicBezTo>
                  <a:cubicBezTo>
                    <a:pt x="51141" y="161037"/>
                    <a:pt x="54431" y="161037"/>
                    <a:pt x="54431" y="155976"/>
                  </a:cubicBezTo>
                  <a:cubicBezTo>
                    <a:pt x="54431" y="153192"/>
                    <a:pt x="51900" y="153192"/>
                    <a:pt x="48357" y="153192"/>
                  </a:cubicBezTo>
                  <a:cubicBezTo>
                    <a:pt x="35705" y="153192"/>
                    <a:pt x="35705" y="151421"/>
                    <a:pt x="35705" y="149144"/>
                  </a:cubicBezTo>
                  <a:cubicBezTo>
                    <a:pt x="35705" y="146107"/>
                    <a:pt x="46333" y="104860"/>
                    <a:pt x="48104" y="98533"/>
                  </a:cubicBezTo>
                  <a:cubicBezTo>
                    <a:pt x="51394" y="105872"/>
                    <a:pt x="58479" y="114729"/>
                    <a:pt x="71385" y="114729"/>
                  </a:cubicBezTo>
                  <a:cubicBezTo>
                    <a:pt x="100739" y="114729"/>
                    <a:pt x="132370" y="77783"/>
                    <a:pt x="132370" y="40585"/>
                  </a:cubicBezTo>
                  <a:cubicBezTo>
                    <a:pt x="132370" y="16798"/>
                    <a:pt x="117946" y="97"/>
                    <a:pt x="98715" y="97"/>
                  </a:cubicBezTo>
                  <a:cubicBezTo>
                    <a:pt x="86062" y="97"/>
                    <a:pt x="73916" y="9206"/>
                    <a:pt x="65565" y="19075"/>
                  </a:cubicBezTo>
                  <a:cubicBezTo>
                    <a:pt x="63034" y="5411"/>
                    <a:pt x="52153" y="97"/>
                    <a:pt x="42790" y="97"/>
                  </a:cubicBezTo>
                  <a:cubicBezTo>
                    <a:pt x="31150" y="97"/>
                    <a:pt x="26342" y="9966"/>
                    <a:pt x="24065" y="14520"/>
                  </a:cubicBezTo>
                  <a:cubicBezTo>
                    <a:pt x="19510" y="23124"/>
                    <a:pt x="16220" y="38307"/>
                    <a:pt x="16220" y="39066"/>
                  </a:cubicBezTo>
                  <a:cubicBezTo>
                    <a:pt x="16220" y="41597"/>
                    <a:pt x="18750" y="41597"/>
                    <a:pt x="19257" y="41597"/>
                  </a:cubicBezTo>
                  <a:cubicBezTo>
                    <a:pt x="21787" y="41597"/>
                    <a:pt x="22040" y="41344"/>
                    <a:pt x="23558" y="35777"/>
                  </a:cubicBezTo>
                  <a:cubicBezTo>
                    <a:pt x="27860" y="17810"/>
                    <a:pt x="32921" y="5664"/>
                    <a:pt x="42031" y="5664"/>
                  </a:cubicBezTo>
                  <a:cubicBezTo>
                    <a:pt x="46333" y="5664"/>
                    <a:pt x="49876" y="7688"/>
                    <a:pt x="49876" y="17304"/>
                  </a:cubicBezTo>
                  <a:cubicBezTo>
                    <a:pt x="49876" y="23124"/>
                    <a:pt x="49117" y="25908"/>
                    <a:pt x="48104" y="30210"/>
                  </a:cubicBezTo>
                  <a:lnTo>
                    <a:pt x="19763" y="142817"/>
                  </a:lnTo>
                  <a:close/>
                  <a:moveTo>
                    <a:pt x="64300" y="32993"/>
                  </a:moveTo>
                  <a:cubicBezTo>
                    <a:pt x="66071" y="26161"/>
                    <a:pt x="72903" y="19075"/>
                    <a:pt x="77458" y="15280"/>
                  </a:cubicBezTo>
                  <a:cubicBezTo>
                    <a:pt x="86315" y="7435"/>
                    <a:pt x="93654" y="5664"/>
                    <a:pt x="97955" y="5664"/>
                  </a:cubicBezTo>
                  <a:cubicBezTo>
                    <a:pt x="108077" y="5664"/>
                    <a:pt x="114151" y="14520"/>
                    <a:pt x="114151" y="29450"/>
                  </a:cubicBezTo>
                  <a:cubicBezTo>
                    <a:pt x="114151" y="44380"/>
                    <a:pt x="105800" y="73481"/>
                    <a:pt x="101245" y="83097"/>
                  </a:cubicBezTo>
                  <a:cubicBezTo>
                    <a:pt x="92641" y="100811"/>
                    <a:pt x="80495" y="109162"/>
                    <a:pt x="71132" y="109162"/>
                  </a:cubicBezTo>
                  <a:cubicBezTo>
                    <a:pt x="54431" y="109162"/>
                    <a:pt x="51141" y="88158"/>
                    <a:pt x="51141" y="86640"/>
                  </a:cubicBezTo>
                  <a:cubicBezTo>
                    <a:pt x="51141" y="86134"/>
                    <a:pt x="51141" y="85628"/>
                    <a:pt x="51900" y="82591"/>
                  </a:cubicBezTo>
                  <a:lnTo>
                    <a:pt x="64300" y="32993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1FB35F06-23E6-CBB2-AD88-5FF08B1D4C8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013958" y="5520103"/>
              <a:ext cx="130371" cy="130549"/>
            </a:xfrm>
            <a:custGeom>
              <a:avLst/>
              <a:gdLst>
                <a:gd name="connsiteX0" fmla="*/ 69897 w 130371"/>
                <a:gd name="connsiteY0" fmla="*/ 69707 h 130549"/>
                <a:gd name="connsiteX1" fmla="*/ 124101 w 130371"/>
                <a:gd name="connsiteY1" fmla="*/ 69707 h 130549"/>
                <a:gd name="connsiteX2" fmla="*/ 130655 w 130371"/>
                <a:gd name="connsiteY2" fmla="*/ 65455 h 130549"/>
                <a:gd name="connsiteX3" fmla="*/ 124101 w 130371"/>
                <a:gd name="connsiteY3" fmla="*/ 61027 h 130549"/>
                <a:gd name="connsiteX4" fmla="*/ 69897 w 130371"/>
                <a:gd name="connsiteY4" fmla="*/ 61027 h 130549"/>
                <a:gd name="connsiteX5" fmla="*/ 69897 w 130371"/>
                <a:gd name="connsiteY5" fmla="*/ 6646 h 130549"/>
                <a:gd name="connsiteX6" fmla="*/ 65646 w 130371"/>
                <a:gd name="connsiteY6" fmla="*/ 92 h 130549"/>
                <a:gd name="connsiteX7" fmla="*/ 61217 w 130371"/>
                <a:gd name="connsiteY7" fmla="*/ 6646 h 130549"/>
                <a:gd name="connsiteX8" fmla="*/ 61217 w 130371"/>
                <a:gd name="connsiteY8" fmla="*/ 61027 h 130549"/>
                <a:gd name="connsiteX9" fmla="*/ 6837 w 130371"/>
                <a:gd name="connsiteY9" fmla="*/ 61027 h 130549"/>
                <a:gd name="connsiteX10" fmla="*/ 283 w 130371"/>
                <a:gd name="connsiteY10" fmla="*/ 65278 h 130549"/>
                <a:gd name="connsiteX11" fmla="*/ 6837 w 130371"/>
                <a:gd name="connsiteY11" fmla="*/ 69707 h 130549"/>
                <a:gd name="connsiteX12" fmla="*/ 61217 w 130371"/>
                <a:gd name="connsiteY12" fmla="*/ 69707 h 130549"/>
                <a:gd name="connsiteX13" fmla="*/ 61217 w 130371"/>
                <a:gd name="connsiteY13" fmla="*/ 124087 h 130549"/>
                <a:gd name="connsiteX14" fmla="*/ 65469 w 130371"/>
                <a:gd name="connsiteY14" fmla="*/ 130641 h 130549"/>
                <a:gd name="connsiteX15" fmla="*/ 69897 w 130371"/>
                <a:gd name="connsiteY15" fmla="*/ 124087 h 130549"/>
                <a:gd name="connsiteX16" fmla="*/ 69897 w 130371"/>
                <a:gd name="connsiteY16" fmla="*/ 69707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30549">
                  <a:moveTo>
                    <a:pt x="69897" y="69707"/>
                  </a:moveTo>
                  <a:lnTo>
                    <a:pt x="124101" y="69707"/>
                  </a:lnTo>
                  <a:cubicBezTo>
                    <a:pt x="126403" y="69707"/>
                    <a:pt x="130655" y="69707"/>
                    <a:pt x="130655" y="65455"/>
                  </a:cubicBezTo>
                  <a:cubicBezTo>
                    <a:pt x="130655" y="61027"/>
                    <a:pt x="126580" y="61027"/>
                    <a:pt x="124101" y="61027"/>
                  </a:cubicBezTo>
                  <a:lnTo>
                    <a:pt x="69897" y="61027"/>
                  </a:lnTo>
                  <a:lnTo>
                    <a:pt x="69897" y="6646"/>
                  </a:lnTo>
                  <a:cubicBezTo>
                    <a:pt x="69897" y="4344"/>
                    <a:pt x="69897" y="92"/>
                    <a:pt x="65646" y="92"/>
                  </a:cubicBezTo>
                  <a:cubicBezTo>
                    <a:pt x="61217" y="92"/>
                    <a:pt x="61217" y="4166"/>
                    <a:pt x="61217" y="6646"/>
                  </a:cubicBezTo>
                  <a:lnTo>
                    <a:pt x="61217" y="61027"/>
                  </a:lnTo>
                  <a:lnTo>
                    <a:pt x="6837" y="61027"/>
                  </a:lnTo>
                  <a:cubicBezTo>
                    <a:pt x="4534" y="61027"/>
                    <a:pt x="283" y="61027"/>
                    <a:pt x="283" y="65278"/>
                  </a:cubicBezTo>
                  <a:cubicBezTo>
                    <a:pt x="283" y="69707"/>
                    <a:pt x="4357" y="69707"/>
                    <a:pt x="6837" y="69707"/>
                  </a:cubicBezTo>
                  <a:lnTo>
                    <a:pt x="61217" y="69707"/>
                  </a:lnTo>
                  <a:lnTo>
                    <a:pt x="61217" y="124087"/>
                  </a:lnTo>
                  <a:cubicBezTo>
                    <a:pt x="61217" y="126390"/>
                    <a:pt x="61217" y="130641"/>
                    <a:pt x="65469" y="130641"/>
                  </a:cubicBezTo>
                  <a:cubicBezTo>
                    <a:pt x="69897" y="130641"/>
                    <a:pt x="69897" y="126567"/>
                    <a:pt x="69897" y="124087"/>
                  </a:cubicBezTo>
                  <a:lnTo>
                    <a:pt x="69897" y="69707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846B0687-5003-498A-51AC-D2B91CB04B7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009883" y="5691095"/>
              <a:ext cx="53672" cy="119212"/>
            </a:xfrm>
            <a:custGeom>
              <a:avLst/>
              <a:gdLst>
                <a:gd name="connsiteX0" fmla="*/ 49349 w 53672"/>
                <a:gd name="connsiteY0" fmla="*/ 6830 h 119212"/>
                <a:gd name="connsiteX1" fmla="*/ 42264 w 53672"/>
                <a:gd name="connsiteY1" fmla="*/ 99 h 119212"/>
                <a:gd name="connsiteX2" fmla="*/ 32344 w 53672"/>
                <a:gd name="connsiteY2" fmla="*/ 9842 h 119212"/>
                <a:gd name="connsiteX3" fmla="*/ 39430 w 53672"/>
                <a:gd name="connsiteY3" fmla="*/ 16573 h 119212"/>
                <a:gd name="connsiteX4" fmla="*/ 49349 w 53672"/>
                <a:gd name="connsiteY4" fmla="*/ 6830 h 119212"/>
                <a:gd name="connsiteX5" fmla="*/ 13214 w 53672"/>
                <a:gd name="connsiteY5" fmla="*/ 96815 h 119212"/>
                <a:gd name="connsiteX6" fmla="*/ 11619 w 53672"/>
                <a:gd name="connsiteY6" fmla="*/ 104255 h 119212"/>
                <a:gd name="connsiteX7" fmla="*/ 28447 w 53672"/>
                <a:gd name="connsiteY7" fmla="*/ 119312 h 119212"/>
                <a:gd name="connsiteX8" fmla="*/ 53955 w 53672"/>
                <a:gd name="connsiteY8" fmla="*/ 92210 h 119212"/>
                <a:gd name="connsiteX9" fmla="*/ 51121 w 53672"/>
                <a:gd name="connsiteY9" fmla="*/ 89907 h 119212"/>
                <a:gd name="connsiteX10" fmla="*/ 47755 w 53672"/>
                <a:gd name="connsiteY10" fmla="*/ 92918 h 119212"/>
                <a:gd name="connsiteX11" fmla="*/ 28979 w 53672"/>
                <a:gd name="connsiteY11" fmla="*/ 114352 h 119212"/>
                <a:gd name="connsiteX12" fmla="*/ 24550 w 53672"/>
                <a:gd name="connsiteY12" fmla="*/ 108152 h 119212"/>
                <a:gd name="connsiteX13" fmla="*/ 27385 w 53672"/>
                <a:gd name="connsiteY13" fmla="*/ 96815 h 119212"/>
                <a:gd name="connsiteX14" fmla="*/ 33053 w 53672"/>
                <a:gd name="connsiteY14" fmla="*/ 82645 h 119212"/>
                <a:gd name="connsiteX15" fmla="*/ 41732 w 53672"/>
                <a:gd name="connsiteY15" fmla="*/ 60148 h 119212"/>
                <a:gd name="connsiteX16" fmla="*/ 42795 w 53672"/>
                <a:gd name="connsiteY16" fmla="*/ 54480 h 119212"/>
                <a:gd name="connsiteX17" fmla="*/ 25967 w 53672"/>
                <a:gd name="connsiteY17" fmla="*/ 39423 h 119212"/>
                <a:gd name="connsiteX18" fmla="*/ 283 w 53672"/>
                <a:gd name="connsiteY18" fmla="*/ 66525 h 119212"/>
                <a:gd name="connsiteX19" fmla="*/ 3294 w 53672"/>
                <a:gd name="connsiteY19" fmla="*/ 68828 h 119212"/>
                <a:gd name="connsiteX20" fmla="*/ 6482 w 53672"/>
                <a:gd name="connsiteY20" fmla="*/ 65994 h 119212"/>
                <a:gd name="connsiteX21" fmla="*/ 25436 w 53672"/>
                <a:gd name="connsiteY21" fmla="*/ 44383 h 119212"/>
                <a:gd name="connsiteX22" fmla="*/ 29864 w 53672"/>
                <a:gd name="connsiteY22" fmla="*/ 50583 h 119212"/>
                <a:gd name="connsiteX23" fmla="*/ 24373 w 53672"/>
                <a:gd name="connsiteY23" fmla="*/ 68297 h 119212"/>
                <a:gd name="connsiteX24" fmla="*/ 13214 w 53672"/>
                <a:gd name="connsiteY24" fmla="*/ 96815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349" y="6830"/>
                  </a:moveTo>
                  <a:cubicBezTo>
                    <a:pt x="49349" y="3996"/>
                    <a:pt x="47224" y="99"/>
                    <a:pt x="42264" y="99"/>
                  </a:cubicBezTo>
                  <a:cubicBezTo>
                    <a:pt x="37481" y="99"/>
                    <a:pt x="32344" y="4705"/>
                    <a:pt x="32344" y="9842"/>
                  </a:cubicBezTo>
                  <a:cubicBezTo>
                    <a:pt x="32344" y="12853"/>
                    <a:pt x="34647" y="16573"/>
                    <a:pt x="39430" y="16573"/>
                  </a:cubicBezTo>
                  <a:cubicBezTo>
                    <a:pt x="44567" y="16573"/>
                    <a:pt x="49349" y="11613"/>
                    <a:pt x="49349" y="6830"/>
                  </a:cubicBezTo>
                  <a:close/>
                  <a:moveTo>
                    <a:pt x="13214" y="96815"/>
                  </a:moveTo>
                  <a:cubicBezTo>
                    <a:pt x="12505" y="99118"/>
                    <a:pt x="11619" y="101244"/>
                    <a:pt x="11619" y="104255"/>
                  </a:cubicBezTo>
                  <a:cubicBezTo>
                    <a:pt x="11619" y="112580"/>
                    <a:pt x="18705" y="119312"/>
                    <a:pt x="28447" y="119312"/>
                  </a:cubicBezTo>
                  <a:cubicBezTo>
                    <a:pt x="46161" y="119312"/>
                    <a:pt x="53955" y="94867"/>
                    <a:pt x="53955" y="92210"/>
                  </a:cubicBezTo>
                  <a:cubicBezTo>
                    <a:pt x="53955" y="89907"/>
                    <a:pt x="51652" y="89907"/>
                    <a:pt x="51121" y="89907"/>
                  </a:cubicBezTo>
                  <a:cubicBezTo>
                    <a:pt x="48641" y="89907"/>
                    <a:pt x="48464" y="90970"/>
                    <a:pt x="47755" y="92918"/>
                  </a:cubicBezTo>
                  <a:cubicBezTo>
                    <a:pt x="43681" y="107089"/>
                    <a:pt x="35887" y="114352"/>
                    <a:pt x="28979" y="114352"/>
                  </a:cubicBezTo>
                  <a:cubicBezTo>
                    <a:pt x="25436" y="114352"/>
                    <a:pt x="24550" y="112049"/>
                    <a:pt x="24550" y="108152"/>
                  </a:cubicBezTo>
                  <a:cubicBezTo>
                    <a:pt x="24550" y="104078"/>
                    <a:pt x="25790" y="100712"/>
                    <a:pt x="27385" y="96815"/>
                  </a:cubicBezTo>
                  <a:cubicBezTo>
                    <a:pt x="29156" y="92033"/>
                    <a:pt x="31104" y="87250"/>
                    <a:pt x="33053" y="82645"/>
                  </a:cubicBezTo>
                  <a:cubicBezTo>
                    <a:pt x="34647" y="78393"/>
                    <a:pt x="41024" y="62274"/>
                    <a:pt x="41732" y="60148"/>
                  </a:cubicBezTo>
                  <a:cubicBezTo>
                    <a:pt x="42264" y="58377"/>
                    <a:pt x="42795" y="56251"/>
                    <a:pt x="42795" y="54480"/>
                  </a:cubicBezTo>
                  <a:cubicBezTo>
                    <a:pt x="42795" y="46155"/>
                    <a:pt x="35710" y="39423"/>
                    <a:pt x="25967" y="39423"/>
                  </a:cubicBezTo>
                  <a:cubicBezTo>
                    <a:pt x="8431" y="39423"/>
                    <a:pt x="283" y="63514"/>
                    <a:pt x="283" y="66525"/>
                  </a:cubicBezTo>
                  <a:cubicBezTo>
                    <a:pt x="283" y="68828"/>
                    <a:pt x="2763" y="68828"/>
                    <a:pt x="3294" y="68828"/>
                  </a:cubicBezTo>
                  <a:cubicBezTo>
                    <a:pt x="5774" y="68828"/>
                    <a:pt x="5951" y="67942"/>
                    <a:pt x="6482" y="65994"/>
                  </a:cubicBezTo>
                  <a:cubicBezTo>
                    <a:pt x="11088" y="50760"/>
                    <a:pt x="18882" y="44383"/>
                    <a:pt x="25436" y="44383"/>
                  </a:cubicBezTo>
                  <a:cubicBezTo>
                    <a:pt x="28270" y="44383"/>
                    <a:pt x="29864" y="45800"/>
                    <a:pt x="29864" y="50583"/>
                  </a:cubicBezTo>
                  <a:cubicBezTo>
                    <a:pt x="29864" y="54657"/>
                    <a:pt x="28802" y="57314"/>
                    <a:pt x="24373" y="68297"/>
                  </a:cubicBezTo>
                  <a:lnTo>
                    <a:pt x="13214" y="9681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88E7153F-7803-13E3-EC71-7EA8A7A4EDF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183980" y="5548212"/>
              <a:ext cx="58707" cy="253051"/>
            </a:xfrm>
            <a:custGeom>
              <a:avLst/>
              <a:gdLst>
                <a:gd name="connsiteX0" fmla="*/ 58997 w 58707"/>
                <a:gd name="connsiteY0" fmla="*/ 126622 h 253051"/>
                <a:gd name="connsiteX1" fmla="*/ 42296 w 58707"/>
                <a:gd name="connsiteY1" fmla="*/ 47670 h 253051"/>
                <a:gd name="connsiteX2" fmla="*/ 2820 w 58707"/>
                <a:gd name="connsiteY2" fmla="*/ 97 h 253051"/>
                <a:gd name="connsiteX3" fmla="*/ 289 w 58707"/>
                <a:gd name="connsiteY3" fmla="*/ 2627 h 253051"/>
                <a:gd name="connsiteX4" fmla="*/ 5097 w 58707"/>
                <a:gd name="connsiteY4" fmla="*/ 8447 h 253051"/>
                <a:gd name="connsiteX5" fmla="*/ 44320 w 58707"/>
                <a:gd name="connsiteY5" fmla="*/ 126622 h 253051"/>
                <a:gd name="connsiteX6" fmla="*/ 3579 w 58707"/>
                <a:gd name="connsiteY6" fmla="*/ 246315 h 253051"/>
                <a:gd name="connsiteX7" fmla="*/ 289 w 58707"/>
                <a:gd name="connsiteY7" fmla="*/ 250617 h 253051"/>
                <a:gd name="connsiteX8" fmla="*/ 2820 w 58707"/>
                <a:gd name="connsiteY8" fmla="*/ 253148 h 253051"/>
                <a:gd name="connsiteX9" fmla="*/ 43055 w 58707"/>
                <a:gd name="connsiteY9" fmla="*/ 203803 h 253051"/>
                <a:gd name="connsiteX10" fmla="*/ 58997 w 5870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97" y="126622"/>
                  </a:moveTo>
                  <a:cubicBezTo>
                    <a:pt x="58997" y="106884"/>
                    <a:pt x="56214" y="76265"/>
                    <a:pt x="42296" y="47670"/>
                  </a:cubicBezTo>
                  <a:cubicBezTo>
                    <a:pt x="27113" y="16545"/>
                    <a:pt x="5350" y="97"/>
                    <a:pt x="2820" y="97"/>
                  </a:cubicBezTo>
                  <a:cubicBezTo>
                    <a:pt x="1302" y="97"/>
                    <a:pt x="289" y="1109"/>
                    <a:pt x="289" y="2627"/>
                  </a:cubicBezTo>
                  <a:cubicBezTo>
                    <a:pt x="289" y="3386"/>
                    <a:pt x="289" y="3892"/>
                    <a:pt x="5097" y="8447"/>
                  </a:cubicBezTo>
                  <a:cubicBezTo>
                    <a:pt x="29896" y="33499"/>
                    <a:pt x="44320" y="73734"/>
                    <a:pt x="44320" y="126622"/>
                  </a:cubicBezTo>
                  <a:cubicBezTo>
                    <a:pt x="44320" y="169894"/>
                    <a:pt x="34957" y="214431"/>
                    <a:pt x="3579" y="246315"/>
                  </a:cubicBezTo>
                  <a:cubicBezTo>
                    <a:pt x="289" y="249352"/>
                    <a:pt x="289" y="249858"/>
                    <a:pt x="289" y="250617"/>
                  </a:cubicBezTo>
                  <a:cubicBezTo>
                    <a:pt x="289" y="252135"/>
                    <a:pt x="1302" y="253148"/>
                    <a:pt x="2820" y="253148"/>
                  </a:cubicBezTo>
                  <a:cubicBezTo>
                    <a:pt x="5350" y="253148"/>
                    <a:pt x="28125" y="235940"/>
                    <a:pt x="43055" y="203803"/>
                  </a:cubicBezTo>
                  <a:cubicBezTo>
                    <a:pt x="55961" y="175967"/>
                    <a:pt x="58997" y="147878"/>
                    <a:pt x="58997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4108EA28-AD0F-BE1B-0F0C-DCD306FC18D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282389" y="5548212"/>
              <a:ext cx="58707" cy="253051"/>
            </a:xfrm>
            <a:custGeom>
              <a:avLst/>
              <a:gdLst>
                <a:gd name="connsiteX0" fmla="*/ 59001 w 58707"/>
                <a:gd name="connsiteY0" fmla="*/ 126622 h 253051"/>
                <a:gd name="connsiteX1" fmla="*/ 42300 w 58707"/>
                <a:gd name="connsiteY1" fmla="*/ 47670 h 253051"/>
                <a:gd name="connsiteX2" fmla="*/ 2824 w 58707"/>
                <a:gd name="connsiteY2" fmla="*/ 97 h 253051"/>
                <a:gd name="connsiteX3" fmla="*/ 293 w 58707"/>
                <a:gd name="connsiteY3" fmla="*/ 2627 h 253051"/>
                <a:gd name="connsiteX4" fmla="*/ 5101 w 58707"/>
                <a:gd name="connsiteY4" fmla="*/ 8447 h 253051"/>
                <a:gd name="connsiteX5" fmla="*/ 44324 w 58707"/>
                <a:gd name="connsiteY5" fmla="*/ 126622 h 253051"/>
                <a:gd name="connsiteX6" fmla="*/ 3583 w 58707"/>
                <a:gd name="connsiteY6" fmla="*/ 246315 h 253051"/>
                <a:gd name="connsiteX7" fmla="*/ 293 w 58707"/>
                <a:gd name="connsiteY7" fmla="*/ 250617 h 253051"/>
                <a:gd name="connsiteX8" fmla="*/ 2824 w 58707"/>
                <a:gd name="connsiteY8" fmla="*/ 253148 h 253051"/>
                <a:gd name="connsiteX9" fmla="*/ 43059 w 58707"/>
                <a:gd name="connsiteY9" fmla="*/ 203803 h 253051"/>
                <a:gd name="connsiteX10" fmla="*/ 59001 w 5870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01" y="126622"/>
                  </a:moveTo>
                  <a:cubicBezTo>
                    <a:pt x="59001" y="106884"/>
                    <a:pt x="56218" y="76265"/>
                    <a:pt x="42300" y="47670"/>
                  </a:cubicBezTo>
                  <a:cubicBezTo>
                    <a:pt x="27117" y="16545"/>
                    <a:pt x="5354" y="97"/>
                    <a:pt x="2824" y="97"/>
                  </a:cubicBezTo>
                  <a:cubicBezTo>
                    <a:pt x="1305" y="97"/>
                    <a:pt x="293" y="1109"/>
                    <a:pt x="293" y="2627"/>
                  </a:cubicBezTo>
                  <a:cubicBezTo>
                    <a:pt x="293" y="3386"/>
                    <a:pt x="293" y="3892"/>
                    <a:pt x="5101" y="8447"/>
                  </a:cubicBezTo>
                  <a:cubicBezTo>
                    <a:pt x="29900" y="33499"/>
                    <a:pt x="44324" y="73734"/>
                    <a:pt x="44324" y="126622"/>
                  </a:cubicBezTo>
                  <a:cubicBezTo>
                    <a:pt x="44324" y="169894"/>
                    <a:pt x="34961" y="214431"/>
                    <a:pt x="3583" y="246315"/>
                  </a:cubicBezTo>
                  <a:cubicBezTo>
                    <a:pt x="293" y="249352"/>
                    <a:pt x="293" y="249858"/>
                    <a:pt x="293" y="250617"/>
                  </a:cubicBezTo>
                  <a:cubicBezTo>
                    <a:pt x="293" y="252135"/>
                    <a:pt x="1305" y="253148"/>
                    <a:pt x="2824" y="253148"/>
                  </a:cubicBezTo>
                  <a:cubicBezTo>
                    <a:pt x="5354" y="253148"/>
                    <a:pt x="28129" y="235940"/>
                    <a:pt x="43059" y="203803"/>
                  </a:cubicBezTo>
                  <a:cubicBezTo>
                    <a:pt x="55964" y="175967"/>
                    <a:pt x="59001" y="147878"/>
                    <a:pt x="59001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242B336E-C8B3-192D-51D9-650B69DC1A1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436778" y="5590471"/>
              <a:ext cx="168278" cy="168531"/>
            </a:xfrm>
            <a:custGeom>
              <a:avLst/>
              <a:gdLst>
                <a:gd name="connsiteX0" fmla="*/ 89626 w 168278"/>
                <a:gd name="connsiteY0" fmla="*/ 89424 h 168531"/>
                <a:gd name="connsiteX1" fmla="*/ 160228 w 168278"/>
                <a:gd name="connsiteY1" fmla="*/ 89424 h 168531"/>
                <a:gd name="connsiteX2" fmla="*/ 168578 w 168278"/>
                <a:gd name="connsiteY2" fmla="*/ 84363 h 168531"/>
                <a:gd name="connsiteX3" fmla="*/ 160228 w 168278"/>
                <a:gd name="connsiteY3" fmla="*/ 79301 h 168531"/>
                <a:gd name="connsiteX4" fmla="*/ 89626 w 168278"/>
                <a:gd name="connsiteY4" fmla="*/ 79301 h 168531"/>
                <a:gd name="connsiteX5" fmla="*/ 89626 w 168278"/>
                <a:gd name="connsiteY5" fmla="*/ 8447 h 168531"/>
                <a:gd name="connsiteX6" fmla="*/ 84565 w 168278"/>
                <a:gd name="connsiteY6" fmla="*/ 97 h 168531"/>
                <a:gd name="connsiteX7" fmla="*/ 79504 w 168278"/>
                <a:gd name="connsiteY7" fmla="*/ 8447 h 168531"/>
                <a:gd name="connsiteX8" fmla="*/ 79504 w 168278"/>
                <a:gd name="connsiteY8" fmla="*/ 79301 h 168531"/>
                <a:gd name="connsiteX9" fmla="*/ 8650 w 168278"/>
                <a:gd name="connsiteY9" fmla="*/ 79301 h 168531"/>
                <a:gd name="connsiteX10" fmla="*/ 299 w 168278"/>
                <a:gd name="connsiteY10" fmla="*/ 84363 h 168531"/>
                <a:gd name="connsiteX11" fmla="*/ 8650 w 168278"/>
                <a:gd name="connsiteY11" fmla="*/ 89424 h 168531"/>
                <a:gd name="connsiteX12" fmla="*/ 79504 w 168278"/>
                <a:gd name="connsiteY12" fmla="*/ 89424 h 168531"/>
                <a:gd name="connsiteX13" fmla="*/ 79504 w 168278"/>
                <a:gd name="connsiteY13" fmla="*/ 160278 h 168531"/>
                <a:gd name="connsiteX14" fmla="*/ 84565 w 168278"/>
                <a:gd name="connsiteY14" fmla="*/ 168629 h 168531"/>
                <a:gd name="connsiteX15" fmla="*/ 89626 w 168278"/>
                <a:gd name="connsiteY15" fmla="*/ 160278 h 168531"/>
                <a:gd name="connsiteX16" fmla="*/ 89626 w 168278"/>
                <a:gd name="connsiteY16" fmla="*/ 89424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8" h="168531">
                  <a:moveTo>
                    <a:pt x="89626" y="89424"/>
                  </a:moveTo>
                  <a:lnTo>
                    <a:pt x="160228" y="89424"/>
                  </a:lnTo>
                  <a:cubicBezTo>
                    <a:pt x="163770" y="89424"/>
                    <a:pt x="168578" y="89424"/>
                    <a:pt x="168578" y="84363"/>
                  </a:cubicBezTo>
                  <a:cubicBezTo>
                    <a:pt x="168578" y="79301"/>
                    <a:pt x="163770" y="79301"/>
                    <a:pt x="160228" y="79301"/>
                  </a:cubicBezTo>
                  <a:lnTo>
                    <a:pt x="89626" y="79301"/>
                  </a:lnTo>
                  <a:lnTo>
                    <a:pt x="89626" y="8447"/>
                  </a:lnTo>
                  <a:cubicBezTo>
                    <a:pt x="89626" y="4904"/>
                    <a:pt x="89626" y="97"/>
                    <a:pt x="84565" y="97"/>
                  </a:cubicBezTo>
                  <a:cubicBezTo>
                    <a:pt x="79504" y="97"/>
                    <a:pt x="79504" y="4904"/>
                    <a:pt x="79504" y="8447"/>
                  </a:cubicBezTo>
                  <a:lnTo>
                    <a:pt x="79504" y="79301"/>
                  </a:lnTo>
                  <a:lnTo>
                    <a:pt x="8650" y="79301"/>
                  </a:lnTo>
                  <a:cubicBezTo>
                    <a:pt x="5107" y="79301"/>
                    <a:pt x="299" y="79301"/>
                    <a:pt x="299" y="84363"/>
                  </a:cubicBezTo>
                  <a:cubicBezTo>
                    <a:pt x="299" y="89424"/>
                    <a:pt x="5107" y="89424"/>
                    <a:pt x="8650" y="89424"/>
                  </a:cubicBezTo>
                  <a:lnTo>
                    <a:pt x="79504" y="89424"/>
                  </a:lnTo>
                  <a:lnTo>
                    <a:pt x="79504" y="160278"/>
                  </a:lnTo>
                  <a:cubicBezTo>
                    <a:pt x="79504" y="163821"/>
                    <a:pt x="79504" y="168629"/>
                    <a:pt x="84565" y="168629"/>
                  </a:cubicBezTo>
                  <a:cubicBezTo>
                    <a:pt x="89626" y="168629"/>
                    <a:pt x="89626" y="163821"/>
                    <a:pt x="89626" y="160278"/>
                  </a:cubicBezTo>
                  <a:lnTo>
                    <a:pt x="89626" y="8942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E569345F-EF2C-2614-487A-6A1D2F43DB5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689828" y="5548210"/>
              <a:ext cx="238627" cy="253051"/>
            </a:xfrm>
            <a:custGeom>
              <a:avLst/>
              <a:gdLst>
                <a:gd name="connsiteX0" fmla="*/ 92673 w 238627"/>
                <a:gd name="connsiteY0" fmla="*/ 135218 h 253051"/>
                <a:gd name="connsiteX1" fmla="*/ 2840 w 238627"/>
                <a:gd name="connsiteY1" fmla="*/ 246308 h 253051"/>
                <a:gd name="connsiteX2" fmla="*/ 562 w 238627"/>
                <a:gd name="connsiteY2" fmla="*/ 250357 h 253051"/>
                <a:gd name="connsiteX3" fmla="*/ 7395 w 238627"/>
                <a:gd name="connsiteY3" fmla="*/ 253140 h 253051"/>
                <a:gd name="connsiteX4" fmla="*/ 217174 w 238627"/>
                <a:gd name="connsiteY4" fmla="*/ 253140 h 253051"/>
                <a:gd name="connsiteX5" fmla="*/ 238936 w 238627"/>
                <a:gd name="connsiteY5" fmla="*/ 190130 h 253051"/>
                <a:gd name="connsiteX6" fmla="*/ 232610 w 238627"/>
                <a:gd name="connsiteY6" fmla="*/ 190130 h 253051"/>
                <a:gd name="connsiteX7" fmla="*/ 187820 w 238627"/>
                <a:gd name="connsiteY7" fmla="*/ 231884 h 253051"/>
                <a:gd name="connsiteX8" fmla="*/ 129112 w 238627"/>
                <a:gd name="connsiteY8" fmla="*/ 239222 h 253051"/>
                <a:gd name="connsiteX9" fmla="*/ 21566 w 238627"/>
                <a:gd name="connsiteY9" fmla="*/ 239222 h 253051"/>
                <a:gd name="connsiteX10" fmla="*/ 109374 w 238627"/>
                <a:gd name="connsiteY10" fmla="*/ 130663 h 253051"/>
                <a:gd name="connsiteX11" fmla="*/ 111652 w 238627"/>
                <a:gd name="connsiteY11" fmla="*/ 126615 h 253051"/>
                <a:gd name="connsiteX12" fmla="*/ 109880 w 238627"/>
                <a:gd name="connsiteY12" fmla="*/ 123072 h 253051"/>
                <a:gd name="connsiteX13" fmla="*/ 27639 w 238627"/>
                <a:gd name="connsiteY13" fmla="*/ 10211 h 253051"/>
                <a:gd name="connsiteX14" fmla="*/ 127847 w 238627"/>
                <a:gd name="connsiteY14" fmla="*/ 10211 h 253051"/>
                <a:gd name="connsiteX15" fmla="*/ 232610 w 238627"/>
                <a:gd name="connsiteY15" fmla="*/ 59303 h 253051"/>
                <a:gd name="connsiteX16" fmla="*/ 238936 w 238627"/>
                <a:gd name="connsiteY16" fmla="*/ 59303 h 253051"/>
                <a:gd name="connsiteX17" fmla="*/ 217174 w 238627"/>
                <a:gd name="connsiteY17" fmla="*/ 89 h 253051"/>
                <a:gd name="connsiteX18" fmla="*/ 7395 w 238627"/>
                <a:gd name="connsiteY18" fmla="*/ 89 h 253051"/>
                <a:gd name="connsiteX19" fmla="*/ 309 w 238627"/>
                <a:gd name="connsiteY19" fmla="*/ 8187 h 253051"/>
                <a:gd name="connsiteX20" fmla="*/ 92673 w 238627"/>
                <a:gd name="connsiteY20" fmla="*/ 13521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627" h="253051">
                  <a:moveTo>
                    <a:pt x="92673" y="135218"/>
                  </a:moveTo>
                  <a:lnTo>
                    <a:pt x="2840" y="246308"/>
                  </a:lnTo>
                  <a:cubicBezTo>
                    <a:pt x="815" y="248838"/>
                    <a:pt x="562" y="249344"/>
                    <a:pt x="562" y="250357"/>
                  </a:cubicBezTo>
                  <a:cubicBezTo>
                    <a:pt x="562" y="253140"/>
                    <a:pt x="2840" y="253140"/>
                    <a:pt x="7395" y="253140"/>
                  </a:cubicBezTo>
                  <a:lnTo>
                    <a:pt x="217174" y="253140"/>
                  </a:lnTo>
                  <a:lnTo>
                    <a:pt x="238936" y="190130"/>
                  </a:lnTo>
                  <a:lnTo>
                    <a:pt x="232610" y="190130"/>
                  </a:lnTo>
                  <a:cubicBezTo>
                    <a:pt x="226284" y="209109"/>
                    <a:pt x="209329" y="224545"/>
                    <a:pt x="187820" y="231884"/>
                  </a:cubicBezTo>
                  <a:cubicBezTo>
                    <a:pt x="183771" y="233149"/>
                    <a:pt x="166311" y="239222"/>
                    <a:pt x="129112" y="239222"/>
                  </a:cubicBezTo>
                  <a:lnTo>
                    <a:pt x="21566" y="239222"/>
                  </a:lnTo>
                  <a:lnTo>
                    <a:pt x="109374" y="130663"/>
                  </a:lnTo>
                  <a:cubicBezTo>
                    <a:pt x="111146" y="128386"/>
                    <a:pt x="111652" y="127627"/>
                    <a:pt x="111652" y="126615"/>
                  </a:cubicBezTo>
                  <a:cubicBezTo>
                    <a:pt x="111652" y="125602"/>
                    <a:pt x="111399" y="125349"/>
                    <a:pt x="109880" y="123072"/>
                  </a:cubicBezTo>
                  <a:lnTo>
                    <a:pt x="27639" y="10211"/>
                  </a:lnTo>
                  <a:lnTo>
                    <a:pt x="127847" y="10211"/>
                  </a:lnTo>
                  <a:cubicBezTo>
                    <a:pt x="156695" y="10211"/>
                    <a:pt x="214896" y="11982"/>
                    <a:pt x="232610" y="59303"/>
                  </a:cubicBezTo>
                  <a:lnTo>
                    <a:pt x="238936" y="59303"/>
                  </a:lnTo>
                  <a:lnTo>
                    <a:pt x="217174" y="89"/>
                  </a:lnTo>
                  <a:lnTo>
                    <a:pt x="7395" y="89"/>
                  </a:lnTo>
                  <a:cubicBezTo>
                    <a:pt x="562" y="89"/>
                    <a:pt x="309" y="342"/>
                    <a:pt x="309" y="8187"/>
                  </a:cubicBezTo>
                  <a:lnTo>
                    <a:pt x="92673" y="13521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BB4CE1AF-252A-3EDC-6CB1-37D9714D23A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951093" y="5532652"/>
              <a:ext cx="108229" cy="79888"/>
            </a:xfrm>
            <a:custGeom>
              <a:avLst/>
              <a:gdLst>
                <a:gd name="connsiteX0" fmla="*/ 13605 w 108229"/>
                <a:gd name="connsiteY0" fmla="*/ 67049 h 79888"/>
                <a:gd name="connsiteX1" fmla="*/ 11834 w 108229"/>
                <a:gd name="connsiteY1" fmla="*/ 74311 h 79888"/>
                <a:gd name="connsiteX2" fmla="*/ 17856 w 108229"/>
                <a:gd name="connsiteY2" fmla="*/ 79980 h 79888"/>
                <a:gd name="connsiteX3" fmla="*/ 24765 w 108229"/>
                <a:gd name="connsiteY3" fmla="*/ 76083 h 79888"/>
                <a:gd name="connsiteX4" fmla="*/ 27953 w 108229"/>
                <a:gd name="connsiteY4" fmla="*/ 65100 h 79888"/>
                <a:gd name="connsiteX5" fmla="*/ 31850 w 108229"/>
                <a:gd name="connsiteY5" fmla="*/ 49158 h 79888"/>
                <a:gd name="connsiteX6" fmla="*/ 34861 w 108229"/>
                <a:gd name="connsiteY6" fmla="*/ 37290 h 79888"/>
                <a:gd name="connsiteX7" fmla="*/ 42301 w 108229"/>
                <a:gd name="connsiteY7" fmla="*/ 21348 h 79888"/>
                <a:gd name="connsiteX8" fmla="*/ 68871 w 108229"/>
                <a:gd name="connsiteY8" fmla="*/ 5051 h 79888"/>
                <a:gd name="connsiteX9" fmla="*/ 79322 w 108229"/>
                <a:gd name="connsiteY9" fmla="*/ 17451 h 79888"/>
                <a:gd name="connsiteX10" fmla="*/ 68871 w 108229"/>
                <a:gd name="connsiteY10" fmla="*/ 55181 h 79888"/>
                <a:gd name="connsiteX11" fmla="*/ 66214 w 108229"/>
                <a:gd name="connsiteY11" fmla="*/ 64746 h 79888"/>
                <a:gd name="connsiteX12" fmla="*/ 83042 w 108229"/>
                <a:gd name="connsiteY12" fmla="*/ 79980 h 79888"/>
                <a:gd name="connsiteX13" fmla="*/ 108550 w 108229"/>
                <a:gd name="connsiteY13" fmla="*/ 52878 h 79888"/>
                <a:gd name="connsiteX14" fmla="*/ 105716 w 108229"/>
                <a:gd name="connsiteY14" fmla="*/ 50575 h 79888"/>
                <a:gd name="connsiteX15" fmla="*/ 102350 w 108229"/>
                <a:gd name="connsiteY15" fmla="*/ 53587 h 79888"/>
                <a:gd name="connsiteX16" fmla="*/ 83574 w 108229"/>
                <a:gd name="connsiteY16" fmla="*/ 75020 h 79888"/>
                <a:gd name="connsiteX17" fmla="*/ 79145 w 108229"/>
                <a:gd name="connsiteY17" fmla="*/ 68820 h 79888"/>
                <a:gd name="connsiteX18" fmla="*/ 83219 w 108229"/>
                <a:gd name="connsiteY18" fmla="*/ 54472 h 79888"/>
                <a:gd name="connsiteX19" fmla="*/ 92607 w 108229"/>
                <a:gd name="connsiteY19" fmla="*/ 20285 h 79888"/>
                <a:gd name="connsiteX20" fmla="*/ 69580 w 108229"/>
                <a:gd name="connsiteY20" fmla="*/ 92 h 79888"/>
                <a:gd name="connsiteX21" fmla="*/ 39644 w 108229"/>
                <a:gd name="connsiteY21" fmla="*/ 16211 h 79888"/>
                <a:gd name="connsiteX22" fmla="*/ 20690 w 108229"/>
                <a:gd name="connsiteY22" fmla="*/ 92 h 79888"/>
                <a:gd name="connsiteX23" fmla="*/ 6697 w 108229"/>
                <a:gd name="connsiteY23" fmla="*/ 9657 h 79888"/>
                <a:gd name="connsiteX24" fmla="*/ 320 w 108229"/>
                <a:gd name="connsiteY24" fmla="*/ 27193 h 79888"/>
                <a:gd name="connsiteX25" fmla="*/ 3331 w 108229"/>
                <a:gd name="connsiteY25" fmla="*/ 29496 h 79888"/>
                <a:gd name="connsiteX26" fmla="*/ 7228 w 108229"/>
                <a:gd name="connsiteY26" fmla="*/ 24182 h 79888"/>
                <a:gd name="connsiteX27" fmla="*/ 20159 w 108229"/>
                <a:gd name="connsiteY27" fmla="*/ 5051 h 79888"/>
                <a:gd name="connsiteX28" fmla="*/ 26004 w 108229"/>
                <a:gd name="connsiteY28" fmla="*/ 13731 h 79888"/>
                <a:gd name="connsiteX29" fmla="*/ 23170 w 108229"/>
                <a:gd name="connsiteY29" fmla="*/ 28433 h 79888"/>
                <a:gd name="connsiteX30" fmla="*/ 19273 w 108229"/>
                <a:gd name="connsiteY30" fmla="*/ 44375 h 79888"/>
                <a:gd name="connsiteX31" fmla="*/ 13605 w 108229"/>
                <a:gd name="connsiteY31" fmla="*/ 67049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9888">
                  <a:moveTo>
                    <a:pt x="13605" y="67049"/>
                  </a:moveTo>
                  <a:cubicBezTo>
                    <a:pt x="12896" y="69352"/>
                    <a:pt x="11834" y="73780"/>
                    <a:pt x="11834" y="74311"/>
                  </a:cubicBezTo>
                  <a:cubicBezTo>
                    <a:pt x="11834" y="78208"/>
                    <a:pt x="15022" y="79980"/>
                    <a:pt x="17856" y="79980"/>
                  </a:cubicBezTo>
                  <a:cubicBezTo>
                    <a:pt x="21045" y="79980"/>
                    <a:pt x="23879" y="77677"/>
                    <a:pt x="24765" y="76083"/>
                  </a:cubicBezTo>
                  <a:cubicBezTo>
                    <a:pt x="25650" y="74489"/>
                    <a:pt x="27067" y="68820"/>
                    <a:pt x="27953" y="65100"/>
                  </a:cubicBezTo>
                  <a:cubicBezTo>
                    <a:pt x="28839" y="61735"/>
                    <a:pt x="30787" y="53587"/>
                    <a:pt x="31850" y="49158"/>
                  </a:cubicBezTo>
                  <a:cubicBezTo>
                    <a:pt x="32913" y="45261"/>
                    <a:pt x="33976" y="41364"/>
                    <a:pt x="34861" y="37290"/>
                  </a:cubicBezTo>
                  <a:cubicBezTo>
                    <a:pt x="36810" y="30027"/>
                    <a:pt x="37164" y="28610"/>
                    <a:pt x="42301" y="21348"/>
                  </a:cubicBezTo>
                  <a:cubicBezTo>
                    <a:pt x="47261" y="14262"/>
                    <a:pt x="55586" y="5051"/>
                    <a:pt x="68871" y="5051"/>
                  </a:cubicBezTo>
                  <a:cubicBezTo>
                    <a:pt x="79145" y="5051"/>
                    <a:pt x="79322" y="14085"/>
                    <a:pt x="79322" y="17451"/>
                  </a:cubicBezTo>
                  <a:cubicBezTo>
                    <a:pt x="79322" y="28079"/>
                    <a:pt x="71705" y="47741"/>
                    <a:pt x="68871" y="55181"/>
                  </a:cubicBezTo>
                  <a:cubicBezTo>
                    <a:pt x="66923" y="60141"/>
                    <a:pt x="66214" y="61735"/>
                    <a:pt x="66214" y="64746"/>
                  </a:cubicBezTo>
                  <a:cubicBezTo>
                    <a:pt x="66214" y="74134"/>
                    <a:pt x="74008" y="79980"/>
                    <a:pt x="83042" y="79980"/>
                  </a:cubicBezTo>
                  <a:cubicBezTo>
                    <a:pt x="100756" y="79980"/>
                    <a:pt x="108550" y="55535"/>
                    <a:pt x="108550" y="52878"/>
                  </a:cubicBezTo>
                  <a:cubicBezTo>
                    <a:pt x="108550" y="50575"/>
                    <a:pt x="106247" y="50575"/>
                    <a:pt x="105716" y="50575"/>
                  </a:cubicBezTo>
                  <a:cubicBezTo>
                    <a:pt x="103236" y="50575"/>
                    <a:pt x="103058" y="51638"/>
                    <a:pt x="102350" y="53587"/>
                  </a:cubicBezTo>
                  <a:cubicBezTo>
                    <a:pt x="98276" y="67757"/>
                    <a:pt x="90659" y="75020"/>
                    <a:pt x="83574" y="75020"/>
                  </a:cubicBezTo>
                  <a:cubicBezTo>
                    <a:pt x="79854" y="75020"/>
                    <a:pt x="79145" y="72540"/>
                    <a:pt x="79145" y="68820"/>
                  </a:cubicBezTo>
                  <a:cubicBezTo>
                    <a:pt x="79145" y="64746"/>
                    <a:pt x="80031" y="62443"/>
                    <a:pt x="83219" y="54472"/>
                  </a:cubicBezTo>
                  <a:cubicBezTo>
                    <a:pt x="85345" y="48981"/>
                    <a:pt x="92607" y="30205"/>
                    <a:pt x="92607" y="20285"/>
                  </a:cubicBezTo>
                  <a:cubicBezTo>
                    <a:pt x="92607" y="3103"/>
                    <a:pt x="78968" y="92"/>
                    <a:pt x="69580" y="92"/>
                  </a:cubicBezTo>
                  <a:cubicBezTo>
                    <a:pt x="54878" y="92"/>
                    <a:pt x="44958" y="9125"/>
                    <a:pt x="39644" y="16211"/>
                  </a:cubicBezTo>
                  <a:cubicBezTo>
                    <a:pt x="38404" y="3989"/>
                    <a:pt x="27953" y="92"/>
                    <a:pt x="20690" y="92"/>
                  </a:cubicBezTo>
                  <a:cubicBezTo>
                    <a:pt x="13074" y="92"/>
                    <a:pt x="8999" y="5583"/>
                    <a:pt x="6697" y="9657"/>
                  </a:cubicBezTo>
                  <a:cubicBezTo>
                    <a:pt x="2800" y="16211"/>
                    <a:pt x="320" y="26308"/>
                    <a:pt x="320" y="27193"/>
                  </a:cubicBezTo>
                  <a:cubicBezTo>
                    <a:pt x="320" y="29496"/>
                    <a:pt x="2800" y="29496"/>
                    <a:pt x="3331" y="29496"/>
                  </a:cubicBezTo>
                  <a:cubicBezTo>
                    <a:pt x="5811" y="29496"/>
                    <a:pt x="5988" y="28965"/>
                    <a:pt x="7228" y="24182"/>
                  </a:cubicBezTo>
                  <a:cubicBezTo>
                    <a:pt x="9885" y="13731"/>
                    <a:pt x="13251" y="5051"/>
                    <a:pt x="20159" y="5051"/>
                  </a:cubicBezTo>
                  <a:cubicBezTo>
                    <a:pt x="24765" y="5051"/>
                    <a:pt x="26004" y="8948"/>
                    <a:pt x="26004" y="13731"/>
                  </a:cubicBezTo>
                  <a:cubicBezTo>
                    <a:pt x="26004" y="17097"/>
                    <a:pt x="24410" y="23651"/>
                    <a:pt x="23170" y="28433"/>
                  </a:cubicBezTo>
                  <a:cubicBezTo>
                    <a:pt x="21930" y="33216"/>
                    <a:pt x="20159" y="40478"/>
                    <a:pt x="19273" y="44375"/>
                  </a:cubicBezTo>
                  <a:lnTo>
                    <a:pt x="13605" y="6704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AC3A5B5A-01F7-78E2-59A7-026BDE6EC7C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942767" y="5696475"/>
              <a:ext cx="77762" cy="153576"/>
            </a:xfrm>
            <a:custGeom>
              <a:avLst/>
              <a:gdLst>
                <a:gd name="connsiteX0" fmla="*/ 78082 w 77762"/>
                <a:gd name="connsiteY0" fmla="*/ 6831 h 153576"/>
                <a:gd name="connsiteX1" fmla="*/ 70997 w 77762"/>
                <a:gd name="connsiteY1" fmla="*/ 100 h 153576"/>
                <a:gd name="connsiteX2" fmla="*/ 61077 w 77762"/>
                <a:gd name="connsiteY2" fmla="*/ 9842 h 153576"/>
                <a:gd name="connsiteX3" fmla="*/ 68163 w 77762"/>
                <a:gd name="connsiteY3" fmla="*/ 16573 h 153576"/>
                <a:gd name="connsiteX4" fmla="*/ 78082 w 77762"/>
                <a:gd name="connsiteY4" fmla="*/ 6831 h 153576"/>
                <a:gd name="connsiteX5" fmla="*/ 40530 w 77762"/>
                <a:gd name="connsiteY5" fmla="*/ 126220 h 153576"/>
                <a:gd name="connsiteX6" fmla="*/ 17679 w 77762"/>
                <a:gd name="connsiteY6" fmla="*/ 148716 h 153576"/>
                <a:gd name="connsiteX7" fmla="*/ 11302 w 77762"/>
                <a:gd name="connsiteY7" fmla="*/ 147654 h 153576"/>
                <a:gd name="connsiteX8" fmla="*/ 17325 w 77762"/>
                <a:gd name="connsiteY8" fmla="*/ 138620 h 153576"/>
                <a:gd name="connsiteX9" fmla="*/ 10417 w 77762"/>
                <a:gd name="connsiteY9" fmla="*/ 132066 h 153576"/>
                <a:gd name="connsiteX10" fmla="*/ 320 w 77762"/>
                <a:gd name="connsiteY10" fmla="*/ 142517 h 153576"/>
                <a:gd name="connsiteX11" fmla="*/ 17856 w 77762"/>
                <a:gd name="connsiteY11" fmla="*/ 153676 h 153576"/>
                <a:gd name="connsiteX12" fmla="*/ 54700 w 77762"/>
                <a:gd name="connsiteY12" fmla="*/ 125689 h 153576"/>
                <a:gd name="connsiteX13" fmla="*/ 70643 w 77762"/>
                <a:gd name="connsiteY13" fmla="*/ 62274 h 153576"/>
                <a:gd name="connsiteX14" fmla="*/ 71528 w 77762"/>
                <a:gd name="connsiteY14" fmla="*/ 56074 h 153576"/>
                <a:gd name="connsiteX15" fmla="*/ 52575 w 77762"/>
                <a:gd name="connsiteY15" fmla="*/ 39424 h 153576"/>
                <a:gd name="connsiteX16" fmla="*/ 21576 w 77762"/>
                <a:gd name="connsiteY16" fmla="*/ 66525 h 153576"/>
                <a:gd name="connsiteX17" fmla="*/ 24587 w 77762"/>
                <a:gd name="connsiteY17" fmla="*/ 68828 h 153576"/>
                <a:gd name="connsiteX18" fmla="*/ 28130 w 77762"/>
                <a:gd name="connsiteY18" fmla="*/ 65640 h 153576"/>
                <a:gd name="connsiteX19" fmla="*/ 52043 w 77762"/>
                <a:gd name="connsiteY19" fmla="*/ 44383 h 153576"/>
                <a:gd name="connsiteX20" fmla="*/ 58066 w 77762"/>
                <a:gd name="connsiteY20" fmla="*/ 53063 h 153576"/>
                <a:gd name="connsiteX21" fmla="*/ 57535 w 77762"/>
                <a:gd name="connsiteY21" fmla="*/ 58377 h 153576"/>
                <a:gd name="connsiteX22" fmla="*/ 40530 w 77762"/>
                <a:gd name="connsiteY22" fmla="*/ 126220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3576">
                  <a:moveTo>
                    <a:pt x="78082" y="6831"/>
                  </a:moveTo>
                  <a:cubicBezTo>
                    <a:pt x="78082" y="3819"/>
                    <a:pt x="75780" y="100"/>
                    <a:pt x="70997" y="100"/>
                  </a:cubicBezTo>
                  <a:cubicBezTo>
                    <a:pt x="65860" y="100"/>
                    <a:pt x="61077" y="5059"/>
                    <a:pt x="61077" y="9842"/>
                  </a:cubicBezTo>
                  <a:cubicBezTo>
                    <a:pt x="61077" y="12676"/>
                    <a:pt x="63203" y="16573"/>
                    <a:pt x="68163" y="16573"/>
                  </a:cubicBezTo>
                  <a:cubicBezTo>
                    <a:pt x="72945" y="16573"/>
                    <a:pt x="78082" y="11968"/>
                    <a:pt x="78082" y="6831"/>
                  </a:cubicBezTo>
                  <a:close/>
                  <a:moveTo>
                    <a:pt x="40530" y="126220"/>
                  </a:moveTo>
                  <a:cubicBezTo>
                    <a:pt x="37518" y="138443"/>
                    <a:pt x="28130" y="148716"/>
                    <a:pt x="17679" y="148716"/>
                  </a:cubicBezTo>
                  <a:cubicBezTo>
                    <a:pt x="15376" y="148716"/>
                    <a:pt x="13251" y="148362"/>
                    <a:pt x="11302" y="147654"/>
                  </a:cubicBezTo>
                  <a:cubicBezTo>
                    <a:pt x="15908" y="145528"/>
                    <a:pt x="17325" y="141277"/>
                    <a:pt x="17325" y="138620"/>
                  </a:cubicBezTo>
                  <a:cubicBezTo>
                    <a:pt x="17325" y="134368"/>
                    <a:pt x="13959" y="132066"/>
                    <a:pt x="10417" y="132066"/>
                  </a:cubicBezTo>
                  <a:cubicBezTo>
                    <a:pt x="4925" y="132066"/>
                    <a:pt x="320" y="136848"/>
                    <a:pt x="320" y="142517"/>
                  </a:cubicBezTo>
                  <a:cubicBezTo>
                    <a:pt x="320" y="149248"/>
                    <a:pt x="7228" y="153676"/>
                    <a:pt x="17856" y="153676"/>
                  </a:cubicBezTo>
                  <a:cubicBezTo>
                    <a:pt x="28484" y="153676"/>
                    <a:pt x="49209" y="147299"/>
                    <a:pt x="54700" y="125689"/>
                  </a:cubicBezTo>
                  <a:lnTo>
                    <a:pt x="70643" y="62274"/>
                  </a:lnTo>
                  <a:cubicBezTo>
                    <a:pt x="71174" y="60326"/>
                    <a:pt x="71528" y="58731"/>
                    <a:pt x="71528" y="56074"/>
                  </a:cubicBezTo>
                  <a:cubicBezTo>
                    <a:pt x="71528" y="46332"/>
                    <a:pt x="63203" y="39424"/>
                    <a:pt x="52575" y="39424"/>
                  </a:cubicBezTo>
                  <a:cubicBezTo>
                    <a:pt x="32913" y="39424"/>
                    <a:pt x="21576" y="64046"/>
                    <a:pt x="21576" y="66525"/>
                  </a:cubicBezTo>
                  <a:cubicBezTo>
                    <a:pt x="21576" y="68828"/>
                    <a:pt x="24056" y="68828"/>
                    <a:pt x="24587" y="68828"/>
                  </a:cubicBezTo>
                  <a:cubicBezTo>
                    <a:pt x="26713" y="68828"/>
                    <a:pt x="26890" y="68297"/>
                    <a:pt x="28130" y="65640"/>
                  </a:cubicBezTo>
                  <a:cubicBezTo>
                    <a:pt x="32558" y="55366"/>
                    <a:pt x="41770" y="44383"/>
                    <a:pt x="52043" y="44383"/>
                  </a:cubicBezTo>
                  <a:cubicBezTo>
                    <a:pt x="56472" y="44383"/>
                    <a:pt x="58066" y="47395"/>
                    <a:pt x="58066" y="53063"/>
                  </a:cubicBezTo>
                  <a:cubicBezTo>
                    <a:pt x="58066" y="55012"/>
                    <a:pt x="57712" y="57492"/>
                    <a:pt x="57535" y="58377"/>
                  </a:cubicBezTo>
                  <a:lnTo>
                    <a:pt x="40530" y="12622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E00FDEB5-4386-F0DD-C320-329A9CEB7C1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049139" y="5745719"/>
              <a:ext cx="130371" cy="47649"/>
            </a:xfrm>
            <a:custGeom>
              <a:avLst/>
              <a:gdLst>
                <a:gd name="connsiteX0" fmla="*/ 123964 w 130371"/>
                <a:gd name="connsiteY0" fmla="*/ 8779 h 47649"/>
                <a:gd name="connsiteX1" fmla="*/ 130695 w 130371"/>
                <a:gd name="connsiteY1" fmla="*/ 4351 h 47649"/>
                <a:gd name="connsiteX2" fmla="*/ 124141 w 130371"/>
                <a:gd name="connsiteY2" fmla="*/ 100 h 47649"/>
                <a:gd name="connsiteX3" fmla="*/ 6878 w 130371"/>
                <a:gd name="connsiteY3" fmla="*/ 100 h 47649"/>
                <a:gd name="connsiteX4" fmla="*/ 323 w 130371"/>
                <a:gd name="connsiteY4" fmla="*/ 4351 h 47649"/>
                <a:gd name="connsiteX5" fmla="*/ 7055 w 130371"/>
                <a:gd name="connsiteY5" fmla="*/ 8779 h 47649"/>
                <a:gd name="connsiteX6" fmla="*/ 123964 w 130371"/>
                <a:gd name="connsiteY6" fmla="*/ 8779 h 47649"/>
                <a:gd name="connsiteX7" fmla="*/ 124141 w 130371"/>
                <a:gd name="connsiteY7" fmla="*/ 47749 h 47649"/>
                <a:gd name="connsiteX8" fmla="*/ 130695 w 130371"/>
                <a:gd name="connsiteY8" fmla="*/ 43498 h 47649"/>
                <a:gd name="connsiteX9" fmla="*/ 123964 w 130371"/>
                <a:gd name="connsiteY9" fmla="*/ 39069 h 47649"/>
                <a:gd name="connsiteX10" fmla="*/ 7055 w 130371"/>
                <a:gd name="connsiteY10" fmla="*/ 39069 h 47649"/>
                <a:gd name="connsiteX11" fmla="*/ 323 w 130371"/>
                <a:gd name="connsiteY11" fmla="*/ 43498 h 47649"/>
                <a:gd name="connsiteX12" fmla="*/ 6878 w 130371"/>
                <a:gd name="connsiteY12" fmla="*/ 47749 h 47649"/>
                <a:gd name="connsiteX13" fmla="*/ 124141 w 130371"/>
                <a:gd name="connsiteY13" fmla="*/ 47749 h 4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371" h="47649">
                  <a:moveTo>
                    <a:pt x="123964" y="8779"/>
                  </a:moveTo>
                  <a:cubicBezTo>
                    <a:pt x="126621" y="8779"/>
                    <a:pt x="130695" y="8779"/>
                    <a:pt x="130695" y="4351"/>
                  </a:cubicBezTo>
                  <a:cubicBezTo>
                    <a:pt x="130695" y="100"/>
                    <a:pt x="126444" y="100"/>
                    <a:pt x="124141" y="100"/>
                  </a:cubicBezTo>
                  <a:lnTo>
                    <a:pt x="6878" y="100"/>
                  </a:lnTo>
                  <a:cubicBezTo>
                    <a:pt x="4575" y="100"/>
                    <a:pt x="323" y="100"/>
                    <a:pt x="323" y="4351"/>
                  </a:cubicBezTo>
                  <a:cubicBezTo>
                    <a:pt x="323" y="8779"/>
                    <a:pt x="4398" y="8779"/>
                    <a:pt x="7055" y="8779"/>
                  </a:cubicBezTo>
                  <a:lnTo>
                    <a:pt x="123964" y="8779"/>
                  </a:lnTo>
                  <a:close/>
                  <a:moveTo>
                    <a:pt x="124141" y="47749"/>
                  </a:moveTo>
                  <a:cubicBezTo>
                    <a:pt x="126444" y="47749"/>
                    <a:pt x="130695" y="47749"/>
                    <a:pt x="130695" y="43498"/>
                  </a:cubicBezTo>
                  <a:cubicBezTo>
                    <a:pt x="130695" y="39069"/>
                    <a:pt x="126621" y="39069"/>
                    <a:pt x="123964" y="39069"/>
                  </a:cubicBezTo>
                  <a:lnTo>
                    <a:pt x="7055" y="39069"/>
                  </a:lnTo>
                  <a:cubicBezTo>
                    <a:pt x="4398" y="39069"/>
                    <a:pt x="323" y="39069"/>
                    <a:pt x="323" y="43498"/>
                  </a:cubicBezTo>
                  <a:cubicBezTo>
                    <a:pt x="323" y="47749"/>
                    <a:pt x="4575" y="47749"/>
                    <a:pt x="6878" y="47749"/>
                  </a:cubicBezTo>
                  <a:lnTo>
                    <a:pt x="124141" y="4774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F3002070-91E5-6AC2-1CFD-77BE523E825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211393" y="5696298"/>
              <a:ext cx="64477" cy="117618"/>
            </a:xfrm>
            <a:custGeom>
              <a:avLst/>
              <a:gdLst>
                <a:gd name="connsiteX0" fmla="*/ 40362 w 64477"/>
                <a:gd name="connsiteY0" fmla="*/ 5059 h 117618"/>
                <a:gd name="connsiteX1" fmla="*/ 35048 w 64477"/>
                <a:gd name="connsiteY1" fmla="*/ 100 h 117618"/>
                <a:gd name="connsiteX2" fmla="*/ 330 w 64477"/>
                <a:gd name="connsiteY2" fmla="*/ 11436 h 117618"/>
                <a:gd name="connsiteX3" fmla="*/ 330 w 64477"/>
                <a:gd name="connsiteY3" fmla="*/ 17813 h 117618"/>
                <a:gd name="connsiteX4" fmla="*/ 26014 w 64477"/>
                <a:gd name="connsiteY4" fmla="*/ 12853 h 117618"/>
                <a:gd name="connsiteX5" fmla="*/ 26014 w 64477"/>
                <a:gd name="connsiteY5" fmla="*/ 103192 h 117618"/>
                <a:gd name="connsiteX6" fmla="*/ 8301 w 64477"/>
                <a:gd name="connsiteY6" fmla="*/ 111341 h 117618"/>
                <a:gd name="connsiteX7" fmla="*/ 1570 w 64477"/>
                <a:gd name="connsiteY7" fmla="*/ 111341 h 117618"/>
                <a:gd name="connsiteX8" fmla="*/ 1570 w 64477"/>
                <a:gd name="connsiteY8" fmla="*/ 117718 h 117618"/>
                <a:gd name="connsiteX9" fmla="*/ 33100 w 64477"/>
                <a:gd name="connsiteY9" fmla="*/ 117009 h 117618"/>
                <a:gd name="connsiteX10" fmla="*/ 64807 w 64477"/>
                <a:gd name="connsiteY10" fmla="*/ 117718 h 117618"/>
                <a:gd name="connsiteX11" fmla="*/ 64807 w 64477"/>
                <a:gd name="connsiteY11" fmla="*/ 111341 h 117618"/>
                <a:gd name="connsiteX12" fmla="*/ 58076 w 64477"/>
                <a:gd name="connsiteY12" fmla="*/ 111341 h 117618"/>
                <a:gd name="connsiteX13" fmla="*/ 40362 w 64477"/>
                <a:gd name="connsiteY13" fmla="*/ 103192 h 117618"/>
                <a:gd name="connsiteX14" fmla="*/ 40362 w 64477"/>
                <a:gd name="connsiteY14" fmla="*/ 505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362" y="5059"/>
                  </a:moveTo>
                  <a:cubicBezTo>
                    <a:pt x="40362" y="277"/>
                    <a:pt x="40008" y="100"/>
                    <a:pt x="35048" y="100"/>
                  </a:cubicBezTo>
                  <a:cubicBezTo>
                    <a:pt x="23712" y="11259"/>
                    <a:pt x="7592" y="11436"/>
                    <a:pt x="330" y="11436"/>
                  </a:cubicBezTo>
                  <a:lnTo>
                    <a:pt x="330" y="17813"/>
                  </a:lnTo>
                  <a:cubicBezTo>
                    <a:pt x="4581" y="17813"/>
                    <a:pt x="16272" y="17813"/>
                    <a:pt x="26014" y="12853"/>
                  </a:cubicBezTo>
                  <a:lnTo>
                    <a:pt x="26014" y="103192"/>
                  </a:lnTo>
                  <a:cubicBezTo>
                    <a:pt x="26014" y="109038"/>
                    <a:pt x="26014" y="111341"/>
                    <a:pt x="8301" y="111341"/>
                  </a:cubicBezTo>
                  <a:lnTo>
                    <a:pt x="1570" y="111341"/>
                  </a:lnTo>
                  <a:lnTo>
                    <a:pt x="1570" y="117718"/>
                  </a:lnTo>
                  <a:cubicBezTo>
                    <a:pt x="4758" y="117541"/>
                    <a:pt x="26546" y="117009"/>
                    <a:pt x="33100" y="117009"/>
                  </a:cubicBezTo>
                  <a:cubicBezTo>
                    <a:pt x="38591" y="117009"/>
                    <a:pt x="60910" y="117541"/>
                    <a:pt x="64807" y="117718"/>
                  </a:cubicBezTo>
                  <a:lnTo>
                    <a:pt x="64807" y="111341"/>
                  </a:lnTo>
                  <a:lnTo>
                    <a:pt x="58076" y="111341"/>
                  </a:lnTo>
                  <a:cubicBezTo>
                    <a:pt x="40362" y="111341"/>
                    <a:pt x="40362" y="109038"/>
                    <a:pt x="40362" y="103192"/>
                  </a:cubicBezTo>
                  <a:lnTo>
                    <a:pt x="40362" y="505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BE74D7DB-332F-79BC-B48F-9ABDCD2CA07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354867" y="5624633"/>
              <a:ext cx="97930" cy="116150"/>
            </a:xfrm>
            <a:custGeom>
              <a:avLst/>
              <a:gdLst>
                <a:gd name="connsiteX0" fmla="*/ 21592 w 97930"/>
                <a:gd name="connsiteY0" fmla="*/ 49695 h 116150"/>
                <a:gd name="connsiteX1" fmla="*/ 52970 w 97930"/>
                <a:gd name="connsiteY1" fmla="*/ 5664 h 116150"/>
                <a:gd name="connsiteX2" fmla="*/ 81565 w 97930"/>
                <a:gd name="connsiteY2" fmla="*/ 49695 h 116150"/>
                <a:gd name="connsiteX3" fmla="*/ 21592 w 97930"/>
                <a:gd name="connsiteY3" fmla="*/ 49695 h 116150"/>
                <a:gd name="connsiteX4" fmla="*/ 21339 w 97930"/>
                <a:gd name="connsiteY4" fmla="*/ 55009 h 116150"/>
                <a:gd name="connsiteX5" fmla="*/ 91940 w 97930"/>
                <a:gd name="connsiteY5" fmla="*/ 55009 h 116150"/>
                <a:gd name="connsiteX6" fmla="*/ 98266 w 97930"/>
                <a:gd name="connsiteY6" fmla="*/ 49695 h 116150"/>
                <a:gd name="connsiteX7" fmla="*/ 52970 w 97930"/>
                <a:gd name="connsiteY7" fmla="*/ 97 h 116150"/>
                <a:gd name="connsiteX8" fmla="*/ 336 w 97930"/>
                <a:gd name="connsiteY8" fmla="*/ 57792 h 116150"/>
                <a:gd name="connsiteX9" fmla="*/ 56007 w 97930"/>
                <a:gd name="connsiteY9" fmla="*/ 116247 h 116150"/>
                <a:gd name="connsiteX10" fmla="*/ 98266 w 97930"/>
                <a:gd name="connsiteY10" fmla="*/ 83350 h 116150"/>
                <a:gd name="connsiteX11" fmla="*/ 94977 w 97930"/>
                <a:gd name="connsiteY11" fmla="*/ 80314 h 116150"/>
                <a:gd name="connsiteX12" fmla="*/ 91687 w 97930"/>
                <a:gd name="connsiteY12" fmla="*/ 83856 h 116150"/>
                <a:gd name="connsiteX13" fmla="*/ 57525 w 97930"/>
                <a:gd name="connsiteY13" fmla="*/ 109921 h 116150"/>
                <a:gd name="connsiteX14" fmla="*/ 28930 w 97930"/>
                <a:gd name="connsiteY14" fmla="*/ 92966 h 116150"/>
                <a:gd name="connsiteX15" fmla="*/ 21339 w 97930"/>
                <a:gd name="connsiteY15" fmla="*/ 5500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6150">
                  <a:moveTo>
                    <a:pt x="21592" y="49695"/>
                  </a:moveTo>
                  <a:cubicBezTo>
                    <a:pt x="23110" y="11990"/>
                    <a:pt x="44367" y="5664"/>
                    <a:pt x="52970" y="5664"/>
                  </a:cubicBezTo>
                  <a:cubicBezTo>
                    <a:pt x="79035" y="5664"/>
                    <a:pt x="81565" y="39826"/>
                    <a:pt x="81565" y="49695"/>
                  </a:cubicBezTo>
                  <a:lnTo>
                    <a:pt x="21592" y="49695"/>
                  </a:lnTo>
                  <a:close/>
                  <a:moveTo>
                    <a:pt x="21339" y="55009"/>
                  </a:moveTo>
                  <a:lnTo>
                    <a:pt x="91940" y="55009"/>
                  </a:lnTo>
                  <a:cubicBezTo>
                    <a:pt x="97507" y="55009"/>
                    <a:pt x="98266" y="55009"/>
                    <a:pt x="98266" y="49695"/>
                  </a:cubicBezTo>
                  <a:cubicBezTo>
                    <a:pt x="98266" y="24642"/>
                    <a:pt x="84602" y="97"/>
                    <a:pt x="52970" y="97"/>
                  </a:cubicBezTo>
                  <a:cubicBezTo>
                    <a:pt x="23616" y="97"/>
                    <a:pt x="336" y="26161"/>
                    <a:pt x="336" y="57792"/>
                  </a:cubicBezTo>
                  <a:cubicBezTo>
                    <a:pt x="336" y="91701"/>
                    <a:pt x="26906" y="116247"/>
                    <a:pt x="56007" y="116247"/>
                  </a:cubicBezTo>
                  <a:cubicBezTo>
                    <a:pt x="86879" y="116247"/>
                    <a:pt x="98266" y="88158"/>
                    <a:pt x="98266" y="83350"/>
                  </a:cubicBezTo>
                  <a:cubicBezTo>
                    <a:pt x="98266" y="80820"/>
                    <a:pt x="96242" y="80314"/>
                    <a:pt x="94977" y="80314"/>
                  </a:cubicBezTo>
                  <a:cubicBezTo>
                    <a:pt x="92699" y="80314"/>
                    <a:pt x="92193" y="81832"/>
                    <a:pt x="91687" y="83856"/>
                  </a:cubicBezTo>
                  <a:cubicBezTo>
                    <a:pt x="82830" y="109921"/>
                    <a:pt x="60056" y="109921"/>
                    <a:pt x="57525" y="109921"/>
                  </a:cubicBezTo>
                  <a:cubicBezTo>
                    <a:pt x="44873" y="109921"/>
                    <a:pt x="34751" y="102329"/>
                    <a:pt x="28930" y="92966"/>
                  </a:cubicBezTo>
                  <a:cubicBezTo>
                    <a:pt x="21339" y="80820"/>
                    <a:pt x="21339" y="64118"/>
                    <a:pt x="21339" y="5500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F2E0BC85-5435-95BD-81B5-C9E10412DCE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463285" y="5628935"/>
              <a:ext cx="127537" cy="109065"/>
            </a:xfrm>
            <a:custGeom>
              <a:avLst/>
              <a:gdLst>
                <a:gd name="connsiteX0" fmla="*/ 69929 w 127537"/>
                <a:gd name="connsiteY0" fmla="*/ 49695 h 109065"/>
                <a:gd name="connsiteX1" fmla="*/ 93210 w 127537"/>
                <a:gd name="connsiteY1" fmla="*/ 21100 h 109065"/>
                <a:gd name="connsiteX2" fmla="*/ 123323 w 127537"/>
                <a:gd name="connsiteY2" fmla="*/ 7941 h 109065"/>
                <a:gd name="connsiteX3" fmla="*/ 123323 w 127537"/>
                <a:gd name="connsiteY3" fmla="*/ 97 h 109065"/>
                <a:gd name="connsiteX4" fmla="*/ 102573 w 127537"/>
                <a:gd name="connsiteY4" fmla="*/ 856 h 109065"/>
                <a:gd name="connsiteX5" fmla="*/ 78280 w 127537"/>
                <a:gd name="connsiteY5" fmla="*/ 97 h 109065"/>
                <a:gd name="connsiteX6" fmla="*/ 78280 w 127537"/>
                <a:gd name="connsiteY6" fmla="*/ 7941 h 109065"/>
                <a:gd name="connsiteX7" fmla="*/ 85618 w 127537"/>
                <a:gd name="connsiteY7" fmla="*/ 15786 h 109065"/>
                <a:gd name="connsiteX8" fmla="*/ 81823 w 127537"/>
                <a:gd name="connsiteY8" fmla="*/ 24642 h 109065"/>
                <a:gd name="connsiteX9" fmla="*/ 66133 w 127537"/>
                <a:gd name="connsiteY9" fmla="*/ 44380 h 109065"/>
                <a:gd name="connsiteX10" fmla="*/ 46395 w 127537"/>
                <a:gd name="connsiteY10" fmla="*/ 18822 h 109065"/>
                <a:gd name="connsiteX11" fmla="*/ 44118 w 127537"/>
                <a:gd name="connsiteY11" fmla="*/ 14267 h 109065"/>
                <a:gd name="connsiteX12" fmla="*/ 52975 w 127537"/>
                <a:gd name="connsiteY12" fmla="*/ 7941 h 109065"/>
                <a:gd name="connsiteX13" fmla="*/ 52975 w 127537"/>
                <a:gd name="connsiteY13" fmla="*/ 97 h 109065"/>
                <a:gd name="connsiteX14" fmla="*/ 25645 w 127537"/>
                <a:gd name="connsiteY14" fmla="*/ 856 h 109065"/>
                <a:gd name="connsiteX15" fmla="*/ 1605 w 127537"/>
                <a:gd name="connsiteY15" fmla="*/ 97 h 109065"/>
                <a:gd name="connsiteX16" fmla="*/ 1605 w 127537"/>
                <a:gd name="connsiteY16" fmla="*/ 7941 h 109065"/>
                <a:gd name="connsiteX17" fmla="*/ 31465 w 127537"/>
                <a:gd name="connsiteY17" fmla="*/ 23377 h 109065"/>
                <a:gd name="connsiteX18" fmla="*/ 56517 w 127537"/>
                <a:gd name="connsiteY18" fmla="*/ 56021 h 109065"/>
                <a:gd name="connsiteX19" fmla="*/ 32731 w 127537"/>
                <a:gd name="connsiteY19" fmla="*/ 86134 h 109065"/>
                <a:gd name="connsiteX20" fmla="*/ 340 w 127537"/>
                <a:gd name="connsiteY20" fmla="*/ 101317 h 109065"/>
                <a:gd name="connsiteX21" fmla="*/ 340 w 127537"/>
                <a:gd name="connsiteY21" fmla="*/ 109162 h 109065"/>
                <a:gd name="connsiteX22" fmla="*/ 21343 w 127537"/>
                <a:gd name="connsiteY22" fmla="*/ 108402 h 109065"/>
                <a:gd name="connsiteX23" fmla="*/ 45383 w 127537"/>
                <a:gd name="connsiteY23" fmla="*/ 109162 h 109065"/>
                <a:gd name="connsiteX24" fmla="*/ 45383 w 127537"/>
                <a:gd name="connsiteY24" fmla="*/ 101317 h 109065"/>
                <a:gd name="connsiteX25" fmla="*/ 38045 w 127537"/>
                <a:gd name="connsiteY25" fmla="*/ 93472 h 109065"/>
                <a:gd name="connsiteX26" fmla="*/ 60819 w 127537"/>
                <a:gd name="connsiteY26" fmla="*/ 61335 h 109065"/>
                <a:gd name="connsiteX27" fmla="*/ 80051 w 127537"/>
                <a:gd name="connsiteY27" fmla="*/ 86640 h 109065"/>
                <a:gd name="connsiteX28" fmla="*/ 85365 w 127537"/>
                <a:gd name="connsiteY28" fmla="*/ 94991 h 109065"/>
                <a:gd name="connsiteX29" fmla="*/ 76255 w 127537"/>
                <a:gd name="connsiteY29" fmla="*/ 101317 h 109065"/>
                <a:gd name="connsiteX30" fmla="*/ 76255 w 127537"/>
                <a:gd name="connsiteY30" fmla="*/ 109162 h 109065"/>
                <a:gd name="connsiteX31" fmla="*/ 103585 w 127537"/>
                <a:gd name="connsiteY31" fmla="*/ 108402 h 109065"/>
                <a:gd name="connsiteX32" fmla="*/ 127878 w 127537"/>
                <a:gd name="connsiteY32" fmla="*/ 109162 h 109065"/>
                <a:gd name="connsiteX33" fmla="*/ 127878 w 127537"/>
                <a:gd name="connsiteY33" fmla="*/ 101317 h 109065"/>
                <a:gd name="connsiteX34" fmla="*/ 103838 w 127537"/>
                <a:gd name="connsiteY34" fmla="*/ 93472 h 109065"/>
                <a:gd name="connsiteX35" fmla="*/ 69929 w 127537"/>
                <a:gd name="connsiteY35" fmla="*/ 49695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537" h="109065">
                  <a:moveTo>
                    <a:pt x="69929" y="49695"/>
                  </a:moveTo>
                  <a:cubicBezTo>
                    <a:pt x="77521" y="40079"/>
                    <a:pt x="87137" y="27679"/>
                    <a:pt x="93210" y="21100"/>
                  </a:cubicBezTo>
                  <a:cubicBezTo>
                    <a:pt x="101054" y="11990"/>
                    <a:pt x="111430" y="8194"/>
                    <a:pt x="123323" y="7941"/>
                  </a:cubicBezTo>
                  <a:lnTo>
                    <a:pt x="123323" y="97"/>
                  </a:lnTo>
                  <a:cubicBezTo>
                    <a:pt x="116744" y="603"/>
                    <a:pt x="109152" y="856"/>
                    <a:pt x="102573" y="856"/>
                  </a:cubicBezTo>
                  <a:cubicBezTo>
                    <a:pt x="94981" y="856"/>
                    <a:pt x="81570" y="350"/>
                    <a:pt x="78280" y="97"/>
                  </a:cubicBezTo>
                  <a:lnTo>
                    <a:pt x="78280" y="7941"/>
                  </a:lnTo>
                  <a:cubicBezTo>
                    <a:pt x="83594" y="8447"/>
                    <a:pt x="85618" y="11737"/>
                    <a:pt x="85618" y="15786"/>
                  </a:cubicBezTo>
                  <a:cubicBezTo>
                    <a:pt x="85618" y="19835"/>
                    <a:pt x="83088" y="23124"/>
                    <a:pt x="81823" y="24642"/>
                  </a:cubicBezTo>
                  <a:lnTo>
                    <a:pt x="66133" y="44380"/>
                  </a:lnTo>
                  <a:lnTo>
                    <a:pt x="46395" y="18822"/>
                  </a:lnTo>
                  <a:cubicBezTo>
                    <a:pt x="44118" y="16292"/>
                    <a:pt x="44118" y="15786"/>
                    <a:pt x="44118" y="14267"/>
                  </a:cubicBezTo>
                  <a:cubicBezTo>
                    <a:pt x="44118" y="10472"/>
                    <a:pt x="47914" y="8194"/>
                    <a:pt x="52975" y="7941"/>
                  </a:cubicBezTo>
                  <a:lnTo>
                    <a:pt x="52975" y="97"/>
                  </a:lnTo>
                  <a:cubicBezTo>
                    <a:pt x="46395" y="350"/>
                    <a:pt x="29694" y="856"/>
                    <a:pt x="25645" y="856"/>
                  </a:cubicBezTo>
                  <a:cubicBezTo>
                    <a:pt x="20331" y="856"/>
                    <a:pt x="8438" y="603"/>
                    <a:pt x="1605" y="97"/>
                  </a:cubicBezTo>
                  <a:lnTo>
                    <a:pt x="1605" y="7941"/>
                  </a:lnTo>
                  <a:cubicBezTo>
                    <a:pt x="19319" y="7941"/>
                    <a:pt x="19572" y="8194"/>
                    <a:pt x="31465" y="23377"/>
                  </a:cubicBezTo>
                  <a:lnTo>
                    <a:pt x="56517" y="56021"/>
                  </a:lnTo>
                  <a:lnTo>
                    <a:pt x="32731" y="86134"/>
                  </a:lnTo>
                  <a:cubicBezTo>
                    <a:pt x="20584" y="100811"/>
                    <a:pt x="5654" y="101317"/>
                    <a:pt x="340" y="101317"/>
                  </a:cubicBezTo>
                  <a:lnTo>
                    <a:pt x="340" y="109162"/>
                  </a:lnTo>
                  <a:cubicBezTo>
                    <a:pt x="6919" y="108655"/>
                    <a:pt x="14764" y="108402"/>
                    <a:pt x="21343" y="108402"/>
                  </a:cubicBezTo>
                  <a:cubicBezTo>
                    <a:pt x="28682" y="108402"/>
                    <a:pt x="39310" y="108908"/>
                    <a:pt x="45383" y="109162"/>
                  </a:cubicBezTo>
                  <a:lnTo>
                    <a:pt x="45383" y="101317"/>
                  </a:lnTo>
                  <a:cubicBezTo>
                    <a:pt x="39816" y="100558"/>
                    <a:pt x="38045" y="97268"/>
                    <a:pt x="38045" y="93472"/>
                  </a:cubicBezTo>
                  <a:cubicBezTo>
                    <a:pt x="38045" y="87905"/>
                    <a:pt x="45383" y="79555"/>
                    <a:pt x="60819" y="61335"/>
                  </a:cubicBezTo>
                  <a:lnTo>
                    <a:pt x="80051" y="86640"/>
                  </a:lnTo>
                  <a:cubicBezTo>
                    <a:pt x="82076" y="89424"/>
                    <a:pt x="85365" y="93472"/>
                    <a:pt x="85365" y="94991"/>
                  </a:cubicBezTo>
                  <a:cubicBezTo>
                    <a:pt x="85365" y="97268"/>
                    <a:pt x="83088" y="101064"/>
                    <a:pt x="76255" y="101317"/>
                  </a:cubicBezTo>
                  <a:lnTo>
                    <a:pt x="76255" y="109162"/>
                  </a:lnTo>
                  <a:cubicBezTo>
                    <a:pt x="83847" y="108908"/>
                    <a:pt x="98018" y="108402"/>
                    <a:pt x="103585" y="108402"/>
                  </a:cubicBezTo>
                  <a:cubicBezTo>
                    <a:pt x="110417" y="108402"/>
                    <a:pt x="120286" y="108655"/>
                    <a:pt x="127878" y="109162"/>
                  </a:cubicBezTo>
                  <a:lnTo>
                    <a:pt x="127878" y="101317"/>
                  </a:lnTo>
                  <a:cubicBezTo>
                    <a:pt x="114213" y="101317"/>
                    <a:pt x="109658" y="100811"/>
                    <a:pt x="103838" y="93472"/>
                  </a:cubicBezTo>
                  <a:lnTo>
                    <a:pt x="69929" y="4969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0318B435-F6C6-FDF5-4DA4-4137DF65420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600889" y="5626151"/>
              <a:ext cx="124754" cy="160940"/>
            </a:xfrm>
            <a:custGeom>
              <a:avLst/>
              <a:gdLst>
                <a:gd name="connsiteX0" fmla="*/ 36785 w 124754"/>
                <a:gd name="connsiteY0" fmla="*/ 16798 h 160940"/>
                <a:gd name="connsiteX1" fmla="*/ 36785 w 124754"/>
                <a:gd name="connsiteY1" fmla="*/ 97 h 160940"/>
                <a:gd name="connsiteX2" fmla="*/ 345 w 124754"/>
                <a:gd name="connsiteY2" fmla="*/ 2880 h 160940"/>
                <a:gd name="connsiteX3" fmla="*/ 345 w 124754"/>
                <a:gd name="connsiteY3" fmla="*/ 10725 h 160940"/>
                <a:gd name="connsiteX4" fmla="*/ 20083 w 124754"/>
                <a:gd name="connsiteY4" fmla="*/ 23377 h 160940"/>
                <a:gd name="connsiteX5" fmla="*/ 20083 w 124754"/>
                <a:gd name="connsiteY5" fmla="*/ 141805 h 160940"/>
                <a:gd name="connsiteX6" fmla="*/ 345 w 124754"/>
                <a:gd name="connsiteY6" fmla="*/ 153192 h 160940"/>
                <a:gd name="connsiteX7" fmla="*/ 345 w 124754"/>
                <a:gd name="connsiteY7" fmla="*/ 161037 h 160940"/>
                <a:gd name="connsiteX8" fmla="*/ 28687 w 124754"/>
                <a:gd name="connsiteY8" fmla="*/ 160278 h 160940"/>
                <a:gd name="connsiteX9" fmla="*/ 57282 w 124754"/>
                <a:gd name="connsiteY9" fmla="*/ 161037 h 160940"/>
                <a:gd name="connsiteX10" fmla="*/ 57282 w 124754"/>
                <a:gd name="connsiteY10" fmla="*/ 153192 h 160940"/>
                <a:gd name="connsiteX11" fmla="*/ 37544 w 124754"/>
                <a:gd name="connsiteY11" fmla="*/ 141805 h 160940"/>
                <a:gd name="connsiteX12" fmla="*/ 37544 w 124754"/>
                <a:gd name="connsiteY12" fmla="*/ 99293 h 160940"/>
                <a:gd name="connsiteX13" fmla="*/ 37544 w 124754"/>
                <a:gd name="connsiteY13" fmla="*/ 97015 h 160940"/>
                <a:gd name="connsiteX14" fmla="*/ 68669 w 124754"/>
                <a:gd name="connsiteY14" fmla="*/ 114729 h 160940"/>
                <a:gd name="connsiteX15" fmla="*/ 125100 w 124754"/>
                <a:gd name="connsiteY15" fmla="*/ 57286 h 160940"/>
                <a:gd name="connsiteX16" fmla="*/ 72212 w 124754"/>
                <a:gd name="connsiteY16" fmla="*/ 97 h 160940"/>
                <a:gd name="connsiteX17" fmla="*/ 36785 w 124754"/>
                <a:gd name="connsiteY17" fmla="*/ 16798 h 160940"/>
                <a:gd name="connsiteX18" fmla="*/ 37544 w 124754"/>
                <a:gd name="connsiteY18" fmla="*/ 83097 h 160940"/>
                <a:gd name="connsiteX19" fmla="*/ 37544 w 124754"/>
                <a:gd name="connsiteY19" fmla="*/ 26667 h 160940"/>
                <a:gd name="connsiteX20" fmla="*/ 70187 w 124754"/>
                <a:gd name="connsiteY20" fmla="*/ 6423 h 160940"/>
                <a:gd name="connsiteX21" fmla="*/ 104096 w 124754"/>
                <a:gd name="connsiteY21" fmla="*/ 57286 h 160940"/>
                <a:gd name="connsiteX22" fmla="*/ 67657 w 124754"/>
                <a:gd name="connsiteY22" fmla="*/ 109162 h 160940"/>
                <a:gd name="connsiteX23" fmla="*/ 41087 w 124754"/>
                <a:gd name="connsiteY23" fmla="*/ 93725 h 160940"/>
                <a:gd name="connsiteX24" fmla="*/ 37544 w 124754"/>
                <a:gd name="connsiteY24" fmla="*/ 8309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54" h="160940">
                  <a:moveTo>
                    <a:pt x="36785" y="16798"/>
                  </a:moveTo>
                  <a:lnTo>
                    <a:pt x="36785" y="97"/>
                  </a:lnTo>
                  <a:lnTo>
                    <a:pt x="345" y="2880"/>
                  </a:lnTo>
                  <a:lnTo>
                    <a:pt x="345" y="10725"/>
                  </a:lnTo>
                  <a:cubicBezTo>
                    <a:pt x="18312" y="10725"/>
                    <a:pt x="20083" y="12243"/>
                    <a:pt x="20083" y="23377"/>
                  </a:cubicBezTo>
                  <a:lnTo>
                    <a:pt x="20083" y="141805"/>
                  </a:lnTo>
                  <a:cubicBezTo>
                    <a:pt x="20083" y="153192"/>
                    <a:pt x="17300" y="153192"/>
                    <a:pt x="345" y="153192"/>
                  </a:cubicBezTo>
                  <a:lnTo>
                    <a:pt x="345" y="161037"/>
                  </a:lnTo>
                  <a:cubicBezTo>
                    <a:pt x="8949" y="160784"/>
                    <a:pt x="22108" y="160278"/>
                    <a:pt x="28687" y="160278"/>
                  </a:cubicBezTo>
                  <a:cubicBezTo>
                    <a:pt x="35520" y="160278"/>
                    <a:pt x="48425" y="160784"/>
                    <a:pt x="57282" y="161037"/>
                  </a:cubicBezTo>
                  <a:lnTo>
                    <a:pt x="57282" y="153192"/>
                  </a:lnTo>
                  <a:cubicBezTo>
                    <a:pt x="40327" y="153192"/>
                    <a:pt x="37544" y="153192"/>
                    <a:pt x="37544" y="141805"/>
                  </a:cubicBezTo>
                  <a:lnTo>
                    <a:pt x="37544" y="99293"/>
                  </a:lnTo>
                  <a:lnTo>
                    <a:pt x="37544" y="97015"/>
                  </a:lnTo>
                  <a:cubicBezTo>
                    <a:pt x="38809" y="101064"/>
                    <a:pt x="49437" y="114729"/>
                    <a:pt x="68669" y="114729"/>
                  </a:cubicBezTo>
                  <a:cubicBezTo>
                    <a:pt x="98782" y="114729"/>
                    <a:pt x="125100" y="89930"/>
                    <a:pt x="125100" y="57286"/>
                  </a:cubicBezTo>
                  <a:cubicBezTo>
                    <a:pt x="125100" y="25149"/>
                    <a:pt x="100554" y="97"/>
                    <a:pt x="72212" y="97"/>
                  </a:cubicBezTo>
                  <a:cubicBezTo>
                    <a:pt x="52474" y="97"/>
                    <a:pt x="41846" y="11231"/>
                    <a:pt x="36785" y="16798"/>
                  </a:cubicBezTo>
                  <a:close/>
                  <a:moveTo>
                    <a:pt x="37544" y="83097"/>
                  </a:moveTo>
                  <a:lnTo>
                    <a:pt x="37544" y="26667"/>
                  </a:lnTo>
                  <a:cubicBezTo>
                    <a:pt x="44882" y="13761"/>
                    <a:pt x="57282" y="6423"/>
                    <a:pt x="70187" y="6423"/>
                  </a:cubicBezTo>
                  <a:cubicBezTo>
                    <a:pt x="88660" y="6423"/>
                    <a:pt x="104096" y="28691"/>
                    <a:pt x="104096" y="57286"/>
                  </a:cubicBezTo>
                  <a:cubicBezTo>
                    <a:pt x="104096" y="87905"/>
                    <a:pt x="86383" y="109162"/>
                    <a:pt x="67657" y="109162"/>
                  </a:cubicBezTo>
                  <a:cubicBezTo>
                    <a:pt x="57535" y="109162"/>
                    <a:pt x="47919" y="104101"/>
                    <a:pt x="41087" y="93725"/>
                  </a:cubicBezTo>
                  <a:cubicBezTo>
                    <a:pt x="37544" y="88411"/>
                    <a:pt x="37544" y="88158"/>
                    <a:pt x="37544" y="8309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1EC77F53-B174-C1E7-9F74-A4FD0794F54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759440" y="5548212"/>
              <a:ext cx="58707" cy="253051"/>
            </a:xfrm>
            <a:custGeom>
              <a:avLst/>
              <a:gdLst>
                <a:gd name="connsiteX0" fmla="*/ 59059 w 58707"/>
                <a:gd name="connsiteY0" fmla="*/ 250617 h 253051"/>
                <a:gd name="connsiteX1" fmla="*/ 54757 w 58707"/>
                <a:gd name="connsiteY1" fmla="*/ 245050 h 253051"/>
                <a:gd name="connsiteX2" fmla="*/ 15028 w 58707"/>
                <a:gd name="connsiteY2" fmla="*/ 126622 h 253051"/>
                <a:gd name="connsiteX3" fmla="*/ 55769 w 58707"/>
                <a:gd name="connsiteY3" fmla="*/ 6929 h 253051"/>
                <a:gd name="connsiteX4" fmla="*/ 59059 w 58707"/>
                <a:gd name="connsiteY4" fmla="*/ 2627 h 253051"/>
                <a:gd name="connsiteX5" fmla="*/ 56528 w 58707"/>
                <a:gd name="connsiteY5" fmla="*/ 97 h 253051"/>
                <a:gd name="connsiteX6" fmla="*/ 16293 w 58707"/>
                <a:gd name="connsiteY6" fmla="*/ 49441 h 253051"/>
                <a:gd name="connsiteX7" fmla="*/ 351 w 58707"/>
                <a:gd name="connsiteY7" fmla="*/ 126622 h 253051"/>
                <a:gd name="connsiteX8" fmla="*/ 17052 w 58707"/>
                <a:gd name="connsiteY8" fmla="*/ 205574 h 253051"/>
                <a:gd name="connsiteX9" fmla="*/ 56528 w 58707"/>
                <a:gd name="connsiteY9" fmla="*/ 253148 h 253051"/>
                <a:gd name="connsiteX10" fmla="*/ 59059 w 5870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59" y="250617"/>
                  </a:moveTo>
                  <a:cubicBezTo>
                    <a:pt x="59059" y="249858"/>
                    <a:pt x="59059" y="249352"/>
                    <a:pt x="54757" y="245050"/>
                  </a:cubicBezTo>
                  <a:cubicBezTo>
                    <a:pt x="23126" y="213166"/>
                    <a:pt x="15028" y="165339"/>
                    <a:pt x="15028" y="126622"/>
                  </a:cubicBezTo>
                  <a:cubicBezTo>
                    <a:pt x="15028" y="82591"/>
                    <a:pt x="24644" y="38560"/>
                    <a:pt x="55769" y="6929"/>
                  </a:cubicBezTo>
                  <a:cubicBezTo>
                    <a:pt x="59059" y="3892"/>
                    <a:pt x="59059" y="3386"/>
                    <a:pt x="59059" y="2627"/>
                  </a:cubicBezTo>
                  <a:cubicBezTo>
                    <a:pt x="59059" y="856"/>
                    <a:pt x="58047" y="97"/>
                    <a:pt x="56528" y="97"/>
                  </a:cubicBezTo>
                  <a:cubicBezTo>
                    <a:pt x="53998" y="97"/>
                    <a:pt x="31223" y="17304"/>
                    <a:pt x="16293" y="49441"/>
                  </a:cubicBezTo>
                  <a:cubicBezTo>
                    <a:pt x="3388" y="77277"/>
                    <a:pt x="351" y="105366"/>
                    <a:pt x="351" y="126622"/>
                  </a:cubicBezTo>
                  <a:cubicBezTo>
                    <a:pt x="351" y="146360"/>
                    <a:pt x="3135" y="176979"/>
                    <a:pt x="17052" y="205574"/>
                  </a:cubicBezTo>
                  <a:cubicBezTo>
                    <a:pt x="32235" y="236699"/>
                    <a:pt x="53998" y="253148"/>
                    <a:pt x="56528" y="253148"/>
                  </a:cubicBezTo>
                  <a:cubicBezTo>
                    <a:pt x="58047" y="253148"/>
                    <a:pt x="59059" y="252388"/>
                    <a:pt x="59059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6224ECBD-4D60-3A29-23F1-AC53C5A580A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841148" y="5624633"/>
              <a:ext cx="82747" cy="116150"/>
            </a:xfrm>
            <a:custGeom>
              <a:avLst/>
              <a:gdLst>
                <a:gd name="connsiteX0" fmla="*/ 44639 w 82747"/>
                <a:gd name="connsiteY0" fmla="*/ 64372 h 116150"/>
                <a:gd name="connsiteX1" fmla="*/ 70956 w 82747"/>
                <a:gd name="connsiteY1" fmla="*/ 87652 h 116150"/>
                <a:gd name="connsiteX2" fmla="*/ 42361 w 82747"/>
                <a:gd name="connsiteY2" fmla="*/ 110680 h 116150"/>
                <a:gd name="connsiteX3" fmla="*/ 7187 w 82747"/>
                <a:gd name="connsiteY3" fmla="*/ 74747 h 116150"/>
                <a:gd name="connsiteX4" fmla="*/ 3644 w 82747"/>
                <a:gd name="connsiteY4" fmla="*/ 70445 h 116150"/>
                <a:gd name="connsiteX5" fmla="*/ 355 w 82747"/>
                <a:gd name="connsiteY5" fmla="*/ 76771 h 116150"/>
                <a:gd name="connsiteX6" fmla="*/ 355 w 82747"/>
                <a:gd name="connsiteY6" fmla="*/ 110174 h 116150"/>
                <a:gd name="connsiteX7" fmla="*/ 3138 w 82747"/>
                <a:gd name="connsiteY7" fmla="*/ 116247 h 116150"/>
                <a:gd name="connsiteX8" fmla="*/ 9465 w 82747"/>
                <a:gd name="connsiteY8" fmla="*/ 111186 h 116150"/>
                <a:gd name="connsiteX9" fmla="*/ 14526 w 82747"/>
                <a:gd name="connsiteY9" fmla="*/ 105366 h 116150"/>
                <a:gd name="connsiteX10" fmla="*/ 42361 w 82747"/>
                <a:gd name="connsiteY10" fmla="*/ 116247 h 116150"/>
                <a:gd name="connsiteX11" fmla="*/ 83102 w 82747"/>
                <a:gd name="connsiteY11" fmla="*/ 81073 h 116150"/>
                <a:gd name="connsiteX12" fmla="*/ 72474 w 82747"/>
                <a:gd name="connsiteY12" fmla="*/ 57033 h 116150"/>
                <a:gd name="connsiteX13" fmla="*/ 43627 w 82747"/>
                <a:gd name="connsiteY13" fmla="*/ 44887 h 116150"/>
                <a:gd name="connsiteX14" fmla="*/ 12501 w 82747"/>
                <a:gd name="connsiteY14" fmla="*/ 24136 h 116150"/>
                <a:gd name="connsiteX15" fmla="*/ 40843 w 82747"/>
                <a:gd name="connsiteY15" fmla="*/ 4904 h 116150"/>
                <a:gd name="connsiteX16" fmla="*/ 70450 w 82747"/>
                <a:gd name="connsiteY16" fmla="*/ 35524 h 116150"/>
                <a:gd name="connsiteX17" fmla="*/ 73487 w 82747"/>
                <a:gd name="connsiteY17" fmla="*/ 37801 h 116150"/>
                <a:gd name="connsiteX18" fmla="*/ 76776 w 82747"/>
                <a:gd name="connsiteY18" fmla="*/ 31728 h 116150"/>
                <a:gd name="connsiteX19" fmla="*/ 76776 w 82747"/>
                <a:gd name="connsiteY19" fmla="*/ 6170 h 116150"/>
                <a:gd name="connsiteX20" fmla="*/ 73993 w 82747"/>
                <a:gd name="connsiteY20" fmla="*/ 97 h 116150"/>
                <a:gd name="connsiteX21" fmla="*/ 68932 w 82747"/>
                <a:gd name="connsiteY21" fmla="*/ 3133 h 116150"/>
                <a:gd name="connsiteX22" fmla="*/ 64630 w 82747"/>
                <a:gd name="connsiteY22" fmla="*/ 7182 h 116150"/>
                <a:gd name="connsiteX23" fmla="*/ 40843 w 82747"/>
                <a:gd name="connsiteY23" fmla="*/ 97 h 116150"/>
                <a:gd name="connsiteX24" fmla="*/ 355 w 82747"/>
                <a:gd name="connsiteY24" fmla="*/ 31222 h 116150"/>
                <a:gd name="connsiteX25" fmla="*/ 11236 w 82747"/>
                <a:gd name="connsiteY25" fmla="*/ 52731 h 116150"/>
                <a:gd name="connsiteX26" fmla="*/ 44639 w 82747"/>
                <a:gd name="connsiteY26" fmla="*/ 64372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6150">
                  <a:moveTo>
                    <a:pt x="44639" y="64372"/>
                  </a:moveTo>
                  <a:cubicBezTo>
                    <a:pt x="50206" y="65384"/>
                    <a:pt x="70956" y="69433"/>
                    <a:pt x="70956" y="87652"/>
                  </a:cubicBezTo>
                  <a:cubicBezTo>
                    <a:pt x="70956" y="100558"/>
                    <a:pt x="62099" y="110680"/>
                    <a:pt x="42361" y="110680"/>
                  </a:cubicBezTo>
                  <a:cubicBezTo>
                    <a:pt x="21105" y="110680"/>
                    <a:pt x="11995" y="96256"/>
                    <a:pt x="7187" y="74747"/>
                  </a:cubicBezTo>
                  <a:cubicBezTo>
                    <a:pt x="6428" y="71457"/>
                    <a:pt x="6175" y="70445"/>
                    <a:pt x="3644" y="70445"/>
                  </a:cubicBezTo>
                  <a:cubicBezTo>
                    <a:pt x="355" y="70445"/>
                    <a:pt x="355" y="72216"/>
                    <a:pt x="355" y="76771"/>
                  </a:cubicBezTo>
                  <a:lnTo>
                    <a:pt x="355" y="110174"/>
                  </a:lnTo>
                  <a:cubicBezTo>
                    <a:pt x="355" y="114476"/>
                    <a:pt x="355" y="116247"/>
                    <a:pt x="3138" y="116247"/>
                  </a:cubicBezTo>
                  <a:cubicBezTo>
                    <a:pt x="4404" y="116247"/>
                    <a:pt x="4657" y="115994"/>
                    <a:pt x="9465" y="111186"/>
                  </a:cubicBezTo>
                  <a:cubicBezTo>
                    <a:pt x="9971" y="110680"/>
                    <a:pt x="9971" y="110174"/>
                    <a:pt x="14526" y="105366"/>
                  </a:cubicBezTo>
                  <a:cubicBezTo>
                    <a:pt x="25660" y="115994"/>
                    <a:pt x="37047" y="116247"/>
                    <a:pt x="42361" y="116247"/>
                  </a:cubicBezTo>
                  <a:cubicBezTo>
                    <a:pt x="71462" y="116247"/>
                    <a:pt x="83102" y="99293"/>
                    <a:pt x="83102" y="81073"/>
                  </a:cubicBezTo>
                  <a:cubicBezTo>
                    <a:pt x="83102" y="67661"/>
                    <a:pt x="75511" y="60070"/>
                    <a:pt x="72474" y="57033"/>
                  </a:cubicBezTo>
                  <a:cubicBezTo>
                    <a:pt x="64124" y="48935"/>
                    <a:pt x="54255" y="46911"/>
                    <a:pt x="43627" y="44887"/>
                  </a:cubicBezTo>
                  <a:cubicBezTo>
                    <a:pt x="29456" y="42103"/>
                    <a:pt x="12501" y="38813"/>
                    <a:pt x="12501" y="24136"/>
                  </a:cubicBezTo>
                  <a:cubicBezTo>
                    <a:pt x="12501" y="15280"/>
                    <a:pt x="19081" y="4904"/>
                    <a:pt x="40843" y="4904"/>
                  </a:cubicBezTo>
                  <a:cubicBezTo>
                    <a:pt x="68679" y="4904"/>
                    <a:pt x="69944" y="27679"/>
                    <a:pt x="70450" y="35524"/>
                  </a:cubicBezTo>
                  <a:cubicBezTo>
                    <a:pt x="70703" y="37801"/>
                    <a:pt x="72980" y="37801"/>
                    <a:pt x="73487" y="37801"/>
                  </a:cubicBezTo>
                  <a:cubicBezTo>
                    <a:pt x="76776" y="37801"/>
                    <a:pt x="76776" y="36536"/>
                    <a:pt x="76776" y="31728"/>
                  </a:cubicBezTo>
                  <a:lnTo>
                    <a:pt x="76776" y="6170"/>
                  </a:lnTo>
                  <a:cubicBezTo>
                    <a:pt x="76776" y="1868"/>
                    <a:pt x="76776" y="97"/>
                    <a:pt x="73993" y="97"/>
                  </a:cubicBezTo>
                  <a:cubicBezTo>
                    <a:pt x="72727" y="97"/>
                    <a:pt x="72221" y="97"/>
                    <a:pt x="68932" y="3133"/>
                  </a:cubicBezTo>
                  <a:cubicBezTo>
                    <a:pt x="68173" y="4145"/>
                    <a:pt x="65642" y="6423"/>
                    <a:pt x="64630" y="7182"/>
                  </a:cubicBezTo>
                  <a:cubicBezTo>
                    <a:pt x="55014" y="97"/>
                    <a:pt x="44639" y="97"/>
                    <a:pt x="40843" y="97"/>
                  </a:cubicBezTo>
                  <a:cubicBezTo>
                    <a:pt x="9971" y="97"/>
                    <a:pt x="355" y="17051"/>
                    <a:pt x="355" y="31222"/>
                  </a:cubicBezTo>
                  <a:cubicBezTo>
                    <a:pt x="355" y="40079"/>
                    <a:pt x="4404" y="47164"/>
                    <a:pt x="11236" y="52731"/>
                  </a:cubicBezTo>
                  <a:cubicBezTo>
                    <a:pt x="19334" y="59310"/>
                    <a:pt x="26419" y="60829"/>
                    <a:pt x="44639" y="6437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D0B9A8EF-FC3E-70A1-A93D-5B0C88F113A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940962" y="5568709"/>
              <a:ext cx="54152" cy="169291"/>
            </a:xfrm>
            <a:custGeom>
              <a:avLst/>
              <a:gdLst>
                <a:gd name="connsiteX0" fmla="*/ 36798 w 54152"/>
                <a:gd name="connsiteY0" fmla="*/ 57539 h 169291"/>
                <a:gd name="connsiteX1" fmla="*/ 1371 w 54152"/>
                <a:gd name="connsiteY1" fmla="*/ 60323 h 169291"/>
                <a:gd name="connsiteX2" fmla="*/ 1371 w 54152"/>
                <a:gd name="connsiteY2" fmla="*/ 68167 h 169291"/>
                <a:gd name="connsiteX3" fmla="*/ 20097 w 54152"/>
                <a:gd name="connsiteY3" fmla="*/ 82085 h 169291"/>
                <a:gd name="connsiteX4" fmla="*/ 20097 w 54152"/>
                <a:gd name="connsiteY4" fmla="*/ 150156 h 169291"/>
                <a:gd name="connsiteX5" fmla="*/ 359 w 54152"/>
                <a:gd name="connsiteY5" fmla="*/ 161543 h 169291"/>
                <a:gd name="connsiteX6" fmla="*/ 359 w 54152"/>
                <a:gd name="connsiteY6" fmla="*/ 169388 h 169291"/>
                <a:gd name="connsiteX7" fmla="*/ 28194 w 54152"/>
                <a:gd name="connsiteY7" fmla="*/ 168629 h 169291"/>
                <a:gd name="connsiteX8" fmla="*/ 54512 w 54152"/>
                <a:gd name="connsiteY8" fmla="*/ 169388 h 169291"/>
                <a:gd name="connsiteX9" fmla="*/ 54512 w 54152"/>
                <a:gd name="connsiteY9" fmla="*/ 161543 h 169291"/>
                <a:gd name="connsiteX10" fmla="*/ 36798 w 54152"/>
                <a:gd name="connsiteY10" fmla="*/ 150409 h 169291"/>
                <a:gd name="connsiteX11" fmla="*/ 36798 w 54152"/>
                <a:gd name="connsiteY11" fmla="*/ 57539 h 169291"/>
                <a:gd name="connsiteX12" fmla="*/ 37810 w 54152"/>
                <a:gd name="connsiteY12" fmla="*/ 13508 h 169291"/>
                <a:gd name="connsiteX13" fmla="*/ 24399 w 54152"/>
                <a:gd name="connsiteY13" fmla="*/ 97 h 169291"/>
                <a:gd name="connsiteX14" fmla="*/ 10987 w 54152"/>
                <a:gd name="connsiteY14" fmla="*/ 13508 h 169291"/>
                <a:gd name="connsiteX15" fmla="*/ 24399 w 54152"/>
                <a:gd name="connsiteY15" fmla="*/ 26920 h 169291"/>
                <a:gd name="connsiteX16" fmla="*/ 37810 w 54152"/>
                <a:gd name="connsiteY16" fmla="*/ 13508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9291">
                  <a:moveTo>
                    <a:pt x="36798" y="57539"/>
                  </a:moveTo>
                  <a:lnTo>
                    <a:pt x="1371" y="60323"/>
                  </a:lnTo>
                  <a:lnTo>
                    <a:pt x="1371" y="68167"/>
                  </a:lnTo>
                  <a:cubicBezTo>
                    <a:pt x="17819" y="68167"/>
                    <a:pt x="20097" y="69686"/>
                    <a:pt x="20097" y="82085"/>
                  </a:cubicBezTo>
                  <a:lnTo>
                    <a:pt x="20097" y="150156"/>
                  </a:lnTo>
                  <a:cubicBezTo>
                    <a:pt x="20097" y="161543"/>
                    <a:pt x="17313" y="161543"/>
                    <a:pt x="359" y="161543"/>
                  </a:cubicBezTo>
                  <a:lnTo>
                    <a:pt x="359" y="169388"/>
                  </a:lnTo>
                  <a:cubicBezTo>
                    <a:pt x="8456" y="169135"/>
                    <a:pt x="22121" y="168629"/>
                    <a:pt x="28194" y="168629"/>
                  </a:cubicBezTo>
                  <a:cubicBezTo>
                    <a:pt x="37051" y="168629"/>
                    <a:pt x="45908" y="169135"/>
                    <a:pt x="54512" y="169388"/>
                  </a:cubicBezTo>
                  <a:lnTo>
                    <a:pt x="54512" y="161543"/>
                  </a:lnTo>
                  <a:cubicBezTo>
                    <a:pt x="37810" y="161543"/>
                    <a:pt x="36798" y="160278"/>
                    <a:pt x="36798" y="150409"/>
                  </a:cubicBezTo>
                  <a:lnTo>
                    <a:pt x="36798" y="57539"/>
                  </a:lnTo>
                  <a:close/>
                  <a:moveTo>
                    <a:pt x="37810" y="13508"/>
                  </a:moveTo>
                  <a:cubicBezTo>
                    <a:pt x="37810" y="5411"/>
                    <a:pt x="31484" y="97"/>
                    <a:pt x="24399" y="97"/>
                  </a:cubicBezTo>
                  <a:cubicBezTo>
                    <a:pt x="16554" y="97"/>
                    <a:pt x="10987" y="6929"/>
                    <a:pt x="10987" y="13508"/>
                  </a:cubicBezTo>
                  <a:cubicBezTo>
                    <a:pt x="10987" y="20341"/>
                    <a:pt x="16554" y="26920"/>
                    <a:pt x="24399" y="26920"/>
                  </a:cubicBezTo>
                  <a:cubicBezTo>
                    <a:pt x="31484" y="26920"/>
                    <a:pt x="37810" y="21606"/>
                    <a:pt x="37810" y="135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70E50ED4-03F9-912D-3424-EA2305EF603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011001" y="5626151"/>
              <a:ext cx="197632" cy="111848"/>
            </a:xfrm>
            <a:custGeom>
              <a:avLst/>
              <a:gdLst>
                <a:gd name="connsiteX0" fmla="*/ 20100 w 197632"/>
                <a:gd name="connsiteY0" fmla="*/ 24896 h 111848"/>
                <a:gd name="connsiteX1" fmla="*/ 20100 w 197632"/>
                <a:gd name="connsiteY1" fmla="*/ 92713 h 111848"/>
                <a:gd name="connsiteX2" fmla="*/ 362 w 197632"/>
                <a:gd name="connsiteY2" fmla="*/ 104101 h 111848"/>
                <a:gd name="connsiteX3" fmla="*/ 362 w 197632"/>
                <a:gd name="connsiteY3" fmla="*/ 111945 h 111848"/>
                <a:gd name="connsiteX4" fmla="*/ 28956 w 197632"/>
                <a:gd name="connsiteY4" fmla="*/ 111186 h 111848"/>
                <a:gd name="connsiteX5" fmla="*/ 57298 w 197632"/>
                <a:gd name="connsiteY5" fmla="*/ 111945 h 111848"/>
                <a:gd name="connsiteX6" fmla="*/ 57298 w 197632"/>
                <a:gd name="connsiteY6" fmla="*/ 104101 h 111848"/>
                <a:gd name="connsiteX7" fmla="*/ 37560 w 197632"/>
                <a:gd name="connsiteY7" fmla="*/ 92713 h 111848"/>
                <a:gd name="connsiteX8" fmla="*/ 37560 w 197632"/>
                <a:gd name="connsiteY8" fmla="*/ 46152 h 111848"/>
                <a:gd name="connsiteX9" fmla="*/ 71722 w 197632"/>
                <a:gd name="connsiteY9" fmla="*/ 5664 h 111848"/>
                <a:gd name="connsiteX10" fmla="*/ 90448 w 197632"/>
                <a:gd name="connsiteY10" fmla="*/ 33752 h 111848"/>
                <a:gd name="connsiteX11" fmla="*/ 90448 w 197632"/>
                <a:gd name="connsiteY11" fmla="*/ 92713 h 111848"/>
                <a:gd name="connsiteX12" fmla="*/ 70710 w 197632"/>
                <a:gd name="connsiteY12" fmla="*/ 104101 h 111848"/>
                <a:gd name="connsiteX13" fmla="*/ 70710 w 197632"/>
                <a:gd name="connsiteY13" fmla="*/ 111945 h 111848"/>
                <a:gd name="connsiteX14" fmla="*/ 99304 w 197632"/>
                <a:gd name="connsiteY14" fmla="*/ 111186 h 111848"/>
                <a:gd name="connsiteX15" fmla="*/ 127646 w 197632"/>
                <a:gd name="connsiteY15" fmla="*/ 111945 h 111848"/>
                <a:gd name="connsiteX16" fmla="*/ 127646 w 197632"/>
                <a:gd name="connsiteY16" fmla="*/ 104101 h 111848"/>
                <a:gd name="connsiteX17" fmla="*/ 107908 w 197632"/>
                <a:gd name="connsiteY17" fmla="*/ 92713 h 111848"/>
                <a:gd name="connsiteX18" fmla="*/ 107908 w 197632"/>
                <a:gd name="connsiteY18" fmla="*/ 46152 h 111848"/>
                <a:gd name="connsiteX19" fmla="*/ 142070 w 197632"/>
                <a:gd name="connsiteY19" fmla="*/ 5664 h 111848"/>
                <a:gd name="connsiteX20" fmla="*/ 160796 w 197632"/>
                <a:gd name="connsiteY20" fmla="*/ 33752 h 111848"/>
                <a:gd name="connsiteX21" fmla="*/ 160796 w 197632"/>
                <a:gd name="connsiteY21" fmla="*/ 92713 h 111848"/>
                <a:gd name="connsiteX22" fmla="*/ 141058 w 197632"/>
                <a:gd name="connsiteY22" fmla="*/ 104101 h 111848"/>
                <a:gd name="connsiteX23" fmla="*/ 141058 w 197632"/>
                <a:gd name="connsiteY23" fmla="*/ 111945 h 111848"/>
                <a:gd name="connsiteX24" fmla="*/ 169653 w 197632"/>
                <a:gd name="connsiteY24" fmla="*/ 111186 h 111848"/>
                <a:gd name="connsiteX25" fmla="*/ 197994 w 197632"/>
                <a:gd name="connsiteY25" fmla="*/ 111945 h 111848"/>
                <a:gd name="connsiteX26" fmla="*/ 197994 w 197632"/>
                <a:gd name="connsiteY26" fmla="*/ 104101 h 111848"/>
                <a:gd name="connsiteX27" fmla="*/ 178256 w 197632"/>
                <a:gd name="connsiteY27" fmla="*/ 96509 h 111848"/>
                <a:gd name="connsiteX28" fmla="*/ 178256 w 197632"/>
                <a:gd name="connsiteY28" fmla="*/ 48176 h 111848"/>
                <a:gd name="connsiteX29" fmla="*/ 170412 w 197632"/>
                <a:gd name="connsiteY29" fmla="*/ 9459 h 111848"/>
                <a:gd name="connsiteX30" fmla="*/ 143841 w 197632"/>
                <a:gd name="connsiteY30" fmla="*/ 97 h 111848"/>
                <a:gd name="connsiteX31" fmla="*/ 107149 w 197632"/>
                <a:gd name="connsiteY31" fmla="*/ 24896 h 111848"/>
                <a:gd name="connsiteX32" fmla="*/ 73493 w 197632"/>
                <a:gd name="connsiteY32" fmla="*/ 97 h 111848"/>
                <a:gd name="connsiteX33" fmla="*/ 36042 w 197632"/>
                <a:gd name="connsiteY33" fmla="*/ 26667 h 111848"/>
                <a:gd name="connsiteX34" fmla="*/ 36042 w 197632"/>
                <a:gd name="connsiteY34" fmla="*/ 97 h 111848"/>
                <a:gd name="connsiteX35" fmla="*/ 362 w 197632"/>
                <a:gd name="connsiteY35" fmla="*/ 2880 h 111848"/>
                <a:gd name="connsiteX36" fmla="*/ 362 w 197632"/>
                <a:gd name="connsiteY36" fmla="*/ 10725 h 111848"/>
                <a:gd name="connsiteX37" fmla="*/ 20100 w 197632"/>
                <a:gd name="connsiteY37" fmla="*/ 24896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11848">
                  <a:moveTo>
                    <a:pt x="20100" y="24896"/>
                  </a:moveTo>
                  <a:lnTo>
                    <a:pt x="20100" y="92713"/>
                  </a:lnTo>
                  <a:cubicBezTo>
                    <a:pt x="20100" y="104101"/>
                    <a:pt x="17316" y="104101"/>
                    <a:pt x="362" y="104101"/>
                  </a:cubicBezTo>
                  <a:lnTo>
                    <a:pt x="362" y="111945"/>
                  </a:lnTo>
                  <a:cubicBezTo>
                    <a:pt x="9218" y="111692"/>
                    <a:pt x="22124" y="111186"/>
                    <a:pt x="28956" y="111186"/>
                  </a:cubicBezTo>
                  <a:cubicBezTo>
                    <a:pt x="35536" y="111186"/>
                    <a:pt x="48694" y="111692"/>
                    <a:pt x="57298" y="111945"/>
                  </a:cubicBezTo>
                  <a:lnTo>
                    <a:pt x="57298" y="104101"/>
                  </a:lnTo>
                  <a:cubicBezTo>
                    <a:pt x="40344" y="104101"/>
                    <a:pt x="37560" y="104101"/>
                    <a:pt x="37560" y="92713"/>
                  </a:cubicBezTo>
                  <a:lnTo>
                    <a:pt x="37560" y="46152"/>
                  </a:lnTo>
                  <a:cubicBezTo>
                    <a:pt x="37560" y="19835"/>
                    <a:pt x="55527" y="5664"/>
                    <a:pt x="71722" y="5664"/>
                  </a:cubicBezTo>
                  <a:cubicBezTo>
                    <a:pt x="87664" y="5664"/>
                    <a:pt x="90448" y="19328"/>
                    <a:pt x="90448" y="33752"/>
                  </a:cubicBezTo>
                  <a:lnTo>
                    <a:pt x="90448" y="92713"/>
                  </a:lnTo>
                  <a:cubicBezTo>
                    <a:pt x="90448" y="104101"/>
                    <a:pt x="87664" y="104101"/>
                    <a:pt x="70710" y="104101"/>
                  </a:cubicBezTo>
                  <a:lnTo>
                    <a:pt x="70710" y="111945"/>
                  </a:lnTo>
                  <a:cubicBezTo>
                    <a:pt x="79567" y="111692"/>
                    <a:pt x="92472" y="111186"/>
                    <a:pt x="99304" y="111186"/>
                  </a:cubicBezTo>
                  <a:cubicBezTo>
                    <a:pt x="105884" y="111186"/>
                    <a:pt x="119042" y="111692"/>
                    <a:pt x="127646" y="111945"/>
                  </a:cubicBezTo>
                  <a:lnTo>
                    <a:pt x="127646" y="104101"/>
                  </a:lnTo>
                  <a:cubicBezTo>
                    <a:pt x="110692" y="104101"/>
                    <a:pt x="107908" y="104101"/>
                    <a:pt x="107908" y="92713"/>
                  </a:cubicBezTo>
                  <a:lnTo>
                    <a:pt x="107908" y="46152"/>
                  </a:lnTo>
                  <a:cubicBezTo>
                    <a:pt x="107908" y="19835"/>
                    <a:pt x="125875" y="5664"/>
                    <a:pt x="142070" y="5664"/>
                  </a:cubicBezTo>
                  <a:cubicBezTo>
                    <a:pt x="158012" y="5664"/>
                    <a:pt x="160796" y="19328"/>
                    <a:pt x="160796" y="33752"/>
                  </a:cubicBezTo>
                  <a:lnTo>
                    <a:pt x="160796" y="92713"/>
                  </a:lnTo>
                  <a:cubicBezTo>
                    <a:pt x="160796" y="104101"/>
                    <a:pt x="158012" y="104101"/>
                    <a:pt x="141058" y="104101"/>
                  </a:cubicBezTo>
                  <a:lnTo>
                    <a:pt x="141058" y="111945"/>
                  </a:lnTo>
                  <a:cubicBezTo>
                    <a:pt x="149915" y="111692"/>
                    <a:pt x="162820" y="111186"/>
                    <a:pt x="169653" y="111186"/>
                  </a:cubicBezTo>
                  <a:cubicBezTo>
                    <a:pt x="176232" y="111186"/>
                    <a:pt x="189391" y="111692"/>
                    <a:pt x="197994" y="111945"/>
                  </a:cubicBezTo>
                  <a:lnTo>
                    <a:pt x="197994" y="104101"/>
                  </a:lnTo>
                  <a:cubicBezTo>
                    <a:pt x="184836" y="104101"/>
                    <a:pt x="178509" y="104101"/>
                    <a:pt x="178256" y="96509"/>
                  </a:cubicBezTo>
                  <a:lnTo>
                    <a:pt x="178256" y="48176"/>
                  </a:lnTo>
                  <a:cubicBezTo>
                    <a:pt x="178256" y="26414"/>
                    <a:pt x="178256" y="18569"/>
                    <a:pt x="170412" y="9459"/>
                  </a:cubicBezTo>
                  <a:cubicBezTo>
                    <a:pt x="166869" y="5158"/>
                    <a:pt x="158518" y="97"/>
                    <a:pt x="143841" y="97"/>
                  </a:cubicBezTo>
                  <a:cubicBezTo>
                    <a:pt x="122585" y="97"/>
                    <a:pt x="111451" y="15280"/>
                    <a:pt x="107149" y="24896"/>
                  </a:cubicBezTo>
                  <a:cubicBezTo>
                    <a:pt x="103606" y="2880"/>
                    <a:pt x="84881" y="97"/>
                    <a:pt x="73493" y="97"/>
                  </a:cubicBezTo>
                  <a:cubicBezTo>
                    <a:pt x="55021" y="97"/>
                    <a:pt x="43127" y="10978"/>
                    <a:pt x="36042" y="26667"/>
                  </a:cubicBezTo>
                  <a:lnTo>
                    <a:pt x="36042" y="97"/>
                  </a:lnTo>
                  <a:lnTo>
                    <a:pt x="362" y="2880"/>
                  </a:lnTo>
                  <a:lnTo>
                    <a:pt x="362" y="10725"/>
                  </a:lnTo>
                  <a:cubicBezTo>
                    <a:pt x="18075" y="10725"/>
                    <a:pt x="20100" y="12496"/>
                    <a:pt x="20100" y="24896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E7C14EA3-182C-D144-70C3-6D9C6EB2E01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238832" y="5548212"/>
              <a:ext cx="58707" cy="253051"/>
            </a:xfrm>
            <a:custGeom>
              <a:avLst/>
              <a:gdLst>
                <a:gd name="connsiteX0" fmla="*/ 59078 w 58707"/>
                <a:gd name="connsiteY0" fmla="*/ 250617 h 253051"/>
                <a:gd name="connsiteX1" fmla="*/ 54776 w 58707"/>
                <a:gd name="connsiteY1" fmla="*/ 245050 h 253051"/>
                <a:gd name="connsiteX2" fmla="*/ 15047 w 58707"/>
                <a:gd name="connsiteY2" fmla="*/ 126622 h 253051"/>
                <a:gd name="connsiteX3" fmla="*/ 55788 w 58707"/>
                <a:gd name="connsiteY3" fmla="*/ 6929 h 253051"/>
                <a:gd name="connsiteX4" fmla="*/ 59078 w 58707"/>
                <a:gd name="connsiteY4" fmla="*/ 2627 h 253051"/>
                <a:gd name="connsiteX5" fmla="*/ 56547 w 58707"/>
                <a:gd name="connsiteY5" fmla="*/ 97 h 253051"/>
                <a:gd name="connsiteX6" fmla="*/ 16312 w 58707"/>
                <a:gd name="connsiteY6" fmla="*/ 49441 h 253051"/>
                <a:gd name="connsiteX7" fmla="*/ 370 w 58707"/>
                <a:gd name="connsiteY7" fmla="*/ 126622 h 253051"/>
                <a:gd name="connsiteX8" fmla="*/ 17071 w 58707"/>
                <a:gd name="connsiteY8" fmla="*/ 205574 h 253051"/>
                <a:gd name="connsiteX9" fmla="*/ 56547 w 58707"/>
                <a:gd name="connsiteY9" fmla="*/ 253148 h 253051"/>
                <a:gd name="connsiteX10" fmla="*/ 59078 w 5870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78" y="250617"/>
                  </a:moveTo>
                  <a:cubicBezTo>
                    <a:pt x="59078" y="249858"/>
                    <a:pt x="59078" y="249352"/>
                    <a:pt x="54776" y="245050"/>
                  </a:cubicBezTo>
                  <a:cubicBezTo>
                    <a:pt x="23144" y="213166"/>
                    <a:pt x="15047" y="165339"/>
                    <a:pt x="15047" y="126622"/>
                  </a:cubicBezTo>
                  <a:cubicBezTo>
                    <a:pt x="15047" y="82591"/>
                    <a:pt x="24663" y="38560"/>
                    <a:pt x="55788" y="6929"/>
                  </a:cubicBezTo>
                  <a:cubicBezTo>
                    <a:pt x="59078" y="3892"/>
                    <a:pt x="59078" y="3386"/>
                    <a:pt x="59078" y="2627"/>
                  </a:cubicBezTo>
                  <a:cubicBezTo>
                    <a:pt x="59078" y="856"/>
                    <a:pt x="58065" y="97"/>
                    <a:pt x="56547" y="97"/>
                  </a:cubicBezTo>
                  <a:cubicBezTo>
                    <a:pt x="54017" y="97"/>
                    <a:pt x="31242" y="17304"/>
                    <a:pt x="16312" y="49441"/>
                  </a:cubicBezTo>
                  <a:cubicBezTo>
                    <a:pt x="3406" y="77277"/>
                    <a:pt x="370" y="105366"/>
                    <a:pt x="370" y="126622"/>
                  </a:cubicBezTo>
                  <a:cubicBezTo>
                    <a:pt x="370" y="146360"/>
                    <a:pt x="3153" y="176979"/>
                    <a:pt x="17071" y="205574"/>
                  </a:cubicBezTo>
                  <a:cubicBezTo>
                    <a:pt x="32254" y="236699"/>
                    <a:pt x="54017" y="253148"/>
                    <a:pt x="56547" y="253148"/>
                  </a:cubicBezTo>
                  <a:cubicBezTo>
                    <a:pt x="58065" y="253148"/>
                    <a:pt x="59078" y="252388"/>
                    <a:pt x="59078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3F4376B6-9B14-B560-7835-0B3CADC21FD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322311" y="5626151"/>
              <a:ext cx="104256" cy="160940"/>
            </a:xfrm>
            <a:custGeom>
              <a:avLst/>
              <a:gdLst>
                <a:gd name="connsiteX0" fmla="*/ 104631 w 104256"/>
                <a:gd name="connsiteY0" fmla="*/ 2880 h 160940"/>
                <a:gd name="connsiteX1" fmla="*/ 102100 w 104256"/>
                <a:gd name="connsiteY1" fmla="*/ 350 h 160940"/>
                <a:gd name="connsiteX2" fmla="*/ 84893 w 104256"/>
                <a:gd name="connsiteY2" fmla="*/ 17810 h 160940"/>
                <a:gd name="connsiteX3" fmla="*/ 61359 w 104256"/>
                <a:gd name="connsiteY3" fmla="*/ 97 h 160940"/>
                <a:gd name="connsiteX4" fmla="*/ 374 w 104256"/>
                <a:gd name="connsiteY4" fmla="*/ 74241 h 160940"/>
                <a:gd name="connsiteX5" fmla="*/ 33776 w 104256"/>
                <a:gd name="connsiteY5" fmla="*/ 114729 h 160940"/>
                <a:gd name="connsiteX6" fmla="*/ 63636 w 104256"/>
                <a:gd name="connsiteY6" fmla="*/ 99546 h 160940"/>
                <a:gd name="connsiteX7" fmla="*/ 52249 w 104256"/>
                <a:gd name="connsiteY7" fmla="*/ 144842 h 160940"/>
                <a:gd name="connsiteX8" fmla="*/ 34029 w 104256"/>
                <a:gd name="connsiteY8" fmla="*/ 153192 h 160940"/>
                <a:gd name="connsiteX9" fmla="*/ 28209 w 104256"/>
                <a:gd name="connsiteY9" fmla="*/ 158253 h 160940"/>
                <a:gd name="connsiteX10" fmla="*/ 31499 w 104256"/>
                <a:gd name="connsiteY10" fmla="*/ 161037 h 160940"/>
                <a:gd name="connsiteX11" fmla="*/ 56804 w 104256"/>
                <a:gd name="connsiteY11" fmla="*/ 160278 h 160940"/>
                <a:gd name="connsiteX12" fmla="*/ 82868 w 104256"/>
                <a:gd name="connsiteY12" fmla="*/ 161037 h 160940"/>
                <a:gd name="connsiteX13" fmla="*/ 87423 w 104256"/>
                <a:gd name="connsiteY13" fmla="*/ 155976 h 160940"/>
                <a:gd name="connsiteX14" fmla="*/ 80844 w 104256"/>
                <a:gd name="connsiteY14" fmla="*/ 153192 h 160940"/>
                <a:gd name="connsiteX15" fmla="*/ 68697 w 104256"/>
                <a:gd name="connsiteY15" fmla="*/ 149144 h 160940"/>
                <a:gd name="connsiteX16" fmla="*/ 69710 w 104256"/>
                <a:gd name="connsiteY16" fmla="*/ 143576 h 160940"/>
                <a:gd name="connsiteX17" fmla="*/ 104631 w 104256"/>
                <a:gd name="connsiteY17" fmla="*/ 2880 h 160940"/>
                <a:gd name="connsiteX18" fmla="*/ 34536 w 104256"/>
                <a:gd name="connsiteY18" fmla="*/ 109162 h 160940"/>
                <a:gd name="connsiteX19" fmla="*/ 18340 w 104256"/>
                <a:gd name="connsiteY19" fmla="*/ 85375 h 160940"/>
                <a:gd name="connsiteX20" fmla="*/ 29981 w 104256"/>
                <a:gd name="connsiteY20" fmla="*/ 35018 h 160940"/>
                <a:gd name="connsiteX21" fmla="*/ 61359 w 104256"/>
                <a:gd name="connsiteY21" fmla="*/ 5664 h 160940"/>
                <a:gd name="connsiteX22" fmla="*/ 81350 w 104256"/>
                <a:gd name="connsiteY22" fmla="*/ 27932 h 160940"/>
                <a:gd name="connsiteX23" fmla="*/ 66673 w 104256"/>
                <a:gd name="connsiteY23" fmla="*/ 85881 h 160940"/>
                <a:gd name="connsiteX24" fmla="*/ 34536 w 104256"/>
                <a:gd name="connsiteY24" fmla="*/ 109162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60940">
                  <a:moveTo>
                    <a:pt x="104631" y="2880"/>
                  </a:moveTo>
                  <a:cubicBezTo>
                    <a:pt x="104631" y="1868"/>
                    <a:pt x="103872" y="350"/>
                    <a:pt x="102100" y="350"/>
                  </a:cubicBezTo>
                  <a:cubicBezTo>
                    <a:pt x="99317" y="350"/>
                    <a:pt x="89195" y="10472"/>
                    <a:pt x="84893" y="17810"/>
                  </a:cubicBezTo>
                  <a:cubicBezTo>
                    <a:pt x="79326" y="4145"/>
                    <a:pt x="69457" y="97"/>
                    <a:pt x="61359" y="97"/>
                  </a:cubicBezTo>
                  <a:cubicBezTo>
                    <a:pt x="31499" y="97"/>
                    <a:pt x="374" y="37548"/>
                    <a:pt x="374" y="74241"/>
                  </a:cubicBezTo>
                  <a:cubicBezTo>
                    <a:pt x="374" y="99039"/>
                    <a:pt x="15304" y="114729"/>
                    <a:pt x="33776" y="114729"/>
                  </a:cubicBezTo>
                  <a:cubicBezTo>
                    <a:pt x="44658" y="114729"/>
                    <a:pt x="54527" y="108655"/>
                    <a:pt x="63636" y="99546"/>
                  </a:cubicBezTo>
                  <a:cubicBezTo>
                    <a:pt x="61359" y="108402"/>
                    <a:pt x="53008" y="142564"/>
                    <a:pt x="52249" y="144842"/>
                  </a:cubicBezTo>
                  <a:cubicBezTo>
                    <a:pt x="50225" y="151927"/>
                    <a:pt x="48200" y="152939"/>
                    <a:pt x="34029" y="153192"/>
                  </a:cubicBezTo>
                  <a:cubicBezTo>
                    <a:pt x="30740" y="153192"/>
                    <a:pt x="28209" y="153192"/>
                    <a:pt x="28209" y="158253"/>
                  </a:cubicBezTo>
                  <a:cubicBezTo>
                    <a:pt x="28209" y="158507"/>
                    <a:pt x="28209" y="161037"/>
                    <a:pt x="31499" y="161037"/>
                  </a:cubicBezTo>
                  <a:cubicBezTo>
                    <a:pt x="39597" y="161037"/>
                    <a:pt x="48453" y="160278"/>
                    <a:pt x="56804" y="160278"/>
                  </a:cubicBezTo>
                  <a:cubicBezTo>
                    <a:pt x="65408" y="160278"/>
                    <a:pt x="74518" y="161037"/>
                    <a:pt x="82868" y="161037"/>
                  </a:cubicBezTo>
                  <a:cubicBezTo>
                    <a:pt x="84134" y="161037"/>
                    <a:pt x="87423" y="161037"/>
                    <a:pt x="87423" y="155976"/>
                  </a:cubicBezTo>
                  <a:cubicBezTo>
                    <a:pt x="87423" y="153192"/>
                    <a:pt x="84893" y="153192"/>
                    <a:pt x="80844" y="153192"/>
                  </a:cubicBezTo>
                  <a:cubicBezTo>
                    <a:pt x="68697" y="153192"/>
                    <a:pt x="68697" y="151421"/>
                    <a:pt x="68697" y="149144"/>
                  </a:cubicBezTo>
                  <a:cubicBezTo>
                    <a:pt x="68697" y="147372"/>
                    <a:pt x="69204" y="145854"/>
                    <a:pt x="69710" y="143576"/>
                  </a:cubicBezTo>
                  <a:lnTo>
                    <a:pt x="104631" y="2880"/>
                  </a:lnTo>
                  <a:close/>
                  <a:moveTo>
                    <a:pt x="34536" y="109162"/>
                  </a:moveTo>
                  <a:cubicBezTo>
                    <a:pt x="19353" y="109162"/>
                    <a:pt x="18340" y="89677"/>
                    <a:pt x="18340" y="85375"/>
                  </a:cubicBezTo>
                  <a:cubicBezTo>
                    <a:pt x="18340" y="73228"/>
                    <a:pt x="25679" y="45646"/>
                    <a:pt x="29981" y="35018"/>
                  </a:cubicBezTo>
                  <a:cubicBezTo>
                    <a:pt x="37825" y="16292"/>
                    <a:pt x="50984" y="5664"/>
                    <a:pt x="61359" y="5664"/>
                  </a:cubicBezTo>
                  <a:cubicBezTo>
                    <a:pt x="77807" y="5664"/>
                    <a:pt x="81350" y="26161"/>
                    <a:pt x="81350" y="27932"/>
                  </a:cubicBezTo>
                  <a:cubicBezTo>
                    <a:pt x="81350" y="29450"/>
                    <a:pt x="67432" y="84869"/>
                    <a:pt x="66673" y="85881"/>
                  </a:cubicBezTo>
                  <a:cubicBezTo>
                    <a:pt x="62877" y="92966"/>
                    <a:pt x="48706" y="109162"/>
                    <a:pt x="34536" y="10916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9D6A3CC6-F953-75CB-4933-72224DB09B9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1433480" y="5658516"/>
              <a:ext cx="53672" cy="119212"/>
            </a:xfrm>
            <a:custGeom>
              <a:avLst/>
              <a:gdLst>
                <a:gd name="connsiteX0" fmla="*/ 49445 w 53672"/>
                <a:gd name="connsiteY0" fmla="*/ 6829 h 119212"/>
                <a:gd name="connsiteX1" fmla="*/ 42359 w 53672"/>
                <a:gd name="connsiteY1" fmla="*/ 98 h 119212"/>
                <a:gd name="connsiteX2" fmla="*/ 32440 w 53672"/>
                <a:gd name="connsiteY2" fmla="*/ 9840 h 119212"/>
                <a:gd name="connsiteX3" fmla="*/ 39525 w 53672"/>
                <a:gd name="connsiteY3" fmla="*/ 16572 h 119212"/>
                <a:gd name="connsiteX4" fmla="*/ 49445 w 53672"/>
                <a:gd name="connsiteY4" fmla="*/ 6829 h 119212"/>
                <a:gd name="connsiteX5" fmla="*/ 13309 w 53672"/>
                <a:gd name="connsiteY5" fmla="*/ 96814 h 119212"/>
                <a:gd name="connsiteX6" fmla="*/ 11715 w 53672"/>
                <a:gd name="connsiteY6" fmla="*/ 104254 h 119212"/>
                <a:gd name="connsiteX7" fmla="*/ 28543 w 53672"/>
                <a:gd name="connsiteY7" fmla="*/ 119310 h 119212"/>
                <a:gd name="connsiteX8" fmla="*/ 54050 w 53672"/>
                <a:gd name="connsiteY8" fmla="*/ 92209 h 119212"/>
                <a:gd name="connsiteX9" fmla="*/ 51216 w 53672"/>
                <a:gd name="connsiteY9" fmla="*/ 89906 h 119212"/>
                <a:gd name="connsiteX10" fmla="*/ 47851 w 53672"/>
                <a:gd name="connsiteY10" fmla="*/ 92917 h 119212"/>
                <a:gd name="connsiteX11" fmla="*/ 29074 w 53672"/>
                <a:gd name="connsiteY11" fmla="*/ 114351 h 119212"/>
                <a:gd name="connsiteX12" fmla="*/ 24646 w 53672"/>
                <a:gd name="connsiteY12" fmla="*/ 108151 h 119212"/>
                <a:gd name="connsiteX13" fmla="*/ 27480 w 53672"/>
                <a:gd name="connsiteY13" fmla="*/ 96814 h 119212"/>
                <a:gd name="connsiteX14" fmla="*/ 33148 w 53672"/>
                <a:gd name="connsiteY14" fmla="*/ 82643 h 119212"/>
                <a:gd name="connsiteX15" fmla="*/ 41828 w 53672"/>
                <a:gd name="connsiteY15" fmla="*/ 60147 h 119212"/>
                <a:gd name="connsiteX16" fmla="*/ 42891 w 53672"/>
                <a:gd name="connsiteY16" fmla="*/ 54479 h 119212"/>
                <a:gd name="connsiteX17" fmla="*/ 26063 w 53672"/>
                <a:gd name="connsiteY17" fmla="*/ 39422 h 119212"/>
                <a:gd name="connsiteX18" fmla="*/ 378 w 53672"/>
                <a:gd name="connsiteY18" fmla="*/ 66524 h 119212"/>
                <a:gd name="connsiteX19" fmla="*/ 3389 w 53672"/>
                <a:gd name="connsiteY19" fmla="*/ 68827 h 119212"/>
                <a:gd name="connsiteX20" fmla="*/ 6578 w 53672"/>
                <a:gd name="connsiteY20" fmla="*/ 65993 h 119212"/>
                <a:gd name="connsiteX21" fmla="*/ 25531 w 53672"/>
                <a:gd name="connsiteY21" fmla="*/ 44382 h 119212"/>
                <a:gd name="connsiteX22" fmla="*/ 29960 w 53672"/>
                <a:gd name="connsiteY22" fmla="*/ 50582 h 119212"/>
                <a:gd name="connsiteX23" fmla="*/ 24469 w 53672"/>
                <a:gd name="connsiteY23" fmla="*/ 68295 h 119212"/>
                <a:gd name="connsiteX24" fmla="*/ 13309 w 53672"/>
                <a:gd name="connsiteY24" fmla="*/ 9681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445" y="6829"/>
                  </a:moveTo>
                  <a:cubicBezTo>
                    <a:pt x="49445" y="3995"/>
                    <a:pt x="47319" y="98"/>
                    <a:pt x="42359" y="98"/>
                  </a:cubicBezTo>
                  <a:cubicBezTo>
                    <a:pt x="37577" y="98"/>
                    <a:pt x="32440" y="4704"/>
                    <a:pt x="32440" y="9840"/>
                  </a:cubicBezTo>
                  <a:cubicBezTo>
                    <a:pt x="32440" y="12852"/>
                    <a:pt x="34742" y="16572"/>
                    <a:pt x="39525" y="16572"/>
                  </a:cubicBezTo>
                  <a:cubicBezTo>
                    <a:pt x="44662" y="16572"/>
                    <a:pt x="49445" y="11612"/>
                    <a:pt x="49445" y="6829"/>
                  </a:cubicBezTo>
                  <a:close/>
                  <a:moveTo>
                    <a:pt x="13309" y="96814"/>
                  </a:moveTo>
                  <a:cubicBezTo>
                    <a:pt x="12601" y="99117"/>
                    <a:pt x="11715" y="101243"/>
                    <a:pt x="11715" y="104254"/>
                  </a:cubicBezTo>
                  <a:cubicBezTo>
                    <a:pt x="11715" y="112579"/>
                    <a:pt x="18800" y="119310"/>
                    <a:pt x="28543" y="119310"/>
                  </a:cubicBezTo>
                  <a:cubicBezTo>
                    <a:pt x="46256" y="119310"/>
                    <a:pt x="54050" y="94866"/>
                    <a:pt x="54050" y="92209"/>
                  </a:cubicBezTo>
                  <a:cubicBezTo>
                    <a:pt x="54050" y="89906"/>
                    <a:pt x="51748" y="89906"/>
                    <a:pt x="51216" y="89906"/>
                  </a:cubicBezTo>
                  <a:cubicBezTo>
                    <a:pt x="48736" y="89906"/>
                    <a:pt x="48559" y="90969"/>
                    <a:pt x="47851" y="92917"/>
                  </a:cubicBezTo>
                  <a:cubicBezTo>
                    <a:pt x="43776" y="107088"/>
                    <a:pt x="35982" y="114351"/>
                    <a:pt x="29074" y="114351"/>
                  </a:cubicBezTo>
                  <a:cubicBezTo>
                    <a:pt x="25531" y="114351"/>
                    <a:pt x="24646" y="112048"/>
                    <a:pt x="24646" y="108151"/>
                  </a:cubicBezTo>
                  <a:cubicBezTo>
                    <a:pt x="24646" y="104077"/>
                    <a:pt x="25886" y="100711"/>
                    <a:pt x="27480" y="96814"/>
                  </a:cubicBezTo>
                  <a:cubicBezTo>
                    <a:pt x="29251" y="92031"/>
                    <a:pt x="31200" y="87249"/>
                    <a:pt x="33148" y="82643"/>
                  </a:cubicBezTo>
                  <a:cubicBezTo>
                    <a:pt x="34742" y="78392"/>
                    <a:pt x="41119" y="62273"/>
                    <a:pt x="41828" y="60147"/>
                  </a:cubicBezTo>
                  <a:cubicBezTo>
                    <a:pt x="42359" y="58376"/>
                    <a:pt x="42891" y="56250"/>
                    <a:pt x="42891" y="54479"/>
                  </a:cubicBezTo>
                  <a:cubicBezTo>
                    <a:pt x="42891" y="46153"/>
                    <a:pt x="35805" y="39422"/>
                    <a:pt x="26063" y="39422"/>
                  </a:cubicBezTo>
                  <a:cubicBezTo>
                    <a:pt x="8526" y="39422"/>
                    <a:pt x="378" y="63513"/>
                    <a:pt x="378" y="66524"/>
                  </a:cubicBezTo>
                  <a:cubicBezTo>
                    <a:pt x="378" y="68827"/>
                    <a:pt x="2858" y="68827"/>
                    <a:pt x="3389" y="68827"/>
                  </a:cubicBezTo>
                  <a:cubicBezTo>
                    <a:pt x="5869" y="68827"/>
                    <a:pt x="6046" y="67941"/>
                    <a:pt x="6578" y="65993"/>
                  </a:cubicBezTo>
                  <a:cubicBezTo>
                    <a:pt x="11183" y="50759"/>
                    <a:pt x="18977" y="44382"/>
                    <a:pt x="25531" y="44382"/>
                  </a:cubicBezTo>
                  <a:cubicBezTo>
                    <a:pt x="28366" y="44382"/>
                    <a:pt x="29960" y="45799"/>
                    <a:pt x="29960" y="50582"/>
                  </a:cubicBezTo>
                  <a:cubicBezTo>
                    <a:pt x="29960" y="54656"/>
                    <a:pt x="28897" y="57313"/>
                    <a:pt x="24469" y="68295"/>
                  </a:cubicBezTo>
                  <a:lnTo>
                    <a:pt x="13309" y="9681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B375ED86-014A-38AC-0C61-20FEEB30913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531165" y="5711177"/>
              <a:ext cx="29606" cy="75662"/>
            </a:xfrm>
            <a:custGeom>
              <a:avLst/>
              <a:gdLst>
                <a:gd name="connsiteX0" fmla="*/ 29988 w 29606"/>
                <a:gd name="connsiteY0" fmla="*/ 26667 h 75662"/>
                <a:gd name="connsiteX1" fmla="*/ 13793 w 29606"/>
                <a:gd name="connsiteY1" fmla="*/ 97 h 75662"/>
                <a:gd name="connsiteX2" fmla="*/ 381 w 29606"/>
                <a:gd name="connsiteY2" fmla="*/ 13508 h 75662"/>
                <a:gd name="connsiteX3" fmla="*/ 13793 w 29606"/>
                <a:gd name="connsiteY3" fmla="*/ 26920 h 75662"/>
                <a:gd name="connsiteX4" fmla="*/ 22650 w 29606"/>
                <a:gd name="connsiteY4" fmla="*/ 23630 h 75662"/>
                <a:gd name="connsiteX5" fmla="*/ 23915 w 29606"/>
                <a:gd name="connsiteY5" fmla="*/ 22871 h 75662"/>
                <a:gd name="connsiteX6" fmla="*/ 24421 w 29606"/>
                <a:gd name="connsiteY6" fmla="*/ 26667 h 75662"/>
                <a:gd name="connsiteX7" fmla="*/ 7214 w 29606"/>
                <a:gd name="connsiteY7" fmla="*/ 68926 h 75662"/>
                <a:gd name="connsiteX8" fmla="*/ 4430 w 29606"/>
                <a:gd name="connsiteY8" fmla="*/ 72975 h 75662"/>
                <a:gd name="connsiteX9" fmla="*/ 6961 w 29606"/>
                <a:gd name="connsiteY9" fmla="*/ 75759 h 75662"/>
                <a:gd name="connsiteX10" fmla="*/ 29988 w 29606"/>
                <a:gd name="connsiteY10" fmla="*/ 26667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988" y="26667"/>
                  </a:moveTo>
                  <a:cubicBezTo>
                    <a:pt x="29988" y="9966"/>
                    <a:pt x="23662" y="97"/>
                    <a:pt x="13793" y="97"/>
                  </a:cubicBezTo>
                  <a:cubicBezTo>
                    <a:pt x="5442" y="97"/>
                    <a:pt x="381" y="6423"/>
                    <a:pt x="381" y="13508"/>
                  </a:cubicBezTo>
                  <a:cubicBezTo>
                    <a:pt x="381" y="20341"/>
                    <a:pt x="5442" y="26920"/>
                    <a:pt x="13793" y="26920"/>
                  </a:cubicBezTo>
                  <a:cubicBezTo>
                    <a:pt x="16830" y="26920"/>
                    <a:pt x="20119" y="25908"/>
                    <a:pt x="22650" y="23630"/>
                  </a:cubicBezTo>
                  <a:cubicBezTo>
                    <a:pt x="23409" y="23124"/>
                    <a:pt x="23662" y="22871"/>
                    <a:pt x="23915" y="22871"/>
                  </a:cubicBezTo>
                  <a:cubicBezTo>
                    <a:pt x="24168" y="22871"/>
                    <a:pt x="24421" y="23124"/>
                    <a:pt x="24421" y="26667"/>
                  </a:cubicBezTo>
                  <a:cubicBezTo>
                    <a:pt x="24421" y="45393"/>
                    <a:pt x="15565" y="60576"/>
                    <a:pt x="7214" y="68926"/>
                  </a:cubicBezTo>
                  <a:cubicBezTo>
                    <a:pt x="4430" y="71710"/>
                    <a:pt x="4430" y="72216"/>
                    <a:pt x="4430" y="72975"/>
                  </a:cubicBezTo>
                  <a:cubicBezTo>
                    <a:pt x="4430" y="74747"/>
                    <a:pt x="5696" y="75759"/>
                    <a:pt x="6961" y="75759"/>
                  </a:cubicBezTo>
                  <a:cubicBezTo>
                    <a:pt x="9744" y="75759"/>
                    <a:pt x="29988" y="56274"/>
                    <a:pt x="29988" y="2666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998F11EF-CB41-3461-213B-858E81072EC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613771" y="5626151"/>
              <a:ext cx="132092" cy="160940"/>
            </a:xfrm>
            <a:custGeom>
              <a:avLst/>
              <a:gdLst>
                <a:gd name="connsiteX0" fmla="*/ 19871 w 132092"/>
                <a:gd name="connsiteY0" fmla="*/ 142817 h 160940"/>
                <a:gd name="connsiteX1" fmla="*/ 6206 w 132092"/>
                <a:gd name="connsiteY1" fmla="*/ 153192 h 160940"/>
                <a:gd name="connsiteX2" fmla="*/ 386 w 132092"/>
                <a:gd name="connsiteY2" fmla="*/ 158000 h 160940"/>
                <a:gd name="connsiteX3" fmla="*/ 3676 w 132092"/>
                <a:gd name="connsiteY3" fmla="*/ 161037 h 160940"/>
                <a:gd name="connsiteX4" fmla="*/ 24932 w 132092"/>
                <a:gd name="connsiteY4" fmla="*/ 160278 h 160940"/>
                <a:gd name="connsiteX5" fmla="*/ 49984 w 132092"/>
                <a:gd name="connsiteY5" fmla="*/ 161037 h 160940"/>
                <a:gd name="connsiteX6" fmla="*/ 54539 w 132092"/>
                <a:gd name="connsiteY6" fmla="*/ 155976 h 160940"/>
                <a:gd name="connsiteX7" fmla="*/ 48466 w 132092"/>
                <a:gd name="connsiteY7" fmla="*/ 153192 h 160940"/>
                <a:gd name="connsiteX8" fmla="*/ 35813 w 132092"/>
                <a:gd name="connsiteY8" fmla="*/ 149144 h 160940"/>
                <a:gd name="connsiteX9" fmla="*/ 48213 w 132092"/>
                <a:gd name="connsiteY9" fmla="*/ 98533 h 160940"/>
                <a:gd name="connsiteX10" fmla="*/ 71493 w 132092"/>
                <a:gd name="connsiteY10" fmla="*/ 114729 h 160940"/>
                <a:gd name="connsiteX11" fmla="*/ 132479 w 132092"/>
                <a:gd name="connsiteY11" fmla="*/ 40585 h 160940"/>
                <a:gd name="connsiteX12" fmla="*/ 98823 w 132092"/>
                <a:gd name="connsiteY12" fmla="*/ 97 h 160940"/>
                <a:gd name="connsiteX13" fmla="*/ 65673 w 132092"/>
                <a:gd name="connsiteY13" fmla="*/ 19075 h 160940"/>
                <a:gd name="connsiteX14" fmla="*/ 42898 w 132092"/>
                <a:gd name="connsiteY14" fmla="*/ 97 h 160940"/>
                <a:gd name="connsiteX15" fmla="*/ 24173 w 132092"/>
                <a:gd name="connsiteY15" fmla="*/ 14520 h 160940"/>
                <a:gd name="connsiteX16" fmla="*/ 16328 w 132092"/>
                <a:gd name="connsiteY16" fmla="*/ 39066 h 160940"/>
                <a:gd name="connsiteX17" fmla="*/ 19365 w 132092"/>
                <a:gd name="connsiteY17" fmla="*/ 41597 h 160940"/>
                <a:gd name="connsiteX18" fmla="*/ 23667 w 132092"/>
                <a:gd name="connsiteY18" fmla="*/ 35777 h 160940"/>
                <a:gd name="connsiteX19" fmla="*/ 42139 w 132092"/>
                <a:gd name="connsiteY19" fmla="*/ 5664 h 160940"/>
                <a:gd name="connsiteX20" fmla="*/ 49984 w 132092"/>
                <a:gd name="connsiteY20" fmla="*/ 17304 h 160940"/>
                <a:gd name="connsiteX21" fmla="*/ 48213 w 132092"/>
                <a:gd name="connsiteY21" fmla="*/ 30210 h 160940"/>
                <a:gd name="connsiteX22" fmla="*/ 19871 w 132092"/>
                <a:gd name="connsiteY22" fmla="*/ 142817 h 160940"/>
                <a:gd name="connsiteX23" fmla="*/ 64408 w 132092"/>
                <a:gd name="connsiteY23" fmla="*/ 32993 h 160940"/>
                <a:gd name="connsiteX24" fmla="*/ 77566 w 132092"/>
                <a:gd name="connsiteY24" fmla="*/ 15280 h 160940"/>
                <a:gd name="connsiteX25" fmla="*/ 98064 w 132092"/>
                <a:gd name="connsiteY25" fmla="*/ 5664 h 160940"/>
                <a:gd name="connsiteX26" fmla="*/ 114259 w 132092"/>
                <a:gd name="connsiteY26" fmla="*/ 29450 h 160940"/>
                <a:gd name="connsiteX27" fmla="*/ 101353 w 132092"/>
                <a:gd name="connsiteY27" fmla="*/ 83097 h 160940"/>
                <a:gd name="connsiteX28" fmla="*/ 71240 w 132092"/>
                <a:gd name="connsiteY28" fmla="*/ 109162 h 160940"/>
                <a:gd name="connsiteX29" fmla="*/ 51249 w 132092"/>
                <a:gd name="connsiteY29" fmla="*/ 86640 h 160940"/>
                <a:gd name="connsiteX30" fmla="*/ 52008 w 132092"/>
                <a:gd name="connsiteY30" fmla="*/ 82591 h 160940"/>
                <a:gd name="connsiteX31" fmla="*/ 64408 w 132092"/>
                <a:gd name="connsiteY31" fmla="*/ 32993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871" y="142817"/>
                  </a:moveTo>
                  <a:cubicBezTo>
                    <a:pt x="17846" y="151421"/>
                    <a:pt x="17340" y="153192"/>
                    <a:pt x="6206" y="153192"/>
                  </a:cubicBezTo>
                  <a:cubicBezTo>
                    <a:pt x="3169" y="153192"/>
                    <a:pt x="386" y="153192"/>
                    <a:pt x="386" y="158000"/>
                  </a:cubicBezTo>
                  <a:cubicBezTo>
                    <a:pt x="386" y="160025"/>
                    <a:pt x="1651" y="161037"/>
                    <a:pt x="3676" y="161037"/>
                  </a:cubicBezTo>
                  <a:cubicBezTo>
                    <a:pt x="10508" y="161037"/>
                    <a:pt x="17846" y="160278"/>
                    <a:pt x="24932" y="160278"/>
                  </a:cubicBezTo>
                  <a:cubicBezTo>
                    <a:pt x="33283" y="160278"/>
                    <a:pt x="41886" y="161037"/>
                    <a:pt x="49984" y="161037"/>
                  </a:cubicBezTo>
                  <a:cubicBezTo>
                    <a:pt x="51249" y="161037"/>
                    <a:pt x="54539" y="161037"/>
                    <a:pt x="54539" y="155976"/>
                  </a:cubicBezTo>
                  <a:cubicBezTo>
                    <a:pt x="54539" y="153192"/>
                    <a:pt x="52008" y="153192"/>
                    <a:pt x="48466" y="153192"/>
                  </a:cubicBezTo>
                  <a:cubicBezTo>
                    <a:pt x="35813" y="153192"/>
                    <a:pt x="35813" y="151421"/>
                    <a:pt x="35813" y="149144"/>
                  </a:cubicBezTo>
                  <a:cubicBezTo>
                    <a:pt x="35813" y="146107"/>
                    <a:pt x="46441" y="104860"/>
                    <a:pt x="48213" y="98533"/>
                  </a:cubicBezTo>
                  <a:cubicBezTo>
                    <a:pt x="51502" y="105872"/>
                    <a:pt x="58588" y="114729"/>
                    <a:pt x="71493" y="114729"/>
                  </a:cubicBezTo>
                  <a:cubicBezTo>
                    <a:pt x="100847" y="114729"/>
                    <a:pt x="132479" y="77783"/>
                    <a:pt x="132479" y="40585"/>
                  </a:cubicBezTo>
                  <a:cubicBezTo>
                    <a:pt x="132479" y="16798"/>
                    <a:pt x="118055" y="97"/>
                    <a:pt x="98823" y="97"/>
                  </a:cubicBezTo>
                  <a:cubicBezTo>
                    <a:pt x="86170" y="97"/>
                    <a:pt x="74024" y="9206"/>
                    <a:pt x="65673" y="19075"/>
                  </a:cubicBezTo>
                  <a:cubicBezTo>
                    <a:pt x="63143" y="5411"/>
                    <a:pt x="52261" y="97"/>
                    <a:pt x="42898" y="97"/>
                  </a:cubicBezTo>
                  <a:cubicBezTo>
                    <a:pt x="31258" y="97"/>
                    <a:pt x="26450" y="9966"/>
                    <a:pt x="24173" y="14520"/>
                  </a:cubicBezTo>
                  <a:cubicBezTo>
                    <a:pt x="19618" y="23124"/>
                    <a:pt x="16328" y="38307"/>
                    <a:pt x="16328" y="39066"/>
                  </a:cubicBezTo>
                  <a:cubicBezTo>
                    <a:pt x="16328" y="41597"/>
                    <a:pt x="18859" y="41597"/>
                    <a:pt x="19365" y="41597"/>
                  </a:cubicBezTo>
                  <a:cubicBezTo>
                    <a:pt x="21895" y="41597"/>
                    <a:pt x="22148" y="41344"/>
                    <a:pt x="23667" y="35777"/>
                  </a:cubicBezTo>
                  <a:cubicBezTo>
                    <a:pt x="27968" y="17810"/>
                    <a:pt x="33029" y="5664"/>
                    <a:pt x="42139" y="5664"/>
                  </a:cubicBezTo>
                  <a:cubicBezTo>
                    <a:pt x="46441" y="5664"/>
                    <a:pt x="49984" y="7688"/>
                    <a:pt x="49984" y="17304"/>
                  </a:cubicBezTo>
                  <a:cubicBezTo>
                    <a:pt x="49984" y="23124"/>
                    <a:pt x="49225" y="25908"/>
                    <a:pt x="48213" y="30210"/>
                  </a:cubicBezTo>
                  <a:lnTo>
                    <a:pt x="19871" y="142817"/>
                  </a:lnTo>
                  <a:close/>
                  <a:moveTo>
                    <a:pt x="64408" y="32993"/>
                  </a:moveTo>
                  <a:cubicBezTo>
                    <a:pt x="66179" y="26161"/>
                    <a:pt x="73012" y="19075"/>
                    <a:pt x="77566" y="15280"/>
                  </a:cubicBezTo>
                  <a:cubicBezTo>
                    <a:pt x="86423" y="7435"/>
                    <a:pt x="93762" y="5664"/>
                    <a:pt x="98064" y="5664"/>
                  </a:cubicBezTo>
                  <a:cubicBezTo>
                    <a:pt x="108186" y="5664"/>
                    <a:pt x="114259" y="14520"/>
                    <a:pt x="114259" y="29450"/>
                  </a:cubicBezTo>
                  <a:cubicBezTo>
                    <a:pt x="114259" y="44380"/>
                    <a:pt x="105908" y="73481"/>
                    <a:pt x="101353" y="83097"/>
                  </a:cubicBezTo>
                  <a:cubicBezTo>
                    <a:pt x="92749" y="100811"/>
                    <a:pt x="80603" y="109162"/>
                    <a:pt x="71240" y="109162"/>
                  </a:cubicBezTo>
                  <a:cubicBezTo>
                    <a:pt x="54539" y="109162"/>
                    <a:pt x="51249" y="88158"/>
                    <a:pt x="51249" y="86640"/>
                  </a:cubicBezTo>
                  <a:cubicBezTo>
                    <a:pt x="51249" y="86134"/>
                    <a:pt x="51249" y="85628"/>
                    <a:pt x="52008" y="82591"/>
                  </a:cubicBezTo>
                  <a:lnTo>
                    <a:pt x="64408" y="32993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80E91286-511F-1163-BF54-6E8F6E659AA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768316" y="5581038"/>
              <a:ext cx="119743" cy="8679"/>
            </a:xfrm>
            <a:custGeom>
              <a:avLst/>
              <a:gdLst>
                <a:gd name="connsiteX0" fmla="*/ 113049 w 119743"/>
                <a:gd name="connsiteY0" fmla="*/ 8772 h 8679"/>
                <a:gd name="connsiteX1" fmla="*/ 120135 w 119743"/>
                <a:gd name="connsiteY1" fmla="*/ 4521 h 8679"/>
                <a:gd name="connsiteX2" fmla="*/ 113049 w 119743"/>
                <a:gd name="connsiteY2" fmla="*/ 92 h 8679"/>
                <a:gd name="connsiteX3" fmla="*/ 7476 w 119743"/>
                <a:gd name="connsiteY3" fmla="*/ 92 h 8679"/>
                <a:gd name="connsiteX4" fmla="*/ 391 w 119743"/>
                <a:gd name="connsiteY4" fmla="*/ 4344 h 8679"/>
                <a:gd name="connsiteX5" fmla="*/ 7476 w 119743"/>
                <a:gd name="connsiteY5" fmla="*/ 8772 h 8679"/>
                <a:gd name="connsiteX6" fmla="*/ 113049 w 119743"/>
                <a:gd name="connsiteY6" fmla="*/ 8772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3049" y="8772"/>
                  </a:moveTo>
                  <a:cubicBezTo>
                    <a:pt x="115883" y="8772"/>
                    <a:pt x="120135" y="8772"/>
                    <a:pt x="120135" y="4521"/>
                  </a:cubicBezTo>
                  <a:cubicBezTo>
                    <a:pt x="120135" y="92"/>
                    <a:pt x="116060" y="92"/>
                    <a:pt x="113049" y="92"/>
                  </a:cubicBezTo>
                  <a:lnTo>
                    <a:pt x="7476" y="92"/>
                  </a:lnTo>
                  <a:cubicBezTo>
                    <a:pt x="4642" y="92"/>
                    <a:pt x="391" y="92"/>
                    <a:pt x="391" y="4344"/>
                  </a:cubicBezTo>
                  <a:cubicBezTo>
                    <a:pt x="391" y="8772"/>
                    <a:pt x="4465" y="8772"/>
                    <a:pt x="7476" y="8772"/>
                  </a:cubicBezTo>
                  <a:lnTo>
                    <a:pt x="113049" y="8772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946489F4-0C0F-7C86-0196-17F16A60F1A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757511" y="5691095"/>
              <a:ext cx="53672" cy="119212"/>
            </a:xfrm>
            <a:custGeom>
              <a:avLst/>
              <a:gdLst>
                <a:gd name="connsiteX0" fmla="*/ 49457 w 53672"/>
                <a:gd name="connsiteY0" fmla="*/ 6830 h 119212"/>
                <a:gd name="connsiteX1" fmla="*/ 42372 w 53672"/>
                <a:gd name="connsiteY1" fmla="*/ 99 h 119212"/>
                <a:gd name="connsiteX2" fmla="*/ 32452 w 53672"/>
                <a:gd name="connsiteY2" fmla="*/ 9842 h 119212"/>
                <a:gd name="connsiteX3" fmla="*/ 39538 w 53672"/>
                <a:gd name="connsiteY3" fmla="*/ 16573 h 119212"/>
                <a:gd name="connsiteX4" fmla="*/ 49457 w 53672"/>
                <a:gd name="connsiteY4" fmla="*/ 6830 h 119212"/>
                <a:gd name="connsiteX5" fmla="*/ 13322 w 53672"/>
                <a:gd name="connsiteY5" fmla="*/ 96815 h 119212"/>
                <a:gd name="connsiteX6" fmla="*/ 11728 w 53672"/>
                <a:gd name="connsiteY6" fmla="*/ 104255 h 119212"/>
                <a:gd name="connsiteX7" fmla="*/ 28555 w 53672"/>
                <a:gd name="connsiteY7" fmla="*/ 119312 h 119212"/>
                <a:gd name="connsiteX8" fmla="*/ 54063 w 53672"/>
                <a:gd name="connsiteY8" fmla="*/ 92210 h 119212"/>
                <a:gd name="connsiteX9" fmla="*/ 51229 w 53672"/>
                <a:gd name="connsiteY9" fmla="*/ 89907 h 119212"/>
                <a:gd name="connsiteX10" fmla="*/ 47863 w 53672"/>
                <a:gd name="connsiteY10" fmla="*/ 92918 h 119212"/>
                <a:gd name="connsiteX11" fmla="*/ 29087 w 53672"/>
                <a:gd name="connsiteY11" fmla="*/ 114352 h 119212"/>
                <a:gd name="connsiteX12" fmla="*/ 24658 w 53672"/>
                <a:gd name="connsiteY12" fmla="*/ 108152 h 119212"/>
                <a:gd name="connsiteX13" fmla="*/ 27493 w 53672"/>
                <a:gd name="connsiteY13" fmla="*/ 96815 h 119212"/>
                <a:gd name="connsiteX14" fmla="*/ 33161 w 53672"/>
                <a:gd name="connsiteY14" fmla="*/ 82645 h 119212"/>
                <a:gd name="connsiteX15" fmla="*/ 41841 w 53672"/>
                <a:gd name="connsiteY15" fmla="*/ 60148 h 119212"/>
                <a:gd name="connsiteX16" fmla="*/ 42903 w 53672"/>
                <a:gd name="connsiteY16" fmla="*/ 54480 h 119212"/>
                <a:gd name="connsiteX17" fmla="*/ 26076 w 53672"/>
                <a:gd name="connsiteY17" fmla="*/ 39423 h 119212"/>
                <a:gd name="connsiteX18" fmla="*/ 391 w 53672"/>
                <a:gd name="connsiteY18" fmla="*/ 66525 h 119212"/>
                <a:gd name="connsiteX19" fmla="*/ 3402 w 53672"/>
                <a:gd name="connsiteY19" fmla="*/ 68828 h 119212"/>
                <a:gd name="connsiteX20" fmla="*/ 6591 w 53672"/>
                <a:gd name="connsiteY20" fmla="*/ 65994 h 119212"/>
                <a:gd name="connsiteX21" fmla="*/ 25544 w 53672"/>
                <a:gd name="connsiteY21" fmla="*/ 44383 h 119212"/>
                <a:gd name="connsiteX22" fmla="*/ 29973 w 53672"/>
                <a:gd name="connsiteY22" fmla="*/ 50583 h 119212"/>
                <a:gd name="connsiteX23" fmla="*/ 24481 w 53672"/>
                <a:gd name="connsiteY23" fmla="*/ 68297 h 119212"/>
                <a:gd name="connsiteX24" fmla="*/ 13322 w 53672"/>
                <a:gd name="connsiteY24" fmla="*/ 96815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9212">
                  <a:moveTo>
                    <a:pt x="49457" y="6830"/>
                  </a:moveTo>
                  <a:cubicBezTo>
                    <a:pt x="49457" y="3996"/>
                    <a:pt x="47332" y="99"/>
                    <a:pt x="42372" y="99"/>
                  </a:cubicBezTo>
                  <a:cubicBezTo>
                    <a:pt x="37589" y="99"/>
                    <a:pt x="32452" y="4705"/>
                    <a:pt x="32452" y="9842"/>
                  </a:cubicBezTo>
                  <a:cubicBezTo>
                    <a:pt x="32452" y="12853"/>
                    <a:pt x="34755" y="16573"/>
                    <a:pt x="39538" y="16573"/>
                  </a:cubicBezTo>
                  <a:cubicBezTo>
                    <a:pt x="44675" y="16573"/>
                    <a:pt x="49457" y="11613"/>
                    <a:pt x="49457" y="6830"/>
                  </a:cubicBezTo>
                  <a:close/>
                  <a:moveTo>
                    <a:pt x="13322" y="96815"/>
                  </a:moveTo>
                  <a:cubicBezTo>
                    <a:pt x="12613" y="99118"/>
                    <a:pt x="11728" y="101244"/>
                    <a:pt x="11728" y="104255"/>
                  </a:cubicBezTo>
                  <a:cubicBezTo>
                    <a:pt x="11728" y="112580"/>
                    <a:pt x="18813" y="119312"/>
                    <a:pt x="28555" y="119312"/>
                  </a:cubicBezTo>
                  <a:cubicBezTo>
                    <a:pt x="46269" y="119312"/>
                    <a:pt x="54063" y="94867"/>
                    <a:pt x="54063" y="92210"/>
                  </a:cubicBezTo>
                  <a:cubicBezTo>
                    <a:pt x="54063" y="89907"/>
                    <a:pt x="51760" y="89907"/>
                    <a:pt x="51229" y="89907"/>
                  </a:cubicBezTo>
                  <a:cubicBezTo>
                    <a:pt x="48749" y="89907"/>
                    <a:pt x="48572" y="90970"/>
                    <a:pt x="47863" y="92918"/>
                  </a:cubicBezTo>
                  <a:cubicBezTo>
                    <a:pt x="43789" y="107089"/>
                    <a:pt x="35995" y="114352"/>
                    <a:pt x="29087" y="114352"/>
                  </a:cubicBezTo>
                  <a:cubicBezTo>
                    <a:pt x="25544" y="114352"/>
                    <a:pt x="24658" y="112049"/>
                    <a:pt x="24658" y="108152"/>
                  </a:cubicBezTo>
                  <a:cubicBezTo>
                    <a:pt x="24658" y="104078"/>
                    <a:pt x="25898" y="100712"/>
                    <a:pt x="27493" y="96815"/>
                  </a:cubicBezTo>
                  <a:cubicBezTo>
                    <a:pt x="29264" y="92033"/>
                    <a:pt x="31213" y="87250"/>
                    <a:pt x="33161" y="82645"/>
                  </a:cubicBezTo>
                  <a:cubicBezTo>
                    <a:pt x="34755" y="78393"/>
                    <a:pt x="41132" y="62274"/>
                    <a:pt x="41841" y="60148"/>
                  </a:cubicBezTo>
                  <a:cubicBezTo>
                    <a:pt x="42372" y="58377"/>
                    <a:pt x="42903" y="56251"/>
                    <a:pt x="42903" y="54480"/>
                  </a:cubicBezTo>
                  <a:cubicBezTo>
                    <a:pt x="42903" y="46155"/>
                    <a:pt x="35818" y="39423"/>
                    <a:pt x="26076" y="39423"/>
                  </a:cubicBezTo>
                  <a:cubicBezTo>
                    <a:pt x="8539" y="39423"/>
                    <a:pt x="391" y="63514"/>
                    <a:pt x="391" y="66525"/>
                  </a:cubicBezTo>
                  <a:cubicBezTo>
                    <a:pt x="391" y="68828"/>
                    <a:pt x="2871" y="68828"/>
                    <a:pt x="3402" y="68828"/>
                  </a:cubicBezTo>
                  <a:cubicBezTo>
                    <a:pt x="5882" y="68828"/>
                    <a:pt x="6059" y="67942"/>
                    <a:pt x="6591" y="65994"/>
                  </a:cubicBezTo>
                  <a:cubicBezTo>
                    <a:pt x="11196" y="50760"/>
                    <a:pt x="18990" y="44383"/>
                    <a:pt x="25544" y="44383"/>
                  </a:cubicBezTo>
                  <a:cubicBezTo>
                    <a:pt x="28378" y="44383"/>
                    <a:pt x="29973" y="45800"/>
                    <a:pt x="29973" y="50583"/>
                  </a:cubicBezTo>
                  <a:cubicBezTo>
                    <a:pt x="29973" y="54657"/>
                    <a:pt x="28910" y="57314"/>
                    <a:pt x="24481" y="68297"/>
                  </a:cubicBezTo>
                  <a:lnTo>
                    <a:pt x="13322" y="9681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D738E10A-DFB6-1696-BCDB-02818F2C94E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840620" y="5788165"/>
              <a:ext cx="22496" cy="54557"/>
            </a:xfrm>
            <a:custGeom>
              <a:avLst/>
              <a:gdLst>
                <a:gd name="connsiteX0" fmla="*/ 17930 w 22496"/>
                <a:gd name="connsiteY0" fmla="*/ 17636 h 54557"/>
                <a:gd name="connsiteX1" fmla="*/ 4114 w 22496"/>
                <a:gd name="connsiteY1" fmla="*/ 50052 h 54557"/>
                <a:gd name="connsiteX2" fmla="*/ 2874 w 22496"/>
                <a:gd name="connsiteY2" fmla="*/ 52177 h 54557"/>
                <a:gd name="connsiteX3" fmla="*/ 5354 w 22496"/>
                <a:gd name="connsiteY3" fmla="*/ 54657 h 54557"/>
                <a:gd name="connsiteX4" fmla="*/ 22890 w 22496"/>
                <a:gd name="connsiteY4" fmla="*/ 19407 h 54557"/>
                <a:gd name="connsiteX5" fmla="*/ 10490 w 22496"/>
                <a:gd name="connsiteY5" fmla="*/ 99 h 54557"/>
                <a:gd name="connsiteX6" fmla="*/ 394 w 22496"/>
                <a:gd name="connsiteY6" fmla="*/ 10196 h 54557"/>
                <a:gd name="connsiteX7" fmla="*/ 10668 w 22496"/>
                <a:gd name="connsiteY7" fmla="*/ 20470 h 54557"/>
                <a:gd name="connsiteX8" fmla="*/ 17930 w 22496"/>
                <a:gd name="connsiteY8" fmla="*/ 17636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557">
                  <a:moveTo>
                    <a:pt x="17930" y="17636"/>
                  </a:moveTo>
                  <a:cubicBezTo>
                    <a:pt x="17930" y="27378"/>
                    <a:pt x="16159" y="38715"/>
                    <a:pt x="4114" y="50052"/>
                  </a:cubicBezTo>
                  <a:cubicBezTo>
                    <a:pt x="3405" y="50760"/>
                    <a:pt x="2874" y="51292"/>
                    <a:pt x="2874" y="52177"/>
                  </a:cubicBezTo>
                  <a:cubicBezTo>
                    <a:pt x="2874" y="53417"/>
                    <a:pt x="4291" y="54657"/>
                    <a:pt x="5354" y="54657"/>
                  </a:cubicBezTo>
                  <a:cubicBezTo>
                    <a:pt x="7833" y="54657"/>
                    <a:pt x="22890" y="40486"/>
                    <a:pt x="22890" y="19407"/>
                  </a:cubicBezTo>
                  <a:cubicBezTo>
                    <a:pt x="22890" y="8425"/>
                    <a:pt x="18639" y="99"/>
                    <a:pt x="10490" y="99"/>
                  </a:cubicBezTo>
                  <a:cubicBezTo>
                    <a:pt x="4645" y="99"/>
                    <a:pt x="394" y="4705"/>
                    <a:pt x="394" y="10196"/>
                  </a:cubicBezTo>
                  <a:cubicBezTo>
                    <a:pt x="394" y="15864"/>
                    <a:pt x="4468" y="20470"/>
                    <a:pt x="10668" y="20470"/>
                  </a:cubicBezTo>
                  <a:cubicBezTo>
                    <a:pt x="14919" y="20470"/>
                    <a:pt x="17753" y="17636"/>
                    <a:pt x="17930" y="17636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FB343736-ED73-268A-D1FC-C196C7C7DCD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1880881" y="5691095"/>
              <a:ext cx="77762" cy="153576"/>
            </a:xfrm>
            <a:custGeom>
              <a:avLst/>
              <a:gdLst>
                <a:gd name="connsiteX0" fmla="*/ 78159 w 77762"/>
                <a:gd name="connsiteY0" fmla="*/ 6830 h 153576"/>
                <a:gd name="connsiteX1" fmla="*/ 71073 w 77762"/>
                <a:gd name="connsiteY1" fmla="*/ 99 h 153576"/>
                <a:gd name="connsiteX2" fmla="*/ 61154 w 77762"/>
                <a:gd name="connsiteY2" fmla="*/ 9842 h 153576"/>
                <a:gd name="connsiteX3" fmla="*/ 68239 w 77762"/>
                <a:gd name="connsiteY3" fmla="*/ 16573 h 153576"/>
                <a:gd name="connsiteX4" fmla="*/ 78159 w 77762"/>
                <a:gd name="connsiteY4" fmla="*/ 6830 h 153576"/>
                <a:gd name="connsiteX5" fmla="*/ 40606 w 77762"/>
                <a:gd name="connsiteY5" fmla="*/ 126220 h 153576"/>
                <a:gd name="connsiteX6" fmla="*/ 17755 w 77762"/>
                <a:gd name="connsiteY6" fmla="*/ 148716 h 153576"/>
                <a:gd name="connsiteX7" fmla="*/ 11379 w 77762"/>
                <a:gd name="connsiteY7" fmla="*/ 147653 h 153576"/>
                <a:gd name="connsiteX8" fmla="*/ 17401 w 77762"/>
                <a:gd name="connsiteY8" fmla="*/ 138619 h 153576"/>
                <a:gd name="connsiteX9" fmla="*/ 10493 w 77762"/>
                <a:gd name="connsiteY9" fmla="*/ 132065 h 153576"/>
                <a:gd name="connsiteX10" fmla="*/ 396 w 77762"/>
                <a:gd name="connsiteY10" fmla="*/ 142516 h 153576"/>
                <a:gd name="connsiteX11" fmla="*/ 17933 w 77762"/>
                <a:gd name="connsiteY11" fmla="*/ 153676 h 153576"/>
                <a:gd name="connsiteX12" fmla="*/ 54777 w 77762"/>
                <a:gd name="connsiteY12" fmla="*/ 125689 h 153576"/>
                <a:gd name="connsiteX13" fmla="*/ 70719 w 77762"/>
                <a:gd name="connsiteY13" fmla="*/ 62274 h 153576"/>
                <a:gd name="connsiteX14" fmla="*/ 71605 w 77762"/>
                <a:gd name="connsiteY14" fmla="*/ 56074 h 153576"/>
                <a:gd name="connsiteX15" fmla="*/ 52651 w 77762"/>
                <a:gd name="connsiteY15" fmla="*/ 39423 h 153576"/>
                <a:gd name="connsiteX16" fmla="*/ 21652 w 77762"/>
                <a:gd name="connsiteY16" fmla="*/ 66525 h 153576"/>
                <a:gd name="connsiteX17" fmla="*/ 24664 w 77762"/>
                <a:gd name="connsiteY17" fmla="*/ 68828 h 153576"/>
                <a:gd name="connsiteX18" fmla="*/ 28206 w 77762"/>
                <a:gd name="connsiteY18" fmla="*/ 65640 h 153576"/>
                <a:gd name="connsiteX19" fmla="*/ 52120 w 77762"/>
                <a:gd name="connsiteY19" fmla="*/ 44383 h 153576"/>
                <a:gd name="connsiteX20" fmla="*/ 58142 w 77762"/>
                <a:gd name="connsiteY20" fmla="*/ 53063 h 153576"/>
                <a:gd name="connsiteX21" fmla="*/ 57611 w 77762"/>
                <a:gd name="connsiteY21" fmla="*/ 58377 h 153576"/>
                <a:gd name="connsiteX22" fmla="*/ 40606 w 77762"/>
                <a:gd name="connsiteY22" fmla="*/ 126220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3576">
                  <a:moveTo>
                    <a:pt x="78159" y="6830"/>
                  </a:moveTo>
                  <a:cubicBezTo>
                    <a:pt x="78159" y="3819"/>
                    <a:pt x="75856" y="99"/>
                    <a:pt x="71073" y="99"/>
                  </a:cubicBezTo>
                  <a:cubicBezTo>
                    <a:pt x="65936" y="99"/>
                    <a:pt x="61154" y="5059"/>
                    <a:pt x="61154" y="9842"/>
                  </a:cubicBezTo>
                  <a:cubicBezTo>
                    <a:pt x="61154" y="12676"/>
                    <a:pt x="63279" y="16573"/>
                    <a:pt x="68239" y="16573"/>
                  </a:cubicBezTo>
                  <a:cubicBezTo>
                    <a:pt x="73022" y="16573"/>
                    <a:pt x="78159" y="11967"/>
                    <a:pt x="78159" y="6830"/>
                  </a:cubicBezTo>
                  <a:close/>
                  <a:moveTo>
                    <a:pt x="40606" y="126220"/>
                  </a:moveTo>
                  <a:cubicBezTo>
                    <a:pt x="37595" y="138442"/>
                    <a:pt x="28206" y="148716"/>
                    <a:pt x="17755" y="148716"/>
                  </a:cubicBezTo>
                  <a:cubicBezTo>
                    <a:pt x="15453" y="148716"/>
                    <a:pt x="13327" y="148362"/>
                    <a:pt x="11379" y="147653"/>
                  </a:cubicBezTo>
                  <a:cubicBezTo>
                    <a:pt x="15984" y="145528"/>
                    <a:pt x="17401" y="141276"/>
                    <a:pt x="17401" y="138619"/>
                  </a:cubicBezTo>
                  <a:cubicBezTo>
                    <a:pt x="17401" y="134368"/>
                    <a:pt x="14036" y="132065"/>
                    <a:pt x="10493" y="132065"/>
                  </a:cubicBezTo>
                  <a:cubicBezTo>
                    <a:pt x="5002" y="132065"/>
                    <a:pt x="396" y="136848"/>
                    <a:pt x="396" y="142516"/>
                  </a:cubicBezTo>
                  <a:cubicBezTo>
                    <a:pt x="396" y="149248"/>
                    <a:pt x="7304" y="153676"/>
                    <a:pt x="17933" y="153676"/>
                  </a:cubicBezTo>
                  <a:cubicBezTo>
                    <a:pt x="28561" y="153676"/>
                    <a:pt x="49286" y="147299"/>
                    <a:pt x="54777" y="125689"/>
                  </a:cubicBezTo>
                  <a:lnTo>
                    <a:pt x="70719" y="62274"/>
                  </a:lnTo>
                  <a:cubicBezTo>
                    <a:pt x="71250" y="60325"/>
                    <a:pt x="71605" y="58731"/>
                    <a:pt x="71605" y="56074"/>
                  </a:cubicBezTo>
                  <a:cubicBezTo>
                    <a:pt x="71605" y="46332"/>
                    <a:pt x="63279" y="39423"/>
                    <a:pt x="52651" y="39423"/>
                  </a:cubicBezTo>
                  <a:cubicBezTo>
                    <a:pt x="32989" y="39423"/>
                    <a:pt x="21652" y="64045"/>
                    <a:pt x="21652" y="66525"/>
                  </a:cubicBezTo>
                  <a:cubicBezTo>
                    <a:pt x="21652" y="68828"/>
                    <a:pt x="24132" y="68828"/>
                    <a:pt x="24664" y="68828"/>
                  </a:cubicBezTo>
                  <a:cubicBezTo>
                    <a:pt x="26789" y="68828"/>
                    <a:pt x="26966" y="68297"/>
                    <a:pt x="28206" y="65640"/>
                  </a:cubicBezTo>
                  <a:cubicBezTo>
                    <a:pt x="32635" y="55366"/>
                    <a:pt x="41846" y="44383"/>
                    <a:pt x="52120" y="44383"/>
                  </a:cubicBezTo>
                  <a:cubicBezTo>
                    <a:pt x="56548" y="44383"/>
                    <a:pt x="58142" y="47395"/>
                    <a:pt x="58142" y="53063"/>
                  </a:cubicBezTo>
                  <a:cubicBezTo>
                    <a:pt x="58142" y="55011"/>
                    <a:pt x="57788" y="57491"/>
                    <a:pt x="57611" y="58377"/>
                  </a:cubicBezTo>
                  <a:lnTo>
                    <a:pt x="40606" y="12622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41CBCEA8-28CE-6C83-1C2D-BB73C9DDE16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2001929" y="5548212"/>
              <a:ext cx="58707" cy="253051"/>
            </a:xfrm>
            <a:custGeom>
              <a:avLst/>
              <a:gdLst>
                <a:gd name="connsiteX0" fmla="*/ 59108 w 58707"/>
                <a:gd name="connsiteY0" fmla="*/ 126622 h 253051"/>
                <a:gd name="connsiteX1" fmla="*/ 42407 w 58707"/>
                <a:gd name="connsiteY1" fmla="*/ 47670 h 253051"/>
                <a:gd name="connsiteX2" fmla="*/ 2931 w 58707"/>
                <a:gd name="connsiteY2" fmla="*/ 97 h 253051"/>
                <a:gd name="connsiteX3" fmla="*/ 400 w 58707"/>
                <a:gd name="connsiteY3" fmla="*/ 2627 h 253051"/>
                <a:gd name="connsiteX4" fmla="*/ 5208 w 58707"/>
                <a:gd name="connsiteY4" fmla="*/ 8447 h 253051"/>
                <a:gd name="connsiteX5" fmla="*/ 44431 w 58707"/>
                <a:gd name="connsiteY5" fmla="*/ 126622 h 253051"/>
                <a:gd name="connsiteX6" fmla="*/ 3690 w 58707"/>
                <a:gd name="connsiteY6" fmla="*/ 246315 h 253051"/>
                <a:gd name="connsiteX7" fmla="*/ 400 w 58707"/>
                <a:gd name="connsiteY7" fmla="*/ 250617 h 253051"/>
                <a:gd name="connsiteX8" fmla="*/ 2931 w 58707"/>
                <a:gd name="connsiteY8" fmla="*/ 253148 h 253051"/>
                <a:gd name="connsiteX9" fmla="*/ 43166 w 58707"/>
                <a:gd name="connsiteY9" fmla="*/ 203803 h 253051"/>
                <a:gd name="connsiteX10" fmla="*/ 59108 w 5870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108" y="126622"/>
                  </a:moveTo>
                  <a:cubicBezTo>
                    <a:pt x="59108" y="106884"/>
                    <a:pt x="56325" y="76265"/>
                    <a:pt x="42407" y="47670"/>
                  </a:cubicBezTo>
                  <a:cubicBezTo>
                    <a:pt x="27224" y="16545"/>
                    <a:pt x="5461" y="97"/>
                    <a:pt x="2931" y="97"/>
                  </a:cubicBezTo>
                  <a:cubicBezTo>
                    <a:pt x="1413" y="97"/>
                    <a:pt x="400" y="1109"/>
                    <a:pt x="400" y="2627"/>
                  </a:cubicBezTo>
                  <a:cubicBezTo>
                    <a:pt x="400" y="3386"/>
                    <a:pt x="400" y="3892"/>
                    <a:pt x="5208" y="8447"/>
                  </a:cubicBezTo>
                  <a:cubicBezTo>
                    <a:pt x="30007" y="33499"/>
                    <a:pt x="44431" y="73734"/>
                    <a:pt x="44431" y="126622"/>
                  </a:cubicBezTo>
                  <a:cubicBezTo>
                    <a:pt x="44431" y="169894"/>
                    <a:pt x="35068" y="214431"/>
                    <a:pt x="3690" y="246315"/>
                  </a:cubicBezTo>
                  <a:cubicBezTo>
                    <a:pt x="400" y="249352"/>
                    <a:pt x="400" y="249858"/>
                    <a:pt x="400" y="250617"/>
                  </a:cubicBezTo>
                  <a:cubicBezTo>
                    <a:pt x="400" y="252135"/>
                    <a:pt x="1413" y="253148"/>
                    <a:pt x="2931" y="253148"/>
                  </a:cubicBezTo>
                  <a:cubicBezTo>
                    <a:pt x="5461" y="253148"/>
                    <a:pt x="28236" y="235940"/>
                    <a:pt x="43166" y="203803"/>
                  </a:cubicBezTo>
                  <a:cubicBezTo>
                    <a:pt x="56072" y="175967"/>
                    <a:pt x="59108" y="147878"/>
                    <a:pt x="59108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85F959D1-AD74-78E4-9268-0BC685115B8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2100338" y="5548212"/>
              <a:ext cx="58707" cy="253051"/>
            </a:xfrm>
            <a:custGeom>
              <a:avLst/>
              <a:gdLst>
                <a:gd name="connsiteX0" fmla="*/ 59112 w 58707"/>
                <a:gd name="connsiteY0" fmla="*/ 126622 h 253051"/>
                <a:gd name="connsiteX1" fmla="*/ 42411 w 58707"/>
                <a:gd name="connsiteY1" fmla="*/ 47670 h 253051"/>
                <a:gd name="connsiteX2" fmla="*/ 2935 w 58707"/>
                <a:gd name="connsiteY2" fmla="*/ 97 h 253051"/>
                <a:gd name="connsiteX3" fmla="*/ 404 w 58707"/>
                <a:gd name="connsiteY3" fmla="*/ 2627 h 253051"/>
                <a:gd name="connsiteX4" fmla="*/ 5212 w 58707"/>
                <a:gd name="connsiteY4" fmla="*/ 8447 h 253051"/>
                <a:gd name="connsiteX5" fmla="*/ 44435 w 58707"/>
                <a:gd name="connsiteY5" fmla="*/ 126622 h 253051"/>
                <a:gd name="connsiteX6" fmla="*/ 3694 w 58707"/>
                <a:gd name="connsiteY6" fmla="*/ 246315 h 253051"/>
                <a:gd name="connsiteX7" fmla="*/ 404 w 58707"/>
                <a:gd name="connsiteY7" fmla="*/ 250617 h 253051"/>
                <a:gd name="connsiteX8" fmla="*/ 2935 w 58707"/>
                <a:gd name="connsiteY8" fmla="*/ 253148 h 253051"/>
                <a:gd name="connsiteX9" fmla="*/ 43170 w 58707"/>
                <a:gd name="connsiteY9" fmla="*/ 203803 h 253051"/>
                <a:gd name="connsiteX10" fmla="*/ 59112 w 5870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112" y="126622"/>
                  </a:moveTo>
                  <a:cubicBezTo>
                    <a:pt x="59112" y="106884"/>
                    <a:pt x="56328" y="76265"/>
                    <a:pt x="42411" y="47670"/>
                  </a:cubicBezTo>
                  <a:cubicBezTo>
                    <a:pt x="27228" y="16545"/>
                    <a:pt x="5465" y="97"/>
                    <a:pt x="2935" y="97"/>
                  </a:cubicBezTo>
                  <a:cubicBezTo>
                    <a:pt x="1416" y="97"/>
                    <a:pt x="404" y="1109"/>
                    <a:pt x="404" y="2627"/>
                  </a:cubicBezTo>
                  <a:cubicBezTo>
                    <a:pt x="404" y="3386"/>
                    <a:pt x="404" y="3892"/>
                    <a:pt x="5212" y="8447"/>
                  </a:cubicBezTo>
                  <a:cubicBezTo>
                    <a:pt x="30011" y="33499"/>
                    <a:pt x="44435" y="73734"/>
                    <a:pt x="44435" y="126622"/>
                  </a:cubicBezTo>
                  <a:cubicBezTo>
                    <a:pt x="44435" y="169894"/>
                    <a:pt x="35072" y="214431"/>
                    <a:pt x="3694" y="246315"/>
                  </a:cubicBezTo>
                  <a:cubicBezTo>
                    <a:pt x="404" y="249352"/>
                    <a:pt x="404" y="249858"/>
                    <a:pt x="404" y="250617"/>
                  </a:cubicBezTo>
                  <a:cubicBezTo>
                    <a:pt x="404" y="252135"/>
                    <a:pt x="1416" y="253148"/>
                    <a:pt x="2935" y="253148"/>
                  </a:cubicBezTo>
                  <a:cubicBezTo>
                    <a:pt x="5465" y="253148"/>
                    <a:pt x="28240" y="235940"/>
                    <a:pt x="43170" y="203803"/>
                  </a:cubicBezTo>
                  <a:cubicBezTo>
                    <a:pt x="56075" y="175967"/>
                    <a:pt x="59112" y="147878"/>
                    <a:pt x="59112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</p:grpSp>
      <p:pic>
        <p:nvPicPr>
          <p:cNvPr id="313" name="Picture 312" descr="\documentclass{article}&#10;\usepackage{amsmath}&#10;\pagestyle{empty}&#10;\begin{document}&#10;&#10;&#10;$$L = L_{rank}(q_i,p^+_i,p^-_{i,1},p^-_{i,2},...,p^-_{i,n})+ \lambda_q L_{sparse}(w_q) + \lambda_d L_{sparse}(w_d)$$&#10;\end{document}" title="IguanaTex Bitmap Display">
            <a:extLst>
              <a:ext uri="{FF2B5EF4-FFF2-40B4-BE49-F238E27FC236}">
                <a16:creationId xmlns:a16="http://schemas.microsoft.com/office/drawing/2014/main" id="{BC8BE383-131C-3DA9-700C-FBBB43E7DB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16" y="5891470"/>
            <a:ext cx="7416800" cy="3302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E6697B-AB6F-233B-F1CB-4D957B1605BB}"/>
              </a:ext>
            </a:extLst>
          </p:cNvPr>
          <p:cNvCxnSpPr>
            <a:cxnSpLocks/>
          </p:cNvCxnSpPr>
          <p:nvPr/>
        </p:nvCxnSpPr>
        <p:spPr>
          <a:xfrm flipH="1">
            <a:off x="6270486" y="5553746"/>
            <a:ext cx="2089505" cy="216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2D38F22D-9B1E-FA5C-B8B3-6F985F128EA6}"/>
              </a:ext>
            </a:extLst>
          </p:cNvPr>
          <p:cNvCxnSpPr/>
          <p:nvPr/>
        </p:nvCxnSpPr>
        <p:spPr>
          <a:xfrm flipH="1">
            <a:off x="8021309" y="5555145"/>
            <a:ext cx="410112" cy="336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34BF59-D69E-3D54-A103-DC09C233F52B}"/>
              </a:ext>
            </a:extLst>
          </p:cNvPr>
          <p:cNvSpPr txBox="1"/>
          <p:nvPr/>
        </p:nvSpPr>
        <p:spPr>
          <a:xfrm>
            <a:off x="8579634" y="5223984"/>
            <a:ext cx="317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Tuneable h</a:t>
            </a:r>
            <a:r>
              <a:rPr lang="en-CZ" dirty="0">
                <a:solidFill>
                  <a:srgbClr val="FF0000"/>
                </a:solidFill>
              </a:rPr>
              <a:t>yperparameters that </a:t>
            </a:r>
            <a:br>
              <a:rPr lang="en-CZ" dirty="0">
                <a:solidFill>
                  <a:srgbClr val="FF0000"/>
                </a:solidFill>
              </a:rPr>
            </a:br>
            <a:r>
              <a:rPr lang="en-CZ" dirty="0">
                <a:solidFill>
                  <a:srgbClr val="FF0000"/>
                </a:solidFill>
              </a:rPr>
              <a:t>control sparsity strength</a:t>
            </a:r>
          </a:p>
        </p:txBody>
      </p:sp>
    </p:spTree>
    <p:extLst>
      <p:ext uri="{BB962C8B-B14F-4D97-AF65-F5344CB8AC3E}">
        <p14:creationId xmlns:p14="http://schemas.microsoft.com/office/powerpoint/2010/main" val="85342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Dense Retrieval vs Sparse Retrieval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29D7F1-EDE2-97D3-05DC-3298A028AF1E}"/>
              </a:ext>
            </a:extLst>
          </p:cNvPr>
          <p:cNvSpPr/>
          <p:nvPr/>
        </p:nvSpPr>
        <p:spPr>
          <a:xfrm>
            <a:off x="3211542" y="3429000"/>
            <a:ext cx="2575249" cy="1600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Model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19D57-2480-04D7-0EC3-D129F7CF3FEE}"/>
              </a:ext>
            </a:extLst>
          </p:cNvPr>
          <p:cNvSpPr txBox="1"/>
          <p:nvPr/>
        </p:nvSpPr>
        <p:spPr>
          <a:xfrm>
            <a:off x="994299" y="3905934"/>
            <a:ext cx="191648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/>
              <a:t>PV211 final term </a:t>
            </a:r>
            <a:br>
              <a:rPr lang="sk-SK" dirty="0"/>
            </a:br>
            <a:r>
              <a:rPr lang="sk-SK" dirty="0"/>
              <a:t>may ask about this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70C50C-F30A-26E0-E8F1-41B8398ABE0E}"/>
              </a:ext>
            </a:extLst>
          </p:cNvPr>
          <p:cNvCxnSpPr>
            <a:stCxn id="6" idx="3"/>
            <a:endCxn id="4" idx="1"/>
          </p:cNvCxnSpPr>
          <p:nvPr/>
        </p:nvCxnSpPr>
        <p:spPr>
          <a:xfrm>
            <a:off x="2910786" y="4229100"/>
            <a:ext cx="300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922973-EDCA-0CC2-5852-B1CB732F31D7}"/>
              </a:ext>
            </a:extLst>
          </p:cNvPr>
          <p:cNvCxnSpPr>
            <a:cxnSpLocks/>
            <a:stCxn id="4" idx="3"/>
            <a:endCxn id="18" idx="1"/>
          </p:cNvCxnSpPr>
          <p:nvPr/>
        </p:nvCxnSpPr>
        <p:spPr>
          <a:xfrm flipV="1">
            <a:off x="5786791" y="2842565"/>
            <a:ext cx="1794739" cy="1386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73EE22-027A-9B11-5108-1CE3E75F8B84}"/>
              </a:ext>
            </a:extLst>
          </p:cNvPr>
          <p:cNvCxnSpPr>
            <a:cxnSpLocks/>
            <a:stCxn id="4" idx="3"/>
            <a:endCxn id="20" idx="1"/>
          </p:cNvCxnSpPr>
          <p:nvPr/>
        </p:nvCxnSpPr>
        <p:spPr>
          <a:xfrm>
            <a:off x="5786791" y="4229100"/>
            <a:ext cx="1794739" cy="1105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DF17CEF-DF47-85B8-841A-99917A4E83E2}"/>
              </a:ext>
            </a:extLst>
          </p:cNvPr>
          <p:cNvSpPr/>
          <p:nvPr/>
        </p:nvSpPr>
        <p:spPr>
          <a:xfrm>
            <a:off x="7581530" y="2725236"/>
            <a:ext cx="3062796" cy="23465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|</a:t>
            </a:r>
            <a:r>
              <a:rPr lang="sk-SK" sz="1600" dirty="0"/>
              <a:t>1.1</a:t>
            </a:r>
            <a:r>
              <a:rPr lang="en-US" sz="1600" dirty="0"/>
              <a:t>|16.3|7.8|-14.1|1.1|-4.3|-0.4|9.2|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96F981-55CC-D7D0-DB17-04A6167BE5F7}"/>
              </a:ext>
            </a:extLst>
          </p:cNvPr>
          <p:cNvSpPr/>
          <p:nvPr/>
        </p:nvSpPr>
        <p:spPr>
          <a:xfrm>
            <a:off x="7581530" y="5217549"/>
            <a:ext cx="4314548" cy="23465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|0|0|0|0|-3.1|0|0|2.8|-4.1|0|-4.3|0|14.1|1.2|0|0|0|0|0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4BEB6D-2B79-8DA8-D5A8-CC8779B66C5C}"/>
              </a:ext>
            </a:extLst>
          </p:cNvPr>
          <p:cNvSpPr txBox="1"/>
          <p:nvPr/>
        </p:nvSpPr>
        <p:spPr>
          <a:xfrm>
            <a:off x="6143313" y="397709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863590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Sparsity Loss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(vanilla)</a:t>
            </a:r>
            <a:endParaRPr lang="en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D35A74-5A59-B817-0E9D-C9ECDA3FC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sparsity losses are L1/L2 regularization loss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B0D8BD4-51BE-A5AB-C80C-2CEB6046A59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66800" y="2794000"/>
            <a:ext cx="1781691" cy="553027"/>
            <a:chOff x="6099908" y="4489152"/>
            <a:chExt cx="1781691" cy="553027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1A75A08-2C67-A611-EE2D-1C8AB588292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099908" y="4558254"/>
              <a:ext cx="152842" cy="176761"/>
            </a:xfrm>
            <a:custGeom>
              <a:avLst/>
              <a:gdLst>
                <a:gd name="connsiteX0" fmla="*/ 84970 w 152842"/>
                <a:gd name="connsiteY0" fmla="*/ 20261 h 176761"/>
                <a:gd name="connsiteX1" fmla="*/ 111793 w 152842"/>
                <a:gd name="connsiteY1" fmla="*/ 8098 h 176761"/>
                <a:gd name="connsiteX2" fmla="*/ 121409 w 152842"/>
                <a:gd name="connsiteY2" fmla="*/ 3180 h 176761"/>
                <a:gd name="connsiteX3" fmla="*/ 117360 w 152842"/>
                <a:gd name="connsiteY3" fmla="*/ 75 h 176761"/>
                <a:gd name="connsiteX4" fmla="*/ 79909 w 152842"/>
                <a:gd name="connsiteY4" fmla="*/ 851 h 176761"/>
                <a:gd name="connsiteX5" fmla="*/ 46253 w 152842"/>
                <a:gd name="connsiteY5" fmla="*/ 75 h 176761"/>
                <a:gd name="connsiteX6" fmla="*/ 41445 w 152842"/>
                <a:gd name="connsiteY6" fmla="*/ 5251 h 176761"/>
                <a:gd name="connsiteX7" fmla="*/ 48531 w 152842"/>
                <a:gd name="connsiteY7" fmla="*/ 8098 h 176761"/>
                <a:gd name="connsiteX8" fmla="*/ 58146 w 152842"/>
                <a:gd name="connsiteY8" fmla="*/ 8615 h 176761"/>
                <a:gd name="connsiteX9" fmla="*/ 64979 w 152842"/>
                <a:gd name="connsiteY9" fmla="*/ 12756 h 176761"/>
                <a:gd name="connsiteX10" fmla="*/ 63967 w 152842"/>
                <a:gd name="connsiteY10" fmla="*/ 17673 h 176761"/>
                <a:gd name="connsiteX11" fmla="*/ 30058 w 152842"/>
                <a:gd name="connsiteY11" fmla="*/ 156650 h 176761"/>
                <a:gd name="connsiteX12" fmla="*/ 7030 w 152842"/>
                <a:gd name="connsiteY12" fmla="*/ 168814 h 176761"/>
                <a:gd name="connsiteX13" fmla="*/ 198 w 152842"/>
                <a:gd name="connsiteY13" fmla="*/ 173990 h 176761"/>
                <a:gd name="connsiteX14" fmla="*/ 7030 w 152842"/>
                <a:gd name="connsiteY14" fmla="*/ 176837 h 176761"/>
                <a:gd name="connsiteX15" fmla="*/ 124193 w 152842"/>
                <a:gd name="connsiteY15" fmla="*/ 176837 h 176761"/>
                <a:gd name="connsiteX16" fmla="*/ 132037 w 152842"/>
                <a:gd name="connsiteY16" fmla="*/ 172437 h 176761"/>
                <a:gd name="connsiteX17" fmla="*/ 152028 w 152842"/>
                <a:gd name="connsiteY17" fmla="*/ 116536 h 176761"/>
                <a:gd name="connsiteX18" fmla="*/ 153041 w 152842"/>
                <a:gd name="connsiteY18" fmla="*/ 112912 h 176761"/>
                <a:gd name="connsiteX19" fmla="*/ 150004 w 152842"/>
                <a:gd name="connsiteY19" fmla="*/ 110066 h 176761"/>
                <a:gd name="connsiteX20" fmla="*/ 145702 w 152842"/>
                <a:gd name="connsiteY20" fmla="*/ 115500 h 176761"/>
                <a:gd name="connsiteX21" fmla="*/ 82186 w 152842"/>
                <a:gd name="connsiteY21" fmla="*/ 168814 h 176761"/>
                <a:gd name="connsiteX22" fmla="*/ 58400 w 152842"/>
                <a:gd name="connsiteY22" fmla="*/ 168814 h 176761"/>
                <a:gd name="connsiteX23" fmla="*/ 52832 w 152842"/>
                <a:gd name="connsiteY23" fmla="*/ 168555 h 176761"/>
                <a:gd name="connsiteX24" fmla="*/ 49543 w 152842"/>
                <a:gd name="connsiteY24" fmla="*/ 165967 h 176761"/>
                <a:gd name="connsiteX25" fmla="*/ 50808 w 152842"/>
                <a:gd name="connsiteY25" fmla="*/ 160014 h 176761"/>
                <a:gd name="connsiteX26" fmla="*/ 84970 w 152842"/>
                <a:gd name="connsiteY26" fmla="*/ 20261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842" h="176761">
                  <a:moveTo>
                    <a:pt x="84970" y="20261"/>
                  </a:moveTo>
                  <a:cubicBezTo>
                    <a:pt x="87247" y="10944"/>
                    <a:pt x="88006" y="8098"/>
                    <a:pt x="111793" y="8098"/>
                  </a:cubicBezTo>
                  <a:cubicBezTo>
                    <a:pt x="119385" y="8098"/>
                    <a:pt x="121409" y="8098"/>
                    <a:pt x="121409" y="3180"/>
                  </a:cubicBezTo>
                  <a:cubicBezTo>
                    <a:pt x="121409" y="75"/>
                    <a:pt x="118626" y="75"/>
                    <a:pt x="117360" y="75"/>
                  </a:cubicBezTo>
                  <a:cubicBezTo>
                    <a:pt x="109010" y="75"/>
                    <a:pt x="88260" y="851"/>
                    <a:pt x="79909" y="851"/>
                  </a:cubicBezTo>
                  <a:cubicBezTo>
                    <a:pt x="72317" y="851"/>
                    <a:pt x="53845" y="75"/>
                    <a:pt x="46253" y="75"/>
                  </a:cubicBezTo>
                  <a:cubicBezTo>
                    <a:pt x="44482" y="75"/>
                    <a:pt x="41445" y="75"/>
                    <a:pt x="41445" y="5251"/>
                  </a:cubicBezTo>
                  <a:cubicBezTo>
                    <a:pt x="41445" y="8098"/>
                    <a:pt x="43723" y="8098"/>
                    <a:pt x="48531" y="8098"/>
                  </a:cubicBezTo>
                  <a:cubicBezTo>
                    <a:pt x="49037" y="8098"/>
                    <a:pt x="53845" y="8098"/>
                    <a:pt x="58146" y="8615"/>
                  </a:cubicBezTo>
                  <a:cubicBezTo>
                    <a:pt x="62701" y="9133"/>
                    <a:pt x="64979" y="9392"/>
                    <a:pt x="64979" y="12756"/>
                  </a:cubicBezTo>
                  <a:cubicBezTo>
                    <a:pt x="64979" y="13791"/>
                    <a:pt x="64726" y="14568"/>
                    <a:pt x="63967" y="17673"/>
                  </a:cubicBezTo>
                  <a:lnTo>
                    <a:pt x="30058" y="156650"/>
                  </a:lnTo>
                  <a:cubicBezTo>
                    <a:pt x="27527" y="166743"/>
                    <a:pt x="27021" y="168814"/>
                    <a:pt x="7030" y="168814"/>
                  </a:cubicBezTo>
                  <a:cubicBezTo>
                    <a:pt x="2728" y="168814"/>
                    <a:pt x="198" y="168814"/>
                    <a:pt x="198" y="173990"/>
                  </a:cubicBezTo>
                  <a:cubicBezTo>
                    <a:pt x="198" y="176837"/>
                    <a:pt x="2475" y="176837"/>
                    <a:pt x="7030" y="176837"/>
                  </a:cubicBezTo>
                  <a:lnTo>
                    <a:pt x="124193" y="176837"/>
                  </a:lnTo>
                  <a:cubicBezTo>
                    <a:pt x="130266" y="176837"/>
                    <a:pt x="130519" y="176837"/>
                    <a:pt x="132037" y="172437"/>
                  </a:cubicBezTo>
                  <a:lnTo>
                    <a:pt x="152028" y="116536"/>
                  </a:lnTo>
                  <a:cubicBezTo>
                    <a:pt x="153041" y="113689"/>
                    <a:pt x="153041" y="113171"/>
                    <a:pt x="153041" y="112912"/>
                  </a:cubicBezTo>
                  <a:cubicBezTo>
                    <a:pt x="153041" y="111877"/>
                    <a:pt x="152281" y="110066"/>
                    <a:pt x="150004" y="110066"/>
                  </a:cubicBezTo>
                  <a:cubicBezTo>
                    <a:pt x="147727" y="110066"/>
                    <a:pt x="147474" y="111360"/>
                    <a:pt x="145702" y="115500"/>
                  </a:cubicBezTo>
                  <a:cubicBezTo>
                    <a:pt x="137098" y="139310"/>
                    <a:pt x="125964" y="168814"/>
                    <a:pt x="82186" y="168814"/>
                  </a:cubicBezTo>
                  <a:lnTo>
                    <a:pt x="58400" y="168814"/>
                  </a:lnTo>
                  <a:cubicBezTo>
                    <a:pt x="54857" y="168814"/>
                    <a:pt x="54351" y="168814"/>
                    <a:pt x="52832" y="168555"/>
                  </a:cubicBezTo>
                  <a:cubicBezTo>
                    <a:pt x="50302" y="168296"/>
                    <a:pt x="49543" y="168037"/>
                    <a:pt x="49543" y="165967"/>
                  </a:cubicBezTo>
                  <a:cubicBezTo>
                    <a:pt x="49543" y="165191"/>
                    <a:pt x="49543" y="164673"/>
                    <a:pt x="50808" y="160014"/>
                  </a:cubicBezTo>
                  <a:lnTo>
                    <a:pt x="84970" y="2026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6881A5-E4CF-707D-DAC2-41E21DA1F38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281563" y="4653545"/>
              <a:ext cx="64477" cy="120291"/>
            </a:xfrm>
            <a:custGeom>
              <a:avLst/>
              <a:gdLst>
                <a:gd name="connsiteX0" fmla="*/ 40237 w 64477"/>
                <a:gd name="connsiteY0" fmla="*/ 5149 h 120291"/>
                <a:gd name="connsiteX1" fmla="*/ 34923 w 64477"/>
                <a:gd name="connsiteY1" fmla="*/ 76 h 120291"/>
                <a:gd name="connsiteX2" fmla="*/ 205 w 64477"/>
                <a:gd name="connsiteY2" fmla="*/ 11671 h 120291"/>
                <a:gd name="connsiteX3" fmla="*/ 205 w 64477"/>
                <a:gd name="connsiteY3" fmla="*/ 18192 h 120291"/>
                <a:gd name="connsiteX4" fmla="*/ 25889 w 64477"/>
                <a:gd name="connsiteY4" fmla="*/ 13120 h 120291"/>
                <a:gd name="connsiteX5" fmla="*/ 25889 w 64477"/>
                <a:gd name="connsiteY5" fmla="*/ 105512 h 120291"/>
                <a:gd name="connsiteX6" fmla="*/ 8176 w 64477"/>
                <a:gd name="connsiteY6" fmla="*/ 113846 h 120291"/>
                <a:gd name="connsiteX7" fmla="*/ 1444 w 64477"/>
                <a:gd name="connsiteY7" fmla="*/ 113846 h 120291"/>
                <a:gd name="connsiteX8" fmla="*/ 1444 w 64477"/>
                <a:gd name="connsiteY8" fmla="*/ 120367 h 120291"/>
                <a:gd name="connsiteX9" fmla="*/ 32975 w 64477"/>
                <a:gd name="connsiteY9" fmla="*/ 119643 h 120291"/>
                <a:gd name="connsiteX10" fmla="*/ 64682 w 64477"/>
                <a:gd name="connsiteY10" fmla="*/ 120367 h 120291"/>
                <a:gd name="connsiteX11" fmla="*/ 64682 w 64477"/>
                <a:gd name="connsiteY11" fmla="*/ 113846 h 120291"/>
                <a:gd name="connsiteX12" fmla="*/ 57951 w 64477"/>
                <a:gd name="connsiteY12" fmla="*/ 113846 h 120291"/>
                <a:gd name="connsiteX13" fmla="*/ 40237 w 64477"/>
                <a:gd name="connsiteY13" fmla="*/ 105512 h 120291"/>
                <a:gd name="connsiteX14" fmla="*/ 40237 w 64477"/>
                <a:gd name="connsiteY14" fmla="*/ 5149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20291">
                  <a:moveTo>
                    <a:pt x="40237" y="5149"/>
                  </a:moveTo>
                  <a:cubicBezTo>
                    <a:pt x="40237" y="257"/>
                    <a:pt x="39883" y="76"/>
                    <a:pt x="34923" y="76"/>
                  </a:cubicBezTo>
                  <a:cubicBezTo>
                    <a:pt x="23586" y="11489"/>
                    <a:pt x="7467" y="11671"/>
                    <a:pt x="205" y="11671"/>
                  </a:cubicBezTo>
                  <a:lnTo>
                    <a:pt x="205" y="18192"/>
                  </a:lnTo>
                  <a:cubicBezTo>
                    <a:pt x="4456" y="18192"/>
                    <a:pt x="16147" y="18192"/>
                    <a:pt x="25889" y="13120"/>
                  </a:cubicBezTo>
                  <a:lnTo>
                    <a:pt x="25889" y="105512"/>
                  </a:lnTo>
                  <a:cubicBezTo>
                    <a:pt x="25889" y="111491"/>
                    <a:pt x="25889" y="113846"/>
                    <a:pt x="8176" y="113846"/>
                  </a:cubicBezTo>
                  <a:lnTo>
                    <a:pt x="1444" y="113846"/>
                  </a:lnTo>
                  <a:lnTo>
                    <a:pt x="1444" y="120367"/>
                  </a:lnTo>
                  <a:cubicBezTo>
                    <a:pt x="4633" y="120186"/>
                    <a:pt x="26421" y="119643"/>
                    <a:pt x="32975" y="119643"/>
                  </a:cubicBezTo>
                  <a:cubicBezTo>
                    <a:pt x="38466" y="119643"/>
                    <a:pt x="60785" y="120186"/>
                    <a:pt x="64682" y="120367"/>
                  </a:cubicBezTo>
                  <a:lnTo>
                    <a:pt x="64682" y="113846"/>
                  </a:lnTo>
                  <a:lnTo>
                    <a:pt x="57951" y="113846"/>
                  </a:lnTo>
                  <a:cubicBezTo>
                    <a:pt x="40237" y="113846"/>
                    <a:pt x="40237" y="111491"/>
                    <a:pt x="40237" y="105512"/>
                  </a:cubicBezTo>
                  <a:lnTo>
                    <a:pt x="40237" y="5149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6E025A-1C33-C5DD-3818-9B9D6D7BBC6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400829" y="4540914"/>
              <a:ext cx="58707" cy="258802"/>
            </a:xfrm>
            <a:custGeom>
              <a:avLst/>
              <a:gdLst>
                <a:gd name="connsiteX0" fmla="*/ 58917 w 58707"/>
                <a:gd name="connsiteY0" fmla="*/ 256289 h 258802"/>
                <a:gd name="connsiteX1" fmla="*/ 54615 w 58707"/>
                <a:gd name="connsiteY1" fmla="*/ 250595 h 258802"/>
                <a:gd name="connsiteX2" fmla="*/ 14886 w 58707"/>
                <a:gd name="connsiteY2" fmla="*/ 129476 h 258802"/>
                <a:gd name="connsiteX3" fmla="*/ 55627 w 58707"/>
                <a:gd name="connsiteY3" fmla="*/ 7062 h 258802"/>
                <a:gd name="connsiteX4" fmla="*/ 58917 w 58707"/>
                <a:gd name="connsiteY4" fmla="*/ 2663 h 258802"/>
                <a:gd name="connsiteX5" fmla="*/ 56386 w 58707"/>
                <a:gd name="connsiteY5" fmla="*/ 75 h 258802"/>
                <a:gd name="connsiteX6" fmla="*/ 16151 w 58707"/>
                <a:gd name="connsiteY6" fmla="*/ 50541 h 258802"/>
                <a:gd name="connsiteX7" fmla="*/ 209 w 58707"/>
                <a:gd name="connsiteY7" fmla="*/ 129476 h 258802"/>
                <a:gd name="connsiteX8" fmla="*/ 16910 w 58707"/>
                <a:gd name="connsiteY8" fmla="*/ 210222 h 258802"/>
                <a:gd name="connsiteX9" fmla="*/ 56386 w 58707"/>
                <a:gd name="connsiteY9" fmla="*/ 258877 h 258802"/>
                <a:gd name="connsiteX10" fmla="*/ 58917 w 58707"/>
                <a:gd name="connsiteY10" fmla="*/ 256289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8802">
                  <a:moveTo>
                    <a:pt x="58917" y="256289"/>
                  </a:moveTo>
                  <a:cubicBezTo>
                    <a:pt x="58917" y="255513"/>
                    <a:pt x="58917" y="254995"/>
                    <a:pt x="54615" y="250595"/>
                  </a:cubicBezTo>
                  <a:cubicBezTo>
                    <a:pt x="22984" y="217986"/>
                    <a:pt x="14886" y="169073"/>
                    <a:pt x="14886" y="129476"/>
                  </a:cubicBezTo>
                  <a:cubicBezTo>
                    <a:pt x="14886" y="84444"/>
                    <a:pt x="24502" y="39413"/>
                    <a:pt x="55627" y="7062"/>
                  </a:cubicBezTo>
                  <a:cubicBezTo>
                    <a:pt x="58917" y="3957"/>
                    <a:pt x="58917" y="3439"/>
                    <a:pt x="58917" y="2663"/>
                  </a:cubicBezTo>
                  <a:cubicBezTo>
                    <a:pt x="58917" y="851"/>
                    <a:pt x="57905" y="75"/>
                    <a:pt x="56386" y="75"/>
                  </a:cubicBezTo>
                  <a:cubicBezTo>
                    <a:pt x="53856" y="75"/>
                    <a:pt x="31081" y="17673"/>
                    <a:pt x="16151" y="50541"/>
                  </a:cubicBezTo>
                  <a:cubicBezTo>
                    <a:pt x="3246" y="79009"/>
                    <a:pt x="209" y="107736"/>
                    <a:pt x="209" y="129476"/>
                  </a:cubicBezTo>
                  <a:cubicBezTo>
                    <a:pt x="209" y="149662"/>
                    <a:pt x="2993" y="180977"/>
                    <a:pt x="16910" y="210222"/>
                  </a:cubicBezTo>
                  <a:cubicBezTo>
                    <a:pt x="32093" y="242055"/>
                    <a:pt x="53856" y="258877"/>
                    <a:pt x="56386" y="258877"/>
                  </a:cubicBezTo>
                  <a:cubicBezTo>
                    <a:pt x="57905" y="258877"/>
                    <a:pt x="58917" y="258101"/>
                    <a:pt x="58917" y="256289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C7F367-653D-6E4D-AEC6-D85EC3BE424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81524" y="4620626"/>
              <a:ext cx="167519" cy="117237"/>
            </a:xfrm>
            <a:custGeom>
              <a:avLst/>
              <a:gdLst>
                <a:gd name="connsiteX0" fmla="*/ 109784 w 167519"/>
                <a:gd name="connsiteY0" fmla="*/ 26731 h 117237"/>
                <a:gd name="connsiteX1" fmla="*/ 113580 w 167519"/>
                <a:gd name="connsiteY1" fmla="*/ 9909 h 117237"/>
                <a:gd name="connsiteX2" fmla="*/ 106241 w 167519"/>
                <a:gd name="connsiteY2" fmla="*/ 2922 h 117237"/>
                <a:gd name="connsiteX3" fmla="*/ 96878 w 167519"/>
                <a:gd name="connsiteY3" fmla="*/ 10168 h 117237"/>
                <a:gd name="connsiteX4" fmla="*/ 82454 w 167519"/>
                <a:gd name="connsiteY4" fmla="*/ 68140 h 117237"/>
                <a:gd name="connsiteX5" fmla="*/ 80177 w 167519"/>
                <a:gd name="connsiteY5" fmla="*/ 85221 h 117237"/>
                <a:gd name="connsiteX6" fmla="*/ 80430 w 167519"/>
                <a:gd name="connsiteY6" fmla="*/ 89879 h 117237"/>
                <a:gd name="connsiteX7" fmla="*/ 57149 w 167519"/>
                <a:gd name="connsiteY7" fmla="*/ 111618 h 117237"/>
                <a:gd name="connsiteX8" fmla="*/ 36905 w 167519"/>
                <a:gd name="connsiteY8" fmla="*/ 88067 h 117237"/>
                <a:gd name="connsiteX9" fmla="*/ 50064 w 167519"/>
                <a:gd name="connsiteY9" fmla="*/ 37860 h 117237"/>
                <a:gd name="connsiteX10" fmla="*/ 54366 w 167519"/>
                <a:gd name="connsiteY10" fmla="*/ 21297 h 117237"/>
                <a:gd name="connsiteX11" fmla="*/ 33616 w 167519"/>
                <a:gd name="connsiteY11" fmla="*/ 75 h 117237"/>
                <a:gd name="connsiteX12" fmla="*/ 213 w 167519"/>
                <a:gd name="connsiteY12" fmla="*/ 39930 h 117237"/>
                <a:gd name="connsiteX13" fmla="*/ 3249 w 167519"/>
                <a:gd name="connsiteY13" fmla="*/ 42518 h 117237"/>
                <a:gd name="connsiteX14" fmla="*/ 7298 w 167519"/>
                <a:gd name="connsiteY14" fmla="*/ 37860 h 117237"/>
                <a:gd name="connsiteX15" fmla="*/ 32856 w 167519"/>
                <a:gd name="connsiteY15" fmla="*/ 5768 h 117237"/>
                <a:gd name="connsiteX16" fmla="*/ 39183 w 167519"/>
                <a:gd name="connsiteY16" fmla="*/ 14309 h 117237"/>
                <a:gd name="connsiteX17" fmla="*/ 34628 w 167519"/>
                <a:gd name="connsiteY17" fmla="*/ 32425 h 117237"/>
                <a:gd name="connsiteX18" fmla="*/ 20457 w 167519"/>
                <a:gd name="connsiteY18" fmla="*/ 84703 h 117237"/>
                <a:gd name="connsiteX19" fmla="*/ 56390 w 167519"/>
                <a:gd name="connsiteY19" fmla="*/ 117312 h 117237"/>
                <a:gd name="connsiteX20" fmla="*/ 82708 w 167519"/>
                <a:gd name="connsiteY20" fmla="*/ 99196 h 117237"/>
                <a:gd name="connsiteX21" fmla="*/ 114339 w 167519"/>
                <a:gd name="connsiteY21" fmla="*/ 117312 h 117237"/>
                <a:gd name="connsiteX22" fmla="*/ 151031 w 167519"/>
                <a:gd name="connsiteY22" fmla="*/ 85479 h 117237"/>
                <a:gd name="connsiteX23" fmla="*/ 167733 w 167519"/>
                <a:gd name="connsiteY23" fmla="*/ 18191 h 117237"/>
                <a:gd name="connsiteX24" fmla="*/ 156598 w 167519"/>
                <a:gd name="connsiteY24" fmla="*/ 75 h 117237"/>
                <a:gd name="connsiteX25" fmla="*/ 143946 w 167519"/>
                <a:gd name="connsiteY25" fmla="*/ 12497 h 117237"/>
                <a:gd name="connsiteX26" fmla="*/ 147742 w 167519"/>
                <a:gd name="connsiteY26" fmla="*/ 19485 h 117237"/>
                <a:gd name="connsiteX27" fmla="*/ 156851 w 167519"/>
                <a:gd name="connsiteY27" fmla="*/ 41483 h 117237"/>
                <a:gd name="connsiteX28" fmla="*/ 142934 w 167519"/>
                <a:gd name="connsiteY28" fmla="*/ 88844 h 117237"/>
                <a:gd name="connsiteX29" fmla="*/ 115098 w 167519"/>
                <a:gd name="connsiteY29" fmla="*/ 111618 h 117237"/>
                <a:gd name="connsiteX30" fmla="*/ 96372 w 167519"/>
                <a:gd name="connsiteY30" fmla="*/ 89103 h 117237"/>
                <a:gd name="connsiteX31" fmla="*/ 99156 w 167519"/>
                <a:gd name="connsiteY31" fmla="*/ 70210 h 117237"/>
                <a:gd name="connsiteX32" fmla="*/ 109784 w 167519"/>
                <a:gd name="connsiteY32" fmla="*/ 26731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519" h="117237">
                  <a:moveTo>
                    <a:pt x="109784" y="26731"/>
                  </a:moveTo>
                  <a:cubicBezTo>
                    <a:pt x="111049" y="21038"/>
                    <a:pt x="113580" y="11462"/>
                    <a:pt x="113580" y="9909"/>
                  </a:cubicBezTo>
                  <a:cubicBezTo>
                    <a:pt x="113580" y="5251"/>
                    <a:pt x="110037" y="2922"/>
                    <a:pt x="106241" y="2922"/>
                  </a:cubicBezTo>
                  <a:cubicBezTo>
                    <a:pt x="103205" y="2922"/>
                    <a:pt x="98650" y="4992"/>
                    <a:pt x="96878" y="10168"/>
                  </a:cubicBezTo>
                  <a:cubicBezTo>
                    <a:pt x="96119" y="11980"/>
                    <a:pt x="84226" y="61411"/>
                    <a:pt x="82454" y="68140"/>
                  </a:cubicBezTo>
                  <a:cubicBezTo>
                    <a:pt x="80683" y="75904"/>
                    <a:pt x="80177" y="80562"/>
                    <a:pt x="80177" y="85221"/>
                  </a:cubicBezTo>
                  <a:cubicBezTo>
                    <a:pt x="80177" y="88067"/>
                    <a:pt x="80177" y="88585"/>
                    <a:pt x="80430" y="89879"/>
                  </a:cubicBezTo>
                  <a:cubicBezTo>
                    <a:pt x="74610" y="103596"/>
                    <a:pt x="67018" y="111618"/>
                    <a:pt x="57149" y="111618"/>
                  </a:cubicBezTo>
                  <a:cubicBezTo>
                    <a:pt x="36905" y="111618"/>
                    <a:pt x="36905" y="92467"/>
                    <a:pt x="36905" y="88067"/>
                  </a:cubicBezTo>
                  <a:cubicBezTo>
                    <a:pt x="36905" y="79786"/>
                    <a:pt x="38171" y="69693"/>
                    <a:pt x="50064" y="37860"/>
                  </a:cubicBezTo>
                  <a:cubicBezTo>
                    <a:pt x="52848" y="30096"/>
                    <a:pt x="54366" y="26473"/>
                    <a:pt x="54366" y="21297"/>
                  </a:cubicBezTo>
                  <a:cubicBezTo>
                    <a:pt x="54366" y="9650"/>
                    <a:pt x="46015" y="75"/>
                    <a:pt x="33616" y="75"/>
                  </a:cubicBezTo>
                  <a:cubicBezTo>
                    <a:pt x="9576" y="75"/>
                    <a:pt x="213" y="37601"/>
                    <a:pt x="213" y="39930"/>
                  </a:cubicBezTo>
                  <a:cubicBezTo>
                    <a:pt x="213" y="42518"/>
                    <a:pt x="2743" y="42518"/>
                    <a:pt x="3249" y="42518"/>
                  </a:cubicBezTo>
                  <a:cubicBezTo>
                    <a:pt x="5780" y="42518"/>
                    <a:pt x="6033" y="42001"/>
                    <a:pt x="7298" y="37860"/>
                  </a:cubicBezTo>
                  <a:cubicBezTo>
                    <a:pt x="14131" y="13791"/>
                    <a:pt x="24000" y="5768"/>
                    <a:pt x="32856" y="5768"/>
                  </a:cubicBezTo>
                  <a:cubicBezTo>
                    <a:pt x="35134" y="5768"/>
                    <a:pt x="39183" y="6027"/>
                    <a:pt x="39183" y="14309"/>
                  </a:cubicBezTo>
                  <a:cubicBezTo>
                    <a:pt x="39183" y="20779"/>
                    <a:pt x="36399" y="28025"/>
                    <a:pt x="34628" y="32425"/>
                  </a:cubicBezTo>
                  <a:cubicBezTo>
                    <a:pt x="23494" y="62964"/>
                    <a:pt x="20457" y="74869"/>
                    <a:pt x="20457" y="84703"/>
                  </a:cubicBezTo>
                  <a:cubicBezTo>
                    <a:pt x="20457" y="108254"/>
                    <a:pt x="37411" y="117312"/>
                    <a:pt x="56390" y="117312"/>
                  </a:cubicBezTo>
                  <a:cubicBezTo>
                    <a:pt x="60692" y="117312"/>
                    <a:pt x="72585" y="117312"/>
                    <a:pt x="82708" y="99196"/>
                  </a:cubicBezTo>
                  <a:cubicBezTo>
                    <a:pt x="89287" y="115759"/>
                    <a:pt x="106747" y="117312"/>
                    <a:pt x="114339" y="117312"/>
                  </a:cubicBezTo>
                  <a:cubicBezTo>
                    <a:pt x="133318" y="117312"/>
                    <a:pt x="144452" y="101008"/>
                    <a:pt x="151031" y="85479"/>
                  </a:cubicBezTo>
                  <a:cubicBezTo>
                    <a:pt x="159635" y="65293"/>
                    <a:pt x="167733" y="30613"/>
                    <a:pt x="167733" y="18191"/>
                  </a:cubicBezTo>
                  <a:cubicBezTo>
                    <a:pt x="167733" y="3957"/>
                    <a:pt x="160900" y="75"/>
                    <a:pt x="156598" y="75"/>
                  </a:cubicBezTo>
                  <a:cubicBezTo>
                    <a:pt x="150272" y="75"/>
                    <a:pt x="143946" y="6804"/>
                    <a:pt x="143946" y="12497"/>
                  </a:cubicBezTo>
                  <a:cubicBezTo>
                    <a:pt x="143946" y="15862"/>
                    <a:pt x="145464" y="17414"/>
                    <a:pt x="147742" y="19485"/>
                  </a:cubicBezTo>
                  <a:cubicBezTo>
                    <a:pt x="150525" y="22332"/>
                    <a:pt x="156851" y="29061"/>
                    <a:pt x="156851" y="41483"/>
                  </a:cubicBezTo>
                  <a:cubicBezTo>
                    <a:pt x="156851" y="50282"/>
                    <a:pt x="149513" y="75645"/>
                    <a:pt x="142934" y="88844"/>
                  </a:cubicBezTo>
                  <a:cubicBezTo>
                    <a:pt x="136354" y="102560"/>
                    <a:pt x="127498" y="111618"/>
                    <a:pt x="115098" y="111618"/>
                  </a:cubicBezTo>
                  <a:cubicBezTo>
                    <a:pt x="103205" y="111618"/>
                    <a:pt x="96372" y="103854"/>
                    <a:pt x="96372" y="89103"/>
                  </a:cubicBezTo>
                  <a:cubicBezTo>
                    <a:pt x="96372" y="81856"/>
                    <a:pt x="98144" y="73833"/>
                    <a:pt x="99156" y="70210"/>
                  </a:cubicBezTo>
                  <a:lnTo>
                    <a:pt x="109784" y="2673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6601A2A-1F29-65CD-4C07-5FFA1B18171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676583" y="4540914"/>
              <a:ext cx="58707" cy="258802"/>
            </a:xfrm>
            <a:custGeom>
              <a:avLst/>
              <a:gdLst>
                <a:gd name="connsiteX0" fmla="*/ 58928 w 58707"/>
                <a:gd name="connsiteY0" fmla="*/ 129476 h 258802"/>
                <a:gd name="connsiteX1" fmla="*/ 42227 w 58707"/>
                <a:gd name="connsiteY1" fmla="*/ 48730 h 258802"/>
                <a:gd name="connsiteX2" fmla="*/ 2751 w 58707"/>
                <a:gd name="connsiteY2" fmla="*/ 75 h 258802"/>
                <a:gd name="connsiteX3" fmla="*/ 220 w 58707"/>
                <a:gd name="connsiteY3" fmla="*/ 2663 h 258802"/>
                <a:gd name="connsiteX4" fmla="*/ 5028 w 58707"/>
                <a:gd name="connsiteY4" fmla="*/ 8615 h 258802"/>
                <a:gd name="connsiteX5" fmla="*/ 44251 w 58707"/>
                <a:gd name="connsiteY5" fmla="*/ 129476 h 258802"/>
                <a:gd name="connsiteX6" fmla="*/ 3510 w 58707"/>
                <a:gd name="connsiteY6" fmla="*/ 251889 h 258802"/>
                <a:gd name="connsiteX7" fmla="*/ 220 w 58707"/>
                <a:gd name="connsiteY7" fmla="*/ 256289 h 258802"/>
                <a:gd name="connsiteX8" fmla="*/ 2751 w 58707"/>
                <a:gd name="connsiteY8" fmla="*/ 258877 h 258802"/>
                <a:gd name="connsiteX9" fmla="*/ 42986 w 58707"/>
                <a:gd name="connsiteY9" fmla="*/ 208411 h 258802"/>
                <a:gd name="connsiteX10" fmla="*/ 58928 w 58707"/>
                <a:gd name="connsiteY10" fmla="*/ 129476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8802">
                  <a:moveTo>
                    <a:pt x="58928" y="129476"/>
                  </a:moveTo>
                  <a:cubicBezTo>
                    <a:pt x="58928" y="109289"/>
                    <a:pt x="56145" y="77974"/>
                    <a:pt x="42227" y="48730"/>
                  </a:cubicBezTo>
                  <a:cubicBezTo>
                    <a:pt x="27044" y="16897"/>
                    <a:pt x="5281" y="75"/>
                    <a:pt x="2751" y="75"/>
                  </a:cubicBezTo>
                  <a:cubicBezTo>
                    <a:pt x="1233" y="75"/>
                    <a:pt x="220" y="1110"/>
                    <a:pt x="220" y="2663"/>
                  </a:cubicBezTo>
                  <a:cubicBezTo>
                    <a:pt x="220" y="3439"/>
                    <a:pt x="220" y="3957"/>
                    <a:pt x="5028" y="8615"/>
                  </a:cubicBezTo>
                  <a:cubicBezTo>
                    <a:pt x="29827" y="34237"/>
                    <a:pt x="44251" y="75386"/>
                    <a:pt x="44251" y="129476"/>
                  </a:cubicBezTo>
                  <a:cubicBezTo>
                    <a:pt x="44251" y="173731"/>
                    <a:pt x="34888" y="219280"/>
                    <a:pt x="3510" y="251889"/>
                  </a:cubicBezTo>
                  <a:cubicBezTo>
                    <a:pt x="220" y="254995"/>
                    <a:pt x="220" y="255513"/>
                    <a:pt x="220" y="256289"/>
                  </a:cubicBezTo>
                  <a:cubicBezTo>
                    <a:pt x="220" y="257842"/>
                    <a:pt x="1233" y="258877"/>
                    <a:pt x="2751" y="258877"/>
                  </a:cubicBezTo>
                  <a:cubicBezTo>
                    <a:pt x="5281" y="258877"/>
                    <a:pt x="28056" y="241278"/>
                    <a:pt x="42986" y="208411"/>
                  </a:cubicBezTo>
                  <a:cubicBezTo>
                    <a:pt x="55892" y="179942"/>
                    <a:pt x="58928" y="151215"/>
                    <a:pt x="58928" y="129476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67A246C-BBBB-778F-7C8E-229DEC2C665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845029" y="4640036"/>
              <a:ext cx="168278" cy="60559"/>
            </a:xfrm>
            <a:custGeom>
              <a:avLst/>
              <a:gdLst>
                <a:gd name="connsiteX0" fmla="*/ 159902 w 168278"/>
                <a:gd name="connsiteY0" fmla="*/ 10427 h 60559"/>
                <a:gd name="connsiteX1" fmla="*/ 168506 w 168278"/>
                <a:gd name="connsiteY1" fmla="*/ 5251 h 60559"/>
                <a:gd name="connsiteX2" fmla="*/ 160155 w 168278"/>
                <a:gd name="connsiteY2" fmla="*/ 75 h 60559"/>
                <a:gd name="connsiteX3" fmla="*/ 8578 w 168278"/>
                <a:gd name="connsiteY3" fmla="*/ 75 h 60559"/>
                <a:gd name="connsiteX4" fmla="*/ 227 w 168278"/>
                <a:gd name="connsiteY4" fmla="*/ 5251 h 60559"/>
                <a:gd name="connsiteX5" fmla="*/ 8831 w 168278"/>
                <a:gd name="connsiteY5" fmla="*/ 10427 h 60559"/>
                <a:gd name="connsiteX6" fmla="*/ 159902 w 168278"/>
                <a:gd name="connsiteY6" fmla="*/ 10427 h 60559"/>
                <a:gd name="connsiteX7" fmla="*/ 160155 w 168278"/>
                <a:gd name="connsiteY7" fmla="*/ 60634 h 60559"/>
                <a:gd name="connsiteX8" fmla="*/ 168506 w 168278"/>
                <a:gd name="connsiteY8" fmla="*/ 55458 h 60559"/>
                <a:gd name="connsiteX9" fmla="*/ 159902 w 168278"/>
                <a:gd name="connsiteY9" fmla="*/ 50282 h 60559"/>
                <a:gd name="connsiteX10" fmla="*/ 8831 w 168278"/>
                <a:gd name="connsiteY10" fmla="*/ 50282 h 60559"/>
                <a:gd name="connsiteX11" fmla="*/ 227 w 168278"/>
                <a:gd name="connsiteY11" fmla="*/ 55458 h 60559"/>
                <a:gd name="connsiteX12" fmla="*/ 8578 w 168278"/>
                <a:gd name="connsiteY12" fmla="*/ 60634 h 60559"/>
                <a:gd name="connsiteX13" fmla="*/ 160155 w 168278"/>
                <a:gd name="connsiteY13" fmla="*/ 60634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0559">
                  <a:moveTo>
                    <a:pt x="159902" y="10427"/>
                  </a:moveTo>
                  <a:cubicBezTo>
                    <a:pt x="163698" y="10427"/>
                    <a:pt x="168506" y="10427"/>
                    <a:pt x="168506" y="5251"/>
                  </a:cubicBezTo>
                  <a:cubicBezTo>
                    <a:pt x="168506" y="75"/>
                    <a:pt x="163698" y="75"/>
                    <a:pt x="160155" y="75"/>
                  </a:cubicBezTo>
                  <a:lnTo>
                    <a:pt x="8578" y="75"/>
                  </a:lnTo>
                  <a:cubicBezTo>
                    <a:pt x="5035" y="75"/>
                    <a:pt x="227" y="75"/>
                    <a:pt x="227" y="5251"/>
                  </a:cubicBezTo>
                  <a:cubicBezTo>
                    <a:pt x="227" y="10427"/>
                    <a:pt x="5035" y="10427"/>
                    <a:pt x="8831" y="10427"/>
                  </a:cubicBezTo>
                  <a:lnTo>
                    <a:pt x="159902" y="10427"/>
                  </a:lnTo>
                  <a:close/>
                  <a:moveTo>
                    <a:pt x="160155" y="60634"/>
                  </a:moveTo>
                  <a:cubicBezTo>
                    <a:pt x="163698" y="60634"/>
                    <a:pt x="168506" y="60634"/>
                    <a:pt x="168506" y="55458"/>
                  </a:cubicBezTo>
                  <a:cubicBezTo>
                    <a:pt x="168506" y="50282"/>
                    <a:pt x="163698" y="50282"/>
                    <a:pt x="159902" y="50282"/>
                  </a:cubicBezTo>
                  <a:lnTo>
                    <a:pt x="8831" y="50282"/>
                  </a:lnTo>
                  <a:cubicBezTo>
                    <a:pt x="5035" y="50282"/>
                    <a:pt x="227" y="50282"/>
                    <a:pt x="227" y="55458"/>
                  </a:cubicBezTo>
                  <a:cubicBezTo>
                    <a:pt x="227" y="60634"/>
                    <a:pt x="5035" y="60634"/>
                    <a:pt x="8578" y="60634"/>
                  </a:cubicBezTo>
                  <a:lnTo>
                    <a:pt x="160155" y="60634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D205E30-28F9-8867-5846-E8FBEB521B8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112138" y="4489152"/>
              <a:ext cx="336810" cy="362323"/>
            </a:xfrm>
            <a:custGeom>
              <a:avLst/>
              <a:gdLst>
                <a:gd name="connsiteX0" fmla="*/ 306429 w 336810"/>
                <a:gd name="connsiteY0" fmla="*/ 362388 h 362323"/>
                <a:gd name="connsiteX1" fmla="*/ 337048 w 336810"/>
                <a:gd name="connsiteY1" fmla="*/ 279572 h 362323"/>
                <a:gd name="connsiteX2" fmla="*/ 330722 w 336810"/>
                <a:gd name="connsiteY2" fmla="*/ 279572 h 362323"/>
                <a:gd name="connsiteX3" fmla="*/ 264929 w 336810"/>
                <a:gd name="connsiteY3" fmla="*/ 331850 h 362323"/>
                <a:gd name="connsiteX4" fmla="*/ 186230 w 336810"/>
                <a:gd name="connsiteY4" fmla="*/ 339873 h 362323"/>
                <a:gd name="connsiteX5" fmla="*/ 33640 w 336810"/>
                <a:gd name="connsiteY5" fmla="*/ 339873 h 362323"/>
                <a:gd name="connsiteX6" fmla="*/ 162443 w 336810"/>
                <a:gd name="connsiteY6" fmla="*/ 185368 h 362323"/>
                <a:gd name="connsiteX7" fmla="*/ 164721 w 336810"/>
                <a:gd name="connsiteY7" fmla="*/ 181227 h 362323"/>
                <a:gd name="connsiteX8" fmla="*/ 162949 w 336810"/>
                <a:gd name="connsiteY8" fmla="*/ 177345 h 362323"/>
                <a:gd name="connsiteX9" fmla="*/ 45027 w 336810"/>
                <a:gd name="connsiteY9" fmla="*/ 12488 h 362323"/>
                <a:gd name="connsiteX10" fmla="*/ 183699 w 336810"/>
                <a:gd name="connsiteY10" fmla="*/ 12488 h 362323"/>
                <a:gd name="connsiteX11" fmla="*/ 242913 w 336810"/>
                <a:gd name="connsiteY11" fmla="*/ 16629 h 362323"/>
                <a:gd name="connsiteX12" fmla="*/ 298585 w 336810"/>
                <a:gd name="connsiteY12" fmla="*/ 36039 h 362323"/>
                <a:gd name="connsiteX13" fmla="*/ 330722 w 336810"/>
                <a:gd name="connsiteY13" fmla="*/ 72789 h 362323"/>
                <a:gd name="connsiteX14" fmla="*/ 337048 w 336810"/>
                <a:gd name="connsiteY14" fmla="*/ 72789 h 362323"/>
                <a:gd name="connsiteX15" fmla="*/ 306429 w 336810"/>
                <a:gd name="connsiteY15" fmla="*/ 65 h 362323"/>
                <a:gd name="connsiteX16" fmla="*/ 7323 w 336810"/>
                <a:gd name="connsiteY16" fmla="*/ 65 h 362323"/>
                <a:gd name="connsiteX17" fmla="*/ 490 w 336810"/>
                <a:gd name="connsiteY17" fmla="*/ 1877 h 362323"/>
                <a:gd name="connsiteX18" fmla="*/ 237 w 336810"/>
                <a:gd name="connsiteY18" fmla="*/ 10417 h 362323"/>
                <a:gd name="connsiteX19" fmla="*/ 134101 w 336810"/>
                <a:gd name="connsiteY19" fmla="*/ 197790 h 362323"/>
                <a:gd name="connsiteX20" fmla="*/ 3021 w 336810"/>
                <a:gd name="connsiteY20" fmla="*/ 354883 h 362323"/>
                <a:gd name="connsiteX21" fmla="*/ 490 w 336810"/>
                <a:gd name="connsiteY21" fmla="*/ 359542 h 362323"/>
                <a:gd name="connsiteX22" fmla="*/ 7323 w 336810"/>
                <a:gd name="connsiteY22" fmla="*/ 362388 h 362323"/>
                <a:gd name="connsiteX23" fmla="*/ 306429 w 336810"/>
                <a:gd name="connsiteY23" fmla="*/ 362388 h 36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810" h="362323">
                  <a:moveTo>
                    <a:pt x="306429" y="362388"/>
                  </a:moveTo>
                  <a:lnTo>
                    <a:pt x="337048" y="279572"/>
                  </a:lnTo>
                  <a:lnTo>
                    <a:pt x="330722" y="279572"/>
                  </a:lnTo>
                  <a:cubicBezTo>
                    <a:pt x="320853" y="306487"/>
                    <a:pt x="294030" y="324086"/>
                    <a:pt x="264929" y="331850"/>
                  </a:cubicBezTo>
                  <a:cubicBezTo>
                    <a:pt x="259615" y="333144"/>
                    <a:pt x="234816" y="339873"/>
                    <a:pt x="186230" y="339873"/>
                  </a:cubicBezTo>
                  <a:lnTo>
                    <a:pt x="33640" y="339873"/>
                  </a:lnTo>
                  <a:lnTo>
                    <a:pt x="162443" y="185368"/>
                  </a:lnTo>
                  <a:cubicBezTo>
                    <a:pt x="164215" y="183297"/>
                    <a:pt x="164721" y="182521"/>
                    <a:pt x="164721" y="181227"/>
                  </a:cubicBezTo>
                  <a:cubicBezTo>
                    <a:pt x="164721" y="180709"/>
                    <a:pt x="164721" y="179933"/>
                    <a:pt x="162949" y="177345"/>
                  </a:cubicBezTo>
                  <a:lnTo>
                    <a:pt x="45027" y="12488"/>
                  </a:lnTo>
                  <a:lnTo>
                    <a:pt x="183699" y="12488"/>
                  </a:lnTo>
                  <a:cubicBezTo>
                    <a:pt x="217608" y="12488"/>
                    <a:pt x="240636" y="16111"/>
                    <a:pt x="242913" y="16629"/>
                  </a:cubicBezTo>
                  <a:cubicBezTo>
                    <a:pt x="256578" y="18699"/>
                    <a:pt x="278594" y="23099"/>
                    <a:pt x="298585" y="36039"/>
                  </a:cubicBezTo>
                  <a:cubicBezTo>
                    <a:pt x="304911" y="40180"/>
                    <a:pt x="322118" y="51826"/>
                    <a:pt x="330722" y="72789"/>
                  </a:cubicBezTo>
                  <a:lnTo>
                    <a:pt x="337048" y="72789"/>
                  </a:lnTo>
                  <a:lnTo>
                    <a:pt x="306429" y="65"/>
                  </a:lnTo>
                  <a:lnTo>
                    <a:pt x="7323" y="65"/>
                  </a:lnTo>
                  <a:cubicBezTo>
                    <a:pt x="1503" y="65"/>
                    <a:pt x="1250" y="324"/>
                    <a:pt x="490" y="1877"/>
                  </a:cubicBezTo>
                  <a:cubicBezTo>
                    <a:pt x="237" y="2653"/>
                    <a:pt x="237" y="7571"/>
                    <a:pt x="237" y="10417"/>
                  </a:cubicBezTo>
                  <a:lnTo>
                    <a:pt x="134101" y="197790"/>
                  </a:lnTo>
                  <a:lnTo>
                    <a:pt x="3021" y="354883"/>
                  </a:lnTo>
                  <a:cubicBezTo>
                    <a:pt x="490" y="357989"/>
                    <a:pt x="490" y="359283"/>
                    <a:pt x="490" y="359542"/>
                  </a:cubicBezTo>
                  <a:cubicBezTo>
                    <a:pt x="490" y="362388"/>
                    <a:pt x="2768" y="362388"/>
                    <a:pt x="7323" y="362388"/>
                  </a:cubicBezTo>
                  <a:lnTo>
                    <a:pt x="306429" y="362388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1BE2E1B-647C-8FA6-852A-F8859A873F4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53254" y="4920258"/>
              <a:ext cx="53672" cy="121921"/>
            </a:xfrm>
            <a:custGeom>
              <a:avLst/>
              <a:gdLst>
                <a:gd name="connsiteX0" fmla="*/ 49310 w 53672"/>
                <a:gd name="connsiteY0" fmla="*/ 6971 h 121921"/>
                <a:gd name="connsiteX1" fmla="*/ 42224 w 53672"/>
                <a:gd name="connsiteY1" fmla="*/ 86 h 121921"/>
                <a:gd name="connsiteX2" fmla="*/ 32305 w 53672"/>
                <a:gd name="connsiteY2" fmla="*/ 10050 h 121921"/>
                <a:gd name="connsiteX3" fmla="*/ 39390 w 53672"/>
                <a:gd name="connsiteY3" fmla="*/ 16935 h 121921"/>
                <a:gd name="connsiteX4" fmla="*/ 49310 w 53672"/>
                <a:gd name="connsiteY4" fmla="*/ 6971 h 121921"/>
                <a:gd name="connsiteX5" fmla="*/ 13174 w 53672"/>
                <a:gd name="connsiteY5" fmla="*/ 99001 h 121921"/>
                <a:gd name="connsiteX6" fmla="*/ 11580 w 53672"/>
                <a:gd name="connsiteY6" fmla="*/ 106609 h 121921"/>
                <a:gd name="connsiteX7" fmla="*/ 28408 w 53672"/>
                <a:gd name="connsiteY7" fmla="*/ 122008 h 121921"/>
                <a:gd name="connsiteX8" fmla="*/ 53915 w 53672"/>
                <a:gd name="connsiteY8" fmla="*/ 94290 h 121921"/>
                <a:gd name="connsiteX9" fmla="*/ 51081 w 53672"/>
                <a:gd name="connsiteY9" fmla="*/ 91935 h 121921"/>
                <a:gd name="connsiteX10" fmla="*/ 47716 w 53672"/>
                <a:gd name="connsiteY10" fmla="*/ 95015 h 121921"/>
                <a:gd name="connsiteX11" fmla="*/ 28939 w 53672"/>
                <a:gd name="connsiteY11" fmla="*/ 116936 h 121921"/>
                <a:gd name="connsiteX12" fmla="*/ 24511 w 53672"/>
                <a:gd name="connsiteY12" fmla="*/ 110595 h 121921"/>
                <a:gd name="connsiteX13" fmla="*/ 27345 w 53672"/>
                <a:gd name="connsiteY13" fmla="*/ 99001 h 121921"/>
                <a:gd name="connsiteX14" fmla="*/ 33013 w 53672"/>
                <a:gd name="connsiteY14" fmla="*/ 84508 h 121921"/>
                <a:gd name="connsiteX15" fmla="*/ 41693 w 53672"/>
                <a:gd name="connsiteY15" fmla="*/ 61500 h 121921"/>
                <a:gd name="connsiteX16" fmla="*/ 42756 w 53672"/>
                <a:gd name="connsiteY16" fmla="*/ 55703 h 121921"/>
                <a:gd name="connsiteX17" fmla="*/ 25928 w 53672"/>
                <a:gd name="connsiteY17" fmla="*/ 40304 h 121921"/>
                <a:gd name="connsiteX18" fmla="*/ 243 w 53672"/>
                <a:gd name="connsiteY18" fmla="*/ 68022 h 121921"/>
                <a:gd name="connsiteX19" fmla="*/ 3255 w 53672"/>
                <a:gd name="connsiteY19" fmla="*/ 70377 h 121921"/>
                <a:gd name="connsiteX20" fmla="*/ 6443 w 53672"/>
                <a:gd name="connsiteY20" fmla="*/ 67479 h 121921"/>
                <a:gd name="connsiteX21" fmla="*/ 25396 w 53672"/>
                <a:gd name="connsiteY21" fmla="*/ 45377 h 121921"/>
                <a:gd name="connsiteX22" fmla="*/ 29825 w 53672"/>
                <a:gd name="connsiteY22" fmla="*/ 51717 h 121921"/>
                <a:gd name="connsiteX23" fmla="*/ 24334 w 53672"/>
                <a:gd name="connsiteY23" fmla="*/ 69834 h 121921"/>
                <a:gd name="connsiteX24" fmla="*/ 13174 w 53672"/>
                <a:gd name="connsiteY24" fmla="*/ 99001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310" y="6971"/>
                  </a:moveTo>
                  <a:cubicBezTo>
                    <a:pt x="49310" y="4072"/>
                    <a:pt x="47184" y="86"/>
                    <a:pt x="42224" y="86"/>
                  </a:cubicBezTo>
                  <a:cubicBezTo>
                    <a:pt x="37442" y="86"/>
                    <a:pt x="32305" y="4797"/>
                    <a:pt x="32305" y="10050"/>
                  </a:cubicBezTo>
                  <a:cubicBezTo>
                    <a:pt x="32305" y="13130"/>
                    <a:pt x="34608" y="16935"/>
                    <a:pt x="39390" y="16935"/>
                  </a:cubicBezTo>
                  <a:cubicBezTo>
                    <a:pt x="44527" y="16935"/>
                    <a:pt x="49310" y="11862"/>
                    <a:pt x="49310" y="6971"/>
                  </a:cubicBezTo>
                  <a:close/>
                  <a:moveTo>
                    <a:pt x="13174" y="99001"/>
                  </a:moveTo>
                  <a:cubicBezTo>
                    <a:pt x="12466" y="101356"/>
                    <a:pt x="11580" y="103530"/>
                    <a:pt x="11580" y="106609"/>
                  </a:cubicBezTo>
                  <a:cubicBezTo>
                    <a:pt x="11580" y="115124"/>
                    <a:pt x="18665" y="122008"/>
                    <a:pt x="28408" y="122008"/>
                  </a:cubicBezTo>
                  <a:cubicBezTo>
                    <a:pt x="46121" y="122008"/>
                    <a:pt x="53915" y="97008"/>
                    <a:pt x="53915" y="94290"/>
                  </a:cubicBezTo>
                  <a:cubicBezTo>
                    <a:pt x="53915" y="91935"/>
                    <a:pt x="51613" y="91935"/>
                    <a:pt x="51081" y="91935"/>
                  </a:cubicBezTo>
                  <a:cubicBezTo>
                    <a:pt x="48601" y="91935"/>
                    <a:pt x="48424" y="93022"/>
                    <a:pt x="47716" y="95015"/>
                  </a:cubicBezTo>
                  <a:cubicBezTo>
                    <a:pt x="43641" y="109508"/>
                    <a:pt x="35848" y="116936"/>
                    <a:pt x="28939" y="116936"/>
                  </a:cubicBezTo>
                  <a:cubicBezTo>
                    <a:pt x="25396" y="116936"/>
                    <a:pt x="24511" y="114581"/>
                    <a:pt x="24511" y="110595"/>
                  </a:cubicBezTo>
                  <a:cubicBezTo>
                    <a:pt x="24511" y="106428"/>
                    <a:pt x="25751" y="102986"/>
                    <a:pt x="27345" y="99001"/>
                  </a:cubicBezTo>
                  <a:cubicBezTo>
                    <a:pt x="29116" y="94109"/>
                    <a:pt x="31065" y="89218"/>
                    <a:pt x="33013" y="84508"/>
                  </a:cubicBezTo>
                  <a:cubicBezTo>
                    <a:pt x="34608" y="80160"/>
                    <a:pt x="40984" y="63674"/>
                    <a:pt x="41693" y="61500"/>
                  </a:cubicBezTo>
                  <a:cubicBezTo>
                    <a:pt x="42224" y="59689"/>
                    <a:pt x="42756" y="57515"/>
                    <a:pt x="42756" y="55703"/>
                  </a:cubicBezTo>
                  <a:cubicBezTo>
                    <a:pt x="42756" y="47188"/>
                    <a:pt x="35670" y="40304"/>
                    <a:pt x="25928" y="40304"/>
                  </a:cubicBezTo>
                  <a:cubicBezTo>
                    <a:pt x="8391" y="40304"/>
                    <a:pt x="243" y="64942"/>
                    <a:pt x="243" y="68022"/>
                  </a:cubicBezTo>
                  <a:cubicBezTo>
                    <a:pt x="243" y="70377"/>
                    <a:pt x="2723" y="70377"/>
                    <a:pt x="3255" y="70377"/>
                  </a:cubicBezTo>
                  <a:cubicBezTo>
                    <a:pt x="5734" y="70377"/>
                    <a:pt x="5912" y="69471"/>
                    <a:pt x="6443" y="67479"/>
                  </a:cubicBezTo>
                  <a:cubicBezTo>
                    <a:pt x="11049" y="51899"/>
                    <a:pt x="18842" y="45377"/>
                    <a:pt x="25396" y="45377"/>
                  </a:cubicBezTo>
                  <a:cubicBezTo>
                    <a:pt x="28231" y="45377"/>
                    <a:pt x="29825" y="46826"/>
                    <a:pt x="29825" y="51717"/>
                  </a:cubicBezTo>
                  <a:cubicBezTo>
                    <a:pt x="29825" y="55884"/>
                    <a:pt x="28762" y="58602"/>
                    <a:pt x="24334" y="69834"/>
                  </a:cubicBezTo>
                  <a:lnTo>
                    <a:pt x="13174" y="9900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6D7D52-FA5C-8B10-68B2-32DEB3CB6F3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535773" y="4540914"/>
              <a:ext cx="10122" cy="258802"/>
            </a:xfrm>
            <a:custGeom>
              <a:avLst/>
              <a:gdLst>
                <a:gd name="connsiteX0" fmla="*/ 10376 w 10122"/>
                <a:gd name="connsiteY0" fmla="*/ 9392 h 258802"/>
                <a:gd name="connsiteX1" fmla="*/ 5315 w 10122"/>
                <a:gd name="connsiteY1" fmla="*/ 75 h 258802"/>
                <a:gd name="connsiteX2" fmla="*/ 253 w 10122"/>
                <a:gd name="connsiteY2" fmla="*/ 9392 h 258802"/>
                <a:gd name="connsiteX3" fmla="*/ 253 w 10122"/>
                <a:gd name="connsiteY3" fmla="*/ 249560 h 258802"/>
                <a:gd name="connsiteX4" fmla="*/ 5315 w 10122"/>
                <a:gd name="connsiteY4" fmla="*/ 258877 h 258802"/>
                <a:gd name="connsiteX5" fmla="*/ 10376 w 10122"/>
                <a:gd name="connsiteY5" fmla="*/ 249560 h 258802"/>
                <a:gd name="connsiteX6" fmla="*/ 10376 w 10122"/>
                <a:gd name="connsiteY6" fmla="*/ 9392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8802">
                  <a:moveTo>
                    <a:pt x="10376" y="9392"/>
                  </a:moveTo>
                  <a:cubicBezTo>
                    <a:pt x="10376" y="4733"/>
                    <a:pt x="10376" y="75"/>
                    <a:pt x="5315" y="75"/>
                  </a:cubicBezTo>
                  <a:cubicBezTo>
                    <a:pt x="253" y="75"/>
                    <a:pt x="253" y="4733"/>
                    <a:pt x="253" y="9392"/>
                  </a:cubicBezTo>
                  <a:lnTo>
                    <a:pt x="253" y="249560"/>
                  </a:lnTo>
                  <a:cubicBezTo>
                    <a:pt x="253" y="254219"/>
                    <a:pt x="253" y="258877"/>
                    <a:pt x="5315" y="258877"/>
                  </a:cubicBezTo>
                  <a:cubicBezTo>
                    <a:pt x="10376" y="258877"/>
                    <a:pt x="10376" y="254219"/>
                    <a:pt x="10376" y="249560"/>
                  </a:cubicBezTo>
                  <a:lnTo>
                    <a:pt x="10376" y="9392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DDC6EF-36CA-2175-9941-485ABB9809C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583290" y="4620626"/>
              <a:ext cx="167519" cy="117237"/>
            </a:xfrm>
            <a:custGeom>
              <a:avLst/>
              <a:gdLst>
                <a:gd name="connsiteX0" fmla="*/ 109827 w 167519"/>
                <a:gd name="connsiteY0" fmla="*/ 26731 h 117237"/>
                <a:gd name="connsiteX1" fmla="*/ 113623 w 167519"/>
                <a:gd name="connsiteY1" fmla="*/ 9909 h 117237"/>
                <a:gd name="connsiteX2" fmla="*/ 106285 w 167519"/>
                <a:gd name="connsiteY2" fmla="*/ 2922 h 117237"/>
                <a:gd name="connsiteX3" fmla="*/ 96922 w 167519"/>
                <a:gd name="connsiteY3" fmla="*/ 10168 h 117237"/>
                <a:gd name="connsiteX4" fmla="*/ 82498 w 167519"/>
                <a:gd name="connsiteY4" fmla="*/ 68140 h 117237"/>
                <a:gd name="connsiteX5" fmla="*/ 80220 w 167519"/>
                <a:gd name="connsiteY5" fmla="*/ 85221 h 117237"/>
                <a:gd name="connsiteX6" fmla="*/ 80473 w 167519"/>
                <a:gd name="connsiteY6" fmla="*/ 89879 h 117237"/>
                <a:gd name="connsiteX7" fmla="*/ 57193 w 167519"/>
                <a:gd name="connsiteY7" fmla="*/ 111618 h 117237"/>
                <a:gd name="connsiteX8" fmla="*/ 36949 w 167519"/>
                <a:gd name="connsiteY8" fmla="*/ 88067 h 117237"/>
                <a:gd name="connsiteX9" fmla="*/ 50107 w 167519"/>
                <a:gd name="connsiteY9" fmla="*/ 37860 h 117237"/>
                <a:gd name="connsiteX10" fmla="*/ 54409 w 167519"/>
                <a:gd name="connsiteY10" fmla="*/ 21297 h 117237"/>
                <a:gd name="connsiteX11" fmla="*/ 33659 w 167519"/>
                <a:gd name="connsiteY11" fmla="*/ 75 h 117237"/>
                <a:gd name="connsiteX12" fmla="*/ 256 w 167519"/>
                <a:gd name="connsiteY12" fmla="*/ 39930 h 117237"/>
                <a:gd name="connsiteX13" fmla="*/ 3293 w 167519"/>
                <a:gd name="connsiteY13" fmla="*/ 42518 h 117237"/>
                <a:gd name="connsiteX14" fmla="*/ 7342 w 167519"/>
                <a:gd name="connsiteY14" fmla="*/ 37860 h 117237"/>
                <a:gd name="connsiteX15" fmla="*/ 32900 w 167519"/>
                <a:gd name="connsiteY15" fmla="*/ 5768 h 117237"/>
                <a:gd name="connsiteX16" fmla="*/ 39226 w 167519"/>
                <a:gd name="connsiteY16" fmla="*/ 14309 h 117237"/>
                <a:gd name="connsiteX17" fmla="*/ 34671 w 167519"/>
                <a:gd name="connsiteY17" fmla="*/ 32425 h 117237"/>
                <a:gd name="connsiteX18" fmla="*/ 20500 w 167519"/>
                <a:gd name="connsiteY18" fmla="*/ 84703 h 117237"/>
                <a:gd name="connsiteX19" fmla="*/ 56434 w 167519"/>
                <a:gd name="connsiteY19" fmla="*/ 117312 h 117237"/>
                <a:gd name="connsiteX20" fmla="*/ 82751 w 167519"/>
                <a:gd name="connsiteY20" fmla="*/ 99196 h 117237"/>
                <a:gd name="connsiteX21" fmla="*/ 114382 w 167519"/>
                <a:gd name="connsiteY21" fmla="*/ 117312 h 117237"/>
                <a:gd name="connsiteX22" fmla="*/ 151075 w 167519"/>
                <a:gd name="connsiteY22" fmla="*/ 85479 h 117237"/>
                <a:gd name="connsiteX23" fmla="*/ 167776 w 167519"/>
                <a:gd name="connsiteY23" fmla="*/ 18191 h 117237"/>
                <a:gd name="connsiteX24" fmla="*/ 156642 w 167519"/>
                <a:gd name="connsiteY24" fmla="*/ 75 h 117237"/>
                <a:gd name="connsiteX25" fmla="*/ 143989 w 167519"/>
                <a:gd name="connsiteY25" fmla="*/ 12497 h 117237"/>
                <a:gd name="connsiteX26" fmla="*/ 147785 w 167519"/>
                <a:gd name="connsiteY26" fmla="*/ 19485 h 117237"/>
                <a:gd name="connsiteX27" fmla="*/ 156895 w 167519"/>
                <a:gd name="connsiteY27" fmla="*/ 41483 h 117237"/>
                <a:gd name="connsiteX28" fmla="*/ 142977 w 167519"/>
                <a:gd name="connsiteY28" fmla="*/ 88844 h 117237"/>
                <a:gd name="connsiteX29" fmla="*/ 115141 w 167519"/>
                <a:gd name="connsiteY29" fmla="*/ 111618 h 117237"/>
                <a:gd name="connsiteX30" fmla="*/ 96416 w 167519"/>
                <a:gd name="connsiteY30" fmla="*/ 89103 h 117237"/>
                <a:gd name="connsiteX31" fmla="*/ 99199 w 167519"/>
                <a:gd name="connsiteY31" fmla="*/ 70210 h 117237"/>
                <a:gd name="connsiteX32" fmla="*/ 109827 w 167519"/>
                <a:gd name="connsiteY32" fmla="*/ 26731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519" h="117237">
                  <a:moveTo>
                    <a:pt x="109827" y="26731"/>
                  </a:moveTo>
                  <a:cubicBezTo>
                    <a:pt x="111093" y="21038"/>
                    <a:pt x="113623" y="11462"/>
                    <a:pt x="113623" y="9909"/>
                  </a:cubicBezTo>
                  <a:cubicBezTo>
                    <a:pt x="113623" y="5251"/>
                    <a:pt x="110080" y="2922"/>
                    <a:pt x="106285" y="2922"/>
                  </a:cubicBezTo>
                  <a:cubicBezTo>
                    <a:pt x="103248" y="2922"/>
                    <a:pt x="98693" y="4992"/>
                    <a:pt x="96922" y="10168"/>
                  </a:cubicBezTo>
                  <a:cubicBezTo>
                    <a:pt x="96163" y="11980"/>
                    <a:pt x="84269" y="61411"/>
                    <a:pt x="82498" y="68140"/>
                  </a:cubicBezTo>
                  <a:cubicBezTo>
                    <a:pt x="80726" y="75904"/>
                    <a:pt x="80220" y="80562"/>
                    <a:pt x="80220" y="85221"/>
                  </a:cubicBezTo>
                  <a:cubicBezTo>
                    <a:pt x="80220" y="88067"/>
                    <a:pt x="80220" y="88585"/>
                    <a:pt x="80473" y="89879"/>
                  </a:cubicBezTo>
                  <a:cubicBezTo>
                    <a:pt x="74653" y="103596"/>
                    <a:pt x="67062" y="111618"/>
                    <a:pt x="57193" y="111618"/>
                  </a:cubicBezTo>
                  <a:cubicBezTo>
                    <a:pt x="36949" y="111618"/>
                    <a:pt x="36949" y="92467"/>
                    <a:pt x="36949" y="88067"/>
                  </a:cubicBezTo>
                  <a:cubicBezTo>
                    <a:pt x="36949" y="79786"/>
                    <a:pt x="38214" y="69693"/>
                    <a:pt x="50107" y="37860"/>
                  </a:cubicBezTo>
                  <a:cubicBezTo>
                    <a:pt x="52891" y="30096"/>
                    <a:pt x="54409" y="26473"/>
                    <a:pt x="54409" y="21297"/>
                  </a:cubicBezTo>
                  <a:cubicBezTo>
                    <a:pt x="54409" y="9650"/>
                    <a:pt x="46058" y="75"/>
                    <a:pt x="33659" y="75"/>
                  </a:cubicBezTo>
                  <a:cubicBezTo>
                    <a:pt x="9619" y="75"/>
                    <a:pt x="256" y="37601"/>
                    <a:pt x="256" y="39930"/>
                  </a:cubicBezTo>
                  <a:cubicBezTo>
                    <a:pt x="256" y="42518"/>
                    <a:pt x="2787" y="42518"/>
                    <a:pt x="3293" y="42518"/>
                  </a:cubicBezTo>
                  <a:cubicBezTo>
                    <a:pt x="5823" y="42518"/>
                    <a:pt x="6076" y="42001"/>
                    <a:pt x="7342" y="37860"/>
                  </a:cubicBezTo>
                  <a:cubicBezTo>
                    <a:pt x="14174" y="13791"/>
                    <a:pt x="24043" y="5768"/>
                    <a:pt x="32900" y="5768"/>
                  </a:cubicBezTo>
                  <a:cubicBezTo>
                    <a:pt x="35177" y="5768"/>
                    <a:pt x="39226" y="6027"/>
                    <a:pt x="39226" y="14309"/>
                  </a:cubicBezTo>
                  <a:cubicBezTo>
                    <a:pt x="39226" y="20779"/>
                    <a:pt x="36443" y="28025"/>
                    <a:pt x="34671" y="32425"/>
                  </a:cubicBezTo>
                  <a:cubicBezTo>
                    <a:pt x="23537" y="62964"/>
                    <a:pt x="20500" y="74869"/>
                    <a:pt x="20500" y="84703"/>
                  </a:cubicBezTo>
                  <a:cubicBezTo>
                    <a:pt x="20500" y="108254"/>
                    <a:pt x="37455" y="117312"/>
                    <a:pt x="56434" y="117312"/>
                  </a:cubicBezTo>
                  <a:cubicBezTo>
                    <a:pt x="60735" y="117312"/>
                    <a:pt x="72629" y="117312"/>
                    <a:pt x="82751" y="99196"/>
                  </a:cubicBezTo>
                  <a:cubicBezTo>
                    <a:pt x="89330" y="115759"/>
                    <a:pt x="106791" y="117312"/>
                    <a:pt x="114382" y="117312"/>
                  </a:cubicBezTo>
                  <a:cubicBezTo>
                    <a:pt x="133361" y="117312"/>
                    <a:pt x="144495" y="101008"/>
                    <a:pt x="151075" y="85479"/>
                  </a:cubicBezTo>
                  <a:cubicBezTo>
                    <a:pt x="159678" y="65293"/>
                    <a:pt x="167776" y="30613"/>
                    <a:pt x="167776" y="18191"/>
                  </a:cubicBezTo>
                  <a:cubicBezTo>
                    <a:pt x="167776" y="3957"/>
                    <a:pt x="160944" y="75"/>
                    <a:pt x="156642" y="75"/>
                  </a:cubicBezTo>
                  <a:cubicBezTo>
                    <a:pt x="150316" y="75"/>
                    <a:pt x="143989" y="6804"/>
                    <a:pt x="143989" y="12497"/>
                  </a:cubicBezTo>
                  <a:cubicBezTo>
                    <a:pt x="143989" y="15862"/>
                    <a:pt x="145508" y="17414"/>
                    <a:pt x="147785" y="19485"/>
                  </a:cubicBezTo>
                  <a:cubicBezTo>
                    <a:pt x="150569" y="22332"/>
                    <a:pt x="156895" y="29061"/>
                    <a:pt x="156895" y="41483"/>
                  </a:cubicBezTo>
                  <a:cubicBezTo>
                    <a:pt x="156895" y="50282"/>
                    <a:pt x="149556" y="75645"/>
                    <a:pt x="142977" y="88844"/>
                  </a:cubicBezTo>
                  <a:cubicBezTo>
                    <a:pt x="136398" y="102560"/>
                    <a:pt x="127541" y="111618"/>
                    <a:pt x="115141" y="111618"/>
                  </a:cubicBezTo>
                  <a:cubicBezTo>
                    <a:pt x="103248" y="111618"/>
                    <a:pt x="96416" y="103854"/>
                    <a:pt x="96416" y="89103"/>
                  </a:cubicBezTo>
                  <a:cubicBezTo>
                    <a:pt x="96416" y="81856"/>
                    <a:pt x="98187" y="73833"/>
                    <a:pt x="99199" y="70210"/>
                  </a:cubicBezTo>
                  <a:lnTo>
                    <a:pt x="109827" y="2673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48AB3AA-5DE9-4C65-4BA2-E1CCC476468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765441" y="4653726"/>
              <a:ext cx="53672" cy="121921"/>
            </a:xfrm>
            <a:custGeom>
              <a:avLst/>
              <a:gdLst>
                <a:gd name="connsiteX0" fmla="*/ 49330 w 53672"/>
                <a:gd name="connsiteY0" fmla="*/ 6960 h 121921"/>
                <a:gd name="connsiteX1" fmla="*/ 42245 w 53672"/>
                <a:gd name="connsiteY1" fmla="*/ 76 h 121921"/>
                <a:gd name="connsiteX2" fmla="*/ 32325 w 53672"/>
                <a:gd name="connsiteY2" fmla="*/ 10040 h 121921"/>
                <a:gd name="connsiteX3" fmla="*/ 39410 w 53672"/>
                <a:gd name="connsiteY3" fmla="*/ 16924 h 121921"/>
                <a:gd name="connsiteX4" fmla="*/ 49330 w 53672"/>
                <a:gd name="connsiteY4" fmla="*/ 6960 h 121921"/>
                <a:gd name="connsiteX5" fmla="*/ 13194 w 53672"/>
                <a:gd name="connsiteY5" fmla="*/ 98990 h 121921"/>
                <a:gd name="connsiteX6" fmla="*/ 11600 w 53672"/>
                <a:gd name="connsiteY6" fmla="*/ 106599 h 121921"/>
                <a:gd name="connsiteX7" fmla="*/ 28428 w 53672"/>
                <a:gd name="connsiteY7" fmla="*/ 121998 h 121921"/>
                <a:gd name="connsiteX8" fmla="*/ 53936 w 53672"/>
                <a:gd name="connsiteY8" fmla="*/ 94280 h 121921"/>
                <a:gd name="connsiteX9" fmla="*/ 51101 w 53672"/>
                <a:gd name="connsiteY9" fmla="*/ 91925 h 121921"/>
                <a:gd name="connsiteX10" fmla="*/ 47736 w 53672"/>
                <a:gd name="connsiteY10" fmla="*/ 95005 h 121921"/>
                <a:gd name="connsiteX11" fmla="*/ 28959 w 53672"/>
                <a:gd name="connsiteY11" fmla="*/ 116925 h 121921"/>
                <a:gd name="connsiteX12" fmla="*/ 24531 w 53672"/>
                <a:gd name="connsiteY12" fmla="*/ 110585 h 121921"/>
                <a:gd name="connsiteX13" fmla="*/ 27365 w 53672"/>
                <a:gd name="connsiteY13" fmla="*/ 98990 h 121921"/>
                <a:gd name="connsiteX14" fmla="*/ 33034 w 53672"/>
                <a:gd name="connsiteY14" fmla="*/ 84497 h 121921"/>
                <a:gd name="connsiteX15" fmla="*/ 41713 w 53672"/>
                <a:gd name="connsiteY15" fmla="*/ 61490 h 121921"/>
                <a:gd name="connsiteX16" fmla="*/ 42776 w 53672"/>
                <a:gd name="connsiteY16" fmla="*/ 55693 h 121921"/>
                <a:gd name="connsiteX17" fmla="*/ 25948 w 53672"/>
                <a:gd name="connsiteY17" fmla="*/ 40294 h 121921"/>
                <a:gd name="connsiteX18" fmla="*/ 263 w 53672"/>
                <a:gd name="connsiteY18" fmla="*/ 68012 h 121921"/>
                <a:gd name="connsiteX19" fmla="*/ 3275 w 53672"/>
                <a:gd name="connsiteY19" fmla="*/ 70367 h 121921"/>
                <a:gd name="connsiteX20" fmla="*/ 6463 w 53672"/>
                <a:gd name="connsiteY20" fmla="*/ 67468 h 121921"/>
                <a:gd name="connsiteX21" fmla="*/ 25417 w 53672"/>
                <a:gd name="connsiteY21" fmla="*/ 45367 h 121921"/>
                <a:gd name="connsiteX22" fmla="*/ 29845 w 53672"/>
                <a:gd name="connsiteY22" fmla="*/ 51707 h 121921"/>
                <a:gd name="connsiteX23" fmla="*/ 24354 w 53672"/>
                <a:gd name="connsiteY23" fmla="*/ 69823 h 121921"/>
                <a:gd name="connsiteX24" fmla="*/ 13194 w 53672"/>
                <a:gd name="connsiteY24" fmla="*/ 98990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330" y="6960"/>
                  </a:moveTo>
                  <a:cubicBezTo>
                    <a:pt x="49330" y="4062"/>
                    <a:pt x="47204" y="76"/>
                    <a:pt x="42245" y="76"/>
                  </a:cubicBezTo>
                  <a:cubicBezTo>
                    <a:pt x="37462" y="76"/>
                    <a:pt x="32325" y="4786"/>
                    <a:pt x="32325" y="10040"/>
                  </a:cubicBezTo>
                  <a:cubicBezTo>
                    <a:pt x="32325" y="13120"/>
                    <a:pt x="34628" y="16924"/>
                    <a:pt x="39410" y="16924"/>
                  </a:cubicBezTo>
                  <a:cubicBezTo>
                    <a:pt x="44547" y="16924"/>
                    <a:pt x="49330" y="11852"/>
                    <a:pt x="49330" y="6960"/>
                  </a:cubicBezTo>
                  <a:close/>
                  <a:moveTo>
                    <a:pt x="13194" y="98990"/>
                  </a:moveTo>
                  <a:cubicBezTo>
                    <a:pt x="12486" y="101346"/>
                    <a:pt x="11600" y="103519"/>
                    <a:pt x="11600" y="106599"/>
                  </a:cubicBezTo>
                  <a:cubicBezTo>
                    <a:pt x="11600" y="115114"/>
                    <a:pt x="18686" y="121998"/>
                    <a:pt x="28428" y="121998"/>
                  </a:cubicBezTo>
                  <a:cubicBezTo>
                    <a:pt x="46142" y="121998"/>
                    <a:pt x="53936" y="96998"/>
                    <a:pt x="53936" y="94280"/>
                  </a:cubicBezTo>
                  <a:cubicBezTo>
                    <a:pt x="53936" y="91925"/>
                    <a:pt x="51633" y="91925"/>
                    <a:pt x="51101" y="91925"/>
                  </a:cubicBezTo>
                  <a:cubicBezTo>
                    <a:pt x="48621" y="91925"/>
                    <a:pt x="48444" y="93012"/>
                    <a:pt x="47736" y="95005"/>
                  </a:cubicBezTo>
                  <a:cubicBezTo>
                    <a:pt x="43662" y="109498"/>
                    <a:pt x="35868" y="116925"/>
                    <a:pt x="28959" y="116925"/>
                  </a:cubicBezTo>
                  <a:cubicBezTo>
                    <a:pt x="25417" y="116925"/>
                    <a:pt x="24531" y="114570"/>
                    <a:pt x="24531" y="110585"/>
                  </a:cubicBezTo>
                  <a:cubicBezTo>
                    <a:pt x="24531" y="106418"/>
                    <a:pt x="25771" y="102976"/>
                    <a:pt x="27365" y="98990"/>
                  </a:cubicBezTo>
                  <a:cubicBezTo>
                    <a:pt x="29137" y="94099"/>
                    <a:pt x="31085" y="89208"/>
                    <a:pt x="33034" y="84497"/>
                  </a:cubicBezTo>
                  <a:cubicBezTo>
                    <a:pt x="34628" y="80150"/>
                    <a:pt x="41005" y="63664"/>
                    <a:pt x="41713" y="61490"/>
                  </a:cubicBezTo>
                  <a:cubicBezTo>
                    <a:pt x="42245" y="59678"/>
                    <a:pt x="42776" y="57504"/>
                    <a:pt x="42776" y="55693"/>
                  </a:cubicBezTo>
                  <a:cubicBezTo>
                    <a:pt x="42776" y="47178"/>
                    <a:pt x="35691" y="40294"/>
                    <a:pt x="25948" y="40294"/>
                  </a:cubicBezTo>
                  <a:cubicBezTo>
                    <a:pt x="8412" y="40294"/>
                    <a:pt x="263" y="64932"/>
                    <a:pt x="263" y="68012"/>
                  </a:cubicBezTo>
                  <a:cubicBezTo>
                    <a:pt x="263" y="70367"/>
                    <a:pt x="2743" y="70367"/>
                    <a:pt x="3275" y="70367"/>
                  </a:cubicBezTo>
                  <a:cubicBezTo>
                    <a:pt x="5755" y="70367"/>
                    <a:pt x="5932" y="69461"/>
                    <a:pt x="6463" y="67468"/>
                  </a:cubicBezTo>
                  <a:cubicBezTo>
                    <a:pt x="11069" y="51888"/>
                    <a:pt x="18863" y="45367"/>
                    <a:pt x="25417" y="45367"/>
                  </a:cubicBezTo>
                  <a:cubicBezTo>
                    <a:pt x="28251" y="45367"/>
                    <a:pt x="29845" y="46816"/>
                    <a:pt x="29845" y="51707"/>
                  </a:cubicBezTo>
                  <a:cubicBezTo>
                    <a:pt x="29845" y="55874"/>
                    <a:pt x="28782" y="58591"/>
                    <a:pt x="24354" y="69823"/>
                  </a:cubicBezTo>
                  <a:lnTo>
                    <a:pt x="13194" y="98990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2459AAD-32F5-7669-9FD3-6F6ADC8B8D9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871477" y="4540914"/>
              <a:ext cx="10122" cy="258802"/>
            </a:xfrm>
            <a:custGeom>
              <a:avLst/>
              <a:gdLst>
                <a:gd name="connsiteX0" fmla="*/ 10389 w 10122"/>
                <a:gd name="connsiteY0" fmla="*/ 9392 h 258802"/>
                <a:gd name="connsiteX1" fmla="*/ 5328 w 10122"/>
                <a:gd name="connsiteY1" fmla="*/ 75 h 258802"/>
                <a:gd name="connsiteX2" fmla="*/ 267 w 10122"/>
                <a:gd name="connsiteY2" fmla="*/ 9392 h 258802"/>
                <a:gd name="connsiteX3" fmla="*/ 267 w 10122"/>
                <a:gd name="connsiteY3" fmla="*/ 249560 h 258802"/>
                <a:gd name="connsiteX4" fmla="*/ 5328 w 10122"/>
                <a:gd name="connsiteY4" fmla="*/ 258877 h 258802"/>
                <a:gd name="connsiteX5" fmla="*/ 10389 w 10122"/>
                <a:gd name="connsiteY5" fmla="*/ 249560 h 258802"/>
                <a:gd name="connsiteX6" fmla="*/ 10389 w 10122"/>
                <a:gd name="connsiteY6" fmla="*/ 9392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8802">
                  <a:moveTo>
                    <a:pt x="10389" y="9392"/>
                  </a:moveTo>
                  <a:cubicBezTo>
                    <a:pt x="10389" y="4733"/>
                    <a:pt x="10389" y="75"/>
                    <a:pt x="5328" y="75"/>
                  </a:cubicBezTo>
                  <a:cubicBezTo>
                    <a:pt x="267" y="75"/>
                    <a:pt x="267" y="4733"/>
                    <a:pt x="267" y="9392"/>
                  </a:cubicBezTo>
                  <a:lnTo>
                    <a:pt x="267" y="249560"/>
                  </a:lnTo>
                  <a:cubicBezTo>
                    <a:pt x="267" y="254219"/>
                    <a:pt x="267" y="258877"/>
                    <a:pt x="5328" y="258877"/>
                  </a:cubicBezTo>
                  <a:cubicBezTo>
                    <a:pt x="10389" y="258877"/>
                    <a:pt x="10389" y="254219"/>
                    <a:pt x="10389" y="249560"/>
                  </a:cubicBezTo>
                  <a:lnTo>
                    <a:pt x="10389" y="9392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556DC6F-EFF2-6A7B-96EA-7030FBC184E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30300" y="4076700"/>
            <a:ext cx="1676897" cy="553027"/>
            <a:chOff x="6190351" y="5767747"/>
            <a:chExt cx="1676897" cy="553027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FEE80D-3562-11E3-88B0-38EE1377586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190351" y="5836849"/>
              <a:ext cx="152272" cy="176761"/>
            </a:xfrm>
            <a:custGeom>
              <a:avLst/>
              <a:gdLst>
                <a:gd name="connsiteX0" fmla="*/ 84656 w 152272"/>
                <a:gd name="connsiteY0" fmla="*/ 20261 h 176761"/>
                <a:gd name="connsiteX1" fmla="*/ 111379 w 152272"/>
                <a:gd name="connsiteY1" fmla="*/ 8098 h 176761"/>
                <a:gd name="connsiteX2" fmla="*/ 120959 w 152272"/>
                <a:gd name="connsiteY2" fmla="*/ 3180 h 176761"/>
                <a:gd name="connsiteX3" fmla="*/ 116925 w 152272"/>
                <a:gd name="connsiteY3" fmla="*/ 75 h 176761"/>
                <a:gd name="connsiteX4" fmla="*/ 79613 w 152272"/>
                <a:gd name="connsiteY4" fmla="*/ 851 h 176761"/>
                <a:gd name="connsiteX5" fmla="*/ 46083 w 152272"/>
                <a:gd name="connsiteY5" fmla="*/ 75 h 176761"/>
                <a:gd name="connsiteX6" fmla="*/ 41293 w 152272"/>
                <a:gd name="connsiteY6" fmla="*/ 5251 h 176761"/>
                <a:gd name="connsiteX7" fmla="*/ 48352 w 152272"/>
                <a:gd name="connsiteY7" fmla="*/ 8098 h 176761"/>
                <a:gd name="connsiteX8" fmla="*/ 57932 w 152272"/>
                <a:gd name="connsiteY8" fmla="*/ 8615 h 176761"/>
                <a:gd name="connsiteX9" fmla="*/ 64739 w 152272"/>
                <a:gd name="connsiteY9" fmla="*/ 12756 h 176761"/>
                <a:gd name="connsiteX10" fmla="*/ 63731 w 152272"/>
                <a:gd name="connsiteY10" fmla="*/ 17673 h 176761"/>
                <a:gd name="connsiteX11" fmla="*/ 29948 w 152272"/>
                <a:gd name="connsiteY11" fmla="*/ 156650 h 176761"/>
                <a:gd name="connsiteX12" fmla="*/ 7007 w 152272"/>
                <a:gd name="connsiteY12" fmla="*/ 168814 h 176761"/>
                <a:gd name="connsiteX13" fmla="*/ 200 w 152272"/>
                <a:gd name="connsiteY13" fmla="*/ 173990 h 176761"/>
                <a:gd name="connsiteX14" fmla="*/ 7007 w 152272"/>
                <a:gd name="connsiteY14" fmla="*/ 176837 h 176761"/>
                <a:gd name="connsiteX15" fmla="*/ 123732 w 152272"/>
                <a:gd name="connsiteY15" fmla="*/ 176837 h 176761"/>
                <a:gd name="connsiteX16" fmla="*/ 131547 w 152272"/>
                <a:gd name="connsiteY16" fmla="*/ 172437 h 176761"/>
                <a:gd name="connsiteX17" fmla="*/ 151464 w 152272"/>
                <a:gd name="connsiteY17" fmla="*/ 116536 h 176761"/>
                <a:gd name="connsiteX18" fmla="*/ 152472 w 152272"/>
                <a:gd name="connsiteY18" fmla="*/ 112912 h 176761"/>
                <a:gd name="connsiteX19" fmla="*/ 149447 w 152272"/>
                <a:gd name="connsiteY19" fmla="*/ 110066 h 176761"/>
                <a:gd name="connsiteX20" fmla="*/ 145161 w 152272"/>
                <a:gd name="connsiteY20" fmla="*/ 115500 h 176761"/>
                <a:gd name="connsiteX21" fmla="*/ 81882 w 152272"/>
                <a:gd name="connsiteY21" fmla="*/ 168814 h 176761"/>
                <a:gd name="connsiteX22" fmla="*/ 58184 w 152272"/>
                <a:gd name="connsiteY22" fmla="*/ 168814 h 176761"/>
                <a:gd name="connsiteX23" fmla="*/ 52638 w 152272"/>
                <a:gd name="connsiteY23" fmla="*/ 168555 h 176761"/>
                <a:gd name="connsiteX24" fmla="*/ 49361 w 152272"/>
                <a:gd name="connsiteY24" fmla="*/ 165967 h 176761"/>
                <a:gd name="connsiteX25" fmla="*/ 50621 w 152272"/>
                <a:gd name="connsiteY25" fmla="*/ 160014 h 176761"/>
                <a:gd name="connsiteX26" fmla="*/ 84656 w 152272"/>
                <a:gd name="connsiteY26" fmla="*/ 20261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272" h="176761">
                  <a:moveTo>
                    <a:pt x="84656" y="20261"/>
                  </a:moveTo>
                  <a:cubicBezTo>
                    <a:pt x="86925" y="10944"/>
                    <a:pt x="87681" y="8098"/>
                    <a:pt x="111379" y="8098"/>
                  </a:cubicBezTo>
                  <a:cubicBezTo>
                    <a:pt x="118942" y="8098"/>
                    <a:pt x="120959" y="8098"/>
                    <a:pt x="120959" y="3180"/>
                  </a:cubicBezTo>
                  <a:cubicBezTo>
                    <a:pt x="120959" y="75"/>
                    <a:pt x="118186" y="75"/>
                    <a:pt x="116925" y="75"/>
                  </a:cubicBezTo>
                  <a:cubicBezTo>
                    <a:pt x="108606" y="75"/>
                    <a:pt x="87933" y="851"/>
                    <a:pt x="79613" y="851"/>
                  </a:cubicBezTo>
                  <a:cubicBezTo>
                    <a:pt x="72050" y="851"/>
                    <a:pt x="53646" y="75"/>
                    <a:pt x="46083" y="75"/>
                  </a:cubicBezTo>
                  <a:cubicBezTo>
                    <a:pt x="44319" y="75"/>
                    <a:pt x="41293" y="75"/>
                    <a:pt x="41293" y="5251"/>
                  </a:cubicBezTo>
                  <a:cubicBezTo>
                    <a:pt x="41293" y="8098"/>
                    <a:pt x="43562" y="8098"/>
                    <a:pt x="48352" y="8098"/>
                  </a:cubicBezTo>
                  <a:cubicBezTo>
                    <a:pt x="48856" y="8098"/>
                    <a:pt x="53646" y="8098"/>
                    <a:pt x="57932" y="8615"/>
                  </a:cubicBezTo>
                  <a:cubicBezTo>
                    <a:pt x="62470" y="9133"/>
                    <a:pt x="64739" y="9392"/>
                    <a:pt x="64739" y="12756"/>
                  </a:cubicBezTo>
                  <a:cubicBezTo>
                    <a:pt x="64739" y="13791"/>
                    <a:pt x="64487" y="14568"/>
                    <a:pt x="63731" y="17673"/>
                  </a:cubicBezTo>
                  <a:lnTo>
                    <a:pt x="29948" y="156650"/>
                  </a:lnTo>
                  <a:cubicBezTo>
                    <a:pt x="27427" y="166743"/>
                    <a:pt x="26923" y="168814"/>
                    <a:pt x="7007" y="168814"/>
                  </a:cubicBezTo>
                  <a:cubicBezTo>
                    <a:pt x="2721" y="168814"/>
                    <a:pt x="200" y="168814"/>
                    <a:pt x="200" y="173990"/>
                  </a:cubicBezTo>
                  <a:cubicBezTo>
                    <a:pt x="200" y="176837"/>
                    <a:pt x="2469" y="176837"/>
                    <a:pt x="7007" y="176837"/>
                  </a:cubicBezTo>
                  <a:lnTo>
                    <a:pt x="123732" y="176837"/>
                  </a:lnTo>
                  <a:cubicBezTo>
                    <a:pt x="129783" y="176837"/>
                    <a:pt x="130035" y="176837"/>
                    <a:pt x="131547" y="172437"/>
                  </a:cubicBezTo>
                  <a:lnTo>
                    <a:pt x="151464" y="116536"/>
                  </a:lnTo>
                  <a:cubicBezTo>
                    <a:pt x="152472" y="113689"/>
                    <a:pt x="152472" y="113171"/>
                    <a:pt x="152472" y="112912"/>
                  </a:cubicBezTo>
                  <a:cubicBezTo>
                    <a:pt x="152472" y="111877"/>
                    <a:pt x="151716" y="110066"/>
                    <a:pt x="149447" y="110066"/>
                  </a:cubicBezTo>
                  <a:cubicBezTo>
                    <a:pt x="147178" y="110066"/>
                    <a:pt x="146926" y="111360"/>
                    <a:pt x="145161" y="115500"/>
                  </a:cubicBezTo>
                  <a:cubicBezTo>
                    <a:pt x="136590" y="139310"/>
                    <a:pt x="125497" y="168814"/>
                    <a:pt x="81882" y="168814"/>
                  </a:cubicBezTo>
                  <a:lnTo>
                    <a:pt x="58184" y="168814"/>
                  </a:lnTo>
                  <a:cubicBezTo>
                    <a:pt x="54655" y="168814"/>
                    <a:pt x="54151" y="168814"/>
                    <a:pt x="52638" y="168555"/>
                  </a:cubicBezTo>
                  <a:cubicBezTo>
                    <a:pt x="50117" y="168296"/>
                    <a:pt x="49361" y="168037"/>
                    <a:pt x="49361" y="165967"/>
                  </a:cubicBezTo>
                  <a:cubicBezTo>
                    <a:pt x="49361" y="165191"/>
                    <a:pt x="49361" y="164673"/>
                    <a:pt x="50621" y="160014"/>
                  </a:cubicBezTo>
                  <a:lnTo>
                    <a:pt x="84656" y="2026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24A62EA-DE13-C056-F24B-969B4614247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63210" y="5932140"/>
              <a:ext cx="78001" cy="120291"/>
            </a:xfrm>
            <a:custGeom>
              <a:avLst/>
              <a:gdLst>
                <a:gd name="connsiteX0" fmla="*/ 78208 w 78001"/>
                <a:gd name="connsiteY0" fmla="*/ 87396 h 120291"/>
                <a:gd name="connsiteX1" fmla="*/ 72208 w 78001"/>
                <a:gd name="connsiteY1" fmla="*/ 87396 h 120291"/>
                <a:gd name="connsiteX2" fmla="*/ 67620 w 78001"/>
                <a:gd name="connsiteY2" fmla="*/ 103882 h 120291"/>
                <a:gd name="connsiteX3" fmla="*/ 50149 w 78001"/>
                <a:gd name="connsiteY3" fmla="*/ 104969 h 120291"/>
                <a:gd name="connsiteX4" fmla="*/ 17678 w 78001"/>
                <a:gd name="connsiteY4" fmla="*/ 104969 h 120291"/>
                <a:gd name="connsiteX5" fmla="*/ 52973 w 78001"/>
                <a:gd name="connsiteY5" fmla="*/ 74534 h 120291"/>
                <a:gd name="connsiteX6" fmla="*/ 78208 w 78001"/>
                <a:gd name="connsiteY6" fmla="*/ 35403 h 120291"/>
                <a:gd name="connsiteX7" fmla="*/ 36913 w 78001"/>
                <a:gd name="connsiteY7" fmla="*/ 76 h 120291"/>
                <a:gd name="connsiteX8" fmla="*/ 207 w 78001"/>
                <a:gd name="connsiteY8" fmla="*/ 32504 h 120291"/>
                <a:gd name="connsiteX9" fmla="*/ 9560 w 78001"/>
                <a:gd name="connsiteY9" fmla="*/ 42649 h 120291"/>
                <a:gd name="connsiteX10" fmla="*/ 18913 w 78001"/>
                <a:gd name="connsiteY10" fmla="*/ 33048 h 120291"/>
                <a:gd name="connsiteX11" fmla="*/ 8501 w 78001"/>
                <a:gd name="connsiteY11" fmla="*/ 23446 h 120291"/>
                <a:gd name="connsiteX12" fmla="*/ 34266 w 78001"/>
                <a:gd name="connsiteY12" fmla="*/ 6598 h 120291"/>
                <a:gd name="connsiteX13" fmla="*/ 61090 w 78001"/>
                <a:gd name="connsiteY13" fmla="*/ 35403 h 120291"/>
                <a:gd name="connsiteX14" fmla="*/ 44502 w 78001"/>
                <a:gd name="connsiteY14" fmla="*/ 70186 h 120291"/>
                <a:gd name="connsiteX15" fmla="*/ 1971 w 78001"/>
                <a:gd name="connsiteY15" fmla="*/ 113302 h 120291"/>
                <a:gd name="connsiteX16" fmla="*/ 207 w 78001"/>
                <a:gd name="connsiteY16" fmla="*/ 120367 h 120291"/>
                <a:gd name="connsiteX17" fmla="*/ 72914 w 78001"/>
                <a:gd name="connsiteY17" fmla="*/ 120367 h 120291"/>
                <a:gd name="connsiteX18" fmla="*/ 78208 w 78001"/>
                <a:gd name="connsiteY18" fmla="*/ 87396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01" h="120291">
                  <a:moveTo>
                    <a:pt x="78208" y="87396"/>
                  </a:moveTo>
                  <a:lnTo>
                    <a:pt x="72208" y="87396"/>
                  </a:lnTo>
                  <a:cubicBezTo>
                    <a:pt x="71679" y="91382"/>
                    <a:pt x="69914" y="102070"/>
                    <a:pt x="67620" y="103882"/>
                  </a:cubicBezTo>
                  <a:cubicBezTo>
                    <a:pt x="66208" y="104969"/>
                    <a:pt x="52620" y="104969"/>
                    <a:pt x="50149" y="104969"/>
                  </a:cubicBezTo>
                  <a:lnTo>
                    <a:pt x="17678" y="104969"/>
                  </a:lnTo>
                  <a:cubicBezTo>
                    <a:pt x="36207" y="88121"/>
                    <a:pt x="42384" y="83048"/>
                    <a:pt x="52973" y="74534"/>
                  </a:cubicBezTo>
                  <a:cubicBezTo>
                    <a:pt x="66032" y="63845"/>
                    <a:pt x="78208" y="52613"/>
                    <a:pt x="78208" y="35403"/>
                  </a:cubicBezTo>
                  <a:cubicBezTo>
                    <a:pt x="78208" y="13482"/>
                    <a:pt x="59502" y="76"/>
                    <a:pt x="36913" y="76"/>
                  </a:cubicBezTo>
                  <a:cubicBezTo>
                    <a:pt x="15031" y="76"/>
                    <a:pt x="207" y="15837"/>
                    <a:pt x="207" y="32504"/>
                  </a:cubicBezTo>
                  <a:cubicBezTo>
                    <a:pt x="207" y="41743"/>
                    <a:pt x="7795" y="42649"/>
                    <a:pt x="9560" y="42649"/>
                  </a:cubicBezTo>
                  <a:cubicBezTo>
                    <a:pt x="13795" y="42649"/>
                    <a:pt x="18913" y="39569"/>
                    <a:pt x="18913" y="33048"/>
                  </a:cubicBezTo>
                  <a:cubicBezTo>
                    <a:pt x="18913" y="29787"/>
                    <a:pt x="17678" y="23446"/>
                    <a:pt x="8501" y="23446"/>
                  </a:cubicBezTo>
                  <a:cubicBezTo>
                    <a:pt x="13972" y="10584"/>
                    <a:pt x="25972" y="6598"/>
                    <a:pt x="34266" y="6598"/>
                  </a:cubicBezTo>
                  <a:cubicBezTo>
                    <a:pt x="51914" y="6598"/>
                    <a:pt x="61090" y="20729"/>
                    <a:pt x="61090" y="35403"/>
                  </a:cubicBezTo>
                  <a:cubicBezTo>
                    <a:pt x="61090" y="51164"/>
                    <a:pt x="50149" y="63664"/>
                    <a:pt x="44502" y="70186"/>
                  </a:cubicBezTo>
                  <a:lnTo>
                    <a:pt x="1971" y="113302"/>
                  </a:lnTo>
                  <a:cubicBezTo>
                    <a:pt x="207" y="114933"/>
                    <a:pt x="207" y="115295"/>
                    <a:pt x="207" y="120367"/>
                  </a:cubicBezTo>
                  <a:lnTo>
                    <a:pt x="72914" y="120367"/>
                  </a:lnTo>
                  <a:lnTo>
                    <a:pt x="78208" y="87396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18ED33C-95C4-93D6-C92F-23D34F0A23D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490149" y="5819509"/>
              <a:ext cx="58488" cy="258802"/>
            </a:xfrm>
            <a:custGeom>
              <a:avLst/>
              <a:gdLst>
                <a:gd name="connsiteX0" fmla="*/ 58700 w 58488"/>
                <a:gd name="connsiteY0" fmla="*/ 256289 h 258802"/>
                <a:gd name="connsiteX1" fmla="*/ 54414 w 58488"/>
                <a:gd name="connsiteY1" fmla="*/ 250595 h 258802"/>
                <a:gd name="connsiteX2" fmla="*/ 14833 w 58488"/>
                <a:gd name="connsiteY2" fmla="*/ 129476 h 258802"/>
                <a:gd name="connsiteX3" fmla="*/ 55422 w 58488"/>
                <a:gd name="connsiteY3" fmla="*/ 7062 h 258802"/>
                <a:gd name="connsiteX4" fmla="*/ 58700 w 58488"/>
                <a:gd name="connsiteY4" fmla="*/ 2663 h 258802"/>
                <a:gd name="connsiteX5" fmla="*/ 56179 w 58488"/>
                <a:gd name="connsiteY5" fmla="*/ 75 h 258802"/>
                <a:gd name="connsiteX6" fmla="*/ 16094 w 58488"/>
                <a:gd name="connsiteY6" fmla="*/ 50541 h 258802"/>
                <a:gd name="connsiteX7" fmla="*/ 211 w 58488"/>
                <a:gd name="connsiteY7" fmla="*/ 129476 h 258802"/>
                <a:gd name="connsiteX8" fmla="*/ 16850 w 58488"/>
                <a:gd name="connsiteY8" fmla="*/ 210222 h 258802"/>
                <a:gd name="connsiteX9" fmla="*/ 56179 w 58488"/>
                <a:gd name="connsiteY9" fmla="*/ 258877 h 258802"/>
                <a:gd name="connsiteX10" fmla="*/ 58700 w 58488"/>
                <a:gd name="connsiteY10" fmla="*/ 256289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88" h="258802">
                  <a:moveTo>
                    <a:pt x="58700" y="256289"/>
                  </a:moveTo>
                  <a:cubicBezTo>
                    <a:pt x="58700" y="255513"/>
                    <a:pt x="58700" y="254995"/>
                    <a:pt x="54414" y="250595"/>
                  </a:cubicBezTo>
                  <a:cubicBezTo>
                    <a:pt x="22901" y="217986"/>
                    <a:pt x="14833" y="169073"/>
                    <a:pt x="14833" y="129476"/>
                  </a:cubicBezTo>
                  <a:cubicBezTo>
                    <a:pt x="14833" y="84444"/>
                    <a:pt x="24413" y="39413"/>
                    <a:pt x="55422" y="7062"/>
                  </a:cubicBezTo>
                  <a:cubicBezTo>
                    <a:pt x="58700" y="3957"/>
                    <a:pt x="58700" y="3439"/>
                    <a:pt x="58700" y="2663"/>
                  </a:cubicBezTo>
                  <a:cubicBezTo>
                    <a:pt x="58700" y="851"/>
                    <a:pt x="57691" y="75"/>
                    <a:pt x="56179" y="75"/>
                  </a:cubicBezTo>
                  <a:cubicBezTo>
                    <a:pt x="53658" y="75"/>
                    <a:pt x="30968" y="17673"/>
                    <a:pt x="16094" y="50541"/>
                  </a:cubicBezTo>
                  <a:cubicBezTo>
                    <a:pt x="3236" y="79009"/>
                    <a:pt x="211" y="107736"/>
                    <a:pt x="211" y="129476"/>
                  </a:cubicBezTo>
                  <a:cubicBezTo>
                    <a:pt x="211" y="149662"/>
                    <a:pt x="2984" y="180977"/>
                    <a:pt x="16850" y="210222"/>
                  </a:cubicBezTo>
                  <a:cubicBezTo>
                    <a:pt x="31977" y="242055"/>
                    <a:pt x="53658" y="258877"/>
                    <a:pt x="56179" y="258877"/>
                  </a:cubicBezTo>
                  <a:cubicBezTo>
                    <a:pt x="57691" y="258877"/>
                    <a:pt x="58700" y="258101"/>
                    <a:pt x="58700" y="256289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9A291E7-18B5-8613-8B8A-69DA93374F7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70544" y="5899221"/>
              <a:ext cx="166894" cy="117237"/>
            </a:xfrm>
            <a:custGeom>
              <a:avLst/>
              <a:gdLst>
                <a:gd name="connsiteX0" fmla="*/ 109377 w 166894"/>
                <a:gd name="connsiteY0" fmla="*/ 26731 h 117237"/>
                <a:gd name="connsiteX1" fmla="*/ 113159 w 166894"/>
                <a:gd name="connsiteY1" fmla="*/ 9909 h 117237"/>
                <a:gd name="connsiteX2" fmla="*/ 105848 w 166894"/>
                <a:gd name="connsiteY2" fmla="*/ 2922 h 117237"/>
                <a:gd name="connsiteX3" fmla="*/ 96520 w 166894"/>
                <a:gd name="connsiteY3" fmla="*/ 10168 h 117237"/>
                <a:gd name="connsiteX4" fmla="*/ 82150 w 166894"/>
                <a:gd name="connsiteY4" fmla="*/ 68140 h 117237"/>
                <a:gd name="connsiteX5" fmla="*/ 79881 w 166894"/>
                <a:gd name="connsiteY5" fmla="*/ 85221 h 117237"/>
                <a:gd name="connsiteX6" fmla="*/ 80133 w 166894"/>
                <a:gd name="connsiteY6" fmla="*/ 89879 h 117237"/>
                <a:gd name="connsiteX7" fmla="*/ 56939 w 166894"/>
                <a:gd name="connsiteY7" fmla="*/ 111618 h 117237"/>
                <a:gd name="connsiteX8" fmla="*/ 36770 w 166894"/>
                <a:gd name="connsiteY8" fmla="*/ 88067 h 117237"/>
                <a:gd name="connsiteX9" fmla="*/ 49880 w 166894"/>
                <a:gd name="connsiteY9" fmla="*/ 37860 h 117237"/>
                <a:gd name="connsiteX10" fmla="*/ 54166 w 166894"/>
                <a:gd name="connsiteY10" fmla="*/ 21297 h 117237"/>
                <a:gd name="connsiteX11" fmla="*/ 33493 w 166894"/>
                <a:gd name="connsiteY11" fmla="*/ 75 h 117237"/>
                <a:gd name="connsiteX12" fmla="*/ 215 w 166894"/>
                <a:gd name="connsiteY12" fmla="*/ 39930 h 117237"/>
                <a:gd name="connsiteX13" fmla="*/ 3240 w 166894"/>
                <a:gd name="connsiteY13" fmla="*/ 42518 h 117237"/>
                <a:gd name="connsiteX14" fmla="*/ 7274 w 166894"/>
                <a:gd name="connsiteY14" fmla="*/ 37860 h 117237"/>
                <a:gd name="connsiteX15" fmla="*/ 32737 w 166894"/>
                <a:gd name="connsiteY15" fmla="*/ 5768 h 117237"/>
                <a:gd name="connsiteX16" fmla="*/ 39039 w 166894"/>
                <a:gd name="connsiteY16" fmla="*/ 14309 h 117237"/>
                <a:gd name="connsiteX17" fmla="*/ 34501 w 166894"/>
                <a:gd name="connsiteY17" fmla="*/ 32425 h 117237"/>
                <a:gd name="connsiteX18" fmla="*/ 20383 w 166894"/>
                <a:gd name="connsiteY18" fmla="*/ 84703 h 117237"/>
                <a:gd name="connsiteX19" fmla="*/ 56183 w 166894"/>
                <a:gd name="connsiteY19" fmla="*/ 117312 h 117237"/>
                <a:gd name="connsiteX20" fmla="*/ 82402 w 166894"/>
                <a:gd name="connsiteY20" fmla="*/ 99196 h 117237"/>
                <a:gd name="connsiteX21" fmla="*/ 113915 w 166894"/>
                <a:gd name="connsiteY21" fmla="*/ 117312 h 117237"/>
                <a:gd name="connsiteX22" fmla="*/ 150471 w 166894"/>
                <a:gd name="connsiteY22" fmla="*/ 85479 h 117237"/>
                <a:gd name="connsiteX23" fmla="*/ 167110 w 166894"/>
                <a:gd name="connsiteY23" fmla="*/ 18191 h 117237"/>
                <a:gd name="connsiteX24" fmla="*/ 156017 w 166894"/>
                <a:gd name="connsiteY24" fmla="*/ 75 h 117237"/>
                <a:gd name="connsiteX25" fmla="*/ 143412 w 166894"/>
                <a:gd name="connsiteY25" fmla="*/ 12497 h 117237"/>
                <a:gd name="connsiteX26" fmla="*/ 147193 w 166894"/>
                <a:gd name="connsiteY26" fmla="*/ 19485 h 117237"/>
                <a:gd name="connsiteX27" fmla="*/ 156269 w 166894"/>
                <a:gd name="connsiteY27" fmla="*/ 41483 h 117237"/>
                <a:gd name="connsiteX28" fmla="*/ 142403 w 166894"/>
                <a:gd name="connsiteY28" fmla="*/ 88844 h 117237"/>
                <a:gd name="connsiteX29" fmla="*/ 114671 w 166894"/>
                <a:gd name="connsiteY29" fmla="*/ 111618 h 117237"/>
                <a:gd name="connsiteX30" fmla="*/ 96016 w 166894"/>
                <a:gd name="connsiteY30" fmla="*/ 89103 h 117237"/>
                <a:gd name="connsiteX31" fmla="*/ 98789 w 166894"/>
                <a:gd name="connsiteY31" fmla="*/ 70210 h 117237"/>
                <a:gd name="connsiteX32" fmla="*/ 109377 w 166894"/>
                <a:gd name="connsiteY32" fmla="*/ 26731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6894" h="117237">
                  <a:moveTo>
                    <a:pt x="109377" y="26731"/>
                  </a:moveTo>
                  <a:cubicBezTo>
                    <a:pt x="110638" y="21038"/>
                    <a:pt x="113159" y="11462"/>
                    <a:pt x="113159" y="9909"/>
                  </a:cubicBezTo>
                  <a:cubicBezTo>
                    <a:pt x="113159" y="5251"/>
                    <a:pt x="109629" y="2922"/>
                    <a:pt x="105848" y="2922"/>
                  </a:cubicBezTo>
                  <a:cubicBezTo>
                    <a:pt x="102822" y="2922"/>
                    <a:pt x="98285" y="4992"/>
                    <a:pt x="96520" y="10168"/>
                  </a:cubicBezTo>
                  <a:cubicBezTo>
                    <a:pt x="95763" y="11980"/>
                    <a:pt x="83914" y="61411"/>
                    <a:pt x="82150" y="68140"/>
                  </a:cubicBezTo>
                  <a:cubicBezTo>
                    <a:pt x="80385" y="75904"/>
                    <a:pt x="79881" y="80562"/>
                    <a:pt x="79881" y="85221"/>
                  </a:cubicBezTo>
                  <a:cubicBezTo>
                    <a:pt x="79881" y="88067"/>
                    <a:pt x="79881" y="88585"/>
                    <a:pt x="80133" y="89879"/>
                  </a:cubicBezTo>
                  <a:cubicBezTo>
                    <a:pt x="74334" y="103596"/>
                    <a:pt x="66771" y="111618"/>
                    <a:pt x="56939" y="111618"/>
                  </a:cubicBezTo>
                  <a:cubicBezTo>
                    <a:pt x="36770" y="111618"/>
                    <a:pt x="36770" y="92467"/>
                    <a:pt x="36770" y="88067"/>
                  </a:cubicBezTo>
                  <a:cubicBezTo>
                    <a:pt x="36770" y="79786"/>
                    <a:pt x="38031" y="69693"/>
                    <a:pt x="49880" y="37860"/>
                  </a:cubicBezTo>
                  <a:cubicBezTo>
                    <a:pt x="52653" y="30096"/>
                    <a:pt x="54166" y="26473"/>
                    <a:pt x="54166" y="21297"/>
                  </a:cubicBezTo>
                  <a:cubicBezTo>
                    <a:pt x="54166" y="9650"/>
                    <a:pt x="45846" y="75"/>
                    <a:pt x="33493" y="75"/>
                  </a:cubicBezTo>
                  <a:cubicBezTo>
                    <a:pt x="9543" y="75"/>
                    <a:pt x="215" y="37601"/>
                    <a:pt x="215" y="39930"/>
                  </a:cubicBezTo>
                  <a:cubicBezTo>
                    <a:pt x="215" y="42518"/>
                    <a:pt x="2736" y="42518"/>
                    <a:pt x="3240" y="42518"/>
                  </a:cubicBezTo>
                  <a:cubicBezTo>
                    <a:pt x="5761" y="42518"/>
                    <a:pt x="6013" y="42001"/>
                    <a:pt x="7274" y="37860"/>
                  </a:cubicBezTo>
                  <a:cubicBezTo>
                    <a:pt x="14081" y="13791"/>
                    <a:pt x="23913" y="5768"/>
                    <a:pt x="32737" y="5768"/>
                  </a:cubicBezTo>
                  <a:cubicBezTo>
                    <a:pt x="35006" y="5768"/>
                    <a:pt x="39039" y="6027"/>
                    <a:pt x="39039" y="14309"/>
                  </a:cubicBezTo>
                  <a:cubicBezTo>
                    <a:pt x="39039" y="20779"/>
                    <a:pt x="36266" y="28025"/>
                    <a:pt x="34501" y="32425"/>
                  </a:cubicBezTo>
                  <a:cubicBezTo>
                    <a:pt x="23409" y="62964"/>
                    <a:pt x="20383" y="74869"/>
                    <a:pt x="20383" y="84703"/>
                  </a:cubicBezTo>
                  <a:cubicBezTo>
                    <a:pt x="20383" y="108254"/>
                    <a:pt x="37275" y="117312"/>
                    <a:pt x="56183" y="117312"/>
                  </a:cubicBezTo>
                  <a:cubicBezTo>
                    <a:pt x="60468" y="117312"/>
                    <a:pt x="72318" y="117312"/>
                    <a:pt x="82402" y="99196"/>
                  </a:cubicBezTo>
                  <a:cubicBezTo>
                    <a:pt x="88957" y="115759"/>
                    <a:pt x="106352" y="117312"/>
                    <a:pt x="113915" y="117312"/>
                  </a:cubicBezTo>
                  <a:cubicBezTo>
                    <a:pt x="132823" y="117312"/>
                    <a:pt x="143916" y="101008"/>
                    <a:pt x="150471" y="85479"/>
                  </a:cubicBezTo>
                  <a:cubicBezTo>
                    <a:pt x="159042" y="65293"/>
                    <a:pt x="167110" y="30613"/>
                    <a:pt x="167110" y="18191"/>
                  </a:cubicBezTo>
                  <a:cubicBezTo>
                    <a:pt x="167110" y="3957"/>
                    <a:pt x="160303" y="75"/>
                    <a:pt x="156017" y="75"/>
                  </a:cubicBezTo>
                  <a:cubicBezTo>
                    <a:pt x="149714" y="75"/>
                    <a:pt x="143412" y="6804"/>
                    <a:pt x="143412" y="12497"/>
                  </a:cubicBezTo>
                  <a:cubicBezTo>
                    <a:pt x="143412" y="15862"/>
                    <a:pt x="144924" y="17414"/>
                    <a:pt x="147193" y="19485"/>
                  </a:cubicBezTo>
                  <a:cubicBezTo>
                    <a:pt x="149966" y="22332"/>
                    <a:pt x="156269" y="29061"/>
                    <a:pt x="156269" y="41483"/>
                  </a:cubicBezTo>
                  <a:cubicBezTo>
                    <a:pt x="156269" y="50282"/>
                    <a:pt x="148958" y="75645"/>
                    <a:pt x="142403" y="88844"/>
                  </a:cubicBezTo>
                  <a:cubicBezTo>
                    <a:pt x="135848" y="102560"/>
                    <a:pt x="127025" y="111618"/>
                    <a:pt x="114671" y="111618"/>
                  </a:cubicBezTo>
                  <a:cubicBezTo>
                    <a:pt x="102822" y="111618"/>
                    <a:pt x="96016" y="103854"/>
                    <a:pt x="96016" y="89103"/>
                  </a:cubicBezTo>
                  <a:cubicBezTo>
                    <a:pt x="96016" y="81856"/>
                    <a:pt x="97780" y="73833"/>
                    <a:pt x="98789" y="70210"/>
                  </a:cubicBezTo>
                  <a:lnTo>
                    <a:pt x="109377" y="2673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43671D-BDC1-EB4B-5C3A-17C60148433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764874" y="5819509"/>
              <a:ext cx="58488" cy="258802"/>
            </a:xfrm>
            <a:custGeom>
              <a:avLst/>
              <a:gdLst>
                <a:gd name="connsiteX0" fmla="*/ 58711 w 58488"/>
                <a:gd name="connsiteY0" fmla="*/ 129476 h 258802"/>
                <a:gd name="connsiteX1" fmla="*/ 42072 w 58488"/>
                <a:gd name="connsiteY1" fmla="*/ 48730 h 258802"/>
                <a:gd name="connsiteX2" fmla="*/ 2743 w 58488"/>
                <a:gd name="connsiteY2" fmla="*/ 75 h 258802"/>
                <a:gd name="connsiteX3" fmla="*/ 222 w 58488"/>
                <a:gd name="connsiteY3" fmla="*/ 2663 h 258802"/>
                <a:gd name="connsiteX4" fmla="*/ 5012 w 58488"/>
                <a:gd name="connsiteY4" fmla="*/ 8615 h 258802"/>
                <a:gd name="connsiteX5" fmla="*/ 44089 w 58488"/>
                <a:gd name="connsiteY5" fmla="*/ 129476 h 258802"/>
                <a:gd name="connsiteX6" fmla="*/ 3500 w 58488"/>
                <a:gd name="connsiteY6" fmla="*/ 251889 h 258802"/>
                <a:gd name="connsiteX7" fmla="*/ 222 w 58488"/>
                <a:gd name="connsiteY7" fmla="*/ 256289 h 258802"/>
                <a:gd name="connsiteX8" fmla="*/ 2743 w 58488"/>
                <a:gd name="connsiteY8" fmla="*/ 258877 h 258802"/>
                <a:gd name="connsiteX9" fmla="*/ 42828 w 58488"/>
                <a:gd name="connsiteY9" fmla="*/ 208411 h 258802"/>
                <a:gd name="connsiteX10" fmla="*/ 58711 w 58488"/>
                <a:gd name="connsiteY10" fmla="*/ 129476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88" h="258802">
                  <a:moveTo>
                    <a:pt x="58711" y="129476"/>
                  </a:moveTo>
                  <a:cubicBezTo>
                    <a:pt x="58711" y="109289"/>
                    <a:pt x="55938" y="77974"/>
                    <a:pt x="42072" y="48730"/>
                  </a:cubicBezTo>
                  <a:cubicBezTo>
                    <a:pt x="26946" y="16897"/>
                    <a:pt x="5264" y="75"/>
                    <a:pt x="2743" y="75"/>
                  </a:cubicBezTo>
                  <a:cubicBezTo>
                    <a:pt x="1231" y="75"/>
                    <a:pt x="222" y="1110"/>
                    <a:pt x="222" y="2663"/>
                  </a:cubicBezTo>
                  <a:cubicBezTo>
                    <a:pt x="222" y="3439"/>
                    <a:pt x="222" y="3957"/>
                    <a:pt x="5012" y="8615"/>
                  </a:cubicBezTo>
                  <a:cubicBezTo>
                    <a:pt x="29719" y="34237"/>
                    <a:pt x="44089" y="75386"/>
                    <a:pt x="44089" y="129476"/>
                  </a:cubicBezTo>
                  <a:cubicBezTo>
                    <a:pt x="44089" y="173731"/>
                    <a:pt x="34761" y="219280"/>
                    <a:pt x="3500" y="251889"/>
                  </a:cubicBezTo>
                  <a:cubicBezTo>
                    <a:pt x="222" y="254995"/>
                    <a:pt x="222" y="255513"/>
                    <a:pt x="222" y="256289"/>
                  </a:cubicBezTo>
                  <a:cubicBezTo>
                    <a:pt x="222" y="257842"/>
                    <a:pt x="1231" y="258877"/>
                    <a:pt x="2743" y="258877"/>
                  </a:cubicBezTo>
                  <a:cubicBezTo>
                    <a:pt x="5264" y="258877"/>
                    <a:pt x="27954" y="241278"/>
                    <a:pt x="42828" y="208411"/>
                  </a:cubicBezTo>
                  <a:cubicBezTo>
                    <a:pt x="55686" y="179942"/>
                    <a:pt x="58711" y="151215"/>
                    <a:pt x="58711" y="129476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EEBE748-3B4C-E95F-1B6D-218EE1BAEC9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932692" y="5918631"/>
              <a:ext cx="167651" cy="60559"/>
            </a:xfrm>
            <a:custGeom>
              <a:avLst/>
              <a:gdLst>
                <a:gd name="connsiteX0" fmla="*/ 159308 w 167651"/>
                <a:gd name="connsiteY0" fmla="*/ 10427 h 60559"/>
                <a:gd name="connsiteX1" fmla="*/ 167880 w 167651"/>
                <a:gd name="connsiteY1" fmla="*/ 5251 h 60559"/>
                <a:gd name="connsiteX2" fmla="*/ 159561 w 167651"/>
                <a:gd name="connsiteY2" fmla="*/ 75 h 60559"/>
                <a:gd name="connsiteX3" fmla="*/ 8549 w 167651"/>
                <a:gd name="connsiteY3" fmla="*/ 75 h 60559"/>
                <a:gd name="connsiteX4" fmla="*/ 229 w 167651"/>
                <a:gd name="connsiteY4" fmla="*/ 5251 h 60559"/>
                <a:gd name="connsiteX5" fmla="*/ 8801 w 167651"/>
                <a:gd name="connsiteY5" fmla="*/ 10427 h 60559"/>
                <a:gd name="connsiteX6" fmla="*/ 159308 w 167651"/>
                <a:gd name="connsiteY6" fmla="*/ 10427 h 60559"/>
                <a:gd name="connsiteX7" fmla="*/ 159561 w 167651"/>
                <a:gd name="connsiteY7" fmla="*/ 60634 h 60559"/>
                <a:gd name="connsiteX8" fmla="*/ 167880 w 167651"/>
                <a:gd name="connsiteY8" fmla="*/ 55458 h 60559"/>
                <a:gd name="connsiteX9" fmla="*/ 159308 w 167651"/>
                <a:gd name="connsiteY9" fmla="*/ 50282 h 60559"/>
                <a:gd name="connsiteX10" fmla="*/ 8801 w 167651"/>
                <a:gd name="connsiteY10" fmla="*/ 50282 h 60559"/>
                <a:gd name="connsiteX11" fmla="*/ 229 w 167651"/>
                <a:gd name="connsiteY11" fmla="*/ 55458 h 60559"/>
                <a:gd name="connsiteX12" fmla="*/ 8549 w 167651"/>
                <a:gd name="connsiteY12" fmla="*/ 60634 h 60559"/>
                <a:gd name="connsiteX13" fmla="*/ 159561 w 167651"/>
                <a:gd name="connsiteY13" fmla="*/ 60634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651" h="60559">
                  <a:moveTo>
                    <a:pt x="159308" y="10427"/>
                  </a:moveTo>
                  <a:cubicBezTo>
                    <a:pt x="163090" y="10427"/>
                    <a:pt x="167880" y="10427"/>
                    <a:pt x="167880" y="5251"/>
                  </a:cubicBezTo>
                  <a:cubicBezTo>
                    <a:pt x="167880" y="75"/>
                    <a:pt x="163090" y="75"/>
                    <a:pt x="159561" y="75"/>
                  </a:cubicBezTo>
                  <a:lnTo>
                    <a:pt x="8549" y="75"/>
                  </a:lnTo>
                  <a:cubicBezTo>
                    <a:pt x="5019" y="75"/>
                    <a:pt x="229" y="75"/>
                    <a:pt x="229" y="5251"/>
                  </a:cubicBezTo>
                  <a:cubicBezTo>
                    <a:pt x="229" y="10427"/>
                    <a:pt x="5019" y="10427"/>
                    <a:pt x="8801" y="10427"/>
                  </a:cubicBezTo>
                  <a:lnTo>
                    <a:pt x="159308" y="10427"/>
                  </a:lnTo>
                  <a:close/>
                  <a:moveTo>
                    <a:pt x="159561" y="60634"/>
                  </a:moveTo>
                  <a:cubicBezTo>
                    <a:pt x="163090" y="60634"/>
                    <a:pt x="167880" y="60634"/>
                    <a:pt x="167880" y="55458"/>
                  </a:cubicBezTo>
                  <a:cubicBezTo>
                    <a:pt x="167880" y="50282"/>
                    <a:pt x="163090" y="50282"/>
                    <a:pt x="159308" y="50282"/>
                  </a:cubicBezTo>
                  <a:lnTo>
                    <a:pt x="8801" y="50282"/>
                  </a:lnTo>
                  <a:cubicBezTo>
                    <a:pt x="5019" y="50282"/>
                    <a:pt x="229" y="50282"/>
                    <a:pt x="229" y="55458"/>
                  </a:cubicBezTo>
                  <a:cubicBezTo>
                    <a:pt x="229" y="60634"/>
                    <a:pt x="5019" y="60634"/>
                    <a:pt x="8549" y="60634"/>
                  </a:cubicBezTo>
                  <a:lnTo>
                    <a:pt x="159561" y="60634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B1CB82F-DD0A-916E-3E37-12EEA7D724A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198804" y="5767747"/>
              <a:ext cx="335554" cy="362323"/>
            </a:xfrm>
            <a:custGeom>
              <a:avLst/>
              <a:gdLst>
                <a:gd name="connsiteX0" fmla="*/ 305289 w 335554"/>
                <a:gd name="connsiteY0" fmla="*/ 362388 h 362323"/>
                <a:gd name="connsiteX1" fmla="*/ 335794 w 335554"/>
                <a:gd name="connsiteY1" fmla="*/ 279572 h 362323"/>
                <a:gd name="connsiteX2" fmla="*/ 329491 w 335554"/>
                <a:gd name="connsiteY2" fmla="*/ 279572 h 362323"/>
                <a:gd name="connsiteX3" fmla="*/ 263943 w 335554"/>
                <a:gd name="connsiteY3" fmla="*/ 331850 h 362323"/>
                <a:gd name="connsiteX4" fmla="*/ 185538 w 335554"/>
                <a:gd name="connsiteY4" fmla="*/ 339873 h 362323"/>
                <a:gd name="connsiteX5" fmla="*/ 33518 w 335554"/>
                <a:gd name="connsiteY5" fmla="*/ 339873 h 362323"/>
                <a:gd name="connsiteX6" fmla="*/ 161840 w 335554"/>
                <a:gd name="connsiteY6" fmla="*/ 185368 h 362323"/>
                <a:gd name="connsiteX7" fmla="*/ 164109 w 335554"/>
                <a:gd name="connsiteY7" fmla="*/ 181227 h 362323"/>
                <a:gd name="connsiteX8" fmla="*/ 162344 w 335554"/>
                <a:gd name="connsiteY8" fmla="*/ 177345 h 362323"/>
                <a:gd name="connsiteX9" fmla="*/ 44862 w 335554"/>
                <a:gd name="connsiteY9" fmla="*/ 12488 h 362323"/>
                <a:gd name="connsiteX10" fmla="*/ 183017 w 335554"/>
                <a:gd name="connsiteY10" fmla="*/ 12488 h 362323"/>
                <a:gd name="connsiteX11" fmla="*/ 242010 w 335554"/>
                <a:gd name="connsiteY11" fmla="*/ 16629 h 362323"/>
                <a:gd name="connsiteX12" fmla="*/ 297473 w 335554"/>
                <a:gd name="connsiteY12" fmla="*/ 36039 h 362323"/>
                <a:gd name="connsiteX13" fmla="*/ 329491 w 335554"/>
                <a:gd name="connsiteY13" fmla="*/ 72789 h 362323"/>
                <a:gd name="connsiteX14" fmla="*/ 335794 w 335554"/>
                <a:gd name="connsiteY14" fmla="*/ 72789 h 362323"/>
                <a:gd name="connsiteX15" fmla="*/ 305289 w 335554"/>
                <a:gd name="connsiteY15" fmla="*/ 65 h 362323"/>
                <a:gd name="connsiteX16" fmla="*/ 7298 w 335554"/>
                <a:gd name="connsiteY16" fmla="*/ 65 h 362323"/>
                <a:gd name="connsiteX17" fmla="*/ 492 w 335554"/>
                <a:gd name="connsiteY17" fmla="*/ 1877 h 362323"/>
                <a:gd name="connsiteX18" fmla="*/ 240 w 335554"/>
                <a:gd name="connsiteY18" fmla="*/ 10417 h 362323"/>
                <a:gd name="connsiteX19" fmla="*/ 133604 w 335554"/>
                <a:gd name="connsiteY19" fmla="*/ 197790 h 362323"/>
                <a:gd name="connsiteX20" fmla="*/ 3013 w 335554"/>
                <a:gd name="connsiteY20" fmla="*/ 354883 h 362323"/>
                <a:gd name="connsiteX21" fmla="*/ 492 w 335554"/>
                <a:gd name="connsiteY21" fmla="*/ 359542 h 362323"/>
                <a:gd name="connsiteX22" fmla="*/ 7298 w 335554"/>
                <a:gd name="connsiteY22" fmla="*/ 362388 h 362323"/>
                <a:gd name="connsiteX23" fmla="*/ 305289 w 335554"/>
                <a:gd name="connsiteY23" fmla="*/ 362388 h 36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5554" h="362323">
                  <a:moveTo>
                    <a:pt x="305289" y="362388"/>
                  </a:moveTo>
                  <a:lnTo>
                    <a:pt x="335794" y="279572"/>
                  </a:lnTo>
                  <a:lnTo>
                    <a:pt x="329491" y="279572"/>
                  </a:lnTo>
                  <a:cubicBezTo>
                    <a:pt x="319659" y="306487"/>
                    <a:pt x="292936" y="324086"/>
                    <a:pt x="263943" y="331850"/>
                  </a:cubicBezTo>
                  <a:cubicBezTo>
                    <a:pt x="258649" y="333144"/>
                    <a:pt x="233943" y="339873"/>
                    <a:pt x="185538" y="339873"/>
                  </a:cubicBezTo>
                  <a:lnTo>
                    <a:pt x="33518" y="339873"/>
                  </a:lnTo>
                  <a:lnTo>
                    <a:pt x="161840" y="185368"/>
                  </a:lnTo>
                  <a:cubicBezTo>
                    <a:pt x="163605" y="183297"/>
                    <a:pt x="164109" y="182521"/>
                    <a:pt x="164109" y="181227"/>
                  </a:cubicBezTo>
                  <a:cubicBezTo>
                    <a:pt x="164109" y="180709"/>
                    <a:pt x="164109" y="179933"/>
                    <a:pt x="162344" y="177345"/>
                  </a:cubicBezTo>
                  <a:lnTo>
                    <a:pt x="44862" y="12488"/>
                  </a:lnTo>
                  <a:lnTo>
                    <a:pt x="183017" y="12488"/>
                  </a:lnTo>
                  <a:cubicBezTo>
                    <a:pt x="216799" y="12488"/>
                    <a:pt x="239741" y="16111"/>
                    <a:pt x="242010" y="16629"/>
                  </a:cubicBezTo>
                  <a:cubicBezTo>
                    <a:pt x="255624" y="18699"/>
                    <a:pt x="277557" y="23099"/>
                    <a:pt x="297473" y="36039"/>
                  </a:cubicBezTo>
                  <a:cubicBezTo>
                    <a:pt x="303776" y="40180"/>
                    <a:pt x="320919" y="51826"/>
                    <a:pt x="329491" y="72789"/>
                  </a:cubicBezTo>
                  <a:lnTo>
                    <a:pt x="335794" y="72789"/>
                  </a:lnTo>
                  <a:lnTo>
                    <a:pt x="305289" y="65"/>
                  </a:lnTo>
                  <a:lnTo>
                    <a:pt x="7298" y="65"/>
                  </a:lnTo>
                  <a:cubicBezTo>
                    <a:pt x="1500" y="65"/>
                    <a:pt x="1248" y="324"/>
                    <a:pt x="492" y="1877"/>
                  </a:cubicBezTo>
                  <a:cubicBezTo>
                    <a:pt x="240" y="2653"/>
                    <a:pt x="240" y="7571"/>
                    <a:pt x="240" y="10417"/>
                  </a:cubicBezTo>
                  <a:lnTo>
                    <a:pt x="133604" y="197790"/>
                  </a:lnTo>
                  <a:lnTo>
                    <a:pt x="3013" y="354883"/>
                  </a:lnTo>
                  <a:cubicBezTo>
                    <a:pt x="492" y="357989"/>
                    <a:pt x="492" y="359283"/>
                    <a:pt x="492" y="359542"/>
                  </a:cubicBezTo>
                  <a:cubicBezTo>
                    <a:pt x="492" y="362388"/>
                    <a:pt x="2761" y="362388"/>
                    <a:pt x="7298" y="362388"/>
                  </a:cubicBezTo>
                  <a:lnTo>
                    <a:pt x="305289" y="362388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30034EA-6457-A01D-B8D4-092042B6D52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339394" y="6198853"/>
              <a:ext cx="53471" cy="121921"/>
            </a:xfrm>
            <a:custGeom>
              <a:avLst/>
              <a:gdLst>
                <a:gd name="connsiteX0" fmla="*/ 49129 w 53471"/>
                <a:gd name="connsiteY0" fmla="*/ 6971 h 121921"/>
                <a:gd name="connsiteX1" fmla="*/ 42070 w 53471"/>
                <a:gd name="connsiteY1" fmla="*/ 86 h 121921"/>
                <a:gd name="connsiteX2" fmla="*/ 32187 w 53471"/>
                <a:gd name="connsiteY2" fmla="*/ 10050 h 121921"/>
                <a:gd name="connsiteX3" fmla="*/ 39246 w 53471"/>
                <a:gd name="connsiteY3" fmla="*/ 16935 h 121921"/>
                <a:gd name="connsiteX4" fmla="*/ 49129 w 53471"/>
                <a:gd name="connsiteY4" fmla="*/ 6971 h 121921"/>
                <a:gd name="connsiteX5" fmla="*/ 13128 w 53471"/>
                <a:gd name="connsiteY5" fmla="*/ 99001 h 121921"/>
                <a:gd name="connsiteX6" fmla="*/ 11540 w 53471"/>
                <a:gd name="connsiteY6" fmla="*/ 106609 h 121921"/>
                <a:gd name="connsiteX7" fmla="*/ 28305 w 53471"/>
                <a:gd name="connsiteY7" fmla="*/ 122008 h 121921"/>
                <a:gd name="connsiteX8" fmla="*/ 53717 w 53471"/>
                <a:gd name="connsiteY8" fmla="*/ 94290 h 121921"/>
                <a:gd name="connsiteX9" fmla="*/ 50894 w 53471"/>
                <a:gd name="connsiteY9" fmla="*/ 91935 h 121921"/>
                <a:gd name="connsiteX10" fmla="*/ 47541 w 53471"/>
                <a:gd name="connsiteY10" fmla="*/ 95015 h 121921"/>
                <a:gd name="connsiteX11" fmla="*/ 28834 w 53471"/>
                <a:gd name="connsiteY11" fmla="*/ 116936 h 121921"/>
                <a:gd name="connsiteX12" fmla="*/ 24422 w 53471"/>
                <a:gd name="connsiteY12" fmla="*/ 110595 h 121921"/>
                <a:gd name="connsiteX13" fmla="*/ 27246 w 53471"/>
                <a:gd name="connsiteY13" fmla="*/ 99001 h 121921"/>
                <a:gd name="connsiteX14" fmla="*/ 32893 w 53471"/>
                <a:gd name="connsiteY14" fmla="*/ 84508 h 121921"/>
                <a:gd name="connsiteX15" fmla="*/ 41540 w 53471"/>
                <a:gd name="connsiteY15" fmla="*/ 61500 h 121921"/>
                <a:gd name="connsiteX16" fmla="*/ 42599 w 53471"/>
                <a:gd name="connsiteY16" fmla="*/ 55703 h 121921"/>
                <a:gd name="connsiteX17" fmla="*/ 25834 w 53471"/>
                <a:gd name="connsiteY17" fmla="*/ 40304 h 121921"/>
                <a:gd name="connsiteX18" fmla="*/ 245 w 53471"/>
                <a:gd name="connsiteY18" fmla="*/ 68022 h 121921"/>
                <a:gd name="connsiteX19" fmla="*/ 3245 w 53471"/>
                <a:gd name="connsiteY19" fmla="*/ 70377 h 121921"/>
                <a:gd name="connsiteX20" fmla="*/ 6422 w 53471"/>
                <a:gd name="connsiteY20" fmla="*/ 67479 h 121921"/>
                <a:gd name="connsiteX21" fmla="*/ 25305 w 53471"/>
                <a:gd name="connsiteY21" fmla="*/ 45377 h 121921"/>
                <a:gd name="connsiteX22" fmla="*/ 29717 w 53471"/>
                <a:gd name="connsiteY22" fmla="*/ 51717 h 121921"/>
                <a:gd name="connsiteX23" fmla="*/ 24246 w 53471"/>
                <a:gd name="connsiteY23" fmla="*/ 69834 h 121921"/>
                <a:gd name="connsiteX24" fmla="*/ 13128 w 53471"/>
                <a:gd name="connsiteY24" fmla="*/ 99001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71" h="121921">
                  <a:moveTo>
                    <a:pt x="49129" y="6971"/>
                  </a:moveTo>
                  <a:cubicBezTo>
                    <a:pt x="49129" y="4072"/>
                    <a:pt x="47011" y="86"/>
                    <a:pt x="42070" y="86"/>
                  </a:cubicBezTo>
                  <a:cubicBezTo>
                    <a:pt x="37305" y="86"/>
                    <a:pt x="32187" y="4797"/>
                    <a:pt x="32187" y="10050"/>
                  </a:cubicBezTo>
                  <a:cubicBezTo>
                    <a:pt x="32187" y="13130"/>
                    <a:pt x="34481" y="16935"/>
                    <a:pt x="39246" y="16935"/>
                  </a:cubicBezTo>
                  <a:cubicBezTo>
                    <a:pt x="44364" y="16935"/>
                    <a:pt x="49129" y="11862"/>
                    <a:pt x="49129" y="6971"/>
                  </a:cubicBezTo>
                  <a:close/>
                  <a:moveTo>
                    <a:pt x="13128" y="99001"/>
                  </a:moveTo>
                  <a:cubicBezTo>
                    <a:pt x="12422" y="101356"/>
                    <a:pt x="11540" y="103530"/>
                    <a:pt x="11540" y="106609"/>
                  </a:cubicBezTo>
                  <a:cubicBezTo>
                    <a:pt x="11540" y="115124"/>
                    <a:pt x="18599" y="122008"/>
                    <a:pt x="28305" y="122008"/>
                  </a:cubicBezTo>
                  <a:cubicBezTo>
                    <a:pt x="45952" y="122008"/>
                    <a:pt x="53717" y="97008"/>
                    <a:pt x="53717" y="94290"/>
                  </a:cubicBezTo>
                  <a:cubicBezTo>
                    <a:pt x="53717" y="91935"/>
                    <a:pt x="51423" y="91935"/>
                    <a:pt x="50894" y="91935"/>
                  </a:cubicBezTo>
                  <a:cubicBezTo>
                    <a:pt x="48423" y="91935"/>
                    <a:pt x="48246" y="93022"/>
                    <a:pt x="47541" y="95015"/>
                  </a:cubicBezTo>
                  <a:cubicBezTo>
                    <a:pt x="43482" y="109508"/>
                    <a:pt x="35717" y="116936"/>
                    <a:pt x="28834" y="116936"/>
                  </a:cubicBezTo>
                  <a:cubicBezTo>
                    <a:pt x="25305" y="116936"/>
                    <a:pt x="24422" y="114581"/>
                    <a:pt x="24422" y="110595"/>
                  </a:cubicBezTo>
                  <a:cubicBezTo>
                    <a:pt x="24422" y="106428"/>
                    <a:pt x="25658" y="102986"/>
                    <a:pt x="27246" y="99001"/>
                  </a:cubicBezTo>
                  <a:cubicBezTo>
                    <a:pt x="29011" y="94109"/>
                    <a:pt x="30952" y="89218"/>
                    <a:pt x="32893" y="84508"/>
                  </a:cubicBezTo>
                  <a:cubicBezTo>
                    <a:pt x="34481" y="80160"/>
                    <a:pt x="40834" y="63674"/>
                    <a:pt x="41540" y="61500"/>
                  </a:cubicBezTo>
                  <a:cubicBezTo>
                    <a:pt x="42070" y="59689"/>
                    <a:pt x="42599" y="57515"/>
                    <a:pt x="42599" y="55703"/>
                  </a:cubicBezTo>
                  <a:cubicBezTo>
                    <a:pt x="42599" y="47188"/>
                    <a:pt x="35540" y="40304"/>
                    <a:pt x="25834" y="40304"/>
                  </a:cubicBezTo>
                  <a:cubicBezTo>
                    <a:pt x="8363" y="40304"/>
                    <a:pt x="245" y="64942"/>
                    <a:pt x="245" y="68022"/>
                  </a:cubicBezTo>
                  <a:cubicBezTo>
                    <a:pt x="245" y="70377"/>
                    <a:pt x="2716" y="70377"/>
                    <a:pt x="3245" y="70377"/>
                  </a:cubicBezTo>
                  <a:cubicBezTo>
                    <a:pt x="5716" y="70377"/>
                    <a:pt x="5892" y="69471"/>
                    <a:pt x="6422" y="67479"/>
                  </a:cubicBezTo>
                  <a:cubicBezTo>
                    <a:pt x="11010" y="51899"/>
                    <a:pt x="18775" y="45377"/>
                    <a:pt x="25305" y="45377"/>
                  </a:cubicBezTo>
                  <a:cubicBezTo>
                    <a:pt x="28128" y="45377"/>
                    <a:pt x="29717" y="46826"/>
                    <a:pt x="29717" y="51717"/>
                  </a:cubicBezTo>
                  <a:cubicBezTo>
                    <a:pt x="29717" y="55884"/>
                    <a:pt x="28658" y="58602"/>
                    <a:pt x="24246" y="69834"/>
                  </a:cubicBezTo>
                  <a:lnTo>
                    <a:pt x="13128" y="9900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4041532-0DAA-FDEF-A420-7BF099CE412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598169" y="5899221"/>
              <a:ext cx="166894" cy="117237"/>
            </a:xfrm>
            <a:custGeom>
              <a:avLst/>
              <a:gdLst>
                <a:gd name="connsiteX0" fmla="*/ 109418 w 166894"/>
                <a:gd name="connsiteY0" fmla="*/ 26731 h 117237"/>
                <a:gd name="connsiteX1" fmla="*/ 113199 w 166894"/>
                <a:gd name="connsiteY1" fmla="*/ 9909 h 117237"/>
                <a:gd name="connsiteX2" fmla="*/ 105888 w 166894"/>
                <a:gd name="connsiteY2" fmla="*/ 2922 h 117237"/>
                <a:gd name="connsiteX3" fmla="*/ 96560 w 166894"/>
                <a:gd name="connsiteY3" fmla="*/ 10168 h 117237"/>
                <a:gd name="connsiteX4" fmla="*/ 82190 w 166894"/>
                <a:gd name="connsiteY4" fmla="*/ 68140 h 117237"/>
                <a:gd name="connsiteX5" fmla="*/ 79921 w 166894"/>
                <a:gd name="connsiteY5" fmla="*/ 85221 h 117237"/>
                <a:gd name="connsiteX6" fmla="*/ 80173 w 166894"/>
                <a:gd name="connsiteY6" fmla="*/ 89879 h 117237"/>
                <a:gd name="connsiteX7" fmla="*/ 56980 w 166894"/>
                <a:gd name="connsiteY7" fmla="*/ 111618 h 117237"/>
                <a:gd name="connsiteX8" fmla="*/ 36811 w 166894"/>
                <a:gd name="connsiteY8" fmla="*/ 88067 h 117237"/>
                <a:gd name="connsiteX9" fmla="*/ 49921 w 166894"/>
                <a:gd name="connsiteY9" fmla="*/ 37860 h 117237"/>
                <a:gd name="connsiteX10" fmla="*/ 54206 w 166894"/>
                <a:gd name="connsiteY10" fmla="*/ 21297 h 117237"/>
                <a:gd name="connsiteX11" fmla="*/ 33534 w 166894"/>
                <a:gd name="connsiteY11" fmla="*/ 75 h 117237"/>
                <a:gd name="connsiteX12" fmla="*/ 256 w 166894"/>
                <a:gd name="connsiteY12" fmla="*/ 39930 h 117237"/>
                <a:gd name="connsiteX13" fmla="*/ 3281 w 166894"/>
                <a:gd name="connsiteY13" fmla="*/ 42518 h 117237"/>
                <a:gd name="connsiteX14" fmla="*/ 7315 w 166894"/>
                <a:gd name="connsiteY14" fmla="*/ 37860 h 117237"/>
                <a:gd name="connsiteX15" fmla="*/ 32777 w 166894"/>
                <a:gd name="connsiteY15" fmla="*/ 5768 h 117237"/>
                <a:gd name="connsiteX16" fmla="*/ 39080 w 166894"/>
                <a:gd name="connsiteY16" fmla="*/ 14309 h 117237"/>
                <a:gd name="connsiteX17" fmla="*/ 34542 w 166894"/>
                <a:gd name="connsiteY17" fmla="*/ 32425 h 117237"/>
                <a:gd name="connsiteX18" fmla="*/ 20424 w 166894"/>
                <a:gd name="connsiteY18" fmla="*/ 84703 h 117237"/>
                <a:gd name="connsiteX19" fmla="*/ 56223 w 166894"/>
                <a:gd name="connsiteY19" fmla="*/ 117312 h 117237"/>
                <a:gd name="connsiteX20" fmla="*/ 82442 w 166894"/>
                <a:gd name="connsiteY20" fmla="*/ 99196 h 117237"/>
                <a:gd name="connsiteX21" fmla="*/ 113956 w 166894"/>
                <a:gd name="connsiteY21" fmla="*/ 117312 h 117237"/>
                <a:gd name="connsiteX22" fmla="*/ 150511 w 166894"/>
                <a:gd name="connsiteY22" fmla="*/ 85479 h 117237"/>
                <a:gd name="connsiteX23" fmla="*/ 167150 w 166894"/>
                <a:gd name="connsiteY23" fmla="*/ 18191 h 117237"/>
                <a:gd name="connsiteX24" fmla="*/ 156058 w 166894"/>
                <a:gd name="connsiteY24" fmla="*/ 75 h 117237"/>
                <a:gd name="connsiteX25" fmla="*/ 143452 w 166894"/>
                <a:gd name="connsiteY25" fmla="*/ 12497 h 117237"/>
                <a:gd name="connsiteX26" fmla="*/ 147234 w 166894"/>
                <a:gd name="connsiteY26" fmla="*/ 19485 h 117237"/>
                <a:gd name="connsiteX27" fmla="*/ 156310 w 166894"/>
                <a:gd name="connsiteY27" fmla="*/ 41483 h 117237"/>
                <a:gd name="connsiteX28" fmla="*/ 142444 w 166894"/>
                <a:gd name="connsiteY28" fmla="*/ 88844 h 117237"/>
                <a:gd name="connsiteX29" fmla="*/ 114712 w 166894"/>
                <a:gd name="connsiteY29" fmla="*/ 111618 h 117237"/>
                <a:gd name="connsiteX30" fmla="*/ 96056 w 166894"/>
                <a:gd name="connsiteY30" fmla="*/ 89103 h 117237"/>
                <a:gd name="connsiteX31" fmla="*/ 98829 w 166894"/>
                <a:gd name="connsiteY31" fmla="*/ 70210 h 117237"/>
                <a:gd name="connsiteX32" fmla="*/ 109418 w 166894"/>
                <a:gd name="connsiteY32" fmla="*/ 26731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6894" h="117237">
                  <a:moveTo>
                    <a:pt x="109418" y="26731"/>
                  </a:moveTo>
                  <a:cubicBezTo>
                    <a:pt x="110678" y="21038"/>
                    <a:pt x="113199" y="11462"/>
                    <a:pt x="113199" y="9909"/>
                  </a:cubicBezTo>
                  <a:cubicBezTo>
                    <a:pt x="113199" y="5251"/>
                    <a:pt x="109670" y="2922"/>
                    <a:pt x="105888" y="2922"/>
                  </a:cubicBezTo>
                  <a:cubicBezTo>
                    <a:pt x="102863" y="2922"/>
                    <a:pt x="98325" y="4992"/>
                    <a:pt x="96560" y="10168"/>
                  </a:cubicBezTo>
                  <a:cubicBezTo>
                    <a:pt x="95804" y="11980"/>
                    <a:pt x="83955" y="61411"/>
                    <a:pt x="82190" y="68140"/>
                  </a:cubicBezTo>
                  <a:cubicBezTo>
                    <a:pt x="80426" y="75904"/>
                    <a:pt x="79921" y="80562"/>
                    <a:pt x="79921" y="85221"/>
                  </a:cubicBezTo>
                  <a:cubicBezTo>
                    <a:pt x="79921" y="88067"/>
                    <a:pt x="79921" y="88585"/>
                    <a:pt x="80173" y="89879"/>
                  </a:cubicBezTo>
                  <a:cubicBezTo>
                    <a:pt x="74375" y="103596"/>
                    <a:pt x="66812" y="111618"/>
                    <a:pt x="56980" y="111618"/>
                  </a:cubicBezTo>
                  <a:cubicBezTo>
                    <a:pt x="36811" y="111618"/>
                    <a:pt x="36811" y="92467"/>
                    <a:pt x="36811" y="88067"/>
                  </a:cubicBezTo>
                  <a:cubicBezTo>
                    <a:pt x="36811" y="79786"/>
                    <a:pt x="38072" y="69693"/>
                    <a:pt x="49921" y="37860"/>
                  </a:cubicBezTo>
                  <a:cubicBezTo>
                    <a:pt x="52694" y="30096"/>
                    <a:pt x="54206" y="26473"/>
                    <a:pt x="54206" y="21297"/>
                  </a:cubicBezTo>
                  <a:cubicBezTo>
                    <a:pt x="54206" y="9650"/>
                    <a:pt x="45887" y="75"/>
                    <a:pt x="33534" y="75"/>
                  </a:cubicBezTo>
                  <a:cubicBezTo>
                    <a:pt x="9583" y="75"/>
                    <a:pt x="256" y="37601"/>
                    <a:pt x="256" y="39930"/>
                  </a:cubicBezTo>
                  <a:cubicBezTo>
                    <a:pt x="256" y="42518"/>
                    <a:pt x="2777" y="42518"/>
                    <a:pt x="3281" y="42518"/>
                  </a:cubicBezTo>
                  <a:cubicBezTo>
                    <a:pt x="5802" y="42518"/>
                    <a:pt x="6054" y="42001"/>
                    <a:pt x="7315" y="37860"/>
                  </a:cubicBezTo>
                  <a:cubicBezTo>
                    <a:pt x="14121" y="13791"/>
                    <a:pt x="23954" y="5768"/>
                    <a:pt x="32777" y="5768"/>
                  </a:cubicBezTo>
                  <a:cubicBezTo>
                    <a:pt x="35046" y="5768"/>
                    <a:pt x="39080" y="6027"/>
                    <a:pt x="39080" y="14309"/>
                  </a:cubicBezTo>
                  <a:cubicBezTo>
                    <a:pt x="39080" y="20779"/>
                    <a:pt x="36307" y="28025"/>
                    <a:pt x="34542" y="32425"/>
                  </a:cubicBezTo>
                  <a:cubicBezTo>
                    <a:pt x="23449" y="62964"/>
                    <a:pt x="20424" y="74869"/>
                    <a:pt x="20424" y="84703"/>
                  </a:cubicBezTo>
                  <a:cubicBezTo>
                    <a:pt x="20424" y="108254"/>
                    <a:pt x="37315" y="117312"/>
                    <a:pt x="56223" y="117312"/>
                  </a:cubicBezTo>
                  <a:cubicBezTo>
                    <a:pt x="60509" y="117312"/>
                    <a:pt x="72358" y="117312"/>
                    <a:pt x="82442" y="99196"/>
                  </a:cubicBezTo>
                  <a:cubicBezTo>
                    <a:pt x="88997" y="115759"/>
                    <a:pt x="106393" y="117312"/>
                    <a:pt x="113956" y="117312"/>
                  </a:cubicBezTo>
                  <a:cubicBezTo>
                    <a:pt x="132864" y="117312"/>
                    <a:pt x="143956" y="101008"/>
                    <a:pt x="150511" y="85479"/>
                  </a:cubicBezTo>
                  <a:cubicBezTo>
                    <a:pt x="159083" y="65293"/>
                    <a:pt x="167150" y="30613"/>
                    <a:pt x="167150" y="18191"/>
                  </a:cubicBezTo>
                  <a:cubicBezTo>
                    <a:pt x="167150" y="3957"/>
                    <a:pt x="160343" y="75"/>
                    <a:pt x="156058" y="75"/>
                  </a:cubicBezTo>
                  <a:cubicBezTo>
                    <a:pt x="149755" y="75"/>
                    <a:pt x="143452" y="6804"/>
                    <a:pt x="143452" y="12497"/>
                  </a:cubicBezTo>
                  <a:cubicBezTo>
                    <a:pt x="143452" y="15862"/>
                    <a:pt x="144965" y="17414"/>
                    <a:pt x="147234" y="19485"/>
                  </a:cubicBezTo>
                  <a:cubicBezTo>
                    <a:pt x="150007" y="22332"/>
                    <a:pt x="156310" y="29061"/>
                    <a:pt x="156310" y="41483"/>
                  </a:cubicBezTo>
                  <a:cubicBezTo>
                    <a:pt x="156310" y="50282"/>
                    <a:pt x="148999" y="75645"/>
                    <a:pt x="142444" y="88844"/>
                  </a:cubicBezTo>
                  <a:cubicBezTo>
                    <a:pt x="135889" y="102560"/>
                    <a:pt x="127065" y="111618"/>
                    <a:pt x="114712" y="111618"/>
                  </a:cubicBezTo>
                  <a:cubicBezTo>
                    <a:pt x="102863" y="111618"/>
                    <a:pt x="96056" y="103854"/>
                    <a:pt x="96056" y="89103"/>
                  </a:cubicBezTo>
                  <a:cubicBezTo>
                    <a:pt x="96056" y="81856"/>
                    <a:pt x="97821" y="73833"/>
                    <a:pt x="98829" y="70210"/>
                  </a:cubicBezTo>
                  <a:lnTo>
                    <a:pt x="109418" y="2673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47D2D3E-9E97-00AE-F68F-A0FFDB2652B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789247" y="5786462"/>
              <a:ext cx="78001" cy="120291"/>
            </a:xfrm>
            <a:custGeom>
              <a:avLst/>
              <a:gdLst>
                <a:gd name="connsiteX0" fmla="*/ 78265 w 78001"/>
                <a:gd name="connsiteY0" fmla="*/ 87390 h 120291"/>
                <a:gd name="connsiteX1" fmla="*/ 72265 w 78001"/>
                <a:gd name="connsiteY1" fmla="*/ 87390 h 120291"/>
                <a:gd name="connsiteX2" fmla="*/ 67676 w 78001"/>
                <a:gd name="connsiteY2" fmla="*/ 103876 h 120291"/>
                <a:gd name="connsiteX3" fmla="*/ 50205 w 78001"/>
                <a:gd name="connsiteY3" fmla="*/ 104963 h 120291"/>
                <a:gd name="connsiteX4" fmla="*/ 17734 w 78001"/>
                <a:gd name="connsiteY4" fmla="*/ 104963 h 120291"/>
                <a:gd name="connsiteX5" fmla="*/ 53029 w 78001"/>
                <a:gd name="connsiteY5" fmla="*/ 74528 h 120291"/>
                <a:gd name="connsiteX6" fmla="*/ 78265 w 78001"/>
                <a:gd name="connsiteY6" fmla="*/ 35397 h 120291"/>
                <a:gd name="connsiteX7" fmla="*/ 36970 w 78001"/>
                <a:gd name="connsiteY7" fmla="*/ 71 h 120291"/>
                <a:gd name="connsiteX8" fmla="*/ 263 w 78001"/>
                <a:gd name="connsiteY8" fmla="*/ 32499 h 120291"/>
                <a:gd name="connsiteX9" fmla="*/ 9616 w 78001"/>
                <a:gd name="connsiteY9" fmla="*/ 42644 h 120291"/>
                <a:gd name="connsiteX10" fmla="*/ 18969 w 78001"/>
                <a:gd name="connsiteY10" fmla="*/ 33042 h 120291"/>
                <a:gd name="connsiteX11" fmla="*/ 8557 w 78001"/>
                <a:gd name="connsiteY11" fmla="*/ 23440 h 120291"/>
                <a:gd name="connsiteX12" fmla="*/ 34323 w 78001"/>
                <a:gd name="connsiteY12" fmla="*/ 6592 h 120291"/>
                <a:gd name="connsiteX13" fmla="*/ 61147 w 78001"/>
                <a:gd name="connsiteY13" fmla="*/ 35397 h 120291"/>
                <a:gd name="connsiteX14" fmla="*/ 44558 w 78001"/>
                <a:gd name="connsiteY14" fmla="*/ 70180 h 120291"/>
                <a:gd name="connsiteX15" fmla="*/ 2028 w 78001"/>
                <a:gd name="connsiteY15" fmla="*/ 113297 h 120291"/>
                <a:gd name="connsiteX16" fmla="*/ 263 w 78001"/>
                <a:gd name="connsiteY16" fmla="*/ 120362 h 120291"/>
                <a:gd name="connsiteX17" fmla="*/ 72971 w 78001"/>
                <a:gd name="connsiteY17" fmla="*/ 120362 h 120291"/>
                <a:gd name="connsiteX18" fmla="*/ 78265 w 78001"/>
                <a:gd name="connsiteY18" fmla="*/ 87390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01" h="120291">
                  <a:moveTo>
                    <a:pt x="78265" y="87390"/>
                  </a:moveTo>
                  <a:lnTo>
                    <a:pt x="72265" y="87390"/>
                  </a:lnTo>
                  <a:cubicBezTo>
                    <a:pt x="71735" y="91376"/>
                    <a:pt x="69970" y="102065"/>
                    <a:pt x="67676" y="103876"/>
                  </a:cubicBezTo>
                  <a:cubicBezTo>
                    <a:pt x="66265" y="104963"/>
                    <a:pt x="52676" y="104963"/>
                    <a:pt x="50205" y="104963"/>
                  </a:cubicBezTo>
                  <a:lnTo>
                    <a:pt x="17734" y="104963"/>
                  </a:lnTo>
                  <a:cubicBezTo>
                    <a:pt x="36264" y="88115"/>
                    <a:pt x="42440" y="83043"/>
                    <a:pt x="53029" y="74528"/>
                  </a:cubicBezTo>
                  <a:cubicBezTo>
                    <a:pt x="66088" y="63839"/>
                    <a:pt x="78265" y="52607"/>
                    <a:pt x="78265" y="35397"/>
                  </a:cubicBezTo>
                  <a:cubicBezTo>
                    <a:pt x="78265" y="13477"/>
                    <a:pt x="59558" y="71"/>
                    <a:pt x="36970" y="71"/>
                  </a:cubicBezTo>
                  <a:cubicBezTo>
                    <a:pt x="15087" y="71"/>
                    <a:pt x="263" y="15832"/>
                    <a:pt x="263" y="32499"/>
                  </a:cubicBezTo>
                  <a:cubicBezTo>
                    <a:pt x="263" y="41738"/>
                    <a:pt x="7851" y="42644"/>
                    <a:pt x="9616" y="42644"/>
                  </a:cubicBezTo>
                  <a:cubicBezTo>
                    <a:pt x="13852" y="42644"/>
                    <a:pt x="18969" y="39564"/>
                    <a:pt x="18969" y="33042"/>
                  </a:cubicBezTo>
                  <a:cubicBezTo>
                    <a:pt x="18969" y="29781"/>
                    <a:pt x="17734" y="23440"/>
                    <a:pt x="8557" y="23440"/>
                  </a:cubicBezTo>
                  <a:cubicBezTo>
                    <a:pt x="14028" y="10578"/>
                    <a:pt x="26028" y="6592"/>
                    <a:pt x="34323" y="6592"/>
                  </a:cubicBezTo>
                  <a:cubicBezTo>
                    <a:pt x="51970" y="6592"/>
                    <a:pt x="61147" y="20723"/>
                    <a:pt x="61147" y="35397"/>
                  </a:cubicBezTo>
                  <a:cubicBezTo>
                    <a:pt x="61147" y="51158"/>
                    <a:pt x="50205" y="63658"/>
                    <a:pt x="44558" y="70180"/>
                  </a:cubicBezTo>
                  <a:lnTo>
                    <a:pt x="2028" y="113297"/>
                  </a:lnTo>
                  <a:cubicBezTo>
                    <a:pt x="263" y="114927"/>
                    <a:pt x="263" y="115289"/>
                    <a:pt x="263" y="120362"/>
                  </a:cubicBezTo>
                  <a:lnTo>
                    <a:pt x="72971" y="120362"/>
                  </a:lnTo>
                  <a:lnTo>
                    <a:pt x="78265" y="87390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A592B7F-21FB-D021-003A-79F8D5E1856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779640" y="5957481"/>
              <a:ext cx="53471" cy="121921"/>
            </a:xfrm>
            <a:custGeom>
              <a:avLst/>
              <a:gdLst>
                <a:gd name="connsiteX0" fmla="*/ 49146 w 53471"/>
                <a:gd name="connsiteY0" fmla="*/ 6961 h 121921"/>
                <a:gd name="connsiteX1" fmla="*/ 42087 w 53471"/>
                <a:gd name="connsiteY1" fmla="*/ 77 h 121921"/>
                <a:gd name="connsiteX2" fmla="*/ 32205 w 53471"/>
                <a:gd name="connsiteY2" fmla="*/ 10041 h 121921"/>
                <a:gd name="connsiteX3" fmla="*/ 39264 w 53471"/>
                <a:gd name="connsiteY3" fmla="*/ 16925 h 121921"/>
                <a:gd name="connsiteX4" fmla="*/ 49146 w 53471"/>
                <a:gd name="connsiteY4" fmla="*/ 6961 h 121921"/>
                <a:gd name="connsiteX5" fmla="*/ 13145 w 53471"/>
                <a:gd name="connsiteY5" fmla="*/ 98991 h 121921"/>
                <a:gd name="connsiteX6" fmla="*/ 11557 w 53471"/>
                <a:gd name="connsiteY6" fmla="*/ 106600 h 121921"/>
                <a:gd name="connsiteX7" fmla="*/ 28322 w 53471"/>
                <a:gd name="connsiteY7" fmla="*/ 121999 h 121921"/>
                <a:gd name="connsiteX8" fmla="*/ 53735 w 53471"/>
                <a:gd name="connsiteY8" fmla="*/ 94281 h 121921"/>
                <a:gd name="connsiteX9" fmla="*/ 50911 w 53471"/>
                <a:gd name="connsiteY9" fmla="*/ 91926 h 121921"/>
                <a:gd name="connsiteX10" fmla="*/ 47558 w 53471"/>
                <a:gd name="connsiteY10" fmla="*/ 95006 h 121921"/>
                <a:gd name="connsiteX11" fmla="*/ 28852 w 53471"/>
                <a:gd name="connsiteY11" fmla="*/ 116926 h 121921"/>
                <a:gd name="connsiteX12" fmla="*/ 24440 w 53471"/>
                <a:gd name="connsiteY12" fmla="*/ 110586 h 121921"/>
                <a:gd name="connsiteX13" fmla="*/ 27263 w 53471"/>
                <a:gd name="connsiteY13" fmla="*/ 98991 h 121921"/>
                <a:gd name="connsiteX14" fmla="*/ 32911 w 53471"/>
                <a:gd name="connsiteY14" fmla="*/ 84498 h 121921"/>
                <a:gd name="connsiteX15" fmla="*/ 41558 w 53471"/>
                <a:gd name="connsiteY15" fmla="*/ 61491 h 121921"/>
                <a:gd name="connsiteX16" fmla="*/ 42617 w 53471"/>
                <a:gd name="connsiteY16" fmla="*/ 55694 h 121921"/>
                <a:gd name="connsiteX17" fmla="*/ 25852 w 53471"/>
                <a:gd name="connsiteY17" fmla="*/ 40295 h 121921"/>
                <a:gd name="connsiteX18" fmla="*/ 263 w 53471"/>
                <a:gd name="connsiteY18" fmla="*/ 68013 h 121921"/>
                <a:gd name="connsiteX19" fmla="*/ 3263 w 53471"/>
                <a:gd name="connsiteY19" fmla="*/ 70368 h 121921"/>
                <a:gd name="connsiteX20" fmla="*/ 6439 w 53471"/>
                <a:gd name="connsiteY20" fmla="*/ 67469 h 121921"/>
                <a:gd name="connsiteX21" fmla="*/ 25322 w 53471"/>
                <a:gd name="connsiteY21" fmla="*/ 45368 h 121921"/>
                <a:gd name="connsiteX22" fmla="*/ 29734 w 53471"/>
                <a:gd name="connsiteY22" fmla="*/ 51708 h 121921"/>
                <a:gd name="connsiteX23" fmla="*/ 24263 w 53471"/>
                <a:gd name="connsiteY23" fmla="*/ 69824 h 121921"/>
                <a:gd name="connsiteX24" fmla="*/ 13145 w 53471"/>
                <a:gd name="connsiteY24" fmla="*/ 98991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71" h="121921">
                  <a:moveTo>
                    <a:pt x="49146" y="6961"/>
                  </a:moveTo>
                  <a:cubicBezTo>
                    <a:pt x="49146" y="4063"/>
                    <a:pt x="47029" y="77"/>
                    <a:pt x="42087" y="77"/>
                  </a:cubicBezTo>
                  <a:cubicBezTo>
                    <a:pt x="37322" y="77"/>
                    <a:pt x="32205" y="4787"/>
                    <a:pt x="32205" y="10041"/>
                  </a:cubicBezTo>
                  <a:cubicBezTo>
                    <a:pt x="32205" y="13121"/>
                    <a:pt x="34499" y="16925"/>
                    <a:pt x="39264" y="16925"/>
                  </a:cubicBezTo>
                  <a:cubicBezTo>
                    <a:pt x="44381" y="16925"/>
                    <a:pt x="49146" y="11853"/>
                    <a:pt x="49146" y="6961"/>
                  </a:cubicBezTo>
                  <a:close/>
                  <a:moveTo>
                    <a:pt x="13145" y="98991"/>
                  </a:moveTo>
                  <a:cubicBezTo>
                    <a:pt x="12439" y="101346"/>
                    <a:pt x="11557" y="103520"/>
                    <a:pt x="11557" y="106600"/>
                  </a:cubicBezTo>
                  <a:cubicBezTo>
                    <a:pt x="11557" y="115115"/>
                    <a:pt x="18616" y="121999"/>
                    <a:pt x="28322" y="121999"/>
                  </a:cubicBezTo>
                  <a:cubicBezTo>
                    <a:pt x="45970" y="121999"/>
                    <a:pt x="53735" y="96999"/>
                    <a:pt x="53735" y="94281"/>
                  </a:cubicBezTo>
                  <a:cubicBezTo>
                    <a:pt x="53735" y="91926"/>
                    <a:pt x="51440" y="91926"/>
                    <a:pt x="50911" y="91926"/>
                  </a:cubicBezTo>
                  <a:cubicBezTo>
                    <a:pt x="48440" y="91926"/>
                    <a:pt x="48264" y="93013"/>
                    <a:pt x="47558" y="95006"/>
                  </a:cubicBezTo>
                  <a:cubicBezTo>
                    <a:pt x="43499" y="109499"/>
                    <a:pt x="35734" y="116926"/>
                    <a:pt x="28852" y="116926"/>
                  </a:cubicBezTo>
                  <a:cubicBezTo>
                    <a:pt x="25322" y="116926"/>
                    <a:pt x="24440" y="114571"/>
                    <a:pt x="24440" y="110586"/>
                  </a:cubicBezTo>
                  <a:cubicBezTo>
                    <a:pt x="24440" y="106419"/>
                    <a:pt x="25675" y="102977"/>
                    <a:pt x="27263" y="98991"/>
                  </a:cubicBezTo>
                  <a:cubicBezTo>
                    <a:pt x="29028" y="94100"/>
                    <a:pt x="30969" y="89209"/>
                    <a:pt x="32911" y="84498"/>
                  </a:cubicBezTo>
                  <a:cubicBezTo>
                    <a:pt x="34499" y="80151"/>
                    <a:pt x="40852" y="63665"/>
                    <a:pt x="41558" y="61491"/>
                  </a:cubicBezTo>
                  <a:cubicBezTo>
                    <a:pt x="42087" y="59679"/>
                    <a:pt x="42617" y="57505"/>
                    <a:pt x="42617" y="55694"/>
                  </a:cubicBezTo>
                  <a:cubicBezTo>
                    <a:pt x="42617" y="47179"/>
                    <a:pt x="35558" y="40295"/>
                    <a:pt x="25852" y="40295"/>
                  </a:cubicBezTo>
                  <a:cubicBezTo>
                    <a:pt x="8381" y="40295"/>
                    <a:pt x="263" y="64933"/>
                    <a:pt x="263" y="68013"/>
                  </a:cubicBezTo>
                  <a:cubicBezTo>
                    <a:pt x="263" y="70368"/>
                    <a:pt x="2733" y="70368"/>
                    <a:pt x="3263" y="70368"/>
                  </a:cubicBezTo>
                  <a:cubicBezTo>
                    <a:pt x="5733" y="70368"/>
                    <a:pt x="5910" y="69462"/>
                    <a:pt x="6439" y="67469"/>
                  </a:cubicBezTo>
                  <a:cubicBezTo>
                    <a:pt x="11028" y="51889"/>
                    <a:pt x="18793" y="45368"/>
                    <a:pt x="25322" y="45368"/>
                  </a:cubicBezTo>
                  <a:cubicBezTo>
                    <a:pt x="28146" y="45368"/>
                    <a:pt x="29734" y="46817"/>
                    <a:pt x="29734" y="51708"/>
                  </a:cubicBezTo>
                  <a:cubicBezTo>
                    <a:pt x="29734" y="55875"/>
                    <a:pt x="28675" y="58592"/>
                    <a:pt x="24263" y="69824"/>
                  </a:cubicBezTo>
                  <a:lnTo>
                    <a:pt x="13145" y="9899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66" name="Picture 65" descr="A blue curved line in a black background&#10;&#10;Description automatically generated">
            <a:extLst>
              <a:ext uri="{FF2B5EF4-FFF2-40B4-BE49-F238E27FC236}">
                <a16:creationId xmlns:a16="http://schemas.microsoft.com/office/drawing/2014/main" id="{BD1F83DE-17C6-B573-93DF-54C7863B1C3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8820750" y="3822907"/>
            <a:ext cx="3071812" cy="961837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2988E29-9943-9D8B-19D9-274F95427E5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9142388" y="2349099"/>
            <a:ext cx="2286000" cy="1447800"/>
          </a:xfrm>
          <a:prstGeom prst="rect">
            <a:avLst/>
          </a:prstGeom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08C443E-BE51-58AF-B95B-08E8CF6BF1DC}"/>
              </a:ext>
            </a:extLst>
          </p:cNvPr>
          <p:cNvCxnSpPr/>
          <p:nvPr/>
        </p:nvCxnSpPr>
        <p:spPr>
          <a:xfrm flipV="1">
            <a:off x="3855504" y="2882225"/>
            <a:ext cx="4581330" cy="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ABC1119-E4BF-4889-966F-ED06A379860A}"/>
              </a:ext>
            </a:extLst>
          </p:cNvPr>
          <p:cNvCxnSpPr/>
          <p:nvPr/>
        </p:nvCxnSpPr>
        <p:spPr>
          <a:xfrm flipV="1">
            <a:off x="3855504" y="4263137"/>
            <a:ext cx="4581330" cy="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910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Sparsity Loss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(vanilla)</a:t>
            </a:r>
            <a:endParaRPr lang="en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D35A74-5A59-B817-0E9D-C9ECDA3FC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sparsity losses are L1/L2 regularization loss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B0D8BD4-51BE-A5AB-C80C-2CEB6046A59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66800" y="2794000"/>
            <a:ext cx="1781691" cy="553027"/>
            <a:chOff x="6099908" y="4489152"/>
            <a:chExt cx="1781691" cy="553027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1A75A08-2C67-A611-EE2D-1C8AB588292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099908" y="4558254"/>
              <a:ext cx="152842" cy="176761"/>
            </a:xfrm>
            <a:custGeom>
              <a:avLst/>
              <a:gdLst>
                <a:gd name="connsiteX0" fmla="*/ 84970 w 152842"/>
                <a:gd name="connsiteY0" fmla="*/ 20261 h 176761"/>
                <a:gd name="connsiteX1" fmla="*/ 111793 w 152842"/>
                <a:gd name="connsiteY1" fmla="*/ 8098 h 176761"/>
                <a:gd name="connsiteX2" fmla="*/ 121409 w 152842"/>
                <a:gd name="connsiteY2" fmla="*/ 3180 h 176761"/>
                <a:gd name="connsiteX3" fmla="*/ 117360 w 152842"/>
                <a:gd name="connsiteY3" fmla="*/ 75 h 176761"/>
                <a:gd name="connsiteX4" fmla="*/ 79909 w 152842"/>
                <a:gd name="connsiteY4" fmla="*/ 851 h 176761"/>
                <a:gd name="connsiteX5" fmla="*/ 46253 w 152842"/>
                <a:gd name="connsiteY5" fmla="*/ 75 h 176761"/>
                <a:gd name="connsiteX6" fmla="*/ 41445 w 152842"/>
                <a:gd name="connsiteY6" fmla="*/ 5251 h 176761"/>
                <a:gd name="connsiteX7" fmla="*/ 48531 w 152842"/>
                <a:gd name="connsiteY7" fmla="*/ 8098 h 176761"/>
                <a:gd name="connsiteX8" fmla="*/ 58146 w 152842"/>
                <a:gd name="connsiteY8" fmla="*/ 8615 h 176761"/>
                <a:gd name="connsiteX9" fmla="*/ 64979 w 152842"/>
                <a:gd name="connsiteY9" fmla="*/ 12756 h 176761"/>
                <a:gd name="connsiteX10" fmla="*/ 63967 w 152842"/>
                <a:gd name="connsiteY10" fmla="*/ 17673 h 176761"/>
                <a:gd name="connsiteX11" fmla="*/ 30058 w 152842"/>
                <a:gd name="connsiteY11" fmla="*/ 156650 h 176761"/>
                <a:gd name="connsiteX12" fmla="*/ 7030 w 152842"/>
                <a:gd name="connsiteY12" fmla="*/ 168814 h 176761"/>
                <a:gd name="connsiteX13" fmla="*/ 198 w 152842"/>
                <a:gd name="connsiteY13" fmla="*/ 173990 h 176761"/>
                <a:gd name="connsiteX14" fmla="*/ 7030 w 152842"/>
                <a:gd name="connsiteY14" fmla="*/ 176837 h 176761"/>
                <a:gd name="connsiteX15" fmla="*/ 124193 w 152842"/>
                <a:gd name="connsiteY15" fmla="*/ 176837 h 176761"/>
                <a:gd name="connsiteX16" fmla="*/ 132037 w 152842"/>
                <a:gd name="connsiteY16" fmla="*/ 172437 h 176761"/>
                <a:gd name="connsiteX17" fmla="*/ 152028 w 152842"/>
                <a:gd name="connsiteY17" fmla="*/ 116536 h 176761"/>
                <a:gd name="connsiteX18" fmla="*/ 153041 w 152842"/>
                <a:gd name="connsiteY18" fmla="*/ 112912 h 176761"/>
                <a:gd name="connsiteX19" fmla="*/ 150004 w 152842"/>
                <a:gd name="connsiteY19" fmla="*/ 110066 h 176761"/>
                <a:gd name="connsiteX20" fmla="*/ 145702 w 152842"/>
                <a:gd name="connsiteY20" fmla="*/ 115500 h 176761"/>
                <a:gd name="connsiteX21" fmla="*/ 82186 w 152842"/>
                <a:gd name="connsiteY21" fmla="*/ 168814 h 176761"/>
                <a:gd name="connsiteX22" fmla="*/ 58400 w 152842"/>
                <a:gd name="connsiteY22" fmla="*/ 168814 h 176761"/>
                <a:gd name="connsiteX23" fmla="*/ 52832 w 152842"/>
                <a:gd name="connsiteY23" fmla="*/ 168555 h 176761"/>
                <a:gd name="connsiteX24" fmla="*/ 49543 w 152842"/>
                <a:gd name="connsiteY24" fmla="*/ 165967 h 176761"/>
                <a:gd name="connsiteX25" fmla="*/ 50808 w 152842"/>
                <a:gd name="connsiteY25" fmla="*/ 160014 h 176761"/>
                <a:gd name="connsiteX26" fmla="*/ 84970 w 152842"/>
                <a:gd name="connsiteY26" fmla="*/ 20261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842" h="176761">
                  <a:moveTo>
                    <a:pt x="84970" y="20261"/>
                  </a:moveTo>
                  <a:cubicBezTo>
                    <a:pt x="87247" y="10944"/>
                    <a:pt x="88006" y="8098"/>
                    <a:pt x="111793" y="8098"/>
                  </a:cubicBezTo>
                  <a:cubicBezTo>
                    <a:pt x="119385" y="8098"/>
                    <a:pt x="121409" y="8098"/>
                    <a:pt x="121409" y="3180"/>
                  </a:cubicBezTo>
                  <a:cubicBezTo>
                    <a:pt x="121409" y="75"/>
                    <a:pt x="118626" y="75"/>
                    <a:pt x="117360" y="75"/>
                  </a:cubicBezTo>
                  <a:cubicBezTo>
                    <a:pt x="109010" y="75"/>
                    <a:pt x="88260" y="851"/>
                    <a:pt x="79909" y="851"/>
                  </a:cubicBezTo>
                  <a:cubicBezTo>
                    <a:pt x="72317" y="851"/>
                    <a:pt x="53845" y="75"/>
                    <a:pt x="46253" y="75"/>
                  </a:cubicBezTo>
                  <a:cubicBezTo>
                    <a:pt x="44482" y="75"/>
                    <a:pt x="41445" y="75"/>
                    <a:pt x="41445" y="5251"/>
                  </a:cubicBezTo>
                  <a:cubicBezTo>
                    <a:pt x="41445" y="8098"/>
                    <a:pt x="43723" y="8098"/>
                    <a:pt x="48531" y="8098"/>
                  </a:cubicBezTo>
                  <a:cubicBezTo>
                    <a:pt x="49037" y="8098"/>
                    <a:pt x="53845" y="8098"/>
                    <a:pt x="58146" y="8615"/>
                  </a:cubicBezTo>
                  <a:cubicBezTo>
                    <a:pt x="62701" y="9133"/>
                    <a:pt x="64979" y="9392"/>
                    <a:pt x="64979" y="12756"/>
                  </a:cubicBezTo>
                  <a:cubicBezTo>
                    <a:pt x="64979" y="13791"/>
                    <a:pt x="64726" y="14568"/>
                    <a:pt x="63967" y="17673"/>
                  </a:cubicBezTo>
                  <a:lnTo>
                    <a:pt x="30058" y="156650"/>
                  </a:lnTo>
                  <a:cubicBezTo>
                    <a:pt x="27527" y="166743"/>
                    <a:pt x="27021" y="168814"/>
                    <a:pt x="7030" y="168814"/>
                  </a:cubicBezTo>
                  <a:cubicBezTo>
                    <a:pt x="2728" y="168814"/>
                    <a:pt x="198" y="168814"/>
                    <a:pt x="198" y="173990"/>
                  </a:cubicBezTo>
                  <a:cubicBezTo>
                    <a:pt x="198" y="176837"/>
                    <a:pt x="2475" y="176837"/>
                    <a:pt x="7030" y="176837"/>
                  </a:cubicBezTo>
                  <a:lnTo>
                    <a:pt x="124193" y="176837"/>
                  </a:lnTo>
                  <a:cubicBezTo>
                    <a:pt x="130266" y="176837"/>
                    <a:pt x="130519" y="176837"/>
                    <a:pt x="132037" y="172437"/>
                  </a:cubicBezTo>
                  <a:lnTo>
                    <a:pt x="152028" y="116536"/>
                  </a:lnTo>
                  <a:cubicBezTo>
                    <a:pt x="153041" y="113689"/>
                    <a:pt x="153041" y="113171"/>
                    <a:pt x="153041" y="112912"/>
                  </a:cubicBezTo>
                  <a:cubicBezTo>
                    <a:pt x="153041" y="111877"/>
                    <a:pt x="152281" y="110066"/>
                    <a:pt x="150004" y="110066"/>
                  </a:cubicBezTo>
                  <a:cubicBezTo>
                    <a:pt x="147727" y="110066"/>
                    <a:pt x="147474" y="111360"/>
                    <a:pt x="145702" y="115500"/>
                  </a:cubicBezTo>
                  <a:cubicBezTo>
                    <a:pt x="137098" y="139310"/>
                    <a:pt x="125964" y="168814"/>
                    <a:pt x="82186" y="168814"/>
                  </a:cubicBezTo>
                  <a:lnTo>
                    <a:pt x="58400" y="168814"/>
                  </a:lnTo>
                  <a:cubicBezTo>
                    <a:pt x="54857" y="168814"/>
                    <a:pt x="54351" y="168814"/>
                    <a:pt x="52832" y="168555"/>
                  </a:cubicBezTo>
                  <a:cubicBezTo>
                    <a:pt x="50302" y="168296"/>
                    <a:pt x="49543" y="168037"/>
                    <a:pt x="49543" y="165967"/>
                  </a:cubicBezTo>
                  <a:cubicBezTo>
                    <a:pt x="49543" y="165191"/>
                    <a:pt x="49543" y="164673"/>
                    <a:pt x="50808" y="160014"/>
                  </a:cubicBezTo>
                  <a:lnTo>
                    <a:pt x="84970" y="2026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6881A5-E4CF-707D-DAC2-41E21DA1F38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281563" y="4653545"/>
              <a:ext cx="64477" cy="120291"/>
            </a:xfrm>
            <a:custGeom>
              <a:avLst/>
              <a:gdLst>
                <a:gd name="connsiteX0" fmla="*/ 40237 w 64477"/>
                <a:gd name="connsiteY0" fmla="*/ 5149 h 120291"/>
                <a:gd name="connsiteX1" fmla="*/ 34923 w 64477"/>
                <a:gd name="connsiteY1" fmla="*/ 76 h 120291"/>
                <a:gd name="connsiteX2" fmla="*/ 205 w 64477"/>
                <a:gd name="connsiteY2" fmla="*/ 11671 h 120291"/>
                <a:gd name="connsiteX3" fmla="*/ 205 w 64477"/>
                <a:gd name="connsiteY3" fmla="*/ 18192 h 120291"/>
                <a:gd name="connsiteX4" fmla="*/ 25889 w 64477"/>
                <a:gd name="connsiteY4" fmla="*/ 13120 h 120291"/>
                <a:gd name="connsiteX5" fmla="*/ 25889 w 64477"/>
                <a:gd name="connsiteY5" fmla="*/ 105512 h 120291"/>
                <a:gd name="connsiteX6" fmla="*/ 8176 w 64477"/>
                <a:gd name="connsiteY6" fmla="*/ 113846 h 120291"/>
                <a:gd name="connsiteX7" fmla="*/ 1444 w 64477"/>
                <a:gd name="connsiteY7" fmla="*/ 113846 h 120291"/>
                <a:gd name="connsiteX8" fmla="*/ 1444 w 64477"/>
                <a:gd name="connsiteY8" fmla="*/ 120367 h 120291"/>
                <a:gd name="connsiteX9" fmla="*/ 32975 w 64477"/>
                <a:gd name="connsiteY9" fmla="*/ 119643 h 120291"/>
                <a:gd name="connsiteX10" fmla="*/ 64682 w 64477"/>
                <a:gd name="connsiteY10" fmla="*/ 120367 h 120291"/>
                <a:gd name="connsiteX11" fmla="*/ 64682 w 64477"/>
                <a:gd name="connsiteY11" fmla="*/ 113846 h 120291"/>
                <a:gd name="connsiteX12" fmla="*/ 57951 w 64477"/>
                <a:gd name="connsiteY12" fmla="*/ 113846 h 120291"/>
                <a:gd name="connsiteX13" fmla="*/ 40237 w 64477"/>
                <a:gd name="connsiteY13" fmla="*/ 105512 h 120291"/>
                <a:gd name="connsiteX14" fmla="*/ 40237 w 64477"/>
                <a:gd name="connsiteY14" fmla="*/ 5149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20291">
                  <a:moveTo>
                    <a:pt x="40237" y="5149"/>
                  </a:moveTo>
                  <a:cubicBezTo>
                    <a:pt x="40237" y="257"/>
                    <a:pt x="39883" y="76"/>
                    <a:pt x="34923" y="76"/>
                  </a:cubicBezTo>
                  <a:cubicBezTo>
                    <a:pt x="23586" y="11489"/>
                    <a:pt x="7467" y="11671"/>
                    <a:pt x="205" y="11671"/>
                  </a:cubicBezTo>
                  <a:lnTo>
                    <a:pt x="205" y="18192"/>
                  </a:lnTo>
                  <a:cubicBezTo>
                    <a:pt x="4456" y="18192"/>
                    <a:pt x="16147" y="18192"/>
                    <a:pt x="25889" y="13120"/>
                  </a:cubicBezTo>
                  <a:lnTo>
                    <a:pt x="25889" y="105512"/>
                  </a:lnTo>
                  <a:cubicBezTo>
                    <a:pt x="25889" y="111491"/>
                    <a:pt x="25889" y="113846"/>
                    <a:pt x="8176" y="113846"/>
                  </a:cubicBezTo>
                  <a:lnTo>
                    <a:pt x="1444" y="113846"/>
                  </a:lnTo>
                  <a:lnTo>
                    <a:pt x="1444" y="120367"/>
                  </a:lnTo>
                  <a:cubicBezTo>
                    <a:pt x="4633" y="120186"/>
                    <a:pt x="26421" y="119643"/>
                    <a:pt x="32975" y="119643"/>
                  </a:cubicBezTo>
                  <a:cubicBezTo>
                    <a:pt x="38466" y="119643"/>
                    <a:pt x="60785" y="120186"/>
                    <a:pt x="64682" y="120367"/>
                  </a:cubicBezTo>
                  <a:lnTo>
                    <a:pt x="64682" y="113846"/>
                  </a:lnTo>
                  <a:lnTo>
                    <a:pt x="57951" y="113846"/>
                  </a:lnTo>
                  <a:cubicBezTo>
                    <a:pt x="40237" y="113846"/>
                    <a:pt x="40237" y="111491"/>
                    <a:pt x="40237" y="105512"/>
                  </a:cubicBezTo>
                  <a:lnTo>
                    <a:pt x="40237" y="5149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6E025A-1C33-C5DD-3818-9B9D6D7BBC6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400829" y="4540914"/>
              <a:ext cx="58707" cy="258802"/>
            </a:xfrm>
            <a:custGeom>
              <a:avLst/>
              <a:gdLst>
                <a:gd name="connsiteX0" fmla="*/ 58917 w 58707"/>
                <a:gd name="connsiteY0" fmla="*/ 256289 h 258802"/>
                <a:gd name="connsiteX1" fmla="*/ 54615 w 58707"/>
                <a:gd name="connsiteY1" fmla="*/ 250595 h 258802"/>
                <a:gd name="connsiteX2" fmla="*/ 14886 w 58707"/>
                <a:gd name="connsiteY2" fmla="*/ 129476 h 258802"/>
                <a:gd name="connsiteX3" fmla="*/ 55627 w 58707"/>
                <a:gd name="connsiteY3" fmla="*/ 7062 h 258802"/>
                <a:gd name="connsiteX4" fmla="*/ 58917 w 58707"/>
                <a:gd name="connsiteY4" fmla="*/ 2663 h 258802"/>
                <a:gd name="connsiteX5" fmla="*/ 56386 w 58707"/>
                <a:gd name="connsiteY5" fmla="*/ 75 h 258802"/>
                <a:gd name="connsiteX6" fmla="*/ 16151 w 58707"/>
                <a:gd name="connsiteY6" fmla="*/ 50541 h 258802"/>
                <a:gd name="connsiteX7" fmla="*/ 209 w 58707"/>
                <a:gd name="connsiteY7" fmla="*/ 129476 h 258802"/>
                <a:gd name="connsiteX8" fmla="*/ 16910 w 58707"/>
                <a:gd name="connsiteY8" fmla="*/ 210222 h 258802"/>
                <a:gd name="connsiteX9" fmla="*/ 56386 w 58707"/>
                <a:gd name="connsiteY9" fmla="*/ 258877 h 258802"/>
                <a:gd name="connsiteX10" fmla="*/ 58917 w 58707"/>
                <a:gd name="connsiteY10" fmla="*/ 256289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8802">
                  <a:moveTo>
                    <a:pt x="58917" y="256289"/>
                  </a:moveTo>
                  <a:cubicBezTo>
                    <a:pt x="58917" y="255513"/>
                    <a:pt x="58917" y="254995"/>
                    <a:pt x="54615" y="250595"/>
                  </a:cubicBezTo>
                  <a:cubicBezTo>
                    <a:pt x="22984" y="217986"/>
                    <a:pt x="14886" y="169073"/>
                    <a:pt x="14886" y="129476"/>
                  </a:cubicBezTo>
                  <a:cubicBezTo>
                    <a:pt x="14886" y="84444"/>
                    <a:pt x="24502" y="39413"/>
                    <a:pt x="55627" y="7062"/>
                  </a:cubicBezTo>
                  <a:cubicBezTo>
                    <a:pt x="58917" y="3957"/>
                    <a:pt x="58917" y="3439"/>
                    <a:pt x="58917" y="2663"/>
                  </a:cubicBezTo>
                  <a:cubicBezTo>
                    <a:pt x="58917" y="851"/>
                    <a:pt x="57905" y="75"/>
                    <a:pt x="56386" y="75"/>
                  </a:cubicBezTo>
                  <a:cubicBezTo>
                    <a:pt x="53856" y="75"/>
                    <a:pt x="31081" y="17673"/>
                    <a:pt x="16151" y="50541"/>
                  </a:cubicBezTo>
                  <a:cubicBezTo>
                    <a:pt x="3246" y="79009"/>
                    <a:pt x="209" y="107736"/>
                    <a:pt x="209" y="129476"/>
                  </a:cubicBezTo>
                  <a:cubicBezTo>
                    <a:pt x="209" y="149662"/>
                    <a:pt x="2993" y="180977"/>
                    <a:pt x="16910" y="210222"/>
                  </a:cubicBezTo>
                  <a:cubicBezTo>
                    <a:pt x="32093" y="242055"/>
                    <a:pt x="53856" y="258877"/>
                    <a:pt x="56386" y="258877"/>
                  </a:cubicBezTo>
                  <a:cubicBezTo>
                    <a:pt x="57905" y="258877"/>
                    <a:pt x="58917" y="258101"/>
                    <a:pt x="58917" y="256289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C7F367-653D-6E4D-AEC6-D85EC3BE424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481524" y="4620626"/>
              <a:ext cx="167519" cy="117237"/>
            </a:xfrm>
            <a:custGeom>
              <a:avLst/>
              <a:gdLst>
                <a:gd name="connsiteX0" fmla="*/ 109784 w 167519"/>
                <a:gd name="connsiteY0" fmla="*/ 26731 h 117237"/>
                <a:gd name="connsiteX1" fmla="*/ 113580 w 167519"/>
                <a:gd name="connsiteY1" fmla="*/ 9909 h 117237"/>
                <a:gd name="connsiteX2" fmla="*/ 106241 w 167519"/>
                <a:gd name="connsiteY2" fmla="*/ 2922 h 117237"/>
                <a:gd name="connsiteX3" fmla="*/ 96878 w 167519"/>
                <a:gd name="connsiteY3" fmla="*/ 10168 h 117237"/>
                <a:gd name="connsiteX4" fmla="*/ 82454 w 167519"/>
                <a:gd name="connsiteY4" fmla="*/ 68140 h 117237"/>
                <a:gd name="connsiteX5" fmla="*/ 80177 w 167519"/>
                <a:gd name="connsiteY5" fmla="*/ 85221 h 117237"/>
                <a:gd name="connsiteX6" fmla="*/ 80430 w 167519"/>
                <a:gd name="connsiteY6" fmla="*/ 89879 h 117237"/>
                <a:gd name="connsiteX7" fmla="*/ 57149 w 167519"/>
                <a:gd name="connsiteY7" fmla="*/ 111618 h 117237"/>
                <a:gd name="connsiteX8" fmla="*/ 36905 w 167519"/>
                <a:gd name="connsiteY8" fmla="*/ 88067 h 117237"/>
                <a:gd name="connsiteX9" fmla="*/ 50064 w 167519"/>
                <a:gd name="connsiteY9" fmla="*/ 37860 h 117237"/>
                <a:gd name="connsiteX10" fmla="*/ 54366 w 167519"/>
                <a:gd name="connsiteY10" fmla="*/ 21297 h 117237"/>
                <a:gd name="connsiteX11" fmla="*/ 33616 w 167519"/>
                <a:gd name="connsiteY11" fmla="*/ 75 h 117237"/>
                <a:gd name="connsiteX12" fmla="*/ 213 w 167519"/>
                <a:gd name="connsiteY12" fmla="*/ 39930 h 117237"/>
                <a:gd name="connsiteX13" fmla="*/ 3249 w 167519"/>
                <a:gd name="connsiteY13" fmla="*/ 42518 h 117237"/>
                <a:gd name="connsiteX14" fmla="*/ 7298 w 167519"/>
                <a:gd name="connsiteY14" fmla="*/ 37860 h 117237"/>
                <a:gd name="connsiteX15" fmla="*/ 32856 w 167519"/>
                <a:gd name="connsiteY15" fmla="*/ 5768 h 117237"/>
                <a:gd name="connsiteX16" fmla="*/ 39183 w 167519"/>
                <a:gd name="connsiteY16" fmla="*/ 14309 h 117237"/>
                <a:gd name="connsiteX17" fmla="*/ 34628 w 167519"/>
                <a:gd name="connsiteY17" fmla="*/ 32425 h 117237"/>
                <a:gd name="connsiteX18" fmla="*/ 20457 w 167519"/>
                <a:gd name="connsiteY18" fmla="*/ 84703 h 117237"/>
                <a:gd name="connsiteX19" fmla="*/ 56390 w 167519"/>
                <a:gd name="connsiteY19" fmla="*/ 117312 h 117237"/>
                <a:gd name="connsiteX20" fmla="*/ 82708 w 167519"/>
                <a:gd name="connsiteY20" fmla="*/ 99196 h 117237"/>
                <a:gd name="connsiteX21" fmla="*/ 114339 w 167519"/>
                <a:gd name="connsiteY21" fmla="*/ 117312 h 117237"/>
                <a:gd name="connsiteX22" fmla="*/ 151031 w 167519"/>
                <a:gd name="connsiteY22" fmla="*/ 85479 h 117237"/>
                <a:gd name="connsiteX23" fmla="*/ 167733 w 167519"/>
                <a:gd name="connsiteY23" fmla="*/ 18191 h 117237"/>
                <a:gd name="connsiteX24" fmla="*/ 156598 w 167519"/>
                <a:gd name="connsiteY24" fmla="*/ 75 h 117237"/>
                <a:gd name="connsiteX25" fmla="*/ 143946 w 167519"/>
                <a:gd name="connsiteY25" fmla="*/ 12497 h 117237"/>
                <a:gd name="connsiteX26" fmla="*/ 147742 w 167519"/>
                <a:gd name="connsiteY26" fmla="*/ 19485 h 117237"/>
                <a:gd name="connsiteX27" fmla="*/ 156851 w 167519"/>
                <a:gd name="connsiteY27" fmla="*/ 41483 h 117237"/>
                <a:gd name="connsiteX28" fmla="*/ 142934 w 167519"/>
                <a:gd name="connsiteY28" fmla="*/ 88844 h 117237"/>
                <a:gd name="connsiteX29" fmla="*/ 115098 w 167519"/>
                <a:gd name="connsiteY29" fmla="*/ 111618 h 117237"/>
                <a:gd name="connsiteX30" fmla="*/ 96372 w 167519"/>
                <a:gd name="connsiteY30" fmla="*/ 89103 h 117237"/>
                <a:gd name="connsiteX31" fmla="*/ 99156 w 167519"/>
                <a:gd name="connsiteY31" fmla="*/ 70210 h 117237"/>
                <a:gd name="connsiteX32" fmla="*/ 109784 w 167519"/>
                <a:gd name="connsiteY32" fmla="*/ 26731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519" h="117237">
                  <a:moveTo>
                    <a:pt x="109784" y="26731"/>
                  </a:moveTo>
                  <a:cubicBezTo>
                    <a:pt x="111049" y="21038"/>
                    <a:pt x="113580" y="11462"/>
                    <a:pt x="113580" y="9909"/>
                  </a:cubicBezTo>
                  <a:cubicBezTo>
                    <a:pt x="113580" y="5251"/>
                    <a:pt x="110037" y="2922"/>
                    <a:pt x="106241" y="2922"/>
                  </a:cubicBezTo>
                  <a:cubicBezTo>
                    <a:pt x="103205" y="2922"/>
                    <a:pt x="98650" y="4992"/>
                    <a:pt x="96878" y="10168"/>
                  </a:cubicBezTo>
                  <a:cubicBezTo>
                    <a:pt x="96119" y="11980"/>
                    <a:pt x="84226" y="61411"/>
                    <a:pt x="82454" y="68140"/>
                  </a:cubicBezTo>
                  <a:cubicBezTo>
                    <a:pt x="80683" y="75904"/>
                    <a:pt x="80177" y="80562"/>
                    <a:pt x="80177" y="85221"/>
                  </a:cubicBezTo>
                  <a:cubicBezTo>
                    <a:pt x="80177" y="88067"/>
                    <a:pt x="80177" y="88585"/>
                    <a:pt x="80430" y="89879"/>
                  </a:cubicBezTo>
                  <a:cubicBezTo>
                    <a:pt x="74610" y="103596"/>
                    <a:pt x="67018" y="111618"/>
                    <a:pt x="57149" y="111618"/>
                  </a:cubicBezTo>
                  <a:cubicBezTo>
                    <a:pt x="36905" y="111618"/>
                    <a:pt x="36905" y="92467"/>
                    <a:pt x="36905" y="88067"/>
                  </a:cubicBezTo>
                  <a:cubicBezTo>
                    <a:pt x="36905" y="79786"/>
                    <a:pt x="38171" y="69693"/>
                    <a:pt x="50064" y="37860"/>
                  </a:cubicBezTo>
                  <a:cubicBezTo>
                    <a:pt x="52848" y="30096"/>
                    <a:pt x="54366" y="26473"/>
                    <a:pt x="54366" y="21297"/>
                  </a:cubicBezTo>
                  <a:cubicBezTo>
                    <a:pt x="54366" y="9650"/>
                    <a:pt x="46015" y="75"/>
                    <a:pt x="33616" y="75"/>
                  </a:cubicBezTo>
                  <a:cubicBezTo>
                    <a:pt x="9576" y="75"/>
                    <a:pt x="213" y="37601"/>
                    <a:pt x="213" y="39930"/>
                  </a:cubicBezTo>
                  <a:cubicBezTo>
                    <a:pt x="213" y="42518"/>
                    <a:pt x="2743" y="42518"/>
                    <a:pt x="3249" y="42518"/>
                  </a:cubicBezTo>
                  <a:cubicBezTo>
                    <a:pt x="5780" y="42518"/>
                    <a:pt x="6033" y="42001"/>
                    <a:pt x="7298" y="37860"/>
                  </a:cubicBezTo>
                  <a:cubicBezTo>
                    <a:pt x="14131" y="13791"/>
                    <a:pt x="24000" y="5768"/>
                    <a:pt x="32856" y="5768"/>
                  </a:cubicBezTo>
                  <a:cubicBezTo>
                    <a:pt x="35134" y="5768"/>
                    <a:pt x="39183" y="6027"/>
                    <a:pt x="39183" y="14309"/>
                  </a:cubicBezTo>
                  <a:cubicBezTo>
                    <a:pt x="39183" y="20779"/>
                    <a:pt x="36399" y="28025"/>
                    <a:pt x="34628" y="32425"/>
                  </a:cubicBezTo>
                  <a:cubicBezTo>
                    <a:pt x="23494" y="62964"/>
                    <a:pt x="20457" y="74869"/>
                    <a:pt x="20457" y="84703"/>
                  </a:cubicBezTo>
                  <a:cubicBezTo>
                    <a:pt x="20457" y="108254"/>
                    <a:pt x="37411" y="117312"/>
                    <a:pt x="56390" y="117312"/>
                  </a:cubicBezTo>
                  <a:cubicBezTo>
                    <a:pt x="60692" y="117312"/>
                    <a:pt x="72585" y="117312"/>
                    <a:pt x="82708" y="99196"/>
                  </a:cubicBezTo>
                  <a:cubicBezTo>
                    <a:pt x="89287" y="115759"/>
                    <a:pt x="106747" y="117312"/>
                    <a:pt x="114339" y="117312"/>
                  </a:cubicBezTo>
                  <a:cubicBezTo>
                    <a:pt x="133318" y="117312"/>
                    <a:pt x="144452" y="101008"/>
                    <a:pt x="151031" y="85479"/>
                  </a:cubicBezTo>
                  <a:cubicBezTo>
                    <a:pt x="159635" y="65293"/>
                    <a:pt x="167733" y="30613"/>
                    <a:pt x="167733" y="18191"/>
                  </a:cubicBezTo>
                  <a:cubicBezTo>
                    <a:pt x="167733" y="3957"/>
                    <a:pt x="160900" y="75"/>
                    <a:pt x="156598" y="75"/>
                  </a:cubicBezTo>
                  <a:cubicBezTo>
                    <a:pt x="150272" y="75"/>
                    <a:pt x="143946" y="6804"/>
                    <a:pt x="143946" y="12497"/>
                  </a:cubicBezTo>
                  <a:cubicBezTo>
                    <a:pt x="143946" y="15862"/>
                    <a:pt x="145464" y="17414"/>
                    <a:pt x="147742" y="19485"/>
                  </a:cubicBezTo>
                  <a:cubicBezTo>
                    <a:pt x="150525" y="22332"/>
                    <a:pt x="156851" y="29061"/>
                    <a:pt x="156851" y="41483"/>
                  </a:cubicBezTo>
                  <a:cubicBezTo>
                    <a:pt x="156851" y="50282"/>
                    <a:pt x="149513" y="75645"/>
                    <a:pt x="142934" y="88844"/>
                  </a:cubicBezTo>
                  <a:cubicBezTo>
                    <a:pt x="136354" y="102560"/>
                    <a:pt x="127498" y="111618"/>
                    <a:pt x="115098" y="111618"/>
                  </a:cubicBezTo>
                  <a:cubicBezTo>
                    <a:pt x="103205" y="111618"/>
                    <a:pt x="96372" y="103854"/>
                    <a:pt x="96372" y="89103"/>
                  </a:cubicBezTo>
                  <a:cubicBezTo>
                    <a:pt x="96372" y="81856"/>
                    <a:pt x="98144" y="73833"/>
                    <a:pt x="99156" y="70210"/>
                  </a:cubicBezTo>
                  <a:lnTo>
                    <a:pt x="109784" y="2673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6601A2A-1F29-65CD-4C07-5FFA1B18171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676583" y="4540914"/>
              <a:ext cx="58707" cy="258802"/>
            </a:xfrm>
            <a:custGeom>
              <a:avLst/>
              <a:gdLst>
                <a:gd name="connsiteX0" fmla="*/ 58928 w 58707"/>
                <a:gd name="connsiteY0" fmla="*/ 129476 h 258802"/>
                <a:gd name="connsiteX1" fmla="*/ 42227 w 58707"/>
                <a:gd name="connsiteY1" fmla="*/ 48730 h 258802"/>
                <a:gd name="connsiteX2" fmla="*/ 2751 w 58707"/>
                <a:gd name="connsiteY2" fmla="*/ 75 h 258802"/>
                <a:gd name="connsiteX3" fmla="*/ 220 w 58707"/>
                <a:gd name="connsiteY3" fmla="*/ 2663 h 258802"/>
                <a:gd name="connsiteX4" fmla="*/ 5028 w 58707"/>
                <a:gd name="connsiteY4" fmla="*/ 8615 h 258802"/>
                <a:gd name="connsiteX5" fmla="*/ 44251 w 58707"/>
                <a:gd name="connsiteY5" fmla="*/ 129476 h 258802"/>
                <a:gd name="connsiteX6" fmla="*/ 3510 w 58707"/>
                <a:gd name="connsiteY6" fmla="*/ 251889 h 258802"/>
                <a:gd name="connsiteX7" fmla="*/ 220 w 58707"/>
                <a:gd name="connsiteY7" fmla="*/ 256289 h 258802"/>
                <a:gd name="connsiteX8" fmla="*/ 2751 w 58707"/>
                <a:gd name="connsiteY8" fmla="*/ 258877 h 258802"/>
                <a:gd name="connsiteX9" fmla="*/ 42986 w 58707"/>
                <a:gd name="connsiteY9" fmla="*/ 208411 h 258802"/>
                <a:gd name="connsiteX10" fmla="*/ 58928 w 58707"/>
                <a:gd name="connsiteY10" fmla="*/ 129476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8802">
                  <a:moveTo>
                    <a:pt x="58928" y="129476"/>
                  </a:moveTo>
                  <a:cubicBezTo>
                    <a:pt x="58928" y="109289"/>
                    <a:pt x="56145" y="77974"/>
                    <a:pt x="42227" y="48730"/>
                  </a:cubicBezTo>
                  <a:cubicBezTo>
                    <a:pt x="27044" y="16897"/>
                    <a:pt x="5281" y="75"/>
                    <a:pt x="2751" y="75"/>
                  </a:cubicBezTo>
                  <a:cubicBezTo>
                    <a:pt x="1233" y="75"/>
                    <a:pt x="220" y="1110"/>
                    <a:pt x="220" y="2663"/>
                  </a:cubicBezTo>
                  <a:cubicBezTo>
                    <a:pt x="220" y="3439"/>
                    <a:pt x="220" y="3957"/>
                    <a:pt x="5028" y="8615"/>
                  </a:cubicBezTo>
                  <a:cubicBezTo>
                    <a:pt x="29827" y="34237"/>
                    <a:pt x="44251" y="75386"/>
                    <a:pt x="44251" y="129476"/>
                  </a:cubicBezTo>
                  <a:cubicBezTo>
                    <a:pt x="44251" y="173731"/>
                    <a:pt x="34888" y="219280"/>
                    <a:pt x="3510" y="251889"/>
                  </a:cubicBezTo>
                  <a:cubicBezTo>
                    <a:pt x="220" y="254995"/>
                    <a:pt x="220" y="255513"/>
                    <a:pt x="220" y="256289"/>
                  </a:cubicBezTo>
                  <a:cubicBezTo>
                    <a:pt x="220" y="257842"/>
                    <a:pt x="1233" y="258877"/>
                    <a:pt x="2751" y="258877"/>
                  </a:cubicBezTo>
                  <a:cubicBezTo>
                    <a:pt x="5281" y="258877"/>
                    <a:pt x="28056" y="241278"/>
                    <a:pt x="42986" y="208411"/>
                  </a:cubicBezTo>
                  <a:cubicBezTo>
                    <a:pt x="55892" y="179942"/>
                    <a:pt x="58928" y="151215"/>
                    <a:pt x="58928" y="129476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67A246C-BBBB-778F-7C8E-229DEC2C665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845029" y="4640036"/>
              <a:ext cx="168278" cy="60559"/>
            </a:xfrm>
            <a:custGeom>
              <a:avLst/>
              <a:gdLst>
                <a:gd name="connsiteX0" fmla="*/ 159902 w 168278"/>
                <a:gd name="connsiteY0" fmla="*/ 10427 h 60559"/>
                <a:gd name="connsiteX1" fmla="*/ 168506 w 168278"/>
                <a:gd name="connsiteY1" fmla="*/ 5251 h 60559"/>
                <a:gd name="connsiteX2" fmla="*/ 160155 w 168278"/>
                <a:gd name="connsiteY2" fmla="*/ 75 h 60559"/>
                <a:gd name="connsiteX3" fmla="*/ 8578 w 168278"/>
                <a:gd name="connsiteY3" fmla="*/ 75 h 60559"/>
                <a:gd name="connsiteX4" fmla="*/ 227 w 168278"/>
                <a:gd name="connsiteY4" fmla="*/ 5251 h 60559"/>
                <a:gd name="connsiteX5" fmla="*/ 8831 w 168278"/>
                <a:gd name="connsiteY5" fmla="*/ 10427 h 60559"/>
                <a:gd name="connsiteX6" fmla="*/ 159902 w 168278"/>
                <a:gd name="connsiteY6" fmla="*/ 10427 h 60559"/>
                <a:gd name="connsiteX7" fmla="*/ 160155 w 168278"/>
                <a:gd name="connsiteY7" fmla="*/ 60634 h 60559"/>
                <a:gd name="connsiteX8" fmla="*/ 168506 w 168278"/>
                <a:gd name="connsiteY8" fmla="*/ 55458 h 60559"/>
                <a:gd name="connsiteX9" fmla="*/ 159902 w 168278"/>
                <a:gd name="connsiteY9" fmla="*/ 50282 h 60559"/>
                <a:gd name="connsiteX10" fmla="*/ 8831 w 168278"/>
                <a:gd name="connsiteY10" fmla="*/ 50282 h 60559"/>
                <a:gd name="connsiteX11" fmla="*/ 227 w 168278"/>
                <a:gd name="connsiteY11" fmla="*/ 55458 h 60559"/>
                <a:gd name="connsiteX12" fmla="*/ 8578 w 168278"/>
                <a:gd name="connsiteY12" fmla="*/ 60634 h 60559"/>
                <a:gd name="connsiteX13" fmla="*/ 160155 w 168278"/>
                <a:gd name="connsiteY13" fmla="*/ 60634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0559">
                  <a:moveTo>
                    <a:pt x="159902" y="10427"/>
                  </a:moveTo>
                  <a:cubicBezTo>
                    <a:pt x="163698" y="10427"/>
                    <a:pt x="168506" y="10427"/>
                    <a:pt x="168506" y="5251"/>
                  </a:cubicBezTo>
                  <a:cubicBezTo>
                    <a:pt x="168506" y="75"/>
                    <a:pt x="163698" y="75"/>
                    <a:pt x="160155" y="75"/>
                  </a:cubicBezTo>
                  <a:lnTo>
                    <a:pt x="8578" y="75"/>
                  </a:lnTo>
                  <a:cubicBezTo>
                    <a:pt x="5035" y="75"/>
                    <a:pt x="227" y="75"/>
                    <a:pt x="227" y="5251"/>
                  </a:cubicBezTo>
                  <a:cubicBezTo>
                    <a:pt x="227" y="10427"/>
                    <a:pt x="5035" y="10427"/>
                    <a:pt x="8831" y="10427"/>
                  </a:cubicBezTo>
                  <a:lnTo>
                    <a:pt x="159902" y="10427"/>
                  </a:lnTo>
                  <a:close/>
                  <a:moveTo>
                    <a:pt x="160155" y="60634"/>
                  </a:moveTo>
                  <a:cubicBezTo>
                    <a:pt x="163698" y="60634"/>
                    <a:pt x="168506" y="60634"/>
                    <a:pt x="168506" y="55458"/>
                  </a:cubicBezTo>
                  <a:cubicBezTo>
                    <a:pt x="168506" y="50282"/>
                    <a:pt x="163698" y="50282"/>
                    <a:pt x="159902" y="50282"/>
                  </a:cubicBezTo>
                  <a:lnTo>
                    <a:pt x="8831" y="50282"/>
                  </a:lnTo>
                  <a:cubicBezTo>
                    <a:pt x="5035" y="50282"/>
                    <a:pt x="227" y="50282"/>
                    <a:pt x="227" y="55458"/>
                  </a:cubicBezTo>
                  <a:cubicBezTo>
                    <a:pt x="227" y="60634"/>
                    <a:pt x="5035" y="60634"/>
                    <a:pt x="8578" y="60634"/>
                  </a:cubicBezTo>
                  <a:lnTo>
                    <a:pt x="160155" y="60634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D205E30-28F9-8867-5846-E8FBEB521B8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112138" y="4489152"/>
              <a:ext cx="336810" cy="362323"/>
            </a:xfrm>
            <a:custGeom>
              <a:avLst/>
              <a:gdLst>
                <a:gd name="connsiteX0" fmla="*/ 306429 w 336810"/>
                <a:gd name="connsiteY0" fmla="*/ 362388 h 362323"/>
                <a:gd name="connsiteX1" fmla="*/ 337048 w 336810"/>
                <a:gd name="connsiteY1" fmla="*/ 279572 h 362323"/>
                <a:gd name="connsiteX2" fmla="*/ 330722 w 336810"/>
                <a:gd name="connsiteY2" fmla="*/ 279572 h 362323"/>
                <a:gd name="connsiteX3" fmla="*/ 264929 w 336810"/>
                <a:gd name="connsiteY3" fmla="*/ 331850 h 362323"/>
                <a:gd name="connsiteX4" fmla="*/ 186230 w 336810"/>
                <a:gd name="connsiteY4" fmla="*/ 339873 h 362323"/>
                <a:gd name="connsiteX5" fmla="*/ 33640 w 336810"/>
                <a:gd name="connsiteY5" fmla="*/ 339873 h 362323"/>
                <a:gd name="connsiteX6" fmla="*/ 162443 w 336810"/>
                <a:gd name="connsiteY6" fmla="*/ 185368 h 362323"/>
                <a:gd name="connsiteX7" fmla="*/ 164721 w 336810"/>
                <a:gd name="connsiteY7" fmla="*/ 181227 h 362323"/>
                <a:gd name="connsiteX8" fmla="*/ 162949 w 336810"/>
                <a:gd name="connsiteY8" fmla="*/ 177345 h 362323"/>
                <a:gd name="connsiteX9" fmla="*/ 45027 w 336810"/>
                <a:gd name="connsiteY9" fmla="*/ 12488 h 362323"/>
                <a:gd name="connsiteX10" fmla="*/ 183699 w 336810"/>
                <a:gd name="connsiteY10" fmla="*/ 12488 h 362323"/>
                <a:gd name="connsiteX11" fmla="*/ 242913 w 336810"/>
                <a:gd name="connsiteY11" fmla="*/ 16629 h 362323"/>
                <a:gd name="connsiteX12" fmla="*/ 298585 w 336810"/>
                <a:gd name="connsiteY12" fmla="*/ 36039 h 362323"/>
                <a:gd name="connsiteX13" fmla="*/ 330722 w 336810"/>
                <a:gd name="connsiteY13" fmla="*/ 72789 h 362323"/>
                <a:gd name="connsiteX14" fmla="*/ 337048 w 336810"/>
                <a:gd name="connsiteY14" fmla="*/ 72789 h 362323"/>
                <a:gd name="connsiteX15" fmla="*/ 306429 w 336810"/>
                <a:gd name="connsiteY15" fmla="*/ 65 h 362323"/>
                <a:gd name="connsiteX16" fmla="*/ 7323 w 336810"/>
                <a:gd name="connsiteY16" fmla="*/ 65 h 362323"/>
                <a:gd name="connsiteX17" fmla="*/ 490 w 336810"/>
                <a:gd name="connsiteY17" fmla="*/ 1877 h 362323"/>
                <a:gd name="connsiteX18" fmla="*/ 237 w 336810"/>
                <a:gd name="connsiteY18" fmla="*/ 10417 h 362323"/>
                <a:gd name="connsiteX19" fmla="*/ 134101 w 336810"/>
                <a:gd name="connsiteY19" fmla="*/ 197790 h 362323"/>
                <a:gd name="connsiteX20" fmla="*/ 3021 w 336810"/>
                <a:gd name="connsiteY20" fmla="*/ 354883 h 362323"/>
                <a:gd name="connsiteX21" fmla="*/ 490 w 336810"/>
                <a:gd name="connsiteY21" fmla="*/ 359542 h 362323"/>
                <a:gd name="connsiteX22" fmla="*/ 7323 w 336810"/>
                <a:gd name="connsiteY22" fmla="*/ 362388 h 362323"/>
                <a:gd name="connsiteX23" fmla="*/ 306429 w 336810"/>
                <a:gd name="connsiteY23" fmla="*/ 362388 h 36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810" h="362323">
                  <a:moveTo>
                    <a:pt x="306429" y="362388"/>
                  </a:moveTo>
                  <a:lnTo>
                    <a:pt x="337048" y="279572"/>
                  </a:lnTo>
                  <a:lnTo>
                    <a:pt x="330722" y="279572"/>
                  </a:lnTo>
                  <a:cubicBezTo>
                    <a:pt x="320853" y="306487"/>
                    <a:pt x="294030" y="324086"/>
                    <a:pt x="264929" y="331850"/>
                  </a:cubicBezTo>
                  <a:cubicBezTo>
                    <a:pt x="259615" y="333144"/>
                    <a:pt x="234816" y="339873"/>
                    <a:pt x="186230" y="339873"/>
                  </a:cubicBezTo>
                  <a:lnTo>
                    <a:pt x="33640" y="339873"/>
                  </a:lnTo>
                  <a:lnTo>
                    <a:pt x="162443" y="185368"/>
                  </a:lnTo>
                  <a:cubicBezTo>
                    <a:pt x="164215" y="183297"/>
                    <a:pt x="164721" y="182521"/>
                    <a:pt x="164721" y="181227"/>
                  </a:cubicBezTo>
                  <a:cubicBezTo>
                    <a:pt x="164721" y="180709"/>
                    <a:pt x="164721" y="179933"/>
                    <a:pt x="162949" y="177345"/>
                  </a:cubicBezTo>
                  <a:lnTo>
                    <a:pt x="45027" y="12488"/>
                  </a:lnTo>
                  <a:lnTo>
                    <a:pt x="183699" y="12488"/>
                  </a:lnTo>
                  <a:cubicBezTo>
                    <a:pt x="217608" y="12488"/>
                    <a:pt x="240636" y="16111"/>
                    <a:pt x="242913" y="16629"/>
                  </a:cubicBezTo>
                  <a:cubicBezTo>
                    <a:pt x="256578" y="18699"/>
                    <a:pt x="278594" y="23099"/>
                    <a:pt x="298585" y="36039"/>
                  </a:cubicBezTo>
                  <a:cubicBezTo>
                    <a:pt x="304911" y="40180"/>
                    <a:pt x="322118" y="51826"/>
                    <a:pt x="330722" y="72789"/>
                  </a:cubicBezTo>
                  <a:lnTo>
                    <a:pt x="337048" y="72789"/>
                  </a:lnTo>
                  <a:lnTo>
                    <a:pt x="306429" y="65"/>
                  </a:lnTo>
                  <a:lnTo>
                    <a:pt x="7323" y="65"/>
                  </a:lnTo>
                  <a:cubicBezTo>
                    <a:pt x="1503" y="65"/>
                    <a:pt x="1250" y="324"/>
                    <a:pt x="490" y="1877"/>
                  </a:cubicBezTo>
                  <a:cubicBezTo>
                    <a:pt x="237" y="2653"/>
                    <a:pt x="237" y="7571"/>
                    <a:pt x="237" y="10417"/>
                  </a:cubicBezTo>
                  <a:lnTo>
                    <a:pt x="134101" y="197790"/>
                  </a:lnTo>
                  <a:lnTo>
                    <a:pt x="3021" y="354883"/>
                  </a:lnTo>
                  <a:cubicBezTo>
                    <a:pt x="490" y="357989"/>
                    <a:pt x="490" y="359283"/>
                    <a:pt x="490" y="359542"/>
                  </a:cubicBezTo>
                  <a:cubicBezTo>
                    <a:pt x="490" y="362388"/>
                    <a:pt x="2768" y="362388"/>
                    <a:pt x="7323" y="362388"/>
                  </a:cubicBezTo>
                  <a:lnTo>
                    <a:pt x="306429" y="362388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1BE2E1B-647C-8FA6-852A-F8859A873F4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253254" y="4920258"/>
              <a:ext cx="53672" cy="121921"/>
            </a:xfrm>
            <a:custGeom>
              <a:avLst/>
              <a:gdLst>
                <a:gd name="connsiteX0" fmla="*/ 49310 w 53672"/>
                <a:gd name="connsiteY0" fmla="*/ 6971 h 121921"/>
                <a:gd name="connsiteX1" fmla="*/ 42224 w 53672"/>
                <a:gd name="connsiteY1" fmla="*/ 86 h 121921"/>
                <a:gd name="connsiteX2" fmla="*/ 32305 w 53672"/>
                <a:gd name="connsiteY2" fmla="*/ 10050 h 121921"/>
                <a:gd name="connsiteX3" fmla="*/ 39390 w 53672"/>
                <a:gd name="connsiteY3" fmla="*/ 16935 h 121921"/>
                <a:gd name="connsiteX4" fmla="*/ 49310 w 53672"/>
                <a:gd name="connsiteY4" fmla="*/ 6971 h 121921"/>
                <a:gd name="connsiteX5" fmla="*/ 13174 w 53672"/>
                <a:gd name="connsiteY5" fmla="*/ 99001 h 121921"/>
                <a:gd name="connsiteX6" fmla="*/ 11580 w 53672"/>
                <a:gd name="connsiteY6" fmla="*/ 106609 h 121921"/>
                <a:gd name="connsiteX7" fmla="*/ 28408 w 53672"/>
                <a:gd name="connsiteY7" fmla="*/ 122008 h 121921"/>
                <a:gd name="connsiteX8" fmla="*/ 53915 w 53672"/>
                <a:gd name="connsiteY8" fmla="*/ 94290 h 121921"/>
                <a:gd name="connsiteX9" fmla="*/ 51081 w 53672"/>
                <a:gd name="connsiteY9" fmla="*/ 91935 h 121921"/>
                <a:gd name="connsiteX10" fmla="*/ 47716 w 53672"/>
                <a:gd name="connsiteY10" fmla="*/ 95015 h 121921"/>
                <a:gd name="connsiteX11" fmla="*/ 28939 w 53672"/>
                <a:gd name="connsiteY11" fmla="*/ 116936 h 121921"/>
                <a:gd name="connsiteX12" fmla="*/ 24511 w 53672"/>
                <a:gd name="connsiteY12" fmla="*/ 110595 h 121921"/>
                <a:gd name="connsiteX13" fmla="*/ 27345 w 53672"/>
                <a:gd name="connsiteY13" fmla="*/ 99001 h 121921"/>
                <a:gd name="connsiteX14" fmla="*/ 33013 w 53672"/>
                <a:gd name="connsiteY14" fmla="*/ 84508 h 121921"/>
                <a:gd name="connsiteX15" fmla="*/ 41693 w 53672"/>
                <a:gd name="connsiteY15" fmla="*/ 61500 h 121921"/>
                <a:gd name="connsiteX16" fmla="*/ 42756 w 53672"/>
                <a:gd name="connsiteY16" fmla="*/ 55703 h 121921"/>
                <a:gd name="connsiteX17" fmla="*/ 25928 w 53672"/>
                <a:gd name="connsiteY17" fmla="*/ 40304 h 121921"/>
                <a:gd name="connsiteX18" fmla="*/ 243 w 53672"/>
                <a:gd name="connsiteY18" fmla="*/ 68022 h 121921"/>
                <a:gd name="connsiteX19" fmla="*/ 3255 w 53672"/>
                <a:gd name="connsiteY19" fmla="*/ 70377 h 121921"/>
                <a:gd name="connsiteX20" fmla="*/ 6443 w 53672"/>
                <a:gd name="connsiteY20" fmla="*/ 67479 h 121921"/>
                <a:gd name="connsiteX21" fmla="*/ 25396 w 53672"/>
                <a:gd name="connsiteY21" fmla="*/ 45377 h 121921"/>
                <a:gd name="connsiteX22" fmla="*/ 29825 w 53672"/>
                <a:gd name="connsiteY22" fmla="*/ 51717 h 121921"/>
                <a:gd name="connsiteX23" fmla="*/ 24334 w 53672"/>
                <a:gd name="connsiteY23" fmla="*/ 69834 h 121921"/>
                <a:gd name="connsiteX24" fmla="*/ 13174 w 53672"/>
                <a:gd name="connsiteY24" fmla="*/ 99001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310" y="6971"/>
                  </a:moveTo>
                  <a:cubicBezTo>
                    <a:pt x="49310" y="4072"/>
                    <a:pt x="47184" y="86"/>
                    <a:pt x="42224" y="86"/>
                  </a:cubicBezTo>
                  <a:cubicBezTo>
                    <a:pt x="37442" y="86"/>
                    <a:pt x="32305" y="4797"/>
                    <a:pt x="32305" y="10050"/>
                  </a:cubicBezTo>
                  <a:cubicBezTo>
                    <a:pt x="32305" y="13130"/>
                    <a:pt x="34608" y="16935"/>
                    <a:pt x="39390" y="16935"/>
                  </a:cubicBezTo>
                  <a:cubicBezTo>
                    <a:pt x="44527" y="16935"/>
                    <a:pt x="49310" y="11862"/>
                    <a:pt x="49310" y="6971"/>
                  </a:cubicBezTo>
                  <a:close/>
                  <a:moveTo>
                    <a:pt x="13174" y="99001"/>
                  </a:moveTo>
                  <a:cubicBezTo>
                    <a:pt x="12466" y="101356"/>
                    <a:pt x="11580" y="103530"/>
                    <a:pt x="11580" y="106609"/>
                  </a:cubicBezTo>
                  <a:cubicBezTo>
                    <a:pt x="11580" y="115124"/>
                    <a:pt x="18665" y="122008"/>
                    <a:pt x="28408" y="122008"/>
                  </a:cubicBezTo>
                  <a:cubicBezTo>
                    <a:pt x="46121" y="122008"/>
                    <a:pt x="53915" y="97008"/>
                    <a:pt x="53915" y="94290"/>
                  </a:cubicBezTo>
                  <a:cubicBezTo>
                    <a:pt x="53915" y="91935"/>
                    <a:pt x="51613" y="91935"/>
                    <a:pt x="51081" y="91935"/>
                  </a:cubicBezTo>
                  <a:cubicBezTo>
                    <a:pt x="48601" y="91935"/>
                    <a:pt x="48424" y="93022"/>
                    <a:pt x="47716" y="95015"/>
                  </a:cubicBezTo>
                  <a:cubicBezTo>
                    <a:pt x="43641" y="109508"/>
                    <a:pt x="35848" y="116936"/>
                    <a:pt x="28939" y="116936"/>
                  </a:cubicBezTo>
                  <a:cubicBezTo>
                    <a:pt x="25396" y="116936"/>
                    <a:pt x="24511" y="114581"/>
                    <a:pt x="24511" y="110595"/>
                  </a:cubicBezTo>
                  <a:cubicBezTo>
                    <a:pt x="24511" y="106428"/>
                    <a:pt x="25751" y="102986"/>
                    <a:pt x="27345" y="99001"/>
                  </a:cubicBezTo>
                  <a:cubicBezTo>
                    <a:pt x="29116" y="94109"/>
                    <a:pt x="31065" y="89218"/>
                    <a:pt x="33013" y="84508"/>
                  </a:cubicBezTo>
                  <a:cubicBezTo>
                    <a:pt x="34608" y="80160"/>
                    <a:pt x="40984" y="63674"/>
                    <a:pt x="41693" y="61500"/>
                  </a:cubicBezTo>
                  <a:cubicBezTo>
                    <a:pt x="42224" y="59689"/>
                    <a:pt x="42756" y="57515"/>
                    <a:pt x="42756" y="55703"/>
                  </a:cubicBezTo>
                  <a:cubicBezTo>
                    <a:pt x="42756" y="47188"/>
                    <a:pt x="35670" y="40304"/>
                    <a:pt x="25928" y="40304"/>
                  </a:cubicBezTo>
                  <a:cubicBezTo>
                    <a:pt x="8391" y="40304"/>
                    <a:pt x="243" y="64942"/>
                    <a:pt x="243" y="68022"/>
                  </a:cubicBezTo>
                  <a:cubicBezTo>
                    <a:pt x="243" y="70377"/>
                    <a:pt x="2723" y="70377"/>
                    <a:pt x="3255" y="70377"/>
                  </a:cubicBezTo>
                  <a:cubicBezTo>
                    <a:pt x="5734" y="70377"/>
                    <a:pt x="5912" y="69471"/>
                    <a:pt x="6443" y="67479"/>
                  </a:cubicBezTo>
                  <a:cubicBezTo>
                    <a:pt x="11049" y="51899"/>
                    <a:pt x="18842" y="45377"/>
                    <a:pt x="25396" y="45377"/>
                  </a:cubicBezTo>
                  <a:cubicBezTo>
                    <a:pt x="28231" y="45377"/>
                    <a:pt x="29825" y="46826"/>
                    <a:pt x="29825" y="51717"/>
                  </a:cubicBezTo>
                  <a:cubicBezTo>
                    <a:pt x="29825" y="55884"/>
                    <a:pt x="28762" y="58602"/>
                    <a:pt x="24334" y="69834"/>
                  </a:cubicBezTo>
                  <a:lnTo>
                    <a:pt x="13174" y="9900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6D7D52-FA5C-8B10-68B2-32DEB3CB6F3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535773" y="4540914"/>
              <a:ext cx="10122" cy="258802"/>
            </a:xfrm>
            <a:custGeom>
              <a:avLst/>
              <a:gdLst>
                <a:gd name="connsiteX0" fmla="*/ 10376 w 10122"/>
                <a:gd name="connsiteY0" fmla="*/ 9392 h 258802"/>
                <a:gd name="connsiteX1" fmla="*/ 5315 w 10122"/>
                <a:gd name="connsiteY1" fmla="*/ 75 h 258802"/>
                <a:gd name="connsiteX2" fmla="*/ 253 w 10122"/>
                <a:gd name="connsiteY2" fmla="*/ 9392 h 258802"/>
                <a:gd name="connsiteX3" fmla="*/ 253 w 10122"/>
                <a:gd name="connsiteY3" fmla="*/ 249560 h 258802"/>
                <a:gd name="connsiteX4" fmla="*/ 5315 w 10122"/>
                <a:gd name="connsiteY4" fmla="*/ 258877 h 258802"/>
                <a:gd name="connsiteX5" fmla="*/ 10376 w 10122"/>
                <a:gd name="connsiteY5" fmla="*/ 249560 h 258802"/>
                <a:gd name="connsiteX6" fmla="*/ 10376 w 10122"/>
                <a:gd name="connsiteY6" fmla="*/ 9392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8802">
                  <a:moveTo>
                    <a:pt x="10376" y="9392"/>
                  </a:moveTo>
                  <a:cubicBezTo>
                    <a:pt x="10376" y="4733"/>
                    <a:pt x="10376" y="75"/>
                    <a:pt x="5315" y="75"/>
                  </a:cubicBezTo>
                  <a:cubicBezTo>
                    <a:pt x="253" y="75"/>
                    <a:pt x="253" y="4733"/>
                    <a:pt x="253" y="9392"/>
                  </a:cubicBezTo>
                  <a:lnTo>
                    <a:pt x="253" y="249560"/>
                  </a:lnTo>
                  <a:cubicBezTo>
                    <a:pt x="253" y="254219"/>
                    <a:pt x="253" y="258877"/>
                    <a:pt x="5315" y="258877"/>
                  </a:cubicBezTo>
                  <a:cubicBezTo>
                    <a:pt x="10376" y="258877"/>
                    <a:pt x="10376" y="254219"/>
                    <a:pt x="10376" y="249560"/>
                  </a:cubicBezTo>
                  <a:lnTo>
                    <a:pt x="10376" y="9392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DDC6EF-36CA-2175-9941-485ABB9809C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583290" y="4620626"/>
              <a:ext cx="167519" cy="117237"/>
            </a:xfrm>
            <a:custGeom>
              <a:avLst/>
              <a:gdLst>
                <a:gd name="connsiteX0" fmla="*/ 109827 w 167519"/>
                <a:gd name="connsiteY0" fmla="*/ 26731 h 117237"/>
                <a:gd name="connsiteX1" fmla="*/ 113623 w 167519"/>
                <a:gd name="connsiteY1" fmla="*/ 9909 h 117237"/>
                <a:gd name="connsiteX2" fmla="*/ 106285 w 167519"/>
                <a:gd name="connsiteY2" fmla="*/ 2922 h 117237"/>
                <a:gd name="connsiteX3" fmla="*/ 96922 w 167519"/>
                <a:gd name="connsiteY3" fmla="*/ 10168 h 117237"/>
                <a:gd name="connsiteX4" fmla="*/ 82498 w 167519"/>
                <a:gd name="connsiteY4" fmla="*/ 68140 h 117237"/>
                <a:gd name="connsiteX5" fmla="*/ 80220 w 167519"/>
                <a:gd name="connsiteY5" fmla="*/ 85221 h 117237"/>
                <a:gd name="connsiteX6" fmla="*/ 80473 w 167519"/>
                <a:gd name="connsiteY6" fmla="*/ 89879 h 117237"/>
                <a:gd name="connsiteX7" fmla="*/ 57193 w 167519"/>
                <a:gd name="connsiteY7" fmla="*/ 111618 h 117237"/>
                <a:gd name="connsiteX8" fmla="*/ 36949 w 167519"/>
                <a:gd name="connsiteY8" fmla="*/ 88067 h 117237"/>
                <a:gd name="connsiteX9" fmla="*/ 50107 w 167519"/>
                <a:gd name="connsiteY9" fmla="*/ 37860 h 117237"/>
                <a:gd name="connsiteX10" fmla="*/ 54409 w 167519"/>
                <a:gd name="connsiteY10" fmla="*/ 21297 h 117237"/>
                <a:gd name="connsiteX11" fmla="*/ 33659 w 167519"/>
                <a:gd name="connsiteY11" fmla="*/ 75 h 117237"/>
                <a:gd name="connsiteX12" fmla="*/ 256 w 167519"/>
                <a:gd name="connsiteY12" fmla="*/ 39930 h 117237"/>
                <a:gd name="connsiteX13" fmla="*/ 3293 w 167519"/>
                <a:gd name="connsiteY13" fmla="*/ 42518 h 117237"/>
                <a:gd name="connsiteX14" fmla="*/ 7342 w 167519"/>
                <a:gd name="connsiteY14" fmla="*/ 37860 h 117237"/>
                <a:gd name="connsiteX15" fmla="*/ 32900 w 167519"/>
                <a:gd name="connsiteY15" fmla="*/ 5768 h 117237"/>
                <a:gd name="connsiteX16" fmla="*/ 39226 w 167519"/>
                <a:gd name="connsiteY16" fmla="*/ 14309 h 117237"/>
                <a:gd name="connsiteX17" fmla="*/ 34671 w 167519"/>
                <a:gd name="connsiteY17" fmla="*/ 32425 h 117237"/>
                <a:gd name="connsiteX18" fmla="*/ 20500 w 167519"/>
                <a:gd name="connsiteY18" fmla="*/ 84703 h 117237"/>
                <a:gd name="connsiteX19" fmla="*/ 56434 w 167519"/>
                <a:gd name="connsiteY19" fmla="*/ 117312 h 117237"/>
                <a:gd name="connsiteX20" fmla="*/ 82751 w 167519"/>
                <a:gd name="connsiteY20" fmla="*/ 99196 h 117237"/>
                <a:gd name="connsiteX21" fmla="*/ 114382 w 167519"/>
                <a:gd name="connsiteY21" fmla="*/ 117312 h 117237"/>
                <a:gd name="connsiteX22" fmla="*/ 151075 w 167519"/>
                <a:gd name="connsiteY22" fmla="*/ 85479 h 117237"/>
                <a:gd name="connsiteX23" fmla="*/ 167776 w 167519"/>
                <a:gd name="connsiteY23" fmla="*/ 18191 h 117237"/>
                <a:gd name="connsiteX24" fmla="*/ 156642 w 167519"/>
                <a:gd name="connsiteY24" fmla="*/ 75 h 117237"/>
                <a:gd name="connsiteX25" fmla="*/ 143989 w 167519"/>
                <a:gd name="connsiteY25" fmla="*/ 12497 h 117237"/>
                <a:gd name="connsiteX26" fmla="*/ 147785 w 167519"/>
                <a:gd name="connsiteY26" fmla="*/ 19485 h 117237"/>
                <a:gd name="connsiteX27" fmla="*/ 156895 w 167519"/>
                <a:gd name="connsiteY27" fmla="*/ 41483 h 117237"/>
                <a:gd name="connsiteX28" fmla="*/ 142977 w 167519"/>
                <a:gd name="connsiteY28" fmla="*/ 88844 h 117237"/>
                <a:gd name="connsiteX29" fmla="*/ 115141 w 167519"/>
                <a:gd name="connsiteY29" fmla="*/ 111618 h 117237"/>
                <a:gd name="connsiteX30" fmla="*/ 96416 w 167519"/>
                <a:gd name="connsiteY30" fmla="*/ 89103 h 117237"/>
                <a:gd name="connsiteX31" fmla="*/ 99199 w 167519"/>
                <a:gd name="connsiteY31" fmla="*/ 70210 h 117237"/>
                <a:gd name="connsiteX32" fmla="*/ 109827 w 167519"/>
                <a:gd name="connsiteY32" fmla="*/ 26731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519" h="117237">
                  <a:moveTo>
                    <a:pt x="109827" y="26731"/>
                  </a:moveTo>
                  <a:cubicBezTo>
                    <a:pt x="111093" y="21038"/>
                    <a:pt x="113623" y="11462"/>
                    <a:pt x="113623" y="9909"/>
                  </a:cubicBezTo>
                  <a:cubicBezTo>
                    <a:pt x="113623" y="5251"/>
                    <a:pt x="110080" y="2922"/>
                    <a:pt x="106285" y="2922"/>
                  </a:cubicBezTo>
                  <a:cubicBezTo>
                    <a:pt x="103248" y="2922"/>
                    <a:pt x="98693" y="4992"/>
                    <a:pt x="96922" y="10168"/>
                  </a:cubicBezTo>
                  <a:cubicBezTo>
                    <a:pt x="96163" y="11980"/>
                    <a:pt x="84269" y="61411"/>
                    <a:pt x="82498" y="68140"/>
                  </a:cubicBezTo>
                  <a:cubicBezTo>
                    <a:pt x="80726" y="75904"/>
                    <a:pt x="80220" y="80562"/>
                    <a:pt x="80220" y="85221"/>
                  </a:cubicBezTo>
                  <a:cubicBezTo>
                    <a:pt x="80220" y="88067"/>
                    <a:pt x="80220" y="88585"/>
                    <a:pt x="80473" y="89879"/>
                  </a:cubicBezTo>
                  <a:cubicBezTo>
                    <a:pt x="74653" y="103596"/>
                    <a:pt x="67062" y="111618"/>
                    <a:pt x="57193" y="111618"/>
                  </a:cubicBezTo>
                  <a:cubicBezTo>
                    <a:pt x="36949" y="111618"/>
                    <a:pt x="36949" y="92467"/>
                    <a:pt x="36949" y="88067"/>
                  </a:cubicBezTo>
                  <a:cubicBezTo>
                    <a:pt x="36949" y="79786"/>
                    <a:pt x="38214" y="69693"/>
                    <a:pt x="50107" y="37860"/>
                  </a:cubicBezTo>
                  <a:cubicBezTo>
                    <a:pt x="52891" y="30096"/>
                    <a:pt x="54409" y="26473"/>
                    <a:pt x="54409" y="21297"/>
                  </a:cubicBezTo>
                  <a:cubicBezTo>
                    <a:pt x="54409" y="9650"/>
                    <a:pt x="46058" y="75"/>
                    <a:pt x="33659" y="75"/>
                  </a:cubicBezTo>
                  <a:cubicBezTo>
                    <a:pt x="9619" y="75"/>
                    <a:pt x="256" y="37601"/>
                    <a:pt x="256" y="39930"/>
                  </a:cubicBezTo>
                  <a:cubicBezTo>
                    <a:pt x="256" y="42518"/>
                    <a:pt x="2787" y="42518"/>
                    <a:pt x="3293" y="42518"/>
                  </a:cubicBezTo>
                  <a:cubicBezTo>
                    <a:pt x="5823" y="42518"/>
                    <a:pt x="6076" y="42001"/>
                    <a:pt x="7342" y="37860"/>
                  </a:cubicBezTo>
                  <a:cubicBezTo>
                    <a:pt x="14174" y="13791"/>
                    <a:pt x="24043" y="5768"/>
                    <a:pt x="32900" y="5768"/>
                  </a:cubicBezTo>
                  <a:cubicBezTo>
                    <a:pt x="35177" y="5768"/>
                    <a:pt x="39226" y="6027"/>
                    <a:pt x="39226" y="14309"/>
                  </a:cubicBezTo>
                  <a:cubicBezTo>
                    <a:pt x="39226" y="20779"/>
                    <a:pt x="36443" y="28025"/>
                    <a:pt x="34671" y="32425"/>
                  </a:cubicBezTo>
                  <a:cubicBezTo>
                    <a:pt x="23537" y="62964"/>
                    <a:pt x="20500" y="74869"/>
                    <a:pt x="20500" y="84703"/>
                  </a:cubicBezTo>
                  <a:cubicBezTo>
                    <a:pt x="20500" y="108254"/>
                    <a:pt x="37455" y="117312"/>
                    <a:pt x="56434" y="117312"/>
                  </a:cubicBezTo>
                  <a:cubicBezTo>
                    <a:pt x="60735" y="117312"/>
                    <a:pt x="72629" y="117312"/>
                    <a:pt x="82751" y="99196"/>
                  </a:cubicBezTo>
                  <a:cubicBezTo>
                    <a:pt x="89330" y="115759"/>
                    <a:pt x="106791" y="117312"/>
                    <a:pt x="114382" y="117312"/>
                  </a:cubicBezTo>
                  <a:cubicBezTo>
                    <a:pt x="133361" y="117312"/>
                    <a:pt x="144495" y="101008"/>
                    <a:pt x="151075" y="85479"/>
                  </a:cubicBezTo>
                  <a:cubicBezTo>
                    <a:pt x="159678" y="65293"/>
                    <a:pt x="167776" y="30613"/>
                    <a:pt x="167776" y="18191"/>
                  </a:cubicBezTo>
                  <a:cubicBezTo>
                    <a:pt x="167776" y="3957"/>
                    <a:pt x="160944" y="75"/>
                    <a:pt x="156642" y="75"/>
                  </a:cubicBezTo>
                  <a:cubicBezTo>
                    <a:pt x="150316" y="75"/>
                    <a:pt x="143989" y="6804"/>
                    <a:pt x="143989" y="12497"/>
                  </a:cubicBezTo>
                  <a:cubicBezTo>
                    <a:pt x="143989" y="15862"/>
                    <a:pt x="145508" y="17414"/>
                    <a:pt x="147785" y="19485"/>
                  </a:cubicBezTo>
                  <a:cubicBezTo>
                    <a:pt x="150569" y="22332"/>
                    <a:pt x="156895" y="29061"/>
                    <a:pt x="156895" y="41483"/>
                  </a:cubicBezTo>
                  <a:cubicBezTo>
                    <a:pt x="156895" y="50282"/>
                    <a:pt x="149556" y="75645"/>
                    <a:pt x="142977" y="88844"/>
                  </a:cubicBezTo>
                  <a:cubicBezTo>
                    <a:pt x="136398" y="102560"/>
                    <a:pt x="127541" y="111618"/>
                    <a:pt x="115141" y="111618"/>
                  </a:cubicBezTo>
                  <a:cubicBezTo>
                    <a:pt x="103248" y="111618"/>
                    <a:pt x="96416" y="103854"/>
                    <a:pt x="96416" y="89103"/>
                  </a:cubicBezTo>
                  <a:cubicBezTo>
                    <a:pt x="96416" y="81856"/>
                    <a:pt x="98187" y="73833"/>
                    <a:pt x="99199" y="70210"/>
                  </a:cubicBezTo>
                  <a:lnTo>
                    <a:pt x="109827" y="2673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48AB3AA-5DE9-4C65-4BA2-E1CCC476468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765441" y="4653726"/>
              <a:ext cx="53672" cy="121921"/>
            </a:xfrm>
            <a:custGeom>
              <a:avLst/>
              <a:gdLst>
                <a:gd name="connsiteX0" fmla="*/ 49330 w 53672"/>
                <a:gd name="connsiteY0" fmla="*/ 6960 h 121921"/>
                <a:gd name="connsiteX1" fmla="*/ 42245 w 53672"/>
                <a:gd name="connsiteY1" fmla="*/ 76 h 121921"/>
                <a:gd name="connsiteX2" fmla="*/ 32325 w 53672"/>
                <a:gd name="connsiteY2" fmla="*/ 10040 h 121921"/>
                <a:gd name="connsiteX3" fmla="*/ 39410 w 53672"/>
                <a:gd name="connsiteY3" fmla="*/ 16924 h 121921"/>
                <a:gd name="connsiteX4" fmla="*/ 49330 w 53672"/>
                <a:gd name="connsiteY4" fmla="*/ 6960 h 121921"/>
                <a:gd name="connsiteX5" fmla="*/ 13194 w 53672"/>
                <a:gd name="connsiteY5" fmla="*/ 98990 h 121921"/>
                <a:gd name="connsiteX6" fmla="*/ 11600 w 53672"/>
                <a:gd name="connsiteY6" fmla="*/ 106599 h 121921"/>
                <a:gd name="connsiteX7" fmla="*/ 28428 w 53672"/>
                <a:gd name="connsiteY7" fmla="*/ 121998 h 121921"/>
                <a:gd name="connsiteX8" fmla="*/ 53936 w 53672"/>
                <a:gd name="connsiteY8" fmla="*/ 94280 h 121921"/>
                <a:gd name="connsiteX9" fmla="*/ 51101 w 53672"/>
                <a:gd name="connsiteY9" fmla="*/ 91925 h 121921"/>
                <a:gd name="connsiteX10" fmla="*/ 47736 w 53672"/>
                <a:gd name="connsiteY10" fmla="*/ 95005 h 121921"/>
                <a:gd name="connsiteX11" fmla="*/ 28959 w 53672"/>
                <a:gd name="connsiteY11" fmla="*/ 116925 h 121921"/>
                <a:gd name="connsiteX12" fmla="*/ 24531 w 53672"/>
                <a:gd name="connsiteY12" fmla="*/ 110585 h 121921"/>
                <a:gd name="connsiteX13" fmla="*/ 27365 w 53672"/>
                <a:gd name="connsiteY13" fmla="*/ 98990 h 121921"/>
                <a:gd name="connsiteX14" fmla="*/ 33034 w 53672"/>
                <a:gd name="connsiteY14" fmla="*/ 84497 h 121921"/>
                <a:gd name="connsiteX15" fmla="*/ 41713 w 53672"/>
                <a:gd name="connsiteY15" fmla="*/ 61490 h 121921"/>
                <a:gd name="connsiteX16" fmla="*/ 42776 w 53672"/>
                <a:gd name="connsiteY16" fmla="*/ 55693 h 121921"/>
                <a:gd name="connsiteX17" fmla="*/ 25948 w 53672"/>
                <a:gd name="connsiteY17" fmla="*/ 40294 h 121921"/>
                <a:gd name="connsiteX18" fmla="*/ 263 w 53672"/>
                <a:gd name="connsiteY18" fmla="*/ 68012 h 121921"/>
                <a:gd name="connsiteX19" fmla="*/ 3275 w 53672"/>
                <a:gd name="connsiteY19" fmla="*/ 70367 h 121921"/>
                <a:gd name="connsiteX20" fmla="*/ 6463 w 53672"/>
                <a:gd name="connsiteY20" fmla="*/ 67468 h 121921"/>
                <a:gd name="connsiteX21" fmla="*/ 25417 w 53672"/>
                <a:gd name="connsiteY21" fmla="*/ 45367 h 121921"/>
                <a:gd name="connsiteX22" fmla="*/ 29845 w 53672"/>
                <a:gd name="connsiteY22" fmla="*/ 51707 h 121921"/>
                <a:gd name="connsiteX23" fmla="*/ 24354 w 53672"/>
                <a:gd name="connsiteY23" fmla="*/ 69823 h 121921"/>
                <a:gd name="connsiteX24" fmla="*/ 13194 w 53672"/>
                <a:gd name="connsiteY24" fmla="*/ 98990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330" y="6960"/>
                  </a:moveTo>
                  <a:cubicBezTo>
                    <a:pt x="49330" y="4062"/>
                    <a:pt x="47204" y="76"/>
                    <a:pt x="42245" y="76"/>
                  </a:cubicBezTo>
                  <a:cubicBezTo>
                    <a:pt x="37462" y="76"/>
                    <a:pt x="32325" y="4786"/>
                    <a:pt x="32325" y="10040"/>
                  </a:cubicBezTo>
                  <a:cubicBezTo>
                    <a:pt x="32325" y="13120"/>
                    <a:pt x="34628" y="16924"/>
                    <a:pt x="39410" y="16924"/>
                  </a:cubicBezTo>
                  <a:cubicBezTo>
                    <a:pt x="44547" y="16924"/>
                    <a:pt x="49330" y="11852"/>
                    <a:pt x="49330" y="6960"/>
                  </a:cubicBezTo>
                  <a:close/>
                  <a:moveTo>
                    <a:pt x="13194" y="98990"/>
                  </a:moveTo>
                  <a:cubicBezTo>
                    <a:pt x="12486" y="101346"/>
                    <a:pt x="11600" y="103519"/>
                    <a:pt x="11600" y="106599"/>
                  </a:cubicBezTo>
                  <a:cubicBezTo>
                    <a:pt x="11600" y="115114"/>
                    <a:pt x="18686" y="121998"/>
                    <a:pt x="28428" y="121998"/>
                  </a:cubicBezTo>
                  <a:cubicBezTo>
                    <a:pt x="46142" y="121998"/>
                    <a:pt x="53936" y="96998"/>
                    <a:pt x="53936" y="94280"/>
                  </a:cubicBezTo>
                  <a:cubicBezTo>
                    <a:pt x="53936" y="91925"/>
                    <a:pt x="51633" y="91925"/>
                    <a:pt x="51101" y="91925"/>
                  </a:cubicBezTo>
                  <a:cubicBezTo>
                    <a:pt x="48621" y="91925"/>
                    <a:pt x="48444" y="93012"/>
                    <a:pt x="47736" y="95005"/>
                  </a:cubicBezTo>
                  <a:cubicBezTo>
                    <a:pt x="43662" y="109498"/>
                    <a:pt x="35868" y="116925"/>
                    <a:pt x="28959" y="116925"/>
                  </a:cubicBezTo>
                  <a:cubicBezTo>
                    <a:pt x="25417" y="116925"/>
                    <a:pt x="24531" y="114570"/>
                    <a:pt x="24531" y="110585"/>
                  </a:cubicBezTo>
                  <a:cubicBezTo>
                    <a:pt x="24531" y="106418"/>
                    <a:pt x="25771" y="102976"/>
                    <a:pt x="27365" y="98990"/>
                  </a:cubicBezTo>
                  <a:cubicBezTo>
                    <a:pt x="29137" y="94099"/>
                    <a:pt x="31085" y="89208"/>
                    <a:pt x="33034" y="84497"/>
                  </a:cubicBezTo>
                  <a:cubicBezTo>
                    <a:pt x="34628" y="80150"/>
                    <a:pt x="41005" y="63664"/>
                    <a:pt x="41713" y="61490"/>
                  </a:cubicBezTo>
                  <a:cubicBezTo>
                    <a:pt x="42245" y="59678"/>
                    <a:pt x="42776" y="57504"/>
                    <a:pt x="42776" y="55693"/>
                  </a:cubicBezTo>
                  <a:cubicBezTo>
                    <a:pt x="42776" y="47178"/>
                    <a:pt x="35691" y="40294"/>
                    <a:pt x="25948" y="40294"/>
                  </a:cubicBezTo>
                  <a:cubicBezTo>
                    <a:pt x="8412" y="40294"/>
                    <a:pt x="263" y="64932"/>
                    <a:pt x="263" y="68012"/>
                  </a:cubicBezTo>
                  <a:cubicBezTo>
                    <a:pt x="263" y="70367"/>
                    <a:pt x="2743" y="70367"/>
                    <a:pt x="3275" y="70367"/>
                  </a:cubicBezTo>
                  <a:cubicBezTo>
                    <a:pt x="5755" y="70367"/>
                    <a:pt x="5932" y="69461"/>
                    <a:pt x="6463" y="67468"/>
                  </a:cubicBezTo>
                  <a:cubicBezTo>
                    <a:pt x="11069" y="51888"/>
                    <a:pt x="18863" y="45367"/>
                    <a:pt x="25417" y="45367"/>
                  </a:cubicBezTo>
                  <a:cubicBezTo>
                    <a:pt x="28251" y="45367"/>
                    <a:pt x="29845" y="46816"/>
                    <a:pt x="29845" y="51707"/>
                  </a:cubicBezTo>
                  <a:cubicBezTo>
                    <a:pt x="29845" y="55874"/>
                    <a:pt x="28782" y="58591"/>
                    <a:pt x="24354" y="69823"/>
                  </a:cubicBezTo>
                  <a:lnTo>
                    <a:pt x="13194" y="98990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2459AAD-32F5-7669-9FD3-6F6ADC8B8D9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871477" y="4540914"/>
              <a:ext cx="10122" cy="258802"/>
            </a:xfrm>
            <a:custGeom>
              <a:avLst/>
              <a:gdLst>
                <a:gd name="connsiteX0" fmla="*/ 10389 w 10122"/>
                <a:gd name="connsiteY0" fmla="*/ 9392 h 258802"/>
                <a:gd name="connsiteX1" fmla="*/ 5328 w 10122"/>
                <a:gd name="connsiteY1" fmla="*/ 75 h 258802"/>
                <a:gd name="connsiteX2" fmla="*/ 267 w 10122"/>
                <a:gd name="connsiteY2" fmla="*/ 9392 h 258802"/>
                <a:gd name="connsiteX3" fmla="*/ 267 w 10122"/>
                <a:gd name="connsiteY3" fmla="*/ 249560 h 258802"/>
                <a:gd name="connsiteX4" fmla="*/ 5328 w 10122"/>
                <a:gd name="connsiteY4" fmla="*/ 258877 h 258802"/>
                <a:gd name="connsiteX5" fmla="*/ 10389 w 10122"/>
                <a:gd name="connsiteY5" fmla="*/ 249560 h 258802"/>
                <a:gd name="connsiteX6" fmla="*/ 10389 w 10122"/>
                <a:gd name="connsiteY6" fmla="*/ 9392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8802">
                  <a:moveTo>
                    <a:pt x="10389" y="9392"/>
                  </a:moveTo>
                  <a:cubicBezTo>
                    <a:pt x="10389" y="4733"/>
                    <a:pt x="10389" y="75"/>
                    <a:pt x="5328" y="75"/>
                  </a:cubicBezTo>
                  <a:cubicBezTo>
                    <a:pt x="267" y="75"/>
                    <a:pt x="267" y="4733"/>
                    <a:pt x="267" y="9392"/>
                  </a:cubicBezTo>
                  <a:lnTo>
                    <a:pt x="267" y="249560"/>
                  </a:lnTo>
                  <a:cubicBezTo>
                    <a:pt x="267" y="254219"/>
                    <a:pt x="267" y="258877"/>
                    <a:pt x="5328" y="258877"/>
                  </a:cubicBezTo>
                  <a:cubicBezTo>
                    <a:pt x="10389" y="258877"/>
                    <a:pt x="10389" y="254219"/>
                    <a:pt x="10389" y="249560"/>
                  </a:cubicBezTo>
                  <a:lnTo>
                    <a:pt x="10389" y="9392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556DC6F-EFF2-6A7B-96EA-7030FBC184E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30300" y="4076700"/>
            <a:ext cx="1676897" cy="553027"/>
            <a:chOff x="6190351" y="5767747"/>
            <a:chExt cx="1676897" cy="553027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FEE80D-3562-11E3-88B0-38EE1377586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190351" y="5836849"/>
              <a:ext cx="152272" cy="176761"/>
            </a:xfrm>
            <a:custGeom>
              <a:avLst/>
              <a:gdLst>
                <a:gd name="connsiteX0" fmla="*/ 84656 w 152272"/>
                <a:gd name="connsiteY0" fmla="*/ 20261 h 176761"/>
                <a:gd name="connsiteX1" fmla="*/ 111379 w 152272"/>
                <a:gd name="connsiteY1" fmla="*/ 8098 h 176761"/>
                <a:gd name="connsiteX2" fmla="*/ 120959 w 152272"/>
                <a:gd name="connsiteY2" fmla="*/ 3180 h 176761"/>
                <a:gd name="connsiteX3" fmla="*/ 116925 w 152272"/>
                <a:gd name="connsiteY3" fmla="*/ 75 h 176761"/>
                <a:gd name="connsiteX4" fmla="*/ 79613 w 152272"/>
                <a:gd name="connsiteY4" fmla="*/ 851 h 176761"/>
                <a:gd name="connsiteX5" fmla="*/ 46083 w 152272"/>
                <a:gd name="connsiteY5" fmla="*/ 75 h 176761"/>
                <a:gd name="connsiteX6" fmla="*/ 41293 w 152272"/>
                <a:gd name="connsiteY6" fmla="*/ 5251 h 176761"/>
                <a:gd name="connsiteX7" fmla="*/ 48352 w 152272"/>
                <a:gd name="connsiteY7" fmla="*/ 8098 h 176761"/>
                <a:gd name="connsiteX8" fmla="*/ 57932 w 152272"/>
                <a:gd name="connsiteY8" fmla="*/ 8615 h 176761"/>
                <a:gd name="connsiteX9" fmla="*/ 64739 w 152272"/>
                <a:gd name="connsiteY9" fmla="*/ 12756 h 176761"/>
                <a:gd name="connsiteX10" fmla="*/ 63731 w 152272"/>
                <a:gd name="connsiteY10" fmla="*/ 17673 h 176761"/>
                <a:gd name="connsiteX11" fmla="*/ 29948 w 152272"/>
                <a:gd name="connsiteY11" fmla="*/ 156650 h 176761"/>
                <a:gd name="connsiteX12" fmla="*/ 7007 w 152272"/>
                <a:gd name="connsiteY12" fmla="*/ 168814 h 176761"/>
                <a:gd name="connsiteX13" fmla="*/ 200 w 152272"/>
                <a:gd name="connsiteY13" fmla="*/ 173990 h 176761"/>
                <a:gd name="connsiteX14" fmla="*/ 7007 w 152272"/>
                <a:gd name="connsiteY14" fmla="*/ 176837 h 176761"/>
                <a:gd name="connsiteX15" fmla="*/ 123732 w 152272"/>
                <a:gd name="connsiteY15" fmla="*/ 176837 h 176761"/>
                <a:gd name="connsiteX16" fmla="*/ 131547 w 152272"/>
                <a:gd name="connsiteY16" fmla="*/ 172437 h 176761"/>
                <a:gd name="connsiteX17" fmla="*/ 151464 w 152272"/>
                <a:gd name="connsiteY17" fmla="*/ 116536 h 176761"/>
                <a:gd name="connsiteX18" fmla="*/ 152472 w 152272"/>
                <a:gd name="connsiteY18" fmla="*/ 112912 h 176761"/>
                <a:gd name="connsiteX19" fmla="*/ 149447 w 152272"/>
                <a:gd name="connsiteY19" fmla="*/ 110066 h 176761"/>
                <a:gd name="connsiteX20" fmla="*/ 145161 w 152272"/>
                <a:gd name="connsiteY20" fmla="*/ 115500 h 176761"/>
                <a:gd name="connsiteX21" fmla="*/ 81882 w 152272"/>
                <a:gd name="connsiteY21" fmla="*/ 168814 h 176761"/>
                <a:gd name="connsiteX22" fmla="*/ 58184 w 152272"/>
                <a:gd name="connsiteY22" fmla="*/ 168814 h 176761"/>
                <a:gd name="connsiteX23" fmla="*/ 52638 w 152272"/>
                <a:gd name="connsiteY23" fmla="*/ 168555 h 176761"/>
                <a:gd name="connsiteX24" fmla="*/ 49361 w 152272"/>
                <a:gd name="connsiteY24" fmla="*/ 165967 h 176761"/>
                <a:gd name="connsiteX25" fmla="*/ 50621 w 152272"/>
                <a:gd name="connsiteY25" fmla="*/ 160014 h 176761"/>
                <a:gd name="connsiteX26" fmla="*/ 84656 w 152272"/>
                <a:gd name="connsiteY26" fmla="*/ 20261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272" h="176761">
                  <a:moveTo>
                    <a:pt x="84656" y="20261"/>
                  </a:moveTo>
                  <a:cubicBezTo>
                    <a:pt x="86925" y="10944"/>
                    <a:pt x="87681" y="8098"/>
                    <a:pt x="111379" y="8098"/>
                  </a:cubicBezTo>
                  <a:cubicBezTo>
                    <a:pt x="118942" y="8098"/>
                    <a:pt x="120959" y="8098"/>
                    <a:pt x="120959" y="3180"/>
                  </a:cubicBezTo>
                  <a:cubicBezTo>
                    <a:pt x="120959" y="75"/>
                    <a:pt x="118186" y="75"/>
                    <a:pt x="116925" y="75"/>
                  </a:cubicBezTo>
                  <a:cubicBezTo>
                    <a:pt x="108606" y="75"/>
                    <a:pt x="87933" y="851"/>
                    <a:pt x="79613" y="851"/>
                  </a:cubicBezTo>
                  <a:cubicBezTo>
                    <a:pt x="72050" y="851"/>
                    <a:pt x="53646" y="75"/>
                    <a:pt x="46083" y="75"/>
                  </a:cubicBezTo>
                  <a:cubicBezTo>
                    <a:pt x="44319" y="75"/>
                    <a:pt x="41293" y="75"/>
                    <a:pt x="41293" y="5251"/>
                  </a:cubicBezTo>
                  <a:cubicBezTo>
                    <a:pt x="41293" y="8098"/>
                    <a:pt x="43562" y="8098"/>
                    <a:pt x="48352" y="8098"/>
                  </a:cubicBezTo>
                  <a:cubicBezTo>
                    <a:pt x="48856" y="8098"/>
                    <a:pt x="53646" y="8098"/>
                    <a:pt x="57932" y="8615"/>
                  </a:cubicBezTo>
                  <a:cubicBezTo>
                    <a:pt x="62470" y="9133"/>
                    <a:pt x="64739" y="9392"/>
                    <a:pt x="64739" y="12756"/>
                  </a:cubicBezTo>
                  <a:cubicBezTo>
                    <a:pt x="64739" y="13791"/>
                    <a:pt x="64487" y="14568"/>
                    <a:pt x="63731" y="17673"/>
                  </a:cubicBezTo>
                  <a:lnTo>
                    <a:pt x="29948" y="156650"/>
                  </a:lnTo>
                  <a:cubicBezTo>
                    <a:pt x="27427" y="166743"/>
                    <a:pt x="26923" y="168814"/>
                    <a:pt x="7007" y="168814"/>
                  </a:cubicBezTo>
                  <a:cubicBezTo>
                    <a:pt x="2721" y="168814"/>
                    <a:pt x="200" y="168814"/>
                    <a:pt x="200" y="173990"/>
                  </a:cubicBezTo>
                  <a:cubicBezTo>
                    <a:pt x="200" y="176837"/>
                    <a:pt x="2469" y="176837"/>
                    <a:pt x="7007" y="176837"/>
                  </a:cubicBezTo>
                  <a:lnTo>
                    <a:pt x="123732" y="176837"/>
                  </a:lnTo>
                  <a:cubicBezTo>
                    <a:pt x="129783" y="176837"/>
                    <a:pt x="130035" y="176837"/>
                    <a:pt x="131547" y="172437"/>
                  </a:cubicBezTo>
                  <a:lnTo>
                    <a:pt x="151464" y="116536"/>
                  </a:lnTo>
                  <a:cubicBezTo>
                    <a:pt x="152472" y="113689"/>
                    <a:pt x="152472" y="113171"/>
                    <a:pt x="152472" y="112912"/>
                  </a:cubicBezTo>
                  <a:cubicBezTo>
                    <a:pt x="152472" y="111877"/>
                    <a:pt x="151716" y="110066"/>
                    <a:pt x="149447" y="110066"/>
                  </a:cubicBezTo>
                  <a:cubicBezTo>
                    <a:pt x="147178" y="110066"/>
                    <a:pt x="146926" y="111360"/>
                    <a:pt x="145161" y="115500"/>
                  </a:cubicBezTo>
                  <a:cubicBezTo>
                    <a:pt x="136590" y="139310"/>
                    <a:pt x="125497" y="168814"/>
                    <a:pt x="81882" y="168814"/>
                  </a:cubicBezTo>
                  <a:lnTo>
                    <a:pt x="58184" y="168814"/>
                  </a:lnTo>
                  <a:cubicBezTo>
                    <a:pt x="54655" y="168814"/>
                    <a:pt x="54151" y="168814"/>
                    <a:pt x="52638" y="168555"/>
                  </a:cubicBezTo>
                  <a:cubicBezTo>
                    <a:pt x="50117" y="168296"/>
                    <a:pt x="49361" y="168037"/>
                    <a:pt x="49361" y="165967"/>
                  </a:cubicBezTo>
                  <a:cubicBezTo>
                    <a:pt x="49361" y="165191"/>
                    <a:pt x="49361" y="164673"/>
                    <a:pt x="50621" y="160014"/>
                  </a:cubicBezTo>
                  <a:lnTo>
                    <a:pt x="84656" y="2026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24A62EA-DE13-C056-F24B-969B4614247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363210" y="5932140"/>
              <a:ext cx="78001" cy="120291"/>
            </a:xfrm>
            <a:custGeom>
              <a:avLst/>
              <a:gdLst>
                <a:gd name="connsiteX0" fmla="*/ 78208 w 78001"/>
                <a:gd name="connsiteY0" fmla="*/ 87396 h 120291"/>
                <a:gd name="connsiteX1" fmla="*/ 72208 w 78001"/>
                <a:gd name="connsiteY1" fmla="*/ 87396 h 120291"/>
                <a:gd name="connsiteX2" fmla="*/ 67620 w 78001"/>
                <a:gd name="connsiteY2" fmla="*/ 103882 h 120291"/>
                <a:gd name="connsiteX3" fmla="*/ 50149 w 78001"/>
                <a:gd name="connsiteY3" fmla="*/ 104969 h 120291"/>
                <a:gd name="connsiteX4" fmla="*/ 17678 w 78001"/>
                <a:gd name="connsiteY4" fmla="*/ 104969 h 120291"/>
                <a:gd name="connsiteX5" fmla="*/ 52973 w 78001"/>
                <a:gd name="connsiteY5" fmla="*/ 74534 h 120291"/>
                <a:gd name="connsiteX6" fmla="*/ 78208 w 78001"/>
                <a:gd name="connsiteY6" fmla="*/ 35403 h 120291"/>
                <a:gd name="connsiteX7" fmla="*/ 36913 w 78001"/>
                <a:gd name="connsiteY7" fmla="*/ 76 h 120291"/>
                <a:gd name="connsiteX8" fmla="*/ 207 w 78001"/>
                <a:gd name="connsiteY8" fmla="*/ 32504 h 120291"/>
                <a:gd name="connsiteX9" fmla="*/ 9560 w 78001"/>
                <a:gd name="connsiteY9" fmla="*/ 42649 h 120291"/>
                <a:gd name="connsiteX10" fmla="*/ 18913 w 78001"/>
                <a:gd name="connsiteY10" fmla="*/ 33048 h 120291"/>
                <a:gd name="connsiteX11" fmla="*/ 8501 w 78001"/>
                <a:gd name="connsiteY11" fmla="*/ 23446 h 120291"/>
                <a:gd name="connsiteX12" fmla="*/ 34266 w 78001"/>
                <a:gd name="connsiteY12" fmla="*/ 6598 h 120291"/>
                <a:gd name="connsiteX13" fmla="*/ 61090 w 78001"/>
                <a:gd name="connsiteY13" fmla="*/ 35403 h 120291"/>
                <a:gd name="connsiteX14" fmla="*/ 44502 w 78001"/>
                <a:gd name="connsiteY14" fmla="*/ 70186 h 120291"/>
                <a:gd name="connsiteX15" fmla="*/ 1971 w 78001"/>
                <a:gd name="connsiteY15" fmla="*/ 113302 h 120291"/>
                <a:gd name="connsiteX16" fmla="*/ 207 w 78001"/>
                <a:gd name="connsiteY16" fmla="*/ 120367 h 120291"/>
                <a:gd name="connsiteX17" fmla="*/ 72914 w 78001"/>
                <a:gd name="connsiteY17" fmla="*/ 120367 h 120291"/>
                <a:gd name="connsiteX18" fmla="*/ 78208 w 78001"/>
                <a:gd name="connsiteY18" fmla="*/ 87396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01" h="120291">
                  <a:moveTo>
                    <a:pt x="78208" y="87396"/>
                  </a:moveTo>
                  <a:lnTo>
                    <a:pt x="72208" y="87396"/>
                  </a:lnTo>
                  <a:cubicBezTo>
                    <a:pt x="71679" y="91382"/>
                    <a:pt x="69914" y="102070"/>
                    <a:pt x="67620" y="103882"/>
                  </a:cubicBezTo>
                  <a:cubicBezTo>
                    <a:pt x="66208" y="104969"/>
                    <a:pt x="52620" y="104969"/>
                    <a:pt x="50149" y="104969"/>
                  </a:cubicBezTo>
                  <a:lnTo>
                    <a:pt x="17678" y="104969"/>
                  </a:lnTo>
                  <a:cubicBezTo>
                    <a:pt x="36207" y="88121"/>
                    <a:pt x="42384" y="83048"/>
                    <a:pt x="52973" y="74534"/>
                  </a:cubicBezTo>
                  <a:cubicBezTo>
                    <a:pt x="66032" y="63845"/>
                    <a:pt x="78208" y="52613"/>
                    <a:pt x="78208" y="35403"/>
                  </a:cubicBezTo>
                  <a:cubicBezTo>
                    <a:pt x="78208" y="13482"/>
                    <a:pt x="59502" y="76"/>
                    <a:pt x="36913" y="76"/>
                  </a:cubicBezTo>
                  <a:cubicBezTo>
                    <a:pt x="15031" y="76"/>
                    <a:pt x="207" y="15837"/>
                    <a:pt x="207" y="32504"/>
                  </a:cubicBezTo>
                  <a:cubicBezTo>
                    <a:pt x="207" y="41743"/>
                    <a:pt x="7795" y="42649"/>
                    <a:pt x="9560" y="42649"/>
                  </a:cubicBezTo>
                  <a:cubicBezTo>
                    <a:pt x="13795" y="42649"/>
                    <a:pt x="18913" y="39569"/>
                    <a:pt x="18913" y="33048"/>
                  </a:cubicBezTo>
                  <a:cubicBezTo>
                    <a:pt x="18913" y="29787"/>
                    <a:pt x="17678" y="23446"/>
                    <a:pt x="8501" y="23446"/>
                  </a:cubicBezTo>
                  <a:cubicBezTo>
                    <a:pt x="13972" y="10584"/>
                    <a:pt x="25972" y="6598"/>
                    <a:pt x="34266" y="6598"/>
                  </a:cubicBezTo>
                  <a:cubicBezTo>
                    <a:pt x="51914" y="6598"/>
                    <a:pt x="61090" y="20729"/>
                    <a:pt x="61090" y="35403"/>
                  </a:cubicBezTo>
                  <a:cubicBezTo>
                    <a:pt x="61090" y="51164"/>
                    <a:pt x="50149" y="63664"/>
                    <a:pt x="44502" y="70186"/>
                  </a:cubicBezTo>
                  <a:lnTo>
                    <a:pt x="1971" y="113302"/>
                  </a:lnTo>
                  <a:cubicBezTo>
                    <a:pt x="207" y="114933"/>
                    <a:pt x="207" y="115295"/>
                    <a:pt x="207" y="120367"/>
                  </a:cubicBezTo>
                  <a:lnTo>
                    <a:pt x="72914" y="120367"/>
                  </a:lnTo>
                  <a:lnTo>
                    <a:pt x="78208" y="87396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18ED33C-95C4-93D6-C92F-23D34F0A23D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490149" y="5819509"/>
              <a:ext cx="58488" cy="258802"/>
            </a:xfrm>
            <a:custGeom>
              <a:avLst/>
              <a:gdLst>
                <a:gd name="connsiteX0" fmla="*/ 58700 w 58488"/>
                <a:gd name="connsiteY0" fmla="*/ 256289 h 258802"/>
                <a:gd name="connsiteX1" fmla="*/ 54414 w 58488"/>
                <a:gd name="connsiteY1" fmla="*/ 250595 h 258802"/>
                <a:gd name="connsiteX2" fmla="*/ 14833 w 58488"/>
                <a:gd name="connsiteY2" fmla="*/ 129476 h 258802"/>
                <a:gd name="connsiteX3" fmla="*/ 55422 w 58488"/>
                <a:gd name="connsiteY3" fmla="*/ 7062 h 258802"/>
                <a:gd name="connsiteX4" fmla="*/ 58700 w 58488"/>
                <a:gd name="connsiteY4" fmla="*/ 2663 h 258802"/>
                <a:gd name="connsiteX5" fmla="*/ 56179 w 58488"/>
                <a:gd name="connsiteY5" fmla="*/ 75 h 258802"/>
                <a:gd name="connsiteX6" fmla="*/ 16094 w 58488"/>
                <a:gd name="connsiteY6" fmla="*/ 50541 h 258802"/>
                <a:gd name="connsiteX7" fmla="*/ 211 w 58488"/>
                <a:gd name="connsiteY7" fmla="*/ 129476 h 258802"/>
                <a:gd name="connsiteX8" fmla="*/ 16850 w 58488"/>
                <a:gd name="connsiteY8" fmla="*/ 210222 h 258802"/>
                <a:gd name="connsiteX9" fmla="*/ 56179 w 58488"/>
                <a:gd name="connsiteY9" fmla="*/ 258877 h 258802"/>
                <a:gd name="connsiteX10" fmla="*/ 58700 w 58488"/>
                <a:gd name="connsiteY10" fmla="*/ 256289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88" h="258802">
                  <a:moveTo>
                    <a:pt x="58700" y="256289"/>
                  </a:moveTo>
                  <a:cubicBezTo>
                    <a:pt x="58700" y="255513"/>
                    <a:pt x="58700" y="254995"/>
                    <a:pt x="54414" y="250595"/>
                  </a:cubicBezTo>
                  <a:cubicBezTo>
                    <a:pt x="22901" y="217986"/>
                    <a:pt x="14833" y="169073"/>
                    <a:pt x="14833" y="129476"/>
                  </a:cubicBezTo>
                  <a:cubicBezTo>
                    <a:pt x="14833" y="84444"/>
                    <a:pt x="24413" y="39413"/>
                    <a:pt x="55422" y="7062"/>
                  </a:cubicBezTo>
                  <a:cubicBezTo>
                    <a:pt x="58700" y="3957"/>
                    <a:pt x="58700" y="3439"/>
                    <a:pt x="58700" y="2663"/>
                  </a:cubicBezTo>
                  <a:cubicBezTo>
                    <a:pt x="58700" y="851"/>
                    <a:pt x="57691" y="75"/>
                    <a:pt x="56179" y="75"/>
                  </a:cubicBezTo>
                  <a:cubicBezTo>
                    <a:pt x="53658" y="75"/>
                    <a:pt x="30968" y="17673"/>
                    <a:pt x="16094" y="50541"/>
                  </a:cubicBezTo>
                  <a:cubicBezTo>
                    <a:pt x="3236" y="79009"/>
                    <a:pt x="211" y="107736"/>
                    <a:pt x="211" y="129476"/>
                  </a:cubicBezTo>
                  <a:cubicBezTo>
                    <a:pt x="211" y="149662"/>
                    <a:pt x="2984" y="180977"/>
                    <a:pt x="16850" y="210222"/>
                  </a:cubicBezTo>
                  <a:cubicBezTo>
                    <a:pt x="31977" y="242055"/>
                    <a:pt x="53658" y="258877"/>
                    <a:pt x="56179" y="258877"/>
                  </a:cubicBezTo>
                  <a:cubicBezTo>
                    <a:pt x="57691" y="258877"/>
                    <a:pt x="58700" y="258101"/>
                    <a:pt x="58700" y="256289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9A291E7-18B5-8613-8B8A-69DA93374F7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570544" y="5899221"/>
              <a:ext cx="166894" cy="117237"/>
            </a:xfrm>
            <a:custGeom>
              <a:avLst/>
              <a:gdLst>
                <a:gd name="connsiteX0" fmla="*/ 109377 w 166894"/>
                <a:gd name="connsiteY0" fmla="*/ 26731 h 117237"/>
                <a:gd name="connsiteX1" fmla="*/ 113159 w 166894"/>
                <a:gd name="connsiteY1" fmla="*/ 9909 h 117237"/>
                <a:gd name="connsiteX2" fmla="*/ 105848 w 166894"/>
                <a:gd name="connsiteY2" fmla="*/ 2922 h 117237"/>
                <a:gd name="connsiteX3" fmla="*/ 96520 w 166894"/>
                <a:gd name="connsiteY3" fmla="*/ 10168 h 117237"/>
                <a:gd name="connsiteX4" fmla="*/ 82150 w 166894"/>
                <a:gd name="connsiteY4" fmla="*/ 68140 h 117237"/>
                <a:gd name="connsiteX5" fmla="*/ 79881 w 166894"/>
                <a:gd name="connsiteY5" fmla="*/ 85221 h 117237"/>
                <a:gd name="connsiteX6" fmla="*/ 80133 w 166894"/>
                <a:gd name="connsiteY6" fmla="*/ 89879 h 117237"/>
                <a:gd name="connsiteX7" fmla="*/ 56939 w 166894"/>
                <a:gd name="connsiteY7" fmla="*/ 111618 h 117237"/>
                <a:gd name="connsiteX8" fmla="*/ 36770 w 166894"/>
                <a:gd name="connsiteY8" fmla="*/ 88067 h 117237"/>
                <a:gd name="connsiteX9" fmla="*/ 49880 w 166894"/>
                <a:gd name="connsiteY9" fmla="*/ 37860 h 117237"/>
                <a:gd name="connsiteX10" fmla="*/ 54166 w 166894"/>
                <a:gd name="connsiteY10" fmla="*/ 21297 h 117237"/>
                <a:gd name="connsiteX11" fmla="*/ 33493 w 166894"/>
                <a:gd name="connsiteY11" fmla="*/ 75 h 117237"/>
                <a:gd name="connsiteX12" fmla="*/ 215 w 166894"/>
                <a:gd name="connsiteY12" fmla="*/ 39930 h 117237"/>
                <a:gd name="connsiteX13" fmla="*/ 3240 w 166894"/>
                <a:gd name="connsiteY13" fmla="*/ 42518 h 117237"/>
                <a:gd name="connsiteX14" fmla="*/ 7274 w 166894"/>
                <a:gd name="connsiteY14" fmla="*/ 37860 h 117237"/>
                <a:gd name="connsiteX15" fmla="*/ 32737 w 166894"/>
                <a:gd name="connsiteY15" fmla="*/ 5768 h 117237"/>
                <a:gd name="connsiteX16" fmla="*/ 39039 w 166894"/>
                <a:gd name="connsiteY16" fmla="*/ 14309 h 117237"/>
                <a:gd name="connsiteX17" fmla="*/ 34501 w 166894"/>
                <a:gd name="connsiteY17" fmla="*/ 32425 h 117237"/>
                <a:gd name="connsiteX18" fmla="*/ 20383 w 166894"/>
                <a:gd name="connsiteY18" fmla="*/ 84703 h 117237"/>
                <a:gd name="connsiteX19" fmla="*/ 56183 w 166894"/>
                <a:gd name="connsiteY19" fmla="*/ 117312 h 117237"/>
                <a:gd name="connsiteX20" fmla="*/ 82402 w 166894"/>
                <a:gd name="connsiteY20" fmla="*/ 99196 h 117237"/>
                <a:gd name="connsiteX21" fmla="*/ 113915 w 166894"/>
                <a:gd name="connsiteY21" fmla="*/ 117312 h 117237"/>
                <a:gd name="connsiteX22" fmla="*/ 150471 w 166894"/>
                <a:gd name="connsiteY22" fmla="*/ 85479 h 117237"/>
                <a:gd name="connsiteX23" fmla="*/ 167110 w 166894"/>
                <a:gd name="connsiteY23" fmla="*/ 18191 h 117237"/>
                <a:gd name="connsiteX24" fmla="*/ 156017 w 166894"/>
                <a:gd name="connsiteY24" fmla="*/ 75 h 117237"/>
                <a:gd name="connsiteX25" fmla="*/ 143412 w 166894"/>
                <a:gd name="connsiteY25" fmla="*/ 12497 h 117237"/>
                <a:gd name="connsiteX26" fmla="*/ 147193 w 166894"/>
                <a:gd name="connsiteY26" fmla="*/ 19485 h 117237"/>
                <a:gd name="connsiteX27" fmla="*/ 156269 w 166894"/>
                <a:gd name="connsiteY27" fmla="*/ 41483 h 117237"/>
                <a:gd name="connsiteX28" fmla="*/ 142403 w 166894"/>
                <a:gd name="connsiteY28" fmla="*/ 88844 h 117237"/>
                <a:gd name="connsiteX29" fmla="*/ 114671 w 166894"/>
                <a:gd name="connsiteY29" fmla="*/ 111618 h 117237"/>
                <a:gd name="connsiteX30" fmla="*/ 96016 w 166894"/>
                <a:gd name="connsiteY30" fmla="*/ 89103 h 117237"/>
                <a:gd name="connsiteX31" fmla="*/ 98789 w 166894"/>
                <a:gd name="connsiteY31" fmla="*/ 70210 h 117237"/>
                <a:gd name="connsiteX32" fmla="*/ 109377 w 166894"/>
                <a:gd name="connsiteY32" fmla="*/ 26731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6894" h="117237">
                  <a:moveTo>
                    <a:pt x="109377" y="26731"/>
                  </a:moveTo>
                  <a:cubicBezTo>
                    <a:pt x="110638" y="21038"/>
                    <a:pt x="113159" y="11462"/>
                    <a:pt x="113159" y="9909"/>
                  </a:cubicBezTo>
                  <a:cubicBezTo>
                    <a:pt x="113159" y="5251"/>
                    <a:pt x="109629" y="2922"/>
                    <a:pt x="105848" y="2922"/>
                  </a:cubicBezTo>
                  <a:cubicBezTo>
                    <a:pt x="102822" y="2922"/>
                    <a:pt x="98285" y="4992"/>
                    <a:pt x="96520" y="10168"/>
                  </a:cubicBezTo>
                  <a:cubicBezTo>
                    <a:pt x="95763" y="11980"/>
                    <a:pt x="83914" y="61411"/>
                    <a:pt x="82150" y="68140"/>
                  </a:cubicBezTo>
                  <a:cubicBezTo>
                    <a:pt x="80385" y="75904"/>
                    <a:pt x="79881" y="80562"/>
                    <a:pt x="79881" y="85221"/>
                  </a:cubicBezTo>
                  <a:cubicBezTo>
                    <a:pt x="79881" y="88067"/>
                    <a:pt x="79881" y="88585"/>
                    <a:pt x="80133" y="89879"/>
                  </a:cubicBezTo>
                  <a:cubicBezTo>
                    <a:pt x="74334" y="103596"/>
                    <a:pt x="66771" y="111618"/>
                    <a:pt x="56939" y="111618"/>
                  </a:cubicBezTo>
                  <a:cubicBezTo>
                    <a:pt x="36770" y="111618"/>
                    <a:pt x="36770" y="92467"/>
                    <a:pt x="36770" y="88067"/>
                  </a:cubicBezTo>
                  <a:cubicBezTo>
                    <a:pt x="36770" y="79786"/>
                    <a:pt x="38031" y="69693"/>
                    <a:pt x="49880" y="37860"/>
                  </a:cubicBezTo>
                  <a:cubicBezTo>
                    <a:pt x="52653" y="30096"/>
                    <a:pt x="54166" y="26473"/>
                    <a:pt x="54166" y="21297"/>
                  </a:cubicBezTo>
                  <a:cubicBezTo>
                    <a:pt x="54166" y="9650"/>
                    <a:pt x="45846" y="75"/>
                    <a:pt x="33493" y="75"/>
                  </a:cubicBezTo>
                  <a:cubicBezTo>
                    <a:pt x="9543" y="75"/>
                    <a:pt x="215" y="37601"/>
                    <a:pt x="215" y="39930"/>
                  </a:cubicBezTo>
                  <a:cubicBezTo>
                    <a:pt x="215" y="42518"/>
                    <a:pt x="2736" y="42518"/>
                    <a:pt x="3240" y="42518"/>
                  </a:cubicBezTo>
                  <a:cubicBezTo>
                    <a:pt x="5761" y="42518"/>
                    <a:pt x="6013" y="42001"/>
                    <a:pt x="7274" y="37860"/>
                  </a:cubicBezTo>
                  <a:cubicBezTo>
                    <a:pt x="14081" y="13791"/>
                    <a:pt x="23913" y="5768"/>
                    <a:pt x="32737" y="5768"/>
                  </a:cubicBezTo>
                  <a:cubicBezTo>
                    <a:pt x="35006" y="5768"/>
                    <a:pt x="39039" y="6027"/>
                    <a:pt x="39039" y="14309"/>
                  </a:cubicBezTo>
                  <a:cubicBezTo>
                    <a:pt x="39039" y="20779"/>
                    <a:pt x="36266" y="28025"/>
                    <a:pt x="34501" y="32425"/>
                  </a:cubicBezTo>
                  <a:cubicBezTo>
                    <a:pt x="23409" y="62964"/>
                    <a:pt x="20383" y="74869"/>
                    <a:pt x="20383" y="84703"/>
                  </a:cubicBezTo>
                  <a:cubicBezTo>
                    <a:pt x="20383" y="108254"/>
                    <a:pt x="37275" y="117312"/>
                    <a:pt x="56183" y="117312"/>
                  </a:cubicBezTo>
                  <a:cubicBezTo>
                    <a:pt x="60468" y="117312"/>
                    <a:pt x="72318" y="117312"/>
                    <a:pt x="82402" y="99196"/>
                  </a:cubicBezTo>
                  <a:cubicBezTo>
                    <a:pt x="88957" y="115759"/>
                    <a:pt x="106352" y="117312"/>
                    <a:pt x="113915" y="117312"/>
                  </a:cubicBezTo>
                  <a:cubicBezTo>
                    <a:pt x="132823" y="117312"/>
                    <a:pt x="143916" y="101008"/>
                    <a:pt x="150471" y="85479"/>
                  </a:cubicBezTo>
                  <a:cubicBezTo>
                    <a:pt x="159042" y="65293"/>
                    <a:pt x="167110" y="30613"/>
                    <a:pt x="167110" y="18191"/>
                  </a:cubicBezTo>
                  <a:cubicBezTo>
                    <a:pt x="167110" y="3957"/>
                    <a:pt x="160303" y="75"/>
                    <a:pt x="156017" y="75"/>
                  </a:cubicBezTo>
                  <a:cubicBezTo>
                    <a:pt x="149714" y="75"/>
                    <a:pt x="143412" y="6804"/>
                    <a:pt x="143412" y="12497"/>
                  </a:cubicBezTo>
                  <a:cubicBezTo>
                    <a:pt x="143412" y="15862"/>
                    <a:pt x="144924" y="17414"/>
                    <a:pt x="147193" y="19485"/>
                  </a:cubicBezTo>
                  <a:cubicBezTo>
                    <a:pt x="149966" y="22332"/>
                    <a:pt x="156269" y="29061"/>
                    <a:pt x="156269" y="41483"/>
                  </a:cubicBezTo>
                  <a:cubicBezTo>
                    <a:pt x="156269" y="50282"/>
                    <a:pt x="148958" y="75645"/>
                    <a:pt x="142403" y="88844"/>
                  </a:cubicBezTo>
                  <a:cubicBezTo>
                    <a:pt x="135848" y="102560"/>
                    <a:pt x="127025" y="111618"/>
                    <a:pt x="114671" y="111618"/>
                  </a:cubicBezTo>
                  <a:cubicBezTo>
                    <a:pt x="102822" y="111618"/>
                    <a:pt x="96016" y="103854"/>
                    <a:pt x="96016" y="89103"/>
                  </a:cubicBezTo>
                  <a:cubicBezTo>
                    <a:pt x="96016" y="81856"/>
                    <a:pt x="97780" y="73833"/>
                    <a:pt x="98789" y="70210"/>
                  </a:cubicBezTo>
                  <a:lnTo>
                    <a:pt x="109377" y="2673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43671D-BDC1-EB4B-5C3A-17C60148433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764874" y="5819509"/>
              <a:ext cx="58488" cy="258802"/>
            </a:xfrm>
            <a:custGeom>
              <a:avLst/>
              <a:gdLst>
                <a:gd name="connsiteX0" fmla="*/ 58711 w 58488"/>
                <a:gd name="connsiteY0" fmla="*/ 129476 h 258802"/>
                <a:gd name="connsiteX1" fmla="*/ 42072 w 58488"/>
                <a:gd name="connsiteY1" fmla="*/ 48730 h 258802"/>
                <a:gd name="connsiteX2" fmla="*/ 2743 w 58488"/>
                <a:gd name="connsiteY2" fmla="*/ 75 h 258802"/>
                <a:gd name="connsiteX3" fmla="*/ 222 w 58488"/>
                <a:gd name="connsiteY3" fmla="*/ 2663 h 258802"/>
                <a:gd name="connsiteX4" fmla="*/ 5012 w 58488"/>
                <a:gd name="connsiteY4" fmla="*/ 8615 h 258802"/>
                <a:gd name="connsiteX5" fmla="*/ 44089 w 58488"/>
                <a:gd name="connsiteY5" fmla="*/ 129476 h 258802"/>
                <a:gd name="connsiteX6" fmla="*/ 3500 w 58488"/>
                <a:gd name="connsiteY6" fmla="*/ 251889 h 258802"/>
                <a:gd name="connsiteX7" fmla="*/ 222 w 58488"/>
                <a:gd name="connsiteY7" fmla="*/ 256289 h 258802"/>
                <a:gd name="connsiteX8" fmla="*/ 2743 w 58488"/>
                <a:gd name="connsiteY8" fmla="*/ 258877 h 258802"/>
                <a:gd name="connsiteX9" fmla="*/ 42828 w 58488"/>
                <a:gd name="connsiteY9" fmla="*/ 208411 h 258802"/>
                <a:gd name="connsiteX10" fmla="*/ 58711 w 58488"/>
                <a:gd name="connsiteY10" fmla="*/ 129476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88" h="258802">
                  <a:moveTo>
                    <a:pt x="58711" y="129476"/>
                  </a:moveTo>
                  <a:cubicBezTo>
                    <a:pt x="58711" y="109289"/>
                    <a:pt x="55938" y="77974"/>
                    <a:pt x="42072" y="48730"/>
                  </a:cubicBezTo>
                  <a:cubicBezTo>
                    <a:pt x="26946" y="16897"/>
                    <a:pt x="5264" y="75"/>
                    <a:pt x="2743" y="75"/>
                  </a:cubicBezTo>
                  <a:cubicBezTo>
                    <a:pt x="1231" y="75"/>
                    <a:pt x="222" y="1110"/>
                    <a:pt x="222" y="2663"/>
                  </a:cubicBezTo>
                  <a:cubicBezTo>
                    <a:pt x="222" y="3439"/>
                    <a:pt x="222" y="3957"/>
                    <a:pt x="5012" y="8615"/>
                  </a:cubicBezTo>
                  <a:cubicBezTo>
                    <a:pt x="29719" y="34237"/>
                    <a:pt x="44089" y="75386"/>
                    <a:pt x="44089" y="129476"/>
                  </a:cubicBezTo>
                  <a:cubicBezTo>
                    <a:pt x="44089" y="173731"/>
                    <a:pt x="34761" y="219280"/>
                    <a:pt x="3500" y="251889"/>
                  </a:cubicBezTo>
                  <a:cubicBezTo>
                    <a:pt x="222" y="254995"/>
                    <a:pt x="222" y="255513"/>
                    <a:pt x="222" y="256289"/>
                  </a:cubicBezTo>
                  <a:cubicBezTo>
                    <a:pt x="222" y="257842"/>
                    <a:pt x="1231" y="258877"/>
                    <a:pt x="2743" y="258877"/>
                  </a:cubicBezTo>
                  <a:cubicBezTo>
                    <a:pt x="5264" y="258877"/>
                    <a:pt x="27954" y="241278"/>
                    <a:pt x="42828" y="208411"/>
                  </a:cubicBezTo>
                  <a:cubicBezTo>
                    <a:pt x="55686" y="179942"/>
                    <a:pt x="58711" y="151215"/>
                    <a:pt x="58711" y="129476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EEBE748-3B4C-E95F-1B6D-218EE1BAEC9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932692" y="5918631"/>
              <a:ext cx="167651" cy="60559"/>
            </a:xfrm>
            <a:custGeom>
              <a:avLst/>
              <a:gdLst>
                <a:gd name="connsiteX0" fmla="*/ 159308 w 167651"/>
                <a:gd name="connsiteY0" fmla="*/ 10427 h 60559"/>
                <a:gd name="connsiteX1" fmla="*/ 167880 w 167651"/>
                <a:gd name="connsiteY1" fmla="*/ 5251 h 60559"/>
                <a:gd name="connsiteX2" fmla="*/ 159561 w 167651"/>
                <a:gd name="connsiteY2" fmla="*/ 75 h 60559"/>
                <a:gd name="connsiteX3" fmla="*/ 8549 w 167651"/>
                <a:gd name="connsiteY3" fmla="*/ 75 h 60559"/>
                <a:gd name="connsiteX4" fmla="*/ 229 w 167651"/>
                <a:gd name="connsiteY4" fmla="*/ 5251 h 60559"/>
                <a:gd name="connsiteX5" fmla="*/ 8801 w 167651"/>
                <a:gd name="connsiteY5" fmla="*/ 10427 h 60559"/>
                <a:gd name="connsiteX6" fmla="*/ 159308 w 167651"/>
                <a:gd name="connsiteY6" fmla="*/ 10427 h 60559"/>
                <a:gd name="connsiteX7" fmla="*/ 159561 w 167651"/>
                <a:gd name="connsiteY7" fmla="*/ 60634 h 60559"/>
                <a:gd name="connsiteX8" fmla="*/ 167880 w 167651"/>
                <a:gd name="connsiteY8" fmla="*/ 55458 h 60559"/>
                <a:gd name="connsiteX9" fmla="*/ 159308 w 167651"/>
                <a:gd name="connsiteY9" fmla="*/ 50282 h 60559"/>
                <a:gd name="connsiteX10" fmla="*/ 8801 w 167651"/>
                <a:gd name="connsiteY10" fmla="*/ 50282 h 60559"/>
                <a:gd name="connsiteX11" fmla="*/ 229 w 167651"/>
                <a:gd name="connsiteY11" fmla="*/ 55458 h 60559"/>
                <a:gd name="connsiteX12" fmla="*/ 8549 w 167651"/>
                <a:gd name="connsiteY12" fmla="*/ 60634 h 60559"/>
                <a:gd name="connsiteX13" fmla="*/ 159561 w 167651"/>
                <a:gd name="connsiteY13" fmla="*/ 60634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651" h="60559">
                  <a:moveTo>
                    <a:pt x="159308" y="10427"/>
                  </a:moveTo>
                  <a:cubicBezTo>
                    <a:pt x="163090" y="10427"/>
                    <a:pt x="167880" y="10427"/>
                    <a:pt x="167880" y="5251"/>
                  </a:cubicBezTo>
                  <a:cubicBezTo>
                    <a:pt x="167880" y="75"/>
                    <a:pt x="163090" y="75"/>
                    <a:pt x="159561" y="75"/>
                  </a:cubicBezTo>
                  <a:lnTo>
                    <a:pt x="8549" y="75"/>
                  </a:lnTo>
                  <a:cubicBezTo>
                    <a:pt x="5019" y="75"/>
                    <a:pt x="229" y="75"/>
                    <a:pt x="229" y="5251"/>
                  </a:cubicBezTo>
                  <a:cubicBezTo>
                    <a:pt x="229" y="10427"/>
                    <a:pt x="5019" y="10427"/>
                    <a:pt x="8801" y="10427"/>
                  </a:cubicBezTo>
                  <a:lnTo>
                    <a:pt x="159308" y="10427"/>
                  </a:lnTo>
                  <a:close/>
                  <a:moveTo>
                    <a:pt x="159561" y="60634"/>
                  </a:moveTo>
                  <a:cubicBezTo>
                    <a:pt x="163090" y="60634"/>
                    <a:pt x="167880" y="60634"/>
                    <a:pt x="167880" y="55458"/>
                  </a:cubicBezTo>
                  <a:cubicBezTo>
                    <a:pt x="167880" y="50282"/>
                    <a:pt x="163090" y="50282"/>
                    <a:pt x="159308" y="50282"/>
                  </a:cubicBezTo>
                  <a:lnTo>
                    <a:pt x="8801" y="50282"/>
                  </a:lnTo>
                  <a:cubicBezTo>
                    <a:pt x="5019" y="50282"/>
                    <a:pt x="229" y="50282"/>
                    <a:pt x="229" y="55458"/>
                  </a:cubicBezTo>
                  <a:cubicBezTo>
                    <a:pt x="229" y="60634"/>
                    <a:pt x="5019" y="60634"/>
                    <a:pt x="8549" y="60634"/>
                  </a:cubicBezTo>
                  <a:lnTo>
                    <a:pt x="159561" y="60634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B1CB82F-DD0A-916E-3E37-12EEA7D724A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198804" y="5767747"/>
              <a:ext cx="335554" cy="362323"/>
            </a:xfrm>
            <a:custGeom>
              <a:avLst/>
              <a:gdLst>
                <a:gd name="connsiteX0" fmla="*/ 305289 w 335554"/>
                <a:gd name="connsiteY0" fmla="*/ 362388 h 362323"/>
                <a:gd name="connsiteX1" fmla="*/ 335794 w 335554"/>
                <a:gd name="connsiteY1" fmla="*/ 279572 h 362323"/>
                <a:gd name="connsiteX2" fmla="*/ 329491 w 335554"/>
                <a:gd name="connsiteY2" fmla="*/ 279572 h 362323"/>
                <a:gd name="connsiteX3" fmla="*/ 263943 w 335554"/>
                <a:gd name="connsiteY3" fmla="*/ 331850 h 362323"/>
                <a:gd name="connsiteX4" fmla="*/ 185538 w 335554"/>
                <a:gd name="connsiteY4" fmla="*/ 339873 h 362323"/>
                <a:gd name="connsiteX5" fmla="*/ 33518 w 335554"/>
                <a:gd name="connsiteY5" fmla="*/ 339873 h 362323"/>
                <a:gd name="connsiteX6" fmla="*/ 161840 w 335554"/>
                <a:gd name="connsiteY6" fmla="*/ 185368 h 362323"/>
                <a:gd name="connsiteX7" fmla="*/ 164109 w 335554"/>
                <a:gd name="connsiteY7" fmla="*/ 181227 h 362323"/>
                <a:gd name="connsiteX8" fmla="*/ 162344 w 335554"/>
                <a:gd name="connsiteY8" fmla="*/ 177345 h 362323"/>
                <a:gd name="connsiteX9" fmla="*/ 44862 w 335554"/>
                <a:gd name="connsiteY9" fmla="*/ 12488 h 362323"/>
                <a:gd name="connsiteX10" fmla="*/ 183017 w 335554"/>
                <a:gd name="connsiteY10" fmla="*/ 12488 h 362323"/>
                <a:gd name="connsiteX11" fmla="*/ 242010 w 335554"/>
                <a:gd name="connsiteY11" fmla="*/ 16629 h 362323"/>
                <a:gd name="connsiteX12" fmla="*/ 297473 w 335554"/>
                <a:gd name="connsiteY12" fmla="*/ 36039 h 362323"/>
                <a:gd name="connsiteX13" fmla="*/ 329491 w 335554"/>
                <a:gd name="connsiteY13" fmla="*/ 72789 h 362323"/>
                <a:gd name="connsiteX14" fmla="*/ 335794 w 335554"/>
                <a:gd name="connsiteY14" fmla="*/ 72789 h 362323"/>
                <a:gd name="connsiteX15" fmla="*/ 305289 w 335554"/>
                <a:gd name="connsiteY15" fmla="*/ 65 h 362323"/>
                <a:gd name="connsiteX16" fmla="*/ 7298 w 335554"/>
                <a:gd name="connsiteY16" fmla="*/ 65 h 362323"/>
                <a:gd name="connsiteX17" fmla="*/ 492 w 335554"/>
                <a:gd name="connsiteY17" fmla="*/ 1877 h 362323"/>
                <a:gd name="connsiteX18" fmla="*/ 240 w 335554"/>
                <a:gd name="connsiteY18" fmla="*/ 10417 h 362323"/>
                <a:gd name="connsiteX19" fmla="*/ 133604 w 335554"/>
                <a:gd name="connsiteY19" fmla="*/ 197790 h 362323"/>
                <a:gd name="connsiteX20" fmla="*/ 3013 w 335554"/>
                <a:gd name="connsiteY20" fmla="*/ 354883 h 362323"/>
                <a:gd name="connsiteX21" fmla="*/ 492 w 335554"/>
                <a:gd name="connsiteY21" fmla="*/ 359542 h 362323"/>
                <a:gd name="connsiteX22" fmla="*/ 7298 w 335554"/>
                <a:gd name="connsiteY22" fmla="*/ 362388 h 362323"/>
                <a:gd name="connsiteX23" fmla="*/ 305289 w 335554"/>
                <a:gd name="connsiteY23" fmla="*/ 362388 h 36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5554" h="362323">
                  <a:moveTo>
                    <a:pt x="305289" y="362388"/>
                  </a:moveTo>
                  <a:lnTo>
                    <a:pt x="335794" y="279572"/>
                  </a:lnTo>
                  <a:lnTo>
                    <a:pt x="329491" y="279572"/>
                  </a:lnTo>
                  <a:cubicBezTo>
                    <a:pt x="319659" y="306487"/>
                    <a:pt x="292936" y="324086"/>
                    <a:pt x="263943" y="331850"/>
                  </a:cubicBezTo>
                  <a:cubicBezTo>
                    <a:pt x="258649" y="333144"/>
                    <a:pt x="233943" y="339873"/>
                    <a:pt x="185538" y="339873"/>
                  </a:cubicBezTo>
                  <a:lnTo>
                    <a:pt x="33518" y="339873"/>
                  </a:lnTo>
                  <a:lnTo>
                    <a:pt x="161840" y="185368"/>
                  </a:lnTo>
                  <a:cubicBezTo>
                    <a:pt x="163605" y="183297"/>
                    <a:pt x="164109" y="182521"/>
                    <a:pt x="164109" y="181227"/>
                  </a:cubicBezTo>
                  <a:cubicBezTo>
                    <a:pt x="164109" y="180709"/>
                    <a:pt x="164109" y="179933"/>
                    <a:pt x="162344" y="177345"/>
                  </a:cubicBezTo>
                  <a:lnTo>
                    <a:pt x="44862" y="12488"/>
                  </a:lnTo>
                  <a:lnTo>
                    <a:pt x="183017" y="12488"/>
                  </a:lnTo>
                  <a:cubicBezTo>
                    <a:pt x="216799" y="12488"/>
                    <a:pt x="239741" y="16111"/>
                    <a:pt x="242010" y="16629"/>
                  </a:cubicBezTo>
                  <a:cubicBezTo>
                    <a:pt x="255624" y="18699"/>
                    <a:pt x="277557" y="23099"/>
                    <a:pt x="297473" y="36039"/>
                  </a:cubicBezTo>
                  <a:cubicBezTo>
                    <a:pt x="303776" y="40180"/>
                    <a:pt x="320919" y="51826"/>
                    <a:pt x="329491" y="72789"/>
                  </a:cubicBezTo>
                  <a:lnTo>
                    <a:pt x="335794" y="72789"/>
                  </a:lnTo>
                  <a:lnTo>
                    <a:pt x="305289" y="65"/>
                  </a:lnTo>
                  <a:lnTo>
                    <a:pt x="7298" y="65"/>
                  </a:lnTo>
                  <a:cubicBezTo>
                    <a:pt x="1500" y="65"/>
                    <a:pt x="1248" y="324"/>
                    <a:pt x="492" y="1877"/>
                  </a:cubicBezTo>
                  <a:cubicBezTo>
                    <a:pt x="240" y="2653"/>
                    <a:pt x="240" y="7571"/>
                    <a:pt x="240" y="10417"/>
                  </a:cubicBezTo>
                  <a:lnTo>
                    <a:pt x="133604" y="197790"/>
                  </a:lnTo>
                  <a:lnTo>
                    <a:pt x="3013" y="354883"/>
                  </a:lnTo>
                  <a:cubicBezTo>
                    <a:pt x="492" y="357989"/>
                    <a:pt x="492" y="359283"/>
                    <a:pt x="492" y="359542"/>
                  </a:cubicBezTo>
                  <a:cubicBezTo>
                    <a:pt x="492" y="362388"/>
                    <a:pt x="2761" y="362388"/>
                    <a:pt x="7298" y="362388"/>
                  </a:cubicBezTo>
                  <a:lnTo>
                    <a:pt x="305289" y="362388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30034EA-6457-A01D-B8D4-092042B6D52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339394" y="6198853"/>
              <a:ext cx="53471" cy="121921"/>
            </a:xfrm>
            <a:custGeom>
              <a:avLst/>
              <a:gdLst>
                <a:gd name="connsiteX0" fmla="*/ 49129 w 53471"/>
                <a:gd name="connsiteY0" fmla="*/ 6971 h 121921"/>
                <a:gd name="connsiteX1" fmla="*/ 42070 w 53471"/>
                <a:gd name="connsiteY1" fmla="*/ 86 h 121921"/>
                <a:gd name="connsiteX2" fmla="*/ 32187 w 53471"/>
                <a:gd name="connsiteY2" fmla="*/ 10050 h 121921"/>
                <a:gd name="connsiteX3" fmla="*/ 39246 w 53471"/>
                <a:gd name="connsiteY3" fmla="*/ 16935 h 121921"/>
                <a:gd name="connsiteX4" fmla="*/ 49129 w 53471"/>
                <a:gd name="connsiteY4" fmla="*/ 6971 h 121921"/>
                <a:gd name="connsiteX5" fmla="*/ 13128 w 53471"/>
                <a:gd name="connsiteY5" fmla="*/ 99001 h 121921"/>
                <a:gd name="connsiteX6" fmla="*/ 11540 w 53471"/>
                <a:gd name="connsiteY6" fmla="*/ 106609 h 121921"/>
                <a:gd name="connsiteX7" fmla="*/ 28305 w 53471"/>
                <a:gd name="connsiteY7" fmla="*/ 122008 h 121921"/>
                <a:gd name="connsiteX8" fmla="*/ 53717 w 53471"/>
                <a:gd name="connsiteY8" fmla="*/ 94290 h 121921"/>
                <a:gd name="connsiteX9" fmla="*/ 50894 w 53471"/>
                <a:gd name="connsiteY9" fmla="*/ 91935 h 121921"/>
                <a:gd name="connsiteX10" fmla="*/ 47541 w 53471"/>
                <a:gd name="connsiteY10" fmla="*/ 95015 h 121921"/>
                <a:gd name="connsiteX11" fmla="*/ 28834 w 53471"/>
                <a:gd name="connsiteY11" fmla="*/ 116936 h 121921"/>
                <a:gd name="connsiteX12" fmla="*/ 24422 w 53471"/>
                <a:gd name="connsiteY12" fmla="*/ 110595 h 121921"/>
                <a:gd name="connsiteX13" fmla="*/ 27246 w 53471"/>
                <a:gd name="connsiteY13" fmla="*/ 99001 h 121921"/>
                <a:gd name="connsiteX14" fmla="*/ 32893 w 53471"/>
                <a:gd name="connsiteY14" fmla="*/ 84508 h 121921"/>
                <a:gd name="connsiteX15" fmla="*/ 41540 w 53471"/>
                <a:gd name="connsiteY15" fmla="*/ 61500 h 121921"/>
                <a:gd name="connsiteX16" fmla="*/ 42599 w 53471"/>
                <a:gd name="connsiteY16" fmla="*/ 55703 h 121921"/>
                <a:gd name="connsiteX17" fmla="*/ 25834 w 53471"/>
                <a:gd name="connsiteY17" fmla="*/ 40304 h 121921"/>
                <a:gd name="connsiteX18" fmla="*/ 245 w 53471"/>
                <a:gd name="connsiteY18" fmla="*/ 68022 h 121921"/>
                <a:gd name="connsiteX19" fmla="*/ 3245 w 53471"/>
                <a:gd name="connsiteY19" fmla="*/ 70377 h 121921"/>
                <a:gd name="connsiteX20" fmla="*/ 6422 w 53471"/>
                <a:gd name="connsiteY20" fmla="*/ 67479 h 121921"/>
                <a:gd name="connsiteX21" fmla="*/ 25305 w 53471"/>
                <a:gd name="connsiteY21" fmla="*/ 45377 h 121921"/>
                <a:gd name="connsiteX22" fmla="*/ 29717 w 53471"/>
                <a:gd name="connsiteY22" fmla="*/ 51717 h 121921"/>
                <a:gd name="connsiteX23" fmla="*/ 24246 w 53471"/>
                <a:gd name="connsiteY23" fmla="*/ 69834 h 121921"/>
                <a:gd name="connsiteX24" fmla="*/ 13128 w 53471"/>
                <a:gd name="connsiteY24" fmla="*/ 99001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71" h="121921">
                  <a:moveTo>
                    <a:pt x="49129" y="6971"/>
                  </a:moveTo>
                  <a:cubicBezTo>
                    <a:pt x="49129" y="4072"/>
                    <a:pt x="47011" y="86"/>
                    <a:pt x="42070" y="86"/>
                  </a:cubicBezTo>
                  <a:cubicBezTo>
                    <a:pt x="37305" y="86"/>
                    <a:pt x="32187" y="4797"/>
                    <a:pt x="32187" y="10050"/>
                  </a:cubicBezTo>
                  <a:cubicBezTo>
                    <a:pt x="32187" y="13130"/>
                    <a:pt x="34481" y="16935"/>
                    <a:pt x="39246" y="16935"/>
                  </a:cubicBezTo>
                  <a:cubicBezTo>
                    <a:pt x="44364" y="16935"/>
                    <a:pt x="49129" y="11862"/>
                    <a:pt x="49129" y="6971"/>
                  </a:cubicBezTo>
                  <a:close/>
                  <a:moveTo>
                    <a:pt x="13128" y="99001"/>
                  </a:moveTo>
                  <a:cubicBezTo>
                    <a:pt x="12422" y="101356"/>
                    <a:pt x="11540" y="103530"/>
                    <a:pt x="11540" y="106609"/>
                  </a:cubicBezTo>
                  <a:cubicBezTo>
                    <a:pt x="11540" y="115124"/>
                    <a:pt x="18599" y="122008"/>
                    <a:pt x="28305" y="122008"/>
                  </a:cubicBezTo>
                  <a:cubicBezTo>
                    <a:pt x="45952" y="122008"/>
                    <a:pt x="53717" y="97008"/>
                    <a:pt x="53717" y="94290"/>
                  </a:cubicBezTo>
                  <a:cubicBezTo>
                    <a:pt x="53717" y="91935"/>
                    <a:pt x="51423" y="91935"/>
                    <a:pt x="50894" y="91935"/>
                  </a:cubicBezTo>
                  <a:cubicBezTo>
                    <a:pt x="48423" y="91935"/>
                    <a:pt x="48246" y="93022"/>
                    <a:pt x="47541" y="95015"/>
                  </a:cubicBezTo>
                  <a:cubicBezTo>
                    <a:pt x="43482" y="109508"/>
                    <a:pt x="35717" y="116936"/>
                    <a:pt x="28834" y="116936"/>
                  </a:cubicBezTo>
                  <a:cubicBezTo>
                    <a:pt x="25305" y="116936"/>
                    <a:pt x="24422" y="114581"/>
                    <a:pt x="24422" y="110595"/>
                  </a:cubicBezTo>
                  <a:cubicBezTo>
                    <a:pt x="24422" y="106428"/>
                    <a:pt x="25658" y="102986"/>
                    <a:pt x="27246" y="99001"/>
                  </a:cubicBezTo>
                  <a:cubicBezTo>
                    <a:pt x="29011" y="94109"/>
                    <a:pt x="30952" y="89218"/>
                    <a:pt x="32893" y="84508"/>
                  </a:cubicBezTo>
                  <a:cubicBezTo>
                    <a:pt x="34481" y="80160"/>
                    <a:pt x="40834" y="63674"/>
                    <a:pt x="41540" y="61500"/>
                  </a:cubicBezTo>
                  <a:cubicBezTo>
                    <a:pt x="42070" y="59689"/>
                    <a:pt x="42599" y="57515"/>
                    <a:pt x="42599" y="55703"/>
                  </a:cubicBezTo>
                  <a:cubicBezTo>
                    <a:pt x="42599" y="47188"/>
                    <a:pt x="35540" y="40304"/>
                    <a:pt x="25834" y="40304"/>
                  </a:cubicBezTo>
                  <a:cubicBezTo>
                    <a:pt x="8363" y="40304"/>
                    <a:pt x="245" y="64942"/>
                    <a:pt x="245" y="68022"/>
                  </a:cubicBezTo>
                  <a:cubicBezTo>
                    <a:pt x="245" y="70377"/>
                    <a:pt x="2716" y="70377"/>
                    <a:pt x="3245" y="70377"/>
                  </a:cubicBezTo>
                  <a:cubicBezTo>
                    <a:pt x="5716" y="70377"/>
                    <a:pt x="5892" y="69471"/>
                    <a:pt x="6422" y="67479"/>
                  </a:cubicBezTo>
                  <a:cubicBezTo>
                    <a:pt x="11010" y="51899"/>
                    <a:pt x="18775" y="45377"/>
                    <a:pt x="25305" y="45377"/>
                  </a:cubicBezTo>
                  <a:cubicBezTo>
                    <a:pt x="28128" y="45377"/>
                    <a:pt x="29717" y="46826"/>
                    <a:pt x="29717" y="51717"/>
                  </a:cubicBezTo>
                  <a:cubicBezTo>
                    <a:pt x="29717" y="55884"/>
                    <a:pt x="28658" y="58602"/>
                    <a:pt x="24246" y="69834"/>
                  </a:cubicBezTo>
                  <a:lnTo>
                    <a:pt x="13128" y="9900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4041532-0DAA-FDEF-A420-7BF099CE412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598169" y="5899221"/>
              <a:ext cx="166894" cy="117237"/>
            </a:xfrm>
            <a:custGeom>
              <a:avLst/>
              <a:gdLst>
                <a:gd name="connsiteX0" fmla="*/ 109418 w 166894"/>
                <a:gd name="connsiteY0" fmla="*/ 26731 h 117237"/>
                <a:gd name="connsiteX1" fmla="*/ 113199 w 166894"/>
                <a:gd name="connsiteY1" fmla="*/ 9909 h 117237"/>
                <a:gd name="connsiteX2" fmla="*/ 105888 w 166894"/>
                <a:gd name="connsiteY2" fmla="*/ 2922 h 117237"/>
                <a:gd name="connsiteX3" fmla="*/ 96560 w 166894"/>
                <a:gd name="connsiteY3" fmla="*/ 10168 h 117237"/>
                <a:gd name="connsiteX4" fmla="*/ 82190 w 166894"/>
                <a:gd name="connsiteY4" fmla="*/ 68140 h 117237"/>
                <a:gd name="connsiteX5" fmla="*/ 79921 w 166894"/>
                <a:gd name="connsiteY5" fmla="*/ 85221 h 117237"/>
                <a:gd name="connsiteX6" fmla="*/ 80173 w 166894"/>
                <a:gd name="connsiteY6" fmla="*/ 89879 h 117237"/>
                <a:gd name="connsiteX7" fmla="*/ 56980 w 166894"/>
                <a:gd name="connsiteY7" fmla="*/ 111618 h 117237"/>
                <a:gd name="connsiteX8" fmla="*/ 36811 w 166894"/>
                <a:gd name="connsiteY8" fmla="*/ 88067 h 117237"/>
                <a:gd name="connsiteX9" fmla="*/ 49921 w 166894"/>
                <a:gd name="connsiteY9" fmla="*/ 37860 h 117237"/>
                <a:gd name="connsiteX10" fmla="*/ 54206 w 166894"/>
                <a:gd name="connsiteY10" fmla="*/ 21297 h 117237"/>
                <a:gd name="connsiteX11" fmla="*/ 33534 w 166894"/>
                <a:gd name="connsiteY11" fmla="*/ 75 h 117237"/>
                <a:gd name="connsiteX12" fmla="*/ 256 w 166894"/>
                <a:gd name="connsiteY12" fmla="*/ 39930 h 117237"/>
                <a:gd name="connsiteX13" fmla="*/ 3281 w 166894"/>
                <a:gd name="connsiteY13" fmla="*/ 42518 h 117237"/>
                <a:gd name="connsiteX14" fmla="*/ 7315 w 166894"/>
                <a:gd name="connsiteY14" fmla="*/ 37860 h 117237"/>
                <a:gd name="connsiteX15" fmla="*/ 32777 w 166894"/>
                <a:gd name="connsiteY15" fmla="*/ 5768 h 117237"/>
                <a:gd name="connsiteX16" fmla="*/ 39080 w 166894"/>
                <a:gd name="connsiteY16" fmla="*/ 14309 h 117237"/>
                <a:gd name="connsiteX17" fmla="*/ 34542 w 166894"/>
                <a:gd name="connsiteY17" fmla="*/ 32425 h 117237"/>
                <a:gd name="connsiteX18" fmla="*/ 20424 w 166894"/>
                <a:gd name="connsiteY18" fmla="*/ 84703 h 117237"/>
                <a:gd name="connsiteX19" fmla="*/ 56223 w 166894"/>
                <a:gd name="connsiteY19" fmla="*/ 117312 h 117237"/>
                <a:gd name="connsiteX20" fmla="*/ 82442 w 166894"/>
                <a:gd name="connsiteY20" fmla="*/ 99196 h 117237"/>
                <a:gd name="connsiteX21" fmla="*/ 113956 w 166894"/>
                <a:gd name="connsiteY21" fmla="*/ 117312 h 117237"/>
                <a:gd name="connsiteX22" fmla="*/ 150511 w 166894"/>
                <a:gd name="connsiteY22" fmla="*/ 85479 h 117237"/>
                <a:gd name="connsiteX23" fmla="*/ 167150 w 166894"/>
                <a:gd name="connsiteY23" fmla="*/ 18191 h 117237"/>
                <a:gd name="connsiteX24" fmla="*/ 156058 w 166894"/>
                <a:gd name="connsiteY24" fmla="*/ 75 h 117237"/>
                <a:gd name="connsiteX25" fmla="*/ 143452 w 166894"/>
                <a:gd name="connsiteY25" fmla="*/ 12497 h 117237"/>
                <a:gd name="connsiteX26" fmla="*/ 147234 w 166894"/>
                <a:gd name="connsiteY26" fmla="*/ 19485 h 117237"/>
                <a:gd name="connsiteX27" fmla="*/ 156310 w 166894"/>
                <a:gd name="connsiteY27" fmla="*/ 41483 h 117237"/>
                <a:gd name="connsiteX28" fmla="*/ 142444 w 166894"/>
                <a:gd name="connsiteY28" fmla="*/ 88844 h 117237"/>
                <a:gd name="connsiteX29" fmla="*/ 114712 w 166894"/>
                <a:gd name="connsiteY29" fmla="*/ 111618 h 117237"/>
                <a:gd name="connsiteX30" fmla="*/ 96056 w 166894"/>
                <a:gd name="connsiteY30" fmla="*/ 89103 h 117237"/>
                <a:gd name="connsiteX31" fmla="*/ 98829 w 166894"/>
                <a:gd name="connsiteY31" fmla="*/ 70210 h 117237"/>
                <a:gd name="connsiteX32" fmla="*/ 109418 w 166894"/>
                <a:gd name="connsiteY32" fmla="*/ 26731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6894" h="117237">
                  <a:moveTo>
                    <a:pt x="109418" y="26731"/>
                  </a:moveTo>
                  <a:cubicBezTo>
                    <a:pt x="110678" y="21038"/>
                    <a:pt x="113199" y="11462"/>
                    <a:pt x="113199" y="9909"/>
                  </a:cubicBezTo>
                  <a:cubicBezTo>
                    <a:pt x="113199" y="5251"/>
                    <a:pt x="109670" y="2922"/>
                    <a:pt x="105888" y="2922"/>
                  </a:cubicBezTo>
                  <a:cubicBezTo>
                    <a:pt x="102863" y="2922"/>
                    <a:pt x="98325" y="4992"/>
                    <a:pt x="96560" y="10168"/>
                  </a:cubicBezTo>
                  <a:cubicBezTo>
                    <a:pt x="95804" y="11980"/>
                    <a:pt x="83955" y="61411"/>
                    <a:pt x="82190" y="68140"/>
                  </a:cubicBezTo>
                  <a:cubicBezTo>
                    <a:pt x="80426" y="75904"/>
                    <a:pt x="79921" y="80562"/>
                    <a:pt x="79921" y="85221"/>
                  </a:cubicBezTo>
                  <a:cubicBezTo>
                    <a:pt x="79921" y="88067"/>
                    <a:pt x="79921" y="88585"/>
                    <a:pt x="80173" y="89879"/>
                  </a:cubicBezTo>
                  <a:cubicBezTo>
                    <a:pt x="74375" y="103596"/>
                    <a:pt x="66812" y="111618"/>
                    <a:pt x="56980" y="111618"/>
                  </a:cubicBezTo>
                  <a:cubicBezTo>
                    <a:pt x="36811" y="111618"/>
                    <a:pt x="36811" y="92467"/>
                    <a:pt x="36811" y="88067"/>
                  </a:cubicBezTo>
                  <a:cubicBezTo>
                    <a:pt x="36811" y="79786"/>
                    <a:pt x="38072" y="69693"/>
                    <a:pt x="49921" y="37860"/>
                  </a:cubicBezTo>
                  <a:cubicBezTo>
                    <a:pt x="52694" y="30096"/>
                    <a:pt x="54206" y="26473"/>
                    <a:pt x="54206" y="21297"/>
                  </a:cubicBezTo>
                  <a:cubicBezTo>
                    <a:pt x="54206" y="9650"/>
                    <a:pt x="45887" y="75"/>
                    <a:pt x="33534" y="75"/>
                  </a:cubicBezTo>
                  <a:cubicBezTo>
                    <a:pt x="9583" y="75"/>
                    <a:pt x="256" y="37601"/>
                    <a:pt x="256" y="39930"/>
                  </a:cubicBezTo>
                  <a:cubicBezTo>
                    <a:pt x="256" y="42518"/>
                    <a:pt x="2777" y="42518"/>
                    <a:pt x="3281" y="42518"/>
                  </a:cubicBezTo>
                  <a:cubicBezTo>
                    <a:pt x="5802" y="42518"/>
                    <a:pt x="6054" y="42001"/>
                    <a:pt x="7315" y="37860"/>
                  </a:cubicBezTo>
                  <a:cubicBezTo>
                    <a:pt x="14121" y="13791"/>
                    <a:pt x="23954" y="5768"/>
                    <a:pt x="32777" y="5768"/>
                  </a:cubicBezTo>
                  <a:cubicBezTo>
                    <a:pt x="35046" y="5768"/>
                    <a:pt x="39080" y="6027"/>
                    <a:pt x="39080" y="14309"/>
                  </a:cubicBezTo>
                  <a:cubicBezTo>
                    <a:pt x="39080" y="20779"/>
                    <a:pt x="36307" y="28025"/>
                    <a:pt x="34542" y="32425"/>
                  </a:cubicBezTo>
                  <a:cubicBezTo>
                    <a:pt x="23449" y="62964"/>
                    <a:pt x="20424" y="74869"/>
                    <a:pt x="20424" y="84703"/>
                  </a:cubicBezTo>
                  <a:cubicBezTo>
                    <a:pt x="20424" y="108254"/>
                    <a:pt x="37315" y="117312"/>
                    <a:pt x="56223" y="117312"/>
                  </a:cubicBezTo>
                  <a:cubicBezTo>
                    <a:pt x="60509" y="117312"/>
                    <a:pt x="72358" y="117312"/>
                    <a:pt x="82442" y="99196"/>
                  </a:cubicBezTo>
                  <a:cubicBezTo>
                    <a:pt x="88997" y="115759"/>
                    <a:pt x="106393" y="117312"/>
                    <a:pt x="113956" y="117312"/>
                  </a:cubicBezTo>
                  <a:cubicBezTo>
                    <a:pt x="132864" y="117312"/>
                    <a:pt x="143956" y="101008"/>
                    <a:pt x="150511" y="85479"/>
                  </a:cubicBezTo>
                  <a:cubicBezTo>
                    <a:pt x="159083" y="65293"/>
                    <a:pt x="167150" y="30613"/>
                    <a:pt x="167150" y="18191"/>
                  </a:cubicBezTo>
                  <a:cubicBezTo>
                    <a:pt x="167150" y="3957"/>
                    <a:pt x="160343" y="75"/>
                    <a:pt x="156058" y="75"/>
                  </a:cubicBezTo>
                  <a:cubicBezTo>
                    <a:pt x="149755" y="75"/>
                    <a:pt x="143452" y="6804"/>
                    <a:pt x="143452" y="12497"/>
                  </a:cubicBezTo>
                  <a:cubicBezTo>
                    <a:pt x="143452" y="15862"/>
                    <a:pt x="144965" y="17414"/>
                    <a:pt x="147234" y="19485"/>
                  </a:cubicBezTo>
                  <a:cubicBezTo>
                    <a:pt x="150007" y="22332"/>
                    <a:pt x="156310" y="29061"/>
                    <a:pt x="156310" y="41483"/>
                  </a:cubicBezTo>
                  <a:cubicBezTo>
                    <a:pt x="156310" y="50282"/>
                    <a:pt x="148999" y="75645"/>
                    <a:pt x="142444" y="88844"/>
                  </a:cubicBezTo>
                  <a:cubicBezTo>
                    <a:pt x="135889" y="102560"/>
                    <a:pt x="127065" y="111618"/>
                    <a:pt x="114712" y="111618"/>
                  </a:cubicBezTo>
                  <a:cubicBezTo>
                    <a:pt x="102863" y="111618"/>
                    <a:pt x="96056" y="103854"/>
                    <a:pt x="96056" y="89103"/>
                  </a:cubicBezTo>
                  <a:cubicBezTo>
                    <a:pt x="96056" y="81856"/>
                    <a:pt x="97821" y="73833"/>
                    <a:pt x="98829" y="70210"/>
                  </a:cubicBezTo>
                  <a:lnTo>
                    <a:pt x="109418" y="2673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47D2D3E-9E97-00AE-F68F-A0FFDB2652B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789247" y="5786462"/>
              <a:ext cx="78001" cy="120291"/>
            </a:xfrm>
            <a:custGeom>
              <a:avLst/>
              <a:gdLst>
                <a:gd name="connsiteX0" fmla="*/ 78265 w 78001"/>
                <a:gd name="connsiteY0" fmla="*/ 87390 h 120291"/>
                <a:gd name="connsiteX1" fmla="*/ 72265 w 78001"/>
                <a:gd name="connsiteY1" fmla="*/ 87390 h 120291"/>
                <a:gd name="connsiteX2" fmla="*/ 67676 w 78001"/>
                <a:gd name="connsiteY2" fmla="*/ 103876 h 120291"/>
                <a:gd name="connsiteX3" fmla="*/ 50205 w 78001"/>
                <a:gd name="connsiteY3" fmla="*/ 104963 h 120291"/>
                <a:gd name="connsiteX4" fmla="*/ 17734 w 78001"/>
                <a:gd name="connsiteY4" fmla="*/ 104963 h 120291"/>
                <a:gd name="connsiteX5" fmla="*/ 53029 w 78001"/>
                <a:gd name="connsiteY5" fmla="*/ 74528 h 120291"/>
                <a:gd name="connsiteX6" fmla="*/ 78265 w 78001"/>
                <a:gd name="connsiteY6" fmla="*/ 35397 h 120291"/>
                <a:gd name="connsiteX7" fmla="*/ 36970 w 78001"/>
                <a:gd name="connsiteY7" fmla="*/ 71 h 120291"/>
                <a:gd name="connsiteX8" fmla="*/ 263 w 78001"/>
                <a:gd name="connsiteY8" fmla="*/ 32499 h 120291"/>
                <a:gd name="connsiteX9" fmla="*/ 9616 w 78001"/>
                <a:gd name="connsiteY9" fmla="*/ 42644 h 120291"/>
                <a:gd name="connsiteX10" fmla="*/ 18969 w 78001"/>
                <a:gd name="connsiteY10" fmla="*/ 33042 h 120291"/>
                <a:gd name="connsiteX11" fmla="*/ 8557 w 78001"/>
                <a:gd name="connsiteY11" fmla="*/ 23440 h 120291"/>
                <a:gd name="connsiteX12" fmla="*/ 34323 w 78001"/>
                <a:gd name="connsiteY12" fmla="*/ 6592 h 120291"/>
                <a:gd name="connsiteX13" fmla="*/ 61147 w 78001"/>
                <a:gd name="connsiteY13" fmla="*/ 35397 h 120291"/>
                <a:gd name="connsiteX14" fmla="*/ 44558 w 78001"/>
                <a:gd name="connsiteY14" fmla="*/ 70180 h 120291"/>
                <a:gd name="connsiteX15" fmla="*/ 2028 w 78001"/>
                <a:gd name="connsiteY15" fmla="*/ 113297 h 120291"/>
                <a:gd name="connsiteX16" fmla="*/ 263 w 78001"/>
                <a:gd name="connsiteY16" fmla="*/ 120362 h 120291"/>
                <a:gd name="connsiteX17" fmla="*/ 72971 w 78001"/>
                <a:gd name="connsiteY17" fmla="*/ 120362 h 120291"/>
                <a:gd name="connsiteX18" fmla="*/ 78265 w 78001"/>
                <a:gd name="connsiteY18" fmla="*/ 87390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01" h="120291">
                  <a:moveTo>
                    <a:pt x="78265" y="87390"/>
                  </a:moveTo>
                  <a:lnTo>
                    <a:pt x="72265" y="87390"/>
                  </a:lnTo>
                  <a:cubicBezTo>
                    <a:pt x="71735" y="91376"/>
                    <a:pt x="69970" y="102065"/>
                    <a:pt x="67676" y="103876"/>
                  </a:cubicBezTo>
                  <a:cubicBezTo>
                    <a:pt x="66265" y="104963"/>
                    <a:pt x="52676" y="104963"/>
                    <a:pt x="50205" y="104963"/>
                  </a:cubicBezTo>
                  <a:lnTo>
                    <a:pt x="17734" y="104963"/>
                  </a:lnTo>
                  <a:cubicBezTo>
                    <a:pt x="36264" y="88115"/>
                    <a:pt x="42440" y="83043"/>
                    <a:pt x="53029" y="74528"/>
                  </a:cubicBezTo>
                  <a:cubicBezTo>
                    <a:pt x="66088" y="63839"/>
                    <a:pt x="78265" y="52607"/>
                    <a:pt x="78265" y="35397"/>
                  </a:cubicBezTo>
                  <a:cubicBezTo>
                    <a:pt x="78265" y="13477"/>
                    <a:pt x="59558" y="71"/>
                    <a:pt x="36970" y="71"/>
                  </a:cubicBezTo>
                  <a:cubicBezTo>
                    <a:pt x="15087" y="71"/>
                    <a:pt x="263" y="15832"/>
                    <a:pt x="263" y="32499"/>
                  </a:cubicBezTo>
                  <a:cubicBezTo>
                    <a:pt x="263" y="41738"/>
                    <a:pt x="7851" y="42644"/>
                    <a:pt x="9616" y="42644"/>
                  </a:cubicBezTo>
                  <a:cubicBezTo>
                    <a:pt x="13852" y="42644"/>
                    <a:pt x="18969" y="39564"/>
                    <a:pt x="18969" y="33042"/>
                  </a:cubicBezTo>
                  <a:cubicBezTo>
                    <a:pt x="18969" y="29781"/>
                    <a:pt x="17734" y="23440"/>
                    <a:pt x="8557" y="23440"/>
                  </a:cubicBezTo>
                  <a:cubicBezTo>
                    <a:pt x="14028" y="10578"/>
                    <a:pt x="26028" y="6592"/>
                    <a:pt x="34323" y="6592"/>
                  </a:cubicBezTo>
                  <a:cubicBezTo>
                    <a:pt x="51970" y="6592"/>
                    <a:pt x="61147" y="20723"/>
                    <a:pt x="61147" y="35397"/>
                  </a:cubicBezTo>
                  <a:cubicBezTo>
                    <a:pt x="61147" y="51158"/>
                    <a:pt x="50205" y="63658"/>
                    <a:pt x="44558" y="70180"/>
                  </a:cubicBezTo>
                  <a:lnTo>
                    <a:pt x="2028" y="113297"/>
                  </a:lnTo>
                  <a:cubicBezTo>
                    <a:pt x="263" y="114927"/>
                    <a:pt x="263" y="115289"/>
                    <a:pt x="263" y="120362"/>
                  </a:cubicBezTo>
                  <a:lnTo>
                    <a:pt x="72971" y="120362"/>
                  </a:lnTo>
                  <a:lnTo>
                    <a:pt x="78265" y="87390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A592B7F-21FB-D021-003A-79F8D5E1856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779640" y="5957481"/>
              <a:ext cx="53471" cy="121921"/>
            </a:xfrm>
            <a:custGeom>
              <a:avLst/>
              <a:gdLst>
                <a:gd name="connsiteX0" fmla="*/ 49146 w 53471"/>
                <a:gd name="connsiteY0" fmla="*/ 6961 h 121921"/>
                <a:gd name="connsiteX1" fmla="*/ 42087 w 53471"/>
                <a:gd name="connsiteY1" fmla="*/ 77 h 121921"/>
                <a:gd name="connsiteX2" fmla="*/ 32205 w 53471"/>
                <a:gd name="connsiteY2" fmla="*/ 10041 h 121921"/>
                <a:gd name="connsiteX3" fmla="*/ 39264 w 53471"/>
                <a:gd name="connsiteY3" fmla="*/ 16925 h 121921"/>
                <a:gd name="connsiteX4" fmla="*/ 49146 w 53471"/>
                <a:gd name="connsiteY4" fmla="*/ 6961 h 121921"/>
                <a:gd name="connsiteX5" fmla="*/ 13145 w 53471"/>
                <a:gd name="connsiteY5" fmla="*/ 98991 h 121921"/>
                <a:gd name="connsiteX6" fmla="*/ 11557 w 53471"/>
                <a:gd name="connsiteY6" fmla="*/ 106600 h 121921"/>
                <a:gd name="connsiteX7" fmla="*/ 28322 w 53471"/>
                <a:gd name="connsiteY7" fmla="*/ 121999 h 121921"/>
                <a:gd name="connsiteX8" fmla="*/ 53735 w 53471"/>
                <a:gd name="connsiteY8" fmla="*/ 94281 h 121921"/>
                <a:gd name="connsiteX9" fmla="*/ 50911 w 53471"/>
                <a:gd name="connsiteY9" fmla="*/ 91926 h 121921"/>
                <a:gd name="connsiteX10" fmla="*/ 47558 w 53471"/>
                <a:gd name="connsiteY10" fmla="*/ 95006 h 121921"/>
                <a:gd name="connsiteX11" fmla="*/ 28852 w 53471"/>
                <a:gd name="connsiteY11" fmla="*/ 116926 h 121921"/>
                <a:gd name="connsiteX12" fmla="*/ 24440 w 53471"/>
                <a:gd name="connsiteY12" fmla="*/ 110586 h 121921"/>
                <a:gd name="connsiteX13" fmla="*/ 27263 w 53471"/>
                <a:gd name="connsiteY13" fmla="*/ 98991 h 121921"/>
                <a:gd name="connsiteX14" fmla="*/ 32911 w 53471"/>
                <a:gd name="connsiteY14" fmla="*/ 84498 h 121921"/>
                <a:gd name="connsiteX15" fmla="*/ 41558 w 53471"/>
                <a:gd name="connsiteY15" fmla="*/ 61491 h 121921"/>
                <a:gd name="connsiteX16" fmla="*/ 42617 w 53471"/>
                <a:gd name="connsiteY16" fmla="*/ 55694 h 121921"/>
                <a:gd name="connsiteX17" fmla="*/ 25852 w 53471"/>
                <a:gd name="connsiteY17" fmla="*/ 40295 h 121921"/>
                <a:gd name="connsiteX18" fmla="*/ 263 w 53471"/>
                <a:gd name="connsiteY18" fmla="*/ 68013 h 121921"/>
                <a:gd name="connsiteX19" fmla="*/ 3263 w 53471"/>
                <a:gd name="connsiteY19" fmla="*/ 70368 h 121921"/>
                <a:gd name="connsiteX20" fmla="*/ 6439 w 53471"/>
                <a:gd name="connsiteY20" fmla="*/ 67469 h 121921"/>
                <a:gd name="connsiteX21" fmla="*/ 25322 w 53471"/>
                <a:gd name="connsiteY21" fmla="*/ 45368 h 121921"/>
                <a:gd name="connsiteX22" fmla="*/ 29734 w 53471"/>
                <a:gd name="connsiteY22" fmla="*/ 51708 h 121921"/>
                <a:gd name="connsiteX23" fmla="*/ 24263 w 53471"/>
                <a:gd name="connsiteY23" fmla="*/ 69824 h 121921"/>
                <a:gd name="connsiteX24" fmla="*/ 13145 w 53471"/>
                <a:gd name="connsiteY24" fmla="*/ 98991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71" h="121921">
                  <a:moveTo>
                    <a:pt x="49146" y="6961"/>
                  </a:moveTo>
                  <a:cubicBezTo>
                    <a:pt x="49146" y="4063"/>
                    <a:pt x="47029" y="77"/>
                    <a:pt x="42087" y="77"/>
                  </a:cubicBezTo>
                  <a:cubicBezTo>
                    <a:pt x="37322" y="77"/>
                    <a:pt x="32205" y="4787"/>
                    <a:pt x="32205" y="10041"/>
                  </a:cubicBezTo>
                  <a:cubicBezTo>
                    <a:pt x="32205" y="13121"/>
                    <a:pt x="34499" y="16925"/>
                    <a:pt x="39264" y="16925"/>
                  </a:cubicBezTo>
                  <a:cubicBezTo>
                    <a:pt x="44381" y="16925"/>
                    <a:pt x="49146" y="11853"/>
                    <a:pt x="49146" y="6961"/>
                  </a:cubicBezTo>
                  <a:close/>
                  <a:moveTo>
                    <a:pt x="13145" y="98991"/>
                  </a:moveTo>
                  <a:cubicBezTo>
                    <a:pt x="12439" y="101346"/>
                    <a:pt x="11557" y="103520"/>
                    <a:pt x="11557" y="106600"/>
                  </a:cubicBezTo>
                  <a:cubicBezTo>
                    <a:pt x="11557" y="115115"/>
                    <a:pt x="18616" y="121999"/>
                    <a:pt x="28322" y="121999"/>
                  </a:cubicBezTo>
                  <a:cubicBezTo>
                    <a:pt x="45970" y="121999"/>
                    <a:pt x="53735" y="96999"/>
                    <a:pt x="53735" y="94281"/>
                  </a:cubicBezTo>
                  <a:cubicBezTo>
                    <a:pt x="53735" y="91926"/>
                    <a:pt x="51440" y="91926"/>
                    <a:pt x="50911" y="91926"/>
                  </a:cubicBezTo>
                  <a:cubicBezTo>
                    <a:pt x="48440" y="91926"/>
                    <a:pt x="48264" y="93013"/>
                    <a:pt x="47558" y="95006"/>
                  </a:cubicBezTo>
                  <a:cubicBezTo>
                    <a:pt x="43499" y="109499"/>
                    <a:pt x="35734" y="116926"/>
                    <a:pt x="28852" y="116926"/>
                  </a:cubicBezTo>
                  <a:cubicBezTo>
                    <a:pt x="25322" y="116926"/>
                    <a:pt x="24440" y="114571"/>
                    <a:pt x="24440" y="110586"/>
                  </a:cubicBezTo>
                  <a:cubicBezTo>
                    <a:pt x="24440" y="106419"/>
                    <a:pt x="25675" y="102977"/>
                    <a:pt x="27263" y="98991"/>
                  </a:cubicBezTo>
                  <a:cubicBezTo>
                    <a:pt x="29028" y="94100"/>
                    <a:pt x="30969" y="89209"/>
                    <a:pt x="32911" y="84498"/>
                  </a:cubicBezTo>
                  <a:cubicBezTo>
                    <a:pt x="34499" y="80151"/>
                    <a:pt x="40852" y="63665"/>
                    <a:pt x="41558" y="61491"/>
                  </a:cubicBezTo>
                  <a:cubicBezTo>
                    <a:pt x="42087" y="59679"/>
                    <a:pt x="42617" y="57505"/>
                    <a:pt x="42617" y="55694"/>
                  </a:cubicBezTo>
                  <a:cubicBezTo>
                    <a:pt x="42617" y="47179"/>
                    <a:pt x="35558" y="40295"/>
                    <a:pt x="25852" y="40295"/>
                  </a:cubicBezTo>
                  <a:cubicBezTo>
                    <a:pt x="8381" y="40295"/>
                    <a:pt x="263" y="64933"/>
                    <a:pt x="263" y="68013"/>
                  </a:cubicBezTo>
                  <a:cubicBezTo>
                    <a:pt x="263" y="70368"/>
                    <a:pt x="2733" y="70368"/>
                    <a:pt x="3263" y="70368"/>
                  </a:cubicBezTo>
                  <a:cubicBezTo>
                    <a:pt x="5733" y="70368"/>
                    <a:pt x="5910" y="69462"/>
                    <a:pt x="6439" y="67469"/>
                  </a:cubicBezTo>
                  <a:cubicBezTo>
                    <a:pt x="11028" y="51889"/>
                    <a:pt x="18793" y="45368"/>
                    <a:pt x="25322" y="45368"/>
                  </a:cubicBezTo>
                  <a:cubicBezTo>
                    <a:pt x="28146" y="45368"/>
                    <a:pt x="29734" y="46817"/>
                    <a:pt x="29734" y="51708"/>
                  </a:cubicBezTo>
                  <a:cubicBezTo>
                    <a:pt x="29734" y="55875"/>
                    <a:pt x="28675" y="58592"/>
                    <a:pt x="24263" y="69824"/>
                  </a:cubicBezTo>
                  <a:lnTo>
                    <a:pt x="13145" y="9899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66" name="Picture 65" descr="A blue curved line in a black background&#10;&#10;Description automatically generated">
            <a:extLst>
              <a:ext uri="{FF2B5EF4-FFF2-40B4-BE49-F238E27FC236}">
                <a16:creationId xmlns:a16="http://schemas.microsoft.com/office/drawing/2014/main" id="{BD1F83DE-17C6-B573-93DF-54C7863B1C38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7"/>
              </a:ext>
            </a:extLst>
          </a:blip>
          <a:stretch>
            <a:fillRect/>
          </a:stretch>
        </p:blipFill>
        <p:spPr>
          <a:xfrm>
            <a:off x="8820750" y="3822907"/>
            <a:ext cx="3071812" cy="961837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2988E29-9943-9D8B-19D9-274F95427E5F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  <a:ext uri="{837473B0-CC2E-450A-ABE3-18F120FF3D39}">
                <a1611:picAttrSrcUrl xmlns:a1611="http://schemas.microsoft.com/office/drawing/2016/11/main" r:id="rId120"/>
              </a:ext>
            </a:extLst>
          </a:blip>
          <a:stretch>
            <a:fillRect/>
          </a:stretch>
        </p:blipFill>
        <p:spPr>
          <a:xfrm>
            <a:off x="9142388" y="2349099"/>
            <a:ext cx="2286000" cy="1447800"/>
          </a:xfrm>
          <a:prstGeom prst="rect">
            <a:avLst/>
          </a:prstGeom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08C443E-BE51-58AF-B95B-08E8CF6BF1DC}"/>
              </a:ext>
            </a:extLst>
          </p:cNvPr>
          <p:cNvCxnSpPr/>
          <p:nvPr/>
        </p:nvCxnSpPr>
        <p:spPr>
          <a:xfrm flipV="1">
            <a:off x="3855504" y="2882225"/>
            <a:ext cx="4581330" cy="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ABC1119-E4BF-4889-966F-ED06A379860A}"/>
              </a:ext>
            </a:extLst>
          </p:cNvPr>
          <p:cNvCxnSpPr/>
          <p:nvPr/>
        </p:nvCxnSpPr>
        <p:spPr>
          <a:xfrm flipV="1">
            <a:off x="3855504" y="4263137"/>
            <a:ext cx="4581330" cy="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2" name="Group 641" descr="\documentclass{article}&#10;\usepackage{amsmath}&#10;\usepackage{amssymb}&#10;\pagestyle{empty}&#10;\begin{document}&#10;&#10;$$\lambda L_2(w) \propto -\log \prod_i \mathcal{N}(w_i:0,\sigma^2)=-\sum_{i=1}^{n} &#10;\log(\frac{1}{\sqrt{2\pi}}\frac{1}{\sigma^2} \exp \left( -\frac{w_i^2}{2\sigma^2} \right)) = $$&#10;&#10;\end{document}" title="IguanaTex Vector Display">
            <a:extLst>
              <a:ext uri="{FF2B5EF4-FFF2-40B4-BE49-F238E27FC236}">
                <a16:creationId xmlns:a16="http://schemas.microsoft.com/office/drawing/2014/main" id="{B5533A19-4167-0034-2068-F9059D69F98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955800" y="5041900"/>
            <a:ext cx="7678294" cy="703855"/>
            <a:chOff x="4053119" y="6962729"/>
            <a:chExt cx="7678294" cy="703855"/>
          </a:xfrm>
        </p:grpSpPr>
        <p:sp>
          <p:nvSpPr>
            <p:cNvPr id="634" name="Freeform 633">
              <a:extLst>
                <a:ext uri="{FF2B5EF4-FFF2-40B4-BE49-F238E27FC236}">
                  <a16:creationId xmlns:a16="http://schemas.microsoft.com/office/drawing/2014/main" id="{8542754A-2F5B-6752-7426-3D47A5D3179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053119" y="7184405"/>
              <a:ext cx="125321" cy="181246"/>
            </a:xfrm>
            <a:custGeom>
              <a:avLst/>
              <a:gdLst>
                <a:gd name="connsiteX0" fmla="*/ 77047 w 125321"/>
                <a:gd name="connsiteY0" fmla="*/ 103147 h 181246"/>
                <a:gd name="connsiteX1" fmla="*/ 103630 w 125321"/>
                <a:gd name="connsiteY1" fmla="*/ 175184 h 181246"/>
                <a:gd name="connsiteX2" fmla="*/ 117049 w 125321"/>
                <a:gd name="connsiteY2" fmla="*/ 180824 h 181246"/>
                <a:gd name="connsiteX3" fmla="*/ 122619 w 125321"/>
                <a:gd name="connsiteY3" fmla="*/ 180824 h 181246"/>
                <a:gd name="connsiteX4" fmla="*/ 125403 w 125321"/>
                <a:gd name="connsiteY4" fmla="*/ 178261 h 181246"/>
                <a:gd name="connsiteX5" fmla="*/ 124138 w 125321"/>
                <a:gd name="connsiteY5" fmla="*/ 175953 h 181246"/>
                <a:gd name="connsiteX6" fmla="*/ 118315 w 125321"/>
                <a:gd name="connsiteY6" fmla="*/ 164161 h 181246"/>
                <a:gd name="connsiteX7" fmla="*/ 66667 w 125321"/>
                <a:gd name="connsiteY7" fmla="*/ 18292 h 181246"/>
                <a:gd name="connsiteX8" fmla="*/ 35780 w 125321"/>
                <a:gd name="connsiteY8" fmla="*/ 90 h 181246"/>
                <a:gd name="connsiteX9" fmla="*/ 31222 w 125321"/>
                <a:gd name="connsiteY9" fmla="*/ 2910 h 181246"/>
                <a:gd name="connsiteX10" fmla="*/ 33501 w 125321"/>
                <a:gd name="connsiteY10" fmla="*/ 5474 h 181246"/>
                <a:gd name="connsiteX11" fmla="*/ 49957 w 125321"/>
                <a:gd name="connsiteY11" fmla="*/ 25983 h 181246"/>
                <a:gd name="connsiteX12" fmla="*/ 74515 w 125321"/>
                <a:gd name="connsiteY12" fmla="*/ 95713 h 181246"/>
                <a:gd name="connsiteX13" fmla="*/ 4639 w 125321"/>
                <a:gd name="connsiteY13" fmla="*/ 165955 h 181246"/>
                <a:gd name="connsiteX14" fmla="*/ 82 w 125321"/>
                <a:gd name="connsiteY14" fmla="*/ 173903 h 181246"/>
                <a:gd name="connsiteX15" fmla="*/ 7677 w 125321"/>
                <a:gd name="connsiteY15" fmla="*/ 181337 h 181246"/>
                <a:gd name="connsiteX16" fmla="*/ 16032 w 125321"/>
                <a:gd name="connsiteY16" fmla="*/ 175953 h 181246"/>
                <a:gd name="connsiteX17" fmla="*/ 77047 w 125321"/>
                <a:gd name="connsiteY17" fmla="*/ 103147 h 18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321" h="181246">
                  <a:moveTo>
                    <a:pt x="77047" y="103147"/>
                  </a:moveTo>
                  <a:cubicBezTo>
                    <a:pt x="87427" y="130065"/>
                    <a:pt x="99580" y="169288"/>
                    <a:pt x="103630" y="175184"/>
                  </a:cubicBezTo>
                  <a:cubicBezTo>
                    <a:pt x="107681" y="180824"/>
                    <a:pt x="110213" y="180824"/>
                    <a:pt x="117049" y="180824"/>
                  </a:cubicBezTo>
                  <a:lnTo>
                    <a:pt x="122619" y="180824"/>
                  </a:lnTo>
                  <a:cubicBezTo>
                    <a:pt x="125150" y="180568"/>
                    <a:pt x="125403" y="179030"/>
                    <a:pt x="125403" y="178261"/>
                  </a:cubicBezTo>
                  <a:cubicBezTo>
                    <a:pt x="125403" y="177492"/>
                    <a:pt x="124897" y="176979"/>
                    <a:pt x="124138" y="175953"/>
                  </a:cubicBezTo>
                  <a:cubicBezTo>
                    <a:pt x="121606" y="173134"/>
                    <a:pt x="120087" y="169288"/>
                    <a:pt x="118315" y="164161"/>
                  </a:cubicBezTo>
                  <a:lnTo>
                    <a:pt x="66667" y="18292"/>
                  </a:lnTo>
                  <a:cubicBezTo>
                    <a:pt x="61350" y="3423"/>
                    <a:pt x="47679" y="90"/>
                    <a:pt x="35780" y="90"/>
                  </a:cubicBezTo>
                  <a:cubicBezTo>
                    <a:pt x="34514" y="90"/>
                    <a:pt x="31222" y="90"/>
                    <a:pt x="31222" y="2910"/>
                  </a:cubicBezTo>
                  <a:cubicBezTo>
                    <a:pt x="31222" y="4961"/>
                    <a:pt x="33248" y="5474"/>
                    <a:pt x="33501" y="5474"/>
                  </a:cubicBezTo>
                  <a:cubicBezTo>
                    <a:pt x="41856" y="7012"/>
                    <a:pt x="43628" y="8550"/>
                    <a:pt x="49957" y="25983"/>
                  </a:cubicBezTo>
                  <a:lnTo>
                    <a:pt x="74515" y="95713"/>
                  </a:lnTo>
                  <a:lnTo>
                    <a:pt x="4639" y="165955"/>
                  </a:lnTo>
                  <a:cubicBezTo>
                    <a:pt x="1601" y="169032"/>
                    <a:pt x="82" y="170570"/>
                    <a:pt x="82" y="173903"/>
                  </a:cubicBezTo>
                  <a:cubicBezTo>
                    <a:pt x="82" y="178261"/>
                    <a:pt x="3626" y="181337"/>
                    <a:pt x="7677" y="181337"/>
                  </a:cubicBezTo>
                  <a:cubicBezTo>
                    <a:pt x="11728" y="181337"/>
                    <a:pt x="14007" y="178517"/>
                    <a:pt x="16032" y="175953"/>
                  </a:cubicBezTo>
                  <a:lnTo>
                    <a:pt x="77047" y="103147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F9D626FC-9B82-36BD-6FB7-07BF3A0AC7E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197261" y="7187225"/>
              <a:ext cx="152917" cy="175094"/>
            </a:xfrm>
            <a:custGeom>
              <a:avLst/>
              <a:gdLst>
                <a:gd name="connsiteX0" fmla="*/ 84901 w 152917"/>
                <a:gd name="connsiteY0" fmla="*/ 20086 h 175094"/>
                <a:gd name="connsiteX1" fmla="*/ 111738 w 152917"/>
                <a:gd name="connsiteY1" fmla="*/ 8037 h 175094"/>
                <a:gd name="connsiteX2" fmla="*/ 121358 w 152917"/>
                <a:gd name="connsiteY2" fmla="*/ 3166 h 175094"/>
                <a:gd name="connsiteX3" fmla="*/ 117308 w 152917"/>
                <a:gd name="connsiteY3" fmla="*/ 90 h 175094"/>
                <a:gd name="connsiteX4" fmla="*/ 79838 w 152917"/>
                <a:gd name="connsiteY4" fmla="*/ 859 h 175094"/>
                <a:gd name="connsiteX5" fmla="*/ 46166 w 152917"/>
                <a:gd name="connsiteY5" fmla="*/ 90 h 175094"/>
                <a:gd name="connsiteX6" fmla="*/ 41355 w 152917"/>
                <a:gd name="connsiteY6" fmla="*/ 5217 h 175094"/>
                <a:gd name="connsiteX7" fmla="*/ 48444 w 152917"/>
                <a:gd name="connsiteY7" fmla="*/ 8037 h 175094"/>
                <a:gd name="connsiteX8" fmla="*/ 58065 w 152917"/>
                <a:gd name="connsiteY8" fmla="*/ 8550 h 175094"/>
                <a:gd name="connsiteX9" fmla="*/ 64901 w 152917"/>
                <a:gd name="connsiteY9" fmla="*/ 12652 h 175094"/>
                <a:gd name="connsiteX10" fmla="*/ 63888 w 152917"/>
                <a:gd name="connsiteY10" fmla="*/ 17523 h 175094"/>
                <a:gd name="connsiteX11" fmla="*/ 29962 w 152917"/>
                <a:gd name="connsiteY11" fmla="*/ 155188 h 175094"/>
                <a:gd name="connsiteX12" fmla="*/ 6924 w 152917"/>
                <a:gd name="connsiteY12" fmla="*/ 167237 h 175094"/>
                <a:gd name="connsiteX13" fmla="*/ 88 w 152917"/>
                <a:gd name="connsiteY13" fmla="*/ 172364 h 175094"/>
                <a:gd name="connsiteX14" fmla="*/ 6924 w 152917"/>
                <a:gd name="connsiteY14" fmla="*/ 175184 h 175094"/>
                <a:gd name="connsiteX15" fmla="*/ 124143 w 152917"/>
                <a:gd name="connsiteY15" fmla="*/ 175184 h 175094"/>
                <a:gd name="connsiteX16" fmla="*/ 131992 w 152917"/>
                <a:gd name="connsiteY16" fmla="*/ 170826 h 175094"/>
                <a:gd name="connsiteX17" fmla="*/ 151993 w 152917"/>
                <a:gd name="connsiteY17" fmla="*/ 115452 h 175094"/>
                <a:gd name="connsiteX18" fmla="*/ 153005 w 152917"/>
                <a:gd name="connsiteY18" fmla="*/ 111863 h 175094"/>
                <a:gd name="connsiteX19" fmla="*/ 149967 w 152917"/>
                <a:gd name="connsiteY19" fmla="*/ 109043 h 175094"/>
                <a:gd name="connsiteX20" fmla="*/ 145663 w 152917"/>
                <a:gd name="connsiteY20" fmla="*/ 114427 h 175094"/>
                <a:gd name="connsiteX21" fmla="*/ 82116 w 152917"/>
                <a:gd name="connsiteY21" fmla="*/ 167237 h 175094"/>
                <a:gd name="connsiteX22" fmla="*/ 58318 w 152917"/>
                <a:gd name="connsiteY22" fmla="*/ 167237 h 175094"/>
                <a:gd name="connsiteX23" fmla="*/ 52748 w 152917"/>
                <a:gd name="connsiteY23" fmla="*/ 166981 h 175094"/>
                <a:gd name="connsiteX24" fmla="*/ 49457 w 152917"/>
                <a:gd name="connsiteY24" fmla="*/ 164417 h 175094"/>
                <a:gd name="connsiteX25" fmla="*/ 50723 w 152917"/>
                <a:gd name="connsiteY25" fmla="*/ 158521 h 175094"/>
                <a:gd name="connsiteX26" fmla="*/ 84901 w 152917"/>
                <a:gd name="connsiteY26" fmla="*/ 20086 h 17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917" h="175094">
                  <a:moveTo>
                    <a:pt x="84901" y="20086"/>
                  </a:moveTo>
                  <a:cubicBezTo>
                    <a:pt x="87180" y="10857"/>
                    <a:pt x="87939" y="8037"/>
                    <a:pt x="111738" y="8037"/>
                  </a:cubicBezTo>
                  <a:cubicBezTo>
                    <a:pt x="119333" y="8037"/>
                    <a:pt x="121358" y="8037"/>
                    <a:pt x="121358" y="3166"/>
                  </a:cubicBezTo>
                  <a:cubicBezTo>
                    <a:pt x="121358" y="90"/>
                    <a:pt x="118574" y="90"/>
                    <a:pt x="117308" y="90"/>
                  </a:cubicBezTo>
                  <a:cubicBezTo>
                    <a:pt x="108953" y="90"/>
                    <a:pt x="88193" y="859"/>
                    <a:pt x="79838" y="859"/>
                  </a:cubicBezTo>
                  <a:cubicBezTo>
                    <a:pt x="72243" y="859"/>
                    <a:pt x="53761" y="90"/>
                    <a:pt x="46166" y="90"/>
                  </a:cubicBezTo>
                  <a:cubicBezTo>
                    <a:pt x="44393" y="90"/>
                    <a:pt x="41355" y="90"/>
                    <a:pt x="41355" y="5217"/>
                  </a:cubicBezTo>
                  <a:cubicBezTo>
                    <a:pt x="41355" y="8037"/>
                    <a:pt x="43634" y="8037"/>
                    <a:pt x="48444" y="8037"/>
                  </a:cubicBezTo>
                  <a:cubicBezTo>
                    <a:pt x="48951" y="8037"/>
                    <a:pt x="53761" y="8037"/>
                    <a:pt x="58065" y="8550"/>
                  </a:cubicBezTo>
                  <a:cubicBezTo>
                    <a:pt x="62622" y="9063"/>
                    <a:pt x="64901" y="9319"/>
                    <a:pt x="64901" y="12652"/>
                  </a:cubicBezTo>
                  <a:cubicBezTo>
                    <a:pt x="64901" y="13677"/>
                    <a:pt x="64647" y="14446"/>
                    <a:pt x="63888" y="17523"/>
                  </a:cubicBezTo>
                  <a:lnTo>
                    <a:pt x="29962" y="155188"/>
                  </a:lnTo>
                  <a:cubicBezTo>
                    <a:pt x="27431" y="165186"/>
                    <a:pt x="26924" y="167237"/>
                    <a:pt x="6924" y="167237"/>
                  </a:cubicBezTo>
                  <a:cubicBezTo>
                    <a:pt x="2620" y="167237"/>
                    <a:pt x="88" y="167237"/>
                    <a:pt x="88" y="172364"/>
                  </a:cubicBezTo>
                  <a:cubicBezTo>
                    <a:pt x="88" y="175184"/>
                    <a:pt x="2366" y="175184"/>
                    <a:pt x="6924" y="175184"/>
                  </a:cubicBezTo>
                  <a:lnTo>
                    <a:pt x="124143" y="175184"/>
                  </a:lnTo>
                  <a:cubicBezTo>
                    <a:pt x="130220" y="175184"/>
                    <a:pt x="130473" y="175184"/>
                    <a:pt x="131992" y="170826"/>
                  </a:cubicBezTo>
                  <a:lnTo>
                    <a:pt x="151993" y="115452"/>
                  </a:lnTo>
                  <a:cubicBezTo>
                    <a:pt x="153005" y="112632"/>
                    <a:pt x="153005" y="112120"/>
                    <a:pt x="153005" y="111863"/>
                  </a:cubicBezTo>
                  <a:cubicBezTo>
                    <a:pt x="153005" y="110838"/>
                    <a:pt x="152246" y="109043"/>
                    <a:pt x="149967" y="109043"/>
                  </a:cubicBezTo>
                  <a:cubicBezTo>
                    <a:pt x="147689" y="109043"/>
                    <a:pt x="147435" y="110325"/>
                    <a:pt x="145663" y="114427"/>
                  </a:cubicBezTo>
                  <a:cubicBezTo>
                    <a:pt x="137055" y="138012"/>
                    <a:pt x="125916" y="167237"/>
                    <a:pt x="82116" y="167237"/>
                  </a:cubicBezTo>
                  <a:lnTo>
                    <a:pt x="58318" y="167237"/>
                  </a:lnTo>
                  <a:cubicBezTo>
                    <a:pt x="54774" y="167237"/>
                    <a:pt x="54267" y="167237"/>
                    <a:pt x="52748" y="166981"/>
                  </a:cubicBezTo>
                  <a:cubicBezTo>
                    <a:pt x="50216" y="166725"/>
                    <a:pt x="49457" y="166468"/>
                    <a:pt x="49457" y="164417"/>
                  </a:cubicBezTo>
                  <a:cubicBezTo>
                    <a:pt x="49457" y="163648"/>
                    <a:pt x="49457" y="163135"/>
                    <a:pt x="50723" y="158521"/>
                  </a:cubicBezTo>
                  <a:lnTo>
                    <a:pt x="84901" y="20086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36" name="Freeform 635">
              <a:extLst>
                <a:ext uri="{FF2B5EF4-FFF2-40B4-BE49-F238E27FC236}">
                  <a16:creationId xmlns:a16="http://schemas.microsoft.com/office/drawing/2014/main" id="{0044DF49-C0CE-8241-63D1-9B99C01775C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370852" y="7281617"/>
              <a:ext cx="78332" cy="119156"/>
            </a:xfrm>
            <a:custGeom>
              <a:avLst/>
              <a:gdLst>
                <a:gd name="connsiteX0" fmla="*/ 78427 w 78332"/>
                <a:gd name="connsiteY0" fmla="*/ 86588 h 119156"/>
                <a:gd name="connsiteX1" fmla="*/ 72401 w 78332"/>
                <a:gd name="connsiteY1" fmla="*/ 86588 h 119156"/>
                <a:gd name="connsiteX2" fmla="*/ 67793 w 78332"/>
                <a:gd name="connsiteY2" fmla="*/ 102918 h 119156"/>
                <a:gd name="connsiteX3" fmla="*/ 50248 w 78332"/>
                <a:gd name="connsiteY3" fmla="*/ 103995 h 119156"/>
                <a:gd name="connsiteX4" fmla="*/ 17640 w 78332"/>
                <a:gd name="connsiteY4" fmla="*/ 103995 h 119156"/>
                <a:gd name="connsiteX5" fmla="*/ 53084 w 78332"/>
                <a:gd name="connsiteY5" fmla="*/ 73847 h 119156"/>
                <a:gd name="connsiteX6" fmla="*/ 78427 w 78332"/>
                <a:gd name="connsiteY6" fmla="*/ 35085 h 119156"/>
                <a:gd name="connsiteX7" fmla="*/ 36957 w 78332"/>
                <a:gd name="connsiteY7" fmla="*/ 92 h 119156"/>
                <a:gd name="connsiteX8" fmla="*/ 95 w 78332"/>
                <a:gd name="connsiteY8" fmla="*/ 32214 h 119156"/>
                <a:gd name="connsiteX9" fmla="*/ 9487 w 78332"/>
                <a:gd name="connsiteY9" fmla="*/ 42263 h 119156"/>
                <a:gd name="connsiteX10" fmla="*/ 18880 w 78332"/>
                <a:gd name="connsiteY10" fmla="*/ 32752 h 119156"/>
                <a:gd name="connsiteX11" fmla="*/ 8424 w 78332"/>
                <a:gd name="connsiteY11" fmla="*/ 23241 h 119156"/>
                <a:gd name="connsiteX12" fmla="*/ 34298 w 78332"/>
                <a:gd name="connsiteY12" fmla="*/ 6552 h 119156"/>
                <a:gd name="connsiteX13" fmla="*/ 61236 w 78332"/>
                <a:gd name="connsiteY13" fmla="*/ 35085 h 119156"/>
                <a:gd name="connsiteX14" fmla="*/ 44577 w 78332"/>
                <a:gd name="connsiteY14" fmla="*/ 69540 h 119156"/>
                <a:gd name="connsiteX15" fmla="*/ 1867 w 78332"/>
                <a:gd name="connsiteY15" fmla="*/ 112249 h 119156"/>
                <a:gd name="connsiteX16" fmla="*/ 95 w 78332"/>
                <a:gd name="connsiteY16" fmla="*/ 119248 h 119156"/>
                <a:gd name="connsiteX17" fmla="*/ 73110 w 78332"/>
                <a:gd name="connsiteY17" fmla="*/ 119248 h 119156"/>
                <a:gd name="connsiteX18" fmla="*/ 78427 w 78332"/>
                <a:gd name="connsiteY18" fmla="*/ 86588 h 1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32" h="119156">
                  <a:moveTo>
                    <a:pt x="78427" y="86588"/>
                  </a:moveTo>
                  <a:lnTo>
                    <a:pt x="72401" y="86588"/>
                  </a:lnTo>
                  <a:cubicBezTo>
                    <a:pt x="71870" y="90536"/>
                    <a:pt x="70097" y="101123"/>
                    <a:pt x="67793" y="102918"/>
                  </a:cubicBezTo>
                  <a:cubicBezTo>
                    <a:pt x="66376" y="103995"/>
                    <a:pt x="52730" y="103995"/>
                    <a:pt x="50248" y="103995"/>
                  </a:cubicBezTo>
                  <a:lnTo>
                    <a:pt x="17640" y="103995"/>
                  </a:lnTo>
                  <a:cubicBezTo>
                    <a:pt x="36248" y="87306"/>
                    <a:pt x="42451" y="82281"/>
                    <a:pt x="53084" y="73847"/>
                  </a:cubicBezTo>
                  <a:cubicBezTo>
                    <a:pt x="66198" y="63259"/>
                    <a:pt x="78427" y="52133"/>
                    <a:pt x="78427" y="35085"/>
                  </a:cubicBezTo>
                  <a:cubicBezTo>
                    <a:pt x="78427" y="13371"/>
                    <a:pt x="59641" y="92"/>
                    <a:pt x="36957" y="92"/>
                  </a:cubicBezTo>
                  <a:cubicBezTo>
                    <a:pt x="14981" y="92"/>
                    <a:pt x="95" y="15704"/>
                    <a:pt x="95" y="32214"/>
                  </a:cubicBezTo>
                  <a:cubicBezTo>
                    <a:pt x="95" y="41366"/>
                    <a:pt x="7715" y="42263"/>
                    <a:pt x="9487" y="42263"/>
                  </a:cubicBezTo>
                  <a:cubicBezTo>
                    <a:pt x="13741" y="42263"/>
                    <a:pt x="18880" y="39212"/>
                    <a:pt x="18880" y="32752"/>
                  </a:cubicBezTo>
                  <a:cubicBezTo>
                    <a:pt x="18880" y="29522"/>
                    <a:pt x="17640" y="23241"/>
                    <a:pt x="8424" y="23241"/>
                  </a:cubicBezTo>
                  <a:cubicBezTo>
                    <a:pt x="13918" y="10500"/>
                    <a:pt x="25969" y="6552"/>
                    <a:pt x="34298" y="6552"/>
                  </a:cubicBezTo>
                  <a:cubicBezTo>
                    <a:pt x="52021" y="6552"/>
                    <a:pt x="61236" y="20549"/>
                    <a:pt x="61236" y="35085"/>
                  </a:cubicBezTo>
                  <a:cubicBezTo>
                    <a:pt x="61236" y="50697"/>
                    <a:pt x="50248" y="63079"/>
                    <a:pt x="44577" y="69540"/>
                  </a:cubicBezTo>
                  <a:lnTo>
                    <a:pt x="1867" y="112249"/>
                  </a:lnTo>
                  <a:cubicBezTo>
                    <a:pt x="95" y="113864"/>
                    <a:pt x="95" y="114223"/>
                    <a:pt x="95" y="119248"/>
                  </a:cubicBezTo>
                  <a:lnTo>
                    <a:pt x="73110" y="119248"/>
                  </a:lnTo>
                  <a:lnTo>
                    <a:pt x="78427" y="86588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37" name="Freeform 636">
              <a:extLst>
                <a:ext uri="{FF2B5EF4-FFF2-40B4-BE49-F238E27FC236}">
                  <a16:creationId xmlns:a16="http://schemas.microsoft.com/office/drawing/2014/main" id="{A637BAA2-A18D-46C9-10D6-D45929C5416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498328" y="7170049"/>
              <a:ext cx="58736" cy="256360"/>
            </a:xfrm>
            <a:custGeom>
              <a:avLst/>
              <a:gdLst>
                <a:gd name="connsiteX0" fmla="*/ 58836 w 58736"/>
                <a:gd name="connsiteY0" fmla="*/ 253887 h 256360"/>
                <a:gd name="connsiteX1" fmla="*/ 54532 w 58736"/>
                <a:gd name="connsiteY1" fmla="*/ 248247 h 256360"/>
                <a:gd name="connsiteX2" fmla="*/ 14783 w 58736"/>
                <a:gd name="connsiteY2" fmla="*/ 128270 h 256360"/>
                <a:gd name="connsiteX3" fmla="*/ 55544 w 58736"/>
                <a:gd name="connsiteY3" fmla="*/ 7012 h 256360"/>
                <a:gd name="connsiteX4" fmla="*/ 58836 w 58736"/>
                <a:gd name="connsiteY4" fmla="*/ 2654 h 256360"/>
                <a:gd name="connsiteX5" fmla="*/ 56304 w 58736"/>
                <a:gd name="connsiteY5" fmla="*/ 90 h 256360"/>
                <a:gd name="connsiteX6" fmla="*/ 16049 w 58736"/>
                <a:gd name="connsiteY6" fmla="*/ 50080 h 256360"/>
                <a:gd name="connsiteX7" fmla="*/ 99 w 58736"/>
                <a:gd name="connsiteY7" fmla="*/ 128270 h 256360"/>
                <a:gd name="connsiteX8" fmla="*/ 16809 w 58736"/>
                <a:gd name="connsiteY8" fmla="*/ 208255 h 256360"/>
                <a:gd name="connsiteX9" fmla="*/ 56304 w 58736"/>
                <a:gd name="connsiteY9" fmla="*/ 256451 h 256360"/>
                <a:gd name="connsiteX10" fmla="*/ 58836 w 58736"/>
                <a:gd name="connsiteY10" fmla="*/ 253887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6" h="256360">
                  <a:moveTo>
                    <a:pt x="58836" y="253887"/>
                  </a:moveTo>
                  <a:cubicBezTo>
                    <a:pt x="58836" y="253118"/>
                    <a:pt x="58836" y="252605"/>
                    <a:pt x="54532" y="248247"/>
                  </a:cubicBezTo>
                  <a:cubicBezTo>
                    <a:pt x="22885" y="215946"/>
                    <a:pt x="14783" y="167494"/>
                    <a:pt x="14783" y="128270"/>
                  </a:cubicBezTo>
                  <a:cubicBezTo>
                    <a:pt x="14783" y="83664"/>
                    <a:pt x="24404" y="39057"/>
                    <a:pt x="55544" y="7012"/>
                  </a:cubicBezTo>
                  <a:cubicBezTo>
                    <a:pt x="58836" y="3936"/>
                    <a:pt x="58836" y="3423"/>
                    <a:pt x="58836" y="2654"/>
                  </a:cubicBezTo>
                  <a:cubicBezTo>
                    <a:pt x="58836" y="859"/>
                    <a:pt x="57823" y="90"/>
                    <a:pt x="56304" y="90"/>
                  </a:cubicBezTo>
                  <a:cubicBezTo>
                    <a:pt x="53772" y="90"/>
                    <a:pt x="30986" y="17523"/>
                    <a:pt x="16049" y="50080"/>
                  </a:cubicBezTo>
                  <a:cubicBezTo>
                    <a:pt x="3137" y="78280"/>
                    <a:pt x="99" y="106736"/>
                    <a:pt x="99" y="128270"/>
                  </a:cubicBezTo>
                  <a:cubicBezTo>
                    <a:pt x="99" y="148267"/>
                    <a:pt x="2884" y="179286"/>
                    <a:pt x="16809" y="208255"/>
                  </a:cubicBezTo>
                  <a:cubicBezTo>
                    <a:pt x="31999" y="239787"/>
                    <a:pt x="53772" y="256451"/>
                    <a:pt x="56304" y="256451"/>
                  </a:cubicBezTo>
                  <a:cubicBezTo>
                    <a:pt x="57823" y="256451"/>
                    <a:pt x="58836" y="255682"/>
                    <a:pt x="58836" y="253887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38" name="Freeform 637">
              <a:extLst>
                <a:ext uri="{FF2B5EF4-FFF2-40B4-BE49-F238E27FC236}">
                  <a16:creationId xmlns:a16="http://schemas.microsoft.com/office/drawing/2014/main" id="{A1413E32-091F-FA8C-C5C7-F1FD8F3226C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579063" y="7249008"/>
              <a:ext cx="167601" cy="116131"/>
            </a:xfrm>
            <a:custGeom>
              <a:avLst/>
              <a:gdLst>
                <a:gd name="connsiteX0" fmla="*/ 109728 w 167601"/>
                <a:gd name="connsiteY0" fmla="*/ 26495 h 116131"/>
                <a:gd name="connsiteX1" fmla="*/ 113525 w 167601"/>
                <a:gd name="connsiteY1" fmla="*/ 9832 h 116131"/>
                <a:gd name="connsiteX2" fmla="*/ 106183 w 167601"/>
                <a:gd name="connsiteY2" fmla="*/ 2910 h 116131"/>
                <a:gd name="connsiteX3" fmla="*/ 96816 w 167601"/>
                <a:gd name="connsiteY3" fmla="*/ 10088 h 116131"/>
                <a:gd name="connsiteX4" fmla="*/ 82385 w 167601"/>
                <a:gd name="connsiteY4" fmla="*/ 67513 h 116131"/>
                <a:gd name="connsiteX5" fmla="*/ 80106 w 167601"/>
                <a:gd name="connsiteY5" fmla="*/ 84433 h 116131"/>
                <a:gd name="connsiteX6" fmla="*/ 80359 w 167601"/>
                <a:gd name="connsiteY6" fmla="*/ 89047 h 116131"/>
                <a:gd name="connsiteX7" fmla="*/ 57067 w 167601"/>
                <a:gd name="connsiteY7" fmla="*/ 110582 h 116131"/>
                <a:gd name="connsiteX8" fmla="*/ 36813 w 167601"/>
                <a:gd name="connsiteY8" fmla="*/ 87253 h 116131"/>
                <a:gd name="connsiteX9" fmla="*/ 49978 w 167601"/>
                <a:gd name="connsiteY9" fmla="*/ 37519 h 116131"/>
                <a:gd name="connsiteX10" fmla="*/ 54282 w 167601"/>
                <a:gd name="connsiteY10" fmla="*/ 21112 h 116131"/>
                <a:gd name="connsiteX11" fmla="*/ 33522 w 167601"/>
                <a:gd name="connsiteY11" fmla="*/ 90 h 116131"/>
                <a:gd name="connsiteX12" fmla="*/ 103 w 167601"/>
                <a:gd name="connsiteY12" fmla="*/ 39570 h 116131"/>
                <a:gd name="connsiteX13" fmla="*/ 3141 w 167601"/>
                <a:gd name="connsiteY13" fmla="*/ 42133 h 116131"/>
                <a:gd name="connsiteX14" fmla="*/ 7192 w 167601"/>
                <a:gd name="connsiteY14" fmla="*/ 37519 h 116131"/>
                <a:gd name="connsiteX15" fmla="*/ 32762 w 167601"/>
                <a:gd name="connsiteY15" fmla="*/ 5730 h 116131"/>
                <a:gd name="connsiteX16" fmla="*/ 39092 w 167601"/>
                <a:gd name="connsiteY16" fmla="*/ 14190 h 116131"/>
                <a:gd name="connsiteX17" fmla="*/ 34535 w 167601"/>
                <a:gd name="connsiteY17" fmla="*/ 32135 h 116131"/>
                <a:gd name="connsiteX18" fmla="*/ 20357 w 167601"/>
                <a:gd name="connsiteY18" fmla="*/ 83920 h 116131"/>
                <a:gd name="connsiteX19" fmla="*/ 56308 w 167601"/>
                <a:gd name="connsiteY19" fmla="*/ 116221 h 116131"/>
                <a:gd name="connsiteX20" fmla="*/ 82638 w 167601"/>
                <a:gd name="connsiteY20" fmla="*/ 98276 h 116131"/>
                <a:gd name="connsiteX21" fmla="*/ 114285 w 167601"/>
                <a:gd name="connsiteY21" fmla="*/ 116221 h 116131"/>
                <a:gd name="connsiteX22" fmla="*/ 150995 w 167601"/>
                <a:gd name="connsiteY22" fmla="*/ 84689 h 116131"/>
                <a:gd name="connsiteX23" fmla="*/ 167705 w 167601"/>
                <a:gd name="connsiteY23" fmla="*/ 18035 h 116131"/>
                <a:gd name="connsiteX24" fmla="*/ 156565 w 167601"/>
                <a:gd name="connsiteY24" fmla="*/ 90 h 116131"/>
                <a:gd name="connsiteX25" fmla="*/ 143906 w 167601"/>
                <a:gd name="connsiteY25" fmla="*/ 12395 h 116131"/>
                <a:gd name="connsiteX26" fmla="*/ 147704 w 167601"/>
                <a:gd name="connsiteY26" fmla="*/ 19317 h 116131"/>
                <a:gd name="connsiteX27" fmla="*/ 156818 w 167601"/>
                <a:gd name="connsiteY27" fmla="*/ 41108 h 116131"/>
                <a:gd name="connsiteX28" fmla="*/ 142893 w 167601"/>
                <a:gd name="connsiteY28" fmla="*/ 88022 h 116131"/>
                <a:gd name="connsiteX29" fmla="*/ 115044 w 167601"/>
                <a:gd name="connsiteY29" fmla="*/ 110582 h 116131"/>
                <a:gd name="connsiteX30" fmla="*/ 96309 w 167601"/>
                <a:gd name="connsiteY30" fmla="*/ 88278 h 116131"/>
                <a:gd name="connsiteX31" fmla="*/ 99094 w 167601"/>
                <a:gd name="connsiteY31" fmla="*/ 69564 h 116131"/>
                <a:gd name="connsiteX32" fmla="*/ 109728 w 167601"/>
                <a:gd name="connsiteY32" fmla="*/ 26495 h 1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601" h="116131">
                  <a:moveTo>
                    <a:pt x="109728" y="26495"/>
                  </a:moveTo>
                  <a:cubicBezTo>
                    <a:pt x="110993" y="20855"/>
                    <a:pt x="113525" y="11370"/>
                    <a:pt x="113525" y="9832"/>
                  </a:cubicBezTo>
                  <a:cubicBezTo>
                    <a:pt x="113525" y="5217"/>
                    <a:pt x="109981" y="2910"/>
                    <a:pt x="106183" y="2910"/>
                  </a:cubicBezTo>
                  <a:cubicBezTo>
                    <a:pt x="103145" y="2910"/>
                    <a:pt x="98588" y="4961"/>
                    <a:pt x="96816" y="10088"/>
                  </a:cubicBezTo>
                  <a:cubicBezTo>
                    <a:pt x="96056" y="11883"/>
                    <a:pt x="84157" y="60848"/>
                    <a:pt x="82385" y="67513"/>
                  </a:cubicBezTo>
                  <a:cubicBezTo>
                    <a:pt x="80612" y="75204"/>
                    <a:pt x="80106" y="79818"/>
                    <a:pt x="80106" y="84433"/>
                  </a:cubicBezTo>
                  <a:cubicBezTo>
                    <a:pt x="80106" y="87253"/>
                    <a:pt x="80106" y="87765"/>
                    <a:pt x="80359" y="89047"/>
                  </a:cubicBezTo>
                  <a:cubicBezTo>
                    <a:pt x="74536" y="102634"/>
                    <a:pt x="66941" y="110582"/>
                    <a:pt x="57067" y="110582"/>
                  </a:cubicBezTo>
                  <a:cubicBezTo>
                    <a:pt x="36813" y="110582"/>
                    <a:pt x="36813" y="91611"/>
                    <a:pt x="36813" y="87253"/>
                  </a:cubicBezTo>
                  <a:cubicBezTo>
                    <a:pt x="36813" y="79049"/>
                    <a:pt x="38079" y="69051"/>
                    <a:pt x="49978" y="37519"/>
                  </a:cubicBezTo>
                  <a:cubicBezTo>
                    <a:pt x="52763" y="29828"/>
                    <a:pt x="54282" y="26239"/>
                    <a:pt x="54282" y="21112"/>
                  </a:cubicBezTo>
                  <a:cubicBezTo>
                    <a:pt x="54282" y="9576"/>
                    <a:pt x="45928" y="90"/>
                    <a:pt x="33522" y="90"/>
                  </a:cubicBezTo>
                  <a:cubicBezTo>
                    <a:pt x="9470" y="90"/>
                    <a:pt x="103" y="37262"/>
                    <a:pt x="103" y="39570"/>
                  </a:cubicBezTo>
                  <a:cubicBezTo>
                    <a:pt x="103" y="42133"/>
                    <a:pt x="2635" y="42133"/>
                    <a:pt x="3141" y="42133"/>
                  </a:cubicBezTo>
                  <a:cubicBezTo>
                    <a:pt x="5673" y="42133"/>
                    <a:pt x="5926" y="41621"/>
                    <a:pt x="7192" y="37519"/>
                  </a:cubicBezTo>
                  <a:cubicBezTo>
                    <a:pt x="14028" y="13677"/>
                    <a:pt x="23901" y="5730"/>
                    <a:pt x="32762" y="5730"/>
                  </a:cubicBezTo>
                  <a:cubicBezTo>
                    <a:pt x="35041" y="5730"/>
                    <a:pt x="39092" y="5986"/>
                    <a:pt x="39092" y="14190"/>
                  </a:cubicBezTo>
                  <a:cubicBezTo>
                    <a:pt x="39092" y="20599"/>
                    <a:pt x="36307" y="27777"/>
                    <a:pt x="34535" y="32135"/>
                  </a:cubicBezTo>
                  <a:cubicBezTo>
                    <a:pt x="23395" y="62386"/>
                    <a:pt x="20357" y="74178"/>
                    <a:pt x="20357" y="83920"/>
                  </a:cubicBezTo>
                  <a:cubicBezTo>
                    <a:pt x="20357" y="107249"/>
                    <a:pt x="37320" y="116221"/>
                    <a:pt x="56308" y="116221"/>
                  </a:cubicBezTo>
                  <a:cubicBezTo>
                    <a:pt x="60612" y="116221"/>
                    <a:pt x="72511" y="116221"/>
                    <a:pt x="82638" y="98276"/>
                  </a:cubicBezTo>
                  <a:cubicBezTo>
                    <a:pt x="89220" y="114683"/>
                    <a:pt x="106689" y="116221"/>
                    <a:pt x="114285" y="116221"/>
                  </a:cubicBezTo>
                  <a:cubicBezTo>
                    <a:pt x="133273" y="116221"/>
                    <a:pt x="144412" y="100071"/>
                    <a:pt x="150995" y="84689"/>
                  </a:cubicBezTo>
                  <a:cubicBezTo>
                    <a:pt x="159603" y="64693"/>
                    <a:pt x="167705" y="30341"/>
                    <a:pt x="167705" y="18035"/>
                  </a:cubicBezTo>
                  <a:cubicBezTo>
                    <a:pt x="167705" y="3936"/>
                    <a:pt x="160869" y="90"/>
                    <a:pt x="156565" y="90"/>
                  </a:cubicBezTo>
                  <a:cubicBezTo>
                    <a:pt x="150235" y="90"/>
                    <a:pt x="143906" y="6756"/>
                    <a:pt x="143906" y="12395"/>
                  </a:cubicBezTo>
                  <a:cubicBezTo>
                    <a:pt x="143906" y="15728"/>
                    <a:pt x="145425" y="17266"/>
                    <a:pt x="147704" y="19317"/>
                  </a:cubicBezTo>
                  <a:cubicBezTo>
                    <a:pt x="150489" y="22137"/>
                    <a:pt x="156818" y="28803"/>
                    <a:pt x="156818" y="41108"/>
                  </a:cubicBezTo>
                  <a:cubicBezTo>
                    <a:pt x="156818" y="49824"/>
                    <a:pt x="149476" y="74947"/>
                    <a:pt x="142893" y="88022"/>
                  </a:cubicBezTo>
                  <a:cubicBezTo>
                    <a:pt x="136311" y="101609"/>
                    <a:pt x="127450" y="110582"/>
                    <a:pt x="115044" y="110582"/>
                  </a:cubicBezTo>
                  <a:cubicBezTo>
                    <a:pt x="103145" y="110582"/>
                    <a:pt x="96309" y="102891"/>
                    <a:pt x="96309" y="88278"/>
                  </a:cubicBezTo>
                  <a:cubicBezTo>
                    <a:pt x="96309" y="81100"/>
                    <a:pt x="98081" y="73153"/>
                    <a:pt x="99094" y="69564"/>
                  </a:cubicBezTo>
                  <a:lnTo>
                    <a:pt x="109728" y="2649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8C9AC234-74DB-54DE-9235-E28A9B8CFA8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774217" y="7170049"/>
              <a:ext cx="58736" cy="256360"/>
            </a:xfrm>
            <a:custGeom>
              <a:avLst/>
              <a:gdLst>
                <a:gd name="connsiteX0" fmla="*/ 58847 w 58736"/>
                <a:gd name="connsiteY0" fmla="*/ 128270 h 256360"/>
                <a:gd name="connsiteX1" fmla="*/ 42137 w 58736"/>
                <a:gd name="connsiteY1" fmla="*/ 48286 h 256360"/>
                <a:gd name="connsiteX2" fmla="*/ 2642 w 58736"/>
                <a:gd name="connsiteY2" fmla="*/ 90 h 256360"/>
                <a:gd name="connsiteX3" fmla="*/ 110 w 58736"/>
                <a:gd name="connsiteY3" fmla="*/ 2654 h 256360"/>
                <a:gd name="connsiteX4" fmla="*/ 4921 w 58736"/>
                <a:gd name="connsiteY4" fmla="*/ 8550 h 256360"/>
                <a:gd name="connsiteX5" fmla="*/ 44163 w 58736"/>
                <a:gd name="connsiteY5" fmla="*/ 128270 h 256360"/>
                <a:gd name="connsiteX6" fmla="*/ 3402 w 58736"/>
                <a:gd name="connsiteY6" fmla="*/ 249529 h 256360"/>
                <a:gd name="connsiteX7" fmla="*/ 110 w 58736"/>
                <a:gd name="connsiteY7" fmla="*/ 253887 h 256360"/>
                <a:gd name="connsiteX8" fmla="*/ 2642 w 58736"/>
                <a:gd name="connsiteY8" fmla="*/ 256451 h 256360"/>
                <a:gd name="connsiteX9" fmla="*/ 42897 w 58736"/>
                <a:gd name="connsiteY9" fmla="*/ 206460 h 256360"/>
                <a:gd name="connsiteX10" fmla="*/ 58847 w 58736"/>
                <a:gd name="connsiteY10" fmla="*/ 128270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6" h="256360">
                  <a:moveTo>
                    <a:pt x="58847" y="128270"/>
                  </a:moveTo>
                  <a:cubicBezTo>
                    <a:pt x="58847" y="108274"/>
                    <a:pt x="56062" y="77255"/>
                    <a:pt x="42137" y="48286"/>
                  </a:cubicBezTo>
                  <a:cubicBezTo>
                    <a:pt x="26947" y="16754"/>
                    <a:pt x="5174" y="90"/>
                    <a:pt x="2642" y="90"/>
                  </a:cubicBezTo>
                  <a:cubicBezTo>
                    <a:pt x="1123" y="90"/>
                    <a:pt x="110" y="1116"/>
                    <a:pt x="110" y="2654"/>
                  </a:cubicBezTo>
                  <a:cubicBezTo>
                    <a:pt x="110" y="3423"/>
                    <a:pt x="110" y="3936"/>
                    <a:pt x="4921" y="8550"/>
                  </a:cubicBezTo>
                  <a:cubicBezTo>
                    <a:pt x="29732" y="33930"/>
                    <a:pt x="44163" y="74691"/>
                    <a:pt x="44163" y="128270"/>
                  </a:cubicBezTo>
                  <a:cubicBezTo>
                    <a:pt x="44163" y="172108"/>
                    <a:pt x="34795" y="217228"/>
                    <a:pt x="3402" y="249529"/>
                  </a:cubicBezTo>
                  <a:cubicBezTo>
                    <a:pt x="110" y="252605"/>
                    <a:pt x="110" y="253118"/>
                    <a:pt x="110" y="253887"/>
                  </a:cubicBezTo>
                  <a:cubicBezTo>
                    <a:pt x="110" y="255425"/>
                    <a:pt x="1123" y="256451"/>
                    <a:pt x="2642" y="256451"/>
                  </a:cubicBezTo>
                  <a:cubicBezTo>
                    <a:pt x="5174" y="256451"/>
                    <a:pt x="27960" y="239018"/>
                    <a:pt x="42897" y="206460"/>
                  </a:cubicBezTo>
                  <a:cubicBezTo>
                    <a:pt x="55809" y="178261"/>
                    <a:pt x="58847" y="149805"/>
                    <a:pt x="58847" y="128270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C932DE04-5E36-3AA3-97D9-C4D4F68263B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942746" y="7249008"/>
              <a:ext cx="168614" cy="116131"/>
            </a:xfrm>
            <a:custGeom>
              <a:avLst/>
              <a:gdLst>
                <a:gd name="connsiteX0" fmla="*/ 168731 w 168614"/>
                <a:gd name="connsiteY0" fmla="*/ 105198 h 116131"/>
                <a:gd name="connsiteX1" fmla="*/ 162908 w 168614"/>
                <a:gd name="connsiteY1" fmla="*/ 105711 h 116131"/>
                <a:gd name="connsiteX2" fmla="*/ 120881 w 168614"/>
                <a:gd name="connsiteY2" fmla="*/ 72384 h 116131"/>
                <a:gd name="connsiteX3" fmla="*/ 108729 w 168614"/>
                <a:gd name="connsiteY3" fmla="*/ 53157 h 116131"/>
                <a:gd name="connsiteX4" fmla="*/ 161896 w 168614"/>
                <a:gd name="connsiteY4" fmla="*/ 7525 h 116131"/>
                <a:gd name="connsiteX5" fmla="*/ 168731 w 168614"/>
                <a:gd name="connsiteY5" fmla="*/ 8294 h 116131"/>
                <a:gd name="connsiteX6" fmla="*/ 167972 w 168614"/>
                <a:gd name="connsiteY6" fmla="*/ 859 h 116131"/>
                <a:gd name="connsiteX7" fmla="*/ 160123 w 168614"/>
                <a:gd name="connsiteY7" fmla="*/ 90 h 116131"/>
                <a:gd name="connsiteX8" fmla="*/ 103159 w 168614"/>
                <a:gd name="connsiteY8" fmla="*/ 44184 h 116131"/>
                <a:gd name="connsiteX9" fmla="*/ 80120 w 168614"/>
                <a:gd name="connsiteY9" fmla="*/ 14959 h 116131"/>
                <a:gd name="connsiteX10" fmla="*/ 44423 w 168614"/>
                <a:gd name="connsiteY10" fmla="*/ 90 h 116131"/>
                <a:gd name="connsiteX11" fmla="*/ 117 w 168614"/>
                <a:gd name="connsiteY11" fmla="*/ 58284 h 116131"/>
                <a:gd name="connsiteX12" fmla="*/ 43663 w 168614"/>
                <a:gd name="connsiteY12" fmla="*/ 116221 h 116131"/>
                <a:gd name="connsiteX13" fmla="*/ 100627 w 168614"/>
                <a:gd name="connsiteY13" fmla="*/ 72127 h 116131"/>
                <a:gd name="connsiteX14" fmla="*/ 123666 w 168614"/>
                <a:gd name="connsiteY14" fmla="*/ 101353 h 116131"/>
                <a:gd name="connsiteX15" fmla="*/ 159364 w 168614"/>
                <a:gd name="connsiteY15" fmla="*/ 116221 h 116131"/>
                <a:gd name="connsiteX16" fmla="*/ 168731 w 168614"/>
                <a:gd name="connsiteY16" fmla="*/ 115196 h 116131"/>
                <a:gd name="connsiteX17" fmla="*/ 168731 w 168614"/>
                <a:gd name="connsiteY17" fmla="*/ 105198 h 116131"/>
                <a:gd name="connsiteX18" fmla="*/ 95057 w 168614"/>
                <a:gd name="connsiteY18" fmla="*/ 63155 h 116131"/>
                <a:gd name="connsiteX19" fmla="*/ 41891 w 168614"/>
                <a:gd name="connsiteY19" fmla="*/ 108787 h 116131"/>
                <a:gd name="connsiteX20" fmla="*/ 5687 w 168614"/>
                <a:gd name="connsiteY20" fmla="*/ 58284 h 116131"/>
                <a:gd name="connsiteX21" fmla="*/ 40878 w 168614"/>
                <a:gd name="connsiteY21" fmla="*/ 10601 h 116131"/>
                <a:gd name="connsiteX22" fmla="*/ 82905 w 168614"/>
                <a:gd name="connsiteY22" fmla="*/ 43928 h 116131"/>
                <a:gd name="connsiteX23" fmla="*/ 95057 w 168614"/>
                <a:gd name="connsiteY23" fmla="*/ 63155 h 1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614" h="116131">
                  <a:moveTo>
                    <a:pt x="168731" y="105198"/>
                  </a:moveTo>
                  <a:cubicBezTo>
                    <a:pt x="167719" y="105198"/>
                    <a:pt x="163668" y="105711"/>
                    <a:pt x="162908" y="105711"/>
                  </a:cubicBezTo>
                  <a:cubicBezTo>
                    <a:pt x="142907" y="105711"/>
                    <a:pt x="129489" y="85715"/>
                    <a:pt x="120881" y="72384"/>
                  </a:cubicBezTo>
                  <a:cubicBezTo>
                    <a:pt x="118350" y="68026"/>
                    <a:pt x="111514" y="57515"/>
                    <a:pt x="108729" y="53157"/>
                  </a:cubicBezTo>
                  <a:cubicBezTo>
                    <a:pt x="114805" y="39313"/>
                    <a:pt x="131768" y="7525"/>
                    <a:pt x="161896" y="7525"/>
                  </a:cubicBezTo>
                  <a:cubicBezTo>
                    <a:pt x="163668" y="7525"/>
                    <a:pt x="165946" y="7525"/>
                    <a:pt x="168731" y="8294"/>
                  </a:cubicBezTo>
                  <a:cubicBezTo>
                    <a:pt x="168731" y="1628"/>
                    <a:pt x="168478" y="1372"/>
                    <a:pt x="167972" y="859"/>
                  </a:cubicBezTo>
                  <a:cubicBezTo>
                    <a:pt x="166200" y="347"/>
                    <a:pt x="162402" y="90"/>
                    <a:pt x="160123" y="90"/>
                  </a:cubicBezTo>
                  <a:cubicBezTo>
                    <a:pt x="127970" y="90"/>
                    <a:pt x="109235" y="31366"/>
                    <a:pt x="103159" y="44184"/>
                  </a:cubicBezTo>
                  <a:cubicBezTo>
                    <a:pt x="93032" y="28546"/>
                    <a:pt x="89488" y="22906"/>
                    <a:pt x="80120" y="14959"/>
                  </a:cubicBezTo>
                  <a:cubicBezTo>
                    <a:pt x="64676" y="1372"/>
                    <a:pt x="50752" y="90"/>
                    <a:pt x="44423" y="90"/>
                  </a:cubicBezTo>
                  <a:cubicBezTo>
                    <a:pt x="16320" y="90"/>
                    <a:pt x="117" y="28803"/>
                    <a:pt x="117" y="58284"/>
                  </a:cubicBezTo>
                  <a:cubicBezTo>
                    <a:pt x="117" y="86996"/>
                    <a:pt x="15814" y="116221"/>
                    <a:pt x="43663" y="116221"/>
                  </a:cubicBezTo>
                  <a:cubicBezTo>
                    <a:pt x="75816" y="116221"/>
                    <a:pt x="94551" y="84946"/>
                    <a:pt x="100627" y="72127"/>
                  </a:cubicBezTo>
                  <a:cubicBezTo>
                    <a:pt x="110754" y="87765"/>
                    <a:pt x="114299" y="93405"/>
                    <a:pt x="123666" y="101353"/>
                  </a:cubicBezTo>
                  <a:cubicBezTo>
                    <a:pt x="139110" y="114940"/>
                    <a:pt x="153034" y="116221"/>
                    <a:pt x="159364" y="116221"/>
                  </a:cubicBezTo>
                  <a:cubicBezTo>
                    <a:pt x="162402" y="116221"/>
                    <a:pt x="166453" y="115709"/>
                    <a:pt x="168731" y="115196"/>
                  </a:cubicBezTo>
                  <a:lnTo>
                    <a:pt x="168731" y="105198"/>
                  </a:lnTo>
                  <a:close/>
                  <a:moveTo>
                    <a:pt x="95057" y="63155"/>
                  </a:moveTo>
                  <a:cubicBezTo>
                    <a:pt x="88981" y="76998"/>
                    <a:pt x="72019" y="108787"/>
                    <a:pt x="41891" y="108787"/>
                  </a:cubicBezTo>
                  <a:cubicBezTo>
                    <a:pt x="17333" y="108787"/>
                    <a:pt x="5687" y="81613"/>
                    <a:pt x="5687" y="58284"/>
                  </a:cubicBezTo>
                  <a:cubicBezTo>
                    <a:pt x="5687" y="32904"/>
                    <a:pt x="19865" y="10601"/>
                    <a:pt x="40878" y="10601"/>
                  </a:cubicBezTo>
                  <a:cubicBezTo>
                    <a:pt x="60879" y="10601"/>
                    <a:pt x="74297" y="30597"/>
                    <a:pt x="82905" y="43928"/>
                  </a:cubicBezTo>
                  <a:cubicBezTo>
                    <a:pt x="85437" y="48286"/>
                    <a:pt x="92273" y="58797"/>
                    <a:pt x="95057" y="63155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BFDDDA7E-AE35-C35A-2EC4-F0315C61E68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216820" y="7293102"/>
              <a:ext cx="154689" cy="10254"/>
            </a:xfrm>
            <a:custGeom>
              <a:avLst/>
              <a:gdLst>
                <a:gd name="connsiteX0" fmla="*/ 145956 w 154689"/>
                <a:gd name="connsiteY0" fmla="*/ 10345 h 10254"/>
                <a:gd name="connsiteX1" fmla="*/ 154817 w 154689"/>
                <a:gd name="connsiteY1" fmla="*/ 5217 h 10254"/>
                <a:gd name="connsiteX2" fmla="*/ 145956 w 154689"/>
                <a:gd name="connsiteY2" fmla="*/ 90 h 10254"/>
                <a:gd name="connsiteX3" fmla="*/ 8989 w 154689"/>
                <a:gd name="connsiteY3" fmla="*/ 90 h 10254"/>
                <a:gd name="connsiteX4" fmla="*/ 127 w 154689"/>
                <a:gd name="connsiteY4" fmla="*/ 5217 h 10254"/>
                <a:gd name="connsiteX5" fmla="*/ 8989 w 154689"/>
                <a:gd name="connsiteY5" fmla="*/ 10345 h 10254"/>
                <a:gd name="connsiteX6" fmla="*/ 145956 w 154689"/>
                <a:gd name="connsiteY6" fmla="*/ 10345 h 1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89" h="10254">
                  <a:moveTo>
                    <a:pt x="145956" y="10345"/>
                  </a:moveTo>
                  <a:cubicBezTo>
                    <a:pt x="150260" y="10345"/>
                    <a:pt x="154817" y="10345"/>
                    <a:pt x="154817" y="5217"/>
                  </a:cubicBezTo>
                  <a:cubicBezTo>
                    <a:pt x="154817" y="90"/>
                    <a:pt x="150260" y="90"/>
                    <a:pt x="145956" y="90"/>
                  </a:cubicBezTo>
                  <a:lnTo>
                    <a:pt x="8989" y="90"/>
                  </a:lnTo>
                  <a:cubicBezTo>
                    <a:pt x="4685" y="90"/>
                    <a:pt x="127" y="90"/>
                    <a:pt x="127" y="5217"/>
                  </a:cubicBezTo>
                  <a:cubicBezTo>
                    <a:pt x="127" y="10345"/>
                    <a:pt x="4685" y="10345"/>
                    <a:pt x="8989" y="10345"/>
                  </a:cubicBezTo>
                  <a:lnTo>
                    <a:pt x="145956" y="1034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6DF6C9B3-504E-50E3-B971-B6EE2A75FCF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43270" y="7184405"/>
              <a:ext cx="56204" cy="177914"/>
            </a:xfrm>
            <a:custGeom>
              <a:avLst/>
              <a:gdLst>
                <a:gd name="connsiteX0" fmla="*/ 36594 w 56204"/>
                <a:gd name="connsiteY0" fmla="*/ 90 h 177914"/>
                <a:gd name="connsiteX1" fmla="*/ 137 w 56204"/>
                <a:gd name="connsiteY1" fmla="*/ 2910 h 177914"/>
                <a:gd name="connsiteX2" fmla="*/ 137 w 56204"/>
                <a:gd name="connsiteY2" fmla="*/ 10857 h 177914"/>
                <a:gd name="connsiteX3" fmla="*/ 19885 w 56204"/>
                <a:gd name="connsiteY3" fmla="*/ 25214 h 177914"/>
                <a:gd name="connsiteX4" fmla="*/ 19885 w 56204"/>
                <a:gd name="connsiteY4" fmla="*/ 158521 h 177914"/>
                <a:gd name="connsiteX5" fmla="*/ 137 w 56204"/>
                <a:gd name="connsiteY5" fmla="*/ 170057 h 177914"/>
                <a:gd name="connsiteX6" fmla="*/ 137 w 56204"/>
                <a:gd name="connsiteY6" fmla="*/ 178004 h 177914"/>
                <a:gd name="connsiteX7" fmla="*/ 28239 w 56204"/>
                <a:gd name="connsiteY7" fmla="*/ 177235 h 177914"/>
                <a:gd name="connsiteX8" fmla="*/ 56342 w 56204"/>
                <a:gd name="connsiteY8" fmla="*/ 178004 h 177914"/>
                <a:gd name="connsiteX9" fmla="*/ 56342 w 56204"/>
                <a:gd name="connsiteY9" fmla="*/ 170057 h 177914"/>
                <a:gd name="connsiteX10" fmla="*/ 36594 w 56204"/>
                <a:gd name="connsiteY10" fmla="*/ 158521 h 177914"/>
                <a:gd name="connsiteX11" fmla="*/ 36594 w 56204"/>
                <a:gd name="connsiteY11" fmla="*/ 90 h 17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04" h="177914">
                  <a:moveTo>
                    <a:pt x="36594" y="90"/>
                  </a:moveTo>
                  <a:lnTo>
                    <a:pt x="137" y="2910"/>
                  </a:lnTo>
                  <a:lnTo>
                    <a:pt x="137" y="10857"/>
                  </a:lnTo>
                  <a:cubicBezTo>
                    <a:pt x="17859" y="10857"/>
                    <a:pt x="19885" y="12652"/>
                    <a:pt x="19885" y="25214"/>
                  </a:cubicBezTo>
                  <a:lnTo>
                    <a:pt x="19885" y="158521"/>
                  </a:lnTo>
                  <a:cubicBezTo>
                    <a:pt x="19885" y="170057"/>
                    <a:pt x="17100" y="170057"/>
                    <a:pt x="137" y="170057"/>
                  </a:cubicBezTo>
                  <a:lnTo>
                    <a:pt x="137" y="178004"/>
                  </a:lnTo>
                  <a:cubicBezTo>
                    <a:pt x="8492" y="177748"/>
                    <a:pt x="21910" y="177235"/>
                    <a:pt x="28239" y="177235"/>
                  </a:cubicBezTo>
                  <a:cubicBezTo>
                    <a:pt x="34569" y="177235"/>
                    <a:pt x="46974" y="177748"/>
                    <a:pt x="56342" y="178004"/>
                  </a:cubicBezTo>
                  <a:lnTo>
                    <a:pt x="56342" y="170057"/>
                  </a:lnTo>
                  <a:cubicBezTo>
                    <a:pt x="39379" y="170057"/>
                    <a:pt x="36594" y="170057"/>
                    <a:pt x="36594" y="158521"/>
                  </a:cubicBezTo>
                  <a:lnTo>
                    <a:pt x="36594" y="90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DF052F5A-F742-5FE7-1232-CD362982961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512331" y="7247470"/>
              <a:ext cx="112156" cy="117669"/>
            </a:xfrm>
            <a:custGeom>
              <a:avLst/>
              <a:gdLst>
                <a:gd name="connsiteX0" fmla="*/ 112296 w 112156"/>
                <a:gd name="connsiteY0" fmla="*/ 60079 h 117669"/>
                <a:gd name="connsiteX1" fmla="*/ 56344 w 112156"/>
                <a:gd name="connsiteY1" fmla="*/ 90 h 117669"/>
                <a:gd name="connsiteX2" fmla="*/ 140 w 112156"/>
                <a:gd name="connsiteY2" fmla="*/ 60079 h 117669"/>
                <a:gd name="connsiteX3" fmla="*/ 56091 w 112156"/>
                <a:gd name="connsiteY3" fmla="*/ 117760 h 117669"/>
                <a:gd name="connsiteX4" fmla="*/ 112296 w 112156"/>
                <a:gd name="connsiteY4" fmla="*/ 60079 h 117669"/>
                <a:gd name="connsiteX5" fmla="*/ 56344 w 112156"/>
                <a:gd name="connsiteY5" fmla="*/ 111351 h 117669"/>
                <a:gd name="connsiteX6" fmla="*/ 27483 w 112156"/>
                <a:gd name="connsiteY6" fmla="*/ 94174 h 117669"/>
                <a:gd name="connsiteX7" fmla="*/ 21153 w 112156"/>
                <a:gd name="connsiteY7" fmla="*/ 58028 h 117669"/>
                <a:gd name="connsiteX8" fmla="*/ 27229 w 112156"/>
                <a:gd name="connsiteY8" fmla="*/ 22906 h 117669"/>
                <a:gd name="connsiteX9" fmla="*/ 56091 w 112156"/>
                <a:gd name="connsiteY9" fmla="*/ 5730 h 117669"/>
                <a:gd name="connsiteX10" fmla="*/ 84700 w 112156"/>
                <a:gd name="connsiteY10" fmla="*/ 22394 h 117669"/>
                <a:gd name="connsiteX11" fmla="*/ 91283 w 112156"/>
                <a:gd name="connsiteY11" fmla="*/ 58028 h 117669"/>
                <a:gd name="connsiteX12" fmla="*/ 85713 w 112156"/>
                <a:gd name="connsiteY12" fmla="*/ 92380 h 117669"/>
                <a:gd name="connsiteX13" fmla="*/ 56344 w 112156"/>
                <a:gd name="connsiteY13" fmla="*/ 111351 h 11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56" h="117669">
                  <a:moveTo>
                    <a:pt x="112296" y="60079"/>
                  </a:moveTo>
                  <a:cubicBezTo>
                    <a:pt x="112296" y="27264"/>
                    <a:pt x="86979" y="90"/>
                    <a:pt x="56344" y="90"/>
                  </a:cubicBezTo>
                  <a:cubicBezTo>
                    <a:pt x="24698" y="90"/>
                    <a:pt x="140" y="28033"/>
                    <a:pt x="140" y="60079"/>
                  </a:cubicBezTo>
                  <a:cubicBezTo>
                    <a:pt x="140" y="93149"/>
                    <a:pt x="26470" y="117760"/>
                    <a:pt x="56091" y="117760"/>
                  </a:cubicBezTo>
                  <a:cubicBezTo>
                    <a:pt x="86725" y="117760"/>
                    <a:pt x="112296" y="92636"/>
                    <a:pt x="112296" y="60079"/>
                  </a:cubicBezTo>
                  <a:close/>
                  <a:moveTo>
                    <a:pt x="56344" y="111351"/>
                  </a:moveTo>
                  <a:cubicBezTo>
                    <a:pt x="45458" y="111351"/>
                    <a:pt x="34318" y="105967"/>
                    <a:pt x="27483" y="94174"/>
                  </a:cubicBezTo>
                  <a:cubicBezTo>
                    <a:pt x="21153" y="82895"/>
                    <a:pt x="21153" y="67257"/>
                    <a:pt x="21153" y="58028"/>
                  </a:cubicBezTo>
                  <a:cubicBezTo>
                    <a:pt x="21153" y="48030"/>
                    <a:pt x="21153" y="34186"/>
                    <a:pt x="27229" y="22906"/>
                  </a:cubicBezTo>
                  <a:cubicBezTo>
                    <a:pt x="34065" y="11114"/>
                    <a:pt x="45964" y="5730"/>
                    <a:pt x="56091" y="5730"/>
                  </a:cubicBezTo>
                  <a:cubicBezTo>
                    <a:pt x="67231" y="5730"/>
                    <a:pt x="78117" y="11370"/>
                    <a:pt x="84700" y="22394"/>
                  </a:cubicBezTo>
                  <a:cubicBezTo>
                    <a:pt x="91283" y="33417"/>
                    <a:pt x="91283" y="48286"/>
                    <a:pt x="91283" y="58028"/>
                  </a:cubicBezTo>
                  <a:cubicBezTo>
                    <a:pt x="91283" y="67257"/>
                    <a:pt x="91283" y="81100"/>
                    <a:pt x="85713" y="92380"/>
                  </a:cubicBezTo>
                  <a:cubicBezTo>
                    <a:pt x="80143" y="103916"/>
                    <a:pt x="69003" y="111351"/>
                    <a:pt x="56344" y="111351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9B2540F-4F9F-9BC5-9EF2-B8884385470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638919" y="7246188"/>
              <a:ext cx="115700" cy="168941"/>
            </a:xfrm>
            <a:custGeom>
              <a:avLst/>
              <a:gdLst>
                <a:gd name="connsiteX0" fmla="*/ 49261 w 115700"/>
                <a:gd name="connsiteY0" fmla="*/ 72127 h 168941"/>
                <a:gd name="connsiteX1" fmla="*/ 27234 w 115700"/>
                <a:gd name="connsiteY1" fmla="*/ 40595 h 168941"/>
                <a:gd name="connsiteX2" fmla="*/ 31285 w 115700"/>
                <a:gd name="connsiteY2" fmla="*/ 19061 h 168941"/>
                <a:gd name="connsiteX3" fmla="*/ 49261 w 115700"/>
                <a:gd name="connsiteY3" fmla="*/ 8806 h 168941"/>
                <a:gd name="connsiteX4" fmla="*/ 71287 w 115700"/>
                <a:gd name="connsiteY4" fmla="*/ 40339 h 168941"/>
                <a:gd name="connsiteX5" fmla="*/ 67236 w 115700"/>
                <a:gd name="connsiteY5" fmla="*/ 61873 h 168941"/>
                <a:gd name="connsiteX6" fmla="*/ 49261 w 115700"/>
                <a:gd name="connsiteY6" fmla="*/ 72127 h 168941"/>
                <a:gd name="connsiteX7" fmla="*/ 19892 w 115700"/>
                <a:gd name="connsiteY7" fmla="*/ 82126 h 168941"/>
                <a:gd name="connsiteX8" fmla="*/ 24196 w 115700"/>
                <a:gd name="connsiteY8" fmla="*/ 70077 h 168941"/>
                <a:gd name="connsiteX9" fmla="*/ 49261 w 115700"/>
                <a:gd name="connsiteY9" fmla="*/ 78024 h 168941"/>
                <a:gd name="connsiteX10" fmla="*/ 90275 w 115700"/>
                <a:gd name="connsiteY10" fmla="*/ 40595 h 168941"/>
                <a:gd name="connsiteX11" fmla="*/ 79895 w 115700"/>
                <a:gd name="connsiteY11" fmla="*/ 15728 h 168941"/>
                <a:gd name="connsiteX12" fmla="*/ 102680 w 115700"/>
                <a:gd name="connsiteY12" fmla="*/ 5730 h 168941"/>
                <a:gd name="connsiteX13" fmla="*/ 105212 w 115700"/>
                <a:gd name="connsiteY13" fmla="*/ 5986 h 168941"/>
                <a:gd name="connsiteX14" fmla="*/ 101161 w 115700"/>
                <a:gd name="connsiteY14" fmla="*/ 12908 h 168941"/>
                <a:gd name="connsiteX15" fmla="*/ 108503 w 115700"/>
                <a:gd name="connsiteY15" fmla="*/ 20343 h 168941"/>
                <a:gd name="connsiteX16" fmla="*/ 115845 w 115700"/>
                <a:gd name="connsiteY16" fmla="*/ 12652 h 168941"/>
                <a:gd name="connsiteX17" fmla="*/ 102934 w 115700"/>
                <a:gd name="connsiteY17" fmla="*/ 90 h 168941"/>
                <a:gd name="connsiteX18" fmla="*/ 76097 w 115700"/>
                <a:gd name="connsiteY18" fmla="*/ 12139 h 168941"/>
                <a:gd name="connsiteX19" fmla="*/ 49261 w 115700"/>
                <a:gd name="connsiteY19" fmla="*/ 2910 h 168941"/>
                <a:gd name="connsiteX20" fmla="*/ 8246 w 115700"/>
                <a:gd name="connsiteY20" fmla="*/ 40339 h 168941"/>
                <a:gd name="connsiteX21" fmla="*/ 20145 w 115700"/>
                <a:gd name="connsiteY21" fmla="*/ 66744 h 168941"/>
                <a:gd name="connsiteX22" fmla="*/ 12297 w 115700"/>
                <a:gd name="connsiteY22" fmla="*/ 88022 h 168941"/>
                <a:gd name="connsiteX23" fmla="*/ 23437 w 115700"/>
                <a:gd name="connsiteY23" fmla="*/ 110838 h 168941"/>
                <a:gd name="connsiteX24" fmla="*/ 145 w 115700"/>
                <a:gd name="connsiteY24" fmla="*/ 136474 h 168941"/>
                <a:gd name="connsiteX25" fmla="*/ 56096 w 115700"/>
                <a:gd name="connsiteY25" fmla="*/ 169032 h 168941"/>
                <a:gd name="connsiteX26" fmla="*/ 112301 w 115700"/>
                <a:gd name="connsiteY26" fmla="*/ 135961 h 168941"/>
                <a:gd name="connsiteX27" fmla="*/ 95845 w 115700"/>
                <a:gd name="connsiteY27" fmla="*/ 106736 h 168941"/>
                <a:gd name="connsiteX28" fmla="*/ 52299 w 115700"/>
                <a:gd name="connsiteY28" fmla="*/ 99558 h 168941"/>
                <a:gd name="connsiteX29" fmla="*/ 33311 w 115700"/>
                <a:gd name="connsiteY29" fmla="*/ 99302 h 168941"/>
                <a:gd name="connsiteX30" fmla="*/ 19892 w 115700"/>
                <a:gd name="connsiteY30" fmla="*/ 82126 h 168941"/>
                <a:gd name="connsiteX31" fmla="*/ 56349 w 115700"/>
                <a:gd name="connsiteY31" fmla="*/ 163135 h 168941"/>
                <a:gd name="connsiteX32" fmla="*/ 13310 w 115700"/>
                <a:gd name="connsiteY32" fmla="*/ 136474 h 168941"/>
                <a:gd name="connsiteX33" fmla="*/ 34070 w 115700"/>
                <a:gd name="connsiteY33" fmla="*/ 114427 h 168941"/>
                <a:gd name="connsiteX34" fmla="*/ 49007 w 115700"/>
                <a:gd name="connsiteY34" fmla="*/ 114427 h 168941"/>
                <a:gd name="connsiteX35" fmla="*/ 99136 w 115700"/>
                <a:gd name="connsiteY35" fmla="*/ 136474 h 168941"/>
                <a:gd name="connsiteX36" fmla="*/ 56349 w 115700"/>
                <a:gd name="connsiteY36" fmla="*/ 163135 h 1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700" h="168941">
                  <a:moveTo>
                    <a:pt x="49261" y="72127"/>
                  </a:moveTo>
                  <a:cubicBezTo>
                    <a:pt x="27234" y="72127"/>
                    <a:pt x="27234" y="46491"/>
                    <a:pt x="27234" y="40595"/>
                  </a:cubicBezTo>
                  <a:cubicBezTo>
                    <a:pt x="27234" y="33673"/>
                    <a:pt x="27488" y="25470"/>
                    <a:pt x="31285" y="19061"/>
                  </a:cubicBezTo>
                  <a:cubicBezTo>
                    <a:pt x="33311" y="15985"/>
                    <a:pt x="39134" y="8806"/>
                    <a:pt x="49261" y="8806"/>
                  </a:cubicBezTo>
                  <a:cubicBezTo>
                    <a:pt x="71287" y="8806"/>
                    <a:pt x="71287" y="34442"/>
                    <a:pt x="71287" y="40339"/>
                  </a:cubicBezTo>
                  <a:cubicBezTo>
                    <a:pt x="71287" y="47261"/>
                    <a:pt x="71034" y="55464"/>
                    <a:pt x="67236" y="61873"/>
                  </a:cubicBezTo>
                  <a:cubicBezTo>
                    <a:pt x="65211" y="64949"/>
                    <a:pt x="59388" y="72127"/>
                    <a:pt x="49261" y="72127"/>
                  </a:cubicBezTo>
                  <a:close/>
                  <a:moveTo>
                    <a:pt x="19892" y="82126"/>
                  </a:moveTo>
                  <a:cubicBezTo>
                    <a:pt x="19892" y="81100"/>
                    <a:pt x="19892" y="75204"/>
                    <a:pt x="24196" y="70077"/>
                  </a:cubicBezTo>
                  <a:cubicBezTo>
                    <a:pt x="34070" y="77255"/>
                    <a:pt x="44450" y="78024"/>
                    <a:pt x="49261" y="78024"/>
                  </a:cubicBezTo>
                  <a:cubicBezTo>
                    <a:pt x="72806" y="78024"/>
                    <a:pt x="90275" y="60335"/>
                    <a:pt x="90275" y="40595"/>
                  </a:cubicBezTo>
                  <a:cubicBezTo>
                    <a:pt x="90275" y="31110"/>
                    <a:pt x="86224" y="21624"/>
                    <a:pt x="79895" y="15728"/>
                  </a:cubicBezTo>
                  <a:cubicBezTo>
                    <a:pt x="89009" y="7012"/>
                    <a:pt x="98123" y="5730"/>
                    <a:pt x="102680" y="5730"/>
                  </a:cubicBezTo>
                  <a:cubicBezTo>
                    <a:pt x="103187" y="5730"/>
                    <a:pt x="104453" y="5730"/>
                    <a:pt x="105212" y="5986"/>
                  </a:cubicBezTo>
                  <a:cubicBezTo>
                    <a:pt x="102427" y="7012"/>
                    <a:pt x="101161" y="9832"/>
                    <a:pt x="101161" y="12908"/>
                  </a:cubicBezTo>
                  <a:cubicBezTo>
                    <a:pt x="101161" y="17266"/>
                    <a:pt x="104453" y="20343"/>
                    <a:pt x="108503" y="20343"/>
                  </a:cubicBezTo>
                  <a:cubicBezTo>
                    <a:pt x="111035" y="20343"/>
                    <a:pt x="115845" y="18548"/>
                    <a:pt x="115845" y="12652"/>
                  </a:cubicBezTo>
                  <a:cubicBezTo>
                    <a:pt x="115845" y="8294"/>
                    <a:pt x="112807" y="90"/>
                    <a:pt x="102934" y="90"/>
                  </a:cubicBezTo>
                  <a:cubicBezTo>
                    <a:pt x="97870" y="90"/>
                    <a:pt x="86730" y="1628"/>
                    <a:pt x="76097" y="12139"/>
                  </a:cubicBezTo>
                  <a:cubicBezTo>
                    <a:pt x="65464" y="3679"/>
                    <a:pt x="54830" y="2910"/>
                    <a:pt x="49261" y="2910"/>
                  </a:cubicBezTo>
                  <a:cubicBezTo>
                    <a:pt x="25715" y="2910"/>
                    <a:pt x="8246" y="20599"/>
                    <a:pt x="8246" y="40339"/>
                  </a:cubicBezTo>
                  <a:cubicBezTo>
                    <a:pt x="8246" y="51619"/>
                    <a:pt x="13816" y="61360"/>
                    <a:pt x="20145" y="66744"/>
                  </a:cubicBezTo>
                  <a:cubicBezTo>
                    <a:pt x="16854" y="70589"/>
                    <a:pt x="12297" y="79049"/>
                    <a:pt x="12297" y="88022"/>
                  </a:cubicBezTo>
                  <a:cubicBezTo>
                    <a:pt x="12297" y="95969"/>
                    <a:pt x="15588" y="105711"/>
                    <a:pt x="23437" y="110838"/>
                  </a:cubicBezTo>
                  <a:cubicBezTo>
                    <a:pt x="8246" y="115196"/>
                    <a:pt x="145" y="126220"/>
                    <a:pt x="145" y="136474"/>
                  </a:cubicBezTo>
                  <a:cubicBezTo>
                    <a:pt x="145" y="154932"/>
                    <a:pt x="25209" y="169032"/>
                    <a:pt x="56096" y="169032"/>
                  </a:cubicBezTo>
                  <a:cubicBezTo>
                    <a:pt x="85971" y="169032"/>
                    <a:pt x="112301" y="155957"/>
                    <a:pt x="112301" y="135961"/>
                  </a:cubicBezTo>
                  <a:cubicBezTo>
                    <a:pt x="112301" y="126989"/>
                    <a:pt x="108757" y="113914"/>
                    <a:pt x="95845" y="106736"/>
                  </a:cubicBezTo>
                  <a:cubicBezTo>
                    <a:pt x="82426" y="99558"/>
                    <a:pt x="67742" y="99558"/>
                    <a:pt x="52299" y="99558"/>
                  </a:cubicBezTo>
                  <a:cubicBezTo>
                    <a:pt x="45969" y="99558"/>
                    <a:pt x="35083" y="99558"/>
                    <a:pt x="33311" y="99302"/>
                  </a:cubicBezTo>
                  <a:cubicBezTo>
                    <a:pt x="25209" y="98276"/>
                    <a:pt x="19892" y="90329"/>
                    <a:pt x="19892" y="82126"/>
                  </a:cubicBezTo>
                  <a:close/>
                  <a:moveTo>
                    <a:pt x="56349" y="163135"/>
                  </a:moveTo>
                  <a:cubicBezTo>
                    <a:pt x="30779" y="163135"/>
                    <a:pt x="13310" y="150061"/>
                    <a:pt x="13310" y="136474"/>
                  </a:cubicBezTo>
                  <a:cubicBezTo>
                    <a:pt x="13310" y="124681"/>
                    <a:pt x="22930" y="115196"/>
                    <a:pt x="34070" y="114427"/>
                  </a:cubicBezTo>
                  <a:lnTo>
                    <a:pt x="49007" y="114427"/>
                  </a:lnTo>
                  <a:cubicBezTo>
                    <a:pt x="70780" y="114427"/>
                    <a:pt x="99136" y="114427"/>
                    <a:pt x="99136" y="136474"/>
                  </a:cubicBezTo>
                  <a:cubicBezTo>
                    <a:pt x="99136" y="150317"/>
                    <a:pt x="81161" y="163135"/>
                    <a:pt x="56349" y="163135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B746E984-F2B4-BCD4-829C-2C032F70802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18306" y="7118775"/>
              <a:ext cx="294948" cy="358904"/>
            </a:xfrm>
            <a:custGeom>
              <a:avLst/>
              <a:gdLst>
                <a:gd name="connsiteX0" fmla="*/ 295100 w 294948"/>
                <a:gd name="connsiteY0" fmla="*/ 358985 h 358904"/>
                <a:gd name="connsiteX1" fmla="*/ 295100 w 294948"/>
                <a:gd name="connsiteY1" fmla="*/ 345142 h 358904"/>
                <a:gd name="connsiteX2" fmla="*/ 253579 w 294948"/>
                <a:gd name="connsiteY2" fmla="*/ 316942 h 358904"/>
                <a:gd name="connsiteX3" fmla="*/ 253579 w 294948"/>
                <a:gd name="connsiteY3" fmla="*/ 42124 h 358904"/>
                <a:gd name="connsiteX4" fmla="*/ 295100 w 294948"/>
                <a:gd name="connsiteY4" fmla="*/ 13924 h 358904"/>
                <a:gd name="connsiteX5" fmla="*/ 295100 w 294948"/>
                <a:gd name="connsiteY5" fmla="*/ 81 h 358904"/>
                <a:gd name="connsiteX6" fmla="*/ 151 w 294948"/>
                <a:gd name="connsiteY6" fmla="*/ 81 h 358904"/>
                <a:gd name="connsiteX7" fmla="*/ 151 w 294948"/>
                <a:gd name="connsiteY7" fmla="*/ 13924 h 358904"/>
                <a:gd name="connsiteX8" fmla="*/ 41672 w 294948"/>
                <a:gd name="connsiteY8" fmla="*/ 42124 h 358904"/>
                <a:gd name="connsiteX9" fmla="*/ 41672 w 294948"/>
                <a:gd name="connsiteY9" fmla="*/ 316942 h 358904"/>
                <a:gd name="connsiteX10" fmla="*/ 151 w 294948"/>
                <a:gd name="connsiteY10" fmla="*/ 345142 h 358904"/>
                <a:gd name="connsiteX11" fmla="*/ 151 w 294948"/>
                <a:gd name="connsiteY11" fmla="*/ 358985 h 358904"/>
                <a:gd name="connsiteX12" fmla="*/ 121928 w 294948"/>
                <a:gd name="connsiteY12" fmla="*/ 358985 h 358904"/>
                <a:gd name="connsiteX13" fmla="*/ 121928 w 294948"/>
                <a:gd name="connsiteY13" fmla="*/ 345142 h 358904"/>
                <a:gd name="connsiteX14" fmla="*/ 80408 w 294948"/>
                <a:gd name="connsiteY14" fmla="*/ 316942 h 358904"/>
                <a:gd name="connsiteX15" fmla="*/ 80408 w 294948"/>
                <a:gd name="connsiteY15" fmla="*/ 13924 h 358904"/>
                <a:gd name="connsiteX16" fmla="*/ 214843 w 294948"/>
                <a:gd name="connsiteY16" fmla="*/ 13924 h 358904"/>
                <a:gd name="connsiteX17" fmla="*/ 214843 w 294948"/>
                <a:gd name="connsiteY17" fmla="*/ 316942 h 358904"/>
                <a:gd name="connsiteX18" fmla="*/ 173323 w 294948"/>
                <a:gd name="connsiteY18" fmla="*/ 345142 h 358904"/>
                <a:gd name="connsiteX19" fmla="*/ 173323 w 294948"/>
                <a:gd name="connsiteY19" fmla="*/ 358985 h 358904"/>
                <a:gd name="connsiteX20" fmla="*/ 295100 w 294948"/>
                <a:gd name="connsiteY20" fmla="*/ 358985 h 35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4948" h="358904">
                  <a:moveTo>
                    <a:pt x="295100" y="358985"/>
                  </a:moveTo>
                  <a:lnTo>
                    <a:pt x="295100" y="345142"/>
                  </a:lnTo>
                  <a:cubicBezTo>
                    <a:pt x="261428" y="345142"/>
                    <a:pt x="253579" y="333349"/>
                    <a:pt x="253579" y="316942"/>
                  </a:cubicBezTo>
                  <a:lnTo>
                    <a:pt x="253579" y="42124"/>
                  </a:lnTo>
                  <a:cubicBezTo>
                    <a:pt x="253579" y="25460"/>
                    <a:pt x="261681" y="13924"/>
                    <a:pt x="295100" y="13924"/>
                  </a:cubicBezTo>
                  <a:lnTo>
                    <a:pt x="295100" y="81"/>
                  </a:lnTo>
                  <a:lnTo>
                    <a:pt x="151" y="81"/>
                  </a:lnTo>
                  <a:lnTo>
                    <a:pt x="151" y="13924"/>
                  </a:lnTo>
                  <a:cubicBezTo>
                    <a:pt x="33824" y="13924"/>
                    <a:pt x="41672" y="25717"/>
                    <a:pt x="41672" y="42124"/>
                  </a:cubicBezTo>
                  <a:lnTo>
                    <a:pt x="41672" y="316942"/>
                  </a:lnTo>
                  <a:cubicBezTo>
                    <a:pt x="41672" y="333606"/>
                    <a:pt x="33570" y="345142"/>
                    <a:pt x="151" y="345142"/>
                  </a:cubicBezTo>
                  <a:lnTo>
                    <a:pt x="151" y="358985"/>
                  </a:lnTo>
                  <a:lnTo>
                    <a:pt x="121928" y="358985"/>
                  </a:lnTo>
                  <a:lnTo>
                    <a:pt x="121928" y="345142"/>
                  </a:lnTo>
                  <a:cubicBezTo>
                    <a:pt x="88256" y="345142"/>
                    <a:pt x="80408" y="333349"/>
                    <a:pt x="80408" y="316942"/>
                  </a:cubicBezTo>
                  <a:lnTo>
                    <a:pt x="80408" y="13924"/>
                  </a:lnTo>
                  <a:lnTo>
                    <a:pt x="214843" y="13924"/>
                  </a:lnTo>
                  <a:lnTo>
                    <a:pt x="214843" y="316942"/>
                  </a:lnTo>
                  <a:cubicBezTo>
                    <a:pt x="214843" y="333606"/>
                    <a:pt x="206742" y="345142"/>
                    <a:pt x="173323" y="345142"/>
                  </a:cubicBezTo>
                  <a:lnTo>
                    <a:pt x="173323" y="358985"/>
                  </a:lnTo>
                  <a:lnTo>
                    <a:pt x="295100" y="35898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681E7F82-2C07-4083-CB7B-FE47F89299A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938393" y="7545813"/>
              <a:ext cx="53698" cy="120771"/>
            </a:xfrm>
            <a:custGeom>
              <a:avLst/>
              <a:gdLst>
                <a:gd name="connsiteX0" fmla="*/ 49247 w 53698"/>
                <a:gd name="connsiteY0" fmla="*/ 6921 h 120771"/>
                <a:gd name="connsiteX1" fmla="*/ 42158 w 53698"/>
                <a:gd name="connsiteY1" fmla="*/ 102 h 120771"/>
                <a:gd name="connsiteX2" fmla="*/ 32234 w 53698"/>
                <a:gd name="connsiteY2" fmla="*/ 9972 h 120771"/>
                <a:gd name="connsiteX3" fmla="*/ 39322 w 53698"/>
                <a:gd name="connsiteY3" fmla="*/ 16791 h 120771"/>
                <a:gd name="connsiteX4" fmla="*/ 49247 w 53698"/>
                <a:gd name="connsiteY4" fmla="*/ 6921 h 120771"/>
                <a:gd name="connsiteX5" fmla="*/ 13094 w 53698"/>
                <a:gd name="connsiteY5" fmla="*/ 98083 h 120771"/>
                <a:gd name="connsiteX6" fmla="*/ 11499 w 53698"/>
                <a:gd name="connsiteY6" fmla="*/ 105620 h 120771"/>
                <a:gd name="connsiteX7" fmla="*/ 28335 w 53698"/>
                <a:gd name="connsiteY7" fmla="*/ 120873 h 120771"/>
                <a:gd name="connsiteX8" fmla="*/ 53855 w 53698"/>
                <a:gd name="connsiteY8" fmla="*/ 93417 h 120771"/>
                <a:gd name="connsiteX9" fmla="*/ 51019 w 53698"/>
                <a:gd name="connsiteY9" fmla="*/ 91084 h 120771"/>
                <a:gd name="connsiteX10" fmla="*/ 47652 w 53698"/>
                <a:gd name="connsiteY10" fmla="*/ 94135 h 120771"/>
                <a:gd name="connsiteX11" fmla="*/ 28866 w 53698"/>
                <a:gd name="connsiteY11" fmla="*/ 115849 h 120771"/>
                <a:gd name="connsiteX12" fmla="*/ 24436 w 53698"/>
                <a:gd name="connsiteY12" fmla="*/ 109568 h 120771"/>
                <a:gd name="connsiteX13" fmla="*/ 27271 w 53698"/>
                <a:gd name="connsiteY13" fmla="*/ 98083 h 120771"/>
                <a:gd name="connsiteX14" fmla="*/ 32943 w 53698"/>
                <a:gd name="connsiteY14" fmla="*/ 83727 h 120771"/>
                <a:gd name="connsiteX15" fmla="*/ 41626 w 53698"/>
                <a:gd name="connsiteY15" fmla="*/ 60936 h 120771"/>
                <a:gd name="connsiteX16" fmla="*/ 42690 w 53698"/>
                <a:gd name="connsiteY16" fmla="*/ 55194 h 120771"/>
                <a:gd name="connsiteX17" fmla="*/ 25854 w 53698"/>
                <a:gd name="connsiteY17" fmla="*/ 39940 h 120771"/>
                <a:gd name="connsiteX18" fmla="*/ 156 w 53698"/>
                <a:gd name="connsiteY18" fmla="*/ 67397 h 120771"/>
                <a:gd name="connsiteX19" fmla="*/ 3169 w 53698"/>
                <a:gd name="connsiteY19" fmla="*/ 69729 h 120771"/>
                <a:gd name="connsiteX20" fmla="*/ 6359 w 53698"/>
                <a:gd name="connsiteY20" fmla="*/ 66858 h 120771"/>
                <a:gd name="connsiteX21" fmla="*/ 25322 w 53698"/>
                <a:gd name="connsiteY21" fmla="*/ 44965 h 120771"/>
                <a:gd name="connsiteX22" fmla="*/ 29752 w 53698"/>
                <a:gd name="connsiteY22" fmla="*/ 51246 h 120771"/>
                <a:gd name="connsiteX23" fmla="*/ 24259 w 53698"/>
                <a:gd name="connsiteY23" fmla="*/ 69191 h 120771"/>
                <a:gd name="connsiteX24" fmla="*/ 13094 w 53698"/>
                <a:gd name="connsiteY24" fmla="*/ 98083 h 12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98" h="120771">
                  <a:moveTo>
                    <a:pt x="49247" y="6921"/>
                  </a:moveTo>
                  <a:cubicBezTo>
                    <a:pt x="49247" y="4050"/>
                    <a:pt x="47120" y="102"/>
                    <a:pt x="42158" y="102"/>
                  </a:cubicBezTo>
                  <a:cubicBezTo>
                    <a:pt x="37373" y="102"/>
                    <a:pt x="32234" y="4768"/>
                    <a:pt x="32234" y="9972"/>
                  </a:cubicBezTo>
                  <a:cubicBezTo>
                    <a:pt x="32234" y="13023"/>
                    <a:pt x="34537" y="16791"/>
                    <a:pt x="39322" y="16791"/>
                  </a:cubicBezTo>
                  <a:cubicBezTo>
                    <a:pt x="44462" y="16791"/>
                    <a:pt x="49247" y="11766"/>
                    <a:pt x="49247" y="6921"/>
                  </a:cubicBezTo>
                  <a:close/>
                  <a:moveTo>
                    <a:pt x="13094" y="98083"/>
                  </a:moveTo>
                  <a:cubicBezTo>
                    <a:pt x="12385" y="100416"/>
                    <a:pt x="11499" y="102569"/>
                    <a:pt x="11499" y="105620"/>
                  </a:cubicBezTo>
                  <a:cubicBezTo>
                    <a:pt x="11499" y="114054"/>
                    <a:pt x="18587" y="120873"/>
                    <a:pt x="28335" y="120873"/>
                  </a:cubicBezTo>
                  <a:cubicBezTo>
                    <a:pt x="46057" y="120873"/>
                    <a:pt x="53855" y="96109"/>
                    <a:pt x="53855" y="93417"/>
                  </a:cubicBezTo>
                  <a:cubicBezTo>
                    <a:pt x="53855" y="91084"/>
                    <a:pt x="51551" y="91084"/>
                    <a:pt x="51019" y="91084"/>
                  </a:cubicBezTo>
                  <a:cubicBezTo>
                    <a:pt x="48538" y="91084"/>
                    <a:pt x="48361" y="92161"/>
                    <a:pt x="47652" y="94135"/>
                  </a:cubicBezTo>
                  <a:cubicBezTo>
                    <a:pt x="43576" y="108491"/>
                    <a:pt x="35778" y="115849"/>
                    <a:pt x="28866" y="115849"/>
                  </a:cubicBezTo>
                  <a:cubicBezTo>
                    <a:pt x="25322" y="115849"/>
                    <a:pt x="24436" y="113516"/>
                    <a:pt x="24436" y="109568"/>
                  </a:cubicBezTo>
                  <a:cubicBezTo>
                    <a:pt x="24436" y="105440"/>
                    <a:pt x="25676" y="102031"/>
                    <a:pt x="27271" y="98083"/>
                  </a:cubicBezTo>
                  <a:cubicBezTo>
                    <a:pt x="29044" y="93238"/>
                    <a:pt x="30993" y="88392"/>
                    <a:pt x="32943" y="83727"/>
                  </a:cubicBezTo>
                  <a:cubicBezTo>
                    <a:pt x="34537" y="79420"/>
                    <a:pt x="40918" y="63090"/>
                    <a:pt x="41626" y="60936"/>
                  </a:cubicBezTo>
                  <a:cubicBezTo>
                    <a:pt x="42158" y="59142"/>
                    <a:pt x="42690" y="56988"/>
                    <a:pt x="42690" y="55194"/>
                  </a:cubicBezTo>
                  <a:cubicBezTo>
                    <a:pt x="42690" y="46760"/>
                    <a:pt x="35601" y="39940"/>
                    <a:pt x="25854" y="39940"/>
                  </a:cubicBezTo>
                  <a:cubicBezTo>
                    <a:pt x="8309" y="39940"/>
                    <a:pt x="156" y="64346"/>
                    <a:pt x="156" y="67397"/>
                  </a:cubicBezTo>
                  <a:cubicBezTo>
                    <a:pt x="156" y="69729"/>
                    <a:pt x="2638" y="69729"/>
                    <a:pt x="3169" y="69729"/>
                  </a:cubicBezTo>
                  <a:cubicBezTo>
                    <a:pt x="5650" y="69729"/>
                    <a:pt x="5827" y="68832"/>
                    <a:pt x="6359" y="66858"/>
                  </a:cubicBezTo>
                  <a:cubicBezTo>
                    <a:pt x="10967" y="51425"/>
                    <a:pt x="18765" y="44965"/>
                    <a:pt x="25322" y="44965"/>
                  </a:cubicBezTo>
                  <a:cubicBezTo>
                    <a:pt x="28158" y="44965"/>
                    <a:pt x="29752" y="46401"/>
                    <a:pt x="29752" y="51246"/>
                  </a:cubicBezTo>
                  <a:cubicBezTo>
                    <a:pt x="29752" y="55373"/>
                    <a:pt x="28689" y="58065"/>
                    <a:pt x="24259" y="69191"/>
                  </a:cubicBezTo>
                  <a:lnTo>
                    <a:pt x="13094" y="98083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6BC7141B-D4EF-1CDE-DD68-2FE6C7302ED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162482" y="7163640"/>
              <a:ext cx="254946" cy="211497"/>
            </a:xfrm>
            <a:custGeom>
              <a:avLst/>
              <a:gdLst>
                <a:gd name="connsiteX0" fmla="*/ 84979 w 254946"/>
                <a:gd name="connsiteY0" fmla="*/ 51619 h 211497"/>
                <a:gd name="connsiteX1" fmla="*/ 106499 w 254946"/>
                <a:gd name="connsiteY1" fmla="*/ 115709 h 211497"/>
                <a:gd name="connsiteX2" fmla="*/ 144982 w 254946"/>
                <a:gd name="connsiteY2" fmla="*/ 199539 h 211497"/>
                <a:gd name="connsiteX3" fmla="*/ 151058 w 254946"/>
                <a:gd name="connsiteY3" fmla="*/ 205179 h 211497"/>
                <a:gd name="connsiteX4" fmla="*/ 162704 w 254946"/>
                <a:gd name="connsiteY4" fmla="*/ 200051 h 211497"/>
                <a:gd name="connsiteX5" fmla="*/ 169286 w 254946"/>
                <a:gd name="connsiteY5" fmla="*/ 183901 h 211497"/>
                <a:gd name="connsiteX6" fmla="*/ 208782 w 254946"/>
                <a:gd name="connsiteY6" fmla="*/ 34442 h 211497"/>
                <a:gd name="connsiteX7" fmla="*/ 245239 w 254946"/>
                <a:gd name="connsiteY7" fmla="*/ 23675 h 211497"/>
                <a:gd name="connsiteX8" fmla="*/ 255113 w 254946"/>
                <a:gd name="connsiteY8" fmla="*/ 4192 h 211497"/>
                <a:gd name="connsiteX9" fmla="*/ 250049 w 254946"/>
                <a:gd name="connsiteY9" fmla="*/ 90 h 211497"/>
                <a:gd name="connsiteX10" fmla="*/ 210301 w 254946"/>
                <a:gd name="connsiteY10" fmla="*/ 14190 h 211497"/>
                <a:gd name="connsiteX11" fmla="*/ 185490 w 254946"/>
                <a:gd name="connsiteY11" fmla="*/ 84946 h 211497"/>
                <a:gd name="connsiteX12" fmla="*/ 160679 w 254946"/>
                <a:gd name="connsiteY12" fmla="*/ 184157 h 211497"/>
                <a:gd name="connsiteX13" fmla="*/ 126753 w 254946"/>
                <a:gd name="connsiteY13" fmla="*/ 109556 h 211497"/>
                <a:gd name="connsiteX14" fmla="*/ 98398 w 254946"/>
                <a:gd name="connsiteY14" fmla="*/ 23419 h 211497"/>
                <a:gd name="connsiteX15" fmla="*/ 94347 w 254946"/>
                <a:gd name="connsiteY15" fmla="*/ 18035 h 211497"/>
                <a:gd name="connsiteX16" fmla="*/ 81435 w 254946"/>
                <a:gd name="connsiteY16" fmla="*/ 24188 h 211497"/>
                <a:gd name="connsiteX17" fmla="*/ 78397 w 254946"/>
                <a:gd name="connsiteY17" fmla="*/ 31623 h 211497"/>
                <a:gd name="connsiteX18" fmla="*/ 40674 w 254946"/>
                <a:gd name="connsiteY18" fmla="*/ 179543 h 211497"/>
                <a:gd name="connsiteX19" fmla="*/ 30547 w 254946"/>
                <a:gd name="connsiteY19" fmla="*/ 188002 h 211497"/>
                <a:gd name="connsiteX20" fmla="*/ 11559 w 254946"/>
                <a:gd name="connsiteY20" fmla="*/ 180568 h 211497"/>
                <a:gd name="connsiteX21" fmla="*/ 9533 w 254946"/>
                <a:gd name="connsiteY21" fmla="*/ 179543 h 211497"/>
                <a:gd name="connsiteX22" fmla="*/ 166 w 254946"/>
                <a:gd name="connsiteY22" fmla="*/ 198513 h 211497"/>
                <a:gd name="connsiteX23" fmla="*/ 22698 w 254946"/>
                <a:gd name="connsiteY23" fmla="*/ 211588 h 211497"/>
                <a:gd name="connsiteX24" fmla="*/ 55864 w 254946"/>
                <a:gd name="connsiteY24" fmla="*/ 163648 h 211497"/>
                <a:gd name="connsiteX25" fmla="*/ 84979 w 254946"/>
                <a:gd name="connsiteY25" fmla="*/ 51619 h 21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4946" h="211497">
                  <a:moveTo>
                    <a:pt x="84979" y="51619"/>
                  </a:moveTo>
                  <a:cubicBezTo>
                    <a:pt x="89536" y="64949"/>
                    <a:pt x="95106" y="84176"/>
                    <a:pt x="106499" y="115709"/>
                  </a:cubicBezTo>
                  <a:cubicBezTo>
                    <a:pt x="122449" y="159290"/>
                    <a:pt x="129538" y="175184"/>
                    <a:pt x="144982" y="199539"/>
                  </a:cubicBezTo>
                  <a:cubicBezTo>
                    <a:pt x="148526" y="204922"/>
                    <a:pt x="148779" y="205179"/>
                    <a:pt x="151058" y="205179"/>
                  </a:cubicBezTo>
                  <a:cubicBezTo>
                    <a:pt x="154602" y="205179"/>
                    <a:pt x="159919" y="202102"/>
                    <a:pt x="162704" y="200051"/>
                  </a:cubicBezTo>
                  <a:cubicBezTo>
                    <a:pt x="166248" y="196719"/>
                    <a:pt x="166502" y="196462"/>
                    <a:pt x="169286" y="183901"/>
                  </a:cubicBezTo>
                  <a:cubicBezTo>
                    <a:pt x="184477" y="116478"/>
                    <a:pt x="203718" y="46235"/>
                    <a:pt x="208782" y="34442"/>
                  </a:cubicBezTo>
                  <a:cubicBezTo>
                    <a:pt x="209035" y="33930"/>
                    <a:pt x="214098" y="24188"/>
                    <a:pt x="245239" y="23675"/>
                  </a:cubicBezTo>
                  <a:cubicBezTo>
                    <a:pt x="250302" y="23419"/>
                    <a:pt x="255113" y="9832"/>
                    <a:pt x="255113" y="4192"/>
                  </a:cubicBezTo>
                  <a:cubicBezTo>
                    <a:pt x="255113" y="90"/>
                    <a:pt x="253594" y="90"/>
                    <a:pt x="250049" y="90"/>
                  </a:cubicBezTo>
                  <a:cubicBezTo>
                    <a:pt x="224732" y="90"/>
                    <a:pt x="213339" y="10857"/>
                    <a:pt x="210301" y="14190"/>
                  </a:cubicBezTo>
                  <a:cubicBezTo>
                    <a:pt x="203212" y="23419"/>
                    <a:pt x="197136" y="42133"/>
                    <a:pt x="185490" y="84946"/>
                  </a:cubicBezTo>
                  <a:cubicBezTo>
                    <a:pt x="176629" y="117760"/>
                    <a:pt x="168527" y="151087"/>
                    <a:pt x="160679" y="184157"/>
                  </a:cubicBezTo>
                  <a:cubicBezTo>
                    <a:pt x="146754" y="162879"/>
                    <a:pt x="138906" y="142627"/>
                    <a:pt x="126753" y="109556"/>
                  </a:cubicBezTo>
                  <a:cubicBezTo>
                    <a:pt x="113335" y="73153"/>
                    <a:pt x="105233" y="46491"/>
                    <a:pt x="98398" y="23419"/>
                  </a:cubicBezTo>
                  <a:cubicBezTo>
                    <a:pt x="96879" y="18292"/>
                    <a:pt x="96625" y="18035"/>
                    <a:pt x="94347" y="18035"/>
                  </a:cubicBezTo>
                  <a:cubicBezTo>
                    <a:pt x="93840" y="18035"/>
                    <a:pt x="88777" y="18035"/>
                    <a:pt x="81435" y="24188"/>
                  </a:cubicBezTo>
                  <a:cubicBezTo>
                    <a:pt x="78903" y="26495"/>
                    <a:pt x="78650" y="28803"/>
                    <a:pt x="78397" y="31623"/>
                  </a:cubicBezTo>
                  <a:cubicBezTo>
                    <a:pt x="71308" y="99814"/>
                    <a:pt x="47509" y="167237"/>
                    <a:pt x="40674" y="179543"/>
                  </a:cubicBezTo>
                  <a:cubicBezTo>
                    <a:pt x="38648" y="183388"/>
                    <a:pt x="35610" y="188002"/>
                    <a:pt x="30547" y="188002"/>
                  </a:cubicBezTo>
                  <a:cubicBezTo>
                    <a:pt x="28015" y="188002"/>
                    <a:pt x="18141" y="186721"/>
                    <a:pt x="11559" y="180568"/>
                  </a:cubicBezTo>
                  <a:cubicBezTo>
                    <a:pt x="10293" y="179543"/>
                    <a:pt x="9786" y="179543"/>
                    <a:pt x="9533" y="179543"/>
                  </a:cubicBezTo>
                  <a:cubicBezTo>
                    <a:pt x="5483" y="179543"/>
                    <a:pt x="166" y="192361"/>
                    <a:pt x="166" y="198513"/>
                  </a:cubicBezTo>
                  <a:cubicBezTo>
                    <a:pt x="166" y="206460"/>
                    <a:pt x="15609" y="211588"/>
                    <a:pt x="22698" y="211588"/>
                  </a:cubicBezTo>
                  <a:cubicBezTo>
                    <a:pt x="38902" y="211588"/>
                    <a:pt x="51813" y="175441"/>
                    <a:pt x="55864" y="163648"/>
                  </a:cubicBezTo>
                  <a:cubicBezTo>
                    <a:pt x="72321" y="117247"/>
                    <a:pt x="80169" y="79049"/>
                    <a:pt x="84979" y="51619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86B4219A-E2CD-5027-EC76-1441FDF1A75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439923" y="7170049"/>
              <a:ext cx="58736" cy="256360"/>
            </a:xfrm>
            <a:custGeom>
              <a:avLst/>
              <a:gdLst>
                <a:gd name="connsiteX0" fmla="*/ 58912 w 58736"/>
                <a:gd name="connsiteY0" fmla="*/ 253887 h 256360"/>
                <a:gd name="connsiteX1" fmla="*/ 54608 w 58736"/>
                <a:gd name="connsiteY1" fmla="*/ 248247 h 256360"/>
                <a:gd name="connsiteX2" fmla="*/ 14860 w 58736"/>
                <a:gd name="connsiteY2" fmla="*/ 128270 h 256360"/>
                <a:gd name="connsiteX3" fmla="*/ 55621 w 58736"/>
                <a:gd name="connsiteY3" fmla="*/ 7012 h 256360"/>
                <a:gd name="connsiteX4" fmla="*/ 58912 w 58736"/>
                <a:gd name="connsiteY4" fmla="*/ 2654 h 256360"/>
                <a:gd name="connsiteX5" fmla="*/ 56380 w 58736"/>
                <a:gd name="connsiteY5" fmla="*/ 90 h 256360"/>
                <a:gd name="connsiteX6" fmla="*/ 16125 w 58736"/>
                <a:gd name="connsiteY6" fmla="*/ 50080 h 256360"/>
                <a:gd name="connsiteX7" fmla="*/ 175 w 58736"/>
                <a:gd name="connsiteY7" fmla="*/ 128270 h 256360"/>
                <a:gd name="connsiteX8" fmla="*/ 16885 w 58736"/>
                <a:gd name="connsiteY8" fmla="*/ 208255 h 256360"/>
                <a:gd name="connsiteX9" fmla="*/ 56380 w 58736"/>
                <a:gd name="connsiteY9" fmla="*/ 256451 h 256360"/>
                <a:gd name="connsiteX10" fmla="*/ 58912 w 58736"/>
                <a:gd name="connsiteY10" fmla="*/ 253887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6" h="256360">
                  <a:moveTo>
                    <a:pt x="58912" y="253887"/>
                  </a:moveTo>
                  <a:cubicBezTo>
                    <a:pt x="58912" y="253118"/>
                    <a:pt x="58912" y="252605"/>
                    <a:pt x="54608" y="248247"/>
                  </a:cubicBezTo>
                  <a:cubicBezTo>
                    <a:pt x="22961" y="215946"/>
                    <a:pt x="14860" y="167494"/>
                    <a:pt x="14860" y="128270"/>
                  </a:cubicBezTo>
                  <a:cubicBezTo>
                    <a:pt x="14860" y="83664"/>
                    <a:pt x="24480" y="39057"/>
                    <a:pt x="55621" y="7012"/>
                  </a:cubicBezTo>
                  <a:cubicBezTo>
                    <a:pt x="58912" y="3936"/>
                    <a:pt x="58912" y="3423"/>
                    <a:pt x="58912" y="2654"/>
                  </a:cubicBezTo>
                  <a:cubicBezTo>
                    <a:pt x="58912" y="859"/>
                    <a:pt x="57899" y="90"/>
                    <a:pt x="56380" y="90"/>
                  </a:cubicBezTo>
                  <a:cubicBezTo>
                    <a:pt x="53848" y="90"/>
                    <a:pt x="31063" y="17523"/>
                    <a:pt x="16125" y="50080"/>
                  </a:cubicBezTo>
                  <a:cubicBezTo>
                    <a:pt x="3214" y="78280"/>
                    <a:pt x="175" y="106736"/>
                    <a:pt x="175" y="128270"/>
                  </a:cubicBezTo>
                  <a:cubicBezTo>
                    <a:pt x="175" y="148267"/>
                    <a:pt x="2960" y="179286"/>
                    <a:pt x="16885" y="208255"/>
                  </a:cubicBezTo>
                  <a:cubicBezTo>
                    <a:pt x="32075" y="239787"/>
                    <a:pt x="53848" y="256451"/>
                    <a:pt x="56380" y="256451"/>
                  </a:cubicBezTo>
                  <a:cubicBezTo>
                    <a:pt x="57899" y="256451"/>
                    <a:pt x="58912" y="255682"/>
                    <a:pt x="58912" y="253887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DDC0B5ED-47F5-34E4-9CFE-92038B37A61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520658" y="7249008"/>
              <a:ext cx="167601" cy="116131"/>
            </a:xfrm>
            <a:custGeom>
              <a:avLst/>
              <a:gdLst>
                <a:gd name="connsiteX0" fmla="*/ 109804 w 167601"/>
                <a:gd name="connsiteY0" fmla="*/ 26495 h 116131"/>
                <a:gd name="connsiteX1" fmla="*/ 113602 w 167601"/>
                <a:gd name="connsiteY1" fmla="*/ 9832 h 116131"/>
                <a:gd name="connsiteX2" fmla="*/ 106259 w 167601"/>
                <a:gd name="connsiteY2" fmla="*/ 2910 h 116131"/>
                <a:gd name="connsiteX3" fmla="*/ 96892 w 167601"/>
                <a:gd name="connsiteY3" fmla="*/ 10088 h 116131"/>
                <a:gd name="connsiteX4" fmla="*/ 82461 w 167601"/>
                <a:gd name="connsiteY4" fmla="*/ 67513 h 116131"/>
                <a:gd name="connsiteX5" fmla="*/ 80183 w 167601"/>
                <a:gd name="connsiteY5" fmla="*/ 84433 h 116131"/>
                <a:gd name="connsiteX6" fmla="*/ 80436 w 167601"/>
                <a:gd name="connsiteY6" fmla="*/ 89047 h 116131"/>
                <a:gd name="connsiteX7" fmla="*/ 57144 w 167601"/>
                <a:gd name="connsiteY7" fmla="*/ 110582 h 116131"/>
                <a:gd name="connsiteX8" fmla="*/ 36890 w 167601"/>
                <a:gd name="connsiteY8" fmla="*/ 87253 h 116131"/>
                <a:gd name="connsiteX9" fmla="*/ 50055 w 167601"/>
                <a:gd name="connsiteY9" fmla="*/ 37519 h 116131"/>
                <a:gd name="connsiteX10" fmla="*/ 54359 w 167601"/>
                <a:gd name="connsiteY10" fmla="*/ 21112 h 116131"/>
                <a:gd name="connsiteX11" fmla="*/ 33598 w 167601"/>
                <a:gd name="connsiteY11" fmla="*/ 90 h 116131"/>
                <a:gd name="connsiteX12" fmla="*/ 179 w 167601"/>
                <a:gd name="connsiteY12" fmla="*/ 39570 h 116131"/>
                <a:gd name="connsiteX13" fmla="*/ 3217 w 167601"/>
                <a:gd name="connsiteY13" fmla="*/ 42133 h 116131"/>
                <a:gd name="connsiteX14" fmla="*/ 7268 w 167601"/>
                <a:gd name="connsiteY14" fmla="*/ 37519 h 116131"/>
                <a:gd name="connsiteX15" fmla="*/ 32839 w 167601"/>
                <a:gd name="connsiteY15" fmla="*/ 5730 h 116131"/>
                <a:gd name="connsiteX16" fmla="*/ 39168 w 167601"/>
                <a:gd name="connsiteY16" fmla="*/ 14190 h 116131"/>
                <a:gd name="connsiteX17" fmla="*/ 34611 w 167601"/>
                <a:gd name="connsiteY17" fmla="*/ 32135 h 116131"/>
                <a:gd name="connsiteX18" fmla="*/ 20433 w 167601"/>
                <a:gd name="connsiteY18" fmla="*/ 83920 h 116131"/>
                <a:gd name="connsiteX19" fmla="*/ 56384 w 167601"/>
                <a:gd name="connsiteY19" fmla="*/ 116221 h 116131"/>
                <a:gd name="connsiteX20" fmla="*/ 82714 w 167601"/>
                <a:gd name="connsiteY20" fmla="*/ 98276 h 116131"/>
                <a:gd name="connsiteX21" fmla="*/ 114361 w 167601"/>
                <a:gd name="connsiteY21" fmla="*/ 116221 h 116131"/>
                <a:gd name="connsiteX22" fmla="*/ 151071 w 167601"/>
                <a:gd name="connsiteY22" fmla="*/ 84689 h 116131"/>
                <a:gd name="connsiteX23" fmla="*/ 167781 w 167601"/>
                <a:gd name="connsiteY23" fmla="*/ 18035 h 116131"/>
                <a:gd name="connsiteX24" fmla="*/ 156641 w 167601"/>
                <a:gd name="connsiteY24" fmla="*/ 90 h 116131"/>
                <a:gd name="connsiteX25" fmla="*/ 143983 w 167601"/>
                <a:gd name="connsiteY25" fmla="*/ 12395 h 116131"/>
                <a:gd name="connsiteX26" fmla="*/ 147780 w 167601"/>
                <a:gd name="connsiteY26" fmla="*/ 19317 h 116131"/>
                <a:gd name="connsiteX27" fmla="*/ 156894 w 167601"/>
                <a:gd name="connsiteY27" fmla="*/ 41108 h 116131"/>
                <a:gd name="connsiteX28" fmla="*/ 142970 w 167601"/>
                <a:gd name="connsiteY28" fmla="*/ 88022 h 116131"/>
                <a:gd name="connsiteX29" fmla="*/ 115121 w 167601"/>
                <a:gd name="connsiteY29" fmla="*/ 110582 h 116131"/>
                <a:gd name="connsiteX30" fmla="*/ 96386 w 167601"/>
                <a:gd name="connsiteY30" fmla="*/ 88278 h 116131"/>
                <a:gd name="connsiteX31" fmla="*/ 99171 w 167601"/>
                <a:gd name="connsiteY31" fmla="*/ 69564 h 116131"/>
                <a:gd name="connsiteX32" fmla="*/ 109804 w 167601"/>
                <a:gd name="connsiteY32" fmla="*/ 26495 h 1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601" h="116131">
                  <a:moveTo>
                    <a:pt x="109804" y="26495"/>
                  </a:moveTo>
                  <a:cubicBezTo>
                    <a:pt x="111070" y="20855"/>
                    <a:pt x="113602" y="11370"/>
                    <a:pt x="113602" y="9832"/>
                  </a:cubicBezTo>
                  <a:cubicBezTo>
                    <a:pt x="113602" y="5217"/>
                    <a:pt x="110057" y="2910"/>
                    <a:pt x="106259" y="2910"/>
                  </a:cubicBezTo>
                  <a:cubicBezTo>
                    <a:pt x="103221" y="2910"/>
                    <a:pt x="98664" y="4961"/>
                    <a:pt x="96892" y="10088"/>
                  </a:cubicBezTo>
                  <a:cubicBezTo>
                    <a:pt x="96132" y="11883"/>
                    <a:pt x="84233" y="60848"/>
                    <a:pt x="82461" y="67513"/>
                  </a:cubicBezTo>
                  <a:cubicBezTo>
                    <a:pt x="80689" y="75204"/>
                    <a:pt x="80183" y="79818"/>
                    <a:pt x="80183" y="84433"/>
                  </a:cubicBezTo>
                  <a:cubicBezTo>
                    <a:pt x="80183" y="87253"/>
                    <a:pt x="80183" y="87765"/>
                    <a:pt x="80436" y="89047"/>
                  </a:cubicBezTo>
                  <a:cubicBezTo>
                    <a:pt x="74613" y="102634"/>
                    <a:pt x="67017" y="110582"/>
                    <a:pt x="57144" y="110582"/>
                  </a:cubicBezTo>
                  <a:cubicBezTo>
                    <a:pt x="36890" y="110582"/>
                    <a:pt x="36890" y="91611"/>
                    <a:pt x="36890" y="87253"/>
                  </a:cubicBezTo>
                  <a:cubicBezTo>
                    <a:pt x="36890" y="79049"/>
                    <a:pt x="38156" y="69051"/>
                    <a:pt x="50055" y="37519"/>
                  </a:cubicBezTo>
                  <a:cubicBezTo>
                    <a:pt x="52840" y="29828"/>
                    <a:pt x="54359" y="26239"/>
                    <a:pt x="54359" y="21112"/>
                  </a:cubicBezTo>
                  <a:cubicBezTo>
                    <a:pt x="54359" y="9576"/>
                    <a:pt x="46004" y="90"/>
                    <a:pt x="33598" y="90"/>
                  </a:cubicBezTo>
                  <a:cubicBezTo>
                    <a:pt x="9547" y="90"/>
                    <a:pt x="179" y="37262"/>
                    <a:pt x="179" y="39570"/>
                  </a:cubicBezTo>
                  <a:cubicBezTo>
                    <a:pt x="179" y="42133"/>
                    <a:pt x="2711" y="42133"/>
                    <a:pt x="3217" y="42133"/>
                  </a:cubicBezTo>
                  <a:cubicBezTo>
                    <a:pt x="5749" y="42133"/>
                    <a:pt x="6002" y="41621"/>
                    <a:pt x="7268" y="37519"/>
                  </a:cubicBezTo>
                  <a:cubicBezTo>
                    <a:pt x="14104" y="13677"/>
                    <a:pt x="23978" y="5730"/>
                    <a:pt x="32839" y="5730"/>
                  </a:cubicBezTo>
                  <a:cubicBezTo>
                    <a:pt x="35117" y="5730"/>
                    <a:pt x="39168" y="5986"/>
                    <a:pt x="39168" y="14190"/>
                  </a:cubicBezTo>
                  <a:cubicBezTo>
                    <a:pt x="39168" y="20599"/>
                    <a:pt x="36383" y="27777"/>
                    <a:pt x="34611" y="32135"/>
                  </a:cubicBezTo>
                  <a:cubicBezTo>
                    <a:pt x="23471" y="62386"/>
                    <a:pt x="20433" y="74178"/>
                    <a:pt x="20433" y="83920"/>
                  </a:cubicBezTo>
                  <a:cubicBezTo>
                    <a:pt x="20433" y="107249"/>
                    <a:pt x="37396" y="116221"/>
                    <a:pt x="56384" y="116221"/>
                  </a:cubicBezTo>
                  <a:cubicBezTo>
                    <a:pt x="60688" y="116221"/>
                    <a:pt x="72587" y="116221"/>
                    <a:pt x="82714" y="98276"/>
                  </a:cubicBezTo>
                  <a:cubicBezTo>
                    <a:pt x="89297" y="114683"/>
                    <a:pt x="106766" y="116221"/>
                    <a:pt x="114361" y="116221"/>
                  </a:cubicBezTo>
                  <a:cubicBezTo>
                    <a:pt x="133349" y="116221"/>
                    <a:pt x="144489" y="100071"/>
                    <a:pt x="151071" y="84689"/>
                  </a:cubicBezTo>
                  <a:cubicBezTo>
                    <a:pt x="159679" y="64693"/>
                    <a:pt x="167781" y="30341"/>
                    <a:pt x="167781" y="18035"/>
                  </a:cubicBezTo>
                  <a:cubicBezTo>
                    <a:pt x="167781" y="3936"/>
                    <a:pt x="160945" y="90"/>
                    <a:pt x="156641" y="90"/>
                  </a:cubicBezTo>
                  <a:cubicBezTo>
                    <a:pt x="150312" y="90"/>
                    <a:pt x="143983" y="6756"/>
                    <a:pt x="143983" y="12395"/>
                  </a:cubicBezTo>
                  <a:cubicBezTo>
                    <a:pt x="143983" y="15728"/>
                    <a:pt x="145502" y="17266"/>
                    <a:pt x="147780" y="19317"/>
                  </a:cubicBezTo>
                  <a:cubicBezTo>
                    <a:pt x="150565" y="22137"/>
                    <a:pt x="156894" y="28803"/>
                    <a:pt x="156894" y="41108"/>
                  </a:cubicBezTo>
                  <a:cubicBezTo>
                    <a:pt x="156894" y="49824"/>
                    <a:pt x="149552" y="74947"/>
                    <a:pt x="142970" y="88022"/>
                  </a:cubicBezTo>
                  <a:cubicBezTo>
                    <a:pt x="136387" y="101609"/>
                    <a:pt x="127526" y="110582"/>
                    <a:pt x="115121" y="110582"/>
                  </a:cubicBezTo>
                  <a:cubicBezTo>
                    <a:pt x="103221" y="110582"/>
                    <a:pt x="96386" y="102891"/>
                    <a:pt x="96386" y="88278"/>
                  </a:cubicBezTo>
                  <a:cubicBezTo>
                    <a:pt x="96386" y="81100"/>
                    <a:pt x="98158" y="73153"/>
                    <a:pt x="99171" y="69564"/>
                  </a:cubicBezTo>
                  <a:lnTo>
                    <a:pt x="109804" y="2649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7BC571D5-D0B0-996D-5F94-FBB40B1BBB3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702898" y="7281796"/>
              <a:ext cx="53698" cy="120771"/>
            </a:xfrm>
            <a:custGeom>
              <a:avLst/>
              <a:gdLst>
                <a:gd name="connsiteX0" fmla="*/ 49277 w 53698"/>
                <a:gd name="connsiteY0" fmla="*/ 6911 h 120771"/>
                <a:gd name="connsiteX1" fmla="*/ 42188 w 53698"/>
                <a:gd name="connsiteY1" fmla="*/ 92 h 120771"/>
                <a:gd name="connsiteX2" fmla="*/ 32264 w 53698"/>
                <a:gd name="connsiteY2" fmla="*/ 9962 h 120771"/>
                <a:gd name="connsiteX3" fmla="*/ 39353 w 53698"/>
                <a:gd name="connsiteY3" fmla="*/ 16781 h 120771"/>
                <a:gd name="connsiteX4" fmla="*/ 49277 w 53698"/>
                <a:gd name="connsiteY4" fmla="*/ 6911 h 120771"/>
                <a:gd name="connsiteX5" fmla="*/ 13124 w 53698"/>
                <a:gd name="connsiteY5" fmla="*/ 98073 h 120771"/>
                <a:gd name="connsiteX6" fmla="*/ 11529 w 53698"/>
                <a:gd name="connsiteY6" fmla="*/ 105610 h 120771"/>
                <a:gd name="connsiteX7" fmla="*/ 28365 w 53698"/>
                <a:gd name="connsiteY7" fmla="*/ 120863 h 120771"/>
                <a:gd name="connsiteX8" fmla="*/ 53885 w 53698"/>
                <a:gd name="connsiteY8" fmla="*/ 93407 h 120771"/>
                <a:gd name="connsiteX9" fmla="*/ 51049 w 53698"/>
                <a:gd name="connsiteY9" fmla="*/ 91074 h 120771"/>
                <a:gd name="connsiteX10" fmla="*/ 47682 w 53698"/>
                <a:gd name="connsiteY10" fmla="*/ 94125 h 120771"/>
                <a:gd name="connsiteX11" fmla="*/ 28896 w 53698"/>
                <a:gd name="connsiteY11" fmla="*/ 115838 h 120771"/>
                <a:gd name="connsiteX12" fmla="*/ 24466 w 53698"/>
                <a:gd name="connsiteY12" fmla="*/ 109558 h 120771"/>
                <a:gd name="connsiteX13" fmla="*/ 27301 w 53698"/>
                <a:gd name="connsiteY13" fmla="*/ 98073 h 120771"/>
                <a:gd name="connsiteX14" fmla="*/ 32973 w 53698"/>
                <a:gd name="connsiteY14" fmla="*/ 83716 h 120771"/>
                <a:gd name="connsiteX15" fmla="*/ 41656 w 53698"/>
                <a:gd name="connsiteY15" fmla="*/ 60926 h 120771"/>
                <a:gd name="connsiteX16" fmla="*/ 42720 w 53698"/>
                <a:gd name="connsiteY16" fmla="*/ 55184 h 120771"/>
                <a:gd name="connsiteX17" fmla="*/ 25884 w 53698"/>
                <a:gd name="connsiteY17" fmla="*/ 39930 h 120771"/>
                <a:gd name="connsiteX18" fmla="*/ 186 w 53698"/>
                <a:gd name="connsiteY18" fmla="*/ 67386 h 120771"/>
                <a:gd name="connsiteX19" fmla="*/ 3199 w 53698"/>
                <a:gd name="connsiteY19" fmla="*/ 69719 h 120771"/>
                <a:gd name="connsiteX20" fmla="*/ 6389 w 53698"/>
                <a:gd name="connsiteY20" fmla="*/ 66848 h 120771"/>
                <a:gd name="connsiteX21" fmla="*/ 25352 w 53698"/>
                <a:gd name="connsiteY21" fmla="*/ 44955 h 120771"/>
                <a:gd name="connsiteX22" fmla="*/ 29783 w 53698"/>
                <a:gd name="connsiteY22" fmla="*/ 51236 h 120771"/>
                <a:gd name="connsiteX23" fmla="*/ 24289 w 53698"/>
                <a:gd name="connsiteY23" fmla="*/ 69181 h 120771"/>
                <a:gd name="connsiteX24" fmla="*/ 13124 w 53698"/>
                <a:gd name="connsiteY24" fmla="*/ 98073 h 12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98" h="120771">
                  <a:moveTo>
                    <a:pt x="49277" y="6911"/>
                  </a:moveTo>
                  <a:cubicBezTo>
                    <a:pt x="49277" y="4040"/>
                    <a:pt x="47150" y="92"/>
                    <a:pt x="42188" y="92"/>
                  </a:cubicBezTo>
                  <a:cubicBezTo>
                    <a:pt x="37403" y="92"/>
                    <a:pt x="32264" y="4757"/>
                    <a:pt x="32264" y="9962"/>
                  </a:cubicBezTo>
                  <a:cubicBezTo>
                    <a:pt x="32264" y="13012"/>
                    <a:pt x="34568" y="16781"/>
                    <a:pt x="39353" y="16781"/>
                  </a:cubicBezTo>
                  <a:cubicBezTo>
                    <a:pt x="44492" y="16781"/>
                    <a:pt x="49277" y="11756"/>
                    <a:pt x="49277" y="6911"/>
                  </a:cubicBezTo>
                  <a:close/>
                  <a:moveTo>
                    <a:pt x="13124" y="98073"/>
                  </a:moveTo>
                  <a:cubicBezTo>
                    <a:pt x="12415" y="100406"/>
                    <a:pt x="11529" y="102559"/>
                    <a:pt x="11529" y="105610"/>
                  </a:cubicBezTo>
                  <a:cubicBezTo>
                    <a:pt x="11529" y="114044"/>
                    <a:pt x="18618" y="120863"/>
                    <a:pt x="28365" y="120863"/>
                  </a:cubicBezTo>
                  <a:cubicBezTo>
                    <a:pt x="46087" y="120863"/>
                    <a:pt x="53885" y="96099"/>
                    <a:pt x="53885" y="93407"/>
                  </a:cubicBezTo>
                  <a:cubicBezTo>
                    <a:pt x="53885" y="91074"/>
                    <a:pt x="51581" y="91074"/>
                    <a:pt x="51049" y="91074"/>
                  </a:cubicBezTo>
                  <a:cubicBezTo>
                    <a:pt x="48568" y="91074"/>
                    <a:pt x="48391" y="92151"/>
                    <a:pt x="47682" y="94125"/>
                  </a:cubicBezTo>
                  <a:cubicBezTo>
                    <a:pt x="43606" y="108481"/>
                    <a:pt x="35808" y="115838"/>
                    <a:pt x="28896" y="115838"/>
                  </a:cubicBezTo>
                  <a:cubicBezTo>
                    <a:pt x="25352" y="115838"/>
                    <a:pt x="24466" y="113506"/>
                    <a:pt x="24466" y="109558"/>
                  </a:cubicBezTo>
                  <a:cubicBezTo>
                    <a:pt x="24466" y="105430"/>
                    <a:pt x="25706" y="102021"/>
                    <a:pt x="27301" y="98073"/>
                  </a:cubicBezTo>
                  <a:cubicBezTo>
                    <a:pt x="29074" y="93227"/>
                    <a:pt x="31023" y="88382"/>
                    <a:pt x="32973" y="83716"/>
                  </a:cubicBezTo>
                  <a:cubicBezTo>
                    <a:pt x="34568" y="79410"/>
                    <a:pt x="40948" y="63079"/>
                    <a:pt x="41656" y="60926"/>
                  </a:cubicBezTo>
                  <a:cubicBezTo>
                    <a:pt x="42188" y="59131"/>
                    <a:pt x="42720" y="56978"/>
                    <a:pt x="42720" y="55184"/>
                  </a:cubicBezTo>
                  <a:cubicBezTo>
                    <a:pt x="42720" y="46749"/>
                    <a:pt x="35631" y="39930"/>
                    <a:pt x="25884" y="39930"/>
                  </a:cubicBezTo>
                  <a:cubicBezTo>
                    <a:pt x="8339" y="39930"/>
                    <a:pt x="186" y="64336"/>
                    <a:pt x="186" y="67386"/>
                  </a:cubicBezTo>
                  <a:cubicBezTo>
                    <a:pt x="186" y="69719"/>
                    <a:pt x="2668" y="69719"/>
                    <a:pt x="3199" y="69719"/>
                  </a:cubicBezTo>
                  <a:cubicBezTo>
                    <a:pt x="5680" y="69719"/>
                    <a:pt x="5858" y="68822"/>
                    <a:pt x="6389" y="66848"/>
                  </a:cubicBezTo>
                  <a:cubicBezTo>
                    <a:pt x="10997" y="51415"/>
                    <a:pt x="18795" y="44955"/>
                    <a:pt x="25352" y="44955"/>
                  </a:cubicBezTo>
                  <a:cubicBezTo>
                    <a:pt x="28188" y="44955"/>
                    <a:pt x="29783" y="46390"/>
                    <a:pt x="29783" y="51236"/>
                  </a:cubicBezTo>
                  <a:cubicBezTo>
                    <a:pt x="29783" y="55363"/>
                    <a:pt x="28719" y="58055"/>
                    <a:pt x="24289" y="69181"/>
                  </a:cubicBezTo>
                  <a:lnTo>
                    <a:pt x="13124" y="98073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0D0C060-D4E8-4435-86AC-35FF3A13A01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870955" y="7251828"/>
              <a:ext cx="26836" cy="110491"/>
            </a:xfrm>
            <a:custGeom>
              <a:avLst/>
              <a:gdLst>
                <a:gd name="connsiteX0" fmla="*/ 27029 w 26836"/>
                <a:gd name="connsiteY0" fmla="*/ 13677 h 110491"/>
                <a:gd name="connsiteX1" fmla="*/ 13611 w 26836"/>
                <a:gd name="connsiteY1" fmla="*/ 90 h 110491"/>
                <a:gd name="connsiteX2" fmla="*/ 193 w 26836"/>
                <a:gd name="connsiteY2" fmla="*/ 13677 h 110491"/>
                <a:gd name="connsiteX3" fmla="*/ 13611 w 26836"/>
                <a:gd name="connsiteY3" fmla="*/ 27264 h 110491"/>
                <a:gd name="connsiteX4" fmla="*/ 27029 w 26836"/>
                <a:gd name="connsiteY4" fmla="*/ 13677 h 110491"/>
                <a:gd name="connsiteX5" fmla="*/ 27029 w 26836"/>
                <a:gd name="connsiteY5" fmla="*/ 96994 h 110491"/>
                <a:gd name="connsiteX6" fmla="*/ 13611 w 26836"/>
                <a:gd name="connsiteY6" fmla="*/ 83407 h 110491"/>
                <a:gd name="connsiteX7" fmla="*/ 193 w 26836"/>
                <a:gd name="connsiteY7" fmla="*/ 96994 h 110491"/>
                <a:gd name="connsiteX8" fmla="*/ 13611 w 26836"/>
                <a:gd name="connsiteY8" fmla="*/ 110582 h 110491"/>
                <a:gd name="connsiteX9" fmla="*/ 27029 w 26836"/>
                <a:gd name="connsiteY9" fmla="*/ 96994 h 1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36" h="110491">
                  <a:moveTo>
                    <a:pt x="27029" y="13677"/>
                  </a:moveTo>
                  <a:cubicBezTo>
                    <a:pt x="27029" y="6243"/>
                    <a:pt x="20953" y="90"/>
                    <a:pt x="13611" y="90"/>
                  </a:cubicBezTo>
                  <a:cubicBezTo>
                    <a:pt x="6269" y="90"/>
                    <a:pt x="193" y="6243"/>
                    <a:pt x="193" y="13677"/>
                  </a:cubicBezTo>
                  <a:cubicBezTo>
                    <a:pt x="193" y="21112"/>
                    <a:pt x="6269" y="27264"/>
                    <a:pt x="13611" y="27264"/>
                  </a:cubicBezTo>
                  <a:cubicBezTo>
                    <a:pt x="20953" y="27264"/>
                    <a:pt x="27029" y="21112"/>
                    <a:pt x="27029" y="13677"/>
                  </a:cubicBezTo>
                  <a:close/>
                  <a:moveTo>
                    <a:pt x="27029" y="96994"/>
                  </a:moveTo>
                  <a:cubicBezTo>
                    <a:pt x="27029" y="89560"/>
                    <a:pt x="20953" y="83407"/>
                    <a:pt x="13611" y="83407"/>
                  </a:cubicBezTo>
                  <a:cubicBezTo>
                    <a:pt x="6269" y="83407"/>
                    <a:pt x="193" y="89560"/>
                    <a:pt x="193" y="96994"/>
                  </a:cubicBezTo>
                  <a:cubicBezTo>
                    <a:pt x="193" y="104429"/>
                    <a:pt x="6269" y="110582"/>
                    <a:pt x="13611" y="110582"/>
                  </a:cubicBezTo>
                  <a:cubicBezTo>
                    <a:pt x="20953" y="110582"/>
                    <a:pt x="27029" y="104429"/>
                    <a:pt x="27029" y="96994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5C6B10EE-7F22-1730-004C-7FDDD292943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999707" y="7191583"/>
              <a:ext cx="106586" cy="176376"/>
            </a:xfrm>
            <a:custGeom>
              <a:avLst/>
              <a:gdLst>
                <a:gd name="connsiteX0" fmla="*/ 106785 w 106586"/>
                <a:gd name="connsiteY0" fmla="*/ 88791 h 176376"/>
                <a:gd name="connsiteX1" fmla="*/ 96658 w 106586"/>
                <a:gd name="connsiteY1" fmla="*/ 28803 h 176376"/>
                <a:gd name="connsiteX2" fmla="*/ 53618 w 106586"/>
                <a:gd name="connsiteY2" fmla="*/ 90 h 176376"/>
                <a:gd name="connsiteX3" fmla="*/ 9566 w 106586"/>
                <a:gd name="connsiteY3" fmla="*/ 30597 h 176376"/>
                <a:gd name="connsiteX4" fmla="*/ 198 w 106586"/>
                <a:gd name="connsiteY4" fmla="*/ 88791 h 176376"/>
                <a:gd name="connsiteX5" fmla="*/ 11591 w 106586"/>
                <a:gd name="connsiteY5" fmla="*/ 150574 h 176376"/>
                <a:gd name="connsiteX6" fmla="*/ 53365 w 106586"/>
                <a:gd name="connsiteY6" fmla="*/ 176466 h 176376"/>
                <a:gd name="connsiteX7" fmla="*/ 97417 w 106586"/>
                <a:gd name="connsiteY7" fmla="*/ 146728 h 176376"/>
                <a:gd name="connsiteX8" fmla="*/ 106785 w 106586"/>
                <a:gd name="connsiteY8" fmla="*/ 88791 h 176376"/>
                <a:gd name="connsiteX9" fmla="*/ 53365 w 106586"/>
                <a:gd name="connsiteY9" fmla="*/ 170826 h 176376"/>
                <a:gd name="connsiteX10" fmla="*/ 23997 w 106586"/>
                <a:gd name="connsiteY10" fmla="*/ 139807 h 176376"/>
                <a:gd name="connsiteX11" fmla="*/ 21212 w 106586"/>
                <a:gd name="connsiteY11" fmla="*/ 85715 h 176376"/>
                <a:gd name="connsiteX12" fmla="*/ 23237 w 106586"/>
                <a:gd name="connsiteY12" fmla="*/ 38544 h 176376"/>
                <a:gd name="connsiteX13" fmla="*/ 53365 w 106586"/>
                <a:gd name="connsiteY13" fmla="*/ 5730 h 176376"/>
                <a:gd name="connsiteX14" fmla="*/ 83239 w 106586"/>
                <a:gd name="connsiteY14" fmla="*/ 35724 h 176376"/>
                <a:gd name="connsiteX15" fmla="*/ 85771 w 106586"/>
                <a:gd name="connsiteY15" fmla="*/ 85715 h 176376"/>
                <a:gd name="connsiteX16" fmla="*/ 82986 w 106586"/>
                <a:gd name="connsiteY16" fmla="*/ 138781 h 176376"/>
                <a:gd name="connsiteX17" fmla="*/ 53365 w 106586"/>
                <a:gd name="connsiteY17" fmla="*/ 170826 h 17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86" h="176376">
                  <a:moveTo>
                    <a:pt x="106785" y="88791"/>
                  </a:moveTo>
                  <a:cubicBezTo>
                    <a:pt x="106785" y="68282"/>
                    <a:pt x="105519" y="47773"/>
                    <a:pt x="96658" y="28803"/>
                  </a:cubicBezTo>
                  <a:cubicBezTo>
                    <a:pt x="85012" y="4192"/>
                    <a:pt x="64251" y="90"/>
                    <a:pt x="53618" y="90"/>
                  </a:cubicBezTo>
                  <a:cubicBezTo>
                    <a:pt x="38427" y="90"/>
                    <a:pt x="19946" y="6756"/>
                    <a:pt x="9566" y="30597"/>
                  </a:cubicBezTo>
                  <a:cubicBezTo>
                    <a:pt x="1464" y="48286"/>
                    <a:pt x="198" y="68282"/>
                    <a:pt x="198" y="88791"/>
                  </a:cubicBezTo>
                  <a:cubicBezTo>
                    <a:pt x="198" y="108018"/>
                    <a:pt x="1211" y="131090"/>
                    <a:pt x="11591" y="150574"/>
                  </a:cubicBezTo>
                  <a:cubicBezTo>
                    <a:pt x="22477" y="171339"/>
                    <a:pt x="40959" y="176466"/>
                    <a:pt x="53365" y="176466"/>
                  </a:cubicBezTo>
                  <a:cubicBezTo>
                    <a:pt x="67036" y="176466"/>
                    <a:pt x="86277" y="171083"/>
                    <a:pt x="97417" y="146728"/>
                  </a:cubicBezTo>
                  <a:cubicBezTo>
                    <a:pt x="105519" y="129040"/>
                    <a:pt x="106785" y="109043"/>
                    <a:pt x="106785" y="88791"/>
                  </a:cubicBezTo>
                  <a:close/>
                  <a:moveTo>
                    <a:pt x="53365" y="170826"/>
                  </a:moveTo>
                  <a:cubicBezTo>
                    <a:pt x="43491" y="170826"/>
                    <a:pt x="28554" y="164417"/>
                    <a:pt x="23997" y="139807"/>
                  </a:cubicBezTo>
                  <a:cubicBezTo>
                    <a:pt x="21212" y="124425"/>
                    <a:pt x="21212" y="100840"/>
                    <a:pt x="21212" y="85715"/>
                  </a:cubicBezTo>
                  <a:cubicBezTo>
                    <a:pt x="21212" y="69308"/>
                    <a:pt x="21212" y="52388"/>
                    <a:pt x="23237" y="38544"/>
                  </a:cubicBezTo>
                  <a:cubicBezTo>
                    <a:pt x="28047" y="8037"/>
                    <a:pt x="47035" y="5730"/>
                    <a:pt x="53365" y="5730"/>
                  </a:cubicBezTo>
                  <a:cubicBezTo>
                    <a:pt x="61720" y="5730"/>
                    <a:pt x="78429" y="10345"/>
                    <a:pt x="83239" y="35724"/>
                  </a:cubicBezTo>
                  <a:cubicBezTo>
                    <a:pt x="85771" y="50080"/>
                    <a:pt x="85771" y="69564"/>
                    <a:pt x="85771" y="85715"/>
                  </a:cubicBezTo>
                  <a:cubicBezTo>
                    <a:pt x="85771" y="104942"/>
                    <a:pt x="85771" y="122374"/>
                    <a:pt x="82986" y="138781"/>
                  </a:cubicBezTo>
                  <a:cubicBezTo>
                    <a:pt x="79189" y="163135"/>
                    <a:pt x="64758" y="170826"/>
                    <a:pt x="53365" y="170826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80FEB95D-5B04-9409-2F5F-4778F7CFA0A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138194" y="7335145"/>
              <a:ext cx="29621" cy="76651"/>
            </a:xfrm>
            <a:custGeom>
              <a:avLst/>
              <a:gdLst>
                <a:gd name="connsiteX0" fmla="*/ 29825 w 29621"/>
                <a:gd name="connsiteY0" fmla="*/ 27008 h 76651"/>
                <a:gd name="connsiteX1" fmla="*/ 13621 w 29621"/>
                <a:gd name="connsiteY1" fmla="*/ 90 h 76651"/>
                <a:gd name="connsiteX2" fmla="*/ 203 w 29621"/>
                <a:gd name="connsiteY2" fmla="*/ 13677 h 76651"/>
                <a:gd name="connsiteX3" fmla="*/ 13621 w 29621"/>
                <a:gd name="connsiteY3" fmla="*/ 27264 h 76651"/>
                <a:gd name="connsiteX4" fmla="*/ 22482 w 29621"/>
                <a:gd name="connsiteY4" fmla="*/ 23932 h 76651"/>
                <a:gd name="connsiteX5" fmla="*/ 23748 w 29621"/>
                <a:gd name="connsiteY5" fmla="*/ 23163 h 76651"/>
                <a:gd name="connsiteX6" fmla="*/ 24255 w 29621"/>
                <a:gd name="connsiteY6" fmla="*/ 27008 h 76651"/>
                <a:gd name="connsiteX7" fmla="*/ 7039 w 29621"/>
                <a:gd name="connsiteY7" fmla="*/ 69820 h 76651"/>
                <a:gd name="connsiteX8" fmla="*/ 4254 w 29621"/>
                <a:gd name="connsiteY8" fmla="*/ 73922 h 76651"/>
                <a:gd name="connsiteX9" fmla="*/ 6786 w 29621"/>
                <a:gd name="connsiteY9" fmla="*/ 76742 h 76651"/>
                <a:gd name="connsiteX10" fmla="*/ 29825 w 29621"/>
                <a:gd name="connsiteY10" fmla="*/ 27008 h 7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21" h="76651">
                  <a:moveTo>
                    <a:pt x="29825" y="27008"/>
                  </a:moveTo>
                  <a:cubicBezTo>
                    <a:pt x="29825" y="10088"/>
                    <a:pt x="23495" y="90"/>
                    <a:pt x="13621" y="90"/>
                  </a:cubicBezTo>
                  <a:cubicBezTo>
                    <a:pt x="5267" y="90"/>
                    <a:pt x="203" y="6499"/>
                    <a:pt x="203" y="13677"/>
                  </a:cubicBezTo>
                  <a:cubicBezTo>
                    <a:pt x="203" y="20599"/>
                    <a:pt x="5267" y="27264"/>
                    <a:pt x="13621" y="27264"/>
                  </a:cubicBezTo>
                  <a:cubicBezTo>
                    <a:pt x="16659" y="27264"/>
                    <a:pt x="19951" y="26239"/>
                    <a:pt x="22482" y="23932"/>
                  </a:cubicBezTo>
                  <a:cubicBezTo>
                    <a:pt x="23242" y="23419"/>
                    <a:pt x="23495" y="23163"/>
                    <a:pt x="23748" y="23163"/>
                  </a:cubicBezTo>
                  <a:cubicBezTo>
                    <a:pt x="24002" y="23163"/>
                    <a:pt x="24255" y="23419"/>
                    <a:pt x="24255" y="27008"/>
                  </a:cubicBezTo>
                  <a:cubicBezTo>
                    <a:pt x="24255" y="45979"/>
                    <a:pt x="15394" y="61360"/>
                    <a:pt x="7039" y="69820"/>
                  </a:cubicBezTo>
                  <a:cubicBezTo>
                    <a:pt x="4254" y="72640"/>
                    <a:pt x="4254" y="73153"/>
                    <a:pt x="4254" y="73922"/>
                  </a:cubicBezTo>
                  <a:cubicBezTo>
                    <a:pt x="4254" y="75717"/>
                    <a:pt x="5520" y="76742"/>
                    <a:pt x="6786" y="76742"/>
                  </a:cubicBezTo>
                  <a:cubicBezTo>
                    <a:pt x="9571" y="76742"/>
                    <a:pt x="29825" y="57002"/>
                    <a:pt x="29825" y="27008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20BE6081-1A74-86AC-3E53-71D2E7B1714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238563" y="7251828"/>
              <a:ext cx="133929" cy="113311"/>
            </a:xfrm>
            <a:custGeom>
              <a:avLst/>
              <a:gdLst>
                <a:gd name="connsiteX0" fmla="*/ 121731 w 133929"/>
                <a:gd name="connsiteY0" fmla="*/ 14959 h 113311"/>
                <a:gd name="connsiteX1" fmla="*/ 134137 w 133929"/>
                <a:gd name="connsiteY1" fmla="*/ 6243 h 113311"/>
                <a:gd name="connsiteX2" fmla="*/ 124263 w 133929"/>
                <a:gd name="connsiteY2" fmla="*/ 90 h 113311"/>
                <a:gd name="connsiteX3" fmla="*/ 66539 w 133929"/>
                <a:gd name="connsiteY3" fmla="*/ 90 h 113311"/>
                <a:gd name="connsiteX4" fmla="*/ 208 w 133929"/>
                <a:gd name="connsiteY4" fmla="*/ 72897 h 113311"/>
                <a:gd name="connsiteX5" fmla="*/ 38184 w 133929"/>
                <a:gd name="connsiteY5" fmla="*/ 113402 h 113311"/>
                <a:gd name="connsiteX6" fmla="*/ 101731 w 133929"/>
                <a:gd name="connsiteY6" fmla="*/ 42902 h 113311"/>
                <a:gd name="connsiteX7" fmla="*/ 93882 w 133929"/>
                <a:gd name="connsiteY7" fmla="*/ 14959 h 113311"/>
                <a:gd name="connsiteX8" fmla="*/ 121731 w 133929"/>
                <a:gd name="connsiteY8" fmla="*/ 14959 h 113311"/>
                <a:gd name="connsiteX9" fmla="*/ 38437 w 133929"/>
                <a:gd name="connsiteY9" fmla="*/ 107762 h 113311"/>
                <a:gd name="connsiteX10" fmla="*/ 15904 w 133929"/>
                <a:gd name="connsiteY10" fmla="*/ 80075 h 113311"/>
                <a:gd name="connsiteX11" fmla="*/ 27804 w 133929"/>
                <a:gd name="connsiteY11" fmla="*/ 36237 h 113311"/>
                <a:gd name="connsiteX12" fmla="*/ 62235 w 133929"/>
                <a:gd name="connsiteY12" fmla="*/ 14959 h 113311"/>
                <a:gd name="connsiteX13" fmla="*/ 85527 w 133929"/>
                <a:gd name="connsiteY13" fmla="*/ 39826 h 113311"/>
                <a:gd name="connsiteX14" fmla="*/ 71856 w 133929"/>
                <a:gd name="connsiteY14" fmla="*/ 85971 h 113311"/>
                <a:gd name="connsiteX15" fmla="*/ 38437 w 133929"/>
                <a:gd name="connsiteY15" fmla="*/ 107762 h 1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929" h="113311">
                  <a:moveTo>
                    <a:pt x="121731" y="14959"/>
                  </a:moveTo>
                  <a:cubicBezTo>
                    <a:pt x="125023" y="14959"/>
                    <a:pt x="134137" y="14959"/>
                    <a:pt x="134137" y="6243"/>
                  </a:cubicBezTo>
                  <a:cubicBezTo>
                    <a:pt x="134137" y="90"/>
                    <a:pt x="128820" y="90"/>
                    <a:pt x="124263" y="90"/>
                  </a:cubicBezTo>
                  <a:lnTo>
                    <a:pt x="66539" y="90"/>
                  </a:lnTo>
                  <a:cubicBezTo>
                    <a:pt x="28310" y="90"/>
                    <a:pt x="208" y="42390"/>
                    <a:pt x="208" y="72897"/>
                  </a:cubicBezTo>
                  <a:cubicBezTo>
                    <a:pt x="208" y="95456"/>
                    <a:pt x="15145" y="113402"/>
                    <a:pt x="38184" y="113402"/>
                  </a:cubicBezTo>
                  <a:cubicBezTo>
                    <a:pt x="68058" y="113402"/>
                    <a:pt x="101731" y="82382"/>
                    <a:pt x="101731" y="42902"/>
                  </a:cubicBezTo>
                  <a:cubicBezTo>
                    <a:pt x="101731" y="38544"/>
                    <a:pt x="101731" y="26239"/>
                    <a:pt x="93882" y="14959"/>
                  </a:cubicBezTo>
                  <a:lnTo>
                    <a:pt x="121731" y="14959"/>
                  </a:lnTo>
                  <a:close/>
                  <a:moveTo>
                    <a:pt x="38437" y="107762"/>
                  </a:moveTo>
                  <a:cubicBezTo>
                    <a:pt x="26031" y="107762"/>
                    <a:pt x="15904" y="98533"/>
                    <a:pt x="15904" y="80075"/>
                  </a:cubicBezTo>
                  <a:cubicBezTo>
                    <a:pt x="15904" y="72384"/>
                    <a:pt x="18942" y="51362"/>
                    <a:pt x="27804" y="36237"/>
                  </a:cubicBezTo>
                  <a:cubicBezTo>
                    <a:pt x="38437" y="18548"/>
                    <a:pt x="53627" y="14959"/>
                    <a:pt x="62235" y="14959"/>
                  </a:cubicBezTo>
                  <a:cubicBezTo>
                    <a:pt x="83502" y="14959"/>
                    <a:pt x="85527" y="31879"/>
                    <a:pt x="85527" y="39826"/>
                  </a:cubicBezTo>
                  <a:cubicBezTo>
                    <a:pt x="85527" y="51875"/>
                    <a:pt x="80464" y="72897"/>
                    <a:pt x="71856" y="85971"/>
                  </a:cubicBezTo>
                  <a:cubicBezTo>
                    <a:pt x="61982" y="101096"/>
                    <a:pt x="48311" y="107762"/>
                    <a:pt x="38437" y="107762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7AC1B9F0-9638-C566-ED29-A35AB9414AE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393858" y="7137314"/>
              <a:ext cx="78332" cy="119156"/>
            </a:xfrm>
            <a:custGeom>
              <a:avLst/>
              <a:gdLst>
                <a:gd name="connsiteX0" fmla="*/ 78546 w 78332"/>
                <a:gd name="connsiteY0" fmla="*/ 86582 h 119156"/>
                <a:gd name="connsiteX1" fmla="*/ 72520 w 78332"/>
                <a:gd name="connsiteY1" fmla="*/ 86582 h 119156"/>
                <a:gd name="connsiteX2" fmla="*/ 67912 w 78332"/>
                <a:gd name="connsiteY2" fmla="*/ 102912 h 119156"/>
                <a:gd name="connsiteX3" fmla="*/ 50367 w 78332"/>
                <a:gd name="connsiteY3" fmla="*/ 103989 h 119156"/>
                <a:gd name="connsiteX4" fmla="*/ 17759 w 78332"/>
                <a:gd name="connsiteY4" fmla="*/ 103989 h 119156"/>
                <a:gd name="connsiteX5" fmla="*/ 53203 w 78332"/>
                <a:gd name="connsiteY5" fmla="*/ 73841 h 119156"/>
                <a:gd name="connsiteX6" fmla="*/ 78546 w 78332"/>
                <a:gd name="connsiteY6" fmla="*/ 35079 h 119156"/>
                <a:gd name="connsiteX7" fmla="*/ 37076 w 78332"/>
                <a:gd name="connsiteY7" fmla="*/ 86 h 119156"/>
                <a:gd name="connsiteX8" fmla="*/ 214 w 78332"/>
                <a:gd name="connsiteY8" fmla="*/ 32208 h 119156"/>
                <a:gd name="connsiteX9" fmla="*/ 9606 w 78332"/>
                <a:gd name="connsiteY9" fmla="*/ 42257 h 119156"/>
                <a:gd name="connsiteX10" fmla="*/ 18999 w 78332"/>
                <a:gd name="connsiteY10" fmla="*/ 32746 h 119156"/>
                <a:gd name="connsiteX11" fmla="*/ 8543 w 78332"/>
                <a:gd name="connsiteY11" fmla="*/ 23235 h 119156"/>
                <a:gd name="connsiteX12" fmla="*/ 34417 w 78332"/>
                <a:gd name="connsiteY12" fmla="*/ 6546 h 119156"/>
                <a:gd name="connsiteX13" fmla="*/ 61355 w 78332"/>
                <a:gd name="connsiteY13" fmla="*/ 35079 h 119156"/>
                <a:gd name="connsiteX14" fmla="*/ 44696 w 78332"/>
                <a:gd name="connsiteY14" fmla="*/ 69534 h 119156"/>
                <a:gd name="connsiteX15" fmla="*/ 1986 w 78332"/>
                <a:gd name="connsiteY15" fmla="*/ 112244 h 119156"/>
                <a:gd name="connsiteX16" fmla="*/ 214 w 78332"/>
                <a:gd name="connsiteY16" fmla="*/ 119242 h 119156"/>
                <a:gd name="connsiteX17" fmla="*/ 73229 w 78332"/>
                <a:gd name="connsiteY17" fmla="*/ 119242 h 119156"/>
                <a:gd name="connsiteX18" fmla="*/ 78546 w 78332"/>
                <a:gd name="connsiteY18" fmla="*/ 86582 h 1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32" h="119156">
                  <a:moveTo>
                    <a:pt x="78546" y="86582"/>
                  </a:moveTo>
                  <a:lnTo>
                    <a:pt x="72520" y="86582"/>
                  </a:lnTo>
                  <a:cubicBezTo>
                    <a:pt x="71989" y="90530"/>
                    <a:pt x="70216" y="101118"/>
                    <a:pt x="67912" y="102912"/>
                  </a:cubicBezTo>
                  <a:cubicBezTo>
                    <a:pt x="66495" y="103989"/>
                    <a:pt x="52849" y="103989"/>
                    <a:pt x="50367" y="103989"/>
                  </a:cubicBezTo>
                  <a:lnTo>
                    <a:pt x="17759" y="103989"/>
                  </a:lnTo>
                  <a:cubicBezTo>
                    <a:pt x="36367" y="87300"/>
                    <a:pt x="42570" y="82275"/>
                    <a:pt x="53203" y="73841"/>
                  </a:cubicBezTo>
                  <a:cubicBezTo>
                    <a:pt x="66317" y="63253"/>
                    <a:pt x="78546" y="52127"/>
                    <a:pt x="78546" y="35079"/>
                  </a:cubicBezTo>
                  <a:cubicBezTo>
                    <a:pt x="78546" y="13366"/>
                    <a:pt x="59760" y="86"/>
                    <a:pt x="37076" y="86"/>
                  </a:cubicBezTo>
                  <a:cubicBezTo>
                    <a:pt x="15100" y="86"/>
                    <a:pt x="214" y="15698"/>
                    <a:pt x="214" y="32208"/>
                  </a:cubicBezTo>
                  <a:cubicBezTo>
                    <a:pt x="214" y="41360"/>
                    <a:pt x="7834" y="42257"/>
                    <a:pt x="9606" y="42257"/>
                  </a:cubicBezTo>
                  <a:cubicBezTo>
                    <a:pt x="13860" y="42257"/>
                    <a:pt x="18999" y="39207"/>
                    <a:pt x="18999" y="32746"/>
                  </a:cubicBezTo>
                  <a:cubicBezTo>
                    <a:pt x="18999" y="29516"/>
                    <a:pt x="17759" y="23235"/>
                    <a:pt x="8543" y="23235"/>
                  </a:cubicBezTo>
                  <a:cubicBezTo>
                    <a:pt x="14037" y="10494"/>
                    <a:pt x="26088" y="6546"/>
                    <a:pt x="34417" y="6546"/>
                  </a:cubicBezTo>
                  <a:cubicBezTo>
                    <a:pt x="52140" y="6546"/>
                    <a:pt x="61355" y="20544"/>
                    <a:pt x="61355" y="35079"/>
                  </a:cubicBezTo>
                  <a:cubicBezTo>
                    <a:pt x="61355" y="50692"/>
                    <a:pt x="50367" y="63074"/>
                    <a:pt x="44696" y="69534"/>
                  </a:cubicBezTo>
                  <a:lnTo>
                    <a:pt x="1986" y="112244"/>
                  </a:lnTo>
                  <a:cubicBezTo>
                    <a:pt x="214" y="113859"/>
                    <a:pt x="214" y="114218"/>
                    <a:pt x="214" y="119242"/>
                  </a:cubicBezTo>
                  <a:lnTo>
                    <a:pt x="73229" y="119242"/>
                  </a:lnTo>
                  <a:lnTo>
                    <a:pt x="78546" y="86582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7069C7C2-693D-E780-6DA0-008D958F9A2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510701" y="7170049"/>
              <a:ext cx="58736" cy="256360"/>
            </a:xfrm>
            <a:custGeom>
              <a:avLst/>
              <a:gdLst>
                <a:gd name="connsiteX0" fmla="*/ 58955 w 58736"/>
                <a:gd name="connsiteY0" fmla="*/ 128270 h 256360"/>
                <a:gd name="connsiteX1" fmla="*/ 42245 w 58736"/>
                <a:gd name="connsiteY1" fmla="*/ 48286 h 256360"/>
                <a:gd name="connsiteX2" fmla="*/ 2750 w 58736"/>
                <a:gd name="connsiteY2" fmla="*/ 90 h 256360"/>
                <a:gd name="connsiteX3" fmla="*/ 218 w 58736"/>
                <a:gd name="connsiteY3" fmla="*/ 2654 h 256360"/>
                <a:gd name="connsiteX4" fmla="*/ 5028 w 58736"/>
                <a:gd name="connsiteY4" fmla="*/ 8550 h 256360"/>
                <a:gd name="connsiteX5" fmla="*/ 44270 w 58736"/>
                <a:gd name="connsiteY5" fmla="*/ 128270 h 256360"/>
                <a:gd name="connsiteX6" fmla="*/ 3509 w 58736"/>
                <a:gd name="connsiteY6" fmla="*/ 249529 h 256360"/>
                <a:gd name="connsiteX7" fmla="*/ 218 w 58736"/>
                <a:gd name="connsiteY7" fmla="*/ 253887 h 256360"/>
                <a:gd name="connsiteX8" fmla="*/ 2750 w 58736"/>
                <a:gd name="connsiteY8" fmla="*/ 256451 h 256360"/>
                <a:gd name="connsiteX9" fmla="*/ 43005 w 58736"/>
                <a:gd name="connsiteY9" fmla="*/ 206460 h 256360"/>
                <a:gd name="connsiteX10" fmla="*/ 58955 w 58736"/>
                <a:gd name="connsiteY10" fmla="*/ 128270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6" h="256360">
                  <a:moveTo>
                    <a:pt x="58955" y="128270"/>
                  </a:moveTo>
                  <a:cubicBezTo>
                    <a:pt x="58955" y="108274"/>
                    <a:pt x="56170" y="77255"/>
                    <a:pt x="42245" y="48286"/>
                  </a:cubicBezTo>
                  <a:cubicBezTo>
                    <a:pt x="27055" y="16754"/>
                    <a:pt x="5282" y="90"/>
                    <a:pt x="2750" y="90"/>
                  </a:cubicBezTo>
                  <a:cubicBezTo>
                    <a:pt x="1231" y="90"/>
                    <a:pt x="218" y="1116"/>
                    <a:pt x="218" y="2654"/>
                  </a:cubicBezTo>
                  <a:cubicBezTo>
                    <a:pt x="218" y="3423"/>
                    <a:pt x="218" y="3936"/>
                    <a:pt x="5028" y="8550"/>
                  </a:cubicBezTo>
                  <a:cubicBezTo>
                    <a:pt x="29839" y="33930"/>
                    <a:pt x="44270" y="74691"/>
                    <a:pt x="44270" y="128270"/>
                  </a:cubicBezTo>
                  <a:cubicBezTo>
                    <a:pt x="44270" y="172108"/>
                    <a:pt x="34903" y="217228"/>
                    <a:pt x="3509" y="249529"/>
                  </a:cubicBezTo>
                  <a:cubicBezTo>
                    <a:pt x="218" y="252605"/>
                    <a:pt x="218" y="253118"/>
                    <a:pt x="218" y="253887"/>
                  </a:cubicBezTo>
                  <a:cubicBezTo>
                    <a:pt x="218" y="255425"/>
                    <a:pt x="1231" y="256451"/>
                    <a:pt x="2750" y="256451"/>
                  </a:cubicBezTo>
                  <a:cubicBezTo>
                    <a:pt x="5282" y="256451"/>
                    <a:pt x="28067" y="239018"/>
                    <a:pt x="43005" y="206460"/>
                  </a:cubicBezTo>
                  <a:cubicBezTo>
                    <a:pt x="55916" y="178261"/>
                    <a:pt x="58955" y="149805"/>
                    <a:pt x="58955" y="128270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2A41B78E-DEFB-50B1-5CF4-13B5231CADA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79230" y="7268235"/>
              <a:ext cx="168361" cy="59988"/>
            </a:xfrm>
            <a:custGeom>
              <a:avLst/>
              <a:gdLst>
                <a:gd name="connsiteX0" fmla="*/ 159978 w 168361"/>
                <a:gd name="connsiteY0" fmla="*/ 10345 h 59988"/>
                <a:gd name="connsiteX1" fmla="*/ 168586 w 168361"/>
                <a:gd name="connsiteY1" fmla="*/ 5217 h 59988"/>
                <a:gd name="connsiteX2" fmla="*/ 160231 w 168361"/>
                <a:gd name="connsiteY2" fmla="*/ 90 h 59988"/>
                <a:gd name="connsiteX3" fmla="*/ 8579 w 168361"/>
                <a:gd name="connsiteY3" fmla="*/ 90 h 59988"/>
                <a:gd name="connsiteX4" fmla="*/ 225 w 168361"/>
                <a:gd name="connsiteY4" fmla="*/ 5217 h 59988"/>
                <a:gd name="connsiteX5" fmla="*/ 8833 w 168361"/>
                <a:gd name="connsiteY5" fmla="*/ 10345 h 59988"/>
                <a:gd name="connsiteX6" fmla="*/ 159978 w 168361"/>
                <a:gd name="connsiteY6" fmla="*/ 10345 h 59988"/>
                <a:gd name="connsiteX7" fmla="*/ 160231 w 168361"/>
                <a:gd name="connsiteY7" fmla="*/ 60079 h 59988"/>
                <a:gd name="connsiteX8" fmla="*/ 168586 w 168361"/>
                <a:gd name="connsiteY8" fmla="*/ 54951 h 59988"/>
                <a:gd name="connsiteX9" fmla="*/ 159978 w 168361"/>
                <a:gd name="connsiteY9" fmla="*/ 49824 h 59988"/>
                <a:gd name="connsiteX10" fmla="*/ 8833 w 168361"/>
                <a:gd name="connsiteY10" fmla="*/ 49824 h 59988"/>
                <a:gd name="connsiteX11" fmla="*/ 225 w 168361"/>
                <a:gd name="connsiteY11" fmla="*/ 54951 h 59988"/>
                <a:gd name="connsiteX12" fmla="*/ 8579 w 168361"/>
                <a:gd name="connsiteY12" fmla="*/ 60079 h 59988"/>
                <a:gd name="connsiteX13" fmla="*/ 160231 w 168361"/>
                <a:gd name="connsiteY13" fmla="*/ 60079 h 5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361" h="59988">
                  <a:moveTo>
                    <a:pt x="159978" y="10345"/>
                  </a:moveTo>
                  <a:cubicBezTo>
                    <a:pt x="163775" y="10345"/>
                    <a:pt x="168586" y="10345"/>
                    <a:pt x="168586" y="5217"/>
                  </a:cubicBezTo>
                  <a:cubicBezTo>
                    <a:pt x="168586" y="90"/>
                    <a:pt x="163775" y="90"/>
                    <a:pt x="160231" y="90"/>
                  </a:cubicBezTo>
                  <a:lnTo>
                    <a:pt x="8579" y="90"/>
                  </a:lnTo>
                  <a:cubicBezTo>
                    <a:pt x="5035" y="90"/>
                    <a:pt x="225" y="90"/>
                    <a:pt x="225" y="5217"/>
                  </a:cubicBezTo>
                  <a:cubicBezTo>
                    <a:pt x="225" y="10345"/>
                    <a:pt x="5035" y="10345"/>
                    <a:pt x="8833" y="10345"/>
                  </a:cubicBezTo>
                  <a:lnTo>
                    <a:pt x="159978" y="10345"/>
                  </a:lnTo>
                  <a:close/>
                  <a:moveTo>
                    <a:pt x="160231" y="60079"/>
                  </a:moveTo>
                  <a:cubicBezTo>
                    <a:pt x="163775" y="60079"/>
                    <a:pt x="168586" y="60079"/>
                    <a:pt x="168586" y="54951"/>
                  </a:cubicBezTo>
                  <a:cubicBezTo>
                    <a:pt x="168586" y="49824"/>
                    <a:pt x="163775" y="49824"/>
                    <a:pt x="159978" y="49824"/>
                  </a:cubicBezTo>
                  <a:lnTo>
                    <a:pt x="8833" y="49824"/>
                  </a:lnTo>
                  <a:cubicBezTo>
                    <a:pt x="5035" y="49824"/>
                    <a:pt x="225" y="49824"/>
                    <a:pt x="225" y="54951"/>
                  </a:cubicBezTo>
                  <a:cubicBezTo>
                    <a:pt x="225" y="60079"/>
                    <a:pt x="5035" y="60079"/>
                    <a:pt x="8579" y="60079"/>
                  </a:cubicBezTo>
                  <a:lnTo>
                    <a:pt x="160231" y="60079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74D5B3E9-6DCE-3A48-87AC-86BE66DDC06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953304" y="7293102"/>
              <a:ext cx="154689" cy="10254"/>
            </a:xfrm>
            <a:custGeom>
              <a:avLst/>
              <a:gdLst>
                <a:gd name="connsiteX0" fmla="*/ 146064 w 154689"/>
                <a:gd name="connsiteY0" fmla="*/ 10345 h 10254"/>
                <a:gd name="connsiteX1" fmla="*/ 154925 w 154689"/>
                <a:gd name="connsiteY1" fmla="*/ 5217 h 10254"/>
                <a:gd name="connsiteX2" fmla="*/ 146064 w 154689"/>
                <a:gd name="connsiteY2" fmla="*/ 90 h 10254"/>
                <a:gd name="connsiteX3" fmla="*/ 9096 w 154689"/>
                <a:gd name="connsiteY3" fmla="*/ 90 h 10254"/>
                <a:gd name="connsiteX4" fmla="*/ 235 w 154689"/>
                <a:gd name="connsiteY4" fmla="*/ 5217 h 10254"/>
                <a:gd name="connsiteX5" fmla="*/ 9096 w 154689"/>
                <a:gd name="connsiteY5" fmla="*/ 10345 h 10254"/>
                <a:gd name="connsiteX6" fmla="*/ 146064 w 154689"/>
                <a:gd name="connsiteY6" fmla="*/ 10345 h 1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89" h="10254">
                  <a:moveTo>
                    <a:pt x="146064" y="10345"/>
                  </a:moveTo>
                  <a:cubicBezTo>
                    <a:pt x="150368" y="10345"/>
                    <a:pt x="154925" y="10345"/>
                    <a:pt x="154925" y="5217"/>
                  </a:cubicBezTo>
                  <a:cubicBezTo>
                    <a:pt x="154925" y="90"/>
                    <a:pt x="150368" y="90"/>
                    <a:pt x="146064" y="90"/>
                  </a:cubicBezTo>
                  <a:lnTo>
                    <a:pt x="9096" y="90"/>
                  </a:lnTo>
                  <a:cubicBezTo>
                    <a:pt x="4792" y="90"/>
                    <a:pt x="235" y="90"/>
                    <a:pt x="235" y="5217"/>
                  </a:cubicBezTo>
                  <a:cubicBezTo>
                    <a:pt x="235" y="10345"/>
                    <a:pt x="4792" y="10345"/>
                    <a:pt x="9096" y="10345"/>
                  </a:cubicBezTo>
                  <a:lnTo>
                    <a:pt x="146064" y="1034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7A7CB7E5-0504-EE85-AD51-C65220310E8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300002" y="6962729"/>
              <a:ext cx="108282" cy="80933"/>
            </a:xfrm>
            <a:custGeom>
              <a:avLst/>
              <a:gdLst>
                <a:gd name="connsiteX0" fmla="*/ 13541 w 108282"/>
                <a:gd name="connsiteY0" fmla="*/ 67911 h 80933"/>
                <a:gd name="connsiteX1" fmla="*/ 11769 w 108282"/>
                <a:gd name="connsiteY1" fmla="*/ 75268 h 80933"/>
                <a:gd name="connsiteX2" fmla="*/ 17794 w 108282"/>
                <a:gd name="connsiteY2" fmla="*/ 81011 h 80933"/>
                <a:gd name="connsiteX3" fmla="*/ 24706 w 108282"/>
                <a:gd name="connsiteY3" fmla="*/ 77063 h 80933"/>
                <a:gd name="connsiteX4" fmla="*/ 27896 w 108282"/>
                <a:gd name="connsiteY4" fmla="*/ 65937 h 80933"/>
                <a:gd name="connsiteX5" fmla="*/ 31795 w 108282"/>
                <a:gd name="connsiteY5" fmla="*/ 49786 h 80933"/>
                <a:gd name="connsiteX6" fmla="*/ 34808 w 108282"/>
                <a:gd name="connsiteY6" fmla="*/ 37763 h 80933"/>
                <a:gd name="connsiteX7" fmla="*/ 42251 w 108282"/>
                <a:gd name="connsiteY7" fmla="*/ 21612 h 80933"/>
                <a:gd name="connsiteX8" fmla="*/ 68834 w 108282"/>
                <a:gd name="connsiteY8" fmla="*/ 5102 h 80933"/>
                <a:gd name="connsiteX9" fmla="*/ 79290 w 108282"/>
                <a:gd name="connsiteY9" fmla="*/ 17664 h 80933"/>
                <a:gd name="connsiteX10" fmla="*/ 68834 w 108282"/>
                <a:gd name="connsiteY10" fmla="*/ 55887 h 80933"/>
                <a:gd name="connsiteX11" fmla="*/ 66176 w 108282"/>
                <a:gd name="connsiteY11" fmla="*/ 65578 h 80933"/>
                <a:gd name="connsiteX12" fmla="*/ 83012 w 108282"/>
                <a:gd name="connsiteY12" fmla="*/ 81011 h 80933"/>
                <a:gd name="connsiteX13" fmla="*/ 108532 w 108282"/>
                <a:gd name="connsiteY13" fmla="*/ 53555 h 80933"/>
                <a:gd name="connsiteX14" fmla="*/ 105697 w 108282"/>
                <a:gd name="connsiteY14" fmla="*/ 51222 h 80933"/>
                <a:gd name="connsiteX15" fmla="*/ 102329 w 108282"/>
                <a:gd name="connsiteY15" fmla="*/ 54272 h 80933"/>
                <a:gd name="connsiteX16" fmla="*/ 83544 w 108282"/>
                <a:gd name="connsiteY16" fmla="*/ 75986 h 80933"/>
                <a:gd name="connsiteX17" fmla="*/ 79113 w 108282"/>
                <a:gd name="connsiteY17" fmla="*/ 69705 h 80933"/>
                <a:gd name="connsiteX18" fmla="*/ 83189 w 108282"/>
                <a:gd name="connsiteY18" fmla="*/ 55170 h 80933"/>
                <a:gd name="connsiteX19" fmla="*/ 92582 w 108282"/>
                <a:gd name="connsiteY19" fmla="*/ 20535 h 80933"/>
                <a:gd name="connsiteX20" fmla="*/ 69543 w 108282"/>
                <a:gd name="connsiteY20" fmla="*/ 78 h 80933"/>
                <a:gd name="connsiteX21" fmla="*/ 39593 w 108282"/>
                <a:gd name="connsiteY21" fmla="*/ 16408 h 80933"/>
                <a:gd name="connsiteX22" fmla="*/ 20630 w 108282"/>
                <a:gd name="connsiteY22" fmla="*/ 78 h 80933"/>
                <a:gd name="connsiteX23" fmla="*/ 6629 w 108282"/>
                <a:gd name="connsiteY23" fmla="*/ 9768 h 80933"/>
                <a:gd name="connsiteX24" fmla="*/ 249 w 108282"/>
                <a:gd name="connsiteY24" fmla="*/ 27534 h 80933"/>
                <a:gd name="connsiteX25" fmla="*/ 3262 w 108282"/>
                <a:gd name="connsiteY25" fmla="*/ 29867 h 80933"/>
                <a:gd name="connsiteX26" fmla="*/ 7161 w 108282"/>
                <a:gd name="connsiteY26" fmla="*/ 24483 h 80933"/>
                <a:gd name="connsiteX27" fmla="*/ 20098 w 108282"/>
                <a:gd name="connsiteY27" fmla="*/ 5102 h 80933"/>
                <a:gd name="connsiteX28" fmla="*/ 25947 w 108282"/>
                <a:gd name="connsiteY28" fmla="*/ 13896 h 80933"/>
                <a:gd name="connsiteX29" fmla="*/ 23111 w 108282"/>
                <a:gd name="connsiteY29" fmla="*/ 28790 h 80933"/>
                <a:gd name="connsiteX30" fmla="*/ 19212 w 108282"/>
                <a:gd name="connsiteY30" fmla="*/ 44941 h 80933"/>
                <a:gd name="connsiteX31" fmla="*/ 13541 w 108282"/>
                <a:gd name="connsiteY31" fmla="*/ 67911 h 8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82" h="80933">
                  <a:moveTo>
                    <a:pt x="13541" y="67911"/>
                  </a:moveTo>
                  <a:cubicBezTo>
                    <a:pt x="12832" y="70244"/>
                    <a:pt x="11769" y="74730"/>
                    <a:pt x="11769" y="75268"/>
                  </a:cubicBezTo>
                  <a:cubicBezTo>
                    <a:pt x="11769" y="79216"/>
                    <a:pt x="14959" y="81011"/>
                    <a:pt x="17794" y="81011"/>
                  </a:cubicBezTo>
                  <a:cubicBezTo>
                    <a:pt x="20984" y="81011"/>
                    <a:pt x="23820" y="78678"/>
                    <a:pt x="24706" y="77063"/>
                  </a:cubicBezTo>
                  <a:cubicBezTo>
                    <a:pt x="25592" y="75448"/>
                    <a:pt x="27010" y="69705"/>
                    <a:pt x="27896" y="65937"/>
                  </a:cubicBezTo>
                  <a:cubicBezTo>
                    <a:pt x="28782" y="62527"/>
                    <a:pt x="30732" y="54272"/>
                    <a:pt x="31795" y="49786"/>
                  </a:cubicBezTo>
                  <a:cubicBezTo>
                    <a:pt x="32858" y="45838"/>
                    <a:pt x="33922" y="41890"/>
                    <a:pt x="34808" y="37763"/>
                  </a:cubicBezTo>
                  <a:cubicBezTo>
                    <a:pt x="36757" y="30405"/>
                    <a:pt x="37112" y="28970"/>
                    <a:pt x="42251" y="21612"/>
                  </a:cubicBezTo>
                  <a:cubicBezTo>
                    <a:pt x="47213" y="14434"/>
                    <a:pt x="55543" y="5102"/>
                    <a:pt x="68834" y="5102"/>
                  </a:cubicBezTo>
                  <a:cubicBezTo>
                    <a:pt x="79113" y="5102"/>
                    <a:pt x="79290" y="14254"/>
                    <a:pt x="79290" y="17664"/>
                  </a:cubicBezTo>
                  <a:cubicBezTo>
                    <a:pt x="79290" y="28431"/>
                    <a:pt x="71670" y="48350"/>
                    <a:pt x="68834" y="55887"/>
                  </a:cubicBezTo>
                  <a:cubicBezTo>
                    <a:pt x="66885" y="60912"/>
                    <a:pt x="66176" y="62527"/>
                    <a:pt x="66176" y="65578"/>
                  </a:cubicBezTo>
                  <a:cubicBezTo>
                    <a:pt x="66176" y="75089"/>
                    <a:pt x="73974" y="81011"/>
                    <a:pt x="83012" y="81011"/>
                  </a:cubicBezTo>
                  <a:cubicBezTo>
                    <a:pt x="100734" y="81011"/>
                    <a:pt x="108532" y="56246"/>
                    <a:pt x="108532" y="53555"/>
                  </a:cubicBezTo>
                  <a:cubicBezTo>
                    <a:pt x="108532" y="51222"/>
                    <a:pt x="106228" y="51222"/>
                    <a:pt x="105697" y="51222"/>
                  </a:cubicBezTo>
                  <a:cubicBezTo>
                    <a:pt x="103215" y="51222"/>
                    <a:pt x="103038" y="52298"/>
                    <a:pt x="102329" y="54272"/>
                  </a:cubicBezTo>
                  <a:cubicBezTo>
                    <a:pt x="98253" y="68629"/>
                    <a:pt x="90633" y="75986"/>
                    <a:pt x="83544" y="75986"/>
                  </a:cubicBezTo>
                  <a:cubicBezTo>
                    <a:pt x="79822" y="75986"/>
                    <a:pt x="79113" y="73474"/>
                    <a:pt x="79113" y="69705"/>
                  </a:cubicBezTo>
                  <a:cubicBezTo>
                    <a:pt x="79113" y="65578"/>
                    <a:pt x="79999" y="63245"/>
                    <a:pt x="83189" y="55170"/>
                  </a:cubicBezTo>
                  <a:cubicBezTo>
                    <a:pt x="85316" y="49607"/>
                    <a:pt x="92582" y="30585"/>
                    <a:pt x="92582" y="20535"/>
                  </a:cubicBezTo>
                  <a:cubicBezTo>
                    <a:pt x="92582" y="3128"/>
                    <a:pt x="78936" y="78"/>
                    <a:pt x="69543" y="78"/>
                  </a:cubicBezTo>
                  <a:cubicBezTo>
                    <a:pt x="54834" y="78"/>
                    <a:pt x="44909" y="9230"/>
                    <a:pt x="39593" y="16408"/>
                  </a:cubicBezTo>
                  <a:cubicBezTo>
                    <a:pt x="38352" y="4026"/>
                    <a:pt x="27896" y="78"/>
                    <a:pt x="20630" y="78"/>
                  </a:cubicBezTo>
                  <a:cubicBezTo>
                    <a:pt x="13009" y="78"/>
                    <a:pt x="8933" y="5641"/>
                    <a:pt x="6629" y="9768"/>
                  </a:cubicBezTo>
                  <a:cubicBezTo>
                    <a:pt x="2730" y="16408"/>
                    <a:pt x="249" y="26637"/>
                    <a:pt x="249" y="27534"/>
                  </a:cubicBezTo>
                  <a:cubicBezTo>
                    <a:pt x="249" y="29867"/>
                    <a:pt x="2730" y="29867"/>
                    <a:pt x="3262" y="29867"/>
                  </a:cubicBezTo>
                  <a:cubicBezTo>
                    <a:pt x="5743" y="29867"/>
                    <a:pt x="5920" y="29328"/>
                    <a:pt x="7161" y="24483"/>
                  </a:cubicBezTo>
                  <a:cubicBezTo>
                    <a:pt x="9819" y="13896"/>
                    <a:pt x="13187" y="5102"/>
                    <a:pt x="20098" y="5102"/>
                  </a:cubicBezTo>
                  <a:cubicBezTo>
                    <a:pt x="24706" y="5102"/>
                    <a:pt x="25947" y="9050"/>
                    <a:pt x="25947" y="13896"/>
                  </a:cubicBezTo>
                  <a:cubicBezTo>
                    <a:pt x="25947" y="17305"/>
                    <a:pt x="24352" y="23945"/>
                    <a:pt x="23111" y="28790"/>
                  </a:cubicBezTo>
                  <a:cubicBezTo>
                    <a:pt x="21870" y="33635"/>
                    <a:pt x="20098" y="40993"/>
                    <a:pt x="19212" y="44941"/>
                  </a:cubicBezTo>
                  <a:lnTo>
                    <a:pt x="13541" y="67911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DE85CFBD-8F3D-A7CA-0671-D77069D0AB6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185578" y="7118775"/>
              <a:ext cx="336975" cy="358904"/>
            </a:xfrm>
            <a:custGeom>
              <a:avLst/>
              <a:gdLst>
                <a:gd name="connsiteX0" fmla="*/ 306586 w 336975"/>
                <a:gd name="connsiteY0" fmla="*/ 358985 h 358904"/>
                <a:gd name="connsiteX1" fmla="*/ 337220 w 336975"/>
                <a:gd name="connsiteY1" fmla="*/ 276950 h 358904"/>
                <a:gd name="connsiteX2" fmla="*/ 330891 w 336975"/>
                <a:gd name="connsiteY2" fmla="*/ 276950 h 358904"/>
                <a:gd name="connsiteX3" fmla="*/ 265065 w 336975"/>
                <a:gd name="connsiteY3" fmla="*/ 328735 h 358904"/>
                <a:gd name="connsiteX4" fmla="*/ 186328 w 336975"/>
                <a:gd name="connsiteY4" fmla="*/ 336682 h 358904"/>
                <a:gd name="connsiteX5" fmla="*/ 33664 w 336975"/>
                <a:gd name="connsiteY5" fmla="*/ 336682 h 358904"/>
                <a:gd name="connsiteX6" fmla="*/ 162530 w 336975"/>
                <a:gd name="connsiteY6" fmla="*/ 183635 h 358904"/>
                <a:gd name="connsiteX7" fmla="*/ 164808 w 336975"/>
                <a:gd name="connsiteY7" fmla="*/ 179533 h 358904"/>
                <a:gd name="connsiteX8" fmla="*/ 163036 w 336975"/>
                <a:gd name="connsiteY8" fmla="*/ 175688 h 358904"/>
                <a:gd name="connsiteX9" fmla="*/ 45056 w 336975"/>
                <a:gd name="connsiteY9" fmla="*/ 12386 h 358904"/>
                <a:gd name="connsiteX10" fmla="*/ 183796 w 336975"/>
                <a:gd name="connsiteY10" fmla="*/ 12386 h 358904"/>
                <a:gd name="connsiteX11" fmla="*/ 243039 w 336975"/>
                <a:gd name="connsiteY11" fmla="*/ 16488 h 358904"/>
                <a:gd name="connsiteX12" fmla="*/ 298737 w 336975"/>
                <a:gd name="connsiteY12" fmla="*/ 35715 h 358904"/>
                <a:gd name="connsiteX13" fmla="*/ 330891 w 336975"/>
                <a:gd name="connsiteY13" fmla="*/ 72118 h 358904"/>
                <a:gd name="connsiteX14" fmla="*/ 337220 w 336975"/>
                <a:gd name="connsiteY14" fmla="*/ 72118 h 358904"/>
                <a:gd name="connsiteX15" fmla="*/ 306586 w 336975"/>
                <a:gd name="connsiteY15" fmla="*/ 81 h 358904"/>
                <a:gd name="connsiteX16" fmla="*/ 7333 w 336975"/>
                <a:gd name="connsiteY16" fmla="*/ 81 h 358904"/>
                <a:gd name="connsiteX17" fmla="*/ 498 w 336975"/>
                <a:gd name="connsiteY17" fmla="*/ 1875 h 358904"/>
                <a:gd name="connsiteX18" fmla="*/ 245 w 336975"/>
                <a:gd name="connsiteY18" fmla="*/ 10335 h 358904"/>
                <a:gd name="connsiteX19" fmla="*/ 134174 w 336975"/>
                <a:gd name="connsiteY19" fmla="*/ 195940 h 358904"/>
                <a:gd name="connsiteX20" fmla="*/ 3030 w 336975"/>
                <a:gd name="connsiteY20" fmla="*/ 351551 h 358904"/>
                <a:gd name="connsiteX21" fmla="*/ 498 w 336975"/>
                <a:gd name="connsiteY21" fmla="*/ 356165 h 358904"/>
                <a:gd name="connsiteX22" fmla="*/ 7333 w 336975"/>
                <a:gd name="connsiteY22" fmla="*/ 358985 h 358904"/>
                <a:gd name="connsiteX23" fmla="*/ 306586 w 336975"/>
                <a:gd name="connsiteY23" fmla="*/ 358985 h 35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975" h="358904">
                  <a:moveTo>
                    <a:pt x="306586" y="358985"/>
                  </a:moveTo>
                  <a:lnTo>
                    <a:pt x="337220" y="276950"/>
                  </a:lnTo>
                  <a:lnTo>
                    <a:pt x="330891" y="276950"/>
                  </a:lnTo>
                  <a:cubicBezTo>
                    <a:pt x="321017" y="303612"/>
                    <a:pt x="294180" y="321044"/>
                    <a:pt x="265065" y="328735"/>
                  </a:cubicBezTo>
                  <a:cubicBezTo>
                    <a:pt x="259749" y="330017"/>
                    <a:pt x="234937" y="336682"/>
                    <a:pt x="186328" y="336682"/>
                  </a:cubicBezTo>
                  <a:lnTo>
                    <a:pt x="33664" y="336682"/>
                  </a:lnTo>
                  <a:lnTo>
                    <a:pt x="162530" y="183635"/>
                  </a:lnTo>
                  <a:cubicBezTo>
                    <a:pt x="164302" y="181584"/>
                    <a:pt x="164808" y="180815"/>
                    <a:pt x="164808" y="179533"/>
                  </a:cubicBezTo>
                  <a:cubicBezTo>
                    <a:pt x="164808" y="179020"/>
                    <a:pt x="164808" y="178251"/>
                    <a:pt x="163036" y="175688"/>
                  </a:cubicBezTo>
                  <a:lnTo>
                    <a:pt x="45056" y="12386"/>
                  </a:lnTo>
                  <a:lnTo>
                    <a:pt x="183796" y="12386"/>
                  </a:lnTo>
                  <a:cubicBezTo>
                    <a:pt x="217722" y="12386"/>
                    <a:pt x="240760" y="15975"/>
                    <a:pt x="243039" y="16488"/>
                  </a:cubicBezTo>
                  <a:cubicBezTo>
                    <a:pt x="256710" y="18539"/>
                    <a:pt x="278737" y="22897"/>
                    <a:pt x="298737" y="35715"/>
                  </a:cubicBezTo>
                  <a:cubicBezTo>
                    <a:pt x="305067" y="39817"/>
                    <a:pt x="322283" y="51353"/>
                    <a:pt x="330891" y="72118"/>
                  </a:cubicBezTo>
                  <a:lnTo>
                    <a:pt x="337220" y="72118"/>
                  </a:lnTo>
                  <a:lnTo>
                    <a:pt x="306586" y="81"/>
                  </a:lnTo>
                  <a:lnTo>
                    <a:pt x="7333" y="81"/>
                  </a:lnTo>
                  <a:cubicBezTo>
                    <a:pt x="1510" y="81"/>
                    <a:pt x="1257" y="337"/>
                    <a:pt x="498" y="1875"/>
                  </a:cubicBezTo>
                  <a:cubicBezTo>
                    <a:pt x="245" y="2644"/>
                    <a:pt x="245" y="7515"/>
                    <a:pt x="245" y="10335"/>
                  </a:cubicBezTo>
                  <a:lnTo>
                    <a:pt x="134174" y="195940"/>
                  </a:lnTo>
                  <a:lnTo>
                    <a:pt x="3030" y="351551"/>
                  </a:lnTo>
                  <a:cubicBezTo>
                    <a:pt x="498" y="354627"/>
                    <a:pt x="498" y="355909"/>
                    <a:pt x="498" y="356165"/>
                  </a:cubicBezTo>
                  <a:cubicBezTo>
                    <a:pt x="498" y="358985"/>
                    <a:pt x="2776" y="358985"/>
                    <a:pt x="7333" y="358985"/>
                  </a:cubicBezTo>
                  <a:lnTo>
                    <a:pt x="306586" y="35898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A1FF3C1-91C4-F479-D321-EDD7F453E67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198593" y="7545813"/>
              <a:ext cx="53698" cy="120771"/>
            </a:xfrm>
            <a:custGeom>
              <a:avLst/>
              <a:gdLst>
                <a:gd name="connsiteX0" fmla="*/ 49336 w 53698"/>
                <a:gd name="connsiteY0" fmla="*/ 6921 h 120771"/>
                <a:gd name="connsiteX1" fmla="*/ 42247 w 53698"/>
                <a:gd name="connsiteY1" fmla="*/ 102 h 120771"/>
                <a:gd name="connsiteX2" fmla="*/ 32323 w 53698"/>
                <a:gd name="connsiteY2" fmla="*/ 9972 h 120771"/>
                <a:gd name="connsiteX3" fmla="*/ 39411 w 53698"/>
                <a:gd name="connsiteY3" fmla="*/ 16791 h 120771"/>
                <a:gd name="connsiteX4" fmla="*/ 49336 w 53698"/>
                <a:gd name="connsiteY4" fmla="*/ 6921 h 120771"/>
                <a:gd name="connsiteX5" fmla="*/ 13183 w 53698"/>
                <a:gd name="connsiteY5" fmla="*/ 98083 h 120771"/>
                <a:gd name="connsiteX6" fmla="*/ 11588 w 53698"/>
                <a:gd name="connsiteY6" fmla="*/ 105620 h 120771"/>
                <a:gd name="connsiteX7" fmla="*/ 28424 w 53698"/>
                <a:gd name="connsiteY7" fmla="*/ 120873 h 120771"/>
                <a:gd name="connsiteX8" fmla="*/ 53944 w 53698"/>
                <a:gd name="connsiteY8" fmla="*/ 93417 h 120771"/>
                <a:gd name="connsiteX9" fmla="*/ 51108 w 53698"/>
                <a:gd name="connsiteY9" fmla="*/ 91084 h 120771"/>
                <a:gd name="connsiteX10" fmla="*/ 47741 w 53698"/>
                <a:gd name="connsiteY10" fmla="*/ 94135 h 120771"/>
                <a:gd name="connsiteX11" fmla="*/ 28955 w 53698"/>
                <a:gd name="connsiteY11" fmla="*/ 115849 h 120771"/>
                <a:gd name="connsiteX12" fmla="*/ 24525 w 53698"/>
                <a:gd name="connsiteY12" fmla="*/ 109568 h 120771"/>
                <a:gd name="connsiteX13" fmla="*/ 27360 w 53698"/>
                <a:gd name="connsiteY13" fmla="*/ 98083 h 120771"/>
                <a:gd name="connsiteX14" fmla="*/ 33031 w 53698"/>
                <a:gd name="connsiteY14" fmla="*/ 83727 h 120771"/>
                <a:gd name="connsiteX15" fmla="*/ 41715 w 53698"/>
                <a:gd name="connsiteY15" fmla="*/ 60936 h 120771"/>
                <a:gd name="connsiteX16" fmla="*/ 42779 w 53698"/>
                <a:gd name="connsiteY16" fmla="*/ 55194 h 120771"/>
                <a:gd name="connsiteX17" fmla="*/ 25943 w 53698"/>
                <a:gd name="connsiteY17" fmla="*/ 39940 h 120771"/>
                <a:gd name="connsiteX18" fmla="*/ 245 w 53698"/>
                <a:gd name="connsiteY18" fmla="*/ 67397 h 120771"/>
                <a:gd name="connsiteX19" fmla="*/ 3258 w 53698"/>
                <a:gd name="connsiteY19" fmla="*/ 69729 h 120771"/>
                <a:gd name="connsiteX20" fmla="*/ 6448 w 53698"/>
                <a:gd name="connsiteY20" fmla="*/ 66858 h 120771"/>
                <a:gd name="connsiteX21" fmla="*/ 25411 w 53698"/>
                <a:gd name="connsiteY21" fmla="*/ 44965 h 120771"/>
                <a:gd name="connsiteX22" fmla="*/ 29841 w 53698"/>
                <a:gd name="connsiteY22" fmla="*/ 51246 h 120771"/>
                <a:gd name="connsiteX23" fmla="*/ 24348 w 53698"/>
                <a:gd name="connsiteY23" fmla="*/ 69191 h 120771"/>
                <a:gd name="connsiteX24" fmla="*/ 13183 w 53698"/>
                <a:gd name="connsiteY24" fmla="*/ 98083 h 12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98" h="120771">
                  <a:moveTo>
                    <a:pt x="49336" y="6921"/>
                  </a:moveTo>
                  <a:cubicBezTo>
                    <a:pt x="49336" y="4050"/>
                    <a:pt x="47209" y="102"/>
                    <a:pt x="42247" y="102"/>
                  </a:cubicBezTo>
                  <a:cubicBezTo>
                    <a:pt x="37462" y="102"/>
                    <a:pt x="32323" y="4768"/>
                    <a:pt x="32323" y="9972"/>
                  </a:cubicBezTo>
                  <a:cubicBezTo>
                    <a:pt x="32323" y="13023"/>
                    <a:pt x="34626" y="16791"/>
                    <a:pt x="39411" y="16791"/>
                  </a:cubicBezTo>
                  <a:cubicBezTo>
                    <a:pt x="44551" y="16791"/>
                    <a:pt x="49336" y="11766"/>
                    <a:pt x="49336" y="6921"/>
                  </a:cubicBezTo>
                  <a:close/>
                  <a:moveTo>
                    <a:pt x="13183" y="98083"/>
                  </a:moveTo>
                  <a:cubicBezTo>
                    <a:pt x="12474" y="100416"/>
                    <a:pt x="11588" y="102569"/>
                    <a:pt x="11588" y="105620"/>
                  </a:cubicBezTo>
                  <a:cubicBezTo>
                    <a:pt x="11588" y="114054"/>
                    <a:pt x="18676" y="120873"/>
                    <a:pt x="28424" y="120873"/>
                  </a:cubicBezTo>
                  <a:cubicBezTo>
                    <a:pt x="46146" y="120873"/>
                    <a:pt x="53944" y="96109"/>
                    <a:pt x="53944" y="93417"/>
                  </a:cubicBezTo>
                  <a:cubicBezTo>
                    <a:pt x="53944" y="91084"/>
                    <a:pt x="51640" y="91084"/>
                    <a:pt x="51108" y="91084"/>
                  </a:cubicBezTo>
                  <a:cubicBezTo>
                    <a:pt x="48627" y="91084"/>
                    <a:pt x="48450" y="92161"/>
                    <a:pt x="47741" y="94135"/>
                  </a:cubicBezTo>
                  <a:cubicBezTo>
                    <a:pt x="43665" y="108491"/>
                    <a:pt x="35867" y="115849"/>
                    <a:pt x="28955" y="115849"/>
                  </a:cubicBezTo>
                  <a:cubicBezTo>
                    <a:pt x="25411" y="115849"/>
                    <a:pt x="24525" y="113516"/>
                    <a:pt x="24525" y="109568"/>
                  </a:cubicBezTo>
                  <a:cubicBezTo>
                    <a:pt x="24525" y="105440"/>
                    <a:pt x="25765" y="102031"/>
                    <a:pt x="27360" y="98083"/>
                  </a:cubicBezTo>
                  <a:cubicBezTo>
                    <a:pt x="29133" y="93238"/>
                    <a:pt x="31082" y="88392"/>
                    <a:pt x="33031" y="83727"/>
                  </a:cubicBezTo>
                  <a:cubicBezTo>
                    <a:pt x="34626" y="79420"/>
                    <a:pt x="41006" y="63090"/>
                    <a:pt x="41715" y="60936"/>
                  </a:cubicBezTo>
                  <a:cubicBezTo>
                    <a:pt x="42247" y="59142"/>
                    <a:pt x="42779" y="56988"/>
                    <a:pt x="42779" y="55194"/>
                  </a:cubicBezTo>
                  <a:cubicBezTo>
                    <a:pt x="42779" y="46760"/>
                    <a:pt x="35690" y="39940"/>
                    <a:pt x="25943" y="39940"/>
                  </a:cubicBezTo>
                  <a:cubicBezTo>
                    <a:pt x="8398" y="39940"/>
                    <a:pt x="245" y="64346"/>
                    <a:pt x="245" y="67397"/>
                  </a:cubicBezTo>
                  <a:cubicBezTo>
                    <a:pt x="245" y="69729"/>
                    <a:pt x="2726" y="69729"/>
                    <a:pt x="3258" y="69729"/>
                  </a:cubicBezTo>
                  <a:cubicBezTo>
                    <a:pt x="5739" y="69729"/>
                    <a:pt x="5916" y="68832"/>
                    <a:pt x="6448" y="66858"/>
                  </a:cubicBezTo>
                  <a:cubicBezTo>
                    <a:pt x="11056" y="51425"/>
                    <a:pt x="18854" y="44965"/>
                    <a:pt x="25411" y="44965"/>
                  </a:cubicBezTo>
                  <a:cubicBezTo>
                    <a:pt x="28246" y="44965"/>
                    <a:pt x="29841" y="46401"/>
                    <a:pt x="29841" y="51246"/>
                  </a:cubicBezTo>
                  <a:cubicBezTo>
                    <a:pt x="29841" y="55373"/>
                    <a:pt x="28778" y="58065"/>
                    <a:pt x="24348" y="69191"/>
                  </a:cubicBezTo>
                  <a:lnTo>
                    <a:pt x="13183" y="98083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4D04A4B-13C0-9006-77FA-1C377622F36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274299" y="7595701"/>
              <a:ext cx="130435" cy="48272"/>
            </a:xfrm>
            <a:custGeom>
              <a:avLst/>
              <a:gdLst>
                <a:gd name="connsiteX0" fmla="*/ 123949 w 130435"/>
                <a:gd name="connsiteY0" fmla="*/ 8895 h 48272"/>
                <a:gd name="connsiteX1" fmla="*/ 130684 w 130435"/>
                <a:gd name="connsiteY1" fmla="*/ 4409 h 48272"/>
                <a:gd name="connsiteX2" fmla="*/ 124126 w 130435"/>
                <a:gd name="connsiteY2" fmla="*/ 102 h 48272"/>
                <a:gd name="connsiteX3" fmla="*/ 6805 w 130435"/>
                <a:gd name="connsiteY3" fmla="*/ 102 h 48272"/>
                <a:gd name="connsiteX4" fmla="*/ 248 w 130435"/>
                <a:gd name="connsiteY4" fmla="*/ 4409 h 48272"/>
                <a:gd name="connsiteX5" fmla="*/ 6983 w 130435"/>
                <a:gd name="connsiteY5" fmla="*/ 8895 h 48272"/>
                <a:gd name="connsiteX6" fmla="*/ 123949 w 130435"/>
                <a:gd name="connsiteY6" fmla="*/ 8895 h 48272"/>
                <a:gd name="connsiteX7" fmla="*/ 124126 w 130435"/>
                <a:gd name="connsiteY7" fmla="*/ 48375 h 48272"/>
                <a:gd name="connsiteX8" fmla="*/ 130684 w 130435"/>
                <a:gd name="connsiteY8" fmla="*/ 44068 h 48272"/>
                <a:gd name="connsiteX9" fmla="*/ 123949 w 130435"/>
                <a:gd name="connsiteY9" fmla="*/ 39581 h 48272"/>
                <a:gd name="connsiteX10" fmla="*/ 6983 w 130435"/>
                <a:gd name="connsiteY10" fmla="*/ 39581 h 48272"/>
                <a:gd name="connsiteX11" fmla="*/ 248 w 130435"/>
                <a:gd name="connsiteY11" fmla="*/ 44068 h 48272"/>
                <a:gd name="connsiteX12" fmla="*/ 6805 w 130435"/>
                <a:gd name="connsiteY12" fmla="*/ 48375 h 48272"/>
                <a:gd name="connsiteX13" fmla="*/ 124126 w 130435"/>
                <a:gd name="connsiteY13" fmla="*/ 48375 h 4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435" h="48272">
                  <a:moveTo>
                    <a:pt x="123949" y="8895"/>
                  </a:moveTo>
                  <a:cubicBezTo>
                    <a:pt x="126608" y="8895"/>
                    <a:pt x="130684" y="8895"/>
                    <a:pt x="130684" y="4409"/>
                  </a:cubicBezTo>
                  <a:cubicBezTo>
                    <a:pt x="130684" y="102"/>
                    <a:pt x="126430" y="102"/>
                    <a:pt x="124126" y="102"/>
                  </a:cubicBezTo>
                  <a:lnTo>
                    <a:pt x="6805" y="102"/>
                  </a:lnTo>
                  <a:cubicBezTo>
                    <a:pt x="4502" y="102"/>
                    <a:pt x="248" y="102"/>
                    <a:pt x="248" y="4409"/>
                  </a:cubicBezTo>
                  <a:cubicBezTo>
                    <a:pt x="248" y="8895"/>
                    <a:pt x="4324" y="8895"/>
                    <a:pt x="6983" y="8895"/>
                  </a:cubicBezTo>
                  <a:lnTo>
                    <a:pt x="123949" y="8895"/>
                  </a:lnTo>
                  <a:close/>
                  <a:moveTo>
                    <a:pt x="124126" y="48375"/>
                  </a:moveTo>
                  <a:cubicBezTo>
                    <a:pt x="126430" y="48375"/>
                    <a:pt x="130684" y="48375"/>
                    <a:pt x="130684" y="44068"/>
                  </a:cubicBezTo>
                  <a:cubicBezTo>
                    <a:pt x="130684" y="39581"/>
                    <a:pt x="126608" y="39581"/>
                    <a:pt x="123949" y="39581"/>
                  </a:cubicBezTo>
                  <a:lnTo>
                    <a:pt x="6983" y="39581"/>
                  </a:lnTo>
                  <a:cubicBezTo>
                    <a:pt x="4324" y="39581"/>
                    <a:pt x="248" y="39581"/>
                    <a:pt x="248" y="44068"/>
                  </a:cubicBezTo>
                  <a:cubicBezTo>
                    <a:pt x="248" y="48375"/>
                    <a:pt x="4502" y="48375"/>
                    <a:pt x="6805" y="48375"/>
                  </a:cubicBezTo>
                  <a:lnTo>
                    <a:pt x="124126" y="4837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B43A4F07-54FE-4387-4FED-371E2232AA0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436633" y="7545633"/>
              <a:ext cx="64508" cy="119156"/>
            </a:xfrm>
            <a:custGeom>
              <a:avLst/>
              <a:gdLst>
                <a:gd name="connsiteX0" fmla="*/ 40306 w 64508"/>
                <a:gd name="connsiteY0" fmla="*/ 5127 h 119156"/>
                <a:gd name="connsiteX1" fmla="*/ 34990 w 64508"/>
                <a:gd name="connsiteY1" fmla="*/ 102 h 119156"/>
                <a:gd name="connsiteX2" fmla="*/ 254 w 64508"/>
                <a:gd name="connsiteY2" fmla="*/ 11587 h 119156"/>
                <a:gd name="connsiteX3" fmla="*/ 254 w 64508"/>
                <a:gd name="connsiteY3" fmla="*/ 18047 h 119156"/>
                <a:gd name="connsiteX4" fmla="*/ 25951 w 64508"/>
                <a:gd name="connsiteY4" fmla="*/ 13022 h 119156"/>
                <a:gd name="connsiteX5" fmla="*/ 25951 w 64508"/>
                <a:gd name="connsiteY5" fmla="*/ 104543 h 119156"/>
                <a:gd name="connsiteX6" fmla="*/ 8229 w 64508"/>
                <a:gd name="connsiteY6" fmla="*/ 112798 h 119156"/>
                <a:gd name="connsiteX7" fmla="*/ 1495 w 64508"/>
                <a:gd name="connsiteY7" fmla="*/ 112798 h 119156"/>
                <a:gd name="connsiteX8" fmla="*/ 1495 w 64508"/>
                <a:gd name="connsiteY8" fmla="*/ 119258 h 119156"/>
                <a:gd name="connsiteX9" fmla="*/ 33040 w 64508"/>
                <a:gd name="connsiteY9" fmla="*/ 118540 h 119156"/>
                <a:gd name="connsiteX10" fmla="*/ 64763 w 64508"/>
                <a:gd name="connsiteY10" fmla="*/ 119258 h 119156"/>
                <a:gd name="connsiteX11" fmla="*/ 64763 w 64508"/>
                <a:gd name="connsiteY11" fmla="*/ 112798 h 119156"/>
                <a:gd name="connsiteX12" fmla="*/ 58029 w 64508"/>
                <a:gd name="connsiteY12" fmla="*/ 112798 h 119156"/>
                <a:gd name="connsiteX13" fmla="*/ 40306 w 64508"/>
                <a:gd name="connsiteY13" fmla="*/ 104543 h 119156"/>
                <a:gd name="connsiteX14" fmla="*/ 40306 w 64508"/>
                <a:gd name="connsiteY14" fmla="*/ 5127 h 1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508" h="119156">
                  <a:moveTo>
                    <a:pt x="40306" y="5127"/>
                  </a:moveTo>
                  <a:cubicBezTo>
                    <a:pt x="40306" y="281"/>
                    <a:pt x="39952" y="102"/>
                    <a:pt x="34990" y="102"/>
                  </a:cubicBezTo>
                  <a:cubicBezTo>
                    <a:pt x="23648" y="11407"/>
                    <a:pt x="7520" y="11587"/>
                    <a:pt x="254" y="11587"/>
                  </a:cubicBezTo>
                  <a:lnTo>
                    <a:pt x="254" y="18047"/>
                  </a:lnTo>
                  <a:cubicBezTo>
                    <a:pt x="4508" y="18047"/>
                    <a:pt x="16204" y="18047"/>
                    <a:pt x="25951" y="13022"/>
                  </a:cubicBezTo>
                  <a:lnTo>
                    <a:pt x="25951" y="104543"/>
                  </a:lnTo>
                  <a:cubicBezTo>
                    <a:pt x="25951" y="110465"/>
                    <a:pt x="25951" y="112798"/>
                    <a:pt x="8229" y="112798"/>
                  </a:cubicBezTo>
                  <a:lnTo>
                    <a:pt x="1495" y="112798"/>
                  </a:lnTo>
                  <a:lnTo>
                    <a:pt x="1495" y="119258"/>
                  </a:lnTo>
                  <a:cubicBezTo>
                    <a:pt x="4685" y="119079"/>
                    <a:pt x="26483" y="118540"/>
                    <a:pt x="33040" y="118540"/>
                  </a:cubicBezTo>
                  <a:cubicBezTo>
                    <a:pt x="38534" y="118540"/>
                    <a:pt x="60864" y="119079"/>
                    <a:pt x="64763" y="119258"/>
                  </a:cubicBezTo>
                  <a:lnTo>
                    <a:pt x="64763" y="112798"/>
                  </a:lnTo>
                  <a:lnTo>
                    <a:pt x="58029" y="112798"/>
                  </a:lnTo>
                  <a:cubicBezTo>
                    <a:pt x="40306" y="112798"/>
                    <a:pt x="40306" y="110465"/>
                    <a:pt x="40306" y="104543"/>
                  </a:cubicBezTo>
                  <a:lnTo>
                    <a:pt x="40306" y="5127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A0C71B67-E704-3C42-C7EA-8EF0AC69836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587647" y="7184405"/>
              <a:ext cx="56204" cy="177914"/>
            </a:xfrm>
            <a:custGeom>
              <a:avLst/>
              <a:gdLst>
                <a:gd name="connsiteX0" fmla="*/ 36718 w 56204"/>
                <a:gd name="connsiteY0" fmla="*/ 90 h 177914"/>
                <a:gd name="connsiteX1" fmla="*/ 261 w 56204"/>
                <a:gd name="connsiteY1" fmla="*/ 2910 h 177914"/>
                <a:gd name="connsiteX2" fmla="*/ 261 w 56204"/>
                <a:gd name="connsiteY2" fmla="*/ 10857 h 177914"/>
                <a:gd name="connsiteX3" fmla="*/ 20008 w 56204"/>
                <a:gd name="connsiteY3" fmla="*/ 25214 h 177914"/>
                <a:gd name="connsiteX4" fmla="*/ 20008 w 56204"/>
                <a:gd name="connsiteY4" fmla="*/ 158521 h 177914"/>
                <a:gd name="connsiteX5" fmla="*/ 261 w 56204"/>
                <a:gd name="connsiteY5" fmla="*/ 170057 h 177914"/>
                <a:gd name="connsiteX6" fmla="*/ 261 w 56204"/>
                <a:gd name="connsiteY6" fmla="*/ 178004 h 177914"/>
                <a:gd name="connsiteX7" fmla="*/ 28363 w 56204"/>
                <a:gd name="connsiteY7" fmla="*/ 177235 h 177914"/>
                <a:gd name="connsiteX8" fmla="*/ 56465 w 56204"/>
                <a:gd name="connsiteY8" fmla="*/ 178004 h 177914"/>
                <a:gd name="connsiteX9" fmla="*/ 56465 w 56204"/>
                <a:gd name="connsiteY9" fmla="*/ 170057 h 177914"/>
                <a:gd name="connsiteX10" fmla="*/ 36718 w 56204"/>
                <a:gd name="connsiteY10" fmla="*/ 158521 h 177914"/>
                <a:gd name="connsiteX11" fmla="*/ 36718 w 56204"/>
                <a:gd name="connsiteY11" fmla="*/ 90 h 17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04" h="177914">
                  <a:moveTo>
                    <a:pt x="36718" y="90"/>
                  </a:moveTo>
                  <a:lnTo>
                    <a:pt x="261" y="2910"/>
                  </a:lnTo>
                  <a:lnTo>
                    <a:pt x="261" y="10857"/>
                  </a:lnTo>
                  <a:cubicBezTo>
                    <a:pt x="17983" y="10857"/>
                    <a:pt x="20008" y="12652"/>
                    <a:pt x="20008" y="25214"/>
                  </a:cubicBezTo>
                  <a:lnTo>
                    <a:pt x="20008" y="158521"/>
                  </a:lnTo>
                  <a:cubicBezTo>
                    <a:pt x="20008" y="170057"/>
                    <a:pt x="17223" y="170057"/>
                    <a:pt x="261" y="170057"/>
                  </a:cubicBezTo>
                  <a:lnTo>
                    <a:pt x="261" y="178004"/>
                  </a:lnTo>
                  <a:cubicBezTo>
                    <a:pt x="8615" y="177748"/>
                    <a:pt x="22034" y="177235"/>
                    <a:pt x="28363" y="177235"/>
                  </a:cubicBezTo>
                  <a:cubicBezTo>
                    <a:pt x="34692" y="177235"/>
                    <a:pt x="47098" y="177748"/>
                    <a:pt x="56465" y="178004"/>
                  </a:cubicBezTo>
                  <a:lnTo>
                    <a:pt x="56465" y="170057"/>
                  </a:lnTo>
                  <a:cubicBezTo>
                    <a:pt x="39503" y="170057"/>
                    <a:pt x="36718" y="170057"/>
                    <a:pt x="36718" y="158521"/>
                  </a:cubicBezTo>
                  <a:lnTo>
                    <a:pt x="36718" y="90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FE41A20-5A9B-0355-FB00-F6EFB33B98F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656707" y="7247470"/>
              <a:ext cx="112156" cy="117669"/>
            </a:xfrm>
            <a:custGeom>
              <a:avLst/>
              <a:gdLst>
                <a:gd name="connsiteX0" fmla="*/ 112420 w 112156"/>
                <a:gd name="connsiteY0" fmla="*/ 60079 h 117669"/>
                <a:gd name="connsiteX1" fmla="*/ 56468 w 112156"/>
                <a:gd name="connsiteY1" fmla="*/ 90 h 117669"/>
                <a:gd name="connsiteX2" fmla="*/ 263 w 112156"/>
                <a:gd name="connsiteY2" fmla="*/ 60079 h 117669"/>
                <a:gd name="connsiteX3" fmla="*/ 56215 w 112156"/>
                <a:gd name="connsiteY3" fmla="*/ 117760 h 117669"/>
                <a:gd name="connsiteX4" fmla="*/ 112420 w 112156"/>
                <a:gd name="connsiteY4" fmla="*/ 60079 h 117669"/>
                <a:gd name="connsiteX5" fmla="*/ 56468 w 112156"/>
                <a:gd name="connsiteY5" fmla="*/ 111351 h 117669"/>
                <a:gd name="connsiteX6" fmla="*/ 27606 w 112156"/>
                <a:gd name="connsiteY6" fmla="*/ 94174 h 117669"/>
                <a:gd name="connsiteX7" fmla="*/ 21277 w 112156"/>
                <a:gd name="connsiteY7" fmla="*/ 58028 h 117669"/>
                <a:gd name="connsiteX8" fmla="*/ 27353 w 112156"/>
                <a:gd name="connsiteY8" fmla="*/ 22906 h 117669"/>
                <a:gd name="connsiteX9" fmla="*/ 56215 w 112156"/>
                <a:gd name="connsiteY9" fmla="*/ 5730 h 117669"/>
                <a:gd name="connsiteX10" fmla="*/ 84824 w 112156"/>
                <a:gd name="connsiteY10" fmla="*/ 22394 h 117669"/>
                <a:gd name="connsiteX11" fmla="*/ 91406 w 112156"/>
                <a:gd name="connsiteY11" fmla="*/ 58028 h 117669"/>
                <a:gd name="connsiteX12" fmla="*/ 85836 w 112156"/>
                <a:gd name="connsiteY12" fmla="*/ 92380 h 117669"/>
                <a:gd name="connsiteX13" fmla="*/ 56468 w 112156"/>
                <a:gd name="connsiteY13" fmla="*/ 111351 h 11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56" h="117669">
                  <a:moveTo>
                    <a:pt x="112420" y="60079"/>
                  </a:moveTo>
                  <a:cubicBezTo>
                    <a:pt x="112420" y="27264"/>
                    <a:pt x="87102" y="90"/>
                    <a:pt x="56468" y="90"/>
                  </a:cubicBezTo>
                  <a:cubicBezTo>
                    <a:pt x="24821" y="90"/>
                    <a:pt x="263" y="28033"/>
                    <a:pt x="263" y="60079"/>
                  </a:cubicBezTo>
                  <a:cubicBezTo>
                    <a:pt x="263" y="93149"/>
                    <a:pt x="26594" y="117760"/>
                    <a:pt x="56215" y="117760"/>
                  </a:cubicBezTo>
                  <a:cubicBezTo>
                    <a:pt x="86849" y="117760"/>
                    <a:pt x="112420" y="92636"/>
                    <a:pt x="112420" y="60079"/>
                  </a:cubicBezTo>
                  <a:close/>
                  <a:moveTo>
                    <a:pt x="56468" y="111351"/>
                  </a:moveTo>
                  <a:cubicBezTo>
                    <a:pt x="45582" y="111351"/>
                    <a:pt x="34442" y="105967"/>
                    <a:pt x="27606" y="94174"/>
                  </a:cubicBezTo>
                  <a:cubicBezTo>
                    <a:pt x="21277" y="82895"/>
                    <a:pt x="21277" y="67257"/>
                    <a:pt x="21277" y="58028"/>
                  </a:cubicBezTo>
                  <a:cubicBezTo>
                    <a:pt x="21277" y="48030"/>
                    <a:pt x="21277" y="34186"/>
                    <a:pt x="27353" y="22906"/>
                  </a:cubicBezTo>
                  <a:cubicBezTo>
                    <a:pt x="34189" y="11114"/>
                    <a:pt x="46088" y="5730"/>
                    <a:pt x="56215" y="5730"/>
                  </a:cubicBezTo>
                  <a:cubicBezTo>
                    <a:pt x="67355" y="5730"/>
                    <a:pt x="78241" y="11370"/>
                    <a:pt x="84824" y="22394"/>
                  </a:cubicBezTo>
                  <a:cubicBezTo>
                    <a:pt x="91406" y="33417"/>
                    <a:pt x="91406" y="48286"/>
                    <a:pt x="91406" y="58028"/>
                  </a:cubicBezTo>
                  <a:cubicBezTo>
                    <a:pt x="91406" y="67257"/>
                    <a:pt x="91406" y="81100"/>
                    <a:pt x="85836" y="92380"/>
                  </a:cubicBezTo>
                  <a:cubicBezTo>
                    <a:pt x="80267" y="103916"/>
                    <a:pt x="69127" y="111351"/>
                    <a:pt x="56468" y="111351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E4D8EFAA-C04A-EBDE-4123-CDB1D7B8A0C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783295" y="7246188"/>
              <a:ext cx="115700" cy="168941"/>
            </a:xfrm>
            <a:custGeom>
              <a:avLst/>
              <a:gdLst>
                <a:gd name="connsiteX0" fmla="*/ 49384 w 115700"/>
                <a:gd name="connsiteY0" fmla="*/ 72127 h 168941"/>
                <a:gd name="connsiteX1" fmla="*/ 27358 w 115700"/>
                <a:gd name="connsiteY1" fmla="*/ 40595 h 168941"/>
                <a:gd name="connsiteX2" fmla="*/ 31409 w 115700"/>
                <a:gd name="connsiteY2" fmla="*/ 19061 h 168941"/>
                <a:gd name="connsiteX3" fmla="*/ 49384 w 115700"/>
                <a:gd name="connsiteY3" fmla="*/ 8806 h 168941"/>
                <a:gd name="connsiteX4" fmla="*/ 71410 w 115700"/>
                <a:gd name="connsiteY4" fmla="*/ 40339 h 168941"/>
                <a:gd name="connsiteX5" fmla="*/ 67360 w 115700"/>
                <a:gd name="connsiteY5" fmla="*/ 61873 h 168941"/>
                <a:gd name="connsiteX6" fmla="*/ 49384 w 115700"/>
                <a:gd name="connsiteY6" fmla="*/ 72127 h 168941"/>
                <a:gd name="connsiteX7" fmla="*/ 20016 w 115700"/>
                <a:gd name="connsiteY7" fmla="*/ 82126 h 168941"/>
                <a:gd name="connsiteX8" fmla="*/ 24320 w 115700"/>
                <a:gd name="connsiteY8" fmla="*/ 70077 h 168941"/>
                <a:gd name="connsiteX9" fmla="*/ 49384 w 115700"/>
                <a:gd name="connsiteY9" fmla="*/ 78024 h 168941"/>
                <a:gd name="connsiteX10" fmla="*/ 90399 w 115700"/>
                <a:gd name="connsiteY10" fmla="*/ 40595 h 168941"/>
                <a:gd name="connsiteX11" fmla="*/ 80018 w 115700"/>
                <a:gd name="connsiteY11" fmla="*/ 15728 h 168941"/>
                <a:gd name="connsiteX12" fmla="*/ 102804 w 115700"/>
                <a:gd name="connsiteY12" fmla="*/ 5730 h 168941"/>
                <a:gd name="connsiteX13" fmla="*/ 105336 w 115700"/>
                <a:gd name="connsiteY13" fmla="*/ 5986 h 168941"/>
                <a:gd name="connsiteX14" fmla="*/ 101285 w 115700"/>
                <a:gd name="connsiteY14" fmla="*/ 12908 h 168941"/>
                <a:gd name="connsiteX15" fmla="*/ 108627 w 115700"/>
                <a:gd name="connsiteY15" fmla="*/ 20343 h 168941"/>
                <a:gd name="connsiteX16" fmla="*/ 115969 w 115700"/>
                <a:gd name="connsiteY16" fmla="*/ 12652 h 168941"/>
                <a:gd name="connsiteX17" fmla="*/ 103057 w 115700"/>
                <a:gd name="connsiteY17" fmla="*/ 90 h 168941"/>
                <a:gd name="connsiteX18" fmla="*/ 76221 w 115700"/>
                <a:gd name="connsiteY18" fmla="*/ 12139 h 168941"/>
                <a:gd name="connsiteX19" fmla="*/ 49384 w 115700"/>
                <a:gd name="connsiteY19" fmla="*/ 2910 h 168941"/>
                <a:gd name="connsiteX20" fmla="*/ 8370 w 115700"/>
                <a:gd name="connsiteY20" fmla="*/ 40339 h 168941"/>
                <a:gd name="connsiteX21" fmla="*/ 20269 w 115700"/>
                <a:gd name="connsiteY21" fmla="*/ 66744 h 168941"/>
                <a:gd name="connsiteX22" fmla="*/ 12421 w 115700"/>
                <a:gd name="connsiteY22" fmla="*/ 88022 h 168941"/>
                <a:gd name="connsiteX23" fmla="*/ 23560 w 115700"/>
                <a:gd name="connsiteY23" fmla="*/ 110838 h 168941"/>
                <a:gd name="connsiteX24" fmla="*/ 268 w 115700"/>
                <a:gd name="connsiteY24" fmla="*/ 136474 h 168941"/>
                <a:gd name="connsiteX25" fmla="*/ 56220 w 115700"/>
                <a:gd name="connsiteY25" fmla="*/ 169032 h 168941"/>
                <a:gd name="connsiteX26" fmla="*/ 112425 w 115700"/>
                <a:gd name="connsiteY26" fmla="*/ 135961 h 168941"/>
                <a:gd name="connsiteX27" fmla="*/ 95968 w 115700"/>
                <a:gd name="connsiteY27" fmla="*/ 106736 h 168941"/>
                <a:gd name="connsiteX28" fmla="*/ 52422 w 115700"/>
                <a:gd name="connsiteY28" fmla="*/ 99558 h 168941"/>
                <a:gd name="connsiteX29" fmla="*/ 33434 w 115700"/>
                <a:gd name="connsiteY29" fmla="*/ 99302 h 168941"/>
                <a:gd name="connsiteX30" fmla="*/ 20016 w 115700"/>
                <a:gd name="connsiteY30" fmla="*/ 82126 h 168941"/>
                <a:gd name="connsiteX31" fmla="*/ 56473 w 115700"/>
                <a:gd name="connsiteY31" fmla="*/ 163135 h 168941"/>
                <a:gd name="connsiteX32" fmla="*/ 13433 w 115700"/>
                <a:gd name="connsiteY32" fmla="*/ 136474 h 168941"/>
                <a:gd name="connsiteX33" fmla="*/ 34194 w 115700"/>
                <a:gd name="connsiteY33" fmla="*/ 114427 h 168941"/>
                <a:gd name="connsiteX34" fmla="*/ 49131 w 115700"/>
                <a:gd name="connsiteY34" fmla="*/ 114427 h 168941"/>
                <a:gd name="connsiteX35" fmla="*/ 99260 w 115700"/>
                <a:gd name="connsiteY35" fmla="*/ 136474 h 168941"/>
                <a:gd name="connsiteX36" fmla="*/ 56473 w 115700"/>
                <a:gd name="connsiteY36" fmla="*/ 163135 h 1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700" h="168941">
                  <a:moveTo>
                    <a:pt x="49384" y="72127"/>
                  </a:moveTo>
                  <a:cubicBezTo>
                    <a:pt x="27358" y="72127"/>
                    <a:pt x="27358" y="46491"/>
                    <a:pt x="27358" y="40595"/>
                  </a:cubicBezTo>
                  <a:cubicBezTo>
                    <a:pt x="27358" y="33673"/>
                    <a:pt x="27611" y="25470"/>
                    <a:pt x="31409" y="19061"/>
                  </a:cubicBezTo>
                  <a:cubicBezTo>
                    <a:pt x="33434" y="15985"/>
                    <a:pt x="39257" y="8806"/>
                    <a:pt x="49384" y="8806"/>
                  </a:cubicBezTo>
                  <a:cubicBezTo>
                    <a:pt x="71410" y="8806"/>
                    <a:pt x="71410" y="34442"/>
                    <a:pt x="71410" y="40339"/>
                  </a:cubicBezTo>
                  <a:cubicBezTo>
                    <a:pt x="71410" y="47261"/>
                    <a:pt x="71157" y="55464"/>
                    <a:pt x="67360" y="61873"/>
                  </a:cubicBezTo>
                  <a:cubicBezTo>
                    <a:pt x="65334" y="64949"/>
                    <a:pt x="59511" y="72127"/>
                    <a:pt x="49384" y="72127"/>
                  </a:cubicBezTo>
                  <a:close/>
                  <a:moveTo>
                    <a:pt x="20016" y="82126"/>
                  </a:moveTo>
                  <a:cubicBezTo>
                    <a:pt x="20016" y="81100"/>
                    <a:pt x="20016" y="75204"/>
                    <a:pt x="24320" y="70077"/>
                  </a:cubicBezTo>
                  <a:cubicBezTo>
                    <a:pt x="34194" y="77255"/>
                    <a:pt x="44574" y="78024"/>
                    <a:pt x="49384" y="78024"/>
                  </a:cubicBezTo>
                  <a:cubicBezTo>
                    <a:pt x="72930" y="78024"/>
                    <a:pt x="90399" y="60335"/>
                    <a:pt x="90399" y="40595"/>
                  </a:cubicBezTo>
                  <a:cubicBezTo>
                    <a:pt x="90399" y="31110"/>
                    <a:pt x="86348" y="21624"/>
                    <a:pt x="80018" y="15728"/>
                  </a:cubicBezTo>
                  <a:cubicBezTo>
                    <a:pt x="89133" y="7012"/>
                    <a:pt x="98247" y="5730"/>
                    <a:pt x="102804" y="5730"/>
                  </a:cubicBezTo>
                  <a:cubicBezTo>
                    <a:pt x="103310" y="5730"/>
                    <a:pt x="104576" y="5730"/>
                    <a:pt x="105336" y="5986"/>
                  </a:cubicBezTo>
                  <a:cubicBezTo>
                    <a:pt x="102551" y="7012"/>
                    <a:pt x="101285" y="9832"/>
                    <a:pt x="101285" y="12908"/>
                  </a:cubicBezTo>
                  <a:cubicBezTo>
                    <a:pt x="101285" y="17266"/>
                    <a:pt x="104576" y="20343"/>
                    <a:pt x="108627" y="20343"/>
                  </a:cubicBezTo>
                  <a:cubicBezTo>
                    <a:pt x="111159" y="20343"/>
                    <a:pt x="115969" y="18548"/>
                    <a:pt x="115969" y="12652"/>
                  </a:cubicBezTo>
                  <a:cubicBezTo>
                    <a:pt x="115969" y="8294"/>
                    <a:pt x="112931" y="90"/>
                    <a:pt x="103057" y="90"/>
                  </a:cubicBezTo>
                  <a:cubicBezTo>
                    <a:pt x="97994" y="90"/>
                    <a:pt x="86854" y="1628"/>
                    <a:pt x="76221" y="12139"/>
                  </a:cubicBezTo>
                  <a:cubicBezTo>
                    <a:pt x="65587" y="3679"/>
                    <a:pt x="54954" y="2910"/>
                    <a:pt x="49384" y="2910"/>
                  </a:cubicBezTo>
                  <a:cubicBezTo>
                    <a:pt x="25839" y="2910"/>
                    <a:pt x="8370" y="20599"/>
                    <a:pt x="8370" y="40339"/>
                  </a:cubicBezTo>
                  <a:cubicBezTo>
                    <a:pt x="8370" y="51619"/>
                    <a:pt x="13940" y="61360"/>
                    <a:pt x="20269" y="66744"/>
                  </a:cubicBezTo>
                  <a:cubicBezTo>
                    <a:pt x="16978" y="70589"/>
                    <a:pt x="12421" y="79049"/>
                    <a:pt x="12421" y="88022"/>
                  </a:cubicBezTo>
                  <a:cubicBezTo>
                    <a:pt x="12421" y="95969"/>
                    <a:pt x="15712" y="105711"/>
                    <a:pt x="23560" y="110838"/>
                  </a:cubicBezTo>
                  <a:cubicBezTo>
                    <a:pt x="8370" y="115196"/>
                    <a:pt x="268" y="126220"/>
                    <a:pt x="268" y="136474"/>
                  </a:cubicBezTo>
                  <a:cubicBezTo>
                    <a:pt x="268" y="154932"/>
                    <a:pt x="25333" y="169032"/>
                    <a:pt x="56220" y="169032"/>
                  </a:cubicBezTo>
                  <a:cubicBezTo>
                    <a:pt x="86095" y="169032"/>
                    <a:pt x="112425" y="155957"/>
                    <a:pt x="112425" y="135961"/>
                  </a:cubicBezTo>
                  <a:cubicBezTo>
                    <a:pt x="112425" y="126989"/>
                    <a:pt x="108880" y="113914"/>
                    <a:pt x="95968" y="106736"/>
                  </a:cubicBezTo>
                  <a:cubicBezTo>
                    <a:pt x="82550" y="99558"/>
                    <a:pt x="67866" y="99558"/>
                    <a:pt x="52422" y="99558"/>
                  </a:cubicBezTo>
                  <a:cubicBezTo>
                    <a:pt x="46093" y="99558"/>
                    <a:pt x="35206" y="99558"/>
                    <a:pt x="33434" y="99302"/>
                  </a:cubicBezTo>
                  <a:cubicBezTo>
                    <a:pt x="25333" y="98276"/>
                    <a:pt x="20016" y="90329"/>
                    <a:pt x="20016" y="82126"/>
                  </a:cubicBezTo>
                  <a:close/>
                  <a:moveTo>
                    <a:pt x="56473" y="163135"/>
                  </a:moveTo>
                  <a:cubicBezTo>
                    <a:pt x="30903" y="163135"/>
                    <a:pt x="13433" y="150061"/>
                    <a:pt x="13433" y="136474"/>
                  </a:cubicBezTo>
                  <a:cubicBezTo>
                    <a:pt x="13433" y="124681"/>
                    <a:pt x="23054" y="115196"/>
                    <a:pt x="34194" y="114427"/>
                  </a:cubicBezTo>
                  <a:lnTo>
                    <a:pt x="49131" y="114427"/>
                  </a:lnTo>
                  <a:cubicBezTo>
                    <a:pt x="70904" y="114427"/>
                    <a:pt x="99260" y="114427"/>
                    <a:pt x="99260" y="136474"/>
                  </a:cubicBezTo>
                  <a:cubicBezTo>
                    <a:pt x="99260" y="150317"/>
                    <a:pt x="81284" y="163135"/>
                    <a:pt x="56473" y="163135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483664C1-B76E-1101-BEDC-9E9A3999303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931374" y="7170049"/>
              <a:ext cx="58736" cy="256360"/>
            </a:xfrm>
            <a:custGeom>
              <a:avLst/>
              <a:gdLst>
                <a:gd name="connsiteX0" fmla="*/ 59010 w 58736"/>
                <a:gd name="connsiteY0" fmla="*/ 253887 h 256360"/>
                <a:gd name="connsiteX1" fmla="*/ 54706 w 58736"/>
                <a:gd name="connsiteY1" fmla="*/ 248247 h 256360"/>
                <a:gd name="connsiteX2" fmla="*/ 14958 w 58736"/>
                <a:gd name="connsiteY2" fmla="*/ 128270 h 256360"/>
                <a:gd name="connsiteX3" fmla="*/ 55719 w 58736"/>
                <a:gd name="connsiteY3" fmla="*/ 7012 h 256360"/>
                <a:gd name="connsiteX4" fmla="*/ 59010 w 58736"/>
                <a:gd name="connsiteY4" fmla="*/ 2654 h 256360"/>
                <a:gd name="connsiteX5" fmla="*/ 56478 w 58736"/>
                <a:gd name="connsiteY5" fmla="*/ 90 h 256360"/>
                <a:gd name="connsiteX6" fmla="*/ 16224 w 58736"/>
                <a:gd name="connsiteY6" fmla="*/ 50080 h 256360"/>
                <a:gd name="connsiteX7" fmla="*/ 274 w 58736"/>
                <a:gd name="connsiteY7" fmla="*/ 128270 h 256360"/>
                <a:gd name="connsiteX8" fmla="*/ 16983 w 58736"/>
                <a:gd name="connsiteY8" fmla="*/ 208255 h 256360"/>
                <a:gd name="connsiteX9" fmla="*/ 56478 w 58736"/>
                <a:gd name="connsiteY9" fmla="*/ 256451 h 256360"/>
                <a:gd name="connsiteX10" fmla="*/ 59010 w 58736"/>
                <a:gd name="connsiteY10" fmla="*/ 253887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6" h="256360">
                  <a:moveTo>
                    <a:pt x="59010" y="253887"/>
                  </a:moveTo>
                  <a:cubicBezTo>
                    <a:pt x="59010" y="253118"/>
                    <a:pt x="59010" y="252605"/>
                    <a:pt x="54706" y="248247"/>
                  </a:cubicBezTo>
                  <a:cubicBezTo>
                    <a:pt x="23059" y="215946"/>
                    <a:pt x="14958" y="167494"/>
                    <a:pt x="14958" y="128270"/>
                  </a:cubicBezTo>
                  <a:cubicBezTo>
                    <a:pt x="14958" y="83664"/>
                    <a:pt x="24578" y="39057"/>
                    <a:pt x="55719" y="7012"/>
                  </a:cubicBezTo>
                  <a:cubicBezTo>
                    <a:pt x="59010" y="3936"/>
                    <a:pt x="59010" y="3423"/>
                    <a:pt x="59010" y="2654"/>
                  </a:cubicBezTo>
                  <a:cubicBezTo>
                    <a:pt x="59010" y="859"/>
                    <a:pt x="57997" y="90"/>
                    <a:pt x="56478" y="90"/>
                  </a:cubicBezTo>
                  <a:cubicBezTo>
                    <a:pt x="53947" y="90"/>
                    <a:pt x="31161" y="17523"/>
                    <a:pt x="16224" y="50080"/>
                  </a:cubicBezTo>
                  <a:cubicBezTo>
                    <a:pt x="3312" y="78280"/>
                    <a:pt x="274" y="106736"/>
                    <a:pt x="274" y="128270"/>
                  </a:cubicBezTo>
                  <a:cubicBezTo>
                    <a:pt x="274" y="148267"/>
                    <a:pt x="3058" y="179286"/>
                    <a:pt x="16983" y="208255"/>
                  </a:cubicBezTo>
                  <a:cubicBezTo>
                    <a:pt x="32174" y="239787"/>
                    <a:pt x="53947" y="256451"/>
                    <a:pt x="56478" y="256451"/>
                  </a:cubicBezTo>
                  <a:cubicBezTo>
                    <a:pt x="57997" y="256451"/>
                    <a:pt x="59010" y="255682"/>
                    <a:pt x="59010" y="253887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2F877C4-A1B3-64D8-22AD-0AB51385C45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239870" y="7018153"/>
              <a:ext cx="83547" cy="170736"/>
            </a:xfrm>
            <a:custGeom>
              <a:avLst/>
              <a:gdLst>
                <a:gd name="connsiteX0" fmla="*/ 52187 w 83547"/>
                <a:gd name="connsiteY0" fmla="*/ 6749 h 170736"/>
                <a:gd name="connsiteX1" fmla="*/ 46364 w 83547"/>
                <a:gd name="connsiteY1" fmla="*/ 83 h 170736"/>
                <a:gd name="connsiteX2" fmla="*/ 286 w 83547"/>
                <a:gd name="connsiteY2" fmla="*/ 16491 h 170736"/>
                <a:gd name="connsiteX3" fmla="*/ 286 w 83547"/>
                <a:gd name="connsiteY3" fmla="*/ 24438 h 170736"/>
                <a:gd name="connsiteX4" fmla="*/ 33452 w 83547"/>
                <a:gd name="connsiteY4" fmla="*/ 17772 h 170736"/>
                <a:gd name="connsiteX5" fmla="*/ 33452 w 83547"/>
                <a:gd name="connsiteY5" fmla="*/ 150567 h 170736"/>
                <a:gd name="connsiteX6" fmla="*/ 9906 w 83547"/>
                <a:gd name="connsiteY6" fmla="*/ 162872 h 170736"/>
                <a:gd name="connsiteX7" fmla="*/ 1805 w 83547"/>
                <a:gd name="connsiteY7" fmla="*/ 162872 h 170736"/>
                <a:gd name="connsiteX8" fmla="*/ 1805 w 83547"/>
                <a:gd name="connsiteY8" fmla="*/ 170820 h 170736"/>
                <a:gd name="connsiteX9" fmla="*/ 42819 w 83547"/>
                <a:gd name="connsiteY9" fmla="*/ 170050 h 170736"/>
                <a:gd name="connsiteX10" fmla="*/ 83833 w 83547"/>
                <a:gd name="connsiteY10" fmla="*/ 170820 h 170736"/>
                <a:gd name="connsiteX11" fmla="*/ 83833 w 83547"/>
                <a:gd name="connsiteY11" fmla="*/ 162872 h 170736"/>
                <a:gd name="connsiteX12" fmla="*/ 75732 w 83547"/>
                <a:gd name="connsiteY12" fmla="*/ 162872 h 170736"/>
                <a:gd name="connsiteX13" fmla="*/ 52187 w 83547"/>
                <a:gd name="connsiteY13" fmla="*/ 150567 h 170736"/>
                <a:gd name="connsiteX14" fmla="*/ 52187 w 83547"/>
                <a:gd name="connsiteY14" fmla="*/ 6749 h 17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47" h="170736">
                  <a:moveTo>
                    <a:pt x="52187" y="6749"/>
                  </a:moveTo>
                  <a:cubicBezTo>
                    <a:pt x="52187" y="596"/>
                    <a:pt x="52187" y="83"/>
                    <a:pt x="46364" y="83"/>
                  </a:cubicBezTo>
                  <a:cubicBezTo>
                    <a:pt x="30667" y="16491"/>
                    <a:pt x="8387" y="16491"/>
                    <a:pt x="286" y="16491"/>
                  </a:cubicBezTo>
                  <a:lnTo>
                    <a:pt x="286" y="24438"/>
                  </a:lnTo>
                  <a:cubicBezTo>
                    <a:pt x="5349" y="24438"/>
                    <a:pt x="20287" y="24438"/>
                    <a:pt x="33452" y="17772"/>
                  </a:cubicBezTo>
                  <a:lnTo>
                    <a:pt x="33452" y="150567"/>
                  </a:lnTo>
                  <a:cubicBezTo>
                    <a:pt x="33452" y="159796"/>
                    <a:pt x="32692" y="162872"/>
                    <a:pt x="9906" y="162872"/>
                  </a:cubicBezTo>
                  <a:lnTo>
                    <a:pt x="1805" y="162872"/>
                  </a:lnTo>
                  <a:lnTo>
                    <a:pt x="1805" y="170820"/>
                  </a:lnTo>
                  <a:cubicBezTo>
                    <a:pt x="10666" y="170050"/>
                    <a:pt x="32692" y="170050"/>
                    <a:pt x="42819" y="170050"/>
                  </a:cubicBezTo>
                  <a:cubicBezTo>
                    <a:pt x="52946" y="170050"/>
                    <a:pt x="74972" y="170050"/>
                    <a:pt x="83833" y="170820"/>
                  </a:cubicBezTo>
                  <a:lnTo>
                    <a:pt x="83833" y="162872"/>
                  </a:lnTo>
                  <a:lnTo>
                    <a:pt x="75732" y="162872"/>
                  </a:lnTo>
                  <a:cubicBezTo>
                    <a:pt x="52946" y="162872"/>
                    <a:pt x="52187" y="160052"/>
                    <a:pt x="52187" y="150567"/>
                  </a:cubicBezTo>
                  <a:lnTo>
                    <a:pt x="52187" y="6749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514C4CC7-4627-2CE9-6DD5-6136579C1EF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035148" y="7293102"/>
              <a:ext cx="490966" cy="10253"/>
            </a:xfrm>
            <a:custGeom>
              <a:avLst/>
              <a:gdLst>
                <a:gd name="connsiteX0" fmla="*/ 0 w 490966"/>
                <a:gd name="connsiteY0" fmla="*/ 0 h 10253"/>
                <a:gd name="connsiteX1" fmla="*/ 490967 w 490966"/>
                <a:gd name="connsiteY1" fmla="*/ 0 h 10253"/>
                <a:gd name="connsiteX2" fmla="*/ 490967 w 490966"/>
                <a:gd name="connsiteY2" fmla="*/ 10254 h 10253"/>
                <a:gd name="connsiteX3" fmla="*/ 0 w 490966"/>
                <a:gd name="connsiteY3" fmla="*/ 10254 h 1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966" h="10253">
                  <a:moveTo>
                    <a:pt x="0" y="0"/>
                  </a:moveTo>
                  <a:lnTo>
                    <a:pt x="490967" y="0"/>
                  </a:lnTo>
                  <a:lnTo>
                    <a:pt x="490967" y="10254"/>
                  </a:lnTo>
                  <a:lnTo>
                    <a:pt x="0" y="10254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186BD6DD-060D-7084-CCF9-F1C8906E762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053629" y="7344371"/>
              <a:ext cx="197476" cy="256360"/>
            </a:xfrm>
            <a:custGeom>
              <a:avLst/>
              <a:gdLst>
                <a:gd name="connsiteX0" fmla="*/ 80282 w 197476"/>
                <a:gd name="connsiteY0" fmla="*/ 229533 h 256360"/>
                <a:gd name="connsiteX1" fmla="*/ 35723 w 197476"/>
                <a:gd name="connsiteY1" fmla="*/ 129808 h 256360"/>
                <a:gd name="connsiteX2" fmla="*/ 31925 w 197476"/>
                <a:gd name="connsiteY2" fmla="*/ 125707 h 256360"/>
                <a:gd name="connsiteX3" fmla="*/ 27621 w 197476"/>
                <a:gd name="connsiteY3" fmla="*/ 127757 h 256360"/>
                <a:gd name="connsiteX4" fmla="*/ 3570 w 197476"/>
                <a:gd name="connsiteY4" fmla="*/ 146215 h 256360"/>
                <a:gd name="connsiteX5" fmla="*/ 279 w 197476"/>
                <a:gd name="connsiteY5" fmla="*/ 150317 h 256360"/>
                <a:gd name="connsiteX6" fmla="*/ 2810 w 197476"/>
                <a:gd name="connsiteY6" fmla="*/ 153137 h 256360"/>
                <a:gd name="connsiteX7" fmla="*/ 11418 w 197476"/>
                <a:gd name="connsiteY7" fmla="*/ 147497 h 256360"/>
                <a:gd name="connsiteX8" fmla="*/ 19520 w 197476"/>
                <a:gd name="connsiteY8" fmla="*/ 141345 h 256360"/>
                <a:gd name="connsiteX9" fmla="*/ 69395 w 197476"/>
                <a:gd name="connsiteY9" fmla="*/ 252349 h 256360"/>
                <a:gd name="connsiteX10" fmla="*/ 74712 w 197476"/>
                <a:gd name="connsiteY10" fmla="*/ 256450 h 256360"/>
                <a:gd name="connsiteX11" fmla="*/ 81041 w 197476"/>
                <a:gd name="connsiteY11" fmla="*/ 251323 h 256360"/>
                <a:gd name="connsiteX12" fmla="*/ 195983 w 197476"/>
                <a:gd name="connsiteY12" fmla="*/ 10344 h 256360"/>
                <a:gd name="connsiteX13" fmla="*/ 197755 w 197476"/>
                <a:gd name="connsiteY13" fmla="*/ 5217 h 256360"/>
                <a:gd name="connsiteX14" fmla="*/ 192691 w 197476"/>
                <a:gd name="connsiteY14" fmla="*/ 90 h 256360"/>
                <a:gd name="connsiteX15" fmla="*/ 186868 w 197476"/>
                <a:gd name="connsiteY15" fmla="*/ 5473 h 256360"/>
                <a:gd name="connsiteX16" fmla="*/ 80282 w 197476"/>
                <a:gd name="connsiteY16" fmla="*/ 229533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476" h="256360">
                  <a:moveTo>
                    <a:pt x="80282" y="229533"/>
                  </a:moveTo>
                  <a:lnTo>
                    <a:pt x="35723" y="129808"/>
                  </a:lnTo>
                  <a:cubicBezTo>
                    <a:pt x="33951" y="125707"/>
                    <a:pt x="32685" y="125707"/>
                    <a:pt x="31925" y="125707"/>
                  </a:cubicBezTo>
                  <a:cubicBezTo>
                    <a:pt x="31672" y="125707"/>
                    <a:pt x="30406" y="125707"/>
                    <a:pt x="27621" y="127757"/>
                  </a:cubicBezTo>
                  <a:lnTo>
                    <a:pt x="3570" y="146215"/>
                  </a:lnTo>
                  <a:cubicBezTo>
                    <a:pt x="279" y="148779"/>
                    <a:pt x="279" y="149548"/>
                    <a:pt x="279" y="150317"/>
                  </a:cubicBezTo>
                  <a:cubicBezTo>
                    <a:pt x="279" y="151599"/>
                    <a:pt x="1038" y="153137"/>
                    <a:pt x="2810" y="153137"/>
                  </a:cubicBezTo>
                  <a:cubicBezTo>
                    <a:pt x="4329" y="153137"/>
                    <a:pt x="8633" y="149548"/>
                    <a:pt x="11418" y="147497"/>
                  </a:cubicBezTo>
                  <a:cubicBezTo>
                    <a:pt x="12937" y="146215"/>
                    <a:pt x="16735" y="143395"/>
                    <a:pt x="19520" y="141345"/>
                  </a:cubicBezTo>
                  <a:lnTo>
                    <a:pt x="69395" y="252349"/>
                  </a:lnTo>
                  <a:cubicBezTo>
                    <a:pt x="71167" y="256450"/>
                    <a:pt x="72433" y="256450"/>
                    <a:pt x="74712" y="256450"/>
                  </a:cubicBezTo>
                  <a:cubicBezTo>
                    <a:pt x="78510" y="256450"/>
                    <a:pt x="79269" y="254912"/>
                    <a:pt x="81041" y="251323"/>
                  </a:cubicBezTo>
                  <a:lnTo>
                    <a:pt x="195983" y="10344"/>
                  </a:lnTo>
                  <a:cubicBezTo>
                    <a:pt x="197755" y="6755"/>
                    <a:pt x="197755" y="5730"/>
                    <a:pt x="197755" y="5217"/>
                  </a:cubicBezTo>
                  <a:cubicBezTo>
                    <a:pt x="197755" y="2653"/>
                    <a:pt x="195729" y="90"/>
                    <a:pt x="192691" y="90"/>
                  </a:cubicBezTo>
                  <a:cubicBezTo>
                    <a:pt x="190666" y="90"/>
                    <a:pt x="188894" y="1372"/>
                    <a:pt x="186868" y="5473"/>
                  </a:cubicBezTo>
                  <a:lnTo>
                    <a:pt x="80282" y="229533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8BC88A8E-21CC-569F-E291-C12FCB3CDED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246127" y="7344371"/>
              <a:ext cx="279987" cy="10253"/>
            </a:xfrm>
            <a:custGeom>
              <a:avLst/>
              <a:gdLst>
                <a:gd name="connsiteX0" fmla="*/ 0 w 279987"/>
                <a:gd name="connsiteY0" fmla="*/ 0 h 10253"/>
                <a:gd name="connsiteX1" fmla="*/ 279988 w 279987"/>
                <a:gd name="connsiteY1" fmla="*/ 0 h 10253"/>
                <a:gd name="connsiteX2" fmla="*/ 279988 w 279987"/>
                <a:gd name="connsiteY2" fmla="*/ 10254 h 10253"/>
                <a:gd name="connsiteX3" fmla="*/ 0 w 279987"/>
                <a:gd name="connsiteY3" fmla="*/ 10254 h 1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987" h="10253">
                  <a:moveTo>
                    <a:pt x="0" y="0"/>
                  </a:moveTo>
                  <a:lnTo>
                    <a:pt x="279988" y="0"/>
                  </a:lnTo>
                  <a:lnTo>
                    <a:pt x="279988" y="10254"/>
                  </a:lnTo>
                  <a:lnTo>
                    <a:pt x="0" y="10254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CB6D34A1-91C1-A627-82BB-8B8D01DEDC7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258786" y="7395956"/>
              <a:ext cx="101016" cy="170736"/>
            </a:xfrm>
            <a:custGeom>
              <a:avLst/>
              <a:gdLst>
                <a:gd name="connsiteX0" fmla="*/ 19781 w 101016"/>
                <a:gd name="connsiteY0" fmla="*/ 151094 h 170736"/>
                <a:gd name="connsiteX1" fmla="*/ 46618 w 101016"/>
                <a:gd name="connsiteY1" fmla="*/ 124689 h 170736"/>
                <a:gd name="connsiteX2" fmla="*/ 101304 w 101016"/>
                <a:gd name="connsiteY2" fmla="*/ 49832 h 170736"/>
                <a:gd name="connsiteX3" fmla="*/ 47631 w 101016"/>
                <a:gd name="connsiteY3" fmla="*/ 98 h 170736"/>
                <a:gd name="connsiteX4" fmla="*/ 287 w 101016"/>
                <a:gd name="connsiteY4" fmla="*/ 46499 h 170736"/>
                <a:gd name="connsiteX5" fmla="*/ 13705 w 101016"/>
                <a:gd name="connsiteY5" fmla="*/ 60856 h 170736"/>
                <a:gd name="connsiteX6" fmla="*/ 26870 w 101016"/>
                <a:gd name="connsiteY6" fmla="*/ 47268 h 170736"/>
                <a:gd name="connsiteX7" fmla="*/ 13452 w 101016"/>
                <a:gd name="connsiteY7" fmla="*/ 33938 h 170736"/>
                <a:gd name="connsiteX8" fmla="*/ 10161 w 101016"/>
                <a:gd name="connsiteY8" fmla="*/ 34194 h 170736"/>
                <a:gd name="connsiteX9" fmla="*/ 44339 w 101016"/>
                <a:gd name="connsiteY9" fmla="*/ 8045 h 170736"/>
                <a:gd name="connsiteX10" fmla="*/ 78265 w 101016"/>
                <a:gd name="connsiteY10" fmla="*/ 49832 h 170736"/>
                <a:gd name="connsiteX11" fmla="*/ 51681 w 101016"/>
                <a:gd name="connsiteY11" fmla="*/ 106488 h 170736"/>
                <a:gd name="connsiteX12" fmla="*/ 3072 w 101016"/>
                <a:gd name="connsiteY12" fmla="*/ 161349 h 170736"/>
                <a:gd name="connsiteX13" fmla="*/ 287 w 101016"/>
                <a:gd name="connsiteY13" fmla="*/ 170834 h 170736"/>
                <a:gd name="connsiteX14" fmla="*/ 94215 w 101016"/>
                <a:gd name="connsiteY14" fmla="*/ 170834 h 170736"/>
                <a:gd name="connsiteX15" fmla="*/ 101304 w 101016"/>
                <a:gd name="connsiteY15" fmla="*/ 126227 h 170736"/>
                <a:gd name="connsiteX16" fmla="*/ 94974 w 101016"/>
                <a:gd name="connsiteY16" fmla="*/ 126227 h 170736"/>
                <a:gd name="connsiteX17" fmla="*/ 89404 w 101016"/>
                <a:gd name="connsiteY17" fmla="*/ 149044 h 170736"/>
                <a:gd name="connsiteX18" fmla="*/ 65353 w 101016"/>
                <a:gd name="connsiteY18" fmla="*/ 151094 h 170736"/>
                <a:gd name="connsiteX19" fmla="*/ 19781 w 101016"/>
                <a:gd name="connsiteY19" fmla="*/ 151094 h 17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016" h="170736">
                  <a:moveTo>
                    <a:pt x="19781" y="151094"/>
                  </a:moveTo>
                  <a:lnTo>
                    <a:pt x="46618" y="124689"/>
                  </a:lnTo>
                  <a:cubicBezTo>
                    <a:pt x="86113" y="89312"/>
                    <a:pt x="101304" y="75468"/>
                    <a:pt x="101304" y="49832"/>
                  </a:cubicBezTo>
                  <a:cubicBezTo>
                    <a:pt x="101304" y="20607"/>
                    <a:pt x="78518" y="98"/>
                    <a:pt x="47631" y="98"/>
                  </a:cubicBezTo>
                  <a:cubicBezTo>
                    <a:pt x="19022" y="98"/>
                    <a:pt x="287" y="23683"/>
                    <a:pt x="287" y="46499"/>
                  </a:cubicBezTo>
                  <a:cubicBezTo>
                    <a:pt x="287" y="60856"/>
                    <a:pt x="12946" y="60856"/>
                    <a:pt x="13705" y="60856"/>
                  </a:cubicBezTo>
                  <a:cubicBezTo>
                    <a:pt x="18009" y="60856"/>
                    <a:pt x="26870" y="57779"/>
                    <a:pt x="26870" y="47268"/>
                  </a:cubicBezTo>
                  <a:cubicBezTo>
                    <a:pt x="26870" y="40603"/>
                    <a:pt x="22313" y="33938"/>
                    <a:pt x="13452" y="33938"/>
                  </a:cubicBezTo>
                  <a:cubicBezTo>
                    <a:pt x="11427" y="33938"/>
                    <a:pt x="10920" y="33938"/>
                    <a:pt x="10161" y="34194"/>
                  </a:cubicBezTo>
                  <a:cubicBezTo>
                    <a:pt x="15984" y="17531"/>
                    <a:pt x="29655" y="8045"/>
                    <a:pt x="44339" y="8045"/>
                  </a:cubicBezTo>
                  <a:cubicBezTo>
                    <a:pt x="67378" y="8045"/>
                    <a:pt x="78265" y="28810"/>
                    <a:pt x="78265" y="49832"/>
                  </a:cubicBezTo>
                  <a:cubicBezTo>
                    <a:pt x="78265" y="70341"/>
                    <a:pt x="65606" y="90593"/>
                    <a:pt x="51681" y="106488"/>
                  </a:cubicBezTo>
                  <a:lnTo>
                    <a:pt x="3072" y="161349"/>
                  </a:lnTo>
                  <a:cubicBezTo>
                    <a:pt x="287" y="164169"/>
                    <a:pt x="287" y="164682"/>
                    <a:pt x="287" y="170834"/>
                  </a:cubicBezTo>
                  <a:lnTo>
                    <a:pt x="94215" y="170834"/>
                  </a:lnTo>
                  <a:lnTo>
                    <a:pt x="101304" y="126227"/>
                  </a:lnTo>
                  <a:lnTo>
                    <a:pt x="94974" y="126227"/>
                  </a:lnTo>
                  <a:cubicBezTo>
                    <a:pt x="93708" y="133918"/>
                    <a:pt x="91936" y="145198"/>
                    <a:pt x="89404" y="149044"/>
                  </a:cubicBezTo>
                  <a:cubicBezTo>
                    <a:pt x="87632" y="151094"/>
                    <a:pt x="70923" y="151094"/>
                    <a:pt x="65353" y="151094"/>
                  </a:cubicBezTo>
                  <a:lnTo>
                    <a:pt x="19781" y="151094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2913065F-912F-A4FF-3509-5D84423019F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379551" y="7456201"/>
              <a:ext cx="136714" cy="113311"/>
            </a:xfrm>
            <a:custGeom>
              <a:avLst/>
              <a:gdLst>
                <a:gd name="connsiteX0" fmla="*/ 60547 w 136714"/>
                <a:gd name="connsiteY0" fmla="*/ 14967 h 113311"/>
                <a:gd name="connsiteX1" fmla="*/ 89156 w 136714"/>
                <a:gd name="connsiteY1" fmla="*/ 14967 h 113311"/>
                <a:gd name="connsiteX2" fmla="*/ 78523 w 136714"/>
                <a:gd name="connsiteY2" fmla="*/ 81108 h 113311"/>
                <a:gd name="connsiteX3" fmla="*/ 80548 w 136714"/>
                <a:gd name="connsiteY3" fmla="*/ 100591 h 113311"/>
                <a:gd name="connsiteX4" fmla="*/ 89662 w 136714"/>
                <a:gd name="connsiteY4" fmla="*/ 113409 h 113311"/>
                <a:gd name="connsiteX5" fmla="*/ 100043 w 136714"/>
                <a:gd name="connsiteY5" fmla="*/ 103668 h 113311"/>
                <a:gd name="connsiteX6" fmla="*/ 98524 w 136714"/>
                <a:gd name="connsiteY6" fmla="*/ 98028 h 113311"/>
                <a:gd name="connsiteX7" fmla="*/ 91182 w 136714"/>
                <a:gd name="connsiteY7" fmla="*/ 55728 h 113311"/>
                <a:gd name="connsiteX8" fmla="*/ 95739 w 136714"/>
                <a:gd name="connsiteY8" fmla="*/ 14967 h 113311"/>
                <a:gd name="connsiteX9" fmla="*/ 124601 w 136714"/>
                <a:gd name="connsiteY9" fmla="*/ 14967 h 113311"/>
                <a:gd name="connsiteX10" fmla="*/ 137006 w 136714"/>
                <a:gd name="connsiteY10" fmla="*/ 6251 h 113311"/>
                <a:gd name="connsiteX11" fmla="*/ 126879 w 136714"/>
                <a:gd name="connsiteY11" fmla="*/ 98 h 113311"/>
                <a:gd name="connsiteX12" fmla="*/ 42066 w 136714"/>
                <a:gd name="connsiteY12" fmla="*/ 98 h 113311"/>
                <a:gd name="connsiteX13" fmla="*/ 15736 w 136714"/>
                <a:gd name="connsiteY13" fmla="*/ 12147 h 113311"/>
                <a:gd name="connsiteX14" fmla="*/ 292 w 136714"/>
                <a:gd name="connsiteY14" fmla="*/ 35220 h 113311"/>
                <a:gd name="connsiteX15" fmla="*/ 3330 w 136714"/>
                <a:gd name="connsiteY15" fmla="*/ 37783 h 113311"/>
                <a:gd name="connsiteX16" fmla="*/ 7381 w 136714"/>
                <a:gd name="connsiteY16" fmla="*/ 34707 h 113311"/>
                <a:gd name="connsiteX17" fmla="*/ 39534 w 136714"/>
                <a:gd name="connsiteY17" fmla="*/ 14967 h 113311"/>
                <a:gd name="connsiteX18" fmla="*/ 53965 w 136714"/>
                <a:gd name="connsiteY18" fmla="*/ 14967 h 113311"/>
                <a:gd name="connsiteX19" fmla="*/ 21559 w 136714"/>
                <a:gd name="connsiteY19" fmla="*/ 100335 h 113311"/>
                <a:gd name="connsiteX20" fmla="*/ 19533 w 136714"/>
                <a:gd name="connsiteY20" fmla="*/ 106488 h 113311"/>
                <a:gd name="connsiteX21" fmla="*/ 26875 w 136714"/>
                <a:gd name="connsiteY21" fmla="*/ 113409 h 113311"/>
                <a:gd name="connsiteX22" fmla="*/ 39534 w 136714"/>
                <a:gd name="connsiteY22" fmla="*/ 96746 h 113311"/>
                <a:gd name="connsiteX23" fmla="*/ 46370 w 136714"/>
                <a:gd name="connsiteY23" fmla="*/ 71623 h 113311"/>
                <a:gd name="connsiteX24" fmla="*/ 60547 w 136714"/>
                <a:gd name="connsiteY24" fmla="*/ 14967 h 1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6714" h="113311">
                  <a:moveTo>
                    <a:pt x="60547" y="14967"/>
                  </a:moveTo>
                  <a:lnTo>
                    <a:pt x="89156" y="14967"/>
                  </a:lnTo>
                  <a:cubicBezTo>
                    <a:pt x="80801" y="52908"/>
                    <a:pt x="78523" y="63932"/>
                    <a:pt x="78523" y="81108"/>
                  </a:cubicBezTo>
                  <a:cubicBezTo>
                    <a:pt x="78523" y="84953"/>
                    <a:pt x="78523" y="91875"/>
                    <a:pt x="80548" y="100591"/>
                  </a:cubicBezTo>
                  <a:cubicBezTo>
                    <a:pt x="83080" y="111871"/>
                    <a:pt x="85865" y="113409"/>
                    <a:pt x="89662" y="113409"/>
                  </a:cubicBezTo>
                  <a:cubicBezTo>
                    <a:pt x="94726" y="113409"/>
                    <a:pt x="100043" y="108795"/>
                    <a:pt x="100043" y="103668"/>
                  </a:cubicBezTo>
                  <a:cubicBezTo>
                    <a:pt x="100043" y="102130"/>
                    <a:pt x="100043" y="101617"/>
                    <a:pt x="98524" y="98028"/>
                  </a:cubicBezTo>
                  <a:cubicBezTo>
                    <a:pt x="91182" y="79570"/>
                    <a:pt x="91182" y="62906"/>
                    <a:pt x="91182" y="55728"/>
                  </a:cubicBezTo>
                  <a:cubicBezTo>
                    <a:pt x="91182" y="42141"/>
                    <a:pt x="92954" y="28298"/>
                    <a:pt x="95739" y="14967"/>
                  </a:cubicBezTo>
                  <a:lnTo>
                    <a:pt x="124601" y="14967"/>
                  </a:lnTo>
                  <a:cubicBezTo>
                    <a:pt x="127892" y="14967"/>
                    <a:pt x="137006" y="14967"/>
                    <a:pt x="137006" y="6251"/>
                  </a:cubicBezTo>
                  <a:cubicBezTo>
                    <a:pt x="137006" y="98"/>
                    <a:pt x="131689" y="98"/>
                    <a:pt x="126879" y="98"/>
                  </a:cubicBezTo>
                  <a:lnTo>
                    <a:pt x="42066" y="98"/>
                  </a:lnTo>
                  <a:cubicBezTo>
                    <a:pt x="36496" y="98"/>
                    <a:pt x="26875" y="98"/>
                    <a:pt x="15736" y="12147"/>
                  </a:cubicBezTo>
                  <a:cubicBezTo>
                    <a:pt x="6874" y="22145"/>
                    <a:pt x="292" y="33938"/>
                    <a:pt x="292" y="35220"/>
                  </a:cubicBezTo>
                  <a:cubicBezTo>
                    <a:pt x="292" y="35476"/>
                    <a:pt x="292" y="37783"/>
                    <a:pt x="3330" y="37783"/>
                  </a:cubicBezTo>
                  <a:cubicBezTo>
                    <a:pt x="5355" y="37783"/>
                    <a:pt x="5862" y="36758"/>
                    <a:pt x="7381" y="34707"/>
                  </a:cubicBezTo>
                  <a:cubicBezTo>
                    <a:pt x="19786" y="14967"/>
                    <a:pt x="34470" y="14967"/>
                    <a:pt x="39534" y="14967"/>
                  </a:cubicBezTo>
                  <a:lnTo>
                    <a:pt x="53965" y="14967"/>
                  </a:lnTo>
                  <a:cubicBezTo>
                    <a:pt x="45863" y="45987"/>
                    <a:pt x="32192" y="77006"/>
                    <a:pt x="21559" y="100335"/>
                  </a:cubicBezTo>
                  <a:cubicBezTo>
                    <a:pt x="19533" y="104180"/>
                    <a:pt x="19533" y="104693"/>
                    <a:pt x="19533" y="106488"/>
                  </a:cubicBezTo>
                  <a:cubicBezTo>
                    <a:pt x="19533" y="111359"/>
                    <a:pt x="23584" y="113409"/>
                    <a:pt x="26875" y="113409"/>
                  </a:cubicBezTo>
                  <a:cubicBezTo>
                    <a:pt x="34470" y="113409"/>
                    <a:pt x="36496" y="106231"/>
                    <a:pt x="39534" y="96746"/>
                  </a:cubicBezTo>
                  <a:cubicBezTo>
                    <a:pt x="43078" y="84953"/>
                    <a:pt x="43078" y="84441"/>
                    <a:pt x="46370" y="71623"/>
                  </a:cubicBezTo>
                  <a:lnTo>
                    <a:pt x="60547" y="14967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E33ED2F5-7C52-998B-DF36-34AE8DC86F4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679779" y="7018153"/>
              <a:ext cx="83547" cy="170736"/>
            </a:xfrm>
            <a:custGeom>
              <a:avLst/>
              <a:gdLst>
                <a:gd name="connsiteX0" fmla="*/ 52204 w 83547"/>
                <a:gd name="connsiteY0" fmla="*/ 6749 h 170736"/>
                <a:gd name="connsiteX1" fmla="*/ 46381 w 83547"/>
                <a:gd name="connsiteY1" fmla="*/ 83 h 170736"/>
                <a:gd name="connsiteX2" fmla="*/ 303 w 83547"/>
                <a:gd name="connsiteY2" fmla="*/ 16491 h 170736"/>
                <a:gd name="connsiteX3" fmla="*/ 303 w 83547"/>
                <a:gd name="connsiteY3" fmla="*/ 24438 h 170736"/>
                <a:gd name="connsiteX4" fmla="*/ 33469 w 83547"/>
                <a:gd name="connsiteY4" fmla="*/ 17772 h 170736"/>
                <a:gd name="connsiteX5" fmla="*/ 33469 w 83547"/>
                <a:gd name="connsiteY5" fmla="*/ 150567 h 170736"/>
                <a:gd name="connsiteX6" fmla="*/ 9924 w 83547"/>
                <a:gd name="connsiteY6" fmla="*/ 162872 h 170736"/>
                <a:gd name="connsiteX7" fmla="*/ 1822 w 83547"/>
                <a:gd name="connsiteY7" fmla="*/ 162872 h 170736"/>
                <a:gd name="connsiteX8" fmla="*/ 1822 w 83547"/>
                <a:gd name="connsiteY8" fmla="*/ 170820 h 170736"/>
                <a:gd name="connsiteX9" fmla="*/ 42836 w 83547"/>
                <a:gd name="connsiteY9" fmla="*/ 170050 h 170736"/>
                <a:gd name="connsiteX10" fmla="*/ 83851 w 83547"/>
                <a:gd name="connsiteY10" fmla="*/ 170820 h 170736"/>
                <a:gd name="connsiteX11" fmla="*/ 83851 w 83547"/>
                <a:gd name="connsiteY11" fmla="*/ 162872 h 170736"/>
                <a:gd name="connsiteX12" fmla="*/ 75749 w 83547"/>
                <a:gd name="connsiteY12" fmla="*/ 162872 h 170736"/>
                <a:gd name="connsiteX13" fmla="*/ 52204 w 83547"/>
                <a:gd name="connsiteY13" fmla="*/ 150567 h 170736"/>
                <a:gd name="connsiteX14" fmla="*/ 52204 w 83547"/>
                <a:gd name="connsiteY14" fmla="*/ 6749 h 17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47" h="170736">
                  <a:moveTo>
                    <a:pt x="52204" y="6749"/>
                  </a:moveTo>
                  <a:cubicBezTo>
                    <a:pt x="52204" y="596"/>
                    <a:pt x="52204" y="83"/>
                    <a:pt x="46381" y="83"/>
                  </a:cubicBezTo>
                  <a:cubicBezTo>
                    <a:pt x="30684" y="16491"/>
                    <a:pt x="8405" y="16491"/>
                    <a:pt x="303" y="16491"/>
                  </a:cubicBezTo>
                  <a:lnTo>
                    <a:pt x="303" y="24438"/>
                  </a:lnTo>
                  <a:cubicBezTo>
                    <a:pt x="5367" y="24438"/>
                    <a:pt x="20304" y="24438"/>
                    <a:pt x="33469" y="17772"/>
                  </a:cubicBezTo>
                  <a:lnTo>
                    <a:pt x="33469" y="150567"/>
                  </a:lnTo>
                  <a:cubicBezTo>
                    <a:pt x="33469" y="159796"/>
                    <a:pt x="32709" y="162872"/>
                    <a:pt x="9924" y="162872"/>
                  </a:cubicBezTo>
                  <a:lnTo>
                    <a:pt x="1822" y="162872"/>
                  </a:lnTo>
                  <a:lnTo>
                    <a:pt x="1822" y="170820"/>
                  </a:lnTo>
                  <a:cubicBezTo>
                    <a:pt x="10683" y="170050"/>
                    <a:pt x="32709" y="170050"/>
                    <a:pt x="42836" y="170050"/>
                  </a:cubicBezTo>
                  <a:cubicBezTo>
                    <a:pt x="52963" y="170050"/>
                    <a:pt x="74990" y="170050"/>
                    <a:pt x="83851" y="170820"/>
                  </a:cubicBezTo>
                  <a:lnTo>
                    <a:pt x="83851" y="162872"/>
                  </a:lnTo>
                  <a:lnTo>
                    <a:pt x="75749" y="162872"/>
                  </a:lnTo>
                  <a:cubicBezTo>
                    <a:pt x="52963" y="162872"/>
                    <a:pt x="52204" y="160052"/>
                    <a:pt x="52204" y="150567"/>
                  </a:cubicBezTo>
                  <a:lnTo>
                    <a:pt x="52204" y="6749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C2D538F-C4BC-4099-79CE-F73FAB0F2D4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586876" y="7293102"/>
              <a:ext cx="267327" cy="10253"/>
            </a:xfrm>
            <a:custGeom>
              <a:avLst/>
              <a:gdLst>
                <a:gd name="connsiteX0" fmla="*/ 0 w 267327"/>
                <a:gd name="connsiteY0" fmla="*/ 0 h 10253"/>
                <a:gd name="connsiteX1" fmla="*/ 267328 w 267327"/>
                <a:gd name="connsiteY1" fmla="*/ 0 h 10253"/>
                <a:gd name="connsiteX2" fmla="*/ 267328 w 267327"/>
                <a:gd name="connsiteY2" fmla="*/ 10254 h 10253"/>
                <a:gd name="connsiteX3" fmla="*/ 0 w 267327"/>
                <a:gd name="connsiteY3" fmla="*/ 10254 h 1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327" h="10253">
                  <a:moveTo>
                    <a:pt x="0" y="0"/>
                  </a:moveTo>
                  <a:lnTo>
                    <a:pt x="267328" y="0"/>
                  </a:lnTo>
                  <a:lnTo>
                    <a:pt x="267328" y="10254"/>
                  </a:lnTo>
                  <a:lnTo>
                    <a:pt x="0" y="10254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A0D9FEEF-C952-218E-3EF8-5285954FE56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596497" y="7427678"/>
              <a:ext cx="133929" cy="113311"/>
            </a:xfrm>
            <a:custGeom>
              <a:avLst/>
              <a:gdLst>
                <a:gd name="connsiteX0" fmla="*/ 121824 w 133929"/>
                <a:gd name="connsiteY0" fmla="*/ 14966 h 113311"/>
                <a:gd name="connsiteX1" fmla="*/ 134230 w 133929"/>
                <a:gd name="connsiteY1" fmla="*/ 6250 h 113311"/>
                <a:gd name="connsiteX2" fmla="*/ 124356 w 133929"/>
                <a:gd name="connsiteY2" fmla="*/ 97 h 113311"/>
                <a:gd name="connsiteX3" fmla="*/ 66632 w 133929"/>
                <a:gd name="connsiteY3" fmla="*/ 97 h 113311"/>
                <a:gd name="connsiteX4" fmla="*/ 300 w 133929"/>
                <a:gd name="connsiteY4" fmla="*/ 72903 h 113311"/>
                <a:gd name="connsiteX5" fmla="*/ 38276 w 133929"/>
                <a:gd name="connsiteY5" fmla="*/ 113408 h 113311"/>
                <a:gd name="connsiteX6" fmla="*/ 101823 w 133929"/>
                <a:gd name="connsiteY6" fmla="*/ 42909 h 113311"/>
                <a:gd name="connsiteX7" fmla="*/ 93975 w 133929"/>
                <a:gd name="connsiteY7" fmla="*/ 14966 h 113311"/>
                <a:gd name="connsiteX8" fmla="*/ 121824 w 133929"/>
                <a:gd name="connsiteY8" fmla="*/ 14966 h 113311"/>
                <a:gd name="connsiteX9" fmla="*/ 38530 w 133929"/>
                <a:gd name="connsiteY9" fmla="*/ 107768 h 113311"/>
                <a:gd name="connsiteX10" fmla="*/ 15997 w 133929"/>
                <a:gd name="connsiteY10" fmla="*/ 80081 h 113311"/>
                <a:gd name="connsiteX11" fmla="*/ 27896 w 133929"/>
                <a:gd name="connsiteY11" fmla="*/ 36244 h 113311"/>
                <a:gd name="connsiteX12" fmla="*/ 62328 w 133929"/>
                <a:gd name="connsiteY12" fmla="*/ 14966 h 113311"/>
                <a:gd name="connsiteX13" fmla="*/ 85620 w 133929"/>
                <a:gd name="connsiteY13" fmla="*/ 39833 h 113311"/>
                <a:gd name="connsiteX14" fmla="*/ 71949 w 133929"/>
                <a:gd name="connsiteY14" fmla="*/ 85978 h 113311"/>
                <a:gd name="connsiteX15" fmla="*/ 38530 w 133929"/>
                <a:gd name="connsiteY15" fmla="*/ 107768 h 1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929" h="113311">
                  <a:moveTo>
                    <a:pt x="121824" y="14966"/>
                  </a:moveTo>
                  <a:cubicBezTo>
                    <a:pt x="125115" y="14966"/>
                    <a:pt x="134230" y="14966"/>
                    <a:pt x="134230" y="6250"/>
                  </a:cubicBezTo>
                  <a:cubicBezTo>
                    <a:pt x="134230" y="97"/>
                    <a:pt x="128913" y="97"/>
                    <a:pt x="124356" y="97"/>
                  </a:cubicBezTo>
                  <a:lnTo>
                    <a:pt x="66632" y="97"/>
                  </a:lnTo>
                  <a:cubicBezTo>
                    <a:pt x="28403" y="97"/>
                    <a:pt x="300" y="42397"/>
                    <a:pt x="300" y="72903"/>
                  </a:cubicBezTo>
                  <a:cubicBezTo>
                    <a:pt x="300" y="95463"/>
                    <a:pt x="15238" y="113408"/>
                    <a:pt x="38276" y="113408"/>
                  </a:cubicBezTo>
                  <a:cubicBezTo>
                    <a:pt x="68151" y="113408"/>
                    <a:pt x="101823" y="82389"/>
                    <a:pt x="101823" y="42909"/>
                  </a:cubicBezTo>
                  <a:cubicBezTo>
                    <a:pt x="101823" y="38551"/>
                    <a:pt x="101823" y="26246"/>
                    <a:pt x="93975" y="14966"/>
                  </a:cubicBezTo>
                  <a:lnTo>
                    <a:pt x="121824" y="14966"/>
                  </a:lnTo>
                  <a:close/>
                  <a:moveTo>
                    <a:pt x="38530" y="107768"/>
                  </a:moveTo>
                  <a:cubicBezTo>
                    <a:pt x="26124" y="107768"/>
                    <a:pt x="15997" y="98539"/>
                    <a:pt x="15997" y="80081"/>
                  </a:cubicBezTo>
                  <a:cubicBezTo>
                    <a:pt x="15997" y="72391"/>
                    <a:pt x="19035" y="51369"/>
                    <a:pt x="27896" y="36244"/>
                  </a:cubicBezTo>
                  <a:cubicBezTo>
                    <a:pt x="38530" y="18555"/>
                    <a:pt x="53720" y="14966"/>
                    <a:pt x="62328" y="14966"/>
                  </a:cubicBezTo>
                  <a:cubicBezTo>
                    <a:pt x="83595" y="14966"/>
                    <a:pt x="85620" y="31886"/>
                    <a:pt x="85620" y="39833"/>
                  </a:cubicBezTo>
                  <a:cubicBezTo>
                    <a:pt x="85620" y="51882"/>
                    <a:pt x="80557" y="72903"/>
                    <a:pt x="71949" y="85978"/>
                  </a:cubicBezTo>
                  <a:cubicBezTo>
                    <a:pt x="62075" y="101103"/>
                    <a:pt x="48403" y="107768"/>
                    <a:pt x="38530" y="107768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2DCBEAF6-EBCA-4BA6-825D-13F3FA43F55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751792" y="7344954"/>
              <a:ext cx="78332" cy="119156"/>
            </a:xfrm>
            <a:custGeom>
              <a:avLst/>
              <a:gdLst>
                <a:gd name="connsiteX0" fmla="*/ 78639 w 78332"/>
                <a:gd name="connsiteY0" fmla="*/ 86590 h 119156"/>
                <a:gd name="connsiteX1" fmla="*/ 72613 w 78332"/>
                <a:gd name="connsiteY1" fmla="*/ 86590 h 119156"/>
                <a:gd name="connsiteX2" fmla="*/ 68005 w 78332"/>
                <a:gd name="connsiteY2" fmla="*/ 102920 h 119156"/>
                <a:gd name="connsiteX3" fmla="*/ 50460 w 78332"/>
                <a:gd name="connsiteY3" fmla="*/ 103997 h 119156"/>
                <a:gd name="connsiteX4" fmla="*/ 17851 w 78332"/>
                <a:gd name="connsiteY4" fmla="*/ 103997 h 119156"/>
                <a:gd name="connsiteX5" fmla="*/ 53296 w 78332"/>
                <a:gd name="connsiteY5" fmla="*/ 73849 h 119156"/>
                <a:gd name="connsiteX6" fmla="*/ 78639 w 78332"/>
                <a:gd name="connsiteY6" fmla="*/ 35087 h 119156"/>
                <a:gd name="connsiteX7" fmla="*/ 37169 w 78332"/>
                <a:gd name="connsiteY7" fmla="*/ 94 h 119156"/>
                <a:gd name="connsiteX8" fmla="*/ 306 w 78332"/>
                <a:gd name="connsiteY8" fmla="*/ 32216 h 119156"/>
                <a:gd name="connsiteX9" fmla="*/ 9699 w 78332"/>
                <a:gd name="connsiteY9" fmla="*/ 42265 h 119156"/>
                <a:gd name="connsiteX10" fmla="*/ 19092 w 78332"/>
                <a:gd name="connsiteY10" fmla="*/ 32754 h 119156"/>
                <a:gd name="connsiteX11" fmla="*/ 8636 w 78332"/>
                <a:gd name="connsiteY11" fmla="*/ 23243 h 119156"/>
                <a:gd name="connsiteX12" fmla="*/ 34510 w 78332"/>
                <a:gd name="connsiteY12" fmla="*/ 6554 h 119156"/>
                <a:gd name="connsiteX13" fmla="*/ 61448 w 78332"/>
                <a:gd name="connsiteY13" fmla="*/ 35087 h 119156"/>
                <a:gd name="connsiteX14" fmla="*/ 44789 w 78332"/>
                <a:gd name="connsiteY14" fmla="*/ 69542 h 119156"/>
                <a:gd name="connsiteX15" fmla="*/ 2079 w 78332"/>
                <a:gd name="connsiteY15" fmla="*/ 112252 h 119156"/>
                <a:gd name="connsiteX16" fmla="*/ 306 w 78332"/>
                <a:gd name="connsiteY16" fmla="*/ 119250 h 119156"/>
                <a:gd name="connsiteX17" fmla="*/ 73322 w 78332"/>
                <a:gd name="connsiteY17" fmla="*/ 119250 h 119156"/>
                <a:gd name="connsiteX18" fmla="*/ 78639 w 78332"/>
                <a:gd name="connsiteY18" fmla="*/ 86590 h 1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32" h="119156">
                  <a:moveTo>
                    <a:pt x="78639" y="86590"/>
                  </a:moveTo>
                  <a:lnTo>
                    <a:pt x="72613" y="86590"/>
                  </a:lnTo>
                  <a:cubicBezTo>
                    <a:pt x="72081" y="90538"/>
                    <a:pt x="70309" y="101126"/>
                    <a:pt x="68005" y="102920"/>
                  </a:cubicBezTo>
                  <a:cubicBezTo>
                    <a:pt x="66587" y="103997"/>
                    <a:pt x="52941" y="103997"/>
                    <a:pt x="50460" y="103997"/>
                  </a:cubicBezTo>
                  <a:lnTo>
                    <a:pt x="17851" y="103997"/>
                  </a:lnTo>
                  <a:cubicBezTo>
                    <a:pt x="36460" y="87308"/>
                    <a:pt x="42662" y="82283"/>
                    <a:pt x="53296" y="73849"/>
                  </a:cubicBezTo>
                  <a:cubicBezTo>
                    <a:pt x="66410" y="63261"/>
                    <a:pt x="78639" y="52135"/>
                    <a:pt x="78639" y="35087"/>
                  </a:cubicBezTo>
                  <a:cubicBezTo>
                    <a:pt x="78639" y="13374"/>
                    <a:pt x="59853" y="94"/>
                    <a:pt x="37169" y="94"/>
                  </a:cubicBezTo>
                  <a:cubicBezTo>
                    <a:pt x="15193" y="94"/>
                    <a:pt x="306" y="15706"/>
                    <a:pt x="306" y="32216"/>
                  </a:cubicBezTo>
                  <a:cubicBezTo>
                    <a:pt x="306" y="41368"/>
                    <a:pt x="7927" y="42265"/>
                    <a:pt x="9699" y="42265"/>
                  </a:cubicBezTo>
                  <a:cubicBezTo>
                    <a:pt x="13952" y="42265"/>
                    <a:pt x="19092" y="39215"/>
                    <a:pt x="19092" y="32754"/>
                  </a:cubicBezTo>
                  <a:cubicBezTo>
                    <a:pt x="19092" y="29524"/>
                    <a:pt x="17851" y="23243"/>
                    <a:pt x="8636" y="23243"/>
                  </a:cubicBezTo>
                  <a:cubicBezTo>
                    <a:pt x="14130" y="10502"/>
                    <a:pt x="26181" y="6554"/>
                    <a:pt x="34510" y="6554"/>
                  </a:cubicBezTo>
                  <a:cubicBezTo>
                    <a:pt x="52232" y="6554"/>
                    <a:pt x="61448" y="20552"/>
                    <a:pt x="61448" y="35087"/>
                  </a:cubicBezTo>
                  <a:cubicBezTo>
                    <a:pt x="61448" y="50700"/>
                    <a:pt x="50460" y="63082"/>
                    <a:pt x="44789" y="69542"/>
                  </a:cubicBezTo>
                  <a:lnTo>
                    <a:pt x="2079" y="112252"/>
                  </a:lnTo>
                  <a:cubicBezTo>
                    <a:pt x="306" y="113867"/>
                    <a:pt x="306" y="114226"/>
                    <a:pt x="306" y="119250"/>
                  </a:cubicBezTo>
                  <a:lnTo>
                    <a:pt x="73322" y="119250"/>
                  </a:lnTo>
                  <a:lnTo>
                    <a:pt x="78639" y="86590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94A4A24A-EC0E-5FB4-19F3-C7FF94B7799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933869" y="7247470"/>
              <a:ext cx="97978" cy="117669"/>
            </a:xfrm>
            <a:custGeom>
              <a:avLst/>
              <a:gdLst>
                <a:gd name="connsiteX0" fmla="*/ 21580 w 97978"/>
                <a:gd name="connsiteY0" fmla="*/ 50337 h 117669"/>
                <a:gd name="connsiteX1" fmla="*/ 52974 w 97978"/>
                <a:gd name="connsiteY1" fmla="*/ 5730 h 117669"/>
                <a:gd name="connsiteX2" fmla="*/ 81583 w 97978"/>
                <a:gd name="connsiteY2" fmla="*/ 50337 h 117669"/>
                <a:gd name="connsiteX3" fmla="*/ 21580 w 97978"/>
                <a:gd name="connsiteY3" fmla="*/ 50337 h 117669"/>
                <a:gd name="connsiteX4" fmla="*/ 21327 w 97978"/>
                <a:gd name="connsiteY4" fmla="*/ 55720 h 117669"/>
                <a:gd name="connsiteX5" fmla="*/ 91963 w 97978"/>
                <a:gd name="connsiteY5" fmla="*/ 55720 h 117669"/>
                <a:gd name="connsiteX6" fmla="*/ 98292 w 97978"/>
                <a:gd name="connsiteY6" fmla="*/ 50337 h 117669"/>
                <a:gd name="connsiteX7" fmla="*/ 52974 w 97978"/>
                <a:gd name="connsiteY7" fmla="*/ 90 h 117669"/>
                <a:gd name="connsiteX8" fmla="*/ 314 w 97978"/>
                <a:gd name="connsiteY8" fmla="*/ 58540 h 117669"/>
                <a:gd name="connsiteX9" fmla="*/ 56012 w 97978"/>
                <a:gd name="connsiteY9" fmla="*/ 117760 h 117669"/>
                <a:gd name="connsiteX10" fmla="*/ 98292 w 97978"/>
                <a:gd name="connsiteY10" fmla="*/ 84433 h 117669"/>
                <a:gd name="connsiteX11" fmla="*/ 95001 w 97978"/>
                <a:gd name="connsiteY11" fmla="*/ 81356 h 117669"/>
                <a:gd name="connsiteX12" fmla="*/ 91710 w 97978"/>
                <a:gd name="connsiteY12" fmla="*/ 84946 h 117669"/>
                <a:gd name="connsiteX13" fmla="*/ 57531 w 97978"/>
                <a:gd name="connsiteY13" fmla="*/ 111351 h 117669"/>
                <a:gd name="connsiteX14" fmla="*/ 28922 w 97978"/>
                <a:gd name="connsiteY14" fmla="*/ 94174 h 117669"/>
                <a:gd name="connsiteX15" fmla="*/ 21327 w 97978"/>
                <a:gd name="connsiteY15" fmla="*/ 55720 h 11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78" h="117669">
                  <a:moveTo>
                    <a:pt x="21580" y="50337"/>
                  </a:moveTo>
                  <a:cubicBezTo>
                    <a:pt x="23099" y="12139"/>
                    <a:pt x="44366" y="5730"/>
                    <a:pt x="52974" y="5730"/>
                  </a:cubicBezTo>
                  <a:cubicBezTo>
                    <a:pt x="79051" y="5730"/>
                    <a:pt x="81583" y="40339"/>
                    <a:pt x="81583" y="50337"/>
                  </a:cubicBezTo>
                  <a:lnTo>
                    <a:pt x="21580" y="50337"/>
                  </a:lnTo>
                  <a:close/>
                  <a:moveTo>
                    <a:pt x="21327" y="55720"/>
                  </a:moveTo>
                  <a:lnTo>
                    <a:pt x="91963" y="55720"/>
                  </a:lnTo>
                  <a:cubicBezTo>
                    <a:pt x="97533" y="55720"/>
                    <a:pt x="98292" y="55720"/>
                    <a:pt x="98292" y="50337"/>
                  </a:cubicBezTo>
                  <a:cubicBezTo>
                    <a:pt x="98292" y="24957"/>
                    <a:pt x="84621" y="90"/>
                    <a:pt x="52974" y="90"/>
                  </a:cubicBezTo>
                  <a:cubicBezTo>
                    <a:pt x="23606" y="90"/>
                    <a:pt x="314" y="26495"/>
                    <a:pt x="314" y="58540"/>
                  </a:cubicBezTo>
                  <a:cubicBezTo>
                    <a:pt x="314" y="92893"/>
                    <a:pt x="26897" y="117760"/>
                    <a:pt x="56012" y="117760"/>
                  </a:cubicBezTo>
                  <a:cubicBezTo>
                    <a:pt x="86899" y="117760"/>
                    <a:pt x="98292" y="89304"/>
                    <a:pt x="98292" y="84433"/>
                  </a:cubicBezTo>
                  <a:cubicBezTo>
                    <a:pt x="98292" y="81869"/>
                    <a:pt x="96267" y="81356"/>
                    <a:pt x="95001" y="81356"/>
                  </a:cubicBezTo>
                  <a:cubicBezTo>
                    <a:pt x="92722" y="81356"/>
                    <a:pt x="92216" y="82895"/>
                    <a:pt x="91710" y="84946"/>
                  </a:cubicBezTo>
                  <a:cubicBezTo>
                    <a:pt x="82849" y="111351"/>
                    <a:pt x="60063" y="111351"/>
                    <a:pt x="57531" y="111351"/>
                  </a:cubicBezTo>
                  <a:cubicBezTo>
                    <a:pt x="44872" y="111351"/>
                    <a:pt x="34745" y="103660"/>
                    <a:pt x="28922" y="94174"/>
                  </a:cubicBezTo>
                  <a:cubicBezTo>
                    <a:pt x="21327" y="81869"/>
                    <a:pt x="21327" y="64949"/>
                    <a:pt x="21327" y="55720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206472FC-5AA3-1822-0E26-D35628895F8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042340" y="7251828"/>
              <a:ext cx="127599" cy="110491"/>
            </a:xfrm>
            <a:custGeom>
              <a:avLst/>
              <a:gdLst>
                <a:gd name="connsiteX0" fmla="*/ 69941 w 127599"/>
                <a:gd name="connsiteY0" fmla="*/ 50337 h 110491"/>
                <a:gd name="connsiteX1" fmla="*/ 93233 w 127599"/>
                <a:gd name="connsiteY1" fmla="*/ 21368 h 110491"/>
                <a:gd name="connsiteX2" fmla="*/ 123361 w 127599"/>
                <a:gd name="connsiteY2" fmla="*/ 8037 h 110491"/>
                <a:gd name="connsiteX3" fmla="*/ 123361 w 127599"/>
                <a:gd name="connsiteY3" fmla="*/ 90 h 110491"/>
                <a:gd name="connsiteX4" fmla="*/ 102601 w 127599"/>
                <a:gd name="connsiteY4" fmla="*/ 859 h 110491"/>
                <a:gd name="connsiteX5" fmla="*/ 78296 w 127599"/>
                <a:gd name="connsiteY5" fmla="*/ 90 h 110491"/>
                <a:gd name="connsiteX6" fmla="*/ 78296 w 127599"/>
                <a:gd name="connsiteY6" fmla="*/ 8037 h 110491"/>
                <a:gd name="connsiteX7" fmla="*/ 85638 w 127599"/>
                <a:gd name="connsiteY7" fmla="*/ 15985 h 110491"/>
                <a:gd name="connsiteX8" fmla="*/ 81840 w 127599"/>
                <a:gd name="connsiteY8" fmla="*/ 24957 h 110491"/>
                <a:gd name="connsiteX9" fmla="*/ 66143 w 127599"/>
                <a:gd name="connsiteY9" fmla="*/ 44953 h 110491"/>
                <a:gd name="connsiteX10" fmla="*/ 46396 w 127599"/>
                <a:gd name="connsiteY10" fmla="*/ 19061 h 110491"/>
                <a:gd name="connsiteX11" fmla="*/ 44117 w 127599"/>
                <a:gd name="connsiteY11" fmla="*/ 14446 h 110491"/>
                <a:gd name="connsiteX12" fmla="*/ 52978 w 127599"/>
                <a:gd name="connsiteY12" fmla="*/ 8037 h 110491"/>
                <a:gd name="connsiteX13" fmla="*/ 52978 w 127599"/>
                <a:gd name="connsiteY13" fmla="*/ 90 h 110491"/>
                <a:gd name="connsiteX14" fmla="*/ 25636 w 127599"/>
                <a:gd name="connsiteY14" fmla="*/ 859 h 110491"/>
                <a:gd name="connsiteX15" fmla="*/ 1584 w 127599"/>
                <a:gd name="connsiteY15" fmla="*/ 90 h 110491"/>
                <a:gd name="connsiteX16" fmla="*/ 1584 w 127599"/>
                <a:gd name="connsiteY16" fmla="*/ 8037 h 110491"/>
                <a:gd name="connsiteX17" fmla="*/ 31459 w 127599"/>
                <a:gd name="connsiteY17" fmla="*/ 23675 h 110491"/>
                <a:gd name="connsiteX18" fmla="*/ 56523 w 127599"/>
                <a:gd name="connsiteY18" fmla="*/ 56746 h 110491"/>
                <a:gd name="connsiteX19" fmla="*/ 32724 w 127599"/>
                <a:gd name="connsiteY19" fmla="*/ 87253 h 110491"/>
                <a:gd name="connsiteX20" fmla="*/ 318 w 127599"/>
                <a:gd name="connsiteY20" fmla="*/ 102634 h 110491"/>
                <a:gd name="connsiteX21" fmla="*/ 318 w 127599"/>
                <a:gd name="connsiteY21" fmla="*/ 110582 h 110491"/>
                <a:gd name="connsiteX22" fmla="*/ 21332 w 127599"/>
                <a:gd name="connsiteY22" fmla="*/ 109812 h 110491"/>
                <a:gd name="connsiteX23" fmla="*/ 45383 w 127599"/>
                <a:gd name="connsiteY23" fmla="*/ 110582 h 110491"/>
                <a:gd name="connsiteX24" fmla="*/ 45383 w 127599"/>
                <a:gd name="connsiteY24" fmla="*/ 102634 h 110491"/>
                <a:gd name="connsiteX25" fmla="*/ 38041 w 127599"/>
                <a:gd name="connsiteY25" fmla="*/ 94687 h 110491"/>
                <a:gd name="connsiteX26" fmla="*/ 60827 w 127599"/>
                <a:gd name="connsiteY26" fmla="*/ 62129 h 110491"/>
                <a:gd name="connsiteX27" fmla="*/ 80068 w 127599"/>
                <a:gd name="connsiteY27" fmla="*/ 87765 h 110491"/>
                <a:gd name="connsiteX28" fmla="*/ 85385 w 127599"/>
                <a:gd name="connsiteY28" fmla="*/ 96225 h 110491"/>
                <a:gd name="connsiteX29" fmla="*/ 76270 w 127599"/>
                <a:gd name="connsiteY29" fmla="*/ 102634 h 110491"/>
                <a:gd name="connsiteX30" fmla="*/ 76270 w 127599"/>
                <a:gd name="connsiteY30" fmla="*/ 110582 h 110491"/>
                <a:gd name="connsiteX31" fmla="*/ 103613 w 127599"/>
                <a:gd name="connsiteY31" fmla="*/ 109812 h 110491"/>
                <a:gd name="connsiteX32" fmla="*/ 127918 w 127599"/>
                <a:gd name="connsiteY32" fmla="*/ 110582 h 110491"/>
                <a:gd name="connsiteX33" fmla="*/ 127918 w 127599"/>
                <a:gd name="connsiteY33" fmla="*/ 102634 h 110491"/>
                <a:gd name="connsiteX34" fmla="*/ 103866 w 127599"/>
                <a:gd name="connsiteY34" fmla="*/ 94687 h 110491"/>
                <a:gd name="connsiteX35" fmla="*/ 69941 w 127599"/>
                <a:gd name="connsiteY35" fmla="*/ 50337 h 1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599" h="110491">
                  <a:moveTo>
                    <a:pt x="69941" y="50337"/>
                  </a:moveTo>
                  <a:cubicBezTo>
                    <a:pt x="77536" y="40595"/>
                    <a:pt x="87157" y="28033"/>
                    <a:pt x="93233" y="21368"/>
                  </a:cubicBezTo>
                  <a:cubicBezTo>
                    <a:pt x="101082" y="12139"/>
                    <a:pt x="111462" y="8294"/>
                    <a:pt x="123361" y="8037"/>
                  </a:cubicBezTo>
                  <a:lnTo>
                    <a:pt x="123361" y="90"/>
                  </a:lnTo>
                  <a:cubicBezTo>
                    <a:pt x="116778" y="603"/>
                    <a:pt x="109183" y="859"/>
                    <a:pt x="102601" y="859"/>
                  </a:cubicBezTo>
                  <a:cubicBezTo>
                    <a:pt x="95005" y="859"/>
                    <a:pt x="81587" y="347"/>
                    <a:pt x="78296" y="90"/>
                  </a:cubicBezTo>
                  <a:lnTo>
                    <a:pt x="78296" y="8037"/>
                  </a:lnTo>
                  <a:cubicBezTo>
                    <a:pt x="83613" y="8550"/>
                    <a:pt x="85638" y="11883"/>
                    <a:pt x="85638" y="15985"/>
                  </a:cubicBezTo>
                  <a:cubicBezTo>
                    <a:pt x="85638" y="20086"/>
                    <a:pt x="83106" y="23419"/>
                    <a:pt x="81840" y="24957"/>
                  </a:cubicBezTo>
                  <a:lnTo>
                    <a:pt x="66143" y="44953"/>
                  </a:lnTo>
                  <a:lnTo>
                    <a:pt x="46396" y="19061"/>
                  </a:lnTo>
                  <a:cubicBezTo>
                    <a:pt x="44117" y="16497"/>
                    <a:pt x="44117" y="15985"/>
                    <a:pt x="44117" y="14446"/>
                  </a:cubicBezTo>
                  <a:cubicBezTo>
                    <a:pt x="44117" y="10601"/>
                    <a:pt x="47915" y="8294"/>
                    <a:pt x="52978" y="8037"/>
                  </a:cubicBezTo>
                  <a:lnTo>
                    <a:pt x="52978" y="90"/>
                  </a:lnTo>
                  <a:cubicBezTo>
                    <a:pt x="46396" y="347"/>
                    <a:pt x="29686" y="859"/>
                    <a:pt x="25636" y="859"/>
                  </a:cubicBezTo>
                  <a:cubicBezTo>
                    <a:pt x="20319" y="859"/>
                    <a:pt x="8420" y="603"/>
                    <a:pt x="1584" y="90"/>
                  </a:cubicBezTo>
                  <a:lnTo>
                    <a:pt x="1584" y="8037"/>
                  </a:lnTo>
                  <a:cubicBezTo>
                    <a:pt x="19306" y="8037"/>
                    <a:pt x="19559" y="8294"/>
                    <a:pt x="31459" y="23675"/>
                  </a:cubicBezTo>
                  <a:lnTo>
                    <a:pt x="56523" y="56746"/>
                  </a:lnTo>
                  <a:lnTo>
                    <a:pt x="32724" y="87253"/>
                  </a:lnTo>
                  <a:cubicBezTo>
                    <a:pt x="20572" y="102122"/>
                    <a:pt x="5635" y="102634"/>
                    <a:pt x="318" y="102634"/>
                  </a:cubicBezTo>
                  <a:lnTo>
                    <a:pt x="318" y="110582"/>
                  </a:lnTo>
                  <a:cubicBezTo>
                    <a:pt x="6901" y="110069"/>
                    <a:pt x="14749" y="109812"/>
                    <a:pt x="21332" y="109812"/>
                  </a:cubicBezTo>
                  <a:cubicBezTo>
                    <a:pt x="28674" y="109812"/>
                    <a:pt x="39307" y="110325"/>
                    <a:pt x="45383" y="110582"/>
                  </a:cubicBezTo>
                  <a:lnTo>
                    <a:pt x="45383" y="102634"/>
                  </a:lnTo>
                  <a:cubicBezTo>
                    <a:pt x="39813" y="101865"/>
                    <a:pt x="38041" y="98533"/>
                    <a:pt x="38041" y="94687"/>
                  </a:cubicBezTo>
                  <a:cubicBezTo>
                    <a:pt x="38041" y="89047"/>
                    <a:pt x="45383" y="80587"/>
                    <a:pt x="60827" y="62129"/>
                  </a:cubicBezTo>
                  <a:lnTo>
                    <a:pt x="80068" y="87765"/>
                  </a:lnTo>
                  <a:cubicBezTo>
                    <a:pt x="82093" y="90585"/>
                    <a:pt x="85385" y="94687"/>
                    <a:pt x="85385" y="96225"/>
                  </a:cubicBezTo>
                  <a:cubicBezTo>
                    <a:pt x="85385" y="98533"/>
                    <a:pt x="83106" y="102378"/>
                    <a:pt x="76270" y="102634"/>
                  </a:cubicBezTo>
                  <a:lnTo>
                    <a:pt x="76270" y="110582"/>
                  </a:lnTo>
                  <a:cubicBezTo>
                    <a:pt x="83866" y="110325"/>
                    <a:pt x="98043" y="109812"/>
                    <a:pt x="103613" y="109812"/>
                  </a:cubicBezTo>
                  <a:cubicBezTo>
                    <a:pt x="110449" y="109812"/>
                    <a:pt x="120323" y="110069"/>
                    <a:pt x="127918" y="110582"/>
                  </a:cubicBezTo>
                  <a:lnTo>
                    <a:pt x="127918" y="102634"/>
                  </a:lnTo>
                  <a:cubicBezTo>
                    <a:pt x="114247" y="102634"/>
                    <a:pt x="109690" y="102122"/>
                    <a:pt x="103866" y="94687"/>
                  </a:cubicBezTo>
                  <a:lnTo>
                    <a:pt x="69941" y="50337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3E1407AA-37B2-98F9-7357-ED7F7B9543B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180012" y="7249008"/>
              <a:ext cx="124815" cy="163045"/>
            </a:xfrm>
            <a:custGeom>
              <a:avLst/>
              <a:gdLst>
                <a:gd name="connsiteX0" fmla="*/ 36780 w 124815"/>
                <a:gd name="connsiteY0" fmla="*/ 17010 h 163045"/>
                <a:gd name="connsiteX1" fmla="*/ 36780 w 124815"/>
                <a:gd name="connsiteY1" fmla="*/ 90 h 163045"/>
                <a:gd name="connsiteX2" fmla="*/ 323 w 124815"/>
                <a:gd name="connsiteY2" fmla="*/ 2910 h 163045"/>
                <a:gd name="connsiteX3" fmla="*/ 323 w 124815"/>
                <a:gd name="connsiteY3" fmla="*/ 10857 h 163045"/>
                <a:gd name="connsiteX4" fmla="*/ 20071 w 124815"/>
                <a:gd name="connsiteY4" fmla="*/ 23675 h 163045"/>
                <a:gd name="connsiteX5" fmla="*/ 20071 w 124815"/>
                <a:gd name="connsiteY5" fmla="*/ 143652 h 163045"/>
                <a:gd name="connsiteX6" fmla="*/ 323 w 124815"/>
                <a:gd name="connsiteY6" fmla="*/ 155188 h 163045"/>
                <a:gd name="connsiteX7" fmla="*/ 323 w 124815"/>
                <a:gd name="connsiteY7" fmla="*/ 163135 h 163045"/>
                <a:gd name="connsiteX8" fmla="*/ 28679 w 124815"/>
                <a:gd name="connsiteY8" fmla="*/ 162366 h 163045"/>
                <a:gd name="connsiteX9" fmla="*/ 57288 w 124815"/>
                <a:gd name="connsiteY9" fmla="*/ 163135 h 163045"/>
                <a:gd name="connsiteX10" fmla="*/ 57288 w 124815"/>
                <a:gd name="connsiteY10" fmla="*/ 155188 h 163045"/>
                <a:gd name="connsiteX11" fmla="*/ 37540 w 124815"/>
                <a:gd name="connsiteY11" fmla="*/ 143652 h 163045"/>
                <a:gd name="connsiteX12" fmla="*/ 37540 w 124815"/>
                <a:gd name="connsiteY12" fmla="*/ 100584 h 163045"/>
                <a:gd name="connsiteX13" fmla="*/ 37540 w 124815"/>
                <a:gd name="connsiteY13" fmla="*/ 98276 h 163045"/>
                <a:gd name="connsiteX14" fmla="*/ 68680 w 124815"/>
                <a:gd name="connsiteY14" fmla="*/ 116221 h 163045"/>
                <a:gd name="connsiteX15" fmla="*/ 125138 w 124815"/>
                <a:gd name="connsiteY15" fmla="*/ 58028 h 163045"/>
                <a:gd name="connsiteX16" fmla="*/ 72225 w 124815"/>
                <a:gd name="connsiteY16" fmla="*/ 90 h 163045"/>
                <a:gd name="connsiteX17" fmla="*/ 36780 w 124815"/>
                <a:gd name="connsiteY17" fmla="*/ 17010 h 163045"/>
                <a:gd name="connsiteX18" fmla="*/ 37540 w 124815"/>
                <a:gd name="connsiteY18" fmla="*/ 84176 h 163045"/>
                <a:gd name="connsiteX19" fmla="*/ 37540 w 124815"/>
                <a:gd name="connsiteY19" fmla="*/ 27008 h 163045"/>
                <a:gd name="connsiteX20" fmla="*/ 70200 w 124815"/>
                <a:gd name="connsiteY20" fmla="*/ 6499 h 163045"/>
                <a:gd name="connsiteX21" fmla="*/ 104125 w 124815"/>
                <a:gd name="connsiteY21" fmla="*/ 58028 h 163045"/>
                <a:gd name="connsiteX22" fmla="*/ 67668 w 124815"/>
                <a:gd name="connsiteY22" fmla="*/ 110582 h 163045"/>
                <a:gd name="connsiteX23" fmla="*/ 41084 w 124815"/>
                <a:gd name="connsiteY23" fmla="*/ 94944 h 163045"/>
                <a:gd name="connsiteX24" fmla="*/ 37540 w 124815"/>
                <a:gd name="connsiteY24" fmla="*/ 84176 h 16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815" h="163045">
                  <a:moveTo>
                    <a:pt x="36780" y="17010"/>
                  </a:moveTo>
                  <a:lnTo>
                    <a:pt x="36780" y="90"/>
                  </a:lnTo>
                  <a:lnTo>
                    <a:pt x="323" y="2910"/>
                  </a:lnTo>
                  <a:lnTo>
                    <a:pt x="323" y="10857"/>
                  </a:lnTo>
                  <a:cubicBezTo>
                    <a:pt x="18299" y="10857"/>
                    <a:pt x="20071" y="12395"/>
                    <a:pt x="20071" y="23675"/>
                  </a:cubicBezTo>
                  <a:lnTo>
                    <a:pt x="20071" y="143652"/>
                  </a:lnTo>
                  <a:cubicBezTo>
                    <a:pt x="20071" y="155188"/>
                    <a:pt x="17286" y="155188"/>
                    <a:pt x="323" y="155188"/>
                  </a:cubicBezTo>
                  <a:lnTo>
                    <a:pt x="323" y="163135"/>
                  </a:lnTo>
                  <a:cubicBezTo>
                    <a:pt x="8931" y="162879"/>
                    <a:pt x="22096" y="162366"/>
                    <a:pt x="28679" y="162366"/>
                  </a:cubicBezTo>
                  <a:cubicBezTo>
                    <a:pt x="35515" y="162366"/>
                    <a:pt x="48427" y="162879"/>
                    <a:pt x="57288" y="163135"/>
                  </a:cubicBezTo>
                  <a:lnTo>
                    <a:pt x="57288" y="155188"/>
                  </a:lnTo>
                  <a:cubicBezTo>
                    <a:pt x="40325" y="155188"/>
                    <a:pt x="37540" y="155188"/>
                    <a:pt x="37540" y="143652"/>
                  </a:cubicBezTo>
                  <a:lnTo>
                    <a:pt x="37540" y="100584"/>
                  </a:lnTo>
                  <a:lnTo>
                    <a:pt x="37540" y="98276"/>
                  </a:lnTo>
                  <a:cubicBezTo>
                    <a:pt x="38806" y="102378"/>
                    <a:pt x="49439" y="116221"/>
                    <a:pt x="68680" y="116221"/>
                  </a:cubicBezTo>
                  <a:cubicBezTo>
                    <a:pt x="98808" y="116221"/>
                    <a:pt x="125138" y="91098"/>
                    <a:pt x="125138" y="58028"/>
                  </a:cubicBezTo>
                  <a:cubicBezTo>
                    <a:pt x="125138" y="25470"/>
                    <a:pt x="100580" y="90"/>
                    <a:pt x="72225" y="90"/>
                  </a:cubicBezTo>
                  <a:cubicBezTo>
                    <a:pt x="52477" y="90"/>
                    <a:pt x="41844" y="11370"/>
                    <a:pt x="36780" y="17010"/>
                  </a:cubicBezTo>
                  <a:close/>
                  <a:moveTo>
                    <a:pt x="37540" y="84176"/>
                  </a:moveTo>
                  <a:lnTo>
                    <a:pt x="37540" y="27008"/>
                  </a:lnTo>
                  <a:cubicBezTo>
                    <a:pt x="44882" y="13934"/>
                    <a:pt x="57288" y="6499"/>
                    <a:pt x="70200" y="6499"/>
                  </a:cubicBezTo>
                  <a:cubicBezTo>
                    <a:pt x="88681" y="6499"/>
                    <a:pt x="104125" y="29059"/>
                    <a:pt x="104125" y="58028"/>
                  </a:cubicBezTo>
                  <a:cubicBezTo>
                    <a:pt x="104125" y="89047"/>
                    <a:pt x="86403" y="110582"/>
                    <a:pt x="67668" y="110582"/>
                  </a:cubicBezTo>
                  <a:cubicBezTo>
                    <a:pt x="57541" y="110582"/>
                    <a:pt x="47920" y="105454"/>
                    <a:pt x="41084" y="94944"/>
                  </a:cubicBezTo>
                  <a:cubicBezTo>
                    <a:pt x="37540" y="89560"/>
                    <a:pt x="37540" y="89304"/>
                    <a:pt x="37540" y="84176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97CECEA0-2DF3-3D12-3849-BF44A9C7104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408430" y="6990593"/>
              <a:ext cx="124561" cy="615008"/>
            </a:xfrm>
            <a:custGeom>
              <a:avLst/>
              <a:gdLst>
                <a:gd name="connsiteX0" fmla="*/ 124892 w 124561"/>
                <a:gd name="connsiteY0" fmla="*/ 612521 h 615008"/>
                <a:gd name="connsiteX1" fmla="*/ 123880 w 124561"/>
                <a:gd name="connsiteY1" fmla="*/ 610214 h 615008"/>
                <a:gd name="connsiteX2" fmla="*/ 80587 w 124561"/>
                <a:gd name="connsiteY2" fmla="*/ 555866 h 615008"/>
                <a:gd name="connsiteX3" fmla="*/ 21344 w 124561"/>
                <a:gd name="connsiteY3" fmla="*/ 307709 h 615008"/>
                <a:gd name="connsiteX4" fmla="*/ 72232 w 124561"/>
                <a:gd name="connsiteY4" fmla="*/ 73395 h 615008"/>
                <a:gd name="connsiteX5" fmla="*/ 124133 w 124561"/>
                <a:gd name="connsiteY5" fmla="*/ 4691 h 615008"/>
                <a:gd name="connsiteX6" fmla="*/ 124892 w 124561"/>
                <a:gd name="connsiteY6" fmla="*/ 2640 h 615008"/>
                <a:gd name="connsiteX7" fmla="*/ 119576 w 124561"/>
                <a:gd name="connsiteY7" fmla="*/ 76 h 615008"/>
                <a:gd name="connsiteX8" fmla="*/ 111727 w 124561"/>
                <a:gd name="connsiteY8" fmla="*/ 3922 h 615008"/>
                <a:gd name="connsiteX9" fmla="*/ 331 w 124561"/>
                <a:gd name="connsiteY9" fmla="*/ 307452 h 615008"/>
                <a:gd name="connsiteX10" fmla="*/ 87423 w 124561"/>
                <a:gd name="connsiteY10" fmla="*/ 586373 h 615008"/>
                <a:gd name="connsiteX11" fmla="*/ 112487 w 124561"/>
                <a:gd name="connsiteY11" fmla="*/ 612009 h 615008"/>
                <a:gd name="connsiteX12" fmla="*/ 119576 w 124561"/>
                <a:gd name="connsiteY12" fmla="*/ 615085 h 615008"/>
                <a:gd name="connsiteX13" fmla="*/ 124892 w 124561"/>
                <a:gd name="connsiteY13" fmla="*/ 612521 h 61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61" h="615008">
                  <a:moveTo>
                    <a:pt x="124892" y="612521"/>
                  </a:moveTo>
                  <a:cubicBezTo>
                    <a:pt x="124892" y="611496"/>
                    <a:pt x="124386" y="610983"/>
                    <a:pt x="123880" y="610214"/>
                  </a:cubicBezTo>
                  <a:cubicBezTo>
                    <a:pt x="114512" y="600729"/>
                    <a:pt x="97550" y="583553"/>
                    <a:pt x="80587" y="555866"/>
                  </a:cubicBezTo>
                  <a:cubicBezTo>
                    <a:pt x="39826" y="489725"/>
                    <a:pt x="21344" y="406408"/>
                    <a:pt x="21344" y="307709"/>
                  </a:cubicBezTo>
                  <a:cubicBezTo>
                    <a:pt x="21344" y="238748"/>
                    <a:pt x="30458" y="149791"/>
                    <a:pt x="72232" y="73395"/>
                  </a:cubicBezTo>
                  <a:cubicBezTo>
                    <a:pt x="92233" y="36992"/>
                    <a:pt x="112993" y="15970"/>
                    <a:pt x="124133" y="4691"/>
                  </a:cubicBezTo>
                  <a:cubicBezTo>
                    <a:pt x="124892" y="3922"/>
                    <a:pt x="124892" y="3409"/>
                    <a:pt x="124892" y="2640"/>
                  </a:cubicBezTo>
                  <a:cubicBezTo>
                    <a:pt x="124892" y="76"/>
                    <a:pt x="123120" y="76"/>
                    <a:pt x="119576" y="76"/>
                  </a:cubicBezTo>
                  <a:cubicBezTo>
                    <a:pt x="116031" y="76"/>
                    <a:pt x="115525" y="76"/>
                    <a:pt x="111727" y="3922"/>
                  </a:cubicBezTo>
                  <a:cubicBezTo>
                    <a:pt x="26914" y="82111"/>
                    <a:pt x="331" y="199525"/>
                    <a:pt x="331" y="307452"/>
                  </a:cubicBezTo>
                  <a:cubicBezTo>
                    <a:pt x="331" y="408202"/>
                    <a:pt x="23116" y="509721"/>
                    <a:pt x="87423" y="586373"/>
                  </a:cubicBezTo>
                  <a:cubicBezTo>
                    <a:pt x="92486" y="592269"/>
                    <a:pt x="102107" y="602780"/>
                    <a:pt x="112487" y="612009"/>
                  </a:cubicBezTo>
                  <a:cubicBezTo>
                    <a:pt x="115525" y="615085"/>
                    <a:pt x="116031" y="615085"/>
                    <a:pt x="119576" y="615085"/>
                  </a:cubicBezTo>
                  <a:cubicBezTo>
                    <a:pt x="123120" y="615085"/>
                    <a:pt x="124892" y="615085"/>
                    <a:pt x="124892" y="612521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E1A83C6E-3784-BFF6-5CEB-5558475FA7A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563149" y="7293102"/>
              <a:ext cx="154689" cy="10254"/>
            </a:xfrm>
            <a:custGeom>
              <a:avLst/>
              <a:gdLst>
                <a:gd name="connsiteX0" fmla="*/ 146166 w 154689"/>
                <a:gd name="connsiteY0" fmla="*/ 10345 h 10254"/>
                <a:gd name="connsiteX1" fmla="*/ 155028 w 154689"/>
                <a:gd name="connsiteY1" fmla="*/ 5217 h 10254"/>
                <a:gd name="connsiteX2" fmla="*/ 146166 w 154689"/>
                <a:gd name="connsiteY2" fmla="*/ 90 h 10254"/>
                <a:gd name="connsiteX3" fmla="*/ 9199 w 154689"/>
                <a:gd name="connsiteY3" fmla="*/ 90 h 10254"/>
                <a:gd name="connsiteX4" fmla="*/ 338 w 154689"/>
                <a:gd name="connsiteY4" fmla="*/ 5217 h 10254"/>
                <a:gd name="connsiteX5" fmla="*/ 9199 w 154689"/>
                <a:gd name="connsiteY5" fmla="*/ 10345 h 10254"/>
                <a:gd name="connsiteX6" fmla="*/ 146166 w 154689"/>
                <a:gd name="connsiteY6" fmla="*/ 10345 h 1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89" h="10254">
                  <a:moveTo>
                    <a:pt x="146166" y="10345"/>
                  </a:moveTo>
                  <a:cubicBezTo>
                    <a:pt x="150470" y="10345"/>
                    <a:pt x="155028" y="10345"/>
                    <a:pt x="155028" y="5217"/>
                  </a:cubicBezTo>
                  <a:cubicBezTo>
                    <a:pt x="155028" y="90"/>
                    <a:pt x="150470" y="90"/>
                    <a:pt x="146166" y="90"/>
                  </a:cubicBezTo>
                  <a:lnTo>
                    <a:pt x="9199" y="90"/>
                  </a:lnTo>
                  <a:cubicBezTo>
                    <a:pt x="4895" y="90"/>
                    <a:pt x="338" y="90"/>
                    <a:pt x="338" y="5217"/>
                  </a:cubicBezTo>
                  <a:cubicBezTo>
                    <a:pt x="338" y="10345"/>
                    <a:pt x="4895" y="10345"/>
                    <a:pt x="9199" y="10345"/>
                  </a:cubicBezTo>
                  <a:lnTo>
                    <a:pt x="146166" y="1034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1FBD7581-CB06-7123-8E18-85A90E4B8DB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822910" y="7075578"/>
              <a:ext cx="167601" cy="116131"/>
            </a:xfrm>
            <a:custGeom>
              <a:avLst/>
              <a:gdLst>
                <a:gd name="connsiteX0" fmla="*/ 109973 w 167601"/>
                <a:gd name="connsiteY0" fmla="*/ 26489 h 116131"/>
                <a:gd name="connsiteX1" fmla="*/ 113771 w 167601"/>
                <a:gd name="connsiteY1" fmla="*/ 9825 h 116131"/>
                <a:gd name="connsiteX2" fmla="*/ 106429 w 167601"/>
                <a:gd name="connsiteY2" fmla="*/ 2903 h 116131"/>
                <a:gd name="connsiteX3" fmla="*/ 97061 w 167601"/>
                <a:gd name="connsiteY3" fmla="*/ 10082 h 116131"/>
                <a:gd name="connsiteX4" fmla="*/ 82630 w 167601"/>
                <a:gd name="connsiteY4" fmla="*/ 67506 h 116131"/>
                <a:gd name="connsiteX5" fmla="*/ 80352 w 167601"/>
                <a:gd name="connsiteY5" fmla="*/ 84426 h 116131"/>
                <a:gd name="connsiteX6" fmla="*/ 80605 w 167601"/>
                <a:gd name="connsiteY6" fmla="*/ 89041 h 116131"/>
                <a:gd name="connsiteX7" fmla="*/ 57313 w 167601"/>
                <a:gd name="connsiteY7" fmla="*/ 110575 h 116131"/>
                <a:gd name="connsiteX8" fmla="*/ 37059 w 167601"/>
                <a:gd name="connsiteY8" fmla="*/ 87246 h 116131"/>
                <a:gd name="connsiteX9" fmla="*/ 50224 w 167601"/>
                <a:gd name="connsiteY9" fmla="*/ 37512 h 116131"/>
                <a:gd name="connsiteX10" fmla="*/ 54528 w 167601"/>
                <a:gd name="connsiteY10" fmla="*/ 21105 h 116131"/>
                <a:gd name="connsiteX11" fmla="*/ 33768 w 167601"/>
                <a:gd name="connsiteY11" fmla="*/ 83 h 116131"/>
                <a:gd name="connsiteX12" fmla="*/ 349 w 167601"/>
                <a:gd name="connsiteY12" fmla="*/ 39563 h 116131"/>
                <a:gd name="connsiteX13" fmla="*/ 3387 w 167601"/>
                <a:gd name="connsiteY13" fmla="*/ 42127 h 116131"/>
                <a:gd name="connsiteX14" fmla="*/ 7438 w 167601"/>
                <a:gd name="connsiteY14" fmla="*/ 37512 h 116131"/>
                <a:gd name="connsiteX15" fmla="*/ 33008 w 167601"/>
                <a:gd name="connsiteY15" fmla="*/ 5723 h 116131"/>
                <a:gd name="connsiteX16" fmla="*/ 39338 w 167601"/>
                <a:gd name="connsiteY16" fmla="*/ 14183 h 116131"/>
                <a:gd name="connsiteX17" fmla="*/ 34780 w 167601"/>
                <a:gd name="connsiteY17" fmla="*/ 32129 h 116131"/>
                <a:gd name="connsiteX18" fmla="*/ 20603 w 167601"/>
                <a:gd name="connsiteY18" fmla="*/ 83913 h 116131"/>
                <a:gd name="connsiteX19" fmla="*/ 56553 w 167601"/>
                <a:gd name="connsiteY19" fmla="*/ 116215 h 116131"/>
                <a:gd name="connsiteX20" fmla="*/ 82884 w 167601"/>
                <a:gd name="connsiteY20" fmla="*/ 98270 h 116131"/>
                <a:gd name="connsiteX21" fmla="*/ 114530 w 167601"/>
                <a:gd name="connsiteY21" fmla="*/ 116215 h 116131"/>
                <a:gd name="connsiteX22" fmla="*/ 151241 w 167601"/>
                <a:gd name="connsiteY22" fmla="*/ 84682 h 116131"/>
                <a:gd name="connsiteX23" fmla="*/ 167950 w 167601"/>
                <a:gd name="connsiteY23" fmla="*/ 18029 h 116131"/>
                <a:gd name="connsiteX24" fmla="*/ 156811 w 167601"/>
                <a:gd name="connsiteY24" fmla="*/ 83 h 116131"/>
                <a:gd name="connsiteX25" fmla="*/ 144152 w 167601"/>
                <a:gd name="connsiteY25" fmla="*/ 12389 h 116131"/>
                <a:gd name="connsiteX26" fmla="*/ 147949 w 167601"/>
                <a:gd name="connsiteY26" fmla="*/ 19310 h 116131"/>
                <a:gd name="connsiteX27" fmla="*/ 157064 w 167601"/>
                <a:gd name="connsiteY27" fmla="*/ 41101 h 116131"/>
                <a:gd name="connsiteX28" fmla="*/ 143139 w 167601"/>
                <a:gd name="connsiteY28" fmla="*/ 88015 h 116131"/>
                <a:gd name="connsiteX29" fmla="*/ 115290 w 167601"/>
                <a:gd name="connsiteY29" fmla="*/ 110575 h 116131"/>
                <a:gd name="connsiteX30" fmla="*/ 96555 w 167601"/>
                <a:gd name="connsiteY30" fmla="*/ 88271 h 116131"/>
                <a:gd name="connsiteX31" fmla="*/ 99340 w 167601"/>
                <a:gd name="connsiteY31" fmla="*/ 69557 h 116131"/>
                <a:gd name="connsiteX32" fmla="*/ 109973 w 167601"/>
                <a:gd name="connsiteY32" fmla="*/ 26489 h 1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601" h="116131">
                  <a:moveTo>
                    <a:pt x="109973" y="26489"/>
                  </a:moveTo>
                  <a:cubicBezTo>
                    <a:pt x="111239" y="20849"/>
                    <a:pt x="113771" y="11363"/>
                    <a:pt x="113771" y="9825"/>
                  </a:cubicBezTo>
                  <a:cubicBezTo>
                    <a:pt x="113771" y="5211"/>
                    <a:pt x="110226" y="2903"/>
                    <a:pt x="106429" y="2903"/>
                  </a:cubicBezTo>
                  <a:cubicBezTo>
                    <a:pt x="103391" y="2903"/>
                    <a:pt x="98834" y="4954"/>
                    <a:pt x="97061" y="10082"/>
                  </a:cubicBezTo>
                  <a:cubicBezTo>
                    <a:pt x="96302" y="11876"/>
                    <a:pt x="84403" y="60841"/>
                    <a:pt x="82630" y="67506"/>
                  </a:cubicBezTo>
                  <a:cubicBezTo>
                    <a:pt x="80858" y="75197"/>
                    <a:pt x="80352" y="79812"/>
                    <a:pt x="80352" y="84426"/>
                  </a:cubicBezTo>
                  <a:cubicBezTo>
                    <a:pt x="80352" y="87246"/>
                    <a:pt x="80352" y="87759"/>
                    <a:pt x="80605" y="89041"/>
                  </a:cubicBezTo>
                  <a:cubicBezTo>
                    <a:pt x="74782" y="102628"/>
                    <a:pt x="67187" y="110575"/>
                    <a:pt x="57313" y="110575"/>
                  </a:cubicBezTo>
                  <a:cubicBezTo>
                    <a:pt x="37059" y="110575"/>
                    <a:pt x="37059" y="91604"/>
                    <a:pt x="37059" y="87246"/>
                  </a:cubicBezTo>
                  <a:cubicBezTo>
                    <a:pt x="37059" y="79042"/>
                    <a:pt x="38325" y="69044"/>
                    <a:pt x="50224" y="37512"/>
                  </a:cubicBezTo>
                  <a:cubicBezTo>
                    <a:pt x="53009" y="29821"/>
                    <a:pt x="54528" y="26232"/>
                    <a:pt x="54528" y="21105"/>
                  </a:cubicBezTo>
                  <a:cubicBezTo>
                    <a:pt x="54528" y="9569"/>
                    <a:pt x="46173" y="83"/>
                    <a:pt x="33768" y="83"/>
                  </a:cubicBezTo>
                  <a:cubicBezTo>
                    <a:pt x="9716" y="83"/>
                    <a:pt x="349" y="37256"/>
                    <a:pt x="349" y="39563"/>
                  </a:cubicBezTo>
                  <a:cubicBezTo>
                    <a:pt x="349" y="42127"/>
                    <a:pt x="2880" y="42127"/>
                    <a:pt x="3387" y="42127"/>
                  </a:cubicBezTo>
                  <a:cubicBezTo>
                    <a:pt x="5918" y="42127"/>
                    <a:pt x="6172" y="41614"/>
                    <a:pt x="7438" y="37512"/>
                  </a:cubicBezTo>
                  <a:cubicBezTo>
                    <a:pt x="14273" y="13671"/>
                    <a:pt x="24147" y="5723"/>
                    <a:pt x="33008" y="5723"/>
                  </a:cubicBezTo>
                  <a:cubicBezTo>
                    <a:pt x="35287" y="5723"/>
                    <a:pt x="39338" y="5980"/>
                    <a:pt x="39338" y="14183"/>
                  </a:cubicBezTo>
                  <a:cubicBezTo>
                    <a:pt x="39338" y="20592"/>
                    <a:pt x="36553" y="27770"/>
                    <a:pt x="34780" y="32129"/>
                  </a:cubicBezTo>
                  <a:cubicBezTo>
                    <a:pt x="23641" y="62379"/>
                    <a:pt x="20603" y="74172"/>
                    <a:pt x="20603" y="83913"/>
                  </a:cubicBezTo>
                  <a:cubicBezTo>
                    <a:pt x="20603" y="107242"/>
                    <a:pt x="37565" y="116215"/>
                    <a:pt x="56553" y="116215"/>
                  </a:cubicBezTo>
                  <a:cubicBezTo>
                    <a:pt x="60857" y="116215"/>
                    <a:pt x="72757" y="116215"/>
                    <a:pt x="82884" y="98270"/>
                  </a:cubicBezTo>
                  <a:cubicBezTo>
                    <a:pt x="89466" y="114677"/>
                    <a:pt x="106935" y="116215"/>
                    <a:pt x="114530" y="116215"/>
                  </a:cubicBezTo>
                  <a:cubicBezTo>
                    <a:pt x="133518" y="116215"/>
                    <a:pt x="144658" y="100064"/>
                    <a:pt x="151241" y="84682"/>
                  </a:cubicBezTo>
                  <a:cubicBezTo>
                    <a:pt x="159849" y="64686"/>
                    <a:pt x="167950" y="30334"/>
                    <a:pt x="167950" y="18029"/>
                  </a:cubicBezTo>
                  <a:cubicBezTo>
                    <a:pt x="167950" y="3929"/>
                    <a:pt x="161114" y="83"/>
                    <a:pt x="156811" y="83"/>
                  </a:cubicBezTo>
                  <a:cubicBezTo>
                    <a:pt x="150481" y="83"/>
                    <a:pt x="144152" y="6749"/>
                    <a:pt x="144152" y="12389"/>
                  </a:cubicBezTo>
                  <a:cubicBezTo>
                    <a:pt x="144152" y="15721"/>
                    <a:pt x="145671" y="17260"/>
                    <a:pt x="147949" y="19310"/>
                  </a:cubicBezTo>
                  <a:cubicBezTo>
                    <a:pt x="150734" y="22130"/>
                    <a:pt x="157064" y="28796"/>
                    <a:pt x="157064" y="41101"/>
                  </a:cubicBezTo>
                  <a:cubicBezTo>
                    <a:pt x="157064" y="49817"/>
                    <a:pt x="149722" y="74941"/>
                    <a:pt x="143139" y="88015"/>
                  </a:cubicBezTo>
                  <a:cubicBezTo>
                    <a:pt x="136557" y="101602"/>
                    <a:pt x="127695" y="110575"/>
                    <a:pt x="115290" y="110575"/>
                  </a:cubicBezTo>
                  <a:cubicBezTo>
                    <a:pt x="103391" y="110575"/>
                    <a:pt x="96555" y="102884"/>
                    <a:pt x="96555" y="88271"/>
                  </a:cubicBezTo>
                  <a:cubicBezTo>
                    <a:pt x="96555" y="81093"/>
                    <a:pt x="98327" y="73146"/>
                    <a:pt x="99340" y="69557"/>
                  </a:cubicBezTo>
                  <a:lnTo>
                    <a:pt x="109973" y="26489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9F3F4668-2B28-C0E7-4D92-FD4F4C9CA93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014798" y="6976702"/>
              <a:ext cx="78332" cy="119156"/>
            </a:xfrm>
            <a:custGeom>
              <a:avLst/>
              <a:gdLst>
                <a:gd name="connsiteX0" fmla="*/ 78688 w 78332"/>
                <a:gd name="connsiteY0" fmla="*/ 86576 h 119156"/>
                <a:gd name="connsiteX1" fmla="*/ 72663 w 78332"/>
                <a:gd name="connsiteY1" fmla="*/ 86576 h 119156"/>
                <a:gd name="connsiteX2" fmla="*/ 68055 w 78332"/>
                <a:gd name="connsiteY2" fmla="*/ 102906 h 119156"/>
                <a:gd name="connsiteX3" fmla="*/ 50510 w 78332"/>
                <a:gd name="connsiteY3" fmla="*/ 103983 h 119156"/>
                <a:gd name="connsiteX4" fmla="*/ 17901 w 78332"/>
                <a:gd name="connsiteY4" fmla="*/ 103983 h 119156"/>
                <a:gd name="connsiteX5" fmla="*/ 53345 w 78332"/>
                <a:gd name="connsiteY5" fmla="*/ 73835 h 119156"/>
                <a:gd name="connsiteX6" fmla="*/ 78688 w 78332"/>
                <a:gd name="connsiteY6" fmla="*/ 35073 h 119156"/>
                <a:gd name="connsiteX7" fmla="*/ 37218 w 78332"/>
                <a:gd name="connsiteY7" fmla="*/ 80 h 119156"/>
                <a:gd name="connsiteX8" fmla="*/ 356 w 78332"/>
                <a:gd name="connsiteY8" fmla="*/ 32202 h 119156"/>
                <a:gd name="connsiteX9" fmla="*/ 9749 w 78332"/>
                <a:gd name="connsiteY9" fmla="*/ 42251 h 119156"/>
                <a:gd name="connsiteX10" fmla="*/ 19142 w 78332"/>
                <a:gd name="connsiteY10" fmla="*/ 32740 h 119156"/>
                <a:gd name="connsiteX11" fmla="*/ 8685 w 78332"/>
                <a:gd name="connsiteY11" fmla="*/ 23229 h 119156"/>
                <a:gd name="connsiteX12" fmla="*/ 34560 w 78332"/>
                <a:gd name="connsiteY12" fmla="*/ 6540 h 119156"/>
                <a:gd name="connsiteX13" fmla="*/ 61498 w 78332"/>
                <a:gd name="connsiteY13" fmla="*/ 35073 h 119156"/>
                <a:gd name="connsiteX14" fmla="*/ 44839 w 78332"/>
                <a:gd name="connsiteY14" fmla="*/ 69528 h 119156"/>
                <a:gd name="connsiteX15" fmla="*/ 2128 w 78332"/>
                <a:gd name="connsiteY15" fmla="*/ 112238 h 119156"/>
                <a:gd name="connsiteX16" fmla="*/ 356 w 78332"/>
                <a:gd name="connsiteY16" fmla="*/ 119236 h 119156"/>
                <a:gd name="connsiteX17" fmla="*/ 73372 w 78332"/>
                <a:gd name="connsiteY17" fmla="*/ 119236 h 119156"/>
                <a:gd name="connsiteX18" fmla="*/ 78688 w 78332"/>
                <a:gd name="connsiteY18" fmla="*/ 86576 h 1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32" h="119156">
                  <a:moveTo>
                    <a:pt x="78688" y="86576"/>
                  </a:moveTo>
                  <a:lnTo>
                    <a:pt x="72663" y="86576"/>
                  </a:lnTo>
                  <a:cubicBezTo>
                    <a:pt x="72131" y="90524"/>
                    <a:pt x="70359" y="101111"/>
                    <a:pt x="68055" y="102906"/>
                  </a:cubicBezTo>
                  <a:cubicBezTo>
                    <a:pt x="66637" y="103983"/>
                    <a:pt x="52991" y="103983"/>
                    <a:pt x="50510" y="103983"/>
                  </a:cubicBezTo>
                  <a:lnTo>
                    <a:pt x="17901" y="103983"/>
                  </a:lnTo>
                  <a:cubicBezTo>
                    <a:pt x="36509" y="87294"/>
                    <a:pt x="42712" y="82269"/>
                    <a:pt x="53345" y="73835"/>
                  </a:cubicBezTo>
                  <a:cubicBezTo>
                    <a:pt x="66460" y="63247"/>
                    <a:pt x="78688" y="52121"/>
                    <a:pt x="78688" y="35073"/>
                  </a:cubicBezTo>
                  <a:cubicBezTo>
                    <a:pt x="78688" y="13359"/>
                    <a:pt x="59903" y="80"/>
                    <a:pt x="37218" y="80"/>
                  </a:cubicBezTo>
                  <a:cubicBezTo>
                    <a:pt x="15243" y="80"/>
                    <a:pt x="356" y="15692"/>
                    <a:pt x="356" y="32202"/>
                  </a:cubicBezTo>
                  <a:cubicBezTo>
                    <a:pt x="356" y="41354"/>
                    <a:pt x="7977" y="42251"/>
                    <a:pt x="9749" y="42251"/>
                  </a:cubicBezTo>
                  <a:cubicBezTo>
                    <a:pt x="14002" y="42251"/>
                    <a:pt x="19142" y="39200"/>
                    <a:pt x="19142" y="32740"/>
                  </a:cubicBezTo>
                  <a:cubicBezTo>
                    <a:pt x="19142" y="29510"/>
                    <a:pt x="17901" y="23229"/>
                    <a:pt x="8685" y="23229"/>
                  </a:cubicBezTo>
                  <a:cubicBezTo>
                    <a:pt x="14179" y="10488"/>
                    <a:pt x="26230" y="6540"/>
                    <a:pt x="34560" y="6540"/>
                  </a:cubicBezTo>
                  <a:cubicBezTo>
                    <a:pt x="52282" y="6540"/>
                    <a:pt x="61498" y="20537"/>
                    <a:pt x="61498" y="35073"/>
                  </a:cubicBezTo>
                  <a:cubicBezTo>
                    <a:pt x="61498" y="50685"/>
                    <a:pt x="50510" y="63068"/>
                    <a:pt x="44839" y="69528"/>
                  </a:cubicBezTo>
                  <a:lnTo>
                    <a:pt x="2128" y="112238"/>
                  </a:lnTo>
                  <a:cubicBezTo>
                    <a:pt x="356" y="113853"/>
                    <a:pt x="356" y="114212"/>
                    <a:pt x="356" y="119236"/>
                  </a:cubicBezTo>
                  <a:lnTo>
                    <a:pt x="73372" y="119236"/>
                  </a:lnTo>
                  <a:lnTo>
                    <a:pt x="78688" y="86576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C95FDD27-6323-E7B1-389A-34497763CC9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1005149" y="7136641"/>
              <a:ext cx="53698" cy="120771"/>
            </a:xfrm>
            <a:custGeom>
              <a:avLst/>
              <a:gdLst>
                <a:gd name="connsiteX0" fmla="*/ 49446 w 53698"/>
                <a:gd name="connsiteY0" fmla="*/ 6905 h 120771"/>
                <a:gd name="connsiteX1" fmla="*/ 42357 w 53698"/>
                <a:gd name="connsiteY1" fmla="*/ 86 h 120771"/>
                <a:gd name="connsiteX2" fmla="*/ 32433 w 53698"/>
                <a:gd name="connsiteY2" fmla="*/ 9956 h 120771"/>
                <a:gd name="connsiteX3" fmla="*/ 39522 w 53698"/>
                <a:gd name="connsiteY3" fmla="*/ 16775 h 120771"/>
                <a:gd name="connsiteX4" fmla="*/ 49446 w 53698"/>
                <a:gd name="connsiteY4" fmla="*/ 6905 h 120771"/>
                <a:gd name="connsiteX5" fmla="*/ 13293 w 53698"/>
                <a:gd name="connsiteY5" fmla="*/ 98067 h 120771"/>
                <a:gd name="connsiteX6" fmla="*/ 11698 w 53698"/>
                <a:gd name="connsiteY6" fmla="*/ 105604 h 120771"/>
                <a:gd name="connsiteX7" fmla="*/ 28534 w 53698"/>
                <a:gd name="connsiteY7" fmla="*/ 120857 h 120771"/>
                <a:gd name="connsiteX8" fmla="*/ 54054 w 53698"/>
                <a:gd name="connsiteY8" fmla="*/ 93401 h 120771"/>
                <a:gd name="connsiteX9" fmla="*/ 51219 w 53698"/>
                <a:gd name="connsiteY9" fmla="*/ 91068 h 120771"/>
                <a:gd name="connsiteX10" fmla="*/ 47851 w 53698"/>
                <a:gd name="connsiteY10" fmla="*/ 94119 h 120771"/>
                <a:gd name="connsiteX11" fmla="*/ 29066 w 53698"/>
                <a:gd name="connsiteY11" fmla="*/ 115833 h 120771"/>
                <a:gd name="connsiteX12" fmla="*/ 24635 w 53698"/>
                <a:gd name="connsiteY12" fmla="*/ 109552 h 120771"/>
                <a:gd name="connsiteX13" fmla="*/ 27471 w 53698"/>
                <a:gd name="connsiteY13" fmla="*/ 98067 h 120771"/>
                <a:gd name="connsiteX14" fmla="*/ 33142 w 53698"/>
                <a:gd name="connsiteY14" fmla="*/ 83711 h 120771"/>
                <a:gd name="connsiteX15" fmla="*/ 41826 w 53698"/>
                <a:gd name="connsiteY15" fmla="*/ 60920 h 120771"/>
                <a:gd name="connsiteX16" fmla="*/ 42889 w 53698"/>
                <a:gd name="connsiteY16" fmla="*/ 55178 h 120771"/>
                <a:gd name="connsiteX17" fmla="*/ 26053 w 53698"/>
                <a:gd name="connsiteY17" fmla="*/ 39924 h 120771"/>
                <a:gd name="connsiteX18" fmla="*/ 356 w 53698"/>
                <a:gd name="connsiteY18" fmla="*/ 67381 h 120771"/>
                <a:gd name="connsiteX19" fmla="*/ 3369 w 53698"/>
                <a:gd name="connsiteY19" fmla="*/ 69714 h 120771"/>
                <a:gd name="connsiteX20" fmla="*/ 6559 w 53698"/>
                <a:gd name="connsiteY20" fmla="*/ 66842 h 120771"/>
                <a:gd name="connsiteX21" fmla="*/ 25521 w 53698"/>
                <a:gd name="connsiteY21" fmla="*/ 44949 h 120771"/>
                <a:gd name="connsiteX22" fmla="*/ 29952 w 53698"/>
                <a:gd name="connsiteY22" fmla="*/ 51230 h 120771"/>
                <a:gd name="connsiteX23" fmla="*/ 24458 w 53698"/>
                <a:gd name="connsiteY23" fmla="*/ 69175 h 120771"/>
                <a:gd name="connsiteX24" fmla="*/ 13293 w 53698"/>
                <a:gd name="connsiteY24" fmla="*/ 98067 h 12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98" h="120771">
                  <a:moveTo>
                    <a:pt x="49446" y="6905"/>
                  </a:moveTo>
                  <a:cubicBezTo>
                    <a:pt x="49446" y="4034"/>
                    <a:pt x="47320" y="86"/>
                    <a:pt x="42357" y="86"/>
                  </a:cubicBezTo>
                  <a:cubicBezTo>
                    <a:pt x="37572" y="86"/>
                    <a:pt x="32433" y="4752"/>
                    <a:pt x="32433" y="9956"/>
                  </a:cubicBezTo>
                  <a:cubicBezTo>
                    <a:pt x="32433" y="13007"/>
                    <a:pt x="34737" y="16775"/>
                    <a:pt x="39522" y="16775"/>
                  </a:cubicBezTo>
                  <a:cubicBezTo>
                    <a:pt x="44661" y="16775"/>
                    <a:pt x="49446" y="11750"/>
                    <a:pt x="49446" y="6905"/>
                  </a:cubicBezTo>
                  <a:close/>
                  <a:moveTo>
                    <a:pt x="13293" y="98067"/>
                  </a:moveTo>
                  <a:cubicBezTo>
                    <a:pt x="12584" y="100400"/>
                    <a:pt x="11698" y="102553"/>
                    <a:pt x="11698" y="105604"/>
                  </a:cubicBezTo>
                  <a:cubicBezTo>
                    <a:pt x="11698" y="114038"/>
                    <a:pt x="18787" y="120857"/>
                    <a:pt x="28534" y="120857"/>
                  </a:cubicBezTo>
                  <a:cubicBezTo>
                    <a:pt x="46256" y="120857"/>
                    <a:pt x="54054" y="96093"/>
                    <a:pt x="54054" y="93401"/>
                  </a:cubicBezTo>
                  <a:cubicBezTo>
                    <a:pt x="54054" y="91068"/>
                    <a:pt x="51750" y="91068"/>
                    <a:pt x="51219" y="91068"/>
                  </a:cubicBezTo>
                  <a:cubicBezTo>
                    <a:pt x="48737" y="91068"/>
                    <a:pt x="48560" y="92145"/>
                    <a:pt x="47851" y="94119"/>
                  </a:cubicBezTo>
                  <a:cubicBezTo>
                    <a:pt x="43775" y="108475"/>
                    <a:pt x="35977" y="115833"/>
                    <a:pt x="29066" y="115833"/>
                  </a:cubicBezTo>
                  <a:cubicBezTo>
                    <a:pt x="25521" y="115833"/>
                    <a:pt x="24635" y="113500"/>
                    <a:pt x="24635" y="109552"/>
                  </a:cubicBezTo>
                  <a:cubicBezTo>
                    <a:pt x="24635" y="105425"/>
                    <a:pt x="25876" y="102015"/>
                    <a:pt x="27471" y="98067"/>
                  </a:cubicBezTo>
                  <a:cubicBezTo>
                    <a:pt x="29243" y="93222"/>
                    <a:pt x="31192" y="88377"/>
                    <a:pt x="33142" y="83711"/>
                  </a:cubicBezTo>
                  <a:cubicBezTo>
                    <a:pt x="34737" y="79404"/>
                    <a:pt x="41117" y="63074"/>
                    <a:pt x="41826" y="60920"/>
                  </a:cubicBezTo>
                  <a:cubicBezTo>
                    <a:pt x="42357" y="59126"/>
                    <a:pt x="42889" y="56972"/>
                    <a:pt x="42889" y="55178"/>
                  </a:cubicBezTo>
                  <a:cubicBezTo>
                    <a:pt x="42889" y="46744"/>
                    <a:pt x="35800" y="39924"/>
                    <a:pt x="26053" y="39924"/>
                  </a:cubicBezTo>
                  <a:cubicBezTo>
                    <a:pt x="8508" y="39924"/>
                    <a:pt x="356" y="64330"/>
                    <a:pt x="356" y="67381"/>
                  </a:cubicBezTo>
                  <a:cubicBezTo>
                    <a:pt x="356" y="69714"/>
                    <a:pt x="2837" y="69714"/>
                    <a:pt x="3369" y="69714"/>
                  </a:cubicBezTo>
                  <a:cubicBezTo>
                    <a:pt x="5850" y="69714"/>
                    <a:pt x="6027" y="68816"/>
                    <a:pt x="6559" y="66842"/>
                  </a:cubicBezTo>
                  <a:cubicBezTo>
                    <a:pt x="11166" y="51409"/>
                    <a:pt x="18964" y="44949"/>
                    <a:pt x="25521" y="44949"/>
                  </a:cubicBezTo>
                  <a:cubicBezTo>
                    <a:pt x="28357" y="44949"/>
                    <a:pt x="29952" y="46385"/>
                    <a:pt x="29952" y="51230"/>
                  </a:cubicBezTo>
                  <a:cubicBezTo>
                    <a:pt x="29952" y="55357"/>
                    <a:pt x="28889" y="58049"/>
                    <a:pt x="24458" y="69175"/>
                  </a:cubicBezTo>
                  <a:lnTo>
                    <a:pt x="13293" y="98067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F3336083-748C-B04F-32B1-3660B710167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769431" y="7293102"/>
              <a:ext cx="393915" cy="10253"/>
            </a:xfrm>
            <a:custGeom>
              <a:avLst/>
              <a:gdLst>
                <a:gd name="connsiteX0" fmla="*/ 0 w 393915"/>
                <a:gd name="connsiteY0" fmla="*/ 0 h 10253"/>
                <a:gd name="connsiteX1" fmla="*/ 393915 w 393915"/>
                <a:gd name="connsiteY1" fmla="*/ 0 h 10253"/>
                <a:gd name="connsiteX2" fmla="*/ 393915 w 393915"/>
                <a:gd name="connsiteY2" fmla="*/ 10254 h 10253"/>
                <a:gd name="connsiteX3" fmla="*/ 0 w 393915"/>
                <a:gd name="connsiteY3" fmla="*/ 10254 h 1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915" h="10253">
                  <a:moveTo>
                    <a:pt x="0" y="0"/>
                  </a:moveTo>
                  <a:lnTo>
                    <a:pt x="393915" y="0"/>
                  </a:lnTo>
                  <a:lnTo>
                    <a:pt x="393915" y="10254"/>
                  </a:lnTo>
                  <a:lnTo>
                    <a:pt x="0" y="10254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BA370535-AC37-4DE2-46A9-F86070B2695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782089" y="7367433"/>
              <a:ext cx="101016" cy="170736"/>
            </a:xfrm>
            <a:custGeom>
              <a:avLst/>
              <a:gdLst>
                <a:gd name="connsiteX0" fmla="*/ 19841 w 101016"/>
                <a:gd name="connsiteY0" fmla="*/ 151093 h 170736"/>
                <a:gd name="connsiteX1" fmla="*/ 46678 w 101016"/>
                <a:gd name="connsiteY1" fmla="*/ 124688 h 170736"/>
                <a:gd name="connsiteX2" fmla="*/ 101363 w 101016"/>
                <a:gd name="connsiteY2" fmla="*/ 49831 h 170736"/>
                <a:gd name="connsiteX3" fmla="*/ 47690 w 101016"/>
                <a:gd name="connsiteY3" fmla="*/ 97 h 170736"/>
                <a:gd name="connsiteX4" fmla="*/ 347 w 101016"/>
                <a:gd name="connsiteY4" fmla="*/ 46498 h 170736"/>
                <a:gd name="connsiteX5" fmla="*/ 13765 w 101016"/>
                <a:gd name="connsiteY5" fmla="*/ 60854 h 170736"/>
                <a:gd name="connsiteX6" fmla="*/ 26930 w 101016"/>
                <a:gd name="connsiteY6" fmla="*/ 47267 h 170736"/>
                <a:gd name="connsiteX7" fmla="*/ 13512 w 101016"/>
                <a:gd name="connsiteY7" fmla="*/ 33937 h 170736"/>
                <a:gd name="connsiteX8" fmla="*/ 10221 w 101016"/>
                <a:gd name="connsiteY8" fmla="*/ 34193 h 170736"/>
                <a:gd name="connsiteX9" fmla="*/ 44399 w 101016"/>
                <a:gd name="connsiteY9" fmla="*/ 8044 h 170736"/>
                <a:gd name="connsiteX10" fmla="*/ 78325 w 101016"/>
                <a:gd name="connsiteY10" fmla="*/ 49831 h 170736"/>
                <a:gd name="connsiteX11" fmla="*/ 51741 w 101016"/>
                <a:gd name="connsiteY11" fmla="*/ 106487 h 170736"/>
                <a:gd name="connsiteX12" fmla="*/ 3132 w 101016"/>
                <a:gd name="connsiteY12" fmla="*/ 161348 h 170736"/>
                <a:gd name="connsiteX13" fmla="*/ 347 w 101016"/>
                <a:gd name="connsiteY13" fmla="*/ 170833 h 170736"/>
                <a:gd name="connsiteX14" fmla="*/ 94275 w 101016"/>
                <a:gd name="connsiteY14" fmla="*/ 170833 h 170736"/>
                <a:gd name="connsiteX15" fmla="*/ 101363 w 101016"/>
                <a:gd name="connsiteY15" fmla="*/ 126226 h 170736"/>
                <a:gd name="connsiteX16" fmla="*/ 95034 w 101016"/>
                <a:gd name="connsiteY16" fmla="*/ 126226 h 170736"/>
                <a:gd name="connsiteX17" fmla="*/ 89464 w 101016"/>
                <a:gd name="connsiteY17" fmla="*/ 149042 h 170736"/>
                <a:gd name="connsiteX18" fmla="*/ 65413 w 101016"/>
                <a:gd name="connsiteY18" fmla="*/ 151093 h 170736"/>
                <a:gd name="connsiteX19" fmla="*/ 19841 w 101016"/>
                <a:gd name="connsiteY19" fmla="*/ 151093 h 17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016" h="170736">
                  <a:moveTo>
                    <a:pt x="19841" y="151093"/>
                  </a:moveTo>
                  <a:lnTo>
                    <a:pt x="46678" y="124688"/>
                  </a:lnTo>
                  <a:cubicBezTo>
                    <a:pt x="86173" y="89310"/>
                    <a:pt x="101363" y="75467"/>
                    <a:pt x="101363" y="49831"/>
                  </a:cubicBezTo>
                  <a:cubicBezTo>
                    <a:pt x="101363" y="20606"/>
                    <a:pt x="78578" y="97"/>
                    <a:pt x="47690" y="97"/>
                  </a:cubicBezTo>
                  <a:cubicBezTo>
                    <a:pt x="19082" y="97"/>
                    <a:pt x="347" y="23682"/>
                    <a:pt x="347" y="46498"/>
                  </a:cubicBezTo>
                  <a:cubicBezTo>
                    <a:pt x="347" y="60854"/>
                    <a:pt x="13006" y="60854"/>
                    <a:pt x="13765" y="60854"/>
                  </a:cubicBezTo>
                  <a:cubicBezTo>
                    <a:pt x="18069" y="60854"/>
                    <a:pt x="26930" y="57778"/>
                    <a:pt x="26930" y="47267"/>
                  </a:cubicBezTo>
                  <a:cubicBezTo>
                    <a:pt x="26930" y="40602"/>
                    <a:pt x="22373" y="33937"/>
                    <a:pt x="13512" y="33937"/>
                  </a:cubicBezTo>
                  <a:cubicBezTo>
                    <a:pt x="11487" y="33937"/>
                    <a:pt x="10980" y="33937"/>
                    <a:pt x="10221" y="34193"/>
                  </a:cubicBezTo>
                  <a:cubicBezTo>
                    <a:pt x="16044" y="17530"/>
                    <a:pt x="29715" y="8044"/>
                    <a:pt x="44399" y="8044"/>
                  </a:cubicBezTo>
                  <a:cubicBezTo>
                    <a:pt x="67438" y="8044"/>
                    <a:pt x="78325" y="28809"/>
                    <a:pt x="78325" y="49831"/>
                  </a:cubicBezTo>
                  <a:cubicBezTo>
                    <a:pt x="78325" y="70340"/>
                    <a:pt x="65666" y="90592"/>
                    <a:pt x="51741" y="106487"/>
                  </a:cubicBezTo>
                  <a:lnTo>
                    <a:pt x="3132" y="161348"/>
                  </a:lnTo>
                  <a:cubicBezTo>
                    <a:pt x="347" y="164168"/>
                    <a:pt x="347" y="164680"/>
                    <a:pt x="347" y="170833"/>
                  </a:cubicBezTo>
                  <a:lnTo>
                    <a:pt x="94275" y="170833"/>
                  </a:lnTo>
                  <a:lnTo>
                    <a:pt x="101363" y="126226"/>
                  </a:lnTo>
                  <a:lnTo>
                    <a:pt x="95034" y="126226"/>
                  </a:lnTo>
                  <a:cubicBezTo>
                    <a:pt x="93768" y="133917"/>
                    <a:pt x="91996" y="145197"/>
                    <a:pt x="89464" y="149042"/>
                  </a:cubicBezTo>
                  <a:cubicBezTo>
                    <a:pt x="87692" y="151093"/>
                    <a:pt x="70983" y="151093"/>
                    <a:pt x="65413" y="151093"/>
                  </a:cubicBezTo>
                  <a:lnTo>
                    <a:pt x="19841" y="151093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FEEFDEE1-7F20-1283-0BD5-949F0CDD1F5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905639" y="7427678"/>
              <a:ext cx="133929" cy="113311"/>
            </a:xfrm>
            <a:custGeom>
              <a:avLst/>
              <a:gdLst>
                <a:gd name="connsiteX0" fmla="*/ 121876 w 133929"/>
                <a:gd name="connsiteY0" fmla="*/ 14966 h 113311"/>
                <a:gd name="connsiteX1" fmla="*/ 134281 w 133929"/>
                <a:gd name="connsiteY1" fmla="*/ 6250 h 113311"/>
                <a:gd name="connsiteX2" fmla="*/ 124407 w 133929"/>
                <a:gd name="connsiteY2" fmla="*/ 97 h 113311"/>
                <a:gd name="connsiteX3" fmla="*/ 66684 w 133929"/>
                <a:gd name="connsiteY3" fmla="*/ 97 h 113311"/>
                <a:gd name="connsiteX4" fmla="*/ 352 w 133929"/>
                <a:gd name="connsiteY4" fmla="*/ 72903 h 113311"/>
                <a:gd name="connsiteX5" fmla="*/ 38328 w 133929"/>
                <a:gd name="connsiteY5" fmla="*/ 113408 h 113311"/>
                <a:gd name="connsiteX6" fmla="*/ 101875 w 133929"/>
                <a:gd name="connsiteY6" fmla="*/ 42909 h 113311"/>
                <a:gd name="connsiteX7" fmla="*/ 94026 w 133929"/>
                <a:gd name="connsiteY7" fmla="*/ 14966 h 113311"/>
                <a:gd name="connsiteX8" fmla="*/ 121876 w 133929"/>
                <a:gd name="connsiteY8" fmla="*/ 14966 h 113311"/>
                <a:gd name="connsiteX9" fmla="*/ 38581 w 133929"/>
                <a:gd name="connsiteY9" fmla="*/ 107768 h 113311"/>
                <a:gd name="connsiteX10" fmla="*/ 16049 w 133929"/>
                <a:gd name="connsiteY10" fmla="*/ 80081 h 113311"/>
                <a:gd name="connsiteX11" fmla="*/ 27948 w 133929"/>
                <a:gd name="connsiteY11" fmla="*/ 36244 h 113311"/>
                <a:gd name="connsiteX12" fmla="*/ 62380 w 133929"/>
                <a:gd name="connsiteY12" fmla="*/ 14966 h 113311"/>
                <a:gd name="connsiteX13" fmla="*/ 85672 w 133929"/>
                <a:gd name="connsiteY13" fmla="*/ 39833 h 113311"/>
                <a:gd name="connsiteX14" fmla="*/ 72000 w 133929"/>
                <a:gd name="connsiteY14" fmla="*/ 85978 h 113311"/>
                <a:gd name="connsiteX15" fmla="*/ 38581 w 133929"/>
                <a:gd name="connsiteY15" fmla="*/ 107768 h 1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929" h="113311">
                  <a:moveTo>
                    <a:pt x="121876" y="14966"/>
                  </a:moveTo>
                  <a:cubicBezTo>
                    <a:pt x="125167" y="14966"/>
                    <a:pt x="134281" y="14966"/>
                    <a:pt x="134281" y="6250"/>
                  </a:cubicBezTo>
                  <a:cubicBezTo>
                    <a:pt x="134281" y="97"/>
                    <a:pt x="128964" y="97"/>
                    <a:pt x="124407" y="97"/>
                  </a:cubicBezTo>
                  <a:lnTo>
                    <a:pt x="66684" y="97"/>
                  </a:lnTo>
                  <a:cubicBezTo>
                    <a:pt x="28454" y="97"/>
                    <a:pt x="352" y="42397"/>
                    <a:pt x="352" y="72903"/>
                  </a:cubicBezTo>
                  <a:cubicBezTo>
                    <a:pt x="352" y="95463"/>
                    <a:pt x="15289" y="113408"/>
                    <a:pt x="38328" y="113408"/>
                  </a:cubicBezTo>
                  <a:cubicBezTo>
                    <a:pt x="68203" y="113408"/>
                    <a:pt x="101875" y="82389"/>
                    <a:pt x="101875" y="42909"/>
                  </a:cubicBezTo>
                  <a:cubicBezTo>
                    <a:pt x="101875" y="38551"/>
                    <a:pt x="101875" y="26246"/>
                    <a:pt x="94026" y="14966"/>
                  </a:cubicBezTo>
                  <a:lnTo>
                    <a:pt x="121876" y="14966"/>
                  </a:lnTo>
                  <a:close/>
                  <a:moveTo>
                    <a:pt x="38581" y="107768"/>
                  </a:moveTo>
                  <a:cubicBezTo>
                    <a:pt x="26176" y="107768"/>
                    <a:pt x="16049" y="98539"/>
                    <a:pt x="16049" y="80081"/>
                  </a:cubicBezTo>
                  <a:cubicBezTo>
                    <a:pt x="16049" y="72391"/>
                    <a:pt x="19087" y="51369"/>
                    <a:pt x="27948" y="36244"/>
                  </a:cubicBezTo>
                  <a:cubicBezTo>
                    <a:pt x="38581" y="18555"/>
                    <a:pt x="53772" y="14966"/>
                    <a:pt x="62380" y="14966"/>
                  </a:cubicBezTo>
                  <a:cubicBezTo>
                    <a:pt x="83646" y="14966"/>
                    <a:pt x="85672" y="31886"/>
                    <a:pt x="85672" y="39833"/>
                  </a:cubicBezTo>
                  <a:cubicBezTo>
                    <a:pt x="85672" y="51882"/>
                    <a:pt x="80608" y="72903"/>
                    <a:pt x="72000" y="85978"/>
                  </a:cubicBezTo>
                  <a:cubicBezTo>
                    <a:pt x="62126" y="101103"/>
                    <a:pt x="48455" y="107768"/>
                    <a:pt x="38581" y="107768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FBB17B71-A1A8-1BA4-8243-DCA805B614B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060934" y="7344954"/>
              <a:ext cx="78332" cy="119156"/>
            </a:xfrm>
            <a:custGeom>
              <a:avLst/>
              <a:gdLst>
                <a:gd name="connsiteX0" fmla="*/ 78690 w 78332"/>
                <a:gd name="connsiteY0" fmla="*/ 86590 h 119156"/>
                <a:gd name="connsiteX1" fmla="*/ 72665 w 78332"/>
                <a:gd name="connsiteY1" fmla="*/ 86590 h 119156"/>
                <a:gd name="connsiteX2" fmla="*/ 68057 w 78332"/>
                <a:gd name="connsiteY2" fmla="*/ 102920 h 119156"/>
                <a:gd name="connsiteX3" fmla="*/ 50512 w 78332"/>
                <a:gd name="connsiteY3" fmla="*/ 103997 h 119156"/>
                <a:gd name="connsiteX4" fmla="*/ 17903 w 78332"/>
                <a:gd name="connsiteY4" fmla="*/ 103997 h 119156"/>
                <a:gd name="connsiteX5" fmla="*/ 53347 w 78332"/>
                <a:gd name="connsiteY5" fmla="*/ 73849 h 119156"/>
                <a:gd name="connsiteX6" fmla="*/ 78690 w 78332"/>
                <a:gd name="connsiteY6" fmla="*/ 35087 h 119156"/>
                <a:gd name="connsiteX7" fmla="*/ 37220 w 78332"/>
                <a:gd name="connsiteY7" fmla="*/ 94 h 119156"/>
                <a:gd name="connsiteX8" fmla="*/ 358 w 78332"/>
                <a:gd name="connsiteY8" fmla="*/ 32216 h 119156"/>
                <a:gd name="connsiteX9" fmla="*/ 9751 w 78332"/>
                <a:gd name="connsiteY9" fmla="*/ 42265 h 119156"/>
                <a:gd name="connsiteX10" fmla="*/ 19143 w 78332"/>
                <a:gd name="connsiteY10" fmla="*/ 32754 h 119156"/>
                <a:gd name="connsiteX11" fmla="*/ 8687 w 78332"/>
                <a:gd name="connsiteY11" fmla="*/ 23243 h 119156"/>
                <a:gd name="connsiteX12" fmla="*/ 34562 w 78332"/>
                <a:gd name="connsiteY12" fmla="*/ 6554 h 119156"/>
                <a:gd name="connsiteX13" fmla="*/ 61500 w 78332"/>
                <a:gd name="connsiteY13" fmla="*/ 35087 h 119156"/>
                <a:gd name="connsiteX14" fmla="*/ 44841 w 78332"/>
                <a:gd name="connsiteY14" fmla="*/ 69542 h 119156"/>
                <a:gd name="connsiteX15" fmla="*/ 2130 w 78332"/>
                <a:gd name="connsiteY15" fmla="*/ 112252 h 119156"/>
                <a:gd name="connsiteX16" fmla="*/ 358 w 78332"/>
                <a:gd name="connsiteY16" fmla="*/ 119250 h 119156"/>
                <a:gd name="connsiteX17" fmla="*/ 73373 w 78332"/>
                <a:gd name="connsiteY17" fmla="*/ 119250 h 119156"/>
                <a:gd name="connsiteX18" fmla="*/ 78690 w 78332"/>
                <a:gd name="connsiteY18" fmla="*/ 86590 h 1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32" h="119156">
                  <a:moveTo>
                    <a:pt x="78690" y="86590"/>
                  </a:moveTo>
                  <a:lnTo>
                    <a:pt x="72665" y="86590"/>
                  </a:lnTo>
                  <a:cubicBezTo>
                    <a:pt x="72133" y="90538"/>
                    <a:pt x="70361" y="101126"/>
                    <a:pt x="68057" y="102920"/>
                  </a:cubicBezTo>
                  <a:cubicBezTo>
                    <a:pt x="66639" y="103997"/>
                    <a:pt x="52993" y="103997"/>
                    <a:pt x="50512" y="103997"/>
                  </a:cubicBezTo>
                  <a:lnTo>
                    <a:pt x="17903" y="103997"/>
                  </a:lnTo>
                  <a:cubicBezTo>
                    <a:pt x="36511" y="87308"/>
                    <a:pt x="42714" y="82283"/>
                    <a:pt x="53347" y="73849"/>
                  </a:cubicBezTo>
                  <a:cubicBezTo>
                    <a:pt x="66462" y="63261"/>
                    <a:pt x="78690" y="52135"/>
                    <a:pt x="78690" y="35087"/>
                  </a:cubicBezTo>
                  <a:cubicBezTo>
                    <a:pt x="78690" y="13374"/>
                    <a:pt x="59905" y="94"/>
                    <a:pt x="37220" y="94"/>
                  </a:cubicBezTo>
                  <a:cubicBezTo>
                    <a:pt x="15245" y="94"/>
                    <a:pt x="358" y="15706"/>
                    <a:pt x="358" y="32216"/>
                  </a:cubicBezTo>
                  <a:cubicBezTo>
                    <a:pt x="358" y="41368"/>
                    <a:pt x="7978" y="42265"/>
                    <a:pt x="9751" y="42265"/>
                  </a:cubicBezTo>
                  <a:cubicBezTo>
                    <a:pt x="14004" y="42265"/>
                    <a:pt x="19143" y="39215"/>
                    <a:pt x="19143" y="32754"/>
                  </a:cubicBezTo>
                  <a:cubicBezTo>
                    <a:pt x="19143" y="29524"/>
                    <a:pt x="17903" y="23243"/>
                    <a:pt x="8687" y="23243"/>
                  </a:cubicBezTo>
                  <a:cubicBezTo>
                    <a:pt x="14181" y="10502"/>
                    <a:pt x="26232" y="6554"/>
                    <a:pt x="34562" y="6554"/>
                  </a:cubicBezTo>
                  <a:cubicBezTo>
                    <a:pt x="52284" y="6554"/>
                    <a:pt x="61500" y="20552"/>
                    <a:pt x="61500" y="35087"/>
                  </a:cubicBezTo>
                  <a:cubicBezTo>
                    <a:pt x="61500" y="50700"/>
                    <a:pt x="50512" y="63082"/>
                    <a:pt x="44841" y="69542"/>
                  </a:cubicBezTo>
                  <a:lnTo>
                    <a:pt x="2130" y="112252"/>
                  </a:lnTo>
                  <a:cubicBezTo>
                    <a:pt x="358" y="113867"/>
                    <a:pt x="358" y="114226"/>
                    <a:pt x="358" y="119250"/>
                  </a:cubicBezTo>
                  <a:lnTo>
                    <a:pt x="73373" y="119250"/>
                  </a:lnTo>
                  <a:lnTo>
                    <a:pt x="78690" y="86590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8A919E23-650C-AE92-C92A-1D045762942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202588" y="6990593"/>
              <a:ext cx="124561" cy="615008"/>
            </a:xfrm>
            <a:custGeom>
              <a:avLst/>
              <a:gdLst>
                <a:gd name="connsiteX0" fmla="*/ 124925 w 124561"/>
                <a:gd name="connsiteY0" fmla="*/ 307709 h 615008"/>
                <a:gd name="connsiteX1" fmla="*/ 37833 w 124561"/>
                <a:gd name="connsiteY1" fmla="*/ 28789 h 615008"/>
                <a:gd name="connsiteX2" fmla="*/ 12769 w 124561"/>
                <a:gd name="connsiteY2" fmla="*/ 3152 h 615008"/>
                <a:gd name="connsiteX3" fmla="*/ 5680 w 124561"/>
                <a:gd name="connsiteY3" fmla="*/ 76 h 615008"/>
                <a:gd name="connsiteX4" fmla="*/ 364 w 124561"/>
                <a:gd name="connsiteY4" fmla="*/ 2640 h 615008"/>
                <a:gd name="connsiteX5" fmla="*/ 1883 w 124561"/>
                <a:gd name="connsiteY5" fmla="*/ 5203 h 615008"/>
                <a:gd name="connsiteX6" fmla="*/ 44669 w 124561"/>
                <a:gd name="connsiteY6" fmla="*/ 59295 h 615008"/>
                <a:gd name="connsiteX7" fmla="*/ 103912 w 124561"/>
                <a:gd name="connsiteY7" fmla="*/ 307452 h 615008"/>
                <a:gd name="connsiteX8" fmla="*/ 53024 w 124561"/>
                <a:gd name="connsiteY8" fmla="*/ 541766 h 615008"/>
                <a:gd name="connsiteX9" fmla="*/ 1376 w 124561"/>
                <a:gd name="connsiteY9" fmla="*/ 610214 h 615008"/>
                <a:gd name="connsiteX10" fmla="*/ 364 w 124561"/>
                <a:gd name="connsiteY10" fmla="*/ 612521 h 615008"/>
                <a:gd name="connsiteX11" fmla="*/ 5680 w 124561"/>
                <a:gd name="connsiteY11" fmla="*/ 615085 h 615008"/>
                <a:gd name="connsiteX12" fmla="*/ 13529 w 124561"/>
                <a:gd name="connsiteY12" fmla="*/ 611240 h 615008"/>
                <a:gd name="connsiteX13" fmla="*/ 124925 w 124561"/>
                <a:gd name="connsiteY13" fmla="*/ 307709 h 61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61" h="615008">
                  <a:moveTo>
                    <a:pt x="124925" y="307709"/>
                  </a:moveTo>
                  <a:cubicBezTo>
                    <a:pt x="124925" y="206959"/>
                    <a:pt x="102140" y="105440"/>
                    <a:pt x="37833" y="28789"/>
                  </a:cubicBezTo>
                  <a:cubicBezTo>
                    <a:pt x="32770" y="22892"/>
                    <a:pt x="23149" y="12381"/>
                    <a:pt x="12769" y="3152"/>
                  </a:cubicBezTo>
                  <a:cubicBezTo>
                    <a:pt x="9731" y="76"/>
                    <a:pt x="9225" y="76"/>
                    <a:pt x="5680" y="76"/>
                  </a:cubicBezTo>
                  <a:cubicBezTo>
                    <a:pt x="2642" y="76"/>
                    <a:pt x="364" y="76"/>
                    <a:pt x="364" y="2640"/>
                  </a:cubicBezTo>
                  <a:cubicBezTo>
                    <a:pt x="364" y="3665"/>
                    <a:pt x="1376" y="4691"/>
                    <a:pt x="1883" y="5203"/>
                  </a:cubicBezTo>
                  <a:cubicBezTo>
                    <a:pt x="10744" y="14432"/>
                    <a:pt x="27706" y="31608"/>
                    <a:pt x="44669" y="59295"/>
                  </a:cubicBezTo>
                  <a:cubicBezTo>
                    <a:pt x="85430" y="125436"/>
                    <a:pt x="103912" y="208754"/>
                    <a:pt x="103912" y="307452"/>
                  </a:cubicBezTo>
                  <a:cubicBezTo>
                    <a:pt x="103912" y="376413"/>
                    <a:pt x="94798" y="465370"/>
                    <a:pt x="53024" y="541766"/>
                  </a:cubicBezTo>
                  <a:cubicBezTo>
                    <a:pt x="33023" y="578169"/>
                    <a:pt x="12010" y="599447"/>
                    <a:pt x="1376" y="610214"/>
                  </a:cubicBezTo>
                  <a:cubicBezTo>
                    <a:pt x="870" y="610983"/>
                    <a:pt x="364" y="611752"/>
                    <a:pt x="364" y="612521"/>
                  </a:cubicBezTo>
                  <a:cubicBezTo>
                    <a:pt x="364" y="615085"/>
                    <a:pt x="2642" y="615085"/>
                    <a:pt x="5680" y="615085"/>
                  </a:cubicBezTo>
                  <a:cubicBezTo>
                    <a:pt x="9225" y="615085"/>
                    <a:pt x="9731" y="615085"/>
                    <a:pt x="13529" y="611240"/>
                  </a:cubicBezTo>
                  <a:cubicBezTo>
                    <a:pt x="98342" y="533050"/>
                    <a:pt x="124925" y="415637"/>
                    <a:pt x="124925" y="307709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6F05A3A0-DBFB-5675-CDD2-15ED452DDDF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394524" y="7170049"/>
              <a:ext cx="58736" cy="256360"/>
            </a:xfrm>
            <a:custGeom>
              <a:avLst/>
              <a:gdLst>
                <a:gd name="connsiteX0" fmla="*/ 59107 w 58736"/>
                <a:gd name="connsiteY0" fmla="*/ 128270 h 256360"/>
                <a:gd name="connsiteX1" fmla="*/ 42398 w 58736"/>
                <a:gd name="connsiteY1" fmla="*/ 48286 h 256360"/>
                <a:gd name="connsiteX2" fmla="*/ 2903 w 58736"/>
                <a:gd name="connsiteY2" fmla="*/ 90 h 256360"/>
                <a:gd name="connsiteX3" fmla="*/ 371 w 58736"/>
                <a:gd name="connsiteY3" fmla="*/ 2654 h 256360"/>
                <a:gd name="connsiteX4" fmla="*/ 5181 w 58736"/>
                <a:gd name="connsiteY4" fmla="*/ 8550 h 256360"/>
                <a:gd name="connsiteX5" fmla="*/ 44423 w 58736"/>
                <a:gd name="connsiteY5" fmla="*/ 128270 h 256360"/>
                <a:gd name="connsiteX6" fmla="*/ 3662 w 58736"/>
                <a:gd name="connsiteY6" fmla="*/ 249529 h 256360"/>
                <a:gd name="connsiteX7" fmla="*/ 371 w 58736"/>
                <a:gd name="connsiteY7" fmla="*/ 253887 h 256360"/>
                <a:gd name="connsiteX8" fmla="*/ 2903 w 58736"/>
                <a:gd name="connsiteY8" fmla="*/ 256451 h 256360"/>
                <a:gd name="connsiteX9" fmla="*/ 43157 w 58736"/>
                <a:gd name="connsiteY9" fmla="*/ 206460 h 256360"/>
                <a:gd name="connsiteX10" fmla="*/ 59107 w 58736"/>
                <a:gd name="connsiteY10" fmla="*/ 128270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6" h="256360">
                  <a:moveTo>
                    <a:pt x="59107" y="128270"/>
                  </a:moveTo>
                  <a:cubicBezTo>
                    <a:pt x="59107" y="108274"/>
                    <a:pt x="56322" y="77255"/>
                    <a:pt x="42398" y="48286"/>
                  </a:cubicBezTo>
                  <a:cubicBezTo>
                    <a:pt x="27207" y="16754"/>
                    <a:pt x="5434" y="90"/>
                    <a:pt x="2903" y="90"/>
                  </a:cubicBezTo>
                  <a:cubicBezTo>
                    <a:pt x="1384" y="90"/>
                    <a:pt x="371" y="1116"/>
                    <a:pt x="371" y="2654"/>
                  </a:cubicBezTo>
                  <a:cubicBezTo>
                    <a:pt x="371" y="3423"/>
                    <a:pt x="371" y="3936"/>
                    <a:pt x="5181" y="8550"/>
                  </a:cubicBezTo>
                  <a:cubicBezTo>
                    <a:pt x="29992" y="33930"/>
                    <a:pt x="44423" y="74691"/>
                    <a:pt x="44423" y="128270"/>
                  </a:cubicBezTo>
                  <a:cubicBezTo>
                    <a:pt x="44423" y="172108"/>
                    <a:pt x="35056" y="217228"/>
                    <a:pt x="3662" y="249529"/>
                  </a:cubicBezTo>
                  <a:cubicBezTo>
                    <a:pt x="371" y="252605"/>
                    <a:pt x="371" y="253118"/>
                    <a:pt x="371" y="253887"/>
                  </a:cubicBezTo>
                  <a:cubicBezTo>
                    <a:pt x="371" y="255425"/>
                    <a:pt x="1384" y="256451"/>
                    <a:pt x="2903" y="256451"/>
                  </a:cubicBezTo>
                  <a:cubicBezTo>
                    <a:pt x="5434" y="256451"/>
                    <a:pt x="28220" y="239018"/>
                    <a:pt x="43157" y="206460"/>
                  </a:cubicBezTo>
                  <a:cubicBezTo>
                    <a:pt x="56069" y="178261"/>
                    <a:pt x="59107" y="149805"/>
                    <a:pt x="59107" y="128270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A662968D-163C-422D-DCF5-324EFE526E1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563052" y="7268235"/>
              <a:ext cx="168361" cy="59988"/>
            </a:xfrm>
            <a:custGeom>
              <a:avLst/>
              <a:gdLst>
                <a:gd name="connsiteX0" fmla="*/ 160131 w 168361"/>
                <a:gd name="connsiteY0" fmla="*/ 10345 h 59988"/>
                <a:gd name="connsiteX1" fmla="*/ 168739 w 168361"/>
                <a:gd name="connsiteY1" fmla="*/ 5217 h 59988"/>
                <a:gd name="connsiteX2" fmla="*/ 160384 w 168361"/>
                <a:gd name="connsiteY2" fmla="*/ 90 h 59988"/>
                <a:gd name="connsiteX3" fmla="*/ 8732 w 168361"/>
                <a:gd name="connsiteY3" fmla="*/ 90 h 59988"/>
                <a:gd name="connsiteX4" fmla="*/ 377 w 168361"/>
                <a:gd name="connsiteY4" fmla="*/ 5217 h 59988"/>
                <a:gd name="connsiteX5" fmla="*/ 8985 w 168361"/>
                <a:gd name="connsiteY5" fmla="*/ 10345 h 59988"/>
                <a:gd name="connsiteX6" fmla="*/ 160131 w 168361"/>
                <a:gd name="connsiteY6" fmla="*/ 10345 h 59988"/>
                <a:gd name="connsiteX7" fmla="*/ 160384 w 168361"/>
                <a:gd name="connsiteY7" fmla="*/ 60079 h 59988"/>
                <a:gd name="connsiteX8" fmla="*/ 168739 w 168361"/>
                <a:gd name="connsiteY8" fmla="*/ 54951 h 59988"/>
                <a:gd name="connsiteX9" fmla="*/ 160131 w 168361"/>
                <a:gd name="connsiteY9" fmla="*/ 49824 h 59988"/>
                <a:gd name="connsiteX10" fmla="*/ 8985 w 168361"/>
                <a:gd name="connsiteY10" fmla="*/ 49824 h 59988"/>
                <a:gd name="connsiteX11" fmla="*/ 377 w 168361"/>
                <a:gd name="connsiteY11" fmla="*/ 54951 h 59988"/>
                <a:gd name="connsiteX12" fmla="*/ 8732 w 168361"/>
                <a:gd name="connsiteY12" fmla="*/ 60079 h 59988"/>
                <a:gd name="connsiteX13" fmla="*/ 160384 w 168361"/>
                <a:gd name="connsiteY13" fmla="*/ 60079 h 5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361" h="59988">
                  <a:moveTo>
                    <a:pt x="160131" y="10345"/>
                  </a:moveTo>
                  <a:cubicBezTo>
                    <a:pt x="163928" y="10345"/>
                    <a:pt x="168739" y="10345"/>
                    <a:pt x="168739" y="5217"/>
                  </a:cubicBezTo>
                  <a:cubicBezTo>
                    <a:pt x="168739" y="90"/>
                    <a:pt x="163928" y="90"/>
                    <a:pt x="160384" y="90"/>
                  </a:cubicBezTo>
                  <a:lnTo>
                    <a:pt x="8732" y="90"/>
                  </a:lnTo>
                  <a:cubicBezTo>
                    <a:pt x="5188" y="90"/>
                    <a:pt x="377" y="90"/>
                    <a:pt x="377" y="5217"/>
                  </a:cubicBezTo>
                  <a:cubicBezTo>
                    <a:pt x="377" y="10345"/>
                    <a:pt x="5188" y="10345"/>
                    <a:pt x="8985" y="10345"/>
                  </a:cubicBezTo>
                  <a:lnTo>
                    <a:pt x="160131" y="10345"/>
                  </a:lnTo>
                  <a:close/>
                  <a:moveTo>
                    <a:pt x="160384" y="60079"/>
                  </a:moveTo>
                  <a:cubicBezTo>
                    <a:pt x="163928" y="60079"/>
                    <a:pt x="168739" y="60079"/>
                    <a:pt x="168739" y="54951"/>
                  </a:cubicBezTo>
                  <a:cubicBezTo>
                    <a:pt x="168739" y="49824"/>
                    <a:pt x="163928" y="49824"/>
                    <a:pt x="160131" y="49824"/>
                  </a:cubicBezTo>
                  <a:lnTo>
                    <a:pt x="8985" y="49824"/>
                  </a:lnTo>
                  <a:cubicBezTo>
                    <a:pt x="5188" y="49824"/>
                    <a:pt x="377" y="49824"/>
                    <a:pt x="377" y="54951"/>
                  </a:cubicBezTo>
                  <a:cubicBezTo>
                    <a:pt x="377" y="60079"/>
                    <a:pt x="5188" y="60079"/>
                    <a:pt x="8732" y="60079"/>
                  </a:cubicBezTo>
                  <a:lnTo>
                    <a:pt x="160384" y="60079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</p:grpSp>
      <p:grpSp>
        <p:nvGrpSpPr>
          <p:cNvPr id="674" name="Group 673" descr="\documentclass{article}&#10;\usepackage{amsmath}&#10;\usepackage{amssymb}&#10;\pagestyle{empty}&#10;\begin{document}&#10;$$n\log(\sqrt{2\pi}) + n\log \sigma^2 +\sum_i  \frac{1}{2  \sigma^2} w_i^2$$&#10;&#10;\end{document}" title="IguanaTex Vector Display">
            <a:extLst>
              <a:ext uri="{FF2B5EF4-FFF2-40B4-BE49-F238E27FC236}">
                <a16:creationId xmlns:a16="http://schemas.microsoft.com/office/drawing/2014/main" id="{AA84191E-22A0-B5CB-BBDE-EFFC5D660A5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340100" y="5803900"/>
            <a:ext cx="3794533" cy="619353"/>
            <a:chOff x="7376286" y="7365754"/>
            <a:chExt cx="3794533" cy="619353"/>
          </a:xfrm>
        </p:grpSpPr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8D5451F7-326D-FEAC-DD5A-618A0CB28F8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376286" y="7586257"/>
              <a:ext cx="137333" cy="110923"/>
            </a:xfrm>
            <a:custGeom>
              <a:avLst/>
              <a:gdLst>
                <a:gd name="connsiteX0" fmla="*/ 15108 w 137333"/>
                <a:gd name="connsiteY0" fmla="*/ 93860 h 110923"/>
                <a:gd name="connsiteX1" fmla="*/ 12828 w 137333"/>
                <a:gd name="connsiteY1" fmla="*/ 104389 h 110923"/>
                <a:gd name="connsiteX2" fmla="*/ 20176 w 137333"/>
                <a:gd name="connsiteY2" fmla="*/ 111001 h 110923"/>
                <a:gd name="connsiteX3" fmla="*/ 29551 w 137333"/>
                <a:gd name="connsiteY3" fmla="*/ 104144 h 110923"/>
                <a:gd name="connsiteX4" fmla="*/ 34365 w 137333"/>
                <a:gd name="connsiteY4" fmla="*/ 86024 h 110923"/>
                <a:gd name="connsiteX5" fmla="*/ 39940 w 137333"/>
                <a:gd name="connsiteY5" fmla="*/ 63987 h 110923"/>
                <a:gd name="connsiteX6" fmla="*/ 44247 w 137333"/>
                <a:gd name="connsiteY6" fmla="*/ 47581 h 110923"/>
                <a:gd name="connsiteX7" fmla="*/ 47541 w 137333"/>
                <a:gd name="connsiteY7" fmla="*/ 35337 h 110923"/>
                <a:gd name="connsiteX8" fmla="*/ 88842 w 137333"/>
                <a:gd name="connsiteY8" fmla="*/ 5464 h 110923"/>
                <a:gd name="connsiteX9" fmla="*/ 102525 w 137333"/>
                <a:gd name="connsiteY9" fmla="*/ 22604 h 110923"/>
                <a:gd name="connsiteX10" fmla="*/ 86055 w 137333"/>
                <a:gd name="connsiteY10" fmla="*/ 79658 h 110923"/>
                <a:gd name="connsiteX11" fmla="*/ 83521 w 137333"/>
                <a:gd name="connsiteY11" fmla="*/ 90922 h 110923"/>
                <a:gd name="connsiteX12" fmla="*/ 104299 w 137333"/>
                <a:gd name="connsiteY12" fmla="*/ 111001 h 110923"/>
                <a:gd name="connsiteX13" fmla="*/ 137492 w 137333"/>
                <a:gd name="connsiteY13" fmla="*/ 73291 h 110923"/>
                <a:gd name="connsiteX14" fmla="*/ 134451 w 137333"/>
                <a:gd name="connsiteY14" fmla="*/ 70843 h 110923"/>
                <a:gd name="connsiteX15" fmla="*/ 130651 w 137333"/>
                <a:gd name="connsiteY15" fmla="*/ 75250 h 110923"/>
                <a:gd name="connsiteX16" fmla="*/ 104806 w 137333"/>
                <a:gd name="connsiteY16" fmla="*/ 105614 h 110923"/>
                <a:gd name="connsiteX17" fmla="*/ 98724 w 137333"/>
                <a:gd name="connsiteY17" fmla="*/ 97533 h 110923"/>
                <a:gd name="connsiteX18" fmla="*/ 103285 w 137333"/>
                <a:gd name="connsiteY18" fmla="*/ 80148 h 110923"/>
                <a:gd name="connsiteX19" fmla="*/ 118742 w 137333"/>
                <a:gd name="connsiteY19" fmla="*/ 26277 h 110923"/>
                <a:gd name="connsiteX20" fmla="*/ 89603 w 137333"/>
                <a:gd name="connsiteY20" fmla="*/ 77 h 110923"/>
                <a:gd name="connsiteX21" fmla="*/ 50075 w 137333"/>
                <a:gd name="connsiteY21" fmla="*/ 21380 h 110923"/>
                <a:gd name="connsiteX22" fmla="*/ 26764 w 137333"/>
                <a:gd name="connsiteY22" fmla="*/ 77 h 110923"/>
                <a:gd name="connsiteX23" fmla="*/ 7760 w 137333"/>
                <a:gd name="connsiteY23" fmla="*/ 14034 h 110923"/>
                <a:gd name="connsiteX24" fmla="*/ 158 w 137333"/>
                <a:gd name="connsiteY24" fmla="*/ 37786 h 110923"/>
                <a:gd name="connsiteX25" fmla="*/ 3199 w 137333"/>
                <a:gd name="connsiteY25" fmla="*/ 40235 h 110923"/>
                <a:gd name="connsiteX26" fmla="*/ 7506 w 137333"/>
                <a:gd name="connsiteY26" fmla="*/ 34603 h 110923"/>
                <a:gd name="connsiteX27" fmla="*/ 26003 w 137333"/>
                <a:gd name="connsiteY27" fmla="*/ 5464 h 110923"/>
                <a:gd name="connsiteX28" fmla="*/ 33858 w 137333"/>
                <a:gd name="connsiteY28" fmla="*/ 16728 h 110923"/>
                <a:gd name="connsiteX29" fmla="*/ 29804 w 137333"/>
                <a:gd name="connsiteY29" fmla="*/ 37296 h 110923"/>
                <a:gd name="connsiteX30" fmla="*/ 15108 w 137333"/>
                <a:gd name="connsiteY30" fmla="*/ 93860 h 11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333" h="110923">
                  <a:moveTo>
                    <a:pt x="15108" y="93860"/>
                  </a:moveTo>
                  <a:cubicBezTo>
                    <a:pt x="14348" y="97533"/>
                    <a:pt x="12828" y="103165"/>
                    <a:pt x="12828" y="104389"/>
                  </a:cubicBezTo>
                  <a:cubicBezTo>
                    <a:pt x="12828" y="108797"/>
                    <a:pt x="16375" y="111001"/>
                    <a:pt x="20176" y="111001"/>
                  </a:cubicBezTo>
                  <a:cubicBezTo>
                    <a:pt x="23216" y="111001"/>
                    <a:pt x="27777" y="109042"/>
                    <a:pt x="29551" y="104144"/>
                  </a:cubicBezTo>
                  <a:cubicBezTo>
                    <a:pt x="29804" y="103655"/>
                    <a:pt x="32845" y="92146"/>
                    <a:pt x="34365" y="86024"/>
                  </a:cubicBezTo>
                  <a:lnTo>
                    <a:pt x="39940" y="63987"/>
                  </a:lnTo>
                  <a:cubicBezTo>
                    <a:pt x="41460" y="58600"/>
                    <a:pt x="42980" y="53213"/>
                    <a:pt x="44247" y="47581"/>
                  </a:cubicBezTo>
                  <a:cubicBezTo>
                    <a:pt x="45261" y="43418"/>
                    <a:pt x="47288" y="36317"/>
                    <a:pt x="47541" y="35337"/>
                  </a:cubicBezTo>
                  <a:cubicBezTo>
                    <a:pt x="51342" y="27747"/>
                    <a:pt x="64771" y="5464"/>
                    <a:pt x="88842" y="5464"/>
                  </a:cubicBezTo>
                  <a:cubicBezTo>
                    <a:pt x="100245" y="5464"/>
                    <a:pt x="102525" y="14524"/>
                    <a:pt x="102525" y="22604"/>
                  </a:cubicBezTo>
                  <a:cubicBezTo>
                    <a:pt x="102525" y="37786"/>
                    <a:pt x="90109" y="69129"/>
                    <a:pt x="86055" y="79658"/>
                  </a:cubicBezTo>
                  <a:cubicBezTo>
                    <a:pt x="83775" y="85290"/>
                    <a:pt x="83521" y="88228"/>
                    <a:pt x="83521" y="90922"/>
                  </a:cubicBezTo>
                  <a:cubicBezTo>
                    <a:pt x="83521" y="102430"/>
                    <a:pt x="92390" y="111001"/>
                    <a:pt x="104299" y="111001"/>
                  </a:cubicBezTo>
                  <a:cubicBezTo>
                    <a:pt x="128117" y="111001"/>
                    <a:pt x="137492" y="75250"/>
                    <a:pt x="137492" y="73291"/>
                  </a:cubicBezTo>
                  <a:cubicBezTo>
                    <a:pt x="137492" y="70843"/>
                    <a:pt x="135211" y="70843"/>
                    <a:pt x="134451" y="70843"/>
                  </a:cubicBezTo>
                  <a:cubicBezTo>
                    <a:pt x="131917" y="70843"/>
                    <a:pt x="131917" y="71577"/>
                    <a:pt x="130651" y="75250"/>
                  </a:cubicBezTo>
                  <a:cubicBezTo>
                    <a:pt x="125583" y="91901"/>
                    <a:pt x="117221" y="105614"/>
                    <a:pt x="104806" y="105614"/>
                  </a:cubicBezTo>
                  <a:cubicBezTo>
                    <a:pt x="100498" y="105614"/>
                    <a:pt x="98724" y="103165"/>
                    <a:pt x="98724" y="97533"/>
                  </a:cubicBezTo>
                  <a:cubicBezTo>
                    <a:pt x="98724" y="91411"/>
                    <a:pt x="101005" y="85535"/>
                    <a:pt x="103285" y="80148"/>
                  </a:cubicBezTo>
                  <a:cubicBezTo>
                    <a:pt x="108100" y="67170"/>
                    <a:pt x="118742" y="40235"/>
                    <a:pt x="118742" y="26277"/>
                  </a:cubicBezTo>
                  <a:cubicBezTo>
                    <a:pt x="118742" y="9872"/>
                    <a:pt x="107846" y="77"/>
                    <a:pt x="89603" y="77"/>
                  </a:cubicBezTo>
                  <a:cubicBezTo>
                    <a:pt x="66798" y="77"/>
                    <a:pt x="54382" y="15748"/>
                    <a:pt x="50075" y="21380"/>
                  </a:cubicBezTo>
                  <a:cubicBezTo>
                    <a:pt x="48808" y="7668"/>
                    <a:pt x="38419" y="77"/>
                    <a:pt x="26764" y="77"/>
                  </a:cubicBezTo>
                  <a:cubicBezTo>
                    <a:pt x="15108" y="77"/>
                    <a:pt x="10294" y="9627"/>
                    <a:pt x="7760" y="14034"/>
                  </a:cubicBezTo>
                  <a:cubicBezTo>
                    <a:pt x="3706" y="22360"/>
                    <a:pt x="158" y="36807"/>
                    <a:pt x="158" y="37786"/>
                  </a:cubicBezTo>
                  <a:cubicBezTo>
                    <a:pt x="158" y="40235"/>
                    <a:pt x="2692" y="40235"/>
                    <a:pt x="3199" y="40235"/>
                  </a:cubicBezTo>
                  <a:cubicBezTo>
                    <a:pt x="5733" y="40235"/>
                    <a:pt x="5986" y="39990"/>
                    <a:pt x="7506" y="34603"/>
                  </a:cubicBezTo>
                  <a:cubicBezTo>
                    <a:pt x="11814" y="17217"/>
                    <a:pt x="16882" y="5464"/>
                    <a:pt x="26003" y="5464"/>
                  </a:cubicBezTo>
                  <a:cubicBezTo>
                    <a:pt x="31071" y="5464"/>
                    <a:pt x="33858" y="8647"/>
                    <a:pt x="33858" y="16728"/>
                  </a:cubicBezTo>
                  <a:cubicBezTo>
                    <a:pt x="33858" y="21870"/>
                    <a:pt x="33098" y="24563"/>
                    <a:pt x="29804" y="37296"/>
                  </a:cubicBezTo>
                  <a:lnTo>
                    <a:pt x="15108" y="93860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6C8E7367-DE0B-E878-CC04-90030304E40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71618" y="7524551"/>
              <a:ext cx="56250" cy="169935"/>
            </a:xfrm>
            <a:custGeom>
              <a:avLst/>
              <a:gdLst>
                <a:gd name="connsiteX0" fmla="*/ 36653 w 56250"/>
                <a:gd name="connsiteY0" fmla="*/ 77 h 169935"/>
                <a:gd name="connsiteX1" fmla="*/ 166 w 56250"/>
                <a:gd name="connsiteY1" fmla="*/ 2770 h 169935"/>
                <a:gd name="connsiteX2" fmla="*/ 166 w 56250"/>
                <a:gd name="connsiteY2" fmla="*/ 10361 h 169935"/>
                <a:gd name="connsiteX3" fmla="*/ 19930 w 56250"/>
                <a:gd name="connsiteY3" fmla="*/ 24074 h 169935"/>
                <a:gd name="connsiteX4" fmla="*/ 19930 w 56250"/>
                <a:gd name="connsiteY4" fmla="*/ 151403 h 169935"/>
                <a:gd name="connsiteX5" fmla="*/ 166 w 56250"/>
                <a:gd name="connsiteY5" fmla="*/ 162422 h 169935"/>
                <a:gd name="connsiteX6" fmla="*/ 166 w 56250"/>
                <a:gd name="connsiteY6" fmla="*/ 170013 h 169935"/>
                <a:gd name="connsiteX7" fmla="*/ 28292 w 56250"/>
                <a:gd name="connsiteY7" fmla="*/ 169278 h 169935"/>
                <a:gd name="connsiteX8" fmla="*/ 56417 w 56250"/>
                <a:gd name="connsiteY8" fmla="*/ 170013 h 169935"/>
                <a:gd name="connsiteX9" fmla="*/ 56417 w 56250"/>
                <a:gd name="connsiteY9" fmla="*/ 162422 h 169935"/>
                <a:gd name="connsiteX10" fmla="*/ 36653 w 56250"/>
                <a:gd name="connsiteY10" fmla="*/ 151403 h 169935"/>
                <a:gd name="connsiteX11" fmla="*/ 36653 w 56250"/>
                <a:gd name="connsiteY11" fmla="*/ 77 h 16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50" h="169935">
                  <a:moveTo>
                    <a:pt x="36653" y="77"/>
                  </a:moveTo>
                  <a:lnTo>
                    <a:pt x="166" y="2770"/>
                  </a:lnTo>
                  <a:lnTo>
                    <a:pt x="166" y="10361"/>
                  </a:lnTo>
                  <a:cubicBezTo>
                    <a:pt x="17903" y="10361"/>
                    <a:pt x="19930" y="12075"/>
                    <a:pt x="19930" y="24074"/>
                  </a:cubicBezTo>
                  <a:lnTo>
                    <a:pt x="19930" y="151403"/>
                  </a:lnTo>
                  <a:cubicBezTo>
                    <a:pt x="19930" y="162422"/>
                    <a:pt x="17143" y="162422"/>
                    <a:pt x="166" y="162422"/>
                  </a:cubicBezTo>
                  <a:lnTo>
                    <a:pt x="166" y="170013"/>
                  </a:lnTo>
                  <a:cubicBezTo>
                    <a:pt x="8528" y="169768"/>
                    <a:pt x="21957" y="169278"/>
                    <a:pt x="28292" y="169278"/>
                  </a:cubicBezTo>
                  <a:cubicBezTo>
                    <a:pt x="34626" y="169278"/>
                    <a:pt x="47042" y="169768"/>
                    <a:pt x="56417" y="170013"/>
                  </a:cubicBezTo>
                  <a:lnTo>
                    <a:pt x="56417" y="162422"/>
                  </a:lnTo>
                  <a:cubicBezTo>
                    <a:pt x="39440" y="162422"/>
                    <a:pt x="36653" y="162422"/>
                    <a:pt x="36653" y="151403"/>
                  </a:cubicBezTo>
                  <a:lnTo>
                    <a:pt x="36653" y="77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9783334A-FB80-E8A6-5158-11F9FBECBB0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40736" y="7584788"/>
              <a:ext cx="112248" cy="112392"/>
            </a:xfrm>
            <a:custGeom>
              <a:avLst/>
              <a:gdLst>
                <a:gd name="connsiteX0" fmla="*/ 112417 w 112248"/>
                <a:gd name="connsiteY0" fmla="*/ 57375 h 112392"/>
                <a:gd name="connsiteX1" fmla="*/ 56420 w 112248"/>
                <a:gd name="connsiteY1" fmla="*/ 77 h 112392"/>
                <a:gd name="connsiteX2" fmla="*/ 169 w 112248"/>
                <a:gd name="connsiteY2" fmla="*/ 57375 h 112392"/>
                <a:gd name="connsiteX3" fmla="*/ 56166 w 112248"/>
                <a:gd name="connsiteY3" fmla="*/ 112470 h 112392"/>
                <a:gd name="connsiteX4" fmla="*/ 112417 w 112248"/>
                <a:gd name="connsiteY4" fmla="*/ 57375 h 112392"/>
                <a:gd name="connsiteX5" fmla="*/ 56420 w 112248"/>
                <a:gd name="connsiteY5" fmla="*/ 106348 h 112392"/>
                <a:gd name="connsiteX6" fmla="*/ 27534 w 112248"/>
                <a:gd name="connsiteY6" fmla="*/ 89942 h 112392"/>
                <a:gd name="connsiteX7" fmla="*/ 21200 w 112248"/>
                <a:gd name="connsiteY7" fmla="*/ 55416 h 112392"/>
                <a:gd name="connsiteX8" fmla="*/ 27281 w 112248"/>
                <a:gd name="connsiteY8" fmla="*/ 21870 h 112392"/>
                <a:gd name="connsiteX9" fmla="*/ 56166 w 112248"/>
                <a:gd name="connsiteY9" fmla="*/ 5464 h 112392"/>
                <a:gd name="connsiteX10" fmla="*/ 84799 w 112248"/>
                <a:gd name="connsiteY10" fmla="*/ 21380 h 112392"/>
                <a:gd name="connsiteX11" fmla="*/ 91387 w 112248"/>
                <a:gd name="connsiteY11" fmla="*/ 55416 h 112392"/>
                <a:gd name="connsiteX12" fmla="*/ 85812 w 112248"/>
                <a:gd name="connsiteY12" fmla="*/ 88228 h 112392"/>
                <a:gd name="connsiteX13" fmla="*/ 56420 w 112248"/>
                <a:gd name="connsiteY13" fmla="*/ 106348 h 11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248" h="112392">
                  <a:moveTo>
                    <a:pt x="112417" y="57375"/>
                  </a:moveTo>
                  <a:cubicBezTo>
                    <a:pt x="112417" y="26033"/>
                    <a:pt x="87079" y="77"/>
                    <a:pt x="56420" y="77"/>
                  </a:cubicBezTo>
                  <a:cubicBezTo>
                    <a:pt x="24747" y="77"/>
                    <a:pt x="169" y="26767"/>
                    <a:pt x="169" y="57375"/>
                  </a:cubicBezTo>
                  <a:cubicBezTo>
                    <a:pt x="169" y="88963"/>
                    <a:pt x="26521" y="112470"/>
                    <a:pt x="56166" y="112470"/>
                  </a:cubicBezTo>
                  <a:cubicBezTo>
                    <a:pt x="86826" y="112470"/>
                    <a:pt x="112417" y="88473"/>
                    <a:pt x="112417" y="57375"/>
                  </a:cubicBezTo>
                  <a:close/>
                  <a:moveTo>
                    <a:pt x="56420" y="106348"/>
                  </a:moveTo>
                  <a:cubicBezTo>
                    <a:pt x="45524" y="106348"/>
                    <a:pt x="34375" y="101206"/>
                    <a:pt x="27534" y="89942"/>
                  </a:cubicBezTo>
                  <a:cubicBezTo>
                    <a:pt x="21200" y="79168"/>
                    <a:pt x="21200" y="64231"/>
                    <a:pt x="21200" y="55416"/>
                  </a:cubicBezTo>
                  <a:cubicBezTo>
                    <a:pt x="21200" y="45867"/>
                    <a:pt x="21200" y="32644"/>
                    <a:pt x="27281" y="21870"/>
                  </a:cubicBezTo>
                  <a:cubicBezTo>
                    <a:pt x="34122" y="10606"/>
                    <a:pt x="46031" y="5464"/>
                    <a:pt x="56166" y="5464"/>
                  </a:cubicBezTo>
                  <a:cubicBezTo>
                    <a:pt x="67315" y="5464"/>
                    <a:pt x="78211" y="10851"/>
                    <a:pt x="84799" y="21380"/>
                  </a:cubicBezTo>
                  <a:cubicBezTo>
                    <a:pt x="91387" y="31909"/>
                    <a:pt x="91387" y="46111"/>
                    <a:pt x="91387" y="55416"/>
                  </a:cubicBezTo>
                  <a:cubicBezTo>
                    <a:pt x="91387" y="64231"/>
                    <a:pt x="91387" y="77454"/>
                    <a:pt x="85812" y="88228"/>
                  </a:cubicBezTo>
                  <a:cubicBezTo>
                    <a:pt x="80238" y="99247"/>
                    <a:pt x="69089" y="106348"/>
                    <a:pt x="56420" y="106348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BA94A825-A146-6042-C794-9E4BBC42B20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767428" y="7583563"/>
              <a:ext cx="115795" cy="161365"/>
            </a:xfrm>
            <a:custGeom>
              <a:avLst/>
              <a:gdLst>
                <a:gd name="connsiteX0" fmla="*/ 49330 w 115795"/>
                <a:gd name="connsiteY0" fmla="*/ 68884 h 161365"/>
                <a:gd name="connsiteX1" fmla="*/ 27286 w 115795"/>
                <a:gd name="connsiteY1" fmla="*/ 38766 h 161365"/>
                <a:gd name="connsiteX2" fmla="*/ 31340 w 115795"/>
                <a:gd name="connsiteY2" fmla="*/ 18197 h 161365"/>
                <a:gd name="connsiteX3" fmla="*/ 49330 w 115795"/>
                <a:gd name="connsiteY3" fmla="*/ 8402 h 161365"/>
                <a:gd name="connsiteX4" fmla="*/ 71374 w 115795"/>
                <a:gd name="connsiteY4" fmla="*/ 38521 h 161365"/>
                <a:gd name="connsiteX5" fmla="*/ 67320 w 115795"/>
                <a:gd name="connsiteY5" fmla="*/ 59089 h 161365"/>
                <a:gd name="connsiteX6" fmla="*/ 49330 w 115795"/>
                <a:gd name="connsiteY6" fmla="*/ 68884 h 161365"/>
                <a:gd name="connsiteX7" fmla="*/ 19938 w 115795"/>
                <a:gd name="connsiteY7" fmla="*/ 78434 h 161365"/>
                <a:gd name="connsiteX8" fmla="*/ 24245 w 115795"/>
                <a:gd name="connsiteY8" fmla="*/ 66925 h 161365"/>
                <a:gd name="connsiteX9" fmla="*/ 49330 w 115795"/>
                <a:gd name="connsiteY9" fmla="*/ 74516 h 161365"/>
                <a:gd name="connsiteX10" fmla="*/ 90378 w 115795"/>
                <a:gd name="connsiteY10" fmla="*/ 38766 h 161365"/>
                <a:gd name="connsiteX11" fmla="*/ 79989 w 115795"/>
                <a:gd name="connsiteY11" fmla="*/ 15014 h 161365"/>
                <a:gd name="connsiteX12" fmla="*/ 102794 w 115795"/>
                <a:gd name="connsiteY12" fmla="*/ 5464 h 161365"/>
                <a:gd name="connsiteX13" fmla="*/ 105328 w 115795"/>
                <a:gd name="connsiteY13" fmla="*/ 5709 h 161365"/>
                <a:gd name="connsiteX14" fmla="*/ 101274 w 115795"/>
                <a:gd name="connsiteY14" fmla="*/ 12320 h 161365"/>
                <a:gd name="connsiteX15" fmla="*/ 108622 w 115795"/>
                <a:gd name="connsiteY15" fmla="*/ 19421 h 161365"/>
                <a:gd name="connsiteX16" fmla="*/ 115970 w 115795"/>
                <a:gd name="connsiteY16" fmla="*/ 12075 h 161365"/>
                <a:gd name="connsiteX17" fmla="*/ 103047 w 115795"/>
                <a:gd name="connsiteY17" fmla="*/ 77 h 161365"/>
                <a:gd name="connsiteX18" fmla="*/ 76189 w 115795"/>
                <a:gd name="connsiteY18" fmla="*/ 11586 h 161365"/>
                <a:gd name="connsiteX19" fmla="*/ 49330 w 115795"/>
                <a:gd name="connsiteY19" fmla="*/ 2770 h 161365"/>
                <a:gd name="connsiteX20" fmla="*/ 8282 w 115795"/>
                <a:gd name="connsiteY20" fmla="*/ 38521 h 161365"/>
                <a:gd name="connsiteX21" fmla="*/ 20191 w 115795"/>
                <a:gd name="connsiteY21" fmla="*/ 63742 h 161365"/>
                <a:gd name="connsiteX22" fmla="*/ 12336 w 115795"/>
                <a:gd name="connsiteY22" fmla="*/ 84065 h 161365"/>
                <a:gd name="connsiteX23" fmla="*/ 23485 w 115795"/>
                <a:gd name="connsiteY23" fmla="*/ 105858 h 161365"/>
                <a:gd name="connsiteX24" fmla="*/ 174 w 115795"/>
                <a:gd name="connsiteY24" fmla="*/ 130345 h 161365"/>
                <a:gd name="connsiteX25" fmla="*/ 56171 w 115795"/>
                <a:gd name="connsiteY25" fmla="*/ 161443 h 161365"/>
                <a:gd name="connsiteX26" fmla="*/ 112422 w 115795"/>
                <a:gd name="connsiteY26" fmla="*/ 129855 h 161365"/>
                <a:gd name="connsiteX27" fmla="*/ 95953 w 115795"/>
                <a:gd name="connsiteY27" fmla="*/ 101941 h 161365"/>
                <a:gd name="connsiteX28" fmla="*/ 52371 w 115795"/>
                <a:gd name="connsiteY28" fmla="*/ 95084 h 161365"/>
                <a:gd name="connsiteX29" fmla="*/ 33367 w 115795"/>
                <a:gd name="connsiteY29" fmla="*/ 94840 h 161365"/>
                <a:gd name="connsiteX30" fmla="*/ 19938 w 115795"/>
                <a:gd name="connsiteY30" fmla="*/ 78434 h 161365"/>
                <a:gd name="connsiteX31" fmla="*/ 56425 w 115795"/>
                <a:gd name="connsiteY31" fmla="*/ 155811 h 161365"/>
                <a:gd name="connsiteX32" fmla="*/ 13350 w 115795"/>
                <a:gd name="connsiteY32" fmla="*/ 130345 h 161365"/>
                <a:gd name="connsiteX33" fmla="*/ 34127 w 115795"/>
                <a:gd name="connsiteY33" fmla="*/ 109287 h 161365"/>
                <a:gd name="connsiteX34" fmla="*/ 49077 w 115795"/>
                <a:gd name="connsiteY34" fmla="*/ 109287 h 161365"/>
                <a:gd name="connsiteX35" fmla="*/ 99246 w 115795"/>
                <a:gd name="connsiteY35" fmla="*/ 130345 h 161365"/>
                <a:gd name="connsiteX36" fmla="*/ 56425 w 115795"/>
                <a:gd name="connsiteY36" fmla="*/ 155811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795" h="161365">
                  <a:moveTo>
                    <a:pt x="49330" y="68884"/>
                  </a:moveTo>
                  <a:cubicBezTo>
                    <a:pt x="27286" y="68884"/>
                    <a:pt x="27286" y="44397"/>
                    <a:pt x="27286" y="38766"/>
                  </a:cubicBezTo>
                  <a:cubicBezTo>
                    <a:pt x="27286" y="32154"/>
                    <a:pt x="27539" y="24319"/>
                    <a:pt x="31340" y="18197"/>
                  </a:cubicBezTo>
                  <a:cubicBezTo>
                    <a:pt x="33367" y="15259"/>
                    <a:pt x="39195" y="8402"/>
                    <a:pt x="49330" y="8402"/>
                  </a:cubicBezTo>
                  <a:cubicBezTo>
                    <a:pt x="71374" y="8402"/>
                    <a:pt x="71374" y="32889"/>
                    <a:pt x="71374" y="38521"/>
                  </a:cubicBezTo>
                  <a:cubicBezTo>
                    <a:pt x="71374" y="45132"/>
                    <a:pt x="71121" y="52968"/>
                    <a:pt x="67320" y="59089"/>
                  </a:cubicBezTo>
                  <a:cubicBezTo>
                    <a:pt x="65293" y="62028"/>
                    <a:pt x="59465" y="68884"/>
                    <a:pt x="49330" y="68884"/>
                  </a:cubicBezTo>
                  <a:close/>
                  <a:moveTo>
                    <a:pt x="19938" y="78434"/>
                  </a:moveTo>
                  <a:cubicBezTo>
                    <a:pt x="19938" y="77454"/>
                    <a:pt x="19938" y="71822"/>
                    <a:pt x="24245" y="66925"/>
                  </a:cubicBezTo>
                  <a:cubicBezTo>
                    <a:pt x="34127" y="73781"/>
                    <a:pt x="44516" y="74516"/>
                    <a:pt x="49330" y="74516"/>
                  </a:cubicBezTo>
                  <a:cubicBezTo>
                    <a:pt x="72895" y="74516"/>
                    <a:pt x="90378" y="57620"/>
                    <a:pt x="90378" y="38766"/>
                  </a:cubicBezTo>
                  <a:cubicBezTo>
                    <a:pt x="90378" y="29706"/>
                    <a:pt x="86324" y="20646"/>
                    <a:pt x="79989" y="15014"/>
                  </a:cubicBezTo>
                  <a:cubicBezTo>
                    <a:pt x="89111" y="6688"/>
                    <a:pt x="98233" y="5464"/>
                    <a:pt x="102794" y="5464"/>
                  </a:cubicBezTo>
                  <a:cubicBezTo>
                    <a:pt x="103301" y="5464"/>
                    <a:pt x="104568" y="5464"/>
                    <a:pt x="105328" y="5709"/>
                  </a:cubicBezTo>
                  <a:cubicBezTo>
                    <a:pt x="102540" y="6688"/>
                    <a:pt x="101274" y="9382"/>
                    <a:pt x="101274" y="12320"/>
                  </a:cubicBezTo>
                  <a:cubicBezTo>
                    <a:pt x="101274" y="16483"/>
                    <a:pt x="104568" y="19421"/>
                    <a:pt x="108622" y="19421"/>
                  </a:cubicBezTo>
                  <a:cubicBezTo>
                    <a:pt x="111155" y="19421"/>
                    <a:pt x="115970" y="17707"/>
                    <a:pt x="115970" y="12075"/>
                  </a:cubicBezTo>
                  <a:cubicBezTo>
                    <a:pt x="115970" y="7913"/>
                    <a:pt x="112929" y="77"/>
                    <a:pt x="103047" y="77"/>
                  </a:cubicBezTo>
                  <a:cubicBezTo>
                    <a:pt x="97980" y="77"/>
                    <a:pt x="86831" y="1546"/>
                    <a:pt x="76189" y="11586"/>
                  </a:cubicBezTo>
                  <a:cubicBezTo>
                    <a:pt x="65547" y="3505"/>
                    <a:pt x="54904" y="2770"/>
                    <a:pt x="49330" y="2770"/>
                  </a:cubicBezTo>
                  <a:cubicBezTo>
                    <a:pt x="25765" y="2770"/>
                    <a:pt x="8282" y="19666"/>
                    <a:pt x="8282" y="38521"/>
                  </a:cubicBezTo>
                  <a:cubicBezTo>
                    <a:pt x="8282" y="49295"/>
                    <a:pt x="13856" y="58600"/>
                    <a:pt x="20191" y="63742"/>
                  </a:cubicBezTo>
                  <a:cubicBezTo>
                    <a:pt x="16897" y="67415"/>
                    <a:pt x="12336" y="75495"/>
                    <a:pt x="12336" y="84065"/>
                  </a:cubicBezTo>
                  <a:cubicBezTo>
                    <a:pt x="12336" y="91656"/>
                    <a:pt x="15630" y="100961"/>
                    <a:pt x="23485" y="105858"/>
                  </a:cubicBezTo>
                  <a:cubicBezTo>
                    <a:pt x="8282" y="110021"/>
                    <a:pt x="174" y="120550"/>
                    <a:pt x="174" y="130345"/>
                  </a:cubicBezTo>
                  <a:cubicBezTo>
                    <a:pt x="174" y="147975"/>
                    <a:pt x="25259" y="161443"/>
                    <a:pt x="56171" y="161443"/>
                  </a:cubicBezTo>
                  <a:cubicBezTo>
                    <a:pt x="86071" y="161443"/>
                    <a:pt x="112422" y="148955"/>
                    <a:pt x="112422" y="129855"/>
                  </a:cubicBezTo>
                  <a:cubicBezTo>
                    <a:pt x="112422" y="121285"/>
                    <a:pt x="108875" y="108797"/>
                    <a:pt x="95953" y="101941"/>
                  </a:cubicBezTo>
                  <a:cubicBezTo>
                    <a:pt x="82523" y="95084"/>
                    <a:pt x="67827" y="95084"/>
                    <a:pt x="52371" y="95084"/>
                  </a:cubicBezTo>
                  <a:cubicBezTo>
                    <a:pt x="46036" y="95084"/>
                    <a:pt x="35141" y="95084"/>
                    <a:pt x="33367" y="94840"/>
                  </a:cubicBezTo>
                  <a:cubicBezTo>
                    <a:pt x="25259" y="93860"/>
                    <a:pt x="19938" y="86269"/>
                    <a:pt x="19938" y="78434"/>
                  </a:cubicBezTo>
                  <a:close/>
                  <a:moveTo>
                    <a:pt x="56425" y="155811"/>
                  </a:moveTo>
                  <a:cubicBezTo>
                    <a:pt x="30833" y="155811"/>
                    <a:pt x="13350" y="143323"/>
                    <a:pt x="13350" y="130345"/>
                  </a:cubicBezTo>
                  <a:cubicBezTo>
                    <a:pt x="13350" y="119081"/>
                    <a:pt x="22978" y="110021"/>
                    <a:pt x="34127" y="109287"/>
                  </a:cubicBezTo>
                  <a:lnTo>
                    <a:pt x="49077" y="109287"/>
                  </a:lnTo>
                  <a:cubicBezTo>
                    <a:pt x="70868" y="109287"/>
                    <a:pt x="99246" y="109287"/>
                    <a:pt x="99246" y="130345"/>
                  </a:cubicBezTo>
                  <a:cubicBezTo>
                    <a:pt x="99246" y="143568"/>
                    <a:pt x="81256" y="155811"/>
                    <a:pt x="56425" y="155811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CE7AFCE1-94CA-CFDD-B59E-1417647C237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915628" y="7510839"/>
              <a:ext cx="58784" cy="244864"/>
            </a:xfrm>
            <a:custGeom>
              <a:avLst/>
              <a:gdLst>
                <a:gd name="connsiteX0" fmla="*/ 58964 w 58784"/>
                <a:gd name="connsiteY0" fmla="*/ 242493 h 244864"/>
                <a:gd name="connsiteX1" fmla="*/ 54656 w 58784"/>
                <a:gd name="connsiteY1" fmla="*/ 237106 h 244864"/>
                <a:gd name="connsiteX2" fmla="*/ 14875 w 58784"/>
                <a:gd name="connsiteY2" fmla="*/ 122509 h 244864"/>
                <a:gd name="connsiteX3" fmla="*/ 55670 w 58784"/>
                <a:gd name="connsiteY3" fmla="*/ 6688 h 244864"/>
                <a:gd name="connsiteX4" fmla="*/ 58964 w 58784"/>
                <a:gd name="connsiteY4" fmla="*/ 2526 h 244864"/>
                <a:gd name="connsiteX5" fmla="*/ 56430 w 58784"/>
                <a:gd name="connsiteY5" fmla="*/ 77 h 244864"/>
                <a:gd name="connsiteX6" fmla="*/ 16142 w 58784"/>
                <a:gd name="connsiteY6" fmla="*/ 47826 h 244864"/>
                <a:gd name="connsiteX7" fmla="*/ 179 w 58784"/>
                <a:gd name="connsiteY7" fmla="*/ 122509 h 244864"/>
                <a:gd name="connsiteX8" fmla="*/ 16902 w 58784"/>
                <a:gd name="connsiteY8" fmla="*/ 198907 h 244864"/>
                <a:gd name="connsiteX9" fmla="*/ 56430 w 58784"/>
                <a:gd name="connsiteY9" fmla="*/ 244941 h 244864"/>
                <a:gd name="connsiteX10" fmla="*/ 58964 w 58784"/>
                <a:gd name="connsiteY10" fmla="*/ 242493 h 24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84" h="244864">
                  <a:moveTo>
                    <a:pt x="58964" y="242493"/>
                  </a:moveTo>
                  <a:cubicBezTo>
                    <a:pt x="58964" y="241758"/>
                    <a:pt x="58964" y="241269"/>
                    <a:pt x="54656" y="237106"/>
                  </a:cubicBezTo>
                  <a:cubicBezTo>
                    <a:pt x="22983" y="206253"/>
                    <a:pt x="14875" y="159973"/>
                    <a:pt x="14875" y="122509"/>
                  </a:cubicBezTo>
                  <a:cubicBezTo>
                    <a:pt x="14875" y="79903"/>
                    <a:pt x="24504" y="37296"/>
                    <a:pt x="55670" y="6688"/>
                  </a:cubicBezTo>
                  <a:cubicBezTo>
                    <a:pt x="58964" y="3750"/>
                    <a:pt x="58964" y="3260"/>
                    <a:pt x="58964" y="2526"/>
                  </a:cubicBezTo>
                  <a:cubicBezTo>
                    <a:pt x="58964" y="812"/>
                    <a:pt x="57950" y="77"/>
                    <a:pt x="56430" y="77"/>
                  </a:cubicBezTo>
                  <a:cubicBezTo>
                    <a:pt x="53896" y="77"/>
                    <a:pt x="31092" y="16728"/>
                    <a:pt x="16142" y="47826"/>
                  </a:cubicBezTo>
                  <a:cubicBezTo>
                    <a:pt x="3220" y="74761"/>
                    <a:pt x="179" y="101941"/>
                    <a:pt x="179" y="122509"/>
                  </a:cubicBezTo>
                  <a:cubicBezTo>
                    <a:pt x="179" y="141609"/>
                    <a:pt x="2966" y="171237"/>
                    <a:pt x="16902" y="198907"/>
                  </a:cubicBezTo>
                  <a:cubicBezTo>
                    <a:pt x="32105" y="229025"/>
                    <a:pt x="53896" y="244941"/>
                    <a:pt x="56430" y="244941"/>
                  </a:cubicBezTo>
                  <a:cubicBezTo>
                    <a:pt x="57950" y="244941"/>
                    <a:pt x="58964" y="244207"/>
                    <a:pt x="58964" y="242493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AAF2AB97-3E81-0907-43FD-C49D11B41EA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007579" y="7470181"/>
              <a:ext cx="197638" cy="244864"/>
            </a:xfrm>
            <a:custGeom>
              <a:avLst/>
              <a:gdLst>
                <a:gd name="connsiteX0" fmla="*/ 80252 w 197638"/>
                <a:gd name="connsiteY0" fmla="*/ 219222 h 244864"/>
                <a:gd name="connsiteX1" fmla="*/ 35656 w 197638"/>
                <a:gd name="connsiteY1" fmla="*/ 123970 h 244864"/>
                <a:gd name="connsiteX2" fmla="*/ 31856 w 197638"/>
                <a:gd name="connsiteY2" fmla="*/ 120052 h 244864"/>
                <a:gd name="connsiteX3" fmla="*/ 27548 w 197638"/>
                <a:gd name="connsiteY3" fmla="*/ 122011 h 244864"/>
                <a:gd name="connsiteX4" fmla="*/ 3477 w 197638"/>
                <a:gd name="connsiteY4" fmla="*/ 139641 h 244864"/>
                <a:gd name="connsiteX5" fmla="*/ 183 w 197638"/>
                <a:gd name="connsiteY5" fmla="*/ 143559 h 244864"/>
                <a:gd name="connsiteX6" fmla="*/ 2717 w 197638"/>
                <a:gd name="connsiteY6" fmla="*/ 146252 h 244864"/>
                <a:gd name="connsiteX7" fmla="*/ 11332 w 197638"/>
                <a:gd name="connsiteY7" fmla="*/ 140865 h 244864"/>
                <a:gd name="connsiteX8" fmla="*/ 19440 w 197638"/>
                <a:gd name="connsiteY8" fmla="*/ 134989 h 244864"/>
                <a:gd name="connsiteX9" fmla="*/ 69356 w 197638"/>
                <a:gd name="connsiteY9" fmla="*/ 241015 h 244864"/>
                <a:gd name="connsiteX10" fmla="*/ 74677 w 197638"/>
                <a:gd name="connsiteY10" fmla="*/ 244933 h 244864"/>
                <a:gd name="connsiteX11" fmla="*/ 81012 w 197638"/>
                <a:gd name="connsiteY11" fmla="*/ 240035 h 244864"/>
                <a:gd name="connsiteX12" fmla="*/ 196048 w 197638"/>
                <a:gd name="connsiteY12" fmla="*/ 9863 h 244864"/>
                <a:gd name="connsiteX13" fmla="*/ 197821 w 197638"/>
                <a:gd name="connsiteY13" fmla="*/ 4965 h 244864"/>
                <a:gd name="connsiteX14" fmla="*/ 192754 w 197638"/>
                <a:gd name="connsiteY14" fmla="*/ 68 h 244864"/>
                <a:gd name="connsiteX15" fmla="*/ 186926 w 197638"/>
                <a:gd name="connsiteY15" fmla="*/ 5210 h 244864"/>
                <a:gd name="connsiteX16" fmla="*/ 80252 w 197638"/>
                <a:gd name="connsiteY16" fmla="*/ 219222 h 24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638" h="244864">
                  <a:moveTo>
                    <a:pt x="80252" y="219222"/>
                  </a:moveTo>
                  <a:lnTo>
                    <a:pt x="35656" y="123970"/>
                  </a:lnTo>
                  <a:cubicBezTo>
                    <a:pt x="33883" y="120052"/>
                    <a:pt x="32616" y="120052"/>
                    <a:pt x="31856" y="120052"/>
                  </a:cubicBezTo>
                  <a:cubicBezTo>
                    <a:pt x="31602" y="120052"/>
                    <a:pt x="30335" y="120052"/>
                    <a:pt x="27548" y="122011"/>
                  </a:cubicBezTo>
                  <a:lnTo>
                    <a:pt x="3477" y="139641"/>
                  </a:lnTo>
                  <a:cubicBezTo>
                    <a:pt x="183" y="142090"/>
                    <a:pt x="183" y="142824"/>
                    <a:pt x="183" y="143559"/>
                  </a:cubicBezTo>
                  <a:cubicBezTo>
                    <a:pt x="183" y="144783"/>
                    <a:pt x="943" y="146252"/>
                    <a:pt x="2717" y="146252"/>
                  </a:cubicBezTo>
                  <a:cubicBezTo>
                    <a:pt x="4237" y="146252"/>
                    <a:pt x="8544" y="142824"/>
                    <a:pt x="11332" y="140865"/>
                  </a:cubicBezTo>
                  <a:cubicBezTo>
                    <a:pt x="12852" y="139641"/>
                    <a:pt x="16653" y="136947"/>
                    <a:pt x="19440" y="134989"/>
                  </a:cubicBezTo>
                  <a:lnTo>
                    <a:pt x="69356" y="241015"/>
                  </a:lnTo>
                  <a:cubicBezTo>
                    <a:pt x="71130" y="244933"/>
                    <a:pt x="72397" y="244933"/>
                    <a:pt x="74677" y="244933"/>
                  </a:cubicBezTo>
                  <a:cubicBezTo>
                    <a:pt x="78478" y="244933"/>
                    <a:pt x="79238" y="243464"/>
                    <a:pt x="81012" y="240035"/>
                  </a:cubicBezTo>
                  <a:lnTo>
                    <a:pt x="196048" y="9863"/>
                  </a:lnTo>
                  <a:cubicBezTo>
                    <a:pt x="197821" y="6435"/>
                    <a:pt x="197821" y="5455"/>
                    <a:pt x="197821" y="4965"/>
                  </a:cubicBezTo>
                  <a:cubicBezTo>
                    <a:pt x="197821" y="2517"/>
                    <a:pt x="195794" y="68"/>
                    <a:pt x="192754" y="68"/>
                  </a:cubicBezTo>
                  <a:cubicBezTo>
                    <a:pt x="190727" y="68"/>
                    <a:pt x="188953" y="1293"/>
                    <a:pt x="186926" y="5210"/>
                  </a:cubicBezTo>
                  <a:lnTo>
                    <a:pt x="80252" y="219222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0B0FB4E4-C191-C4D9-2BC2-D6AA5DC5B0B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200235" y="7470182"/>
              <a:ext cx="280217" cy="9794"/>
            </a:xfrm>
            <a:custGeom>
              <a:avLst/>
              <a:gdLst>
                <a:gd name="connsiteX0" fmla="*/ 0 w 280217"/>
                <a:gd name="connsiteY0" fmla="*/ 0 h 9794"/>
                <a:gd name="connsiteX1" fmla="*/ 280218 w 280217"/>
                <a:gd name="connsiteY1" fmla="*/ 0 h 9794"/>
                <a:gd name="connsiteX2" fmla="*/ 280218 w 280217"/>
                <a:gd name="connsiteY2" fmla="*/ 9794 h 9794"/>
                <a:gd name="connsiteX3" fmla="*/ 0 w 280217"/>
                <a:gd name="connsiteY3" fmla="*/ 9794 h 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17" h="9794">
                  <a:moveTo>
                    <a:pt x="0" y="0"/>
                  </a:moveTo>
                  <a:lnTo>
                    <a:pt x="280218" y="0"/>
                  </a:lnTo>
                  <a:lnTo>
                    <a:pt x="280218" y="9794"/>
                  </a:lnTo>
                  <a:lnTo>
                    <a:pt x="0" y="9794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037EE0EF-D65E-3220-44E3-8D6663E1325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12904" y="7531407"/>
              <a:ext cx="101099" cy="163079"/>
            </a:xfrm>
            <a:custGeom>
              <a:avLst/>
              <a:gdLst>
                <a:gd name="connsiteX0" fmla="*/ 19702 w 101099"/>
                <a:gd name="connsiteY0" fmla="*/ 144302 h 163079"/>
                <a:gd name="connsiteX1" fmla="*/ 46560 w 101099"/>
                <a:gd name="connsiteY1" fmla="*/ 119081 h 163079"/>
                <a:gd name="connsiteX2" fmla="*/ 101291 w 101099"/>
                <a:gd name="connsiteY2" fmla="*/ 47581 h 163079"/>
                <a:gd name="connsiteX3" fmla="*/ 47574 w 101099"/>
                <a:gd name="connsiteY3" fmla="*/ 77 h 163079"/>
                <a:gd name="connsiteX4" fmla="*/ 191 w 101099"/>
                <a:gd name="connsiteY4" fmla="*/ 44397 h 163079"/>
                <a:gd name="connsiteX5" fmla="*/ 13620 w 101099"/>
                <a:gd name="connsiteY5" fmla="*/ 58110 h 163079"/>
                <a:gd name="connsiteX6" fmla="*/ 26796 w 101099"/>
                <a:gd name="connsiteY6" fmla="*/ 45132 h 163079"/>
                <a:gd name="connsiteX7" fmla="*/ 13367 w 101099"/>
                <a:gd name="connsiteY7" fmla="*/ 32399 h 163079"/>
                <a:gd name="connsiteX8" fmla="*/ 10073 w 101099"/>
                <a:gd name="connsiteY8" fmla="*/ 32644 h 163079"/>
                <a:gd name="connsiteX9" fmla="*/ 44280 w 101099"/>
                <a:gd name="connsiteY9" fmla="*/ 7668 h 163079"/>
                <a:gd name="connsiteX10" fmla="*/ 78233 w 101099"/>
                <a:gd name="connsiteY10" fmla="*/ 47581 h 163079"/>
                <a:gd name="connsiteX11" fmla="*/ 51628 w 101099"/>
                <a:gd name="connsiteY11" fmla="*/ 101696 h 163079"/>
                <a:gd name="connsiteX12" fmla="*/ 2978 w 101099"/>
                <a:gd name="connsiteY12" fmla="*/ 154097 h 163079"/>
                <a:gd name="connsiteX13" fmla="*/ 191 w 101099"/>
                <a:gd name="connsiteY13" fmla="*/ 163157 h 163079"/>
                <a:gd name="connsiteX14" fmla="*/ 94196 w 101099"/>
                <a:gd name="connsiteY14" fmla="*/ 163157 h 163079"/>
                <a:gd name="connsiteX15" fmla="*/ 101291 w 101099"/>
                <a:gd name="connsiteY15" fmla="*/ 120550 h 163079"/>
                <a:gd name="connsiteX16" fmla="*/ 94956 w 101099"/>
                <a:gd name="connsiteY16" fmla="*/ 120550 h 163079"/>
                <a:gd name="connsiteX17" fmla="*/ 89382 w 101099"/>
                <a:gd name="connsiteY17" fmla="*/ 142343 h 163079"/>
                <a:gd name="connsiteX18" fmla="*/ 65311 w 101099"/>
                <a:gd name="connsiteY18" fmla="*/ 144302 h 163079"/>
                <a:gd name="connsiteX19" fmla="*/ 19702 w 101099"/>
                <a:gd name="connsiteY19" fmla="*/ 144302 h 16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099" h="163079">
                  <a:moveTo>
                    <a:pt x="19702" y="144302"/>
                  </a:moveTo>
                  <a:lnTo>
                    <a:pt x="46560" y="119081"/>
                  </a:lnTo>
                  <a:cubicBezTo>
                    <a:pt x="86088" y="85290"/>
                    <a:pt x="101291" y="72067"/>
                    <a:pt x="101291" y="47581"/>
                  </a:cubicBezTo>
                  <a:cubicBezTo>
                    <a:pt x="101291" y="19666"/>
                    <a:pt x="78486" y="77"/>
                    <a:pt x="47574" y="77"/>
                  </a:cubicBezTo>
                  <a:cubicBezTo>
                    <a:pt x="18941" y="77"/>
                    <a:pt x="191" y="22604"/>
                    <a:pt x="191" y="44397"/>
                  </a:cubicBezTo>
                  <a:cubicBezTo>
                    <a:pt x="191" y="58110"/>
                    <a:pt x="12860" y="58110"/>
                    <a:pt x="13620" y="58110"/>
                  </a:cubicBezTo>
                  <a:cubicBezTo>
                    <a:pt x="17928" y="58110"/>
                    <a:pt x="26796" y="55171"/>
                    <a:pt x="26796" y="45132"/>
                  </a:cubicBezTo>
                  <a:cubicBezTo>
                    <a:pt x="26796" y="38766"/>
                    <a:pt x="22235" y="32399"/>
                    <a:pt x="13367" y="32399"/>
                  </a:cubicBezTo>
                  <a:cubicBezTo>
                    <a:pt x="11340" y="32399"/>
                    <a:pt x="10833" y="32399"/>
                    <a:pt x="10073" y="32644"/>
                  </a:cubicBezTo>
                  <a:cubicBezTo>
                    <a:pt x="15901" y="16728"/>
                    <a:pt x="29584" y="7668"/>
                    <a:pt x="44280" y="7668"/>
                  </a:cubicBezTo>
                  <a:cubicBezTo>
                    <a:pt x="67338" y="7668"/>
                    <a:pt x="78233" y="27502"/>
                    <a:pt x="78233" y="47581"/>
                  </a:cubicBezTo>
                  <a:cubicBezTo>
                    <a:pt x="78233" y="67170"/>
                    <a:pt x="65564" y="86514"/>
                    <a:pt x="51628" y="101696"/>
                  </a:cubicBezTo>
                  <a:lnTo>
                    <a:pt x="2978" y="154097"/>
                  </a:lnTo>
                  <a:cubicBezTo>
                    <a:pt x="191" y="156790"/>
                    <a:pt x="191" y="157280"/>
                    <a:pt x="191" y="163157"/>
                  </a:cubicBezTo>
                  <a:lnTo>
                    <a:pt x="94196" y="163157"/>
                  </a:lnTo>
                  <a:lnTo>
                    <a:pt x="101291" y="120550"/>
                  </a:lnTo>
                  <a:lnTo>
                    <a:pt x="94956" y="120550"/>
                  </a:lnTo>
                  <a:cubicBezTo>
                    <a:pt x="93689" y="127896"/>
                    <a:pt x="91916" y="138670"/>
                    <a:pt x="89382" y="142343"/>
                  </a:cubicBezTo>
                  <a:cubicBezTo>
                    <a:pt x="87608" y="144302"/>
                    <a:pt x="70885" y="144302"/>
                    <a:pt x="65311" y="144302"/>
                  </a:cubicBezTo>
                  <a:lnTo>
                    <a:pt x="19702" y="144302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BC024D54-A8B0-FE86-0CBA-985E2882BA8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33768" y="7588950"/>
              <a:ext cx="136826" cy="108230"/>
            </a:xfrm>
            <a:custGeom>
              <a:avLst/>
              <a:gdLst>
                <a:gd name="connsiteX0" fmla="*/ 60501 w 136826"/>
                <a:gd name="connsiteY0" fmla="*/ 14279 h 108230"/>
                <a:gd name="connsiteX1" fmla="*/ 89133 w 136826"/>
                <a:gd name="connsiteY1" fmla="*/ 14279 h 108230"/>
                <a:gd name="connsiteX2" fmla="*/ 78491 w 136826"/>
                <a:gd name="connsiteY2" fmla="*/ 77454 h 108230"/>
                <a:gd name="connsiteX3" fmla="*/ 80518 w 136826"/>
                <a:gd name="connsiteY3" fmla="*/ 96064 h 108230"/>
                <a:gd name="connsiteX4" fmla="*/ 89640 w 136826"/>
                <a:gd name="connsiteY4" fmla="*/ 108307 h 108230"/>
                <a:gd name="connsiteX5" fmla="*/ 100029 w 136826"/>
                <a:gd name="connsiteY5" fmla="*/ 99002 h 108230"/>
                <a:gd name="connsiteX6" fmla="*/ 98509 w 136826"/>
                <a:gd name="connsiteY6" fmla="*/ 93615 h 108230"/>
                <a:gd name="connsiteX7" fmla="*/ 91161 w 136826"/>
                <a:gd name="connsiteY7" fmla="*/ 53213 h 108230"/>
                <a:gd name="connsiteX8" fmla="*/ 95721 w 136826"/>
                <a:gd name="connsiteY8" fmla="*/ 14279 h 108230"/>
                <a:gd name="connsiteX9" fmla="*/ 124607 w 136826"/>
                <a:gd name="connsiteY9" fmla="*/ 14279 h 108230"/>
                <a:gd name="connsiteX10" fmla="*/ 137023 w 136826"/>
                <a:gd name="connsiteY10" fmla="*/ 5954 h 108230"/>
                <a:gd name="connsiteX11" fmla="*/ 126888 w 136826"/>
                <a:gd name="connsiteY11" fmla="*/ 77 h 108230"/>
                <a:gd name="connsiteX12" fmla="*/ 42004 w 136826"/>
                <a:gd name="connsiteY12" fmla="*/ 77 h 108230"/>
                <a:gd name="connsiteX13" fmla="*/ 15652 w 136826"/>
                <a:gd name="connsiteY13" fmla="*/ 11586 h 108230"/>
                <a:gd name="connsiteX14" fmla="*/ 196 w 136826"/>
                <a:gd name="connsiteY14" fmla="*/ 33623 h 108230"/>
                <a:gd name="connsiteX15" fmla="*/ 3237 w 136826"/>
                <a:gd name="connsiteY15" fmla="*/ 36072 h 108230"/>
                <a:gd name="connsiteX16" fmla="*/ 7291 w 136826"/>
                <a:gd name="connsiteY16" fmla="*/ 33134 h 108230"/>
                <a:gd name="connsiteX17" fmla="*/ 39470 w 136826"/>
                <a:gd name="connsiteY17" fmla="*/ 14279 h 108230"/>
                <a:gd name="connsiteX18" fmla="*/ 53913 w 136826"/>
                <a:gd name="connsiteY18" fmla="*/ 14279 h 108230"/>
                <a:gd name="connsiteX19" fmla="*/ 21480 w 136826"/>
                <a:gd name="connsiteY19" fmla="*/ 95819 h 108230"/>
                <a:gd name="connsiteX20" fmla="*/ 19453 w 136826"/>
                <a:gd name="connsiteY20" fmla="*/ 101696 h 108230"/>
                <a:gd name="connsiteX21" fmla="*/ 26801 w 136826"/>
                <a:gd name="connsiteY21" fmla="*/ 108307 h 108230"/>
                <a:gd name="connsiteX22" fmla="*/ 39470 w 136826"/>
                <a:gd name="connsiteY22" fmla="*/ 92391 h 108230"/>
                <a:gd name="connsiteX23" fmla="*/ 46312 w 136826"/>
                <a:gd name="connsiteY23" fmla="*/ 68394 h 108230"/>
                <a:gd name="connsiteX24" fmla="*/ 60501 w 136826"/>
                <a:gd name="connsiteY24" fmla="*/ 14279 h 10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6826" h="108230">
                  <a:moveTo>
                    <a:pt x="60501" y="14279"/>
                  </a:moveTo>
                  <a:lnTo>
                    <a:pt x="89133" y="14279"/>
                  </a:lnTo>
                  <a:cubicBezTo>
                    <a:pt x="80772" y="50519"/>
                    <a:pt x="78491" y="61048"/>
                    <a:pt x="78491" y="77454"/>
                  </a:cubicBezTo>
                  <a:cubicBezTo>
                    <a:pt x="78491" y="81127"/>
                    <a:pt x="78491" y="87738"/>
                    <a:pt x="80518" y="96064"/>
                  </a:cubicBezTo>
                  <a:cubicBezTo>
                    <a:pt x="83052" y="106838"/>
                    <a:pt x="85840" y="108307"/>
                    <a:pt x="89640" y="108307"/>
                  </a:cubicBezTo>
                  <a:cubicBezTo>
                    <a:pt x="94708" y="108307"/>
                    <a:pt x="100029" y="103900"/>
                    <a:pt x="100029" y="99002"/>
                  </a:cubicBezTo>
                  <a:cubicBezTo>
                    <a:pt x="100029" y="97533"/>
                    <a:pt x="100029" y="97043"/>
                    <a:pt x="98509" y="93615"/>
                  </a:cubicBezTo>
                  <a:cubicBezTo>
                    <a:pt x="91161" y="75985"/>
                    <a:pt x="91161" y="60069"/>
                    <a:pt x="91161" y="53213"/>
                  </a:cubicBezTo>
                  <a:cubicBezTo>
                    <a:pt x="91161" y="40235"/>
                    <a:pt x="92934" y="27012"/>
                    <a:pt x="95721" y="14279"/>
                  </a:cubicBezTo>
                  <a:lnTo>
                    <a:pt x="124607" y="14279"/>
                  </a:lnTo>
                  <a:cubicBezTo>
                    <a:pt x="127901" y="14279"/>
                    <a:pt x="137023" y="14279"/>
                    <a:pt x="137023" y="5954"/>
                  </a:cubicBezTo>
                  <a:cubicBezTo>
                    <a:pt x="137023" y="77"/>
                    <a:pt x="131702" y="77"/>
                    <a:pt x="126888" y="77"/>
                  </a:cubicBezTo>
                  <a:lnTo>
                    <a:pt x="42004" y="77"/>
                  </a:lnTo>
                  <a:cubicBezTo>
                    <a:pt x="36430" y="77"/>
                    <a:pt x="26801" y="77"/>
                    <a:pt x="15652" y="11586"/>
                  </a:cubicBezTo>
                  <a:cubicBezTo>
                    <a:pt x="6784" y="21135"/>
                    <a:pt x="196" y="32399"/>
                    <a:pt x="196" y="33623"/>
                  </a:cubicBezTo>
                  <a:cubicBezTo>
                    <a:pt x="196" y="33868"/>
                    <a:pt x="196" y="36072"/>
                    <a:pt x="3237" y="36072"/>
                  </a:cubicBezTo>
                  <a:cubicBezTo>
                    <a:pt x="5264" y="36072"/>
                    <a:pt x="5770" y="35093"/>
                    <a:pt x="7291" y="33134"/>
                  </a:cubicBezTo>
                  <a:cubicBezTo>
                    <a:pt x="19707" y="14279"/>
                    <a:pt x="34403" y="14279"/>
                    <a:pt x="39470" y="14279"/>
                  </a:cubicBezTo>
                  <a:lnTo>
                    <a:pt x="53913" y="14279"/>
                  </a:lnTo>
                  <a:cubicBezTo>
                    <a:pt x="45805" y="43908"/>
                    <a:pt x="32122" y="73536"/>
                    <a:pt x="21480" y="95819"/>
                  </a:cubicBezTo>
                  <a:cubicBezTo>
                    <a:pt x="19453" y="99492"/>
                    <a:pt x="19453" y="99982"/>
                    <a:pt x="19453" y="101696"/>
                  </a:cubicBezTo>
                  <a:cubicBezTo>
                    <a:pt x="19453" y="106348"/>
                    <a:pt x="23507" y="108307"/>
                    <a:pt x="26801" y="108307"/>
                  </a:cubicBezTo>
                  <a:cubicBezTo>
                    <a:pt x="34403" y="108307"/>
                    <a:pt x="36430" y="101451"/>
                    <a:pt x="39470" y="92391"/>
                  </a:cubicBezTo>
                  <a:cubicBezTo>
                    <a:pt x="43018" y="81127"/>
                    <a:pt x="43018" y="80637"/>
                    <a:pt x="46312" y="68394"/>
                  </a:cubicBezTo>
                  <a:lnTo>
                    <a:pt x="60501" y="14279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79328F92-AF5F-D524-67AB-EC15B918252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94895" y="7510839"/>
              <a:ext cx="58784" cy="244864"/>
            </a:xfrm>
            <a:custGeom>
              <a:avLst/>
              <a:gdLst>
                <a:gd name="connsiteX0" fmla="*/ 58987 w 58784"/>
                <a:gd name="connsiteY0" fmla="*/ 122509 h 244864"/>
                <a:gd name="connsiteX1" fmla="*/ 42264 w 58784"/>
                <a:gd name="connsiteY1" fmla="*/ 46111 h 244864"/>
                <a:gd name="connsiteX2" fmla="*/ 2736 w 58784"/>
                <a:gd name="connsiteY2" fmla="*/ 77 h 244864"/>
                <a:gd name="connsiteX3" fmla="*/ 202 w 58784"/>
                <a:gd name="connsiteY3" fmla="*/ 2526 h 244864"/>
                <a:gd name="connsiteX4" fmla="*/ 5016 w 58784"/>
                <a:gd name="connsiteY4" fmla="*/ 8157 h 244864"/>
                <a:gd name="connsiteX5" fmla="*/ 44291 w 58784"/>
                <a:gd name="connsiteY5" fmla="*/ 122509 h 244864"/>
                <a:gd name="connsiteX6" fmla="*/ 3496 w 58784"/>
                <a:gd name="connsiteY6" fmla="*/ 238330 h 244864"/>
                <a:gd name="connsiteX7" fmla="*/ 202 w 58784"/>
                <a:gd name="connsiteY7" fmla="*/ 242493 h 244864"/>
                <a:gd name="connsiteX8" fmla="*/ 2736 w 58784"/>
                <a:gd name="connsiteY8" fmla="*/ 244941 h 244864"/>
                <a:gd name="connsiteX9" fmla="*/ 43024 w 58784"/>
                <a:gd name="connsiteY9" fmla="*/ 197193 h 244864"/>
                <a:gd name="connsiteX10" fmla="*/ 58987 w 58784"/>
                <a:gd name="connsiteY10" fmla="*/ 122509 h 24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84" h="244864">
                  <a:moveTo>
                    <a:pt x="58987" y="122509"/>
                  </a:moveTo>
                  <a:cubicBezTo>
                    <a:pt x="58987" y="103410"/>
                    <a:pt x="56200" y="73781"/>
                    <a:pt x="42264" y="46111"/>
                  </a:cubicBezTo>
                  <a:cubicBezTo>
                    <a:pt x="27061" y="15993"/>
                    <a:pt x="5270" y="77"/>
                    <a:pt x="2736" y="77"/>
                  </a:cubicBezTo>
                  <a:cubicBezTo>
                    <a:pt x="1216" y="77"/>
                    <a:pt x="202" y="1056"/>
                    <a:pt x="202" y="2526"/>
                  </a:cubicBezTo>
                  <a:cubicBezTo>
                    <a:pt x="202" y="3260"/>
                    <a:pt x="202" y="3750"/>
                    <a:pt x="5016" y="8157"/>
                  </a:cubicBezTo>
                  <a:cubicBezTo>
                    <a:pt x="29848" y="32399"/>
                    <a:pt x="44291" y="71333"/>
                    <a:pt x="44291" y="122509"/>
                  </a:cubicBezTo>
                  <a:cubicBezTo>
                    <a:pt x="44291" y="164381"/>
                    <a:pt x="34916" y="207477"/>
                    <a:pt x="3496" y="238330"/>
                  </a:cubicBezTo>
                  <a:cubicBezTo>
                    <a:pt x="202" y="241269"/>
                    <a:pt x="202" y="241758"/>
                    <a:pt x="202" y="242493"/>
                  </a:cubicBezTo>
                  <a:cubicBezTo>
                    <a:pt x="202" y="243962"/>
                    <a:pt x="1216" y="244941"/>
                    <a:pt x="2736" y="244941"/>
                  </a:cubicBezTo>
                  <a:cubicBezTo>
                    <a:pt x="5270" y="244941"/>
                    <a:pt x="28074" y="228291"/>
                    <a:pt x="43024" y="197193"/>
                  </a:cubicBezTo>
                  <a:cubicBezTo>
                    <a:pt x="55946" y="170258"/>
                    <a:pt x="58987" y="143078"/>
                    <a:pt x="58987" y="122509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5E85BFCC-6A97-B18A-2967-E8328F019D9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649486" y="7551731"/>
              <a:ext cx="168499" cy="163079"/>
            </a:xfrm>
            <a:custGeom>
              <a:avLst/>
              <a:gdLst>
                <a:gd name="connsiteX0" fmla="*/ 89652 w 168499"/>
                <a:gd name="connsiteY0" fmla="*/ 86514 h 163079"/>
                <a:gd name="connsiteX1" fmla="*/ 160346 w 168499"/>
                <a:gd name="connsiteY1" fmla="*/ 86514 h 163079"/>
                <a:gd name="connsiteX2" fmla="*/ 168708 w 168499"/>
                <a:gd name="connsiteY2" fmla="*/ 81617 h 163079"/>
                <a:gd name="connsiteX3" fmla="*/ 160346 w 168499"/>
                <a:gd name="connsiteY3" fmla="*/ 76720 h 163079"/>
                <a:gd name="connsiteX4" fmla="*/ 89652 w 168499"/>
                <a:gd name="connsiteY4" fmla="*/ 76720 h 163079"/>
                <a:gd name="connsiteX5" fmla="*/ 89652 w 168499"/>
                <a:gd name="connsiteY5" fmla="*/ 8157 h 163079"/>
                <a:gd name="connsiteX6" fmla="*/ 84585 w 168499"/>
                <a:gd name="connsiteY6" fmla="*/ 77 h 163079"/>
                <a:gd name="connsiteX7" fmla="*/ 79517 w 168499"/>
                <a:gd name="connsiteY7" fmla="*/ 8157 h 163079"/>
                <a:gd name="connsiteX8" fmla="*/ 79517 w 168499"/>
                <a:gd name="connsiteY8" fmla="*/ 76720 h 163079"/>
                <a:gd name="connsiteX9" fmla="*/ 8570 w 168499"/>
                <a:gd name="connsiteY9" fmla="*/ 76720 h 163079"/>
                <a:gd name="connsiteX10" fmla="*/ 208 w 168499"/>
                <a:gd name="connsiteY10" fmla="*/ 81617 h 163079"/>
                <a:gd name="connsiteX11" fmla="*/ 8570 w 168499"/>
                <a:gd name="connsiteY11" fmla="*/ 86514 h 163079"/>
                <a:gd name="connsiteX12" fmla="*/ 79517 w 168499"/>
                <a:gd name="connsiteY12" fmla="*/ 86514 h 163079"/>
                <a:gd name="connsiteX13" fmla="*/ 79517 w 168499"/>
                <a:gd name="connsiteY13" fmla="*/ 155076 h 163079"/>
                <a:gd name="connsiteX14" fmla="*/ 84585 w 168499"/>
                <a:gd name="connsiteY14" fmla="*/ 163157 h 163079"/>
                <a:gd name="connsiteX15" fmla="*/ 89652 w 168499"/>
                <a:gd name="connsiteY15" fmla="*/ 155076 h 163079"/>
                <a:gd name="connsiteX16" fmla="*/ 89652 w 168499"/>
                <a:gd name="connsiteY16" fmla="*/ 86514 h 16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499" h="163079">
                  <a:moveTo>
                    <a:pt x="89652" y="86514"/>
                  </a:moveTo>
                  <a:lnTo>
                    <a:pt x="160346" y="86514"/>
                  </a:lnTo>
                  <a:cubicBezTo>
                    <a:pt x="163894" y="86514"/>
                    <a:pt x="168708" y="86514"/>
                    <a:pt x="168708" y="81617"/>
                  </a:cubicBezTo>
                  <a:cubicBezTo>
                    <a:pt x="168708" y="76720"/>
                    <a:pt x="163894" y="76720"/>
                    <a:pt x="160346" y="76720"/>
                  </a:cubicBezTo>
                  <a:lnTo>
                    <a:pt x="89652" y="76720"/>
                  </a:lnTo>
                  <a:lnTo>
                    <a:pt x="89652" y="8157"/>
                  </a:lnTo>
                  <a:cubicBezTo>
                    <a:pt x="89652" y="4729"/>
                    <a:pt x="89652" y="77"/>
                    <a:pt x="84585" y="77"/>
                  </a:cubicBezTo>
                  <a:cubicBezTo>
                    <a:pt x="79517" y="77"/>
                    <a:pt x="79517" y="4729"/>
                    <a:pt x="79517" y="8157"/>
                  </a:cubicBezTo>
                  <a:lnTo>
                    <a:pt x="79517" y="76720"/>
                  </a:lnTo>
                  <a:lnTo>
                    <a:pt x="8570" y="76720"/>
                  </a:lnTo>
                  <a:cubicBezTo>
                    <a:pt x="5022" y="76720"/>
                    <a:pt x="208" y="76720"/>
                    <a:pt x="208" y="81617"/>
                  </a:cubicBezTo>
                  <a:cubicBezTo>
                    <a:pt x="208" y="86514"/>
                    <a:pt x="5022" y="86514"/>
                    <a:pt x="8570" y="86514"/>
                  </a:cubicBezTo>
                  <a:lnTo>
                    <a:pt x="79517" y="86514"/>
                  </a:lnTo>
                  <a:lnTo>
                    <a:pt x="79517" y="155076"/>
                  </a:lnTo>
                  <a:cubicBezTo>
                    <a:pt x="79517" y="158504"/>
                    <a:pt x="79517" y="163157"/>
                    <a:pt x="84585" y="163157"/>
                  </a:cubicBezTo>
                  <a:cubicBezTo>
                    <a:pt x="89652" y="163157"/>
                    <a:pt x="89652" y="158504"/>
                    <a:pt x="89652" y="155076"/>
                  </a:cubicBezTo>
                  <a:lnTo>
                    <a:pt x="89652" y="86514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CA587171-38C3-FC24-EC23-19712C1E9FE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896027" y="7586257"/>
              <a:ext cx="137333" cy="110923"/>
            </a:xfrm>
            <a:custGeom>
              <a:avLst/>
              <a:gdLst>
                <a:gd name="connsiteX0" fmla="*/ 15168 w 137333"/>
                <a:gd name="connsiteY0" fmla="*/ 93860 h 110923"/>
                <a:gd name="connsiteX1" fmla="*/ 12887 w 137333"/>
                <a:gd name="connsiteY1" fmla="*/ 104389 h 110923"/>
                <a:gd name="connsiteX2" fmla="*/ 20235 w 137333"/>
                <a:gd name="connsiteY2" fmla="*/ 111001 h 110923"/>
                <a:gd name="connsiteX3" fmla="*/ 29611 w 137333"/>
                <a:gd name="connsiteY3" fmla="*/ 104144 h 110923"/>
                <a:gd name="connsiteX4" fmla="*/ 34425 w 137333"/>
                <a:gd name="connsiteY4" fmla="*/ 86024 h 110923"/>
                <a:gd name="connsiteX5" fmla="*/ 39999 w 137333"/>
                <a:gd name="connsiteY5" fmla="*/ 63987 h 110923"/>
                <a:gd name="connsiteX6" fmla="*/ 44307 w 137333"/>
                <a:gd name="connsiteY6" fmla="*/ 47581 h 110923"/>
                <a:gd name="connsiteX7" fmla="*/ 47601 w 137333"/>
                <a:gd name="connsiteY7" fmla="*/ 35337 h 110923"/>
                <a:gd name="connsiteX8" fmla="*/ 88902 w 137333"/>
                <a:gd name="connsiteY8" fmla="*/ 5464 h 110923"/>
                <a:gd name="connsiteX9" fmla="*/ 102585 w 137333"/>
                <a:gd name="connsiteY9" fmla="*/ 22604 h 110923"/>
                <a:gd name="connsiteX10" fmla="*/ 86115 w 137333"/>
                <a:gd name="connsiteY10" fmla="*/ 79658 h 110923"/>
                <a:gd name="connsiteX11" fmla="*/ 83581 w 137333"/>
                <a:gd name="connsiteY11" fmla="*/ 90922 h 110923"/>
                <a:gd name="connsiteX12" fmla="*/ 104359 w 137333"/>
                <a:gd name="connsiteY12" fmla="*/ 111001 h 110923"/>
                <a:gd name="connsiteX13" fmla="*/ 137552 w 137333"/>
                <a:gd name="connsiteY13" fmla="*/ 73291 h 110923"/>
                <a:gd name="connsiteX14" fmla="*/ 134511 w 137333"/>
                <a:gd name="connsiteY14" fmla="*/ 70843 h 110923"/>
                <a:gd name="connsiteX15" fmla="*/ 130710 w 137333"/>
                <a:gd name="connsiteY15" fmla="*/ 75250 h 110923"/>
                <a:gd name="connsiteX16" fmla="*/ 104865 w 137333"/>
                <a:gd name="connsiteY16" fmla="*/ 105614 h 110923"/>
                <a:gd name="connsiteX17" fmla="*/ 98784 w 137333"/>
                <a:gd name="connsiteY17" fmla="*/ 97533 h 110923"/>
                <a:gd name="connsiteX18" fmla="*/ 103345 w 137333"/>
                <a:gd name="connsiteY18" fmla="*/ 80148 h 110923"/>
                <a:gd name="connsiteX19" fmla="*/ 118801 w 137333"/>
                <a:gd name="connsiteY19" fmla="*/ 26277 h 110923"/>
                <a:gd name="connsiteX20" fmla="*/ 89662 w 137333"/>
                <a:gd name="connsiteY20" fmla="*/ 77 h 110923"/>
                <a:gd name="connsiteX21" fmla="*/ 50135 w 137333"/>
                <a:gd name="connsiteY21" fmla="*/ 21380 h 110923"/>
                <a:gd name="connsiteX22" fmla="*/ 26823 w 137333"/>
                <a:gd name="connsiteY22" fmla="*/ 77 h 110923"/>
                <a:gd name="connsiteX23" fmla="*/ 7820 w 137333"/>
                <a:gd name="connsiteY23" fmla="*/ 14034 h 110923"/>
                <a:gd name="connsiteX24" fmla="*/ 218 w 137333"/>
                <a:gd name="connsiteY24" fmla="*/ 37786 h 110923"/>
                <a:gd name="connsiteX25" fmla="*/ 3259 w 137333"/>
                <a:gd name="connsiteY25" fmla="*/ 40235 h 110923"/>
                <a:gd name="connsiteX26" fmla="*/ 7566 w 137333"/>
                <a:gd name="connsiteY26" fmla="*/ 34603 h 110923"/>
                <a:gd name="connsiteX27" fmla="*/ 26063 w 137333"/>
                <a:gd name="connsiteY27" fmla="*/ 5464 h 110923"/>
                <a:gd name="connsiteX28" fmla="*/ 33918 w 137333"/>
                <a:gd name="connsiteY28" fmla="*/ 16728 h 110923"/>
                <a:gd name="connsiteX29" fmla="*/ 29864 w 137333"/>
                <a:gd name="connsiteY29" fmla="*/ 37296 h 110923"/>
                <a:gd name="connsiteX30" fmla="*/ 15168 w 137333"/>
                <a:gd name="connsiteY30" fmla="*/ 93860 h 11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333" h="110923">
                  <a:moveTo>
                    <a:pt x="15168" y="93860"/>
                  </a:moveTo>
                  <a:cubicBezTo>
                    <a:pt x="14408" y="97533"/>
                    <a:pt x="12887" y="103165"/>
                    <a:pt x="12887" y="104389"/>
                  </a:cubicBezTo>
                  <a:cubicBezTo>
                    <a:pt x="12887" y="108797"/>
                    <a:pt x="16435" y="111001"/>
                    <a:pt x="20235" y="111001"/>
                  </a:cubicBezTo>
                  <a:cubicBezTo>
                    <a:pt x="23276" y="111001"/>
                    <a:pt x="27837" y="109042"/>
                    <a:pt x="29611" y="104144"/>
                  </a:cubicBezTo>
                  <a:cubicBezTo>
                    <a:pt x="29864" y="103655"/>
                    <a:pt x="32905" y="92146"/>
                    <a:pt x="34425" y="86024"/>
                  </a:cubicBezTo>
                  <a:lnTo>
                    <a:pt x="39999" y="63987"/>
                  </a:lnTo>
                  <a:cubicBezTo>
                    <a:pt x="41520" y="58600"/>
                    <a:pt x="43040" y="53213"/>
                    <a:pt x="44307" y="47581"/>
                  </a:cubicBezTo>
                  <a:cubicBezTo>
                    <a:pt x="45320" y="43418"/>
                    <a:pt x="47347" y="36317"/>
                    <a:pt x="47601" y="35337"/>
                  </a:cubicBezTo>
                  <a:cubicBezTo>
                    <a:pt x="51401" y="27747"/>
                    <a:pt x="64831" y="5464"/>
                    <a:pt x="88902" y="5464"/>
                  </a:cubicBezTo>
                  <a:cubicBezTo>
                    <a:pt x="100304" y="5464"/>
                    <a:pt x="102585" y="14524"/>
                    <a:pt x="102585" y="22604"/>
                  </a:cubicBezTo>
                  <a:cubicBezTo>
                    <a:pt x="102585" y="37786"/>
                    <a:pt x="90169" y="69129"/>
                    <a:pt x="86115" y="79658"/>
                  </a:cubicBezTo>
                  <a:cubicBezTo>
                    <a:pt x="83835" y="85290"/>
                    <a:pt x="83581" y="88228"/>
                    <a:pt x="83581" y="90922"/>
                  </a:cubicBezTo>
                  <a:cubicBezTo>
                    <a:pt x="83581" y="102430"/>
                    <a:pt x="92450" y="111001"/>
                    <a:pt x="104359" y="111001"/>
                  </a:cubicBezTo>
                  <a:cubicBezTo>
                    <a:pt x="128177" y="111001"/>
                    <a:pt x="137552" y="75250"/>
                    <a:pt x="137552" y="73291"/>
                  </a:cubicBezTo>
                  <a:cubicBezTo>
                    <a:pt x="137552" y="70843"/>
                    <a:pt x="135271" y="70843"/>
                    <a:pt x="134511" y="70843"/>
                  </a:cubicBezTo>
                  <a:cubicBezTo>
                    <a:pt x="131977" y="70843"/>
                    <a:pt x="131977" y="71577"/>
                    <a:pt x="130710" y="75250"/>
                  </a:cubicBezTo>
                  <a:cubicBezTo>
                    <a:pt x="125643" y="91901"/>
                    <a:pt x="117281" y="105614"/>
                    <a:pt x="104865" y="105614"/>
                  </a:cubicBezTo>
                  <a:cubicBezTo>
                    <a:pt x="100558" y="105614"/>
                    <a:pt x="98784" y="103165"/>
                    <a:pt x="98784" y="97533"/>
                  </a:cubicBezTo>
                  <a:cubicBezTo>
                    <a:pt x="98784" y="91411"/>
                    <a:pt x="101065" y="85535"/>
                    <a:pt x="103345" y="80148"/>
                  </a:cubicBezTo>
                  <a:cubicBezTo>
                    <a:pt x="108159" y="67170"/>
                    <a:pt x="118801" y="40235"/>
                    <a:pt x="118801" y="26277"/>
                  </a:cubicBezTo>
                  <a:cubicBezTo>
                    <a:pt x="118801" y="9872"/>
                    <a:pt x="107906" y="77"/>
                    <a:pt x="89662" y="77"/>
                  </a:cubicBezTo>
                  <a:cubicBezTo>
                    <a:pt x="66858" y="77"/>
                    <a:pt x="54442" y="15748"/>
                    <a:pt x="50135" y="21380"/>
                  </a:cubicBezTo>
                  <a:cubicBezTo>
                    <a:pt x="48868" y="7668"/>
                    <a:pt x="38479" y="77"/>
                    <a:pt x="26823" y="77"/>
                  </a:cubicBezTo>
                  <a:cubicBezTo>
                    <a:pt x="15168" y="77"/>
                    <a:pt x="10353" y="9627"/>
                    <a:pt x="7820" y="14034"/>
                  </a:cubicBezTo>
                  <a:cubicBezTo>
                    <a:pt x="3766" y="22360"/>
                    <a:pt x="218" y="36807"/>
                    <a:pt x="218" y="37786"/>
                  </a:cubicBezTo>
                  <a:cubicBezTo>
                    <a:pt x="218" y="40235"/>
                    <a:pt x="2752" y="40235"/>
                    <a:pt x="3259" y="40235"/>
                  </a:cubicBezTo>
                  <a:cubicBezTo>
                    <a:pt x="5793" y="40235"/>
                    <a:pt x="6046" y="39990"/>
                    <a:pt x="7566" y="34603"/>
                  </a:cubicBezTo>
                  <a:cubicBezTo>
                    <a:pt x="11874" y="17217"/>
                    <a:pt x="16941" y="5464"/>
                    <a:pt x="26063" y="5464"/>
                  </a:cubicBezTo>
                  <a:cubicBezTo>
                    <a:pt x="31131" y="5464"/>
                    <a:pt x="33918" y="8647"/>
                    <a:pt x="33918" y="16728"/>
                  </a:cubicBezTo>
                  <a:cubicBezTo>
                    <a:pt x="33918" y="21870"/>
                    <a:pt x="33158" y="24563"/>
                    <a:pt x="29864" y="37296"/>
                  </a:cubicBezTo>
                  <a:lnTo>
                    <a:pt x="15168" y="93860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9963AD36-9D45-7B6B-AD08-7C61DC4E02E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091359" y="7524551"/>
              <a:ext cx="56250" cy="169935"/>
            </a:xfrm>
            <a:custGeom>
              <a:avLst/>
              <a:gdLst>
                <a:gd name="connsiteX0" fmla="*/ 36713 w 56250"/>
                <a:gd name="connsiteY0" fmla="*/ 77 h 169935"/>
                <a:gd name="connsiteX1" fmla="*/ 226 w 56250"/>
                <a:gd name="connsiteY1" fmla="*/ 2770 h 169935"/>
                <a:gd name="connsiteX2" fmla="*/ 226 w 56250"/>
                <a:gd name="connsiteY2" fmla="*/ 10361 h 169935"/>
                <a:gd name="connsiteX3" fmla="*/ 19990 w 56250"/>
                <a:gd name="connsiteY3" fmla="*/ 24074 h 169935"/>
                <a:gd name="connsiteX4" fmla="*/ 19990 w 56250"/>
                <a:gd name="connsiteY4" fmla="*/ 151403 h 169935"/>
                <a:gd name="connsiteX5" fmla="*/ 226 w 56250"/>
                <a:gd name="connsiteY5" fmla="*/ 162422 h 169935"/>
                <a:gd name="connsiteX6" fmla="*/ 226 w 56250"/>
                <a:gd name="connsiteY6" fmla="*/ 170013 h 169935"/>
                <a:gd name="connsiteX7" fmla="*/ 28351 w 56250"/>
                <a:gd name="connsiteY7" fmla="*/ 169278 h 169935"/>
                <a:gd name="connsiteX8" fmla="*/ 56477 w 56250"/>
                <a:gd name="connsiteY8" fmla="*/ 170013 h 169935"/>
                <a:gd name="connsiteX9" fmla="*/ 56477 w 56250"/>
                <a:gd name="connsiteY9" fmla="*/ 162422 h 169935"/>
                <a:gd name="connsiteX10" fmla="*/ 36713 w 56250"/>
                <a:gd name="connsiteY10" fmla="*/ 151403 h 169935"/>
                <a:gd name="connsiteX11" fmla="*/ 36713 w 56250"/>
                <a:gd name="connsiteY11" fmla="*/ 77 h 16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50" h="169935">
                  <a:moveTo>
                    <a:pt x="36713" y="77"/>
                  </a:moveTo>
                  <a:lnTo>
                    <a:pt x="226" y="2770"/>
                  </a:lnTo>
                  <a:lnTo>
                    <a:pt x="226" y="10361"/>
                  </a:lnTo>
                  <a:cubicBezTo>
                    <a:pt x="17963" y="10361"/>
                    <a:pt x="19990" y="12075"/>
                    <a:pt x="19990" y="24074"/>
                  </a:cubicBezTo>
                  <a:lnTo>
                    <a:pt x="19990" y="151403"/>
                  </a:lnTo>
                  <a:cubicBezTo>
                    <a:pt x="19990" y="162422"/>
                    <a:pt x="17202" y="162422"/>
                    <a:pt x="226" y="162422"/>
                  </a:cubicBezTo>
                  <a:lnTo>
                    <a:pt x="226" y="170013"/>
                  </a:lnTo>
                  <a:cubicBezTo>
                    <a:pt x="8587" y="169768"/>
                    <a:pt x="22017" y="169278"/>
                    <a:pt x="28351" y="169278"/>
                  </a:cubicBezTo>
                  <a:cubicBezTo>
                    <a:pt x="34686" y="169278"/>
                    <a:pt x="47102" y="169768"/>
                    <a:pt x="56477" y="170013"/>
                  </a:cubicBezTo>
                  <a:lnTo>
                    <a:pt x="56477" y="162422"/>
                  </a:lnTo>
                  <a:cubicBezTo>
                    <a:pt x="39500" y="162422"/>
                    <a:pt x="36713" y="162422"/>
                    <a:pt x="36713" y="151403"/>
                  </a:cubicBezTo>
                  <a:lnTo>
                    <a:pt x="36713" y="77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F7B29858-02A3-2418-5AC3-5FD794D9EB4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160476" y="7584788"/>
              <a:ext cx="112248" cy="112392"/>
            </a:xfrm>
            <a:custGeom>
              <a:avLst/>
              <a:gdLst>
                <a:gd name="connsiteX0" fmla="*/ 112477 w 112248"/>
                <a:gd name="connsiteY0" fmla="*/ 57375 h 112392"/>
                <a:gd name="connsiteX1" fmla="*/ 56480 w 112248"/>
                <a:gd name="connsiteY1" fmla="*/ 77 h 112392"/>
                <a:gd name="connsiteX2" fmla="*/ 229 w 112248"/>
                <a:gd name="connsiteY2" fmla="*/ 57375 h 112392"/>
                <a:gd name="connsiteX3" fmla="*/ 56226 w 112248"/>
                <a:gd name="connsiteY3" fmla="*/ 112470 h 112392"/>
                <a:gd name="connsiteX4" fmla="*/ 112477 w 112248"/>
                <a:gd name="connsiteY4" fmla="*/ 57375 h 112392"/>
                <a:gd name="connsiteX5" fmla="*/ 56480 w 112248"/>
                <a:gd name="connsiteY5" fmla="*/ 106348 h 112392"/>
                <a:gd name="connsiteX6" fmla="*/ 27594 w 112248"/>
                <a:gd name="connsiteY6" fmla="*/ 89942 h 112392"/>
                <a:gd name="connsiteX7" fmla="*/ 21259 w 112248"/>
                <a:gd name="connsiteY7" fmla="*/ 55416 h 112392"/>
                <a:gd name="connsiteX8" fmla="*/ 27341 w 112248"/>
                <a:gd name="connsiteY8" fmla="*/ 21870 h 112392"/>
                <a:gd name="connsiteX9" fmla="*/ 56226 w 112248"/>
                <a:gd name="connsiteY9" fmla="*/ 5464 h 112392"/>
                <a:gd name="connsiteX10" fmla="*/ 84858 w 112248"/>
                <a:gd name="connsiteY10" fmla="*/ 21380 h 112392"/>
                <a:gd name="connsiteX11" fmla="*/ 91446 w 112248"/>
                <a:gd name="connsiteY11" fmla="*/ 55416 h 112392"/>
                <a:gd name="connsiteX12" fmla="*/ 85872 w 112248"/>
                <a:gd name="connsiteY12" fmla="*/ 88228 h 112392"/>
                <a:gd name="connsiteX13" fmla="*/ 56480 w 112248"/>
                <a:gd name="connsiteY13" fmla="*/ 106348 h 11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248" h="112392">
                  <a:moveTo>
                    <a:pt x="112477" y="57375"/>
                  </a:moveTo>
                  <a:cubicBezTo>
                    <a:pt x="112477" y="26033"/>
                    <a:pt x="87139" y="77"/>
                    <a:pt x="56480" y="77"/>
                  </a:cubicBezTo>
                  <a:cubicBezTo>
                    <a:pt x="24807" y="77"/>
                    <a:pt x="229" y="26767"/>
                    <a:pt x="229" y="57375"/>
                  </a:cubicBezTo>
                  <a:cubicBezTo>
                    <a:pt x="229" y="88963"/>
                    <a:pt x="26580" y="112470"/>
                    <a:pt x="56226" y="112470"/>
                  </a:cubicBezTo>
                  <a:cubicBezTo>
                    <a:pt x="86886" y="112470"/>
                    <a:pt x="112477" y="88473"/>
                    <a:pt x="112477" y="57375"/>
                  </a:cubicBezTo>
                  <a:close/>
                  <a:moveTo>
                    <a:pt x="56480" y="106348"/>
                  </a:moveTo>
                  <a:cubicBezTo>
                    <a:pt x="45584" y="106348"/>
                    <a:pt x="34435" y="101206"/>
                    <a:pt x="27594" y="89942"/>
                  </a:cubicBezTo>
                  <a:cubicBezTo>
                    <a:pt x="21259" y="79168"/>
                    <a:pt x="21259" y="64231"/>
                    <a:pt x="21259" y="55416"/>
                  </a:cubicBezTo>
                  <a:cubicBezTo>
                    <a:pt x="21259" y="45867"/>
                    <a:pt x="21259" y="32644"/>
                    <a:pt x="27341" y="21870"/>
                  </a:cubicBezTo>
                  <a:cubicBezTo>
                    <a:pt x="34182" y="10606"/>
                    <a:pt x="46091" y="5464"/>
                    <a:pt x="56226" y="5464"/>
                  </a:cubicBezTo>
                  <a:cubicBezTo>
                    <a:pt x="67375" y="5464"/>
                    <a:pt x="78270" y="10851"/>
                    <a:pt x="84858" y="21380"/>
                  </a:cubicBezTo>
                  <a:cubicBezTo>
                    <a:pt x="91446" y="31909"/>
                    <a:pt x="91446" y="46111"/>
                    <a:pt x="91446" y="55416"/>
                  </a:cubicBezTo>
                  <a:cubicBezTo>
                    <a:pt x="91446" y="64231"/>
                    <a:pt x="91446" y="77454"/>
                    <a:pt x="85872" y="88228"/>
                  </a:cubicBezTo>
                  <a:cubicBezTo>
                    <a:pt x="80298" y="99247"/>
                    <a:pt x="69149" y="106348"/>
                    <a:pt x="56480" y="106348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FA61B463-1492-98F3-CCB7-33A9C5E80BD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287168" y="7583563"/>
              <a:ext cx="115795" cy="161365"/>
            </a:xfrm>
            <a:custGeom>
              <a:avLst/>
              <a:gdLst>
                <a:gd name="connsiteX0" fmla="*/ 49390 w 115795"/>
                <a:gd name="connsiteY0" fmla="*/ 68884 h 161365"/>
                <a:gd name="connsiteX1" fmla="*/ 27346 w 115795"/>
                <a:gd name="connsiteY1" fmla="*/ 38766 h 161365"/>
                <a:gd name="connsiteX2" fmla="*/ 31400 w 115795"/>
                <a:gd name="connsiteY2" fmla="*/ 18197 h 161365"/>
                <a:gd name="connsiteX3" fmla="*/ 49390 w 115795"/>
                <a:gd name="connsiteY3" fmla="*/ 8402 h 161365"/>
                <a:gd name="connsiteX4" fmla="*/ 71434 w 115795"/>
                <a:gd name="connsiteY4" fmla="*/ 38521 h 161365"/>
                <a:gd name="connsiteX5" fmla="*/ 67380 w 115795"/>
                <a:gd name="connsiteY5" fmla="*/ 59089 h 161365"/>
                <a:gd name="connsiteX6" fmla="*/ 49390 w 115795"/>
                <a:gd name="connsiteY6" fmla="*/ 68884 h 161365"/>
                <a:gd name="connsiteX7" fmla="*/ 19997 w 115795"/>
                <a:gd name="connsiteY7" fmla="*/ 78434 h 161365"/>
                <a:gd name="connsiteX8" fmla="*/ 24305 w 115795"/>
                <a:gd name="connsiteY8" fmla="*/ 66925 h 161365"/>
                <a:gd name="connsiteX9" fmla="*/ 49390 w 115795"/>
                <a:gd name="connsiteY9" fmla="*/ 74516 h 161365"/>
                <a:gd name="connsiteX10" fmla="*/ 90438 w 115795"/>
                <a:gd name="connsiteY10" fmla="*/ 38766 h 161365"/>
                <a:gd name="connsiteX11" fmla="*/ 80049 w 115795"/>
                <a:gd name="connsiteY11" fmla="*/ 15014 h 161365"/>
                <a:gd name="connsiteX12" fmla="*/ 102854 w 115795"/>
                <a:gd name="connsiteY12" fmla="*/ 5464 h 161365"/>
                <a:gd name="connsiteX13" fmla="*/ 105387 w 115795"/>
                <a:gd name="connsiteY13" fmla="*/ 5709 h 161365"/>
                <a:gd name="connsiteX14" fmla="*/ 101333 w 115795"/>
                <a:gd name="connsiteY14" fmla="*/ 12320 h 161365"/>
                <a:gd name="connsiteX15" fmla="*/ 108681 w 115795"/>
                <a:gd name="connsiteY15" fmla="*/ 19421 h 161365"/>
                <a:gd name="connsiteX16" fmla="*/ 116030 w 115795"/>
                <a:gd name="connsiteY16" fmla="*/ 12075 h 161365"/>
                <a:gd name="connsiteX17" fmla="*/ 103107 w 115795"/>
                <a:gd name="connsiteY17" fmla="*/ 77 h 161365"/>
                <a:gd name="connsiteX18" fmla="*/ 76248 w 115795"/>
                <a:gd name="connsiteY18" fmla="*/ 11586 h 161365"/>
                <a:gd name="connsiteX19" fmla="*/ 49390 w 115795"/>
                <a:gd name="connsiteY19" fmla="*/ 2770 h 161365"/>
                <a:gd name="connsiteX20" fmla="*/ 8342 w 115795"/>
                <a:gd name="connsiteY20" fmla="*/ 38521 h 161365"/>
                <a:gd name="connsiteX21" fmla="*/ 20251 w 115795"/>
                <a:gd name="connsiteY21" fmla="*/ 63742 h 161365"/>
                <a:gd name="connsiteX22" fmla="*/ 12396 w 115795"/>
                <a:gd name="connsiteY22" fmla="*/ 84065 h 161365"/>
                <a:gd name="connsiteX23" fmla="*/ 23545 w 115795"/>
                <a:gd name="connsiteY23" fmla="*/ 105858 h 161365"/>
                <a:gd name="connsiteX24" fmla="*/ 234 w 115795"/>
                <a:gd name="connsiteY24" fmla="*/ 130345 h 161365"/>
                <a:gd name="connsiteX25" fmla="*/ 56231 w 115795"/>
                <a:gd name="connsiteY25" fmla="*/ 161443 h 161365"/>
                <a:gd name="connsiteX26" fmla="*/ 112482 w 115795"/>
                <a:gd name="connsiteY26" fmla="*/ 129855 h 161365"/>
                <a:gd name="connsiteX27" fmla="*/ 96012 w 115795"/>
                <a:gd name="connsiteY27" fmla="*/ 101941 h 161365"/>
                <a:gd name="connsiteX28" fmla="*/ 52430 w 115795"/>
                <a:gd name="connsiteY28" fmla="*/ 95084 h 161365"/>
                <a:gd name="connsiteX29" fmla="*/ 33427 w 115795"/>
                <a:gd name="connsiteY29" fmla="*/ 94840 h 161365"/>
                <a:gd name="connsiteX30" fmla="*/ 19997 w 115795"/>
                <a:gd name="connsiteY30" fmla="*/ 78434 h 161365"/>
                <a:gd name="connsiteX31" fmla="*/ 56485 w 115795"/>
                <a:gd name="connsiteY31" fmla="*/ 155811 h 161365"/>
                <a:gd name="connsiteX32" fmla="*/ 13409 w 115795"/>
                <a:gd name="connsiteY32" fmla="*/ 130345 h 161365"/>
                <a:gd name="connsiteX33" fmla="*/ 34187 w 115795"/>
                <a:gd name="connsiteY33" fmla="*/ 109287 h 161365"/>
                <a:gd name="connsiteX34" fmla="*/ 49136 w 115795"/>
                <a:gd name="connsiteY34" fmla="*/ 109287 h 161365"/>
                <a:gd name="connsiteX35" fmla="*/ 99306 w 115795"/>
                <a:gd name="connsiteY35" fmla="*/ 130345 h 161365"/>
                <a:gd name="connsiteX36" fmla="*/ 56485 w 115795"/>
                <a:gd name="connsiteY36" fmla="*/ 155811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795" h="161365">
                  <a:moveTo>
                    <a:pt x="49390" y="68884"/>
                  </a:moveTo>
                  <a:cubicBezTo>
                    <a:pt x="27346" y="68884"/>
                    <a:pt x="27346" y="44397"/>
                    <a:pt x="27346" y="38766"/>
                  </a:cubicBezTo>
                  <a:cubicBezTo>
                    <a:pt x="27346" y="32154"/>
                    <a:pt x="27599" y="24319"/>
                    <a:pt x="31400" y="18197"/>
                  </a:cubicBezTo>
                  <a:cubicBezTo>
                    <a:pt x="33427" y="15259"/>
                    <a:pt x="39255" y="8402"/>
                    <a:pt x="49390" y="8402"/>
                  </a:cubicBezTo>
                  <a:cubicBezTo>
                    <a:pt x="71434" y="8402"/>
                    <a:pt x="71434" y="32889"/>
                    <a:pt x="71434" y="38521"/>
                  </a:cubicBezTo>
                  <a:cubicBezTo>
                    <a:pt x="71434" y="45132"/>
                    <a:pt x="71181" y="52968"/>
                    <a:pt x="67380" y="59089"/>
                  </a:cubicBezTo>
                  <a:cubicBezTo>
                    <a:pt x="65353" y="62028"/>
                    <a:pt x="59525" y="68884"/>
                    <a:pt x="49390" y="68884"/>
                  </a:cubicBezTo>
                  <a:close/>
                  <a:moveTo>
                    <a:pt x="19997" y="78434"/>
                  </a:moveTo>
                  <a:cubicBezTo>
                    <a:pt x="19997" y="77454"/>
                    <a:pt x="19997" y="71822"/>
                    <a:pt x="24305" y="66925"/>
                  </a:cubicBezTo>
                  <a:cubicBezTo>
                    <a:pt x="34187" y="73781"/>
                    <a:pt x="44576" y="74516"/>
                    <a:pt x="49390" y="74516"/>
                  </a:cubicBezTo>
                  <a:cubicBezTo>
                    <a:pt x="72954" y="74516"/>
                    <a:pt x="90438" y="57620"/>
                    <a:pt x="90438" y="38766"/>
                  </a:cubicBezTo>
                  <a:cubicBezTo>
                    <a:pt x="90438" y="29706"/>
                    <a:pt x="86384" y="20646"/>
                    <a:pt x="80049" y="15014"/>
                  </a:cubicBezTo>
                  <a:cubicBezTo>
                    <a:pt x="89171" y="6688"/>
                    <a:pt x="98293" y="5464"/>
                    <a:pt x="102854" y="5464"/>
                  </a:cubicBezTo>
                  <a:cubicBezTo>
                    <a:pt x="103360" y="5464"/>
                    <a:pt x="104627" y="5464"/>
                    <a:pt x="105387" y="5709"/>
                  </a:cubicBezTo>
                  <a:cubicBezTo>
                    <a:pt x="102600" y="6688"/>
                    <a:pt x="101333" y="9382"/>
                    <a:pt x="101333" y="12320"/>
                  </a:cubicBezTo>
                  <a:cubicBezTo>
                    <a:pt x="101333" y="16483"/>
                    <a:pt x="104627" y="19421"/>
                    <a:pt x="108681" y="19421"/>
                  </a:cubicBezTo>
                  <a:cubicBezTo>
                    <a:pt x="111215" y="19421"/>
                    <a:pt x="116030" y="17707"/>
                    <a:pt x="116030" y="12075"/>
                  </a:cubicBezTo>
                  <a:cubicBezTo>
                    <a:pt x="116030" y="7913"/>
                    <a:pt x="112989" y="77"/>
                    <a:pt x="103107" y="77"/>
                  </a:cubicBezTo>
                  <a:cubicBezTo>
                    <a:pt x="98039" y="77"/>
                    <a:pt x="86891" y="1546"/>
                    <a:pt x="76248" y="11586"/>
                  </a:cubicBezTo>
                  <a:cubicBezTo>
                    <a:pt x="65606" y="3505"/>
                    <a:pt x="54964" y="2770"/>
                    <a:pt x="49390" y="2770"/>
                  </a:cubicBezTo>
                  <a:cubicBezTo>
                    <a:pt x="25825" y="2770"/>
                    <a:pt x="8342" y="19666"/>
                    <a:pt x="8342" y="38521"/>
                  </a:cubicBezTo>
                  <a:cubicBezTo>
                    <a:pt x="8342" y="49295"/>
                    <a:pt x="13916" y="58600"/>
                    <a:pt x="20251" y="63742"/>
                  </a:cubicBezTo>
                  <a:cubicBezTo>
                    <a:pt x="16957" y="67415"/>
                    <a:pt x="12396" y="75495"/>
                    <a:pt x="12396" y="84065"/>
                  </a:cubicBezTo>
                  <a:cubicBezTo>
                    <a:pt x="12396" y="91656"/>
                    <a:pt x="15690" y="100961"/>
                    <a:pt x="23545" y="105858"/>
                  </a:cubicBezTo>
                  <a:cubicBezTo>
                    <a:pt x="8342" y="110021"/>
                    <a:pt x="234" y="120550"/>
                    <a:pt x="234" y="130345"/>
                  </a:cubicBezTo>
                  <a:cubicBezTo>
                    <a:pt x="234" y="147975"/>
                    <a:pt x="25318" y="161443"/>
                    <a:pt x="56231" y="161443"/>
                  </a:cubicBezTo>
                  <a:cubicBezTo>
                    <a:pt x="86130" y="161443"/>
                    <a:pt x="112482" y="148955"/>
                    <a:pt x="112482" y="129855"/>
                  </a:cubicBezTo>
                  <a:cubicBezTo>
                    <a:pt x="112482" y="121285"/>
                    <a:pt x="108935" y="108797"/>
                    <a:pt x="96012" y="101941"/>
                  </a:cubicBezTo>
                  <a:cubicBezTo>
                    <a:pt x="82583" y="95084"/>
                    <a:pt x="67887" y="95084"/>
                    <a:pt x="52430" y="95084"/>
                  </a:cubicBezTo>
                  <a:cubicBezTo>
                    <a:pt x="46096" y="95084"/>
                    <a:pt x="35200" y="95084"/>
                    <a:pt x="33427" y="94840"/>
                  </a:cubicBezTo>
                  <a:cubicBezTo>
                    <a:pt x="25318" y="93860"/>
                    <a:pt x="19997" y="86269"/>
                    <a:pt x="19997" y="78434"/>
                  </a:cubicBezTo>
                  <a:close/>
                  <a:moveTo>
                    <a:pt x="56485" y="155811"/>
                  </a:moveTo>
                  <a:cubicBezTo>
                    <a:pt x="30893" y="155811"/>
                    <a:pt x="13409" y="143323"/>
                    <a:pt x="13409" y="130345"/>
                  </a:cubicBezTo>
                  <a:cubicBezTo>
                    <a:pt x="13409" y="119081"/>
                    <a:pt x="23038" y="110021"/>
                    <a:pt x="34187" y="109287"/>
                  </a:cubicBezTo>
                  <a:lnTo>
                    <a:pt x="49136" y="109287"/>
                  </a:lnTo>
                  <a:cubicBezTo>
                    <a:pt x="70927" y="109287"/>
                    <a:pt x="99306" y="109287"/>
                    <a:pt x="99306" y="130345"/>
                  </a:cubicBezTo>
                  <a:cubicBezTo>
                    <a:pt x="99306" y="143568"/>
                    <a:pt x="81316" y="155811"/>
                    <a:pt x="56485" y="155811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A1AE023E-24E6-4171-EDDB-1355F6B6DF8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462142" y="7588950"/>
              <a:ext cx="134039" cy="108230"/>
            </a:xfrm>
            <a:custGeom>
              <a:avLst/>
              <a:gdLst>
                <a:gd name="connsiteX0" fmla="*/ 121864 w 134039"/>
                <a:gd name="connsiteY0" fmla="*/ 14279 h 108230"/>
                <a:gd name="connsiteX1" fmla="*/ 134280 w 134039"/>
                <a:gd name="connsiteY1" fmla="*/ 5954 h 108230"/>
                <a:gd name="connsiteX2" fmla="*/ 124398 w 134039"/>
                <a:gd name="connsiteY2" fmla="*/ 77 h 108230"/>
                <a:gd name="connsiteX3" fmla="*/ 66627 w 134039"/>
                <a:gd name="connsiteY3" fmla="*/ 77 h 108230"/>
                <a:gd name="connsiteX4" fmla="*/ 240 w 134039"/>
                <a:gd name="connsiteY4" fmla="*/ 69618 h 108230"/>
                <a:gd name="connsiteX5" fmla="*/ 38248 w 134039"/>
                <a:gd name="connsiteY5" fmla="*/ 108307 h 108230"/>
                <a:gd name="connsiteX6" fmla="*/ 101847 w 134039"/>
                <a:gd name="connsiteY6" fmla="*/ 40969 h 108230"/>
                <a:gd name="connsiteX7" fmla="*/ 93992 w 134039"/>
                <a:gd name="connsiteY7" fmla="*/ 14279 h 108230"/>
                <a:gd name="connsiteX8" fmla="*/ 121864 w 134039"/>
                <a:gd name="connsiteY8" fmla="*/ 14279 h 108230"/>
                <a:gd name="connsiteX9" fmla="*/ 38501 w 134039"/>
                <a:gd name="connsiteY9" fmla="*/ 102920 h 108230"/>
                <a:gd name="connsiteX10" fmla="*/ 15950 w 134039"/>
                <a:gd name="connsiteY10" fmla="*/ 76475 h 108230"/>
                <a:gd name="connsiteX11" fmla="*/ 27859 w 134039"/>
                <a:gd name="connsiteY11" fmla="*/ 34603 h 108230"/>
                <a:gd name="connsiteX12" fmla="*/ 62319 w 134039"/>
                <a:gd name="connsiteY12" fmla="*/ 14279 h 108230"/>
                <a:gd name="connsiteX13" fmla="*/ 85630 w 134039"/>
                <a:gd name="connsiteY13" fmla="*/ 38031 h 108230"/>
                <a:gd name="connsiteX14" fmla="*/ 71948 w 134039"/>
                <a:gd name="connsiteY14" fmla="*/ 82107 h 108230"/>
                <a:gd name="connsiteX15" fmla="*/ 38501 w 134039"/>
                <a:gd name="connsiteY15" fmla="*/ 102920 h 10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039" h="108230">
                  <a:moveTo>
                    <a:pt x="121864" y="14279"/>
                  </a:moveTo>
                  <a:cubicBezTo>
                    <a:pt x="125158" y="14279"/>
                    <a:pt x="134280" y="14279"/>
                    <a:pt x="134280" y="5954"/>
                  </a:cubicBezTo>
                  <a:cubicBezTo>
                    <a:pt x="134280" y="77"/>
                    <a:pt x="128959" y="77"/>
                    <a:pt x="124398" y="77"/>
                  </a:cubicBezTo>
                  <a:lnTo>
                    <a:pt x="66627" y="77"/>
                  </a:lnTo>
                  <a:cubicBezTo>
                    <a:pt x="28366" y="77"/>
                    <a:pt x="240" y="40480"/>
                    <a:pt x="240" y="69618"/>
                  </a:cubicBezTo>
                  <a:cubicBezTo>
                    <a:pt x="240" y="91167"/>
                    <a:pt x="15190" y="108307"/>
                    <a:pt x="38248" y="108307"/>
                  </a:cubicBezTo>
                  <a:cubicBezTo>
                    <a:pt x="68147" y="108307"/>
                    <a:pt x="101847" y="78678"/>
                    <a:pt x="101847" y="40969"/>
                  </a:cubicBezTo>
                  <a:cubicBezTo>
                    <a:pt x="101847" y="36807"/>
                    <a:pt x="101847" y="25053"/>
                    <a:pt x="93992" y="14279"/>
                  </a:cubicBezTo>
                  <a:lnTo>
                    <a:pt x="121864" y="14279"/>
                  </a:lnTo>
                  <a:close/>
                  <a:moveTo>
                    <a:pt x="38501" y="102920"/>
                  </a:moveTo>
                  <a:cubicBezTo>
                    <a:pt x="26085" y="102920"/>
                    <a:pt x="15950" y="94105"/>
                    <a:pt x="15950" y="76475"/>
                  </a:cubicBezTo>
                  <a:cubicBezTo>
                    <a:pt x="15950" y="69129"/>
                    <a:pt x="18991" y="49050"/>
                    <a:pt x="27859" y="34603"/>
                  </a:cubicBezTo>
                  <a:cubicBezTo>
                    <a:pt x="38501" y="17707"/>
                    <a:pt x="53704" y="14279"/>
                    <a:pt x="62319" y="14279"/>
                  </a:cubicBezTo>
                  <a:cubicBezTo>
                    <a:pt x="83603" y="14279"/>
                    <a:pt x="85630" y="30440"/>
                    <a:pt x="85630" y="38031"/>
                  </a:cubicBezTo>
                  <a:cubicBezTo>
                    <a:pt x="85630" y="49540"/>
                    <a:pt x="80563" y="69618"/>
                    <a:pt x="71948" y="82107"/>
                  </a:cubicBezTo>
                  <a:cubicBezTo>
                    <a:pt x="62066" y="96554"/>
                    <a:pt x="48383" y="102920"/>
                    <a:pt x="38501" y="102920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2F564CC6-F356-E2DC-7383-72879CFDAEE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617565" y="7479571"/>
              <a:ext cx="78396" cy="113813"/>
            </a:xfrm>
            <a:custGeom>
              <a:avLst/>
              <a:gdLst>
                <a:gd name="connsiteX0" fmla="*/ 78643 w 78396"/>
                <a:gd name="connsiteY0" fmla="*/ 82690 h 113813"/>
                <a:gd name="connsiteX1" fmla="*/ 72613 w 78396"/>
                <a:gd name="connsiteY1" fmla="*/ 82690 h 113813"/>
                <a:gd name="connsiteX2" fmla="*/ 68001 w 78396"/>
                <a:gd name="connsiteY2" fmla="*/ 98288 h 113813"/>
                <a:gd name="connsiteX3" fmla="*/ 50442 w 78396"/>
                <a:gd name="connsiteY3" fmla="*/ 99316 h 113813"/>
                <a:gd name="connsiteX4" fmla="*/ 17806 w 78396"/>
                <a:gd name="connsiteY4" fmla="*/ 99316 h 113813"/>
                <a:gd name="connsiteX5" fmla="*/ 53279 w 78396"/>
                <a:gd name="connsiteY5" fmla="*/ 70520 h 113813"/>
                <a:gd name="connsiteX6" fmla="*/ 78643 w 78396"/>
                <a:gd name="connsiteY6" fmla="*/ 33497 h 113813"/>
                <a:gd name="connsiteX7" fmla="*/ 37139 w 78396"/>
                <a:gd name="connsiteY7" fmla="*/ 73 h 113813"/>
                <a:gd name="connsiteX8" fmla="*/ 246 w 78396"/>
                <a:gd name="connsiteY8" fmla="*/ 30754 h 113813"/>
                <a:gd name="connsiteX9" fmla="*/ 9647 w 78396"/>
                <a:gd name="connsiteY9" fmla="*/ 40353 h 113813"/>
                <a:gd name="connsiteX10" fmla="*/ 19047 w 78396"/>
                <a:gd name="connsiteY10" fmla="*/ 31269 h 113813"/>
                <a:gd name="connsiteX11" fmla="*/ 8583 w 78396"/>
                <a:gd name="connsiteY11" fmla="*/ 22184 h 113813"/>
                <a:gd name="connsiteX12" fmla="*/ 34478 w 78396"/>
                <a:gd name="connsiteY12" fmla="*/ 6243 h 113813"/>
                <a:gd name="connsiteX13" fmla="*/ 61438 w 78396"/>
                <a:gd name="connsiteY13" fmla="*/ 33497 h 113813"/>
                <a:gd name="connsiteX14" fmla="*/ 44766 w 78396"/>
                <a:gd name="connsiteY14" fmla="*/ 66407 h 113813"/>
                <a:gd name="connsiteX15" fmla="*/ 2020 w 78396"/>
                <a:gd name="connsiteY15" fmla="*/ 107201 h 113813"/>
                <a:gd name="connsiteX16" fmla="*/ 246 w 78396"/>
                <a:gd name="connsiteY16" fmla="*/ 113886 h 113813"/>
                <a:gd name="connsiteX17" fmla="*/ 73322 w 78396"/>
                <a:gd name="connsiteY17" fmla="*/ 113886 h 113813"/>
                <a:gd name="connsiteX18" fmla="*/ 78643 w 78396"/>
                <a:gd name="connsiteY18" fmla="*/ 82690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96" h="113813">
                  <a:moveTo>
                    <a:pt x="78643" y="82690"/>
                  </a:moveTo>
                  <a:lnTo>
                    <a:pt x="72613" y="82690"/>
                  </a:lnTo>
                  <a:cubicBezTo>
                    <a:pt x="72080" y="86461"/>
                    <a:pt x="70307" y="96574"/>
                    <a:pt x="68001" y="98288"/>
                  </a:cubicBezTo>
                  <a:cubicBezTo>
                    <a:pt x="66582" y="99316"/>
                    <a:pt x="52925" y="99316"/>
                    <a:pt x="50442" y="99316"/>
                  </a:cubicBezTo>
                  <a:lnTo>
                    <a:pt x="17806" y="99316"/>
                  </a:lnTo>
                  <a:cubicBezTo>
                    <a:pt x="36429" y="83376"/>
                    <a:pt x="42637" y="78576"/>
                    <a:pt x="53279" y="70520"/>
                  </a:cubicBezTo>
                  <a:cubicBezTo>
                    <a:pt x="66405" y="60407"/>
                    <a:pt x="78643" y="49780"/>
                    <a:pt x="78643" y="33497"/>
                  </a:cubicBezTo>
                  <a:cubicBezTo>
                    <a:pt x="78643" y="12757"/>
                    <a:pt x="59842" y="73"/>
                    <a:pt x="37139" y="73"/>
                  </a:cubicBezTo>
                  <a:cubicBezTo>
                    <a:pt x="15145" y="73"/>
                    <a:pt x="246" y="14985"/>
                    <a:pt x="246" y="30754"/>
                  </a:cubicBezTo>
                  <a:cubicBezTo>
                    <a:pt x="246" y="39496"/>
                    <a:pt x="7873" y="40353"/>
                    <a:pt x="9647" y="40353"/>
                  </a:cubicBezTo>
                  <a:cubicBezTo>
                    <a:pt x="13904" y="40353"/>
                    <a:pt x="19047" y="37439"/>
                    <a:pt x="19047" y="31269"/>
                  </a:cubicBezTo>
                  <a:cubicBezTo>
                    <a:pt x="19047" y="28183"/>
                    <a:pt x="17806" y="22184"/>
                    <a:pt x="8583" y="22184"/>
                  </a:cubicBezTo>
                  <a:cubicBezTo>
                    <a:pt x="14081" y="10014"/>
                    <a:pt x="26142" y="6243"/>
                    <a:pt x="34478" y="6243"/>
                  </a:cubicBezTo>
                  <a:cubicBezTo>
                    <a:pt x="52215" y="6243"/>
                    <a:pt x="61438" y="19613"/>
                    <a:pt x="61438" y="33497"/>
                  </a:cubicBezTo>
                  <a:cubicBezTo>
                    <a:pt x="61438" y="48409"/>
                    <a:pt x="50442" y="60236"/>
                    <a:pt x="44766" y="66407"/>
                  </a:cubicBezTo>
                  <a:lnTo>
                    <a:pt x="2020" y="107201"/>
                  </a:lnTo>
                  <a:cubicBezTo>
                    <a:pt x="246" y="108744"/>
                    <a:pt x="246" y="109086"/>
                    <a:pt x="246" y="113886"/>
                  </a:cubicBezTo>
                  <a:lnTo>
                    <a:pt x="73322" y="113886"/>
                  </a:lnTo>
                  <a:lnTo>
                    <a:pt x="78643" y="82690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47ECE5A6-3746-08E6-1C16-CD7F8B9D3EB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790557" y="7551731"/>
              <a:ext cx="168499" cy="163079"/>
            </a:xfrm>
            <a:custGeom>
              <a:avLst/>
              <a:gdLst>
                <a:gd name="connsiteX0" fmla="*/ 89697 w 168499"/>
                <a:gd name="connsiteY0" fmla="*/ 86514 h 163079"/>
                <a:gd name="connsiteX1" fmla="*/ 160391 w 168499"/>
                <a:gd name="connsiteY1" fmla="*/ 86514 h 163079"/>
                <a:gd name="connsiteX2" fmla="*/ 168753 w 168499"/>
                <a:gd name="connsiteY2" fmla="*/ 81617 h 163079"/>
                <a:gd name="connsiteX3" fmla="*/ 160391 w 168499"/>
                <a:gd name="connsiteY3" fmla="*/ 76720 h 163079"/>
                <a:gd name="connsiteX4" fmla="*/ 89697 w 168499"/>
                <a:gd name="connsiteY4" fmla="*/ 76720 h 163079"/>
                <a:gd name="connsiteX5" fmla="*/ 89697 w 168499"/>
                <a:gd name="connsiteY5" fmla="*/ 8157 h 163079"/>
                <a:gd name="connsiteX6" fmla="*/ 84630 w 168499"/>
                <a:gd name="connsiteY6" fmla="*/ 77 h 163079"/>
                <a:gd name="connsiteX7" fmla="*/ 79562 w 168499"/>
                <a:gd name="connsiteY7" fmla="*/ 8157 h 163079"/>
                <a:gd name="connsiteX8" fmla="*/ 79562 w 168499"/>
                <a:gd name="connsiteY8" fmla="*/ 76720 h 163079"/>
                <a:gd name="connsiteX9" fmla="*/ 8615 w 168499"/>
                <a:gd name="connsiteY9" fmla="*/ 76720 h 163079"/>
                <a:gd name="connsiteX10" fmla="*/ 253 w 168499"/>
                <a:gd name="connsiteY10" fmla="*/ 81617 h 163079"/>
                <a:gd name="connsiteX11" fmla="*/ 8615 w 168499"/>
                <a:gd name="connsiteY11" fmla="*/ 86514 h 163079"/>
                <a:gd name="connsiteX12" fmla="*/ 79562 w 168499"/>
                <a:gd name="connsiteY12" fmla="*/ 86514 h 163079"/>
                <a:gd name="connsiteX13" fmla="*/ 79562 w 168499"/>
                <a:gd name="connsiteY13" fmla="*/ 155076 h 163079"/>
                <a:gd name="connsiteX14" fmla="*/ 84630 w 168499"/>
                <a:gd name="connsiteY14" fmla="*/ 163157 h 163079"/>
                <a:gd name="connsiteX15" fmla="*/ 89697 w 168499"/>
                <a:gd name="connsiteY15" fmla="*/ 155076 h 163079"/>
                <a:gd name="connsiteX16" fmla="*/ 89697 w 168499"/>
                <a:gd name="connsiteY16" fmla="*/ 86514 h 16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499" h="163079">
                  <a:moveTo>
                    <a:pt x="89697" y="86514"/>
                  </a:moveTo>
                  <a:lnTo>
                    <a:pt x="160391" y="86514"/>
                  </a:lnTo>
                  <a:cubicBezTo>
                    <a:pt x="163938" y="86514"/>
                    <a:pt x="168753" y="86514"/>
                    <a:pt x="168753" y="81617"/>
                  </a:cubicBezTo>
                  <a:cubicBezTo>
                    <a:pt x="168753" y="76720"/>
                    <a:pt x="163938" y="76720"/>
                    <a:pt x="160391" y="76720"/>
                  </a:cubicBezTo>
                  <a:lnTo>
                    <a:pt x="89697" y="76720"/>
                  </a:lnTo>
                  <a:lnTo>
                    <a:pt x="89697" y="8157"/>
                  </a:lnTo>
                  <a:cubicBezTo>
                    <a:pt x="89697" y="4729"/>
                    <a:pt x="89697" y="77"/>
                    <a:pt x="84630" y="77"/>
                  </a:cubicBezTo>
                  <a:cubicBezTo>
                    <a:pt x="79562" y="77"/>
                    <a:pt x="79562" y="4729"/>
                    <a:pt x="79562" y="8157"/>
                  </a:cubicBezTo>
                  <a:lnTo>
                    <a:pt x="79562" y="76720"/>
                  </a:lnTo>
                  <a:lnTo>
                    <a:pt x="8615" y="76720"/>
                  </a:lnTo>
                  <a:cubicBezTo>
                    <a:pt x="5067" y="76720"/>
                    <a:pt x="253" y="76720"/>
                    <a:pt x="253" y="81617"/>
                  </a:cubicBezTo>
                  <a:cubicBezTo>
                    <a:pt x="253" y="86514"/>
                    <a:pt x="5067" y="86514"/>
                    <a:pt x="8615" y="86514"/>
                  </a:cubicBezTo>
                  <a:lnTo>
                    <a:pt x="79562" y="86514"/>
                  </a:lnTo>
                  <a:lnTo>
                    <a:pt x="79562" y="155076"/>
                  </a:lnTo>
                  <a:cubicBezTo>
                    <a:pt x="79562" y="158504"/>
                    <a:pt x="79562" y="163157"/>
                    <a:pt x="84630" y="163157"/>
                  </a:cubicBezTo>
                  <a:cubicBezTo>
                    <a:pt x="89697" y="163157"/>
                    <a:pt x="89697" y="158504"/>
                    <a:pt x="89697" y="155076"/>
                  </a:cubicBezTo>
                  <a:lnTo>
                    <a:pt x="89697" y="86514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8F7A2311-F019-F640-43DA-B6C2B36B2CD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043939" y="7461864"/>
              <a:ext cx="337252" cy="342810"/>
            </a:xfrm>
            <a:custGeom>
              <a:avLst/>
              <a:gdLst>
                <a:gd name="connsiteX0" fmla="*/ 306856 w 337252"/>
                <a:gd name="connsiteY0" fmla="*/ 342878 h 342810"/>
                <a:gd name="connsiteX1" fmla="*/ 337516 w 337252"/>
                <a:gd name="connsiteY1" fmla="*/ 264521 h 342810"/>
                <a:gd name="connsiteX2" fmla="*/ 331181 w 337252"/>
                <a:gd name="connsiteY2" fmla="*/ 264521 h 342810"/>
                <a:gd name="connsiteX3" fmla="*/ 265302 w 337252"/>
                <a:gd name="connsiteY3" fmla="*/ 313984 h 342810"/>
                <a:gd name="connsiteX4" fmla="*/ 186499 w 337252"/>
                <a:gd name="connsiteY4" fmla="*/ 321575 h 342810"/>
                <a:gd name="connsiteX5" fmla="*/ 33710 w 337252"/>
                <a:gd name="connsiteY5" fmla="*/ 321575 h 342810"/>
                <a:gd name="connsiteX6" fmla="*/ 162681 w 337252"/>
                <a:gd name="connsiteY6" fmla="*/ 175390 h 342810"/>
                <a:gd name="connsiteX7" fmla="*/ 164962 w 337252"/>
                <a:gd name="connsiteY7" fmla="*/ 171473 h 342810"/>
                <a:gd name="connsiteX8" fmla="*/ 163188 w 337252"/>
                <a:gd name="connsiteY8" fmla="*/ 167800 h 342810"/>
                <a:gd name="connsiteX9" fmla="*/ 45112 w 337252"/>
                <a:gd name="connsiteY9" fmla="*/ 11821 h 342810"/>
                <a:gd name="connsiteX10" fmla="*/ 183966 w 337252"/>
                <a:gd name="connsiteY10" fmla="*/ 11821 h 342810"/>
                <a:gd name="connsiteX11" fmla="*/ 243257 w 337252"/>
                <a:gd name="connsiteY11" fmla="*/ 15739 h 342810"/>
                <a:gd name="connsiteX12" fmla="*/ 299001 w 337252"/>
                <a:gd name="connsiteY12" fmla="*/ 34104 h 342810"/>
                <a:gd name="connsiteX13" fmla="*/ 331181 w 337252"/>
                <a:gd name="connsiteY13" fmla="*/ 68874 h 342810"/>
                <a:gd name="connsiteX14" fmla="*/ 337516 w 337252"/>
                <a:gd name="connsiteY14" fmla="*/ 68874 h 342810"/>
                <a:gd name="connsiteX15" fmla="*/ 306856 w 337252"/>
                <a:gd name="connsiteY15" fmla="*/ 67 h 342810"/>
                <a:gd name="connsiteX16" fmla="*/ 7358 w 337252"/>
                <a:gd name="connsiteY16" fmla="*/ 67 h 342810"/>
                <a:gd name="connsiteX17" fmla="*/ 516 w 337252"/>
                <a:gd name="connsiteY17" fmla="*/ 1781 h 342810"/>
                <a:gd name="connsiteX18" fmla="*/ 263 w 337252"/>
                <a:gd name="connsiteY18" fmla="*/ 9862 h 342810"/>
                <a:gd name="connsiteX19" fmla="*/ 134303 w 337252"/>
                <a:gd name="connsiteY19" fmla="*/ 187144 h 342810"/>
                <a:gd name="connsiteX20" fmla="*/ 3050 w 337252"/>
                <a:gd name="connsiteY20" fmla="*/ 335777 h 342810"/>
                <a:gd name="connsiteX21" fmla="*/ 516 w 337252"/>
                <a:gd name="connsiteY21" fmla="*/ 340184 h 342810"/>
                <a:gd name="connsiteX22" fmla="*/ 7358 w 337252"/>
                <a:gd name="connsiteY22" fmla="*/ 342878 h 342810"/>
                <a:gd name="connsiteX23" fmla="*/ 306856 w 337252"/>
                <a:gd name="connsiteY23" fmla="*/ 342878 h 34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252" h="342810">
                  <a:moveTo>
                    <a:pt x="306856" y="342878"/>
                  </a:moveTo>
                  <a:lnTo>
                    <a:pt x="337516" y="264521"/>
                  </a:lnTo>
                  <a:lnTo>
                    <a:pt x="331181" y="264521"/>
                  </a:lnTo>
                  <a:cubicBezTo>
                    <a:pt x="321299" y="289987"/>
                    <a:pt x="294441" y="306638"/>
                    <a:pt x="265302" y="313984"/>
                  </a:cubicBezTo>
                  <a:cubicBezTo>
                    <a:pt x="259980" y="315208"/>
                    <a:pt x="235149" y="321575"/>
                    <a:pt x="186499" y="321575"/>
                  </a:cubicBezTo>
                  <a:lnTo>
                    <a:pt x="33710" y="321575"/>
                  </a:lnTo>
                  <a:lnTo>
                    <a:pt x="162681" y="175390"/>
                  </a:lnTo>
                  <a:cubicBezTo>
                    <a:pt x="164455" y="173432"/>
                    <a:pt x="164962" y="172697"/>
                    <a:pt x="164962" y="171473"/>
                  </a:cubicBezTo>
                  <a:cubicBezTo>
                    <a:pt x="164962" y="170983"/>
                    <a:pt x="164962" y="170248"/>
                    <a:pt x="163188" y="167800"/>
                  </a:cubicBezTo>
                  <a:lnTo>
                    <a:pt x="45112" y="11821"/>
                  </a:lnTo>
                  <a:lnTo>
                    <a:pt x="183966" y="11821"/>
                  </a:lnTo>
                  <a:cubicBezTo>
                    <a:pt x="217919" y="11821"/>
                    <a:pt x="240977" y="15249"/>
                    <a:pt x="243257" y="15739"/>
                  </a:cubicBezTo>
                  <a:cubicBezTo>
                    <a:pt x="256940" y="17698"/>
                    <a:pt x="278984" y="21860"/>
                    <a:pt x="299001" y="34104"/>
                  </a:cubicBezTo>
                  <a:cubicBezTo>
                    <a:pt x="305336" y="38021"/>
                    <a:pt x="322566" y="49040"/>
                    <a:pt x="331181" y="68874"/>
                  </a:cubicBezTo>
                  <a:lnTo>
                    <a:pt x="337516" y="68874"/>
                  </a:lnTo>
                  <a:lnTo>
                    <a:pt x="306856" y="67"/>
                  </a:lnTo>
                  <a:lnTo>
                    <a:pt x="7358" y="67"/>
                  </a:lnTo>
                  <a:cubicBezTo>
                    <a:pt x="1530" y="67"/>
                    <a:pt x="1277" y="312"/>
                    <a:pt x="516" y="1781"/>
                  </a:cubicBezTo>
                  <a:cubicBezTo>
                    <a:pt x="263" y="2516"/>
                    <a:pt x="263" y="7169"/>
                    <a:pt x="263" y="9862"/>
                  </a:cubicBezTo>
                  <a:lnTo>
                    <a:pt x="134303" y="187144"/>
                  </a:lnTo>
                  <a:lnTo>
                    <a:pt x="3050" y="335777"/>
                  </a:lnTo>
                  <a:cubicBezTo>
                    <a:pt x="516" y="338715"/>
                    <a:pt x="516" y="339939"/>
                    <a:pt x="516" y="340184"/>
                  </a:cubicBezTo>
                  <a:cubicBezTo>
                    <a:pt x="516" y="342878"/>
                    <a:pt x="2797" y="342878"/>
                    <a:pt x="7358" y="342878"/>
                  </a:cubicBezTo>
                  <a:lnTo>
                    <a:pt x="306856" y="342878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4FB31E36-579D-C0DF-0EFA-48E262CDBDF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185241" y="7869752"/>
              <a:ext cx="53742" cy="115355"/>
            </a:xfrm>
            <a:custGeom>
              <a:avLst/>
              <a:gdLst>
                <a:gd name="connsiteX0" fmla="*/ 49400 w 53742"/>
                <a:gd name="connsiteY0" fmla="*/ 6602 h 115355"/>
                <a:gd name="connsiteX1" fmla="*/ 42305 w 53742"/>
                <a:gd name="connsiteY1" fmla="*/ 89 h 115355"/>
                <a:gd name="connsiteX2" fmla="*/ 32372 w 53742"/>
                <a:gd name="connsiteY2" fmla="*/ 9516 h 115355"/>
                <a:gd name="connsiteX3" fmla="*/ 39467 w 53742"/>
                <a:gd name="connsiteY3" fmla="*/ 16029 h 115355"/>
                <a:gd name="connsiteX4" fmla="*/ 49400 w 53742"/>
                <a:gd name="connsiteY4" fmla="*/ 6602 h 115355"/>
                <a:gd name="connsiteX5" fmla="*/ 13217 w 53742"/>
                <a:gd name="connsiteY5" fmla="*/ 93676 h 115355"/>
                <a:gd name="connsiteX6" fmla="*/ 11620 w 53742"/>
                <a:gd name="connsiteY6" fmla="*/ 100875 h 115355"/>
                <a:gd name="connsiteX7" fmla="*/ 28470 w 53742"/>
                <a:gd name="connsiteY7" fmla="*/ 115444 h 115355"/>
                <a:gd name="connsiteX8" fmla="*/ 54011 w 53742"/>
                <a:gd name="connsiteY8" fmla="*/ 89219 h 115355"/>
                <a:gd name="connsiteX9" fmla="*/ 51173 w 53742"/>
                <a:gd name="connsiteY9" fmla="*/ 86991 h 115355"/>
                <a:gd name="connsiteX10" fmla="*/ 47803 w 53742"/>
                <a:gd name="connsiteY10" fmla="*/ 89905 h 115355"/>
                <a:gd name="connsiteX11" fmla="*/ 29002 w 53742"/>
                <a:gd name="connsiteY11" fmla="*/ 110645 h 115355"/>
                <a:gd name="connsiteX12" fmla="*/ 24568 w 53742"/>
                <a:gd name="connsiteY12" fmla="*/ 104646 h 115355"/>
                <a:gd name="connsiteX13" fmla="*/ 27406 w 53742"/>
                <a:gd name="connsiteY13" fmla="*/ 93676 h 115355"/>
                <a:gd name="connsiteX14" fmla="*/ 33082 w 53742"/>
                <a:gd name="connsiteY14" fmla="*/ 79963 h 115355"/>
                <a:gd name="connsiteX15" fmla="*/ 41773 w 53742"/>
                <a:gd name="connsiteY15" fmla="*/ 58195 h 115355"/>
                <a:gd name="connsiteX16" fmla="*/ 42837 w 53742"/>
                <a:gd name="connsiteY16" fmla="*/ 52710 h 115355"/>
                <a:gd name="connsiteX17" fmla="*/ 25987 w 53742"/>
                <a:gd name="connsiteY17" fmla="*/ 38141 h 115355"/>
                <a:gd name="connsiteX18" fmla="*/ 269 w 53742"/>
                <a:gd name="connsiteY18" fmla="*/ 64366 h 115355"/>
                <a:gd name="connsiteX19" fmla="*/ 3284 w 53742"/>
                <a:gd name="connsiteY19" fmla="*/ 66594 h 115355"/>
                <a:gd name="connsiteX20" fmla="*/ 6477 w 53742"/>
                <a:gd name="connsiteY20" fmla="*/ 63851 h 115355"/>
                <a:gd name="connsiteX21" fmla="*/ 25455 w 53742"/>
                <a:gd name="connsiteY21" fmla="*/ 42940 h 115355"/>
                <a:gd name="connsiteX22" fmla="*/ 29889 w 53742"/>
                <a:gd name="connsiteY22" fmla="*/ 48939 h 115355"/>
                <a:gd name="connsiteX23" fmla="*/ 24391 w 53742"/>
                <a:gd name="connsiteY23" fmla="*/ 66080 h 115355"/>
                <a:gd name="connsiteX24" fmla="*/ 13217 w 53742"/>
                <a:gd name="connsiteY24" fmla="*/ 93676 h 11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42" h="115355">
                  <a:moveTo>
                    <a:pt x="49400" y="6602"/>
                  </a:moveTo>
                  <a:cubicBezTo>
                    <a:pt x="49400" y="3860"/>
                    <a:pt x="47271" y="89"/>
                    <a:pt x="42305" y="89"/>
                  </a:cubicBezTo>
                  <a:cubicBezTo>
                    <a:pt x="37516" y="89"/>
                    <a:pt x="32372" y="4545"/>
                    <a:pt x="32372" y="9516"/>
                  </a:cubicBezTo>
                  <a:cubicBezTo>
                    <a:pt x="32372" y="12430"/>
                    <a:pt x="34678" y="16029"/>
                    <a:pt x="39467" y="16029"/>
                  </a:cubicBezTo>
                  <a:cubicBezTo>
                    <a:pt x="44611" y="16029"/>
                    <a:pt x="49400" y="11230"/>
                    <a:pt x="49400" y="6602"/>
                  </a:cubicBezTo>
                  <a:close/>
                  <a:moveTo>
                    <a:pt x="13217" y="93676"/>
                  </a:moveTo>
                  <a:cubicBezTo>
                    <a:pt x="12507" y="95904"/>
                    <a:pt x="11620" y="97961"/>
                    <a:pt x="11620" y="100875"/>
                  </a:cubicBezTo>
                  <a:cubicBezTo>
                    <a:pt x="11620" y="108931"/>
                    <a:pt x="18715" y="115444"/>
                    <a:pt x="28470" y="115444"/>
                  </a:cubicBezTo>
                  <a:cubicBezTo>
                    <a:pt x="46207" y="115444"/>
                    <a:pt x="54011" y="91790"/>
                    <a:pt x="54011" y="89219"/>
                  </a:cubicBezTo>
                  <a:cubicBezTo>
                    <a:pt x="54011" y="86991"/>
                    <a:pt x="51706" y="86991"/>
                    <a:pt x="51173" y="86991"/>
                  </a:cubicBezTo>
                  <a:cubicBezTo>
                    <a:pt x="48690" y="86991"/>
                    <a:pt x="48513" y="88020"/>
                    <a:pt x="47803" y="89905"/>
                  </a:cubicBezTo>
                  <a:cubicBezTo>
                    <a:pt x="43724" y="103617"/>
                    <a:pt x="35920" y="110645"/>
                    <a:pt x="29002" y="110645"/>
                  </a:cubicBezTo>
                  <a:cubicBezTo>
                    <a:pt x="25455" y="110645"/>
                    <a:pt x="24568" y="108417"/>
                    <a:pt x="24568" y="104646"/>
                  </a:cubicBezTo>
                  <a:cubicBezTo>
                    <a:pt x="24568" y="100704"/>
                    <a:pt x="25810" y="97447"/>
                    <a:pt x="27406" y="93676"/>
                  </a:cubicBezTo>
                  <a:cubicBezTo>
                    <a:pt x="29180" y="89048"/>
                    <a:pt x="31131" y="84420"/>
                    <a:pt x="33082" y="79963"/>
                  </a:cubicBezTo>
                  <a:cubicBezTo>
                    <a:pt x="34678" y="75850"/>
                    <a:pt x="41063" y="60252"/>
                    <a:pt x="41773" y="58195"/>
                  </a:cubicBezTo>
                  <a:cubicBezTo>
                    <a:pt x="42305" y="56481"/>
                    <a:pt x="42837" y="54424"/>
                    <a:pt x="42837" y="52710"/>
                  </a:cubicBezTo>
                  <a:cubicBezTo>
                    <a:pt x="42837" y="44654"/>
                    <a:pt x="35742" y="38141"/>
                    <a:pt x="25987" y="38141"/>
                  </a:cubicBezTo>
                  <a:cubicBezTo>
                    <a:pt x="8428" y="38141"/>
                    <a:pt x="269" y="61452"/>
                    <a:pt x="269" y="64366"/>
                  </a:cubicBezTo>
                  <a:cubicBezTo>
                    <a:pt x="269" y="66594"/>
                    <a:pt x="2752" y="66594"/>
                    <a:pt x="3284" y="66594"/>
                  </a:cubicBezTo>
                  <a:cubicBezTo>
                    <a:pt x="5767" y="66594"/>
                    <a:pt x="5945" y="65737"/>
                    <a:pt x="6477" y="63851"/>
                  </a:cubicBezTo>
                  <a:cubicBezTo>
                    <a:pt x="11088" y="49111"/>
                    <a:pt x="18892" y="42940"/>
                    <a:pt x="25455" y="42940"/>
                  </a:cubicBezTo>
                  <a:cubicBezTo>
                    <a:pt x="28293" y="42940"/>
                    <a:pt x="29889" y="44311"/>
                    <a:pt x="29889" y="48939"/>
                  </a:cubicBezTo>
                  <a:cubicBezTo>
                    <a:pt x="29889" y="52881"/>
                    <a:pt x="28825" y="55453"/>
                    <a:pt x="24391" y="66080"/>
                  </a:cubicBezTo>
                  <a:lnTo>
                    <a:pt x="13217" y="93676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ABDE04DB-1540-7EE6-58C2-BB4531DB1B9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624709" y="7365754"/>
              <a:ext cx="83616" cy="163079"/>
            </a:xfrm>
            <a:custGeom>
              <a:avLst/>
              <a:gdLst>
                <a:gd name="connsiteX0" fmla="*/ 52229 w 83616"/>
                <a:gd name="connsiteY0" fmla="*/ 6437 h 163079"/>
                <a:gd name="connsiteX1" fmla="*/ 46401 w 83616"/>
                <a:gd name="connsiteY1" fmla="*/ 70 h 163079"/>
                <a:gd name="connsiteX2" fmla="*/ 286 w 83616"/>
                <a:gd name="connsiteY2" fmla="*/ 15742 h 163079"/>
                <a:gd name="connsiteX3" fmla="*/ 286 w 83616"/>
                <a:gd name="connsiteY3" fmla="*/ 23332 h 163079"/>
                <a:gd name="connsiteX4" fmla="*/ 33479 w 83616"/>
                <a:gd name="connsiteY4" fmla="*/ 16966 h 163079"/>
                <a:gd name="connsiteX5" fmla="*/ 33479 w 83616"/>
                <a:gd name="connsiteY5" fmla="*/ 143806 h 163079"/>
                <a:gd name="connsiteX6" fmla="*/ 9914 w 83616"/>
                <a:gd name="connsiteY6" fmla="*/ 155559 h 163079"/>
                <a:gd name="connsiteX7" fmla="*/ 1806 w 83616"/>
                <a:gd name="connsiteY7" fmla="*/ 155559 h 163079"/>
                <a:gd name="connsiteX8" fmla="*/ 1806 w 83616"/>
                <a:gd name="connsiteY8" fmla="*/ 163150 h 163079"/>
                <a:gd name="connsiteX9" fmla="*/ 42854 w 83616"/>
                <a:gd name="connsiteY9" fmla="*/ 162415 h 163079"/>
                <a:gd name="connsiteX10" fmla="*/ 83902 w 83616"/>
                <a:gd name="connsiteY10" fmla="*/ 163150 h 163079"/>
                <a:gd name="connsiteX11" fmla="*/ 83902 w 83616"/>
                <a:gd name="connsiteY11" fmla="*/ 155559 h 163079"/>
                <a:gd name="connsiteX12" fmla="*/ 75794 w 83616"/>
                <a:gd name="connsiteY12" fmla="*/ 155559 h 163079"/>
                <a:gd name="connsiteX13" fmla="*/ 52229 w 83616"/>
                <a:gd name="connsiteY13" fmla="*/ 143806 h 163079"/>
                <a:gd name="connsiteX14" fmla="*/ 52229 w 83616"/>
                <a:gd name="connsiteY14" fmla="*/ 6437 h 16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616" h="163079">
                  <a:moveTo>
                    <a:pt x="52229" y="6437"/>
                  </a:moveTo>
                  <a:cubicBezTo>
                    <a:pt x="52229" y="560"/>
                    <a:pt x="52229" y="70"/>
                    <a:pt x="46401" y="70"/>
                  </a:cubicBezTo>
                  <a:cubicBezTo>
                    <a:pt x="30691" y="15742"/>
                    <a:pt x="8394" y="15742"/>
                    <a:pt x="286" y="15742"/>
                  </a:cubicBezTo>
                  <a:lnTo>
                    <a:pt x="286" y="23332"/>
                  </a:lnTo>
                  <a:cubicBezTo>
                    <a:pt x="5353" y="23332"/>
                    <a:pt x="20303" y="23332"/>
                    <a:pt x="33479" y="16966"/>
                  </a:cubicBezTo>
                  <a:lnTo>
                    <a:pt x="33479" y="143806"/>
                  </a:lnTo>
                  <a:cubicBezTo>
                    <a:pt x="33479" y="152621"/>
                    <a:pt x="32719" y="155559"/>
                    <a:pt x="9914" y="155559"/>
                  </a:cubicBezTo>
                  <a:lnTo>
                    <a:pt x="1806" y="155559"/>
                  </a:lnTo>
                  <a:lnTo>
                    <a:pt x="1806" y="163150"/>
                  </a:lnTo>
                  <a:cubicBezTo>
                    <a:pt x="10674" y="162415"/>
                    <a:pt x="32719" y="162415"/>
                    <a:pt x="42854" y="162415"/>
                  </a:cubicBezTo>
                  <a:cubicBezTo>
                    <a:pt x="52989" y="162415"/>
                    <a:pt x="75033" y="162415"/>
                    <a:pt x="83902" y="163150"/>
                  </a:cubicBezTo>
                  <a:lnTo>
                    <a:pt x="83902" y="155559"/>
                  </a:lnTo>
                  <a:lnTo>
                    <a:pt x="75794" y="155559"/>
                  </a:lnTo>
                  <a:cubicBezTo>
                    <a:pt x="52989" y="155559"/>
                    <a:pt x="52229" y="152866"/>
                    <a:pt x="52229" y="143806"/>
                  </a:cubicBezTo>
                  <a:lnTo>
                    <a:pt x="52229" y="6437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13E675F9-DB1B-31B6-ED07-E8EB3B6B152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468384" y="7628374"/>
              <a:ext cx="394239" cy="9794"/>
            </a:xfrm>
            <a:custGeom>
              <a:avLst/>
              <a:gdLst>
                <a:gd name="connsiteX0" fmla="*/ 0 w 394239"/>
                <a:gd name="connsiteY0" fmla="*/ 0 h 9794"/>
                <a:gd name="connsiteX1" fmla="*/ 394240 w 394239"/>
                <a:gd name="connsiteY1" fmla="*/ 0 h 9794"/>
                <a:gd name="connsiteX2" fmla="*/ 394240 w 394239"/>
                <a:gd name="connsiteY2" fmla="*/ 9794 h 9794"/>
                <a:gd name="connsiteX3" fmla="*/ 0 w 394239"/>
                <a:gd name="connsiteY3" fmla="*/ 9794 h 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239" h="9794">
                  <a:moveTo>
                    <a:pt x="0" y="0"/>
                  </a:moveTo>
                  <a:lnTo>
                    <a:pt x="394240" y="0"/>
                  </a:lnTo>
                  <a:lnTo>
                    <a:pt x="394240" y="9794"/>
                  </a:lnTo>
                  <a:lnTo>
                    <a:pt x="0" y="9794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ED728651-3D18-48C3-7FBD-BCE080CB6F5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481053" y="7699372"/>
              <a:ext cx="101099" cy="163079"/>
            </a:xfrm>
            <a:custGeom>
              <a:avLst/>
              <a:gdLst>
                <a:gd name="connsiteX0" fmla="*/ 19791 w 101099"/>
                <a:gd name="connsiteY0" fmla="*/ 144309 h 163079"/>
                <a:gd name="connsiteX1" fmla="*/ 46649 w 101099"/>
                <a:gd name="connsiteY1" fmla="*/ 119088 h 163079"/>
                <a:gd name="connsiteX2" fmla="*/ 101380 w 101099"/>
                <a:gd name="connsiteY2" fmla="*/ 47587 h 163079"/>
                <a:gd name="connsiteX3" fmla="*/ 47663 w 101099"/>
                <a:gd name="connsiteY3" fmla="*/ 84 h 163079"/>
                <a:gd name="connsiteX4" fmla="*/ 280 w 101099"/>
                <a:gd name="connsiteY4" fmla="*/ 44404 h 163079"/>
                <a:gd name="connsiteX5" fmla="*/ 13710 w 101099"/>
                <a:gd name="connsiteY5" fmla="*/ 58117 h 163079"/>
                <a:gd name="connsiteX6" fmla="*/ 26885 w 101099"/>
                <a:gd name="connsiteY6" fmla="*/ 45139 h 163079"/>
                <a:gd name="connsiteX7" fmla="*/ 13456 w 101099"/>
                <a:gd name="connsiteY7" fmla="*/ 32406 h 163079"/>
                <a:gd name="connsiteX8" fmla="*/ 10162 w 101099"/>
                <a:gd name="connsiteY8" fmla="*/ 32651 h 163079"/>
                <a:gd name="connsiteX9" fmla="*/ 44369 w 101099"/>
                <a:gd name="connsiteY9" fmla="*/ 7675 h 163079"/>
                <a:gd name="connsiteX10" fmla="*/ 78322 w 101099"/>
                <a:gd name="connsiteY10" fmla="*/ 47587 h 163079"/>
                <a:gd name="connsiteX11" fmla="*/ 51717 w 101099"/>
                <a:gd name="connsiteY11" fmla="*/ 101703 h 163079"/>
                <a:gd name="connsiteX12" fmla="*/ 3067 w 101099"/>
                <a:gd name="connsiteY12" fmla="*/ 154104 h 163079"/>
                <a:gd name="connsiteX13" fmla="*/ 280 w 101099"/>
                <a:gd name="connsiteY13" fmla="*/ 163164 h 163079"/>
                <a:gd name="connsiteX14" fmla="*/ 94285 w 101099"/>
                <a:gd name="connsiteY14" fmla="*/ 163164 h 163079"/>
                <a:gd name="connsiteX15" fmla="*/ 101380 w 101099"/>
                <a:gd name="connsiteY15" fmla="*/ 120557 h 163079"/>
                <a:gd name="connsiteX16" fmla="*/ 95045 w 101099"/>
                <a:gd name="connsiteY16" fmla="*/ 120557 h 163079"/>
                <a:gd name="connsiteX17" fmla="*/ 89471 w 101099"/>
                <a:gd name="connsiteY17" fmla="*/ 142350 h 163079"/>
                <a:gd name="connsiteX18" fmla="*/ 65400 w 101099"/>
                <a:gd name="connsiteY18" fmla="*/ 144309 h 163079"/>
                <a:gd name="connsiteX19" fmla="*/ 19791 w 101099"/>
                <a:gd name="connsiteY19" fmla="*/ 144309 h 16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099" h="163079">
                  <a:moveTo>
                    <a:pt x="19791" y="144309"/>
                  </a:moveTo>
                  <a:lnTo>
                    <a:pt x="46649" y="119088"/>
                  </a:lnTo>
                  <a:cubicBezTo>
                    <a:pt x="86177" y="85297"/>
                    <a:pt x="101380" y="72074"/>
                    <a:pt x="101380" y="47587"/>
                  </a:cubicBezTo>
                  <a:cubicBezTo>
                    <a:pt x="101380" y="19673"/>
                    <a:pt x="78576" y="84"/>
                    <a:pt x="47663" y="84"/>
                  </a:cubicBezTo>
                  <a:cubicBezTo>
                    <a:pt x="19031" y="84"/>
                    <a:pt x="280" y="22611"/>
                    <a:pt x="280" y="44404"/>
                  </a:cubicBezTo>
                  <a:cubicBezTo>
                    <a:pt x="280" y="58117"/>
                    <a:pt x="12949" y="58117"/>
                    <a:pt x="13710" y="58117"/>
                  </a:cubicBezTo>
                  <a:cubicBezTo>
                    <a:pt x="18017" y="58117"/>
                    <a:pt x="26885" y="55178"/>
                    <a:pt x="26885" y="45139"/>
                  </a:cubicBezTo>
                  <a:cubicBezTo>
                    <a:pt x="26885" y="38772"/>
                    <a:pt x="22325" y="32406"/>
                    <a:pt x="13456" y="32406"/>
                  </a:cubicBezTo>
                  <a:cubicBezTo>
                    <a:pt x="11429" y="32406"/>
                    <a:pt x="10922" y="32406"/>
                    <a:pt x="10162" y="32651"/>
                  </a:cubicBezTo>
                  <a:cubicBezTo>
                    <a:pt x="15990" y="16735"/>
                    <a:pt x="29673" y="7675"/>
                    <a:pt x="44369" y="7675"/>
                  </a:cubicBezTo>
                  <a:cubicBezTo>
                    <a:pt x="67427" y="7675"/>
                    <a:pt x="78322" y="27509"/>
                    <a:pt x="78322" y="47587"/>
                  </a:cubicBezTo>
                  <a:cubicBezTo>
                    <a:pt x="78322" y="67177"/>
                    <a:pt x="65653" y="86521"/>
                    <a:pt x="51717" y="101703"/>
                  </a:cubicBezTo>
                  <a:lnTo>
                    <a:pt x="3067" y="154104"/>
                  </a:lnTo>
                  <a:cubicBezTo>
                    <a:pt x="280" y="156797"/>
                    <a:pt x="280" y="157287"/>
                    <a:pt x="280" y="163164"/>
                  </a:cubicBezTo>
                  <a:lnTo>
                    <a:pt x="94285" y="163164"/>
                  </a:lnTo>
                  <a:lnTo>
                    <a:pt x="101380" y="120557"/>
                  </a:lnTo>
                  <a:lnTo>
                    <a:pt x="95045" y="120557"/>
                  </a:lnTo>
                  <a:cubicBezTo>
                    <a:pt x="93779" y="127903"/>
                    <a:pt x="92005" y="138677"/>
                    <a:pt x="89471" y="142350"/>
                  </a:cubicBezTo>
                  <a:cubicBezTo>
                    <a:pt x="87697" y="144309"/>
                    <a:pt x="70974" y="144309"/>
                    <a:pt x="65400" y="144309"/>
                  </a:cubicBezTo>
                  <a:lnTo>
                    <a:pt x="19791" y="144309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0179A7BC-E607-8507-A9C7-1DE04922D43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604704" y="7756915"/>
              <a:ext cx="134039" cy="108230"/>
            </a:xfrm>
            <a:custGeom>
              <a:avLst/>
              <a:gdLst>
                <a:gd name="connsiteX0" fmla="*/ 121909 w 134039"/>
                <a:gd name="connsiteY0" fmla="*/ 14286 h 108230"/>
                <a:gd name="connsiteX1" fmla="*/ 134325 w 134039"/>
                <a:gd name="connsiteY1" fmla="*/ 5961 h 108230"/>
                <a:gd name="connsiteX2" fmla="*/ 124443 w 134039"/>
                <a:gd name="connsiteY2" fmla="*/ 84 h 108230"/>
                <a:gd name="connsiteX3" fmla="*/ 66672 w 134039"/>
                <a:gd name="connsiteY3" fmla="*/ 84 h 108230"/>
                <a:gd name="connsiteX4" fmla="*/ 285 w 134039"/>
                <a:gd name="connsiteY4" fmla="*/ 69625 h 108230"/>
                <a:gd name="connsiteX5" fmla="*/ 38293 w 134039"/>
                <a:gd name="connsiteY5" fmla="*/ 108314 h 108230"/>
                <a:gd name="connsiteX6" fmla="*/ 101892 w 134039"/>
                <a:gd name="connsiteY6" fmla="*/ 40976 h 108230"/>
                <a:gd name="connsiteX7" fmla="*/ 94037 w 134039"/>
                <a:gd name="connsiteY7" fmla="*/ 14286 h 108230"/>
                <a:gd name="connsiteX8" fmla="*/ 121909 w 134039"/>
                <a:gd name="connsiteY8" fmla="*/ 14286 h 108230"/>
                <a:gd name="connsiteX9" fmla="*/ 38546 w 134039"/>
                <a:gd name="connsiteY9" fmla="*/ 102927 h 108230"/>
                <a:gd name="connsiteX10" fmla="*/ 15995 w 134039"/>
                <a:gd name="connsiteY10" fmla="*/ 76482 h 108230"/>
                <a:gd name="connsiteX11" fmla="*/ 27904 w 134039"/>
                <a:gd name="connsiteY11" fmla="*/ 34610 h 108230"/>
                <a:gd name="connsiteX12" fmla="*/ 62364 w 134039"/>
                <a:gd name="connsiteY12" fmla="*/ 14286 h 108230"/>
                <a:gd name="connsiteX13" fmla="*/ 85675 w 134039"/>
                <a:gd name="connsiteY13" fmla="*/ 38038 h 108230"/>
                <a:gd name="connsiteX14" fmla="*/ 71993 w 134039"/>
                <a:gd name="connsiteY14" fmla="*/ 82113 h 108230"/>
                <a:gd name="connsiteX15" fmla="*/ 38546 w 134039"/>
                <a:gd name="connsiteY15" fmla="*/ 102927 h 10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039" h="108230">
                  <a:moveTo>
                    <a:pt x="121909" y="14286"/>
                  </a:moveTo>
                  <a:cubicBezTo>
                    <a:pt x="125203" y="14286"/>
                    <a:pt x="134325" y="14286"/>
                    <a:pt x="134325" y="5961"/>
                  </a:cubicBezTo>
                  <a:cubicBezTo>
                    <a:pt x="134325" y="84"/>
                    <a:pt x="129004" y="84"/>
                    <a:pt x="124443" y="84"/>
                  </a:cubicBezTo>
                  <a:lnTo>
                    <a:pt x="66672" y="84"/>
                  </a:lnTo>
                  <a:cubicBezTo>
                    <a:pt x="28411" y="84"/>
                    <a:pt x="285" y="40486"/>
                    <a:pt x="285" y="69625"/>
                  </a:cubicBezTo>
                  <a:cubicBezTo>
                    <a:pt x="285" y="91173"/>
                    <a:pt x="15235" y="108314"/>
                    <a:pt x="38293" y="108314"/>
                  </a:cubicBezTo>
                  <a:cubicBezTo>
                    <a:pt x="68192" y="108314"/>
                    <a:pt x="101892" y="78685"/>
                    <a:pt x="101892" y="40976"/>
                  </a:cubicBezTo>
                  <a:cubicBezTo>
                    <a:pt x="101892" y="36813"/>
                    <a:pt x="101892" y="25060"/>
                    <a:pt x="94037" y="14286"/>
                  </a:cubicBezTo>
                  <a:lnTo>
                    <a:pt x="121909" y="14286"/>
                  </a:lnTo>
                  <a:close/>
                  <a:moveTo>
                    <a:pt x="38546" y="102927"/>
                  </a:moveTo>
                  <a:cubicBezTo>
                    <a:pt x="26130" y="102927"/>
                    <a:pt x="15995" y="94112"/>
                    <a:pt x="15995" y="76482"/>
                  </a:cubicBezTo>
                  <a:cubicBezTo>
                    <a:pt x="15995" y="69136"/>
                    <a:pt x="19036" y="49057"/>
                    <a:pt x="27904" y="34610"/>
                  </a:cubicBezTo>
                  <a:cubicBezTo>
                    <a:pt x="38546" y="17714"/>
                    <a:pt x="53749" y="14286"/>
                    <a:pt x="62364" y="14286"/>
                  </a:cubicBezTo>
                  <a:cubicBezTo>
                    <a:pt x="83648" y="14286"/>
                    <a:pt x="85675" y="30447"/>
                    <a:pt x="85675" y="38038"/>
                  </a:cubicBezTo>
                  <a:cubicBezTo>
                    <a:pt x="85675" y="49546"/>
                    <a:pt x="80608" y="69625"/>
                    <a:pt x="71993" y="82113"/>
                  </a:cubicBezTo>
                  <a:cubicBezTo>
                    <a:pt x="62111" y="96560"/>
                    <a:pt x="48428" y="102927"/>
                    <a:pt x="38546" y="102927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88E344DD-F717-BFD0-04AD-C6E7CF15966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760127" y="7677900"/>
              <a:ext cx="78396" cy="113813"/>
            </a:xfrm>
            <a:custGeom>
              <a:avLst/>
              <a:gdLst>
                <a:gd name="connsiteX0" fmla="*/ 78688 w 78396"/>
                <a:gd name="connsiteY0" fmla="*/ 82698 h 113813"/>
                <a:gd name="connsiteX1" fmla="*/ 72657 w 78396"/>
                <a:gd name="connsiteY1" fmla="*/ 82698 h 113813"/>
                <a:gd name="connsiteX2" fmla="*/ 68046 w 78396"/>
                <a:gd name="connsiteY2" fmla="*/ 98296 h 113813"/>
                <a:gd name="connsiteX3" fmla="*/ 50486 w 78396"/>
                <a:gd name="connsiteY3" fmla="*/ 99324 h 113813"/>
                <a:gd name="connsiteX4" fmla="*/ 17851 w 78396"/>
                <a:gd name="connsiteY4" fmla="*/ 99324 h 113813"/>
                <a:gd name="connsiteX5" fmla="*/ 53324 w 78396"/>
                <a:gd name="connsiteY5" fmla="*/ 70528 h 113813"/>
                <a:gd name="connsiteX6" fmla="*/ 78688 w 78396"/>
                <a:gd name="connsiteY6" fmla="*/ 33505 h 113813"/>
                <a:gd name="connsiteX7" fmla="*/ 37184 w 78396"/>
                <a:gd name="connsiteY7" fmla="*/ 81 h 113813"/>
                <a:gd name="connsiteX8" fmla="*/ 291 w 78396"/>
                <a:gd name="connsiteY8" fmla="*/ 30762 h 113813"/>
                <a:gd name="connsiteX9" fmla="*/ 9692 w 78396"/>
                <a:gd name="connsiteY9" fmla="*/ 40361 h 113813"/>
                <a:gd name="connsiteX10" fmla="*/ 19092 w 78396"/>
                <a:gd name="connsiteY10" fmla="*/ 31277 h 113813"/>
                <a:gd name="connsiteX11" fmla="*/ 8628 w 78396"/>
                <a:gd name="connsiteY11" fmla="*/ 22192 h 113813"/>
                <a:gd name="connsiteX12" fmla="*/ 34523 w 78396"/>
                <a:gd name="connsiteY12" fmla="*/ 6251 h 113813"/>
                <a:gd name="connsiteX13" fmla="*/ 61483 w 78396"/>
                <a:gd name="connsiteY13" fmla="*/ 33505 h 113813"/>
                <a:gd name="connsiteX14" fmla="*/ 44811 w 78396"/>
                <a:gd name="connsiteY14" fmla="*/ 66415 h 113813"/>
                <a:gd name="connsiteX15" fmla="*/ 2065 w 78396"/>
                <a:gd name="connsiteY15" fmla="*/ 107209 h 113813"/>
                <a:gd name="connsiteX16" fmla="*/ 291 w 78396"/>
                <a:gd name="connsiteY16" fmla="*/ 113894 h 113813"/>
                <a:gd name="connsiteX17" fmla="*/ 73367 w 78396"/>
                <a:gd name="connsiteY17" fmla="*/ 113894 h 113813"/>
                <a:gd name="connsiteX18" fmla="*/ 78688 w 78396"/>
                <a:gd name="connsiteY18" fmla="*/ 82698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96" h="113813">
                  <a:moveTo>
                    <a:pt x="78688" y="82698"/>
                  </a:moveTo>
                  <a:lnTo>
                    <a:pt x="72657" y="82698"/>
                  </a:lnTo>
                  <a:cubicBezTo>
                    <a:pt x="72125" y="86469"/>
                    <a:pt x="70352" y="96582"/>
                    <a:pt x="68046" y="98296"/>
                  </a:cubicBezTo>
                  <a:cubicBezTo>
                    <a:pt x="66627" y="99324"/>
                    <a:pt x="52970" y="99324"/>
                    <a:pt x="50486" y="99324"/>
                  </a:cubicBezTo>
                  <a:lnTo>
                    <a:pt x="17851" y="99324"/>
                  </a:lnTo>
                  <a:cubicBezTo>
                    <a:pt x="36474" y="83384"/>
                    <a:pt x="42682" y="78584"/>
                    <a:pt x="53324" y="70528"/>
                  </a:cubicBezTo>
                  <a:cubicBezTo>
                    <a:pt x="66450" y="60415"/>
                    <a:pt x="78688" y="49788"/>
                    <a:pt x="78688" y="33505"/>
                  </a:cubicBezTo>
                  <a:cubicBezTo>
                    <a:pt x="78688" y="12765"/>
                    <a:pt x="59887" y="81"/>
                    <a:pt x="37184" y="81"/>
                  </a:cubicBezTo>
                  <a:cubicBezTo>
                    <a:pt x="15190" y="81"/>
                    <a:pt x="291" y="14993"/>
                    <a:pt x="291" y="30762"/>
                  </a:cubicBezTo>
                  <a:cubicBezTo>
                    <a:pt x="291" y="39504"/>
                    <a:pt x="7918" y="40361"/>
                    <a:pt x="9692" y="40361"/>
                  </a:cubicBezTo>
                  <a:cubicBezTo>
                    <a:pt x="13949" y="40361"/>
                    <a:pt x="19092" y="37447"/>
                    <a:pt x="19092" y="31277"/>
                  </a:cubicBezTo>
                  <a:cubicBezTo>
                    <a:pt x="19092" y="28191"/>
                    <a:pt x="17851" y="22192"/>
                    <a:pt x="8628" y="22192"/>
                  </a:cubicBezTo>
                  <a:cubicBezTo>
                    <a:pt x="14126" y="10022"/>
                    <a:pt x="26187" y="6251"/>
                    <a:pt x="34523" y="6251"/>
                  </a:cubicBezTo>
                  <a:cubicBezTo>
                    <a:pt x="52260" y="6251"/>
                    <a:pt x="61483" y="19621"/>
                    <a:pt x="61483" y="33505"/>
                  </a:cubicBezTo>
                  <a:cubicBezTo>
                    <a:pt x="61483" y="48417"/>
                    <a:pt x="50486" y="60244"/>
                    <a:pt x="44811" y="66415"/>
                  </a:cubicBezTo>
                  <a:lnTo>
                    <a:pt x="2065" y="107209"/>
                  </a:lnTo>
                  <a:cubicBezTo>
                    <a:pt x="291" y="108752"/>
                    <a:pt x="291" y="109095"/>
                    <a:pt x="291" y="113894"/>
                  </a:cubicBezTo>
                  <a:lnTo>
                    <a:pt x="73367" y="113894"/>
                  </a:lnTo>
                  <a:lnTo>
                    <a:pt x="78688" y="82698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71" name="Freeform 670">
              <a:extLst>
                <a:ext uri="{FF2B5EF4-FFF2-40B4-BE49-F238E27FC236}">
                  <a16:creationId xmlns:a16="http://schemas.microsoft.com/office/drawing/2014/main" id="{F23FD165-5AC4-B446-B629-DD742A5AB56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900377" y="7586257"/>
              <a:ext cx="167739" cy="110923"/>
            </a:xfrm>
            <a:custGeom>
              <a:avLst/>
              <a:gdLst>
                <a:gd name="connsiteX0" fmla="*/ 110012 w 167739"/>
                <a:gd name="connsiteY0" fmla="*/ 25298 h 110923"/>
                <a:gd name="connsiteX1" fmla="*/ 113812 w 167739"/>
                <a:gd name="connsiteY1" fmla="*/ 9382 h 110923"/>
                <a:gd name="connsiteX2" fmla="*/ 106464 w 167739"/>
                <a:gd name="connsiteY2" fmla="*/ 2770 h 110923"/>
                <a:gd name="connsiteX3" fmla="*/ 97089 w 167739"/>
                <a:gd name="connsiteY3" fmla="*/ 9627 h 110923"/>
                <a:gd name="connsiteX4" fmla="*/ 82646 w 167739"/>
                <a:gd name="connsiteY4" fmla="*/ 64476 h 110923"/>
                <a:gd name="connsiteX5" fmla="*/ 80366 w 167739"/>
                <a:gd name="connsiteY5" fmla="*/ 80637 h 110923"/>
                <a:gd name="connsiteX6" fmla="*/ 80619 w 167739"/>
                <a:gd name="connsiteY6" fmla="*/ 85045 h 110923"/>
                <a:gd name="connsiteX7" fmla="*/ 57308 w 167739"/>
                <a:gd name="connsiteY7" fmla="*/ 105614 h 110923"/>
                <a:gd name="connsiteX8" fmla="*/ 37037 w 167739"/>
                <a:gd name="connsiteY8" fmla="*/ 83331 h 110923"/>
                <a:gd name="connsiteX9" fmla="*/ 50213 w 167739"/>
                <a:gd name="connsiteY9" fmla="*/ 35827 h 110923"/>
                <a:gd name="connsiteX10" fmla="*/ 54521 w 167739"/>
                <a:gd name="connsiteY10" fmla="*/ 20156 h 110923"/>
                <a:gd name="connsiteX11" fmla="*/ 33743 w 167739"/>
                <a:gd name="connsiteY11" fmla="*/ 77 h 110923"/>
                <a:gd name="connsiteX12" fmla="*/ 297 w 167739"/>
                <a:gd name="connsiteY12" fmla="*/ 37786 h 110923"/>
                <a:gd name="connsiteX13" fmla="*/ 3338 w 167739"/>
                <a:gd name="connsiteY13" fmla="*/ 40235 h 110923"/>
                <a:gd name="connsiteX14" fmla="*/ 7392 w 167739"/>
                <a:gd name="connsiteY14" fmla="*/ 35827 h 110923"/>
                <a:gd name="connsiteX15" fmla="*/ 32983 w 167739"/>
                <a:gd name="connsiteY15" fmla="*/ 5464 h 110923"/>
                <a:gd name="connsiteX16" fmla="*/ 39318 w 167739"/>
                <a:gd name="connsiteY16" fmla="*/ 13544 h 110923"/>
                <a:gd name="connsiteX17" fmla="*/ 34757 w 167739"/>
                <a:gd name="connsiteY17" fmla="*/ 30685 h 110923"/>
                <a:gd name="connsiteX18" fmla="*/ 20568 w 167739"/>
                <a:gd name="connsiteY18" fmla="*/ 80148 h 110923"/>
                <a:gd name="connsiteX19" fmla="*/ 56548 w 167739"/>
                <a:gd name="connsiteY19" fmla="*/ 111001 h 110923"/>
                <a:gd name="connsiteX20" fmla="*/ 82900 w 167739"/>
                <a:gd name="connsiteY20" fmla="*/ 93860 h 110923"/>
                <a:gd name="connsiteX21" fmla="*/ 114573 w 167739"/>
                <a:gd name="connsiteY21" fmla="*/ 111001 h 110923"/>
                <a:gd name="connsiteX22" fmla="*/ 151313 w 167739"/>
                <a:gd name="connsiteY22" fmla="*/ 80882 h 110923"/>
                <a:gd name="connsiteX23" fmla="*/ 168036 w 167739"/>
                <a:gd name="connsiteY23" fmla="*/ 17217 h 110923"/>
                <a:gd name="connsiteX24" fmla="*/ 156888 w 167739"/>
                <a:gd name="connsiteY24" fmla="*/ 77 h 110923"/>
                <a:gd name="connsiteX25" fmla="*/ 144218 w 167739"/>
                <a:gd name="connsiteY25" fmla="*/ 11830 h 110923"/>
                <a:gd name="connsiteX26" fmla="*/ 148019 w 167739"/>
                <a:gd name="connsiteY26" fmla="*/ 18442 h 110923"/>
                <a:gd name="connsiteX27" fmla="*/ 157141 w 167739"/>
                <a:gd name="connsiteY27" fmla="*/ 39255 h 110923"/>
                <a:gd name="connsiteX28" fmla="*/ 143205 w 167739"/>
                <a:gd name="connsiteY28" fmla="*/ 84065 h 110923"/>
                <a:gd name="connsiteX29" fmla="*/ 115333 w 167739"/>
                <a:gd name="connsiteY29" fmla="*/ 105614 h 110923"/>
                <a:gd name="connsiteX30" fmla="*/ 96582 w 167739"/>
                <a:gd name="connsiteY30" fmla="*/ 84310 h 110923"/>
                <a:gd name="connsiteX31" fmla="*/ 99370 w 167739"/>
                <a:gd name="connsiteY31" fmla="*/ 66435 h 110923"/>
                <a:gd name="connsiteX32" fmla="*/ 110012 w 167739"/>
                <a:gd name="connsiteY32" fmla="*/ 25298 h 11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739" h="110923">
                  <a:moveTo>
                    <a:pt x="110012" y="25298"/>
                  </a:moveTo>
                  <a:cubicBezTo>
                    <a:pt x="111279" y="19911"/>
                    <a:pt x="113812" y="10851"/>
                    <a:pt x="113812" y="9382"/>
                  </a:cubicBezTo>
                  <a:cubicBezTo>
                    <a:pt x="113812" y="4974"/>
                    <a:pt x="110265" y="2770"/>
                    <a:pt x="106464" y="2770"/>
                  </a:cubicBezTo>
                  <a:cubicBezTo>
                    <a:pt x="103424" y="2770"/>
                    <a:pt x="98863" y="4729"/>
                    <a:pt x="97089" y="9627"/>
                  </a:cubicBezTo>
                  <a:cubicBezTo>
                    <a:pt x="96329" y="11341"/>
                    <a:pt x="84420" y="58110"/>
                    <a:pt x="82646" y="64476"/>
                  </a:cubicBezTo>
                  <a:cubicBezTo>
                    <a:pt x="80873" y="71822"/>
                    <a:pt x="80366" y="76230"/>
                    <a:pt x="80366" y="80637"/>
                  </a:cubicBezTo>
                  <a:cubicBezTo>
                    <a:pt x="80366" y="83331"/>
                    <a:pt x="80366" y="83821"/>
                    <a:pt x="80619" y="85045"/>
                  </a:cubicBezTo>
                  <a:cubicBezTo>
                    <a:pt x="74792" y="98023"/>
                    <a:pt x="67190" y="105614"/>
                    <a:pt x="57308" y="105614"/>
                  </a:cubicBezTo>
                  <a:cubicBezTo>
                    <a:pt x="37037" y="105614"/>
                    <a:pt x="37037" y="87494"/>
                    <a:pt x="37037" y="83331"/>
                  </a:cubicBezTo>
                  <a:cubicBezTo>
                    <a:pt x="37037" y="75495"/>
                    <a:pt x="38304" y="65945"/>
                    <a:pt x="50213" y="35827"/>
                  </a:cubicBezTo>
                  <a:cubicBezTo>
                    <a:pt x="53001" y="28481"/>
                    <a:pt x="54521" y="25053"/>
                    <a:pt x="54521" y="20156"/>
                  </a:cubicBezTo>
                  <a:cubicBezTo>
                    <a:pt x="54521" y="9137"/>
                    <a:pt x="46159" y="77"/>
                    <a:pt x="33743" y="77"/>
                  </a:cubicBezTo>
                  <a:cubicBezTo>
                    <a:pt x="9672" y="77"/>
                    <a:pt x="297" y="35582"/>
                    <a:pt x="297" y="37786"/>
                  </a:cubicBezTo>
                  <a:cubicBezTo>
                    <a:pt x="297" y="40235"/>
                    <a:pt x="2831" y="40235"/>
                    <a:pt x="3338" y="40235"/>
                  </a:cubicBezTo>
                  <a:cubicBezTo>
                    <a:pt x="5871" y="40235"/>
                    <a:pt x="6125" y="39745"/>
                    <a:pt x="7392" y="35827"/>
                  </a:cubicBezTo>
                  <a:cubicBezTo>
                    <a:pt x="14233" y="13055"/>
                    <a:pt x="24115" y="5464"/>
                    <a:pt x="32983" y="5464"/>
                  </a:cubicBezTo>
                  <a:cubicBezTo>
                    <a:pt x="35264" y="5464"/>
                    <a:pt x="39318" y="5709"/>
                    <a:pt x="39318" y="13544"/>
                  </a:cubicBezTo>
                  <a:cubicBezTo>
                    <a:pt x="39318" y="19666"/>
                    <a:pt x="36531" y="26522"/>
                    <a:pt x="34757" y="30685"/>
                  </a:cubicBezTo>
                  <a:cubicBezTo>
                    <a:pt x="23608" y="59579"/>
                    <a:pt x="20568" y="70843"/>
                    <a:pt x="20568" y="80148"/>
                  </a:cubicBezTo>
                  <a:cubicBezTo>
                    <a:pt x="20568" y="102430"/>
                    <a:pt x="37544" y="111001"/>
                    <a:pt x="56548" y="111001"/>
                  </a:cubicBezTo>
                  <a:cubicBezTo>
                    <a:pt x="60855" y="111001"/>
                    <a:pt x="72764" y="111001"/>
                    <a:pt x="82900" y="93860"/>
                  </a:cubicBezTo>
                  <a:cubicBezTo>
                    <a:pt x="89488" y="109531"/>
                    <a:pt x="106971" y="111001"/>
                    <a:pt x="114573" y="111001"/>
                  </a:cubicBezTo>
                  <a:cubicBezTo>
                    <a:pt x="133576" y="111001"/>
                    <a:pt x="144725" y="95574"/>
                    <a:pt x="151313" y="80882"/>
                  </a:cubicBezTo>
                  <a:cubicBezTo>
                    <a:pt x="159928" y="61783"/>
                    <a:pt x="168036" y="28971"/>
                    <a:pt x="168036" y="17217"/>
                  </a:cubicBezTo>
                  <a:cubicBezTo>
                    <a:pt x="168036" y="3750"/>
                    <a:pt x="161195" y="77"/>
                    <a:pt x="156888" y="77"/>
                  </a:cubicBezTo>
                  <a:cubicBezTo>
                    <a:pt x="150553" y="77"/>
                    <a:pt x="144218" y="6443"/>
                    <a:pt x="144218" y="11830"/>
                  </a:cubicBezTo>
                  <a:cubicBezTo>
                    <a:pt x="144218" y="15014"/>
                    <a:pt x="145739" y="16483"/>
                    <a:pt x="148019" y="18442"/>
                  </a:cubicBezTo>
                  <a:cubicBezTo>
                    <a:pt x="150806" y="21135"/>
                    <a:pt x="157141" y="27502"/>
                    <a:pt x="157141" y="39255"/>
                  </a:cubicBezTo>
                  <a:cubicBezTo>
                    <a:pt x="157141" y="47581"/>
                    <a:pt x="149793" y="71577"/>
                    <a:pt x="143205" y="84065"/>
                  </a:cubicBezTo>
                  <a:cubicBezTo>
                    <a:pt x="136617" y="97043"/>
                    <a:pt x="127749" y="105614"/>
                    <a:pt x="115333" y="105614"/>
                  </a:cubicBezTo>
                  <a:cubicBezTo>
                    <a:pt x="103424" y="105614"/>
                    <a:pt x="96582" y="98268"/>
                    <a:pt x="96582" y="84310"/>
                  </a:cubicBezTo>
                  <a:cubicBezTo>
                    <a:pt x="96582" y="77454"/>
                    <a:pt x="98356" y="69863"/>
                    <a:pt x="99370" y="66435"/>
                  </a:cubicBezTo>
                  <a:lnTo>
                    <a:pt x="110012" y="25298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72" name="Freeform 671">
              <a:extLst>
                <a:ext uri="{FF2B5EF4-FFF2-40B4-BE49-F238E27FC236}">
                  <a16:creationId xmlns:a16="http://schemas.microsoft.com/office/drawing/2014/main" id="{F73F7DBD-5B98-A78E-EC70-E6CD5A37E3A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092423" y="7479571"/>
              <a:ext cx="78396" cy="113813"/>
            </a:xfrm>
            <a:custGeom>
              <a:avLst/>
              <a:gdLst>
                <a:gd name="connsiteX0" fmla="*/ 78701 w 78396"/>
                <a:gd name="connsiteY0" fmla="*/ 82690 h 113813"/>
                <a:gd name="connsiteX1" fmla="*/ 72671 w 78396"/>
                <a:gd name="connsiteY1" fmla="*/ 82690 h 113813"/>
                <a:gd name="connsiteX2" fmla="*/ 68059 w 78396"/>
                <a:gd name="connsiteY2" fmla="*/ 98288 h 113813"/>
                <a:gd name="connsiteX3" fmla="*/ 50500 w 78396"/>
                <a:gd name="connsiteY3" fmla="*/ 99316 h 113813"/>
                <a:gd name="connsiteX4" fmla="*/ 17864 w 78396"/>
                <a:gd name="connsiteY4" fmla="*/ 99316 h 113813"/>
                <a:gd name="connsiteX5" fmla="*/ 53337 w 78396"/>
                <a:gd name="connsiteY5" fmla="*/ 70520 h 113813"/>
                <a:gd name="connsiteX6" fmla="*/ 78701 w 78396"/>
                <a:gd name="connsiteY6" fmla="*/ 33497 h 113813"/>
                <a:gd name="connsiteX7" fmla="*/ 37197 w 78396"/>
                <a:gd name="connsiteY7" fmla="*/ 73 h 113813"/>
                <a:gd name="connsiteX8" fmla="*/ 304 w 78396"/>
                <a:gd name="connsiteY8" fmla="*/ 30754 h 113813"/>
                <a:gd name="connsiteX9" fmla="*/ 9705 w 78396"/>
                <a:gd name="connsiteY9" fmla="*/ 40353 h 113813"/>
                <a:gd name="connsiteX10" fmla="*/ 19105 w 78396"/>
                <a:gd name="connsiteY10" fmla="*/ 31269 h 113813"/>
                <a:gd name="connsiteX11" fmla="*/ 8641 w 78396"/>
                <a:gd name="connsiteY11" fmla="*/ 22184 h 113813"/>
                <a:gd name="connsiteX12" fmla="*/ 34536 w 78396"/>
                <a:gd name="connsiteY12" fmla="*/ 6243 h 113813"/>
                <a:gd name="connsiteX13" fmla="*/ 61496 w 78396"/>
                <a:gd name="connsiteY13" fmla="*/ 33497 h 113813"/>
                <a:gd name="connsiteX14" fmla="*/ 44824 w 78396"/>
                <a:gd name="connsiteY14" fmla="*/ 66407 h 113813"/>
                <a:gd name="connsiteX15" fmla="*/ 2078 w 78396"/>
                <a:gd name="connsiteY15" fmla="*/ 107201 h 113813"/>
                <a:gd name="connsiteX16" fmla="*/ 304 w 78396"/>
                <a:gd name="connsiteY16" fmla="*/ 113886 h 113813"/>
                <a:gd name="connsiteX17" fmla="*/ 73380 w 78396"/>
                <a:gd name="connsiteY17" fmla="*/ 113886 h 113813"/>
                <a:gd name="connsiteX18" fmla="*/ 78701 w 78396"/>
                <a:gd name="connsiteY18" fmla="*/ 82690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96" h="113813">
                  <a:moveTo>
                    <a:pt x="78701" y="82690"/>
                  </a:moveTo>
                  <a:lnTo>
                    <a:pt x="72671" y="82690"/>
                  </a:lnTo>
                  <a:cubicBezTo>
                    <a:pt x="72138" y="86461"/>
                    <a:pt x="70365" y="96574"/>
                    <a:pt x="68059" y="98288"/>
                  </a:cubicBezTo>
                  <a:cubicBezTo>
                    <a:pt x="66640" y="99316"/>
                    <a:pt x="52983" y="99316"/>
                    <a:pt x="50500" y="99316"/>
                  </a:cubicBezTo>
                  <a:lnTo>
                    <a:pt x="17864" y="99316"/>
                  </a:lnTo>
                  <a:cubicBezTo>
                    <a:pt x="36487" y="83376"/>
                    <a:pt x="42695" y="78576"/>
                    <a:pt x="53337" y="70520"/>
                  </a:cubicBezTo>
                  <a:cubicBezTo>
                    <a:pt x="66463" y="60407"/>
                    <a:pt x="78701" y="49780"/>
                    <a:pt x="78701" y="33497"/>
                  </a:cubicBezTo>
                  <a:cubicBezTo>
                    <a:pt x="78701" y="12757"/>
                    <a:pt x="59900" y="73"/>
                    <a:pt x="37197" y="73"/>
                  </a:cubicBezTo>
                  <a:cubicBezTo>
                    <a:pt x="15203" y="73"/>
                    <a:pt x="304" y="14985"/>
                    <a:pt x="304" y="30754"/>
                  </a:cubicBezTo>
                  <a:cubicBezTo>
                    <a:pt x="304" y="39496"/>
                    <a:pt x="7931" y="40353"/>
                    <a:pt x="9705" y="40353"/>
                  </a:cubicBezTo>
                  <a:cubicBezTo>
                    <a:pt x="13962" y="40353"/>
                    <a:pt x="19105" y="37439"/>
                    <a:pt x="19105" y="31269"/>
                  </a:cubicBezTo>
                  <a:cubicBezTo>
                    <a:pt x="19105" y="28183"/>
                    <a:pt x="17864" y="22184"/>
                    <a:pt x="8641" y="22184"/>
                  </a:cubicBezTo>
                  <a:cubicBezTo>
                    <a:pt x="14139" y="10014"/>
                    <a:pt x="26200" y="6243"/>
                    <a:pt x="34536" y="6243"/>
                  </a:cubicBezTo>
                  <a:cubicBezTo>
                    <a:pt x="52273" y="6243"/>
                    <a:pt x="61496" y="19613"/>
                    <a:pt x="61496" y="33497"/>
                  </a:cubicBezTo>
                  <a:cubicBezTo>
                    <a:pt x="61496" y="48409"/>
                    <a:pt x="50500" y="60236"/>
                    <a:pt x="44824" y="66407"/>
                  </a:cubicBezTo>
                  <a:lnTo>
                    <a:pt x="2078" y="107201"/>
                  </a:lnTo>
                  <a:cubicBezTo>
                    <a:pt x="304" y="108744"/>
                    <a:pt x="304" y="109086"/>
                    <a:pt x="304" y="113886"/>
                  </a:cubicBezTo>
                  <a:lnTo>
                    <a:pt x="73380" y="113886"/>
                  </a:lnTo>
                  <a:lnTo>
                    <a:pt x="78701" y="82690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79DC6989-4D1F-A341-0720-B0841EEED20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082767" y="7641380"/>
              <a:ext cx="53742" cy="115355"/>
            </a:xfrm>
            <a:custGeom>
              <a:avLst/>
              <a:gdLst>
                <a:gd name="connsiteX0" fmla="*/ 49435 w 53742"/>
                <a:gd name="connsiteY0" fmla="*/ 6593 h 115355"/>
                <a:gd name="connsiteX1" fmla="*/ 42340 w 53742"/>
                <a:gd name="connsiteY1" fmla="*/ 79 h 115355"/>
                <a:gd name="connsiteX2" fmla="*/ 32408 w 53742"/>
                <a:gd name="connsiteY2" fmla="*/ 9507 h 115355"/>
                <a:gd name="connsiteX3" fmla="*/ 39502 w 53742"/>
                <a:gd name="connsiteY3" fmla="*/ 16020 h 115355"/>
                <a:gd name="connsiteX4" fmla="*/ 49435 w 53742"/>
                <a:gd name="connsiteY4" fmla="*/ 6593 h 115355"/>
                <a:gd name="connsiteX5" fmla="*/ 13252 w 53742"/>
                <a:gd name="connsiteY5" fmla="*/ 93667 h 115355"/>
                <a:gd name="connsiteX6" fmla="*/ 11656 w 53742"/>
                <a:gd name="connsiteY6" fmla="*/ 100866 h 115355"/>
                <a:gd name="connsiteX7" fmla="*/ 28506 w 53742"/>
                <a:gd name="connsiteY7" fmla="*/ 115435 h 115355"/>
                <a:gd name="connsiteX8" fmla="*/ 54047 w 53742"/>
                <a:gd name="connsiteY8" fmla="*/ 89210 h 115355"/>
                <a:gd name="connsiteX9" fmla="*/ 51209 w 53742"/>
                <a:gd name="connsiteY9" fmla="*/ 86982 h 115355"/>
                <a:gd name="connsiteX10" fmla="*/ 47839 w 53742"/>
                <a:gd name="connsiteY10" fmla="*/ 89896 h 115355"/>
                <a:gd name="connsiteX11" fmla="*/ 29038 w 53742"/>
                <a:gd name="connsiteY11" fmla="*/ 110636 h 115355"/>
                <a:gd name="connsiteX12" fmla="*/ 24604 w 53742"/>
                <a:gd name="connsiteY12" fmla="*/ 104637 h 115355"/>
                <a:gd name="connsiteX13" fmla="*/ 27441 w 53742"/>
                <a:gd name="connsiteY13" fmla="*/ 93667 h 115355"/>
                <a:gd name="connsiteX14" fmla="*/ 33117 w 53742"/>
                <a:gd name="connsiteY14" fmla="*/ 79954 h 115355"/>
                <a:gd name="connsiteX15" fmla="*/ 41808 w 53742"/>
                <a:gd name="connsiteY15" fmla="*/ 58186 h 115355"/>
                <a:gd name="connsiteX16" fmla="*/ 42872 w 53742"/>
                <a:gd name="connsiteY16" fmla="*/ 52701 h 115355"/>
                <a:gd name="connsiteX17" fmla="*/ 26022 w 53742"/>
                <a:gd name="connsiteY17" fmla="*/ 38131 h 115355"/>
                <a:gd name="connsiteX18" fmla="*/ 304 w 53742"/>
                <a:gd name="connsiteY18" fmla="*/ 64356 h 115355"/>
                <a:gd name="connsiteX19" fmla="*/ 3319 w 53742"/>
                <a:gd name="connsiteY19" fmla="*/ 66585 h 115355"/>
                <a:gd name="connsiteX20" fmla="*/ 6512 w 53742"/>
                <a:gd name="connsiteY20" fmla="*/ 63842 h 115355"/>
                <a:gd name="connsiteX21" fmla="*/ 25490 w 53742"/>
                <a:gd name="connsiteY21" fmla="*/ 42931 h 115355"/>
                <a:gd name="connsiteX22" fmla="*/ 29925 w 53742"/>
                <a:gd name="connsiteY22" fmla="*/ 48930 h 115355"/>
                <a:gd name="connsiteX23" fmla="*/ 24426 w 53742"/>
                <a:gd name="connsiteY23" fmla="*/ 66070 h 115355"/>
                <a:gd name="connsiteX24" fmla="*/ 13252 w 53742"/>
                <a:gd name="connsiteY24" fmla="*/ 93667 h 11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42" h="115355">
                  <a:moveTo>
                    <a:pt x="49435" y="6593"/>
                  </a:moveTo>
                  <a:cubicBezTo>
                    <a:pt x="49435" y="3850"/>
                    <a:pt x="47307" y="79"/>
                    <a:pt x="42340" y="79"/>
                  </a:cubicBezTo>
                  <a:cubicBezTo>
                    <a:pt x="37551" y="79"/>
                    <a:pt x="32408" y="4536"/>
                    <a:pt x="32408" y="9507"/>
                  </a:cubicBezTo>
                  <a:cubicBezTo>
                    <a:pt x="32408" y="12421"/>
                    <a:pt x="34713" y="16020"/>
                    <a:pt x="39502" y="16020"/>
                  </a:cubicBezTo>
                  <a:cubicBezTo>
                    <a:pt x="44646" y="16020"/>
                    <a:pt x="49435" y="11221"/>
                    <a:pt x="49435" y="6593"/>
                  </a:cubicBezTo>
                  <a:close/>
                  <a:moveTo>
                    <a:pt x="13252" y="93667"/>
                  </a:moveTo>
                  <a:cubicBezTo>
                    <a:pt x="12542" y="95895"/>
                    <a:pt x="11656" y="97952"/>
                    <a:pt x="11656" y="100866"/>
                  </a:cubicBezTo>
                  <a:cubicBezTo>
                    <a:pt x="11656" y="108922"/>
                    <a:pt x="18750" y="115435"/>
                    <a:pt x="28506" y="115435"/>
                  </a:cubicBezTo>
                  <a:cubicBezTo>
                    <a:pt x="46242" y="115435"/>
                    <a:pt x="54047" y="91781"/>
                    <a:pt x="54047" y="89210"/>
                  </a:cubicBezTo>
                  <a:cubicBezTo>
                    <a:pt x="54047" y="86982"/>
                    <a:pt x="51741" y="86982"/>
                    <a:pt x="51209" y="86982"/>
                  </a:cubicBezTo>
                  <a:cubicBezTo>
                    <a:pt x="48726" y="86982"/>
                    <a:pt x="48548" y="88010"/>
                    <a:pt x="47839" y="89896"/>
                  </a:cubicBezTo>
                  <a:cubicBezTo>
                    <a:pt x="43759" y="103608"/>
                    <a:pt x="35955" y="110636"/>
                    <a:pt x="29038" y="110636"/>
                  </a:cubicBezTo>
                  <a:cubicBezTo>
                    <a:pt x="25490" y="110636"/>
                    <a:pt x="24604" y="108407"/>
                    <a:pt x="24604" y="104637"/>
                  </a:cubicBezTo>
                  <a:cubicBezTo>
                    <a:pt x="24604" y="100694"/>
                    <a:pt x="25845" y="97438"/>
                    <a:pt x="27441" y="93667"/>
                  </a:cubicBezTo>
                  <a:cubicBezTo>
                    <a:pt x="29215" y="89039"/>
                    <a:pt x="31166" y="84411"/>
                    <a:pt x="33117" y="79954"/>
                  </a:cubicBezTo>
                  <a:cubicBezTo>
                    <a:pt x="34713" y="75840"/>
                    <a:pt x="41099" y="60243"/>
                    <a:pt x="41808" y="58186"/>
                  </a:cubicBezTo>
                  <a:cubicBezTo>
                    <a:pt x="42340" y="56472"/>
                    <a:pt x="42872" y="54415"/>
                    <a:pt x="42872" y="52701"/>
                  </a:cubicBezTo>
                  <a:cubicBezTo>
                    <a:pt x="42872" y="44645"/>
                    <a:pt x="35778" y="38131"/>
                    <a:pt x="26022" y="38131"/>
                  </a:cubicBezTo>
                  <a:cubicBezTo>
                    <a:pt x="8463" y="38131"/>
                    <a:pt x="304" y="61442"/>
                    <a:pt x="304" y="64356"/>
                  </a:cubicBezTo>
                  <a:cubicBezTo>
                    <a:pt x="304" y="66585"/>
                    <a:pt x="2787" y="66585"/>
                    <a:pt x="3319" y="66585"/>
                  </a:cubicBezTo>
                  <a:cubicBezTo>
                    <a:pt x="5803" y="66585"/>
                    <a:pt x="5980" y="65728"/>
                    <a:pt x="6512" y="63842"/>
                  </a:cubicBezTo>
                  <a:cubicBezTo>
                    <a:pt x="11124" y="49101"/>
                    <a:pt x="18928" y="42931"/>
                    <a:pt x="25490" y="42931"/>
                  </a:cubicBezTo>
                  <a:cubicBezTo>
                    <a:pt x="28328" y="42931"/>
                    <a:pt x="29925" y="44302"/>
                    <a:pt x="29925" y="48930"/>
                  </a:cubicBezTo>
                  <a:cubicBezTo>
                    <a:pt x="29925" y="52872"/>
                    <a:pt x="28860" y="55443"/>
                    <a:pt x="24426" y="66070"/>
                  </a:cubicBezTo>
                  <a:lnTo>
                    <a:pt x="13252" y="93667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</p:grpSp>
    </p:spTree>
    <p:extLst>
      <p:ext uri="{BB962C8B-B14F-4D97-AF65-F5344CB8AC3E}">
        <p14:creationId xmlns:p14="http://schemas.microsoft.com/office/powerpoint/2010/main" val="3653982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Sparsity Loss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(vanilla)</a:t>
            </a:r>
            <a:endParaRPr lang="en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D35A74-5A59-B817-0E9D-C9ECDA3FC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sparsity losses are L1/L2 regularization loss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B0D8BD4-51BE-A5AB-C80C-2CEB6046A59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66800" y="2794000"/>
            <a:ext cx="1781691" cy="553027"/>
            <a:chOff x="6099908" y="4489152"/>
            <a:chExt cx="1781691" cy="553027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1A75A08-2C67-A611-EE2D-1C8AB588292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099908" y="4558254"/>
              <a:ext cx="152842" cy="176761"/>
            </a:xfrm>
            <a:custGeom>
              <a:avLst/>
              <a:gdLst>
                <a:gd name="connsiteX0" fmla="*/ 84970 w 152842"/>
                <a:gd name="connsiteY0" fmla="*/ 20261 h 176761"/>
                <a:gd name="connsiteX1" fmla="*/ 111793 w 152842"/>
                <a:gd name="connsiteY1" fmla="*/ 8098 h 176761"/>
                <a:gd name="connsiteX2" fmla="*/ 121409 w 152842"/>
                <a:gd name="connsiteY2" fmla="*/ 3180 h 176761"/>
                <a:gd name="connsiteX3" fmla="*/ 117360 w 152842"/>
                <a:gd name="connsiteY3" fmla="*/ 75 h 176761"/>
                <a:gd name="connsiteX4" fmla="*/ 79909 w 152842"/>
                <a:gd name="connsiteY4" fmla="*/ 851 h 176761"/>
                <a:gd name="connsiteX5" fmla="*/ 46253 w 152842"/>
                <a:gd name="connsiteY5" fmla="*/ 75 h 176761"/>
                <a:gd name="connsiteX6" fmla="*/ 41445 w 152842"/>
                <a:gd name="connsiteY6" fmla="*/ 5251 h 176761"/>
                <a:gd name="connsiteX7" fmla="*/ 48531 w 152842"/>
                <a:gd name="connsiteY7" fmla="*/ 8098 h 176761"/>
                <a:gd name="connsiteX8" fmla="*/ 58146 w 152842"/>
                <a:gd name="connsiteY8" fmla="*/ 8615 h 176761"/>
                <a:gd name="connsiteX9" fmla="*/ 64979 w 152842"/>
                <a:gd name="connsiteY9" fmla="*/ 12756 h 176761"/>
                <a:gd name="connsiteX10" fmla="*/ 63967 w 152842"/>
                <a:gd name="connsiteY10" fmla="*/ 17673 h 176761"/>
                <a:gd name="connsiteX11" fmla="*/ 30058 w 152842"/>
                <a:gd name="connsiteY11" fmla="*/ 156650 h 176761"/>
                <a:gd name="connsiteX12" fmla="*/ 7030 w 152842"/>
                <a:gd name="connsiteY12" fmla="*/ 168814 h 176761"/>
                <a:gd name="connsiteX13" fmla="*/ 198 w 152842"/>
                <a:gd name="connsiteY13" fmla="*/ 173990 h 176761"/>
                <a:gd name="connsiteX14" fmla="*/ 7030 w 152842"/>
                <a:gd name="connsiteY14" fmla="*/ 176837 h 176761"/>
                <a:gd name="connsiteX15" fmla="*/ 124193 w 152842"/>
                <a:gd name="connsiteY15" fmla="*/ 176837 h 176761"/>
                <a:gd name="connsiteX16" fmla="*/ 132037 w 152842"/>
                <a:gd name="connsiteY16" fmla="*/ 172437 h 176761"/>
                <a:gd name="connsiteX17" fmla="*/ 152028 w 152842"/>
                <a:gd name="connsiteY17" fmla="*/ 116536 h 176761"/>
                <a:gd name="connsiteX18" fmla="*/ 153041 w 152842"/>
                <a:gd name="connsiteY18" fmla="*/ 112912 h 176761"/>
                <a:gd name="connsiteX19" fmla="*/ 150004 w 152842"/>
                <a:gd name="connsiteY19" fmla="*/ 110066 h 176761"/>
                <a:gd name="connsiteX20" fmla="*/ 145702 w 152842"/>
                <a:gd name="connsiteY20" fmla="*/ 115500 h 176761"/>
                <a:gd name="connsiteX21" fmla="*/ 82186 w 152842"/>
                <a:gd name="connsiteY21" fmla="*/ 168814 h 176761"/>
                <a:gd name="connsiteX22" fmla="*/ 58400 w 152842"/>
                <a:gd name="connsiteY22" fmla="*/ 168814 h 176761"/>
                <a:gd name="connsiteX23" fmla="*/ 52832 w 152842"/>
                <a:gd name="connsiteY23" fmla="*/ 168555 h 176761"/>
                <a:gd name="connsiteX24" fmla="*/ 49543 w 152842"/>
                <a:gd name="connsiteY24" fmla="*/ 165967 h 176761"/>
                <a:gd name="connsiteX25" fmla="*/ 50808 w 152842"/>
                <a:gd name="connsiteY25" fmla="*/ 160014 h 176761"/>
                <a:gd name="connsiteX26" fmla="*/ 84970 w 152842"/>
                <a:gd name="connsiteY26" fmla="*/ 20261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842" h="176761">
                  <a:moveTo>
                    <a:pt x="84970" y="20261"/>
                  </a:moveTo>
                  <a:cubicBezTo>
                    <a:pt x="87247" y="10944"/>
                    <a:pt x="88006" y="8098"/>
                    <a:pt x="111793" y="8098"/>
                  </a:cubicBezTo>
                  <a:cubicBezTo>
                    <a:pt x="119385" y="8098"/>
                    <a:pt x="121409" y="8098"/>
                    <a:pt x="121409" y="3180"/>
                  </a:cubicBezTo>
                  <a:cubicBezTo>
                    <a:pt x="121409" y="75"/>
                    <a:pt x="118626" y="75"/>
                    <a:pt x="117360" y="75"/>
                  </a:cubicBezTo>
                  <a:cubicBezTo>
                    <a:pt x="109010" y="75"/>
                    <a:pt x="88260" y="851"/>
                    <a:pt x="79909" y="851"/>
                  </a:cubicBezTo>
                  <a:cubicBezTo>
                    <a:pt x="72317" y="851"/>
                    <a:pt x="53845" y="75"/>
                    <a:pt x="46253" y="75"/>
                  </a:cubicBezTo>
                  <a:cubicBezTo>
                    <a:pt x="44482" y="75"/>
                    <a:pt x="41445" y="75"/>
                    <a:pt x="41445" y="5251"/>
                  </a:cubicBezTo>
                  <a:cubicBezTo>
                    <a:pt x="41445" y="8098"/>
                    <a:pt x="43723" y="8098"/>
                    <a:pt x="48531" y="8098"/>
                  </a:cubicBezTo>
                  <a:cubicBezTo>
                    <a:pt x="49037" y="8098"/>
                    <a:pt x="53845" y="8098"/>
                    <a:pt x="58146" y="8615"/>
                  </a:cubicBezTo>
                  <a:cubicBezTo>
                    <a:pt x="62701" y="9133"/>
                    <a:pt x="64979" y="9392"/>
                    <a:pt x="64979" y="12756"/>
                  </a:cubicBezTo>
                  <a:cubicBezTo>
                    <a:pt x="64979" y="13791"/>
                    <a:pt x="64726" y="14568"/>
                    <a:pt x="63967" y="17673"/>
                  </a:cubicBezTo>
                  <a:lnTo>
                    <a:pt x="30058" y="156650"/>
                  </a:lnTo>
                  <a:cubicBezTo>
                    <a:pt x="27527" y="166743"/>
                    <a:pt x="27021" y="168814"/>
                    <a:pt x="7030" y="168814"/>
                  </a:cubicBezTo>
                  <a:cubicBezTo>
                    <a:pt x="2728" y="168814"/>
                    <a:pt x="198" y="168814"/>
                    <a:pt x="198" y="173990"/>
                  </a:cubicBezTo>
                  <a:cubicBezTo>
                    <a:pt x="198" y="176837"/>
                    <a:pt x="2475" y="176837"/>
                    <a:pt x="7030" y="176837"/>
                  </a:cubicBezTo>
                  <a:lnTo>
                    <a:pt x="124193" y="176837"/>
                  </a:lnTo>
                  <a:cubicBezTo>
                    <a:pt x="130266" y="176837"/>
                    <a:pt x="130519" y="176837"/>
                    <a:pt x="132037" y="172437"/>
                  </a:cubicBezTo>
                  <a:lnTo>
                    <a:pt x="152028" y="116536"/>
                  </a:lnTo>
                  <a:cubicBezTo>
                    <a:pt x="153041" y="113689"/>
                    <a:pt x="153041" y="113171"/>
                    <a:pt x="153041" y="112912"/>
                  </a:cubicBezTo>
                  <a:cubicBezTo>
                    <a:pt x="153041" y="111877"/>
                    <a:pt x="152281" y="110066"/>
                    <a:pt x="150004" y="110066"/>
                  </a:cubicBezTo>
                  <a:cubicBezTo>
                    <a:pt x="147727" y="110066"/>
                    <a:pt x="147474" y="111360"/>
                    <a:pt x="145702" y="115500"/>
                  </a:cubicBezTo>
                  <a:cubicBezTo>
                    <a:pt x="137098" y="139310"/>
                    <a:pt x="125964" y="168814"/>
                    <a:pt x="82186" y="168814"/>
                  </a:cubicBezTo>
                  <a:lnTo>
                    <a:pt x="58400" y="168814"/>
                  </a:lnTo>
                  <a:cubicBezTo>
                    <a:pt x="54857" y="168814"/>
                    <a:pt x="54351" y="168814"/>
                    <a:pt x="52832" y="168555"/>
                  </a:cubicBezTo>
                  <a:cubicBezTo>
                    <a:pt x="50302" y="168296"/>
                    <a:pt x="49543" y="168037"/>
                    <a:pt x="49543" y="165967"/>
                  </a:cubicBezTo>
                  <a:cubicBezTo>
                    <a:pt x="49543" y="165191"/>
                    <a:pt x="49543" y="164673"/>
                    <a:pt x="50808" y="160014"/>
                  </a:cubicBezTo>
                  <a:lnTo>
                    <a:pt x="84970" y="2026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6881A5-E4CF-707D-DAC2-41E21DA1F38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281563" y="4653545"/>
              <a:ext cx="64477" cy="120291"/>
            </a:xfrm>
            <a:custGeom>
              <a:avLst/>
              <a:gdLst>
                <a:gd name="connsiteX0" fmla="*/ 40237 w 64477"/>
                <a:gd name="connsiteY0" fmla="*/ 5149 h 120291"/>
                <a:gd name="connsiteX1" fmla="*/ 34923 w 64477"/>
                <a:gd name="connsiteY1" fmla="*/ 76 h 120291"/>
                <a:gd name="connsiteX2" fmla="*/ 205 w 64477"/>
                <a:gd name="connsiteY2" fmla="*/ 11671 h 120291"/>
                <a:gd name="connsiteX3" fmla="*/ 205 w 64477"/>
                <a:gd name="connsiteY3" fmla="*/ 18192 h 120291"/>
                <a:gd name="connsiteX4" fmla="*/ 25889 w 64477"/>
                <a:gd name="connsiteY4" fmla="*/ 13120 h 120291"/>
                <a:gd name="connsiteX5" fmla="*/ 25889 w 64477"/>
                <a:gd name="connsiteY5" fmla="*/ 105512 h 120291"/>
                <a:gd name="connsiteX6" fmla="*/ 8176 w 64477"/>
                <a:gd name="connsiteY6" fmla="*/ 113846 h 120291"/>
                <a:gd name="connsiteX7" fmla="*/ 1444 w 64477"/>
                <a:gd name="connsiteY7" fmla="*/ 113846 h 120291"/>
                <a:gd name="connsiteX8" fmla="*/ 1444 w 64477"/>
                <a:gd name="connsiteY8" fmla="*/ 120367 h 120291"/>
                <a:gd name="connsiteX9" fmla="*/ 32975 w 64477"/>
                <a:gd name="connsiteY9" fmla="*/ 119643 h 120291"/>
                <a:gd name="connsiteX10" fmla="*/ 64682 w 64477"/>
                <a:gd name="connsiteY10" fmla="*/ 120367 h 120291"/>
                <a:gd name="connsiteX11" fmla="*/ 64682 w 64477"/>
                <a:gd name="connsiteY11" fmla="*/ 113846 h 120291"/>
                <a:gd name="connsiteX12" fmla="*/ 57951 w 64477"/>
                <a:gd name="connsiteY12" fmla="*/ 113846 h 120291"/>
                <a:gd name="connsiteX13" fmla="*/ 40237 w 64477"/>
                <a:gd name="connsiteY13" fmla="*/ 105512 h 120291"/>
                <a:gd name="connsiteX14" fmla="*/ 40237 w 64477"/>
                <a:gd name="connsiteY14" fmla="*/ 5149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20291">
                  <a:moveTo>
                    <a:pt x="40237" y="5149"/>
                  </a:moveTo>
                  <a:cubicBezTo>
                    <a:pt x="40237" y="257"/>
                    <a:pt x="39883" y="76"/>
                    <a:pt x="34923" y="76"/>
                  </a:cubicBezTo>
                  <a:cubicBezTo>
                    <a:pt x="23586" y="11489"/>
                    <a:pt x="7467" y="11671"/>
                    <a:pt x="205" y="11671"/>
                  </a:cubicBezTo>
                  <a:lnTo>
                    <a:pt x="205" y="18192"/>
                  </a:lnTo>
                  <a:cubicBezTo>
                    <a:pt x="4456" y="18192"/>
                    <a:pt x="16147" y="18192"/>
                    <a:pt x="25889" y="13120"/>
                  </a:cubicBezTo>
                  <a:lnTo>
                    <a:pt x="25889" y="105512"/>
                  </a:lnTo>
                  <a:cubicBezTo>
                    <a:pt x="25889" y="111491"/>
                    <a:pt x="25889" y="113846"/>
                    <a:pt x="8176" y="113846"/>
                  </a:cubicBezTo>
                  <a:lnTo>
                    <a:pt x="1444" y="113846"/>
                  </a:lnTo>
                  <a:lnTo>
                    <a:pt x="1444" y="120367"/>
                  </a:lnTo>
                  <a:cubicBezTo>
                    <a:pt x="4633" y="120186"/>
                    <a:pt x="26421" y="119643"/>
                    <a:pt x="32975" y="119643"/>
                  </a:cubicBezTo>
                  <a:cubicBezTo>
                    <a:pt x="38466" y="119643"/>
                    <a:pt x="60785" y="120186"/>
                    <a:pt x="64682" y="120367"/>
                  </a:cubicBezTo>
                  <a:lnTo>
                    <a:pt x="64682" y="113846"/>
                  </a:lnTo>
                  <a:lnTo>
                    <a:pt x="57951" y="113846"/>
                  </a:lnTo>
                  <a:cubicBezTo>
                    <a:pt x="40237" y="113846"/>
                    <a:pt x="40237" y="111491"/>
                    <a:pt x="40237" y="105512"/>
                  </a:cubicBezTo>
                  <a:lnTo>
                    <a:pt x="40237" y="5149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6E025A-1C33-C5DD-3818-9B9D6D7BBC6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400829" y="4540914"/>
              <a:ext cx="58707" cy="258802"/>
            </a:xfrm>
            <a:custGeom>
              <a:avLst/>
              <a:gdLst>
                <a:gd name="connsiteX0" fmla="*/ 58917 w 58707"/>
                <a:gd name="connsiteY0" fmla="*/ 256289 h 258802"/>
                <a:gd name="connsiteX1" fmla="*/ 54615 w 58707"/>
                <a:gd name="connsiteY1" fmla="*/ 250595 h 258802"/>
                <a:gd name="connsiteX2" fmla="*/ 14886 w 58707"/>
                <a:gd name="connsiteY2" fmla="*/ 129476 h 258802"/>
                <a:gd name="connsiteX3" fmla="*/ 55627 w 58707"/>
                <a:gd name="connsiteY3" fmla="*/ 7062 h 258802"/>
                <a:gd name="connsiteX4" fmla="*/ 58917 w 58707"/>
                <a:gd name="connsiteY4" fmla="*/ 2663 h 258802"/>
                <a:gd name="connsiteX5" fmla="*/ 56386 w 58707"/>
                <a:gd name="connsiteY5" fmla="*/ 75 h 258802"/>
                <a:gd name="connsiteX6" fmla="*/ 16151 w 58707"/>
                <a:gd name="connsiteY6" fmla="*/ 50541 h 258802"/>
                <a:gd name="connsiteX7" fmla="*/ 209 w 58707"/>
                <a:gd name="connsiteY7" fmla="*/ 129476 h 258802"/>
                <a:gd name="connsiteX8" fmla="*/ 16910 w 58707"/>
                <a:gd name="connsiteY8" fmla="*/ 210222 h 258802"/>
                <a:gd name="connsiteX9" fmla="*/ 56386 w 58707"/>
                <a:gd name="connsiteY9" fmla="*/ 258877 h 258802"/>
                <a:gd name="connsiteX10" fmla="*/ 58917 w 58707"/>
                <a:gd name="connsiteY10" fmla="*/ 256289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8802">
                  <a:moveTo>
                    <a:pt x="58917" y="256289"/>
                  </a:moveTo>
                  <a:cubicBezTo>
                    <a:pt x="58917" y="255513"/>
                    <a:pt x="58917" y="254995"/>
                    <a:pt x="54615" y="250595"/>
                  </a:cubicBezTo>
                  <a:cubicBezTo>
                    <a:pt x="22984" y="217986"/>
                    <a:pt x="14886" y="169073"/>
                    <a:pt x="14886" y="129476"/>
                  </a:cubicBezTo>
                  <a:cubicBezTo>
                    <a:pt x="14886" y="84444"/>
                    <a:pt x="24502" y="39413"/>
                    <a:pt x="55627" y="7062"/>
                  </a:cubicBezTo>
                  <a:cubicBezTo>
                    <a:pt x="58917" y="3957"/>
                    <a:pt x="58917" y="3439"/>
                    <a:pt x="58917" y="2663"/>
                  </a:cubicBezTo>
                  <a:cubicBezTo>
                    <a:pt x="58917" y="851"/>
                    <a:pt x="57905" y="75"/>
                    <a:pt x="56386" y="75"/>
                  </a:cubicBezTo>
                  <a:cubicBezTo>
                    <a:pt x="53856" y="75"/>
                    <a:pt x="31081" y="17673"/>
                    <a:pt x="16151" y="50541"/>
                  </a:cubicBezTo>
                  <a:cubicBezTo>
                    <a:pt x="3246" y="79009"/>
                    <a:pt x="209" y="107736"/>
                    <a:pt x="209" y="129476"/>
                  </a:cubicBezTo>
                  <a:cubicBezTo>
                    <a:pt x="209" y="149662"/>
                    <a:pt x="2993" y="180977"/>
                    <a:pt x="16910" y="210222"/>
                  </a:cubicBezTo>
                  <a:cubicBezTo>
                    <a:pt x="32093" y="242055"/>
                    <a:pt x="53856" y="258877"/>
                    <a:pt x="56386" y="258877"/>
                  </a:cubicBezTo>
                  <a:cubicBezTo>
                    <a:pt x="57905" y="258877"/>
                    <a:pt x="58917" y="258101"/>
                    <a:pt x="58917" y="256289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C7F367-653D-6E4D-AEC6-D85EC3BE424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481524" y="4620626"/>
              <a:ext cx="167519" cy="117237"/>
            </a:xfrm>
            <a:custGeom>
              <a:avLst/>
              <a:gdLst>
                <a:gd name="connsiteX0" fmla="*/ 109784 w 167519"/>
                <a:gd name="connsiteY0" fmla="*/ 26731 h 117237"/>
                <a:gd name="connsiteX1" fmla="*/ 113580 w 167519"/>
                <a:gd name="connsiteY1" fmla="*/ 9909 h 117237"/>
                <a:gd name="connsiteX2" fmla="*/ 106241 w 167519"/>
                <a:gd name="connsiteY2" fmla="*/ 2922 h 117237"/>
                <a:gd name="connsiteX3" fmla="*/ 96878 w 167519"/>
                <a:gd name="connsiteY3" fmla="*/ 10168 h 117237"/>
                <a:gd name="connsiteX4" fmla="*/ 82454 w 167519"/>
                <a:gd name="connsiteY4" fmla="*/ 68140 h 117237"/>
                <a:gd name="connsiteX5" fmla="*/ 80177 w 167519"/>
                <a:gd name="connsiteY5" fmla="*/ 85221 h 117237"/>
                <a:gd name="connsiteX6" fmla="*/ 80430 w 167519"/>
                <a:gd name="connsiteY6" fmla="*/ 89879 h 117237"/>
                <a:gd name="connsiteX7" fmla="*/ 57149 w 167519"/>
                <a:gd name="connsiteY7" fmla="*/ 111618 h 117237"/>
                <a:gd name="connsiteX8" fmla="*/ 36905 w 167519"/>
                <a:gd name="connsiteY8" fmla="*/ 88067 h 117237"/>
                <a:gd name="connsiteX9" fmla="*/ 50064 w 167519"/>
                <a:gd name="connsiteY9" fmla="*/ 37860 h 117237"/>
                <a:gd name="connsiteX10" fmla="*/ 54366 w 167519"/>
                <a:gd name="connsiteY10" fmla="*/ 21297 h 117237"/>
                <a:gd name="connsiteX11" fmla="*/ 33616 w 167519"/>
                <a:gd name="connsiteY11" fmla="*/ 75 h 117237"/>
                <a:gd name="connsiteX12" fmla="*/ 213 w 167519"/>
                <a:gd name="connsiteY12" fmla="*/ 39930 h 117237"/>
                <a:gd name="connsiteX13" fmla="*/ 3249 w 167519"/>
                <a:gd name="connsiteY13" fmla="*/ 42518 h 117237"/>
                <a:gd name="connsiteX14" fmla="*/ 7298 w 167519"/>
                <a:gd name="connsiteY14" fmla="*/ 37860 h 117237"/>
                <a:gd name="connsiteX15" fmla="*/ 32856 w 167519"/>
                <a:gd name="connsiteY15" fmla="*/ 5768 h 117237"/>
                <a:gd name="connsiteX16" fmla="*/ 39183 w 167519"/>
                <a:gd name="connsiteY16" fmla="*/ 14309 h 117237"/>
                <a:gd name="connsiteX17" fmla="*/ 34628 w 167519"/>
                <a:gd name="connsiteY17" fmla="*/ 32425 h 117237"/>
                <a:gd name="connsiteX18" fmla="*/ 20457 w 167519"/>
                <a:gd name="connsiteY18" fmla="*/ 84703 h 117237"/>
                <a:gd name="connsiteX19" fmla="*/ 56390 w 167519"/>
                <a:gd name="connsiteY19" fmla="*/ 117312 h 117237"/>
                <a:gd name="connsiteX20" fmla="*/ 82708 w 167519"/>
                <a:gd name="connsiteY20" fmla="*/ 99196 h 117237"/>
                <a:gd name="connsiteX21" fmla="*/ 114339 w 167519"/>
                <a:gd name="connsiteY21" fmla="*/ 117312 h 117237"/>
                <a:gd name="connsiteX22" fmla="*/ 151031 w 167519"/>
                <a:gd name="connsiteY22" fmla="*/ 85479 h 117237"/>
                <a:gd name="connsiteX23" fmla="*/ 167733 w 167519"/>
                <a:gd name="connsiteY23" fmla="*/ 18191 h 117237"/>
                <a:gd name="connsiteX24" fmla="*/ 156598 w 167519"/>
                <a:gd name="connsiteY24" fmla="*/ 75 h 117237"/>
                <a:gd name="connsiteX25" fmla="*/ 143946 w 167519"/>
                <a:gd name="connsiteY25" fmla="*/ 12497 h 117237"/>
                <a:gd name="connsiteX26" fmla="*/ 147742 w 167519"/>
                <a:gd name="connsiteY26" fmla="*/ 19485 h 117237"/>
                <a:gd name="connsiteX27" fmla="*/ 156851 w 167519"/>
                <a:gd name="connsiteY27" fmla="*/ 41483 h 117237"/>
                <a:gd name="connsiteX28" fmla="*/ 142934 w 167519"/>
                <a:gd name="connsiteY28" fmla="*/ 88844 h 117237"/>
                <a:gd name="connsiteX29" fmla="*/ 115098 w 167519"/>
                <a:gd name="connsiteY29" fmla="*/ 111618 h 117237"/>
                <a:gd name="connsiteX30" fmla="*/ 96372 w 167519"/>
                <a:gd name="connsiteY30" fmla="*/ 89103 h 117237"/>
                <a:gd name="connsiteX31" fmla="*/ 99156 w 167519"/>
                <a:gd name="connsiteY31" fmla="*/ 70210 h 117237"/>
                <a:gd name="connsiteX32" fmla="*/ 109784 w 167519"/>
                <a:gd name="connsiteY32" fmla="*/ 26731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519" h="117237">
                  <a:moveTo>
                    <a:pt x="109784" y="26731"/>
                  </a:moveTo>
                  <a:cubicBezTo>
                    <a:pt x="111049" y="21038"/>
                    <a:pt x="113580" y="11462"/>
                    <a:pt x="113580" y="9909"/>
                  </a:cubicBezTo>
                  <a:cubicBezTo>
                    <a:pt x="113580" y="5251"/>
                    <a:pt x="110037" y="2922"/>
                    <a:pt x="106241" y="2922"/>
                  </a:cubicBezTo>
                  <a:cubicBezTo>
                    <a:pt x="103205" y="2922"/>
                    <a:pt x="98650" y="4992"/>
                    <a:pt x="96878" y="10168"/>
                  </a:cubicBezTo>
                  <a:cubicBezTo>
                    <a:pt x="96119" y="11980"/>
                    <a:pt x="84226" y="61411"/>
                    <a:pt x="82454" y="68140"/>
                  </a:cubicBezTo>
                  <a:cubicBezTo>
                    <a:pt x="80683" y="75904"/>
                    <a:pt x="80177" y="80562"/>
                    <a:pt x="80177" y="85221"/>
                  </a:cubicBezTo>
                  <a:cubicBezTo>
                    <a:pt x="80177" y="88067"/>
                    <a:pt x="80177" y="88585"/>
                    <a:pt x="80430" y="89879"/>
                  </a:cubicBezTo>
                  <a:cubicBezTo>
                    <a:pt x="74610" y="103596"/>
                    <a:pt x="67018" y="111618"/>
                    <a:pt x="57149" y="111618"/>
                  </a:cubicBezTo>
                  <a:cubicBezTo>
                    <a:pt x="36905" y="111618"/>
                    <a:pt x="36905" y="92467"/>
                    <a:pt x="36905" y="88067"/>
                  </a:cubicBezTo>
                  <a:cubicBezTo>
                    <a:pt x="36905" y="79786"/>
                    <a:pt x="38171" y="69693"/>
                    <a:pt x="50064" y="37860"/>
                  </a:cubicBezTo>
                  <a:cubicBezTo>
                    <a:pt x="52848" y="30096"/>
                    <a:pt x="54366" y="26473"/>
                    <a:pt x="54366" y="21297"/>
                  </a:cubicBezTo>
                  <a:cubicBezTo>
                    <a:pt x="54366" y="9650"/>
                    <a:pt x="46015" y="75"/>
                    <a:pt x="33616" y="75"/>
                  </a:cubicBezTo>
                  <a:cubicBezTo>
                    <a:pt x="9576" y="75"/>
                    <a:pt x="213" y="37601"/>
                    <a:pt x="213" y="39930"/>
                  </a:cubicBezTo>
                  <a:cubicBezTo>
                    <a:pt x="213" y="42518"/>
                    <a:pt x="2743" y="42518"/>
                    <a:pt x="3249" y="42518"/>
                  </a:cubicBezTo>
                  <a:cubicBezTo>
                    <a:pt x="5780" y="42518"/>
                    <a:pt x="6033" y="42001"/>
                    <a:pt x="7298" y="37860"/>
                  </a:cubicBezTo>
                  <a:cubicBezTo>
                    <a:pt x="14131" y="13791"/>
                    <a:pt x="24000" y="5768"/>
                    <a:pt x="32856" y="5768"/>
                  </a:cubicBezTo>
                  <a:cubicBezTo>
                    <a:pt x="35134" y="5768"/>
                    <a:pt x="39183" y="6027"/>
                    <a:pt x="39183" y="14309"/>
                  </a:cubicBezTo>
                  <a:cubicBezTo>
                    <a:pt x="39183" y="20779"/>
                    <a:pt x="36399" y="28025"/>
                    <a:pt x="34628" y="32425"/>
                  </a:cubicBezTo>
                  <a:cubicBezTo>
                    <a:pt x="23494" y="62964"/>
                    <a:pt x="20457" y="74869"/>
                    <a:pt x="20457" y="84703"/>
                  </a:cubicBezTo>
                  <a:cubicBezTo>
                    <a:pt x="20457" y="108254"/>
                    <a:pt x="37411" y="117312"/>
                    <a:pt x="56390" y="117312"/>
                  </a:cubicBezTo>
                  <a:cubicBezTo>
                    <a:pt x="60692" y="117312"/>
                    <a:pt x="72585" y="117312"/>
                    <a:pt x="82708" y="99196"/>
                  </a:cubicBezTo>
                  <a:cubicBezTo>
                    <a:pt x="89287" y="115759"/>
                    <a:pt x="106747" y="117312"/>
                    <a:pt x="114339" y="117312"/>
                  </a:cubicBezTo>
                  <a:cubicBezTo>
                    <a:pt x="133318" y="117312"/>
                    <a:pt x="144452" y="101008"/>
                    <a:pt x="151031" y="85479"/>
                  </a:cubicBezTo>
                  <a:cubicBezTo>
                    <a:pt x="159635" y="65293"/>
                    <a:pt x="167733" y="30613"/>
                    <a:pt x="167733" y="18191"/>
                  </a:cubicBezTo>
                  <a:cubicBezTo>
                    <a:pt x="167733" y="3957"/>
                    <a:pt x="160900" y="75"/>
                    <a:pt x="156598" y="75"/>
                  </a:cubicBezTo>
                  <a:cubicBezTo>
                    <a:pt x="150272" y="75"/>
                    <a:pt x="143946" y="6804"/>
                    <a:pt x="143946" y="12497"/>
                  </a:cubicBezTo>
                  <a:cubicBezTo>
                    <a:pt x="143946" y="15862"/>
                    <a:pt x="145464" y="17414"/>
                    <a:pt x="147742" y="19485"/>
                  </a:cubicBezTo>
                  <a:cubicBezTo>
                    <a:pt x="150525" y="22332"/>
                    <a:pt x="156851" y="29061"/>
                    <a:pt x="156851" y="41483"/>
                  </a:cubicBezTo>
                  <a:cubicBezTo>
                    <a:pt x="156851" y="50282"/>
                    <a:pt x="149513" y="75645"/>
                    <a:pt x="142934" y="88844"/>
                  </a:cubicBezTo>
                  <a:cubicBezTo>
                    <a:pt x="136354" y="102560"/>
                    <a:pt x="127498" y="111618"/>
                    <a:pt x="115098" y="111618"/>
                  </a:cubicBezTo>
                  <a:cubicBezTo>
                    <a:pt x="103205" y="111618"/>
                    <a:pt x="96372" y="103854"/>
                    <a:pt x="96372" y="89103"/>
                  </a:cubicBezTo>
                  <a:cubicBezTo>
                    <a:pt x="96372" y="81856"/>
                    <a:pt x="98144" y="73833"/>
                    <a:pt x="99156" y="70210"/>
                  </a:cubicBezTo>
                  <a:lnTo>
                    <a:pt x="109784" y="2673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6601A2A-1F29-65CD-4C07-5FFA1B18171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676583" y="4540914"/>
              <a:ext cx="58707" cy="258802"/>
            </a:xfrm>
            <a:custGeom>
              <a:avLst/>
              <a:gdLst>
                <a:gd name="connsiteX0" fmla="*/ 58928 w 58707"/>
                <a:gd name="connsiteY0" fmla="*/ 129476 h 258802"/>
                <a:gd name="connsiteX1" fmla="*/ 42227 w 58707"/>
                <a:gd name="connsiteY1" fmla="*/ 48730 h 258802"/>
                <a:gd name="connsiteX2" fmla="*/ 2751 w 58707"/>
                <a:gd name="connsiteY2" fmla="*/ 75 h 258802"/>
                <a:gd name="connsiteX3" fmla="*/ 220 w 58707"/>
                <a:gd name="connsiteY3" fmla="*/ 2663 h 258802"/>
                <a:gd name="connsiteX4" fmla="*/ 5028 w 58707"/>
                <a:gd name="connsiteY4" fmla="*/ 8615 h 258802"/>
                <a:gd name="connsiteX5" fmla="*/ 44251 w 58707"/>
                <a:gd name="connsiteY5" fmla="*/ 129476 h 258802"/>
                <a:gd name="connsiteX6" fmla="*/ 3510 w 58707"/>
                <a:gd name="connsiteY6" fmla="*/ 251889 h 258802"/>
                <a:gd name="connsiteX7" fmla="*/ 220 w 58707"/>
                <a:gd name="connsiteY7" fmla="*/ 256289 h 258802"/>
                <a:gd name="connsiteX8" fmla="*/ 2751 w 58707"/>
                <a:gd name="connsiteY8" fmla="*/ 258877 h 258802"/>
                <a:gd name="connsiteX9" fmla="*/ 42986 w 58707"/>
                <a:gd name="connsiteY9" fmla="*/ 208411 h 258802"/>
                <a:gd name="connsiteX10" fmla="*/ 58928 w 58707"/>
                <a:gd name="connsiteY10" fmla="*/ 129476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8802">
                  <a:moveTo>
                    <a:pt x="58928" y="129476"/>
                  </a:moveTo>
                  <a:cubicBezTo>
                    <a:pt x="58928" y="109289"/>
                    <a:pt x="56145" y="77974"/>
                    <a:pt x="42227" y="48730"/>
                  </a:cubicBezTo>
                  <a:cubicBezTo>
                    <a:pt x="27044" y="16897"/>
                    <a:pt x="5281" y="75"/>
                    <a:pt x="2751" y="75"/>
                  </a:cubicBezTo>
                  <a:cubicBezTo>
                    <a:pt x="1233" y="75"/>
                    <a:pt x="220" y="1110"/>
                    <a:pt x="220" y="2663"/>
                  </a:cubicBezTo>
                  <a:cubicBezTo>
                    <a:pt x="220" y="3439"/>
                    <a:pt x="220" y="3957"/>
                    <a:pt x="5028" y="8615"/>
                  </a:cubicBezTo>
                  <a:cubicBezTo>
                    <a:pt x="29827" y="34237"/>
                    <a:pt x="44251" y="75386"/>
                    <a:pt x="44251" y="129476"/>
                  </a:cubicBezTo>
                  <a:cubicBezTo>
                    <a:pt x="44251" y="173731"/>
                    <a:pt x="34888" y="219280"/>
                    <a:pt x="3510" y="251889"/>
                  </a:cubicBezTo>
                  <a:cubicBezTo>
                    <a:pt x="220" y="254995"/>
                    <a:pt x="220" y="255513"/>
                    <a:pt x="220" y="256289"/>
                  </a:cubicBezTo>
                  <a:cubicBezTo>
                    <a:pt x="220" y="257842"/>
                    <a:pt x="1233" y="258877"/>
                    <a:pt x="2751" y="258877"/>
                  </a:cubicBezTo>
                  <a:cubicBezTo>
                    <a:pt x="5281" y="258877"/>
                    <a:pt x="28056" y="241278"/>
                    <a:pt x="42986" y="208411"/>
                  </a:cubicBezTo>
                  <a:cubicBezTo>
                    <a:pt x="55892" y="179942"/>
                    <a:pt x="58928" y="151215"/>
                    <a:pt x="58928" y="129476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67A246C-BBBB-778F-7C8E-229DEC2C665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845029" y="4640036"/>
              <a:ext cx="168278" cy="60559"/>
            </a:xfrm>
            <a:custGeom>
              <a:avLst/>
              <a:gdLst>
                <a:gd name="connsiteX0" fmla="*/ 159902 w 168278"/>
                <a:gd name="connsiteY0" fmla="*/ 10427 h 60559"/>
                <a:gd name="connsiteX1" fmla="*/ 168506 w 168278"/>
                <a:gd name="connsiteY1" fmla="*/ 5251 h 60559"/>
                <a:gd name="connsiteX2" fmla="*/ 160155 w 168278"/>
                <a:gd name="connsiteY2" fmla="*/ 75 h 60559"/>
                <a:gd name="connsiteX3" fmla="*/ 8578 w 168278"/>
                <a:gd name="connsiteY3" fmla="*/ 75 h 60559"/>
                <a:gd name="connsiteX4" fmla="*/ 227 w 168278"/>
                <a:gd name="connsiteY4" fmla="*/ 5251 h 60559"/>
                <a:gd name="connsiteX5" fmla="*/ 8831 w 168278"/>
                <a:gd name="connsiteY5" fmla="*/ 10427 h 60559"/>
                <a:gd name="connsiteX6" fmla="*/ 159902 w 168278"/>
                <a:gd name="connsiteY6" fmla="*/ 10427 h 60559"/>
                <a:gd name="connsiteX7" fmla="*/ 160155 w 168278"/>
                <a:gd name="connsiteY7" fmla="*/ 60634 h 60559"/>
                <a:gd name="connsiteX8" fmla="*/ 168506 w 168278"/>
                <a:gd name="connsiteY8" fmla="*/ 55458 h 60559"/>
                <a:gd name="connsiteX9" fmla="*/ 159902 w 168278"/>
                <a:gd name="connsiteY9" fmla="*/ 50282 h 60559"/>
                <a:gd name="connsiteX10" fmla="*/ 8831 w 168278"/>
                <a:gd name="connsiteY10" fmla="*/ 50282 h 60559"/>
                <a:gd name="connsiteX11" fmla="*/ 227 w 168278"/>
                <a:gd name="connsiteY11" fmla="*/ 55458 h 60559"/>
                <a:gd name="connsiteX12" fmla="*/ 8578 w 168278"/>
                <a:gd name="connsiteY12" fmla="*/ 60634 h 60559"/>
                <a:gd name="connsiteX13" fmla="*/ 160155 w 168278"/>
                <a:gd name="connsiteY13" fmla="*/ 60634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0559">
                  <a:moveTo>
                    <a:pt x="159902" y="10427"/>
                  </a:moveTo>
                  <a:cubicBezTo>
                    <a:pt x="163698" y="10427"/>
                    <a:pt x="168506" y="10427"/>
                    <a:pt x="168506" y="5251"/>
                  </a:cubicBezTo>
                  <a:cubicBezTo>
                    <a:pt x="168506" y="75"/>
                    <a:pt x="163698" y="75"/>
                    <a:pt x="160155" y="75"/>
                  </a:cubicBezTo>
                  <a:lnTo>
                    <a:pt x="8578" y="75"/>
                  </a:lnTo>
                  <a:cubicBezTo>
                    <a:pt x="5035" y="75"/>
                    <a:pt x="227" y="75"/>
                    <a:pt x="227" y="5251"/>
                  </a:cubicBezTo>
                  <a:cubicBezTo>
                    <a:pt x="227" y="10427"/>
                    <a:pt x="5035" y="10427"/>
                    <a:pt x="8831" y="10427"/>
                  </a:cubicBezTo>
                  <a:lnTo>
                    <a:pt x="159902" y="10427"/>
                  </a:lnTo>
                  <a:close/>
                  <a:moveTo>
                    <a:pt x="160155" y="60634"/>
                  </a:moveTo>
                  <a:cubicBezTo>
                    <a:pt x="163698" y="60634"/>
                    <a:pt x="168506" y="60634"/>
                    <a:pt x="168506" y="55458"/>
                  </a:cubicBezTo>
                  <a:cubicBezTo>
                    <a:pt x="168506" y="50282"/>
                    <a:pt x="163698" y="50282"/>
                    <a:pt x="159902" y="50282"/>
                  </a:cubicBezTo>
                  <a:lnTo>
                    <a:pt x="8831" y="50282"/>
                  </a:lnTo>
                  <a:cubicBezTo>
                    <a:pt x="5035" y="50282"/>
                    <a:pt x="227" y="50282"/>
                    <a:pt x="227" y="55458"/>
                  </a:cubicBezTo>
                  <a:cubicBezTo>
                    <a:pt x="227" y="60634"/>
                    <a:pt x="5035" y="60634"/>
                    <a:pt x="8578" y="60634"/>
                  </a:cubicBezTo>
                  <a:lnTo>
                    <a:pt x="160155" y="60634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D205E30-28F9-8867-5846-E8FBEB521B8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112138" y="4489152"/>
              <a:ext cx="336810" cy="362323"/>
            </a:xfrm>
            <a:custGeom>
              <a:avLst/>
              <a:gdLst>
                <a:gd name="connsiteX0" fmla="*/ 306429 w 336810"/>
                <a:gd name="connsiteY0" fmla="*/ 362388 h 362323"/>
                <a:gd name="connsiteX1" fmla="*/ 337048 w 336810"/>
                <a:gd name="connsiteY1" fmla="*/ 279572 h 362323"/>
                <a:gd name="connsiteX2" fmla="*/ 330722 w 336810"/>
                <a:gd name="connsiteY2" fmla="*/ 279572 h 362323"/>
                <a:gd name="connsiteX3" fmla="*/ 264929 w 336810"/>
                <a:gd name="connsiteY3" fmla="*/ 331850 h 362323"/>
                <a:gd name="connsiteX4" fmla="*/ 186230 w 336810"/>
                <a:gd name="connsiteY4" fmla="*/ 339873 h 362323"/>
                <a:gd name="connsiteX5" fmla="*/ 33640 w 336810"/>
                <a:gd name="connsiteY5" fmla="*/ 339873 h 362323"/>
                <a:gd name="connsiteX6" fmla="*/ 162443 w 336810"/>
                <a:gd name="connsiteY6" fmla="*/ 185368 h 362323"/>
                <a:gd name="connsiteX7" fmla="*/ 164721 w 336810"/>
                <a:gd name="connsiteY7" fmla="*/ 181227 h 362323"/>
                <a:gd name="connsiteX8" fmla="*/ 162949 w 336810"/>
                <a:gd name="connsiteY8" fmla="*/ 177345 h 362323"/>
                <a:gd name="connsiteX9" fmla="*/ 45027 w 336810"/>
                <a:gd name="connsiteY9" fmla="*/ 12488 h 362323"/>
                <a:gd name="connsiteX10" fmla="*/ 183699 w 336810"/>
                <a:gd name="connsiteY10" fmla="*/ 12488 h 362323"/>
                <a:gd name="connsiteX11" fmla="*/ 242913 w 336810"/>
                <a:gd name="connsiteY11" fmla="*/ 16629 h 362323"/>
                <a:gd name="connsiteX12" fmla="*/ 298585 w 336810"/>
                <a:gd name="connsiteY12" fmla="*/ 36039 h 362323"/>
                <a:gd name="connsiteX13" fmla="*/ 330722 w 336810"/>
                <a:gd name="connsiteY13" fmla="*/ 72789 h 362323"/>
                <a:gd name="connsiteX14" fmla="*/ 337048 w 336810"/>
                <a:gd name="connsiteY14" fmla="*/ 72789 h 362323"/>
                <a:gd name="connsiteX15" fmla="*/ 306429 w 336810"/>
                <a:gd name="connsiteY15" fmla="*/ 65 h 362323"/>
                <a:gd name="connsiteX16" fmla="*/ 7323 w 336810"/>
                <a:gd name="connsiteY16" fmla="*/ 65 h 362323"/>
                <a:gd name="connsiteX17" fmla="*/ 490 w 336810"/>
                <a:gd name="connsiteY17" fmla="*/ 1877 h 362323"/>
                <a:gd name="connsiteX18" fmla="*/ 237 w 336810"/>
                <a:gd name="connsiteY18" fmla="*/ 10417 h 362323"/>
                <a:gd name="connsiteX19" fmla="*/ 134101 w 336810"/>
                <a:gd name="connsiteY19" fmla="*/ 197790 h 362323"/>
                <a:gd name="connsiteX20" fmla="*/ 3021 w 336810"/>
                <a:gd name="connsiteY20" fmla="*/ 354883 h 362323"/>
                <a:gd name="connsiteX21" fmla="*/ 490 w 336810"/>
                <a:gd name="connsiteY21" fmla="*/ 359542 h 362323"/>
                <a:gd name="connsiteX22" fmla="*/ 7323 w 336810"/>
                <a:gd name="connsiteY22" fmla="*/ 362388 h 362323"/>
                <a:gd name="connsiteX23" fmla="*/ 306429 w 336810"/>
                <a:gd name="connsiteY23" fmla="*/ 362388 h 36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810" h="362323">
                  <a:moveTo>
                    <a:pt x="306429" y="362388"/>
                  </a:moveTo>
                  <a:lnTo>
                    <a:pt x="337048" y="279572"/>
                  </a:lnTo>
                  <a:lnTo>
                    <a:pt x="330722" y="279572"/>
                  </a:lnTo>
                  <a:cubicBezTo>
                    <a:pt x="320853" y="306487"/>
                    <a:pt x="294030" y="324086"/>
                    <a:pt x="264929" y="331850"/>
                  </a:cubicBezTo>
                  <a:cubicBezTo>
                    <a:pt x="259615" y="333144"/>
                    <a:pt x="234816" y="339873"/>
                    <a:pt x="186230" y="339873"/>
                  </a:cubicBezTo>
                  <a:lnTo>
                    <a:pt x="33640" y="339873"/>
                  </a:lnTo>
                  <a:lnTo>
                    <a:pt x="162443" y="185368"/>
                  </a:lnTo>
                  <a:cubicBezTo>
                    <a:pt x="164215" y="183297"/>
                    <a:pt x="164721" y="182521"/>
                    <a:pt x="164721" y="181227"/>
                  </a:cubicBezTo>
                  <a:cubicBezTo>
                    <a:pt x="164721" y="180709"/>
                    <a:pt x="164721" y="179933"/>
                    <a:pt x="162949" y="177345"/>
                  </a:cubicBezTo>
                  <a:lnTo>
                    <a:pt x="45027" y="12488"/>
                  </a:lnTo>
                  <a:lnTo>
                    <a:pt x="183699" y="12488"/>
                  </a:lnTo>
                  <a:cubicBezTo>
                    <a:pt x="217608" y="12488"/>
                    <a:pt x="240636" y="16111"/>
                    <a:pt x="242913" y="16629"/>
                  </a:cubicBezTo>
                  <a:cubicBezTo>
                    <a:pt x="256578" y="18699"/>
                    <a:pt x="278594" y="23099"/>
                    <a:pt x="298585" y="36039"/>
                  </a:cubicBezTo>
                  <a:cubicBezTo>
                    <a:pt x="304911" y="40180"/>
                    <a:pt x="322118" y="51826"/>
                    <a:pt x="330722" y="72789"/>
                  </a:cubicBezTo>
                  <a:lnTo>
                    <a:pt x="337048" y="72789"/>
                  </a:lnTo>
                  <a:lnTo>
                    <a:pt x="306429" y="65"/>
                  </a:lnTo>
                  <a:lnTo>
                    <a:pt x="7323" y="65"/>
                  </a:lnTo>
                  <a:cubicBezTo>
                    <a:pt x="1503" y="65"/>
                    <a:pt x="1250" y="324"/>
                    <a:pt x="490" y="1877"/>
                  </a:cubicBezTo>
                  <a:cubicBezTo>
                    <a:pt x="237" y="2653"/>
                    <a:pt x="237" y="7571"/>
                    <a:pt x="237" y="10417"/>
                  </a:cubicBezTo>
                  <a:lnTo>
                    <a:pt x="134101" y="197790"/>
                  </a:lnTo>
                  <a:lnTo>
                    <a:pt x="3021" y="354883"/>
                  </a:lnTo>
                  <a:cubicBezTo>
                    <a:pt x="490" y="357989"/>
                    <a:pt x="490" y="359283"/>
                    <a:pt x="490" y="359542"/>
                  </a:cubicBezTo>
                  <a:cubicBezTo>
                    <a:pt x="490" y="362388"/>
                    <a:pt x="2768" y="362388"/>
                    <a:pt x="7323" y="362388"/>
                  </a:cubicBezTo>
                  <a:lnTo>
                    <a:pt x="306429" y="362388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1BE2E1B-647C-8FA6-852A-F8859A873F4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253254" y="4920258"/>
              <a:ext cx="53672" cy="121921"/>
            </a:xfrm>
            <a:custGeom>
              <a:avLst/>
              <a:gdLst>
                <a:gd name="connsiteX0" fmla="*/ 49310 w 53672"/>
                <a:gd name="connsiteY0" fmla="*/ 6971 h 121921"/>
                <a:gd name="connsiteX1" fmla="*/ 42224 w 53672"/>
                <a:gd name="connsiteY1" fmla="*/ 86 h 121921"/>
                <a:gd name="connsiteX2" fmla="*/ 32305 w 53672"/>
                <a:gd name="connsiteY2" fmla="*/ 10050 h 121921"/>
                <a:gd name="connsiteX3" fmla="*/ 39390 w 53672"/>
                <a:gd name="connsiteY3" fmla="*/ 16935 h 121921"/>
                <a:gd name="connsiteX4" fmla="*/ 49310 w 53672"/>
                <a:gd name="connsiteY4" fmla="*/ 6971 h 121921"/>
                <a:gd name="connsiteX5" fmla="*/ 13174 w 53672"/>
                <a:gd name="connsiteY5" fmla="*/ 99001 h 121921"/>
                <a:gd name="connsiteX6" fmla="*/ 11580 w 53672"/>
                <a:gd name="connsiteY6" fmla="*/ 106609 h 121921"/>
                <a:gd name="connsiteX7" fmla="*/ 28408 w 53672"/>
                <a:gd name="connsiteY7" fmla="*/ 122008 h 121921"/>
                <a:gd name="connsiteX8" fmla="*/ 53915 w 53672"/>
                <a:gd name="connsiteY8" fmla="*/ 94290 h 121921"/>
                <a:gd name="connsiteX9" fmla="*/ 51081 w 53672"/>
                <a:gd name="connsiteY9" fmla="*/ 91935 h 121921"/>
                <a:gd name="connsiteX10" fmla="*/ 47716 w 53672"/>
                <a:gd name="connsiteY10" fmla="*/ 95015 h 121921"/>
                <a:gd name="connsiteX11" fmla="*/ 28939 w 53672"/>
                <a:gd name="connsiteY11" fmla="*/ 116936 h 121921"/>
                <a:gd name="connsiteX12" fmla="*/ 24511 w 53672"/>
                <a:gd name="connsiteY12" fmla="*/ 110595 h 121921"/>
                <a:gd name="connsiteX13" fmla="*/ 27345 w 53672"/>
                <a:gd name="connsiteY13" fmla="*/ 99001 h 121921"/>
                <a:gd name="connsiteX14" fmla="*/ 33013 w 53672"/>
                <a:gd name="connsiteY14" fmla="*/ 84508 h 121921"/>
                <a:gd name="connsiteX15" fmla="*/ 41693 w 53672"/>
                <a:gd name="connsiteY15" fmla="*/ 61500 h 121921"/>
                <a:gd name="connsiteX16" fmla="*/ 42756 w 53672"/>
                <a:gd name="connsiteY16" fmla="*/ 55703 h 121921"/>
                <a:gd name="connsiteX17" fmla="*/ 25928 w 53672"/>
                <a:gd name="connsiteY17" fmla="*/ 40304 h 121921"/>
                <a:gd name="connsiteX18" fmla="*/ 243 w 53672"/>
                <a:gd name="connsiteY18" fmla="*/ 68022 h 121921"/>
                <a:gd name="connsiteX19" fmla="*/ 3255 w 53672"/>
                <a:gd name="connsiteY19" fmla="*/ 70377 h 121921"/>
                <a:gd name="connsiteX20" fmla="*/ 6443 w 53672"/>
                <a:gd name="connsiteY20" fmla="*/ 67479 h 121921"/>
                <a:gd name="connsiteX21" fmla="*/ 25396 w 53672"/>
                <a:gd name="connsiteY21" fmla="*/ 45377 h 121921"/>
                <a:gd name="connsiteX22" fmla="*/ 29825 w 53672"/>
                <a:gd name="connsiteY22" fmla="*/ 51717 h 121921"/>
                <a:gd name="connsiteX23" fmla="*/ 24334 w 53672"/>
                <a:gd name="connsiteY23" fmla="*/ 69834 h 121921"/>
                <a:gd name="connsiteX24" fmla="*/ 13174 w 53672"/>
                <a:gd name="connsiteY24" fmla="*/ 99001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310" y="6971"/>
                  </a:moveTo>
                  <a:cubicBezTo>
                    <a:pt x="49310" y="4072"/>
                    <a:pt x="47184" y="86"/>
                    <a:pt x="42224" y="86"/>
                  </a:cubicBezTo>
                  <a:cubicBezTo>
                    <a:pt x="37442" y="86"/>
                    <a:pt x="32305" y="4797"/>
                    <a:pt x="32305" y="10050"/>
                  </a:cubicBezTo>
                  <a:cubicBezTo>
                    <a:pt x="32305" y="13130"/>
                    <a:pt x="34608" y="16935"/>
                    <a:pt x="39390" y="16935"/>
                  </a:cubicBezTo>
                  <a:cubicBezTo>
                    <a:pt x="44527" y="16935"/>
                    <a:pt x="49310" y="11862"/>
                    <a:pt x="49310" y="6971"/>
                  </a:cubicBezTo>
                  <a:close/>
                  <a:moveTo>
                    <a:pt x="13174" y="99001"/>
                  </a:moveTo>
                  <a:cubicBezTo>
                    <a:pt x="12466" y="101356"/>
                    <a:pt x="11580" y="103530"/>
                    <a:pt x="11580" y="106609"/>
                  </a:cubicBezTo>
                  <a:cubicBezTo>
                    <a:pt x="11580" y="115124"/>
                    <a:pt x="18665" y="122008"/>
                    <a:pt x="28408" y="122008"/>
                  </a:cubicBezTo>
                  <a:cubicBezTo>
                    <a:pt x="46121" y="122008"/>
                    <a:pt x="53915" y="97008"/>
                    <a:pt x="53915" y="94290"/>
                  </a:cubicBezTo>
                  <a:cubicBezTo>
                    <a:pt x="53915" y="91935"/>
                    <a:pt x="51613" y="91935"/>
                    <a:pt x="51081" y="91935"/>
                  </a:cubicBezTo>
                  <a:cubicBezTo>
                    <a:pt x="48601" y="91935"/>
                    <a:pt x="48424" y="93022"/>
                    <a:pt x="47716" y="95015"/>
                  </a:cubicBezTo>
                  <a:cubicBezTo>
                    <a:pt x="43641" y="109508"/>
                    <a:pt x="35848" y="116936"/>
                    <a:pt x="28939" y="116936"/>
                  </a:cubicBezTo>
                  <a:cubicBezTo>
                    <a:pt x="25396" y="116936"/>
                    <a:pt x="24511" y="114581"/>
                    <a:pt x="24511" y="110595"/>
                  </a:cubicBezTo>
                  <a:cubicBezTo>
                    <a:pt x="24511" y="106428"/>
                    <a:pt x="25751" y="102986"/>
                    <a:pt x="27345" y="99001"/>
                  </a:cubicBezTo>
                  <a:cubicBezTo>
                    <a:pt x="29116" y="94109"/>
                    <a:pt x="31065" y="89218"/>
                    <a:pt x="33013" y="84508"/>
                  </a:cubicBezTo>
                  <a:cubicBezTo>
                    <a:pt x="34608" y="80160"/>
                    <a:pt x="40984" y="63674"/>
                    <a:pt x="41693" y="61500"/>
                  </a:cubicBezTo>
                  <a:cubicBezTo>
                    <a:pt x="42224" y="59689"/>
                    <a:pt x="42756" y="57515"/>
                    <a:pt x="42756" y="55703"/>
                  </a:cubicBezTo>
                  <a:cubicBezTo>
                    <a:pt x="42756" y="47188"/>
                    <a:pt x="35670" y="40304"/>
                    <a:pt x="25928" y="40304"/>
                  </a:cubicBezTo>
                  <a:cubicBezTo>
                    <a:pt x="8391" y="40304"/>
                    <a:pt x="243" y="64942"/>
                    <a:pt x="243" y="68022"/>
                  </a:cubicBezTo>
                  <a:cubicBezTo>
                    <a:pt x="243" y="70377"/>
                    <a:pt x="2723" y="70377"/>
                    <a:pt x="3255" y="70377"/>
                  </a:cubicBezTo>
                  <a:cubicBezTo>
                    <a:pt x="5734" y="70377"/>
                    <a:pt x="5912" y="69471"/>
                    <a:pt x="6443" y="67479"/>
                  </a:cubicBezTo>
                  <a:cubicBezTo>
                    <a:pt x="11049" y="51899"/>
                    <a:pt x="18842" y="45377"/>
                    <a:pt x="25396" y="45377"/>
                  </a:cubicBezTo>
                  <a:cubicBezTo>
                    <a:pt x="28231" y="45377"/>
                    <a:pt x="29825" y="46826"/>
                    <a:pt x="29825" y="51717"/>
                  </a:cubicBezTo>
                  <a:cubicBezTo>
                    <a:pt x="29825" y="55884"/>
                    <a:pt x="28762" y="58602"/>
                    <a:pt x="24334" y="69834"/>
                  </a:cubicBezTo>
                  <a:lnTo>
                    <a:pt x="13174" y="9900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6D7D52-FA5C-8B10-68B2-32DEB3CB6F3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535773" y="4540914"/>
              <a:ext cx="10122" cy="258802"/>
            </a:xfrm>
            <a:custGeom>
              <a:avLst/>
              <a:gdLst>
                <a:gd name="connsiteX0" fmla="*/ 10376 w 10122"/>
                <a:gd name="connsiteY0" fmla="*/ 9392 h 258802"/>
                <a:gd name="connsiteX1" fmla="*/ 5315 w 10122"/>
                <a:gd name="connsiteY1" fmla="*/ 75 h 258802"/>
                <a:gd name="connsiteX2" fmla="*/ 253 w 10122"/>
                <a:gd name="connsiteY2" fmla="*/ 9392 h 258802"/>
                <a:gd name="connsiteX3" fmla="*/ 253 w 10122"/>
                <a:gd name="connsiteY3" fmla="*/ 249560 h 258802"/>
                <a:gd name="connsiteX4" fmla="*/ 5315 w 10122"/>
                <a:gd name="connsiteY4" fmla="*/ 258877 h 258802"/>
                <a:gd name="connsiteX5" fmla="*/ 10376 w 10122"/>
                <a:gd name="connsiteY5" fmla="*/ 249560 h 258802"/>
                <a:gd name="connsiteX6" fmla="*/ 10376 w 10122"/>
                <a:gd name="connsiteY6" fmla="*/ 9392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8802">
                  <a:moveTo>
                    <a:pt x="10376" y="9392"/>
                  </a:moveTo>
                  <a:cubicBezTo>
                    <a:pt x="10376" y="4733"/>
                    <a:pt x="10376" y="75"/>
                    <a:pt x="5315" y="75"/>
                  </a:cubicBezTo>
                  <a:cubicBezTo>
                    <a:pt x="253" y="75"/>
                    <a:pt x="253" y="4733"/>
                    <a:pt x="253" y="9392"/>
                  </a:cubicBezTo>
                  <a:lnTo>
                    <a:pt x="253" y="249560"/>
                  </a:lnTo>
                  <a:cubicBezTo>
                    <a:pt x="253" y="254219"/>
                    <a:pt x="253" y="258877"/>
                    <a:pt x="5315" y="258877"/>
                  </a:cubicBezTo>
                  <a:cubicBezTo>
                    <a:pt x="10376" y="258877"/>
                    <a:pt x="10376" y="254219"/>
                    <a:pt x="10376" y="249560"/>
                  </a:cubicBezTo>
                  <a:lnTo>
                    <a:pt x="10376" y="9392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DDC6EF-36CA-2175-9941-485ABB9809C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583290" y="4620626"/>
              <a:ext cx="167519" cy="117237"/>
            </a:xfrm>
            <a:custGeom>
              <a:avLst/>
              <a:gdLst>
                <a:gd name="connsiteX0" fmla="*/ 109827 w 167519"/>
                <a:gd name="connsiteY0" fmla="*/ 26731 h 117237"/>
                <a:gd name="connsiteX1" fmla="*/ 113623 w 167519"/>
                <a:gd name="connsiteY1" fmla="*/ 9909 h 117237"/>
                <a:gd name="connsiteX2" fmla="*/ 106285 w 167519"/>
                <a:gd name="connsiteY2" fmla="*/ 2922 h 117237"/>
                <a:gd name="connsiteX3" fmla="*/ 96922 w 167519"/>
                <a:gd name="connsiteY3" fmla="*/ 10168 h 117237"/>
                <a:gd name="connsiteX4" fmla="*/ 82498 w 167519"/>
                <a:gd name="connsiteY4" fmla="*/ 68140 h 117237"/>
                <a:gd name="connsiteX5" fmla="*/ 80220 w 167519"/>
                <a:gd name="connsiteY5" fmla="*/ 85221 h 117237"/>
                <a:gd name="connsiteX6" fmla="*/ 80473 w 167519"/>
                <a:gd name="connsiteY6" fmla="*/ 89879 h 117237"/>
                <a:gd name="connsiteX7" fmla="*/ 57193 w 167519"/>
                <a:gd name="connsiteY7" fmla="*/ 111618 h 117237"/>
                <a:gd name="connsiteX8" fmla="*/ 36949 w 167519"/>
                <a:gd name="connsiteY8" fmla="*/ 88067 h 117237"/>
                <a:gd name="connsiteX9" fmla="*/ 50107 w 167519"/>
                <a:gd name="connsiteY9" fmla="*/ 37860 h 117237"/>
                <a:gd name="connsiteX10" fmla="*/ 54409 w 167519"/>
                <a:gd name="connsiteY10" fmla="*/ 21297 h 117237"/>
                <a:gd name="connsiteX11" fmla="*/ 33659 w 167519"/>
                <a:gd name="connsiteY11" fmla="*/ 75 h 117237"/>
                <a:gd name="connsiteX12" fmla="*/ 256 w 167519"/>
                <a:gd name="connsiteY12" fmla="*/ 39930 h 117237"/>
                <a:gd name="connsiteX13" fmla="*/ 3293 w 167519"/>
                <a:gd name="connsiteY13" fmla="*/ 42518 h 117237"/>
                <a:gd name="connsiteX14" fmla="*/ 7342 w 167519"/>
                <a:gd name="connsiteY14" fmla="*/ 37860 h 117237"/>
                <a:gd name="connsiteX15" fmla="*/ 32900 w 167519"/>
                <a:gd name="connsiteY15" fmla="*/ 5768 h 117237"/>
                <a:gd name="connsiteX16" fmla="*/ 39226 w 167519"/>
                <a:gd name="connsiteY16" fmla="*/ 14309 h 117237"/>
                <a:gd name="connsiteX17" fmla="*/ 34671 w 167519"/>
                <a:gd name="connsiteY17" fmla="*/ 32425 h 117237"/>
                <a:gd name="connsiteX18" fmla="*/ 20500 w 167519"/>
                <a:gd name="connsiteY18" fmla="*/ 84703 h 117237"/>
                <a:gd name="connsiteX19" fmla="*/ 56434 w 167519"/>
                <a:gd name="connsiteY19" fmla="*/ 117312 h 117237"/>
                <a:gd name="connsiteX20" fmla="*/ 82751 w 167519"/>
                <a:gd name="connsiteY20" fmla="*/ 99196 h 117237"/>
                <a:gd name="connsiteX21" fmla="*/ 114382 w 167519"/>
                <a:gd name="connsiteY21" fmla="*/ 117312 h 117237"/>
                <a:gd name="connsiteX22" fmla="*/ 151075 w 167519"/>
                <a:gd name="connsiteY22" fmla="*/ 85479 h 117237"/>
                <a:gd name="connsiteX23" fmla="*/ 167776 w 167519"/>
                <a:gd name="connsiteY23" fmla="*/ 18191 h 117237"/>
                <a:gd name="connsiteX24" fmla="*/ 156642 w 167519"/>
                <a:gd name="connsiteY24" fmla="*/ 75 h 117237"/>
                <a:gd name="connsiteX25" fmla="*/ 143989 w 167519"/>
                <a:gd name="connsiteY25" fmla="*/ 12497 h 117237"/>
                <a:gd name="connsiteX26" fmla="*/ 147785 w 167519"/>
                <a:gd name="connsiteY26" fmla="*/ 19485 h 117237"/>
                <a:gd name="connsiteX27" fmla="*/ 156895 w 167519"/>
                <a:gd name="connsiteY27" fmla="*/ 41483 h 117237"/>
                <a:gd name="connsiteX28" fmla="*/ 142977 w 167519"/>
                <a:gd name="connsiteY28" fmla="*/ 88844 h 117237"/>
                <a:gd name="connsiteX29" fmla="*/ 115141 w 167519"/>
                <a:gd name="connsiteY29" fmla="*/ 111618 h 117237"/>
                <a:gd name="connsiteX30" fmla="*/ 96416 w 167519"/>
                <a:gd name="connsiteY30" fmla="*/ 89103 h 117237"/>
                <a:gd name="connsiteX31" fmla="*/ 99199 w 167519"/>
                <a:gd name="connsiteY31" fmla="*/ 70210 h 117237"/>
                <a:gd name="connsiteX32" fmla="*/ 109827 w 167519"/>
                <a:gd name="connsiteY32" fmla="*/ 26731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519" h="117237">
                  <a:moveTo>
                    <a:pt x="109827" y="26731"/>
                  </a:moveTo>
                  <a:cubicBezTo>
                    <a:pt x="111093" y="21038"/>
                    <a:pt x="113623" y="11462"/>
                    <a:pt x="113623" y="9909"/>
                  </a:cubicBezTo>
                  <a:cubicBezTo>
                    <a:pt x="113623" y="5251"/>
                    <a:pt x="110080" y="2922"/>
                    <a:pt x="106285" y="2922"/>
                  </a:cubicBezTo>
                  <a:cubicBezTo>
                    <a:pt x="103248" y="2922"/>
                    <a:pt x="98693" y="4992"/>
                    <a:pt x="96922" y="10168"/>
                  </a:cubicBezTo>
                  <a:cubicBezTo>
                    <a:pt x="96163" y="11980"/>
                    <a:pt x="84269" y="61411"/>
                    <a:pt x="82498" y="68140"/>
                  </a:cubicBezTo>
                  <a:cubicBezTo>
                    <a:pt x="80726" y="75904"/>
                    <a:pt x="80220" y="80562"/>
                    <a:pt x="80220" y="85221"/>
                  </a:cubicBezTo>
                  <a:cubicBezTo>
                    <a:pt x="80220" y="88067"/>
                    <a:pt x="80220" y="88585"/>
                    <a:pt x="80473" y="89879"/>
                  </a:cubicBezTo>
                  <a:cubicBezTo>
                    <a:pt x="74653" y="103596"/>
                    <a:pt x="67062" y="111618"/>
                    <a:pt x="57193" y="111618"/>
                  </a:cubicBezTo>
                  <a:cubicBezTo>
                    <a:pt x="36949" y="111618"/>
                    <a:pt x="36949" y="92467"/>
                    <a:pt x="36949" y="88067"/>
                  </a:cubicBezTo>
                  <a:cubicBezTo>
                    <a:pt x="36949" y="79786"/>
                    <a:pt x="38214" y="69693"/>
                    <a:pt x="50107" y="37860"/>
                  </a:cubicBezTo>
                  <a:cubicBezTo>
                    <a:pt x="52891" y="30096"/>
                    <a:pt x="54409" y="26473"/>
                    <a:pt x="54409" y="21297"/>
                  </a:cubicBezTo>
                  <a:cubicBezTo>
                    <a:pt x="54409" y="9650"/>
                    <a:pt x="46058" y="75"/>
                    <a:pt x="33659" y="75"/>
                  </a:cubicBezTo>
                  <a:cubicBezTo>
                    <a:pt x="9619" y="75"/>
                    <a:pt x="256" y="37601"/>
                    <a:pt x="256" y="39930"/>
                  </a:cubicBezTo>
                  <a:cubicBezTo>
                    <a:pt x="256" y="42518"/>
                    <a:pt x="2787" y="42518"/>
                    <a:pt x="3293" y="42518"/>
                  </a:cubicBezTo>
                  <a:cubicBezTo>
                    <a:pt x="5823" y="42518"/>
                    <a:pt x="6076" y="42001"/>
                    <a:pt x="7342" y="37860"/>
                  </a:cubicBezTo>
                  <a:cubicBezTo>
                    <a:pt x="14174" y="13791"/>
                    <a:pt x="24043" y="5768"/>
                    <a:pt x="32900" y="5768"/>
                  </a:cubicBezTo>
                  <a:cubicBezTo>
                    <a:pt x="35177" y="5768"/>
                    <a:pt x="39226" y="6027"/>
                    <a:pt x="39226" y="14309"/>
                  </a:cubicBezTo>
                  <a:cubicBezTo>
                    <a:pt x="39226" y="20779"/>
                    <a:pt x="36443" y="28025"/>
                    <a:pt x="34671" y="32425"/>
                  </a:cubicBezTo>
                  <a:cubicBezTo>
                    <a:pt x="23537" y="62964"/>
                    <a:pt x="20500" y="74869"/>
                    <a:pt x="20500" y="84703"/>
                  </a:cubicBezTo>
                  <a:cubicBezTo>
                    <a:pt x="20500" y="108254"/>
                    <a:pt x="37455" y="117312"/>
                    <a:pt x="56434" y="117312"/>
                  </a:cubicBezTo>
                  <a:cubicBezTo>
                    <a:pt x="60735" y="117312"/>
                    <a:pt x="72629" y="117312"/>
                    <a:pt x="82751" y="99196"/>
                  </a:cubicBezTo>
                  <a:cubicBezTo>
                    <a:pt x="89330" y="115759"/>
                    <a:pt x="106791" y="117312"/>
                    <a:pt x="114382" y="117312"/>
                  </a:cubicBezTo>
                  <a:cubicBezTo>
                    <a:pt x="133361" y="117312"/>
                    <a:pt x="144495" y="101008"/>
                    <a:pt x="151075" y="85479"/>
                  </a:cubicBezTo>
                  <a:cubicBezTo>
                    <a:pt x="159678" y="65293"/>
                    <a:pt x="167776" y="30613"/>
                    <a:pt x="167776" y="18191"/>
                  </a:cubicBezTo>
                  <a:cubicBezTo>
                    <a:pt x="167776" y="3957"/>
                    <a:pt x="160944" y="75"/>
                    <a:pt x="156642" y="75"/>
                  </a:cubicBezTo>
                  <a:cubicBezTo>
                    <a:pt x="150316" y="75"/>
                    <a:pt x="143989" y="6804"/>
                    <a:pt x="143989" y="12497"/>
                  </a:cubicBezTo>
                  <a:cubicBezTo>
                    <a:pt x="143989" y="15862"/>
                    <a:pt x="145508" y="17414"/>
                    <a:pt x="147785" y="19485"/>
                  </a:cubicBezTo>
                  <a:cubicBezTo>
                    <a:pt x="150569" y="22332"/>
                    <a:pt x="156895" y="29061"/>
                    <a:pt x="156895" y="41483"/>
                  </a:cubicBezTo>
                  <a:cubicBezTo>
                    <a:pt x="156895" y="50282"/>
                    <a:pt x="149556" y="75645"/>
                    <a:pt x="142977" y="88844"/>
                  </a:cubicBezTo>
                  <a:cubicBezTo>
                    <a:pt x="136398" y="102560"/>
                    <a:pt x="127541" y="111618"/>
                    <a:pt x="115141" y="111618"/>
                  </a:cubicBezTo>
                  <a:cubicBezTo>
                    <a:pt x="103248" y="111618"/>
                    <a:pt x="96416" y="103854"/>
                    <a:pt x="96416" y="89103"/>
                  </a:cubicBezTo>
                  <a:cubicBezTo>
                    <a:pt x="96416" y="81856"/>
                    <a:pt x="98187" y="73833"/>
                    <a:pt x="99199" y="70210"/>
                  </a:cubicBezTo>
                  <a:lnTo>
                    <a:pt x="109827" y="26731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48AB3AA-5DE9-4C65-4BA2-E1CCC476468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765441" y="4653726"/>
              <a:ext cx="53672" cy="121921"/>
            </a:xfrm>
            <a:custGeom>
              <a:avLst/>
              <a:gdLst>
                <a:gd name="connsiteX0" fmla="*/ 49330 w 53672"/>
                <a:gd name="connsiteY0" fmla="*/ 6960 h 121921"/>
                <a:gd name="connsiteX1" fmla="*/ 42245 w 53672"/>
                <a:gd name="connsiteY1" fmla="*/ 76 h 121921"/>
                <a:gd name="connsiteX2" fmla="*/ 32325 w 53672"/>
                <a:gd name="connsiteY2" fmla="*/ 10040 h 121921"/>
                <a:gd name="connsiteX3" fmla="*/ 39410 w 53672"/>
                <a:gd name="connsiteY3" fmla="*/ 16924 h 121921"/>
                <a:gd name="connsiteX4" fmla="*/ 49330 w 53672"/>
                <a:gd name="connsiteY4" fmla="*/ 6960 h 121921"/>
                <a:gd name="connsiteX5" fmla="*/ 13194 w 53672"/>
                <a:gd name="connsiteY5" fmla="*/ 98990 h 121921"/>
                <a:gd name="connsiteX6" fmla="*/ 11600 w 53672"/>
                <a:gd name="connsiteY6" fmla="*/ 106599 h 121921"/>
                <a:gd name="connsiteX7" fmla="*/ 28428 w 53672"/>
                <a:gd name="connsiteY7" fmla="*/ 121998 h 121921"/>
                <a:gd name="connsiteX8" fmla="*/ 53936 w 53672"/>
                <a:gd name="connsiteY8" fmla="*/ 94280 h 121921"/>
                <a:gd name="connsiteX9" fmla="*/ 51101 w 53672"/>
                <a:gd name="connsiteY9" fmla="*/ 91925 h 121921"/>
                <a:gd name="connsiteX10" fmla="*/ 47736 w 53672"/>
                <a:gd name="connsiteY10" fmla="*/ 95005 h 121921"/>
                <a:gd name="connsiteX11" fmla="*/ 28959 w 53672"/>
                <a:gd name="connsiteY11" fmla="*/ 116925 h 121921"/>
                <a:gd name="connsiteX12" fmla="*/ 24531 w 53672"/>
                <a:gd name="connsiteY12" fmla="*/ 110585 h 121921"/>
                <a:gd name="connsiteX13" fmla="*/ 27365 w 53672"/>
                <a:gd name="connsiteY13" fmla="*/ 98990 h 121921"/>
                <a:gd name="connsiteX14" fmla="*/ 33034 w 53672"/>
                <a:gd name="connsiteY14" fmla="*/ 84497 h 121921"/>
                <a:gd name="connsiteX15" fmla="*/ 41713 w 53672"/>
                <a:gd name="connsiteY15" fmla="*/ 61490 h 121921"/>
                <a:gd name="connsiteX16" fmla="*/ 42776 w 53672"/>
                <a:gd name="connsiteY16" fmla="*/ 55693 h 121921"/>
                <a:gd name="connsiteX17" fmla="*/ 25948 w 53672"/>
                <a:gd name="connsiteY17" fmla="*/ 40294 h 121921"/>
                <a:gd name="connsiteX18" fmla="*/ 263 w 53672"/>
                <a:gd name="connsiteY18" fmla="*/ 68012 h 121921"/>
                <a:gd name="connsiteX19" fmla="*/ 3275 w 53672"/>
                <a:gd name="connsiteY19" fmla="*/ 70367 h 121921"/>
                <a:gd name="connsiteX20" fmla="*/ 6463 w 53672"/>
                <a:gd name="connsiteY20" fmla="*/ 67468 h 121921"/>
                <a:gd name="connsiteX21" fmla="*/ 25417 w 53672"/>
                <a:gd name="connsiteY21" fmla="*/ 45367 h 121921"/>
                <a:gd name="connsiteX22" fmla="*/ 29845 w 53672"/>
                <a:gd name="connsiteY22" fmla="*/ 51707 h 121921"/>
                <a:gd name="connsiteX23" fmla="*/ 24354 w 53672"/>
                <a:gd name="connsiteY23" fmla="*/ 69823 h 121921"/>
                <a:gd name="connsiteX24" fmla="*/ 13194 w 53672"/>
                <a:gd name="connsiteY24" fmla="*/ 98990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1921">
                  <a:moveTo>
                    <a:pt x="49330" y="6960"/>
                  </a:moveTo>
                  <a:cubicBezTo>
                    <a:pt x="49330" y="4062"/>
                    <a:pt x="47204" y="76"/>
                    <a:pt x="42245" y="76"/>
                  </a:cubicBezTo>
                  <a:cubicBezTo>
                    <a:pt x="37462" y="76"/>
                    <a:pt x="32325" y="4786"/>
                    <a:pt x="32325" y="10040"/>
                  </a:cubicBezTo>
                  <a:cubicBezTo>
                    <a:pt x="32325" y="13120"/>
                    <a:pt x="34628" y="16924"/>
                    <a:pt x="39410" y="16924"/>
                  </a:cubicBezTo>
                  <a:cubicBezTo>
                    <a:pt x="44547" y="16924"/>
                    <a:pt x="49330" y="11852"/>
                    <a:pt x="49330" y="6960"/>
                  </a:cubicBezTo>
                  <a:close/>
                  <a:moveTo>
                    <a:pt x="13194" y="98990"/>
                  </a:moveTo>
                  <a:cubicBezTo>
                    <a:pt x="12486" y="101346"/>
                    <a:pt x="11600" y="103519"/>
                    <a:pt x="11600" y="106599"/>
                  </a:cubicBezTo>
                  <a:cubicBezTo>
                    <a:pt x="11600" y="115114"/>
                    <a:pt x="18686" y="121998"/>
                    <a:pt x="28428" y="121998"/>
                  </a:cubicBezTo>
                  <a:cubicBezTo>
                    <a:pt x="46142" y="121998"/>
                    <a:pt x="53936" y="96998"/>
                    <a:pt x="53936" y="94280"/>
                  </a:cubicBezTo>
                  <a:cubicBezTo>
                    <a:pt x="53936" y="91925"/>
                    <a:pt x="51633" y="91925"/>
                    <a:pt x="51101" y="91925"/>
                  </a:cubicBezTo>
                  <a:cubicBezTo>
                    <a:pt x="48621" y="91925"/>
                    <a:pt x="48444" y="93012"/>
                    <a:pt x="47736" y="95005"/>
                  </a:cubicBezTo>
                  <a:cubicBezTo>
                    <a:pt x="43662" y="109498"/>
                    <a:pt x="35868" y="116925"/>
                    <a:pt x="28959" y="116925"/>
                  </a:cubicBezTo>
                  <a:cubicBezTo>
                    <a:pt x="25417" y="116925"/>
                    <a:pt x="24531" y="114570"/>
                    <a:pt x="24531" y="110585"/>
                  </a:cubicBezTo>
                  <a:cubicBezTo>
                    <a:pt x="24531" y="106418"/>
                    <a:pt x="25771" y="102976"/>
                    <a:pt x="27365" y="98990"/>
                  </a:cubicBezTo>
                  <a:cubicBezTo>
                    <a:pt x="29137" y="94099"/>
                    <a:pt x="31085" y="89208"/>
                    <a:pt x="33034" y="84497"/>
                  </a:cubicBezTo>
                  <a:cubicBezTo>
                    <a:pt x="34628" y="80150"/>
                    <a:pt x="41005" y="63664"/>
                    <a:pt x="41713" y="61490"/>
                  </a:cubicBezTo>
                  <a:cubicBezTo>
                    <a:pt x="42245" y="59678"/>
                    <a:pt x="42776" y="57504"/>
                    <a:pt x="42776" y="55693"/>
                  </a:cubicBezTo>
                  <a:cubicBezTo>
                    <a:pt x="42776" y="47178"/>
                    <a:pt x="35691" y="40294"/>
                    <a:pt x="25948" y="40294"/>
                  </a:cubicBezTo>
                  <a:cubicBezTo>
                    <a:pt x="8412" y="40294"/>
                    <a:pt x="263" y="64932"/>
                    <a:pt x="263" y="68012"/>
                  </a:cubicBezTo>
                  <a:cubicBezTo>
                    <a:pt x="263" y="70367"/>
                    <a:pt x="2743" y="70367"/>
                    <a:pt x="3275" y="70367"/>
                  </a:cubicBezTo>
                  <a:cubicBezTo>
                    <a:pt x="5755" y="70367"/>
                    <a:pt x="5932" y="69461"/>
                    <a:pt x="6463" y="67468"/>
                  </a:cubicBezTo>
                  <a:cubicBezTo>
                    <a:pt x="11069" y="51888"/>
                    <a:pt x="18863" y="45367"/>
                    <a:pt x="25417" y="45367"/>
                  </a:cubicBezTo>
                  <a:cubicBezTo>
                    <a:pt x="28251" y="45367"/>
                    <a:pt x="29845" y="46816"/>
                    <a:pt x="29845" y="51707"/>
                  </a:cubicBezTo>
                  <a:cubicBezTo>
                    <a:pt x="29845" y="55874"/>
                    <a:pt x="28782" y="58591"/>
                    <a:pt x="24354" y="69823"/>
                  </a:cubicBezTo>
                  <a:lnTo>
                    <a:pt x="13194" y="98990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2459AAD-32F5-7669-9FD3-6F6ADC8B8D9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871477" y="4540914"/>
              <a:ext cx="10122" cy="258802"/>
            </a:xfrm>
            <a:custGeom>
              <a:avLst/>
              <a:gdLst>
                <a:gd name="connsiteX0" fmla="*/ 10389 w 10122"/>
                <a:gd name="connsiteY0" fmla="*/ 9392 h 258802"/>
                <a:gd name="connsiteX1" fmla="*/ 5328 w 10122"/>
                <a:gd name="connsiteY1" fmla="*/ 75 h 258802"/>
                <a:gd name="connsiteX2" fmla="*/ 267 w 10122"/>
                <a:gd name="connsiteY2" fmla="*/ 9392 h 258802"/>
                <a:gd name="connsiteX3" fmla="*/ 267 w 10122"/>
                <a:gd name="connsiteY3" fmla="*/ 249560 h 258802"/>
                <a:gd name="connsiteX4" fmla="*/ 5328 w 10122"/>
                <a:gd name="connsiteY4" fmla="*/ 258877 h 258802"/>
                <a:gd name="connsiteX5" fmla="*/ 10389 w 10122"/>
                <a:gd name="connsiteY5" fmla="*/ 249560 h 258802"/>
                <a:gd name="connsiteX6" fmla="*/ 10389 w 10122"/>
                <a:gd name="connsiteY6" fmla="*/ 9392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8802">
                  <a:moveTo>
                    <a:pt x="10389" y="9392"/>
                  </a:moveTo>
                  <a:cubicBezTo>
                    <a:pt x="10389" y="4733"/>
                    <a:pt x="10389" y="75"/>
                    <a:pt x="5328" y="75"/>
                  </a:cubicBezTo>
                  <a:cubicBezTo>
                    <a:pt x="267" y="75"/>
                    <a:pt x="267" y="4733"/>
                    <a:pt x="267" y="9392"/>
                  </a:cubicBezTo>
                  <a:lnTo>
                    <a:pt x="267" y="249560"/>
                  </a:lnTo>
                  <a:cubicBezTo>
                    <a:pt x="267" y="254219"/>
                    <a:pt x="267" y="258877"/>
                    <a:pt x="5328" y="258877"/>
                  </a:cubicBezTo>
                  <a:cubicBezTo>
                    <a:pt x="10389" y="258877"/>
                    <a:pt x="10389" y="254219"/>
                    <a:pt x="10389" y="249560"/>
                  </a:cubicBezTo>
                  <a:lnTo>
                    <a:pt x="10389" y="9392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556DC6F-EFF2-6A7B-96EA-7030FBC184E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30300" y="4076700"/>
            <a:ext cx="1676897" cy="553027"/>
            <a:chOff x="6190351" y="5767747"/>
            <a:chExt cx="1676897" cy="553027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FEE80D-3562-11E3-88B0-38EE1377586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190351" y="5836849"/>
              <a:ext cx="152272" cy="176761"/>
            </a:xfrm>
            <a:custGeom>
              <a:avLst/>
              <a:gdLst>
                <a:gd name="connsiteX0" fmla="*/ 84656 w 152272"/>
                <a:gd name="connsiteY0" fmla="*/ 20261 h 176761"/>
                <a:gd name="connsiteX1" fmla="*/ 111379 w 152272"/>
                <a:gd name="connsiteY1" fmla="*/ 8098 h 176761"/>
                <a:gd name="connsiteX2" fmla="*/ 120959 w 152272"/>
                <a:gd name="connsiteY2" fmla="*/ 3180 h 176761"/>
                <a:gd name="connsiteX3" fmla="*/ 116925 w 152272"/>
                <a:gd name="connsiteY3" fmla="*/ 75 h 176761"/>
                <a:gd name="connsiteX4" fmla="*/ 79613 w 152272"/>
                <a:gd name="connsiteY4" fmla="*/ 851 h 176761"/>
                <a:gd name="connsiteX5" fmla="*/ 46083 w 152272"/>
                <a:gd name="connsiteY5" fmla="*/ 75 h 176761"/>
                <a:gd name="connsiteX6" fmla="*/ 41293 w 152272"/>
                <a:gd name="connsiteY6" fmla="*/ 5251 h 176761"/>
                <a:gd name="connsiteX7" fmla="*/ 48352 w 152272"/>
                <a:gd name="connsiteY7" fmla="*/ 8098 h 176761"/>
                <a:gd name="connsiteX8" fmla="*/ 57932 w 152272"/>
                <a:gd name="connsiteY8" fmla="*/ 8615 h 176761"/>
                <a:gd name="connsiteX9" fmla="*/ 64739 w 152272"/>
                <a:gd name="connsiteY9" fmla="*/ 12756 h 176761"/>
                <a:gd name="connsiteX10" fmla="*/ 63731 w 152272"/>
                <a:gd name="connsiteY10" fmla="*/ 17673 h 176761"/>
                <a:gd name="connsiteX11" fmla="*/ 29948 w 152272"/>
                <a:gd name="connsiteY11" fmla="*/ 156650 h 176761"/>
                <a:gd name="connsiteX12" fmla="*/ 7007 w 152272"/>
                <a:gd name="connsiteY12" fmla="*/ 168814 h 176761"/>
                <a:gd name="connsiteX13" fmla="*/ 200 w 152272"/>
                <a:gd name="connsiteY13" fmla="*/ 173990 h 176761"/>
                <a:gd name="connsiteX14" fmla="*/ 7007 w 152272"/>
                <a:gd name="connsiteY14" fmla="*/ 176837 h 176761"/>
                <a:gd name="connsiteX15" fmla="*/ 123732 w 152272"/>
                <a:gd name="connsiteY15" fmla="*/ 176837 h 176761"/>
                <a:gd name="connsiteX16" fmla="*/ 131547 w 152272"/>
                <a:gd name="connsiteY16" fmla="*/ 172437 h 176761"/>
                <a:gd name="connsiteX17" fmla="*/ 151464 w 152272"/>
                <a:gd name="connsiteY17" fmla="*/ 116536 h 176761"/>
                <a:gd name="connsiteX18" fmla="*/ 152472 w 152272"/>
                <a:gd name="connsiteY18" fmla="*/ 112912 h 176761"/>
                <a:gd name="connsiteX19" fmla="*/ 149447 w 152272"/>
                <a:gd name="connsiteY19" fmla="*/ 110066 h 176761"/>
                <a:gd name="connsiteX20" fmla="*/ 145161 w 152272"/>
                <a:gd name="connsiteY20" fmla="*/ 115500 h 176761"/>
                <a:gd name="connsiteX21" fmla="*/ 81882 w 152272"/>
                <a:gd name="connsiteY21" fmla="*/ 168814 h 176761"/>
                <a:gd name="connsiteX22" fmla="*/ 58184 w 152272"/>
                <a:gd name="connsiteY22" fmla="*/ 168814 h 176761"/>
                <a:gd name="connsiteX23" fmla="*/ 52638 w 152272"/>
                <a:gd name="connsiteY23" fmla="*/ 168555 h 176761"/>
                <a:gd name="connsiteX24" fmla="*/ 49361 w 152272"/>
                <a:gd name="connsiteY24" fmla="*/ 165967 h 176761"/>
                <a:gd name="connsiteX25" fmla="*/ 50621 w 152272"/>
                <a:gd name="connsiteY25" fmla="*/ 160014 h 176761"/>
                <a:gd name="connsiteX26" fmla="*/ 84656 w 152272"/>
                <a:gd name="connsiteY26" fmla="*/ 20261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272" h="176761">
                  <a:moveTo>
                    <a:pt x="84656" y="20261"/>
                  </a:moveTo>
                  <a:cubicBezTo>
                    <a:pt x="86925" y="10944"/>
                    <a:pt x="87681" y="8098"/>
                    <a:pt x="111379" y="8098"/>
                  </a:cubicBezTo>
                  <a:cubicBezTo>
                    <a:pt x="118942" y="8098"/>
                    <a:pt x="120959" y="8098"/>
                    <a:pt x="120959" y="3180"/>
                  </a:cubicBezTo>
                  <a:cubicBezTo>
                    <a:pt x="120959" y="75"/>
                    <a:pt x="118186" y="75"/>
                    <a:pt x="116925" y="75"/>
                  </a:cubicBezTo>
                  <a:cubicBezTo>
                    <a:pt x="108606" y="75"/>
                    <a:pt x="87933" y="851"/>
                    <a:pt x="79613" y="851"/>
                  </a:cubicBezTo>
                  <a:cubicBezTo>
                    <a:pt x="72050" y="851"/>
                    <a:pt x="53646" y="75"/>
                    <a:pt x="46083" y="75"/>
                  </a:cubicBezTo>
                  <a:cubicBezTo>
                    <a:pt x="44319" y="75"/>
                    <a:pt x="41293" y="75"/>
                    <a:pt x="41293" y="5251"/>
                  </a:cubicBezTo>
                  <a:cubicBezTo>
                    <a:pt x="41293" y="8098"/>
                    <a:pt x="43562" y="8098"/>
                    <a:pt x="48352" y="8098"/>
                  </a:cubicBezTo>
                  <a:cubicBezTo>
                    <a:pt x="48856" y="8098"/>
                    <a:pt x="53646" y="8098"/>
                    <a:pt x="57932" y="8615"/>
                  </a:cubicBezTo>
                  <a:cubicBezTo>
                    <a:pt x="62470" y="9133"/>
                    <a:pt x="64739" y="9392"/>
                    <a:pt x="64739" y="12756"/>
                  </a:cubicBezTo>
                  <a:cubicBezTo>
                    <a:pt x="64739" y="13791"/>
                    <a:pt x="64487" y="14568"/>
                    <a:pt x="63731" y="17673"/>
                  </a:cubicBezTo>
                  <a:lnTo>
                    <a:pt x="29948" y="156650"/>
                  </a:lnTo>
                  <a:cubicBezTo>
                    <a:pt x="27427" y="166743"/>
                    <a:pt x="26923" y="168814"/>
                    <a:pt x="7007" y="168814"/>
                  </a:cubicBezTo>
                  <a:cubicBezTo>
                    <a:pt x="2721" y="168814"/>
                    <a:pt x="200" y="168814"/>
                    <a:pt x="200" y="173990"/>
                  </a:cubicBezTo>
                  <a:cubicBezTo>
                    <a:pt x="200" y="176837"/>
                    <a:pt x="2469" y="176837"/>
                    <a:pt x="7007" y="176837"/>
                  </a:cubicBezTo>
                  <a:lnTo>
                    <a:pt x="123732" y="176837"/>
                  </a:lnTo>
                  <a:cubicBezTo>
                    <a:pt x="129783" y="176837"/>
                    <a:pt x="130035" y="176837"/>
                    <a:pt x="131547" y="172437"/>
                  </a:cubicBezTo>
                  <a:lnTo>
                    <a:pt x="151464" y="116536"/>
                  </a:lnTo>
                  <a:cubicBezTo>
                    <a:pt x="152472" y="113689"/>
                    <a:pt x="152472" y="113171"/>
                    <a:pt x="152472" y="112912"/>
                  </a:cubicBezTo>
                  <a:cubicBezTo>
                    <a:pt x="152472" y="111877"/>
                    <a:pt x="151716" y="110066"/>
                    <a:pt x="149447" y="110066"/>
                  </a:cubicBezTo>
                  <a:cubicBezTo>
                    <a:pt x="147178" y="110066"/>
                    <a:pt x="146926" y="111360"/>
                    <a:pt x="145161" y="115500"/>
                  </a:cubicBezTo>
                  <a:cubicBezTo>
                    <a:pt x="136590" y="139310"/>
                    <a:pt x="125497" y="168814"/>
                    <a:pt x="81882" y="168814"/>
                  </a:cubicBezTo>
                  <a:lnTo>
                    <a:pt x="58184" y="168814"/>
                  </a:lnTo>
                  <a:cubicBezTo>
                    <a:pt x="54655" y="168814"/>
                    <a:pt x="54151" y="168814"/>
                    <a:pt x="52638" y="168555"/>
                  </a:cubicBezTo>
                  <a:cubicBezTo>
                    <a:pt x="50117" y="168296"/>
                    <a:pt x="49361" y="168037"/>
                    <a:pt x="49361" y="165967"/>
                  </a:cubicBezTo>
                  <a:cubicBezTo>
                    <a:pt x="49361" y="165191"/>
                    <a:pt x="49361" y="164673"/>
                    <a:pt x="50621" y="160014"/>
                  </a:cubicBezTo>
                  <a:lnTo>
                    <a:pt x="84656" y="2026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24A62EA-DE13-C056-F24B-969B4614247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363210" y="5932140"/>
              <a:ext cx="78001" cy="120291"/>
            </a:xfrm>
            <a:custGeom>
              <a:avLst/>
              <a:gdLst>
                <a:gd name="connsiteX0" fmla="*/ 78208 w 78001"/>
                <a:gd name="connsiteY0" fmla="*/ 87396 h 120291"/>
                <a:gd name="connsiteX1" fmla="*/ 72208 w 78001"/>
                <a:gd name="connsiteY1" fmla="*/ 87396 h 120291"/>
                <a:gd name="connsiteX2" fmla="*/ 67620 w 78001"/>
                <a:gd name="connsiteY2" fmla="*/ 103882 h 120291"/>
                <a:gd name="connsiteX3" fmla="*/ 50149 w 78001"/>
                <a:gd name="connsiteY3" fmla="*/ 104969 h 120291"/>
                <a:gd name="connsiteX4" fmla="*/ 17678 w 78001"/>
                <a:gd name="connsiteY4" fmla="*/ 104969 h 120291"/>
                <a:gd name="connsiteX5" fmla="*/ 52973 w 78001"/>
                <a:gd name="connsiteY5" fmla="*/ 74534 h 120291"/>
                <a:gd name="connsiteX6" fmla="*/ 78208 w 78001"/>
                <a:gd name="connsiteY6" fmla="*/ 35403 h 120291"/>
                <a:gd name="connsiteX7" fmla="*/ 36913 w 78001"/>
                <a:gd name="connsiteY7" fmla="*/ 76 h 120291"/>
                <a:gd name="connsiteX8" fmla="*/ 207 w 78001"/>
                <a:gd name="connsiteY8" fmla="*/ 32504 h 120291"/>
                <a:gd name="connsiteX9" fmla="*/ 9560 w 78001"/>
                <a:gd name="connsiteY9" fmla="*/ 42649 h 120291"/>
                <a:gd name="connsiteX10" fmla="*/ 18913 w 78001"/>
                <a:gd name="connsiteY10" fmla="*/ 33048 h 120291"/>
                <a:gd name="connsiteX11" fmla="*/ 8501 w 78001"/>
                <a:gd name="connsiteY11" fmla="*/ 23446 h 120291"/>
                <a:gd name="connsiteX12" fmla="*/ 34266 w 78001"/>
                <a:gd name="connsiteY12" fmla="*/ 6598 h 120291"/>
                <a:gd name="connsiteX13" fmla="*/ 61090 w 78001"/>
                <a:gd name="connsiteY13" fmla="*/ 35403 h 120291"/>
                <a:gd name="connsiteX14" fmla="*/ 44502 w 78001"/>
                <a:gd name="connsiteY14" fmla="*/ 70186 h 120291"/>
                <a:gd name="connsiteX15" fmla="*/ 1971 w 78001"/>
                <a:gd name="connsiteY15" fmla="*/ 113302 h 120291"/>
                <a:gd name="connsiteX16" fmla="*/ 207 w 78001"/>
                <a:gd name="connsiteY16" fmla="*/ 120367 h 120291"/>
                <a:gd name="connsiteX17" fmla="*/ 72914 w 78001"/>
                <a:gd name="connsiteY17" fmla="*/ 120367 h 120291"/>
                <a:gd name="connsiteX18" fmla="*/ 78208 w 78001"/>
                <a:gd name="connsiteY18" fmla="*/ 87396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01" h="120291">
                  <a:moveTo>
                    <a:pt x="78208" y="87396"/>
                  </a:moveTo>
                  <a:lnTo>
                    <a:pt x="72208" y="87396"/>
                  </a:lnTo>
                  <a:cubicBezTo>
                    <a:pt x="71679" y="91382"/>
                    <a:pt x="69914" y="102070"/>
                    <a:pt x="67620" y="103882"/>
                  </a:cubicBezTo>
                  <a:cubicBezTo>
                    <a:pt x="66208" y="104969"/>
                    <a:pt x="52620" y="104969"/>
                    <a:pt x="50149" y="104969"/>
                  </a:cubicBezTo>
                  <a:lnTo>
                    <a:pt x="17678" y="104969"/>
                  </a:lnTo>
                  <a:cubicBezTo>
                    <a:pt x="36207" y="88121"/>
                    <a:pt x="42384" y="83048"/>
                    <a:pt x="52973" y="74534"/>
                  </a:cubicBezTo>
                  <a:cubicBezTo>
                    <a:pt x="66032" y="63845"/>
                    <a:pt x="78208" y="52613"/>
                    <a:pt x="78208" y="35403"/>
                  </a:cubicBezTo>
                  <a:cubicBezTo>
                    <a:pt x="78208" y="13482"/>
                    <a:pt x="59502" y="76"/>
                    <a:pt x="36913" y="76"/>
                  </a:cubicBezTo>
                  <a:cubicBezTo>
                    <a:pt x="15031" y="76"/>
                    <a:pt x="207" y="15837"/>
                    <a:pt x="207" y="32504"/>
                  </a:cubicBezTo>
                  <a:cubicBezTo>
                    <a:pt x="207" y="41743"/>
                    <a:pt x="7795" y="42649"/>
                    <a:pt x="9560" y="42649"/>
                  </a:cubicBezTo>
                  <a:cubicBezTo>
                    <a:pt x="13795" y="42649"/>
                    <a:pt x="18913" y="39569"/>
                    <a:pt x="18913" y="33048"/>
                  </a:cubicBezTo>
                  <a:cubicBezTo>
                    <a:pt x="18913" y="29787"/>
                    <a:pt x="17678" y="23446"/>
                    <a:pt x="8501" y="23446"/>
                  </a:cubicBezTo>
                  <a:cubicBezTo>
                    <a:pt x="13972" y="10584"/>
                    <a:pt x="25972" y="6598"/>
                    <a:pt x="34266" y="6598"/>
                  </a:cubicBezTo>
                  <a:cubicBezTo>
                    <a:pt x="51914" y="6598"/>
                    <a:pt x="61090" y="20729"/>
                    <a:pt x="61090" y="35403"/>
                  </a:cubicBezTo>
                  <a:cubicBezTo>
                    <a:pt x="61090" y="51164"/>
                    <a:pt x="50149" y="63664"/>
                    <a:pt x="44502" y="70186"/>
                  </a:cubicBezTo>
                  <a:lnTo>
                    <a:pt x="1971" y="113302"/>
                  </a:lnTo>
                  <a:cubicBezTo>
                    <a:pt x="207" y="114933"/>
                    <a:pt x="207" y="115295"/>
                    <a:pt x="207" y="120367"/>
                  </a:cubicBezTo>
                  <a:lnTo>
                    <a:pt x="72914" y="120367"/>
                  </a:lnTo>
                  <a:lnTo>
                    <a:pt x="78208" y="87396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18ED33C-95C4-93D6-C92F-23D34F0A23D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490149" y="5819509"/>
              <a:ext cx="58488" cy="258802"/>
            </a:xfrm>
            <a:custGeom>
              <a:avLst/>
              <a:gdLst>
                <a:gd name="connsiteX0" fmla="*/ 58700 w 58488"/>
                <a:gd name="connsiteY0" fmla="*/ 256289 h 258802"/>
                <a:gd name="connsiteX1" fmla="*/ 54414 w 58488"/>
                <a:gd name="connsiteY1" fmla="*/ 250595 h 258802"/>
                <a:gd name="connsiteX2" fmla="*/ 14833 w 58488"/>
                <a:gd name="connsiteY2" fmla="*/ 129476 h 258802"/>
                <a:gd name="connsiteX3" fmla="*/ 55422 w 58488"/>
                <a:gd name="connsiteY3" fmla="*/ 7062 h 258802"/>
                <a:gd name="connsiteX4" fmla="*/ 58700 w 58488"/>
                <a:gd name="connsiteY4" fmla="*/ 2663 h 258802"/>
                <a:gd name="connsiteX5" fmla="*/ 56179 w 58488"/>
                <a:gd name="connsiteY5" fmla="*/ 75 h 258802"/>
                <a:gd name="connsiteX6" fmla="*/ 16094 w 58488"/>
                <a:gd name="connsiteY6" fmla="*/ 50541 h 258802"/>
                <a:gd name="connsiteX7" fmla="*/ 211 w 58488"/>
                <a:gd name="connsiteY7" fmla="*/ 129476 h 258802"/>
                <a:gd name="connsiteX8" fmla="*/ 16850 w 58488"/>
                <a:gd name="connsiteY8" fmla="*/ 210222 h 258802"/>
                <a:gd name="connsiteX9" fmla="*/ 56179 w 58488"/>
                <a:gd name="connsiteY9" fmla="*/ 258877 h 258802"/>
                <a:gd name="connsiteX10" fmla="*/ 58700 w 58488"/>
                <a:gd name="connsiteY10" fmla="*/ 256289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88" h="258802">
                  <a:moveTo>
                    <a:pt x="58700" y="256289"/>
                  </a:moveTo>
                  <a:cubicBezTo>
                    <a:pt x="58700" y="255513"/>
                    <a:pt x="58700" y="254995"/>
                    <a:pt x="54414" y="250595"/>
                  </a:cubicBezTo>
                  <a:cubicBezTo>
                    <a:pt x="22901" y="217986"/>
                    <a:pt x="14833" y="169073"/>
                    <a:pt x="14833" y="129476"/>
                  </a:cubicBezTo>
                  <a:cubicBezTo>
                    <a:pt x="14833" y="84444"/>
                    <a:pt x="24413" y="39413"/>
                    <a:pt x="55422" y="7062"/>
                  </a:cubicBezTo>
                  <a:cubicBezTo>
                    <a:pt x="58700" y="3957"/>
                    <a:pt x="58700" y="3439"/>
                    <a:pt x="58700" y="2663"/>
                  </a:cubicBezTo>
                  <a:cubicBezTo>
                    <a:pt x="58700" y="851"/>
                    <a:pt x="57691" y="75"/>
                    <a:pt x="56179" y="75"/>
                  </a:cubicBezTo>
                  <a:cubicBezTo>
                    <a:pt x="53658" y="75"/>
                    <a:pt x="30968" y="17673"/>
                    <a:pt x="16094" y="50541"/>
                  </a:cubicBezTo>
                  <a:cubicBezTo>
                    <a:pt x="3236" y="79009"/>
                    <a:pt x="211" y="107736"/>
                    <a:pt x="211" y="129476"/>
                  </a:cubicBezTo>
                  <a:cubicBezTo>
                    <a:pt x="211" y="149662"/>
                    <a:pt x="2984" y="180977"/>
                    <a:pt x="16850" y="210222"/>
                  </a:cubicBezTo>
                  <a:cubicBezTo>
                    <a:pt x="31977" y="242055"/>
                    <a:pt x="53658" y="258877"/>
                    <a:pt x="56179" y="258877"/>
                  </a:cubicBezTo>
                  <a:cubicBezTo>
                    <a:pt x="57691" y="258877"/>
                    <a:pt x="58700" y="258101"/>
                    <a:pt x="58700" y="256289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9A291E7-18B5-8613-8B8A-69DA93374F7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570544" y="5899221"/>
              <a:ext cx="166894" cy="117237"/>
            </a:xfrm>
            <a:custGeom>
              <a:avLst/>
              <a:gdLst>
                <a:gd name="connsiteX0" fmla="*/ 109377 w 166894"/>
                <a:gd name="connsiteY0" fmla="*/ 26731 h 117237"/>
                <a:gd name="connsiteX1" fmla="*/ 113159 w 166894"/>
                <a:gd name="connsiteY1" fmla="*/ 9909 h 117237"/>
                <a:gd name="connsiteX2" fmla="*/ 105848 w 166894"/>
                <a:gd name="connsiteY2" fmla="*/ 2922 h 117237"/>
                <a:gd name="connsiteX3" fmla="*/ 96520 w 166894"/>
                <a:gd name="connsiteY3" fmla="*/ 10168 h 117237"/>
                <a:gd name="connsiteX4" fmla="*/ 82150 w 166894"/>
                <a:gd name="connsiteY4" fmla="*/ 68140 h 117237"/>
                <a:gd name="connsiteX5" fmla="*/ 79881 w 166894"/>
                <a:gd name="connsiteY5" fmla="*/ 85221 h 117237"/>
                <a:gd name="connsiteX6" fmla="*/ 80133 w 166894"/>
                <a:gd name="connsiteY6" fmla="*/ 89879 h 117237"/>
                <a:gd name="connsiteX7" fmla="*/ 56939 w 166894"/>
                <a:gd name="connsiteY7" fmla="*/ 111618 h 117237"/>
                <a:gd name="connsiteX8" fmla="*/ 36770 w 166894"/>
                <a:gd name="connsiteY8" fmla="*/ 88067 h 117237"/>
                <a:gd name="connsiteX9" fmla="*/ 49880 w 166894"/>
                <a:gd name="connsiteY9" fmla="*/ 37860 h 117237"/>
                <a:gd name="connsiteX10" fmla="*/ 54166 w 166894"/>
                <a:gd name="connsiteY10" fmla="*/ 21297 h 117237"/>
                <a:gd name="connsiteX11" fmla="*/ 33493 w 166894"/>
                <a:gd name="connsiteY11" fmla="*/ 75 h 117237"/>
                <a:gd name="connsiteX12" fmla="*/ 215 w 166894"/>
                <a:gd name="connsiteY12" fmla="*/ 39930 h 117237"/>
                <a:gd name="connsiteX13" fmla="*/ 3240 w 166894"/>
                <a:gd name="connsiteY13" fmla="*/ 42518 h 117237"/>
                <a:gd name="connsiteX14" fmla="*/ 7274 w 166894"/>
                <a:gd name="connsiteY14" fmla="*/ 37860 h 117237"/>
                <a:gd name="connsiteX15" fmla="*/ 32737 w 166894"/>
                <a:gd name="connsiteY15" fmla="*/ 5768 h 117237"/>
                <a:gd name="connsiteX16" fmla="*/ 39039 w 166894"/>
                <a:gd name="connsiteY16" fmla="*/ 14309 h 117237"/>
                <a:gd name="connsiteX17" fmla="*/ 34501 w 166894"/>
                <a:gd name="connsiteY17" fmla="*/ 32425 h 117237"/>
                <a:gd name="connsiteX18" fmla="*/ 20383 w 166894"/>
                <a:gd name="connsiteY18" fmla="*/ 84703 h 117237"/>
                <a:gd name="connsiteX19" fmla="*/ 56183 w 166894"/>
                <a:gd name="connsiteY19" fmla="*/ 117312 h 117237"/>
                <a:gd name="connsiteX20" fmla="*/ 82402 w 166894"/>
                <a:gd name="connsiteY20" fmla="*/ 99196 h 117237"/>
                <a:gd name="connsiteX21" fmla="*/ 113915 w 166894"/>
                <a:gd name="connsiteY21" fmla="*/ 117312 h 117237"/>
                <a:gd name="connsiteX22" fmla="*/ 150471 w 166894"/>
                <a:gd name="connsiteY22" fmla="*/ 85479 h 117237"/>
                <a:gd name="connsiteX23" fmla="*/ 167110 w 166894"/>
                <a:gd name="connsiteY23" fmla="*/ 18191 h 117237"/>
                <a:gd name="connsiteX24" fmla="*/ 156017 w 166894"/>
                <a:gd name="connsiteY24" fmla="*/ 75 h 117237"/>
                <a:gd name="connsiteX25" fmla="*/ 143412 w 166894"/>
                <a:gd name="connsiteY25" fmla="*/ 12497 h 117237"/>
                <a:gd name="connsiteX26" fmla="*/ 147193 w 166894"/>
                <a:gd name="connsiteY26" fmla="*/ 19485 h 117237"/>
                <a:gd name="connsiteX27" fmla="*/ 156269 w 166894"/>
                <a:gd name="connsiteY27" fmla="*/ 41483 h 117237"/>
                <a:gd name="connsiteX28" fmla="*/ 142403 w 166894"/>
                <a:gd name="connsiteY28" fmla="*/ 88844 h 117237"/>
                <a:gd name="connsiteX29" fmla="*/ 114671 w 166894"/>
                <a:gd name="connsiteY29" fmla="*/ 111618 h 117237"/>
                <a:gd name="connsiteX30" fmla="*/ 96016 w 166894"/>
                <a:gd name="connsiteY30" fmla="*/ 89103 h 117237"/>
                <a:gd name="connsiteX31" fmla="*/ 98789 w 166894"/>
                <a:gd name="connsiteY31" fmla="*/ 70210 h 117237"/>
                <a:gd name="connsiteX32" fmla="*/ 109377 w 166894"/>
                <a:gd name="connsiteY32" fmla="*/ 26731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6894" h="117237">
                  <a:moveTo>
                    <a:pt x="109377" y="26731"/>
                  </a:moveTo>
                  <a:cubicBezTo>
                    <a:pt x="110638" y="21038"/>
                    <a:pt x="113159" y="11462"/>
                    <a:pt x="113159" y="9909"/>
                  </a:cubicBezTo>
                  <a:cubicBezTo>
                    <a:pt x="113159" y="5251"/>
                    <a:pt x="109629" y="2922"/>
                    <a:pt x="105848" y="2922"/>
                  </a:cubicBezTo>
                  <a:cubicBezTo>
                    <a:pt x="102822" y="2922"/>
                    <a:pt x="98285" y="4992"/>
                    <a:pt x="96520" y="10168"/>
                  </a:cubicBezTo>
                  <a:cubicBezTo>
                    <a:pt x="95763" y="11980"/>
                    <a:pt x="83914" y="61411"/>
                    <a:pt x="82150" y="68140"/>
                  </a:cubicBezTo>
                  <a:cubicBezTo>
                    <a:pt x="80385" y="75904"/>
                    <a:pt x="79881" y="80562"/>
                    <a:pt x="79881" y="85221"/>
                  </a:cubicBezTo>
                  <a:cubicBezTo>
                    <a:pt x="79881" y="88067"/>
                    <a:pt x="79881" y="88585"/>
                    <a:pt x="80133" y="89879"/>
                  </a:cubicBezTo>
                  <a:cubicBezTo>
                    <a:pt x="74334" y="103596"/>
                    <a:pt x="66771" y="111618"/>
                    <a:pt x="56939" y="111618"/>
                  </a:cubicBezTo>
                  <a:cubicBezTo>
                    <a:pt x="36770" y="111618"/>
                    <a:pt x="36770" y="92467"/>
                    <a:pt x="36770" y="88067"/>
                  </a:cubicBezTo>
                  <a:cubicBezTo>
                    <a:pt x="36770" y="79786"/>
                    <a:pt x="38031" y="69693"/>
                    <a:pt x="49880" y="37860"/>
                  </a:cubicBezTo>
                  <a:cubicBezTo>
                    <a:pt x="52653" y="30096"/>
                    <a:pt x="54166" y="26473"/>
                    <a:pt x="54166" y="21297"/>
                  </a:cubicBezTo>
                  <a:cubicBezTo>
                    <a:pt x="54166" y="9650"/>
                    <a:pt x="45846" y="75"/>
                    <a:pt x="33493" y="75"/>
                  </a:cubicBezTo>
                  <a:cubicBezTo>
                    <a:pt x="9543" y="75"/>
                    <a:pt x="215" y="37601"/>
                    <a:pt x="215" y="39930"/>
                  </a:cubicBezTo>
                  <a:cubicBezTo>
                    <a:pt x="215" y="42518"/>
                    <a:pt x="2736" y="42518"/>
                    <a:pt x="3240" y="42518"/>
                  </a:cubicBezTo>
                  <a:cubicBezTo>
                    <a:pt x="5761" y="42518"/>
                    <a:pt x="6013" y="42001"/>
                    <a:pt x="7274" y="37860"/>
                  </a:cubicBezTo>
                  <a:cubicBezTo>
                    <a:pt x="14081" y="13791"/>
                    <a:pt x="23913" y="5768"/>
                    <a:pt x="32737" y="5768"/>
                  </a:cubicBezTo>
                  <a:cubicBezTo>
                    <a:pt x="35006" y="5768"/>
                    <a:pt x="39039" y="6027"/>
                    <a:pt x="39039" y="14309"/>
                  </a:cubicBezTo>
                  <a:cubicBezTo>
                    <a:pt x="39039" y="20779"/>
                    <a:pt x="36266" y="28025"/>
                    <a:pt x="34501" y="32425"/>
                  </a:cubicBezTo>
                  <a:cubicBezTo>
                    <a:pt x="23409" y="62964"/>
                    <a:pt x="20383" y="74869"/>
                    <a:pt x="20383" y="84703"/>
                  </a:cubicBezTo>
                  <a:cubicBezTo>
                    <a:pt x="20383" y="108254"/>
                    <a:pt x="37275" y="117312"/>
                    <a:pt x="56183" y="117312"/>
                  </a:cubicBezTo>
                  <a:cubicBezTo>
                    <a:pt x="60468" y="117312"/>
                    <a:pt x="72318" y="117312"/>
                    <a:pt x="82402" y="99196"/>
                  </a:cubicBezTo>
                  <a:cubicBezTo>
                    <a:pt x="88957" y="115759"/>
                    <a:pt x="106352" y="117312"/>
                    <a:pt x="113915" y="117312"/>
                  </a:cubicBezTo>
                  <a:cubicBezTo>
                    <a:pt x="132823" y="117312"/>
                    <a:pt x="143916" y="101008"/>
                    <a:pt x="150471" y="85479"/>
                  </a:cubicBezTo>
                  <a:cubicBezTo>
                    <a:pt x="159042" y="65293"/>
                    <a:pt x="167110" y="30613"/>
                    <a:pt x="167110" y="18191"/>
                  </a:cubicBezTo>
                  <a:cubicBezTo>
                    <a:pt x="167110" y="3957"/>
                    <a:pt x="160303" y="75"/>
                    <a:pt x="156017" y="75"/>
                  </a:cubicBezTo>
                  <a:cubicBezTo>
                    <a:pt x="149714" y="75"/>
                    <a:pt x="143412" y="6804"/>
                    <a:pt x="143412" y="12497"/>
                  </a:cubicBezTo>
                  <a:cubicBezTo>
                    <a:pt x="143412" y="15862"/>
                    <a:pt x="144924" y="17414"/>
                    <a:pt x="147193" y="19485"/>
                  </a:cubicBezTo>
                  <a:cubicBezTo>
                    <a:pt x="149966" y="22332"/>
                    <a:pt x="156269" y="29061"/>
                    <a:pt x="156269" y="41483"/>
                  </a:cubicBezTo>
                  <a:cubicBezTo>
                    <a:pt x="156269" y="50282"/>
                    <a:pt x="148958" y="75645"/>
                    <a:pt x="142403" y="88844"/>
                  </a:cubicBezTo>
                  <a:cubicBezTo>
                    <a:pt x="135848" y="102560"/>
                    <a:pt x="127025" y="111618"/>
                    <a:pt x="114671" y="111618"/>
                  </a:cubicBezTo>
                  <a:cubicBezTo>
                    <a:pt x="102822" y="111618"/>
                    <a:pt x="96016" y="103854"/>
                    <a:pt x="96016" y="89103"/>
                  </a:cubicBezTo>
                  <a:cubicBezTo>
                    <a:pt x="96016" y="81856"/>
                    <a:pt x="97780" y="73833"/>
                    <a:pt x="98789" y="70210"/>
                  </a:cubicBezTo>
                  <a:lnTo>
                    <a:pt x="109377" y="2673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43671D-BDC1-EB4B-5C3A-17C60148433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764874" y="5819509"/>
              <a:ext cx="58488" cy="258802"/>
            </a:xfrm>
            <a:custGeom>
              <a:avLst/>
              <a:gdLst>
                <a:gd name="connsiteX0" fmla="*/ 58711 w 58488"/>
                <a:gd name="connsiteY0" fmla="*/ 129476 h 258802"/>
                <a:gd name="connsiteX1" fmla="*/ 42072 w 58488"/>
                <a:gd name="connsiteY1" fmla="*/ 48730 h 258802"/>
                <a:gd name="connsiteX2" fmla="*/ 2743 w 58488"/>
                <a:gd name="connsiteY2" fmla="*/ 75 h 258802"/>
                <a:gd name="connsiteX3" fmla="*/ 222 w 58488"/>
                <a:gd name="connsiteY3" fmla="*/ 2663 h 258802"/>
                <a:gd name="connsiteX4" fmla="*/ 5012 w 58488"/>
                <a:gd name="connsiteY4" fmla="*/ 8615 h 258802"/>
                <a:gd name="connsiteX5" fmla="*/ 44089 w 58488"/>
                <a:gd name="connsiteY5" fmla="*/ 129476 h 258802"/>
                <a:gd name="connsiteX6" fmla="*/ 3500 w 58488"/>
                <a:gd name="connsiteY6" fmla="*/ 251889 h 258802"/>
                <a:gd name="connsiteX7" fmla="*/ 222 w 58488"/>
                <a:gd name="connsiteY7" fmla="*/ 256289 h 258802"/>
                <a:gd name="connsiteX8" fmla="*/ 2743 w 58488"/>
                <a:gd name="connsiteY8" fmla="*/ 258877 h 258802"/>
                <a:gd name="connsiteX9" fmla="*/ 42828 w 58488"/>
                <a:gd name="connsiteY9" fmla="*/ 208411 h 258802"/>
                <a:gd name="connsiteX10" fmla="*/ 58711 w 58488"/>
                <a:gd name="connsiteY10" fmla="*/ 129476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88" h="258802">
                  <a:moveTo>
                    <a:pt x="58711" y="129476"/>
                  </a:moveTo>
                  <a:cubicBezTo>
                    <a:pt x="58711" y="109289"/>
                    <a:pt x="55938" y="77974"/>
                    <a:pt x="42072" y="48730"/>
                  </a:cubicBezTo>
                  <a:cubicBezTo>
                    <a:pt x="26946" y="16897"/>
                    <a:pt x="5264" y="75"/>
                    <a:pt x="2743" y="75"/>
                  </a:cubicBezTo>
                  <a:cubicBezTo>
                    <a:pt x="1231" y="75"/>
                    <a:pt x="222" y="1110"/>
                    <a:pt x="222" y="2663"/>
                  </a:cubicBezTo>
                  <a:cubicBezTo>
                    <a:pt x="222" y="3439"/>
                    <a:pt x="222" y="3957"/>
                    <a:pt x="5012" y="8615"/>
                  </a:cubicBezTo>
                  <a:cubicBezTo>
                    <a:pt x="29719" y="34237"/>
                    <a:pt x="44089" y="75386"/>
                    <a:pt x="44089" y="129476"/>
                  </a:cubicBezTo>
                  <a:cubicBezTo>
                    <a:pt x="44089" y="173731"/>
                    <a:pt x="34761" y="219280"/>
                    <a:pt x="3500" y="251889"/>
                  </a:cubicBezTo>
                  <a:cubicBezTo>
                    <a:pt x="222" y="254995"/>
                    <a:pt x="222" y="255513"/>
                    <a:pt x="222" y="256289"/>
                  </a:cubicBezTo>
                  <a:cubicBezTo>
                    <a:pt x="222" y="257842"/>
                    <a:pt x="1231" y="258877"/>
                    <a:pt x="2743" y="258877"/>
                  </a:cubicBezTo>
                  <a:cubicBezTo>
                    <a:pt x="5264" y="258877"/>
                    <a:pt x="27954" y="241278"/>
                    <a:pt x="42828" y="208411"/>
                  </a:cubicBezTo>
                  <a:cubicBezTo>
                    <a:pt x="55686" y="179942"/>
                    <a:pt x="58711" y="151215"/>
                    <a:pt x="58711" y="129476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EEBE748-3B4C-E95F-1B6D-218EE1BAEC9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932692" y="5918631"/>
              <a:ext cx="167651" cy="60559"/>
            </a:xfrm>
            <a:custGeom>
              <a:avLst/>
              <a:gdLst>
                <a:gd name="connsiteX0" fmla="*/ 159308 w 167651"/>
                <a:gd name="connsiteY0" fmla="*/ 10427 h 60559"/>
                <a:gd name="connsiteX1" fmla="*/ 167880 w 167651"/>
                <a:gd name="connsiteY1" fmla="*/ 5251 h 60559"/>
                <a:gd name="connsiteX2" fmla="*/ 159561 w 167651"/>
                <a:gd name="connsiteY2" fmla="*/ 75 h 60559"/>
                <a:gd name="connsiteX3" fmla="*/ 8549 w 167651"/>
                <a:gd name="connsiteY3" fmla="*/ 75 h 60559"/>
                <a:gd name="connsiteX4" fmla="*/ 229 w 167651"/>
                <a:gd name="connsiteY4" fmla="*/ 5251 h 60559"/>
                <a:gd name="connsiteX5" fmla="*/ 8801 w 167651"/>
                <a:gd name="connsiteY5" fmla="*/ 10427 h 60559"/>
                <a:gd name="connsiteX6" fmla="*/ 159308 w 167651"/>
                <a:gd name="connsiteY6" fmla="*/ 10427 h 60559"/>
                <a:gd name="connsiteX7" fmla="*/ 159561 w 167651"/>
                <a:gd name="connsiteY7" fmla="*/ 60634 h 60559"/>
                <a:gd name="connsiteX8" fmla="*/ 167880 w 167651"/>
                <a:gd name="connsiteY8" fmla="*/ 55458 h 60559"/>
                <a:gd name="connsiteX9" fmla="*/ 159308 w 167651"/>
                <a:gd name="connsiteY9" fmla="*/ 50282 h 60559"/>
                <a:gd name="connsiteX10" fmla="*/ 8801 w 167651"/>
                <a:gd name="connsiteY10" fmla="*/ 50282 h 60559"/>
                <a:gd name="connsiteX11" fmla="*/ 229 w 167651"/>
                <a:gd name="connsiteY11" fmla="*/ 55458 h 60559"/>
                <a:gd name="connsiteX12" fmla="*/ 8549 w 167651"/>
                <a:gd name="connsiteY12" fmla="*/ 60634 h 60559"/>
                <a:gd name="connsiteX13" fmla="*/ 159561 w 167651"/>
                <a:gd name="connsiteY13" fmla="*/ 60634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651" h="60559">
                  <a:moveTo>
                    <a:pt x="159308" y="10427"/>
                  </a:moveTo>
                  <a:cubicBezTo>
                    <a:pt x="163090" y="10427"/>
                    <a:pt x="167880" y="10427"/>
                    <a:pt x="167880" y="5251"/>
                  </a:cubicBezTo>
                  <a:cubicBezTo>
                    <a:pt x="167880" y="75"/>
                    <a:pt x="163090" y="75"/>
                    <a:pt x="159561" y="75"/>
                  </a:cubicBezTo>
                  <a:lnTo>
                    <a:pt x="8549" y="75"/>
                  </a:lnTo>
                  <a:cubicBezTo>
                    <a:pt x="5019" y="75"/>
                    <a:pt x="229" y="75"/>
                    <a:pt x="229" y="5251"/>
                  </a:cubicBezTo>
                  <a:cubicBezTo>
                    <a:pt x="229" y="10427"/>
                    <a:pt x="5019" y="10427"/>
                    <a:pt x="8801" y="10427"/>
                  </a:cubicBezTo>
                  <a:lnTo>
                    <a:pt x="159308" y="10427"/>
                  </a:lnTo>
                  <a:close/>
                  <a:moveTo>
                    <a:pt x="159561" y="60634"/>
                  </a:moveTo>
                  <a:cubicBezTo>
                    <a:pt x="163090" y="60634"/>
                    <a:pt x="167880" y="60634"/>
                    <a:pt x="167880" y="55458"/>
                  </a:cubicBezTo>
                  <a:cubicBezTo>
                    <a:pt x="167880" y="50282"/>
                    <a:pt x="163090" y="50282"/>
                    <a:pt x="159308" y="50282"/>
                  </a:cubicBezTo>
                  <a:lnTo>
                    <a:pt x="8801" y="50282"/>
                  </a:lnTo>
                  <a:cubicBezTo>
                    <a:pt x="5019" y="50282"/>
                    <a:pt x="229" y="50282"/>
                    <a:pt x="229" y="55458"/>
                  </a:cubicBezTo>
                  <a:cubicBezTo>
                    <a:pt x="229" y="60634"/>
                    <a:pt x="5019" y="60634"/>
                    <a:pt x="8549" y="60634"/>
                  </a:cubicBezTo>
                  <a:lnTo>
                    <a:pt x="159561" y="60634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B1CB82F-DD0A-916E-3E37-12EEA7D724A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198804" y="5767747"/>
              <a:ext cx="335554" cy="362323"/>
            </a:xfrm>
            <a:custGeom>
              <a:avLst/>
              <a:gdLst>
                <a:gd name="connsiteX0" fmla="*/ 305289 w 335554"/>
                <a:gd name="connsiteY0" fmla="*/ 362388 h 362323"/>
                <a:gd name="connsiteX1" fmla="*/ 335794 w 335554"/>
                <a:gd name="connsiteY1" fmla="*/ 279572 h 362323"/>
                <a:gd name="connsiteX2" fmla="*/ 329491 w 335554"/>
                <a:gd name="connsiteY2" fmla="*/ 279572 h 362323"/>
                <a:gd name="connsiteX3" fmla="*/ 263943 w 335554"/>
                <a:gd name="connsiteY3" fmla="*/ 331850 h 362323"/>
                <a:gd name="connsiteX4" fmla="*/ 185538 w 335554"/>
                <a:gd name="connsiteY4" fmla="*/ 339873 h 362323"/>
                <a:gd name="connsiteX5" fmla="*/ 33518 w 335554"/>
                <a:gd name="connsiteY5" fmla="*/ 339873 h 362323"/>
                <a:gd name="connsiteX6" fmla="*/ 161840 w 335554"/>
                <a:gd name="connsiteY6" fmla="*/ 185368 h 362323"/>
                <a:gd name="connsiteX7" fmla="*/ 164109 w 335554"/>
                <a:gd name="connsiteY7" fmla="*/ 181227 h 362323"/>
                <a:gd name="connsiteX8" fmla="*/ 162344 w 335554"/>
                <a:gd name="connsiteY8" fmla="*/ 177345 h 362323"/>
                <a:gd name="connsiteX9" fmla="*/ 44862 w 335554"/>
                <a:gd name="connsiteY9" fmla="*/ 12488 h 362323"/>
                <a:gd name="connsiteX10" fmla="*/ 183017 w 335554"/>
                <a:gd name="connsiteY10" fmla="*/ 12488 h 362323"/>
                <a:gd name="connsiteX11" fmla="*/ 242010 w 335554"/>
                <a:gd name="connsiteY11" fmla="*/ 16629 h 362323"/>
                <a:gd name="connsiteX12" fmla="*/ 297473 w 335554"/>
                <a:gd name="connsiteY12" fmla="*/ 36039 h 362323"/>
                <a:gd name="connsiteX13" fmla="*/ 329491 w 335554"/>
                <a:gd name="connsiteY13" fmla="*/ 72789 h 362323"/>
                <a:gd name="connsiteX14" fmla="*/ 335794 w 335554"/>
                <a:gd name="connsiteY14" fmla="*/ 72789 h 362323"/>
                <a:gd name="connsiteX15" fmla="*/ 305289 w 335554"/>
                <a:gd name="connsiteY15" fmla="*/ 65 h 362323"/>
                <a:gd name="connsiteX16" fmla="*/ 7298 w 335554"/>
                <a:gd name="connsiteY16" fmla="*/ 65 h 362323"/>
                <a:gd name="connsiteX17" fmla="*/ 492 w 335554"/>
                <a:gd name="connsiteY17" fmla="*/ 1877 h 362323"/>
                <a:gd name="connsiteX18" fmla="*/ 240 w 335554"/>
                <a:gd name="connsiteY18" fmla="*/ 10417 h 362323"/>
                <a:gd name="connsiteX19" fmla="*/ 133604 w 335554"/>
                <a:gd name="connsiteY19" fmla="*/ 197790 h 362323"/>
                <a:gd name="connsiteX20" fmla="*/ 3013 w 335554"/>
                <a:gd name="connsiteY20" fmla="*/ 354883 h 362323"/>
                <a:gd name="connsiteX21" fmla="*/ 492 w 335554"/>
                <a:gd name="connsiteY21" fmla="*/ 359542 h 362323"/>
                <a:gd name="connsiteX22" fmla="*/ 7298 w 335554"/>
                <a:gd name="connsiteY22" fmla="*/ 362388 h 362323"/>
                <a:gd name="connsiteX23" fmla="*/ 305289 w 335554"/>
                <a:gd name="connsiteY23" fmla="*/ 362388 h 36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5554" h="362323">
                  <a:moveTo>
                    <a:pt x="305289" y="362388"/>
                  </a:moveTo>
                  <a:lnTo>
                    <a:pt x="335794" y="279572"/>
                  </a:lnTo>
                  <a:lnTo>
                    <a:pt x="329491" y="279572"/>
                  </a:lnTo>
                  <a:cubicBezTo>
                    <a:pt x="319659" y="306487"/>
                    <a:pt x="292936" y="324086"/>
                    <a:pt x="263943" y="331850"/>
                  </a:cubicBezTo>
                  <a:cubicBezTo>
                    <a:pt x="258649" y="333144"/>
                    <a:pt x="233943" y="339873"/>
                    <a:pt x="185538" y="339873"/>
                  </a:cubicBezTo>
                  <a:lnTo>
                    <a:pt x="33518" y="339873"/>
                  </a:lnTo>
                  <a:lnTo>
                    <a:pt x="161840" y="185368"/>
                  </a:lnTo>
                  <a:cubicBezTo>
                    <a:pt x="163605" y="183297"/>
                    <a:pt x="164109" y="182521"/>
                    <a:pt x="164109" y="181227"/>
                  </a:cubicBezTo>
                  <a:cubicBezTo>
                    <a:pt x="164109" y="180709"/>
                    <a:pt x="164109" y="179933"/>
                    <a:pt x="162344" y="177345"/>
                  </a:cubicBezTo>
                  <a:lnTo>
                    <a:pt x="44862" y="12488"/>
                  </a:lnTo>
                  <a:lnTo>
                    <a:pt x="183017" y="12488"/>
                  </a:lnTo>
                  <a:cubicBezTo>
                    <a:pt x="216799" y="12488"/>
                    <a:pt x="239741" y="16111"/>
                    <a:pt x="242010" y="16629"/>
                  </a:cubicBezTo>
                  <a:cubicBezTo>
                    <a:pt x="255624" y="18699"/>
                    <a:pt x="277557" y="23099"/>
                    <a:pt x="297473" y="36039"/>
                  </a:cubicBezTo>
                  <a:cubicBezTo>
                    <a:pt x="303776" y="40180"/>
                    <a:pt x="320919" y="51826"/>
                    <a:pt x="329491" y="72789"/>
                  </a:cubicBezTo>
                  <a:lnTo>
                    <a:pt x="335794" y="72789"/>
                  </a:lnTo>
                  <a:lnTo>
                    <a:pt x="305289" y="65"/>
                  </a:lnTo>
                  <a:lnTo>
                    <a:pt x="7298" y="65"/>
                  </a:lnTo>
                  <a:cubicBezTo>
                    <a:pt x="1500" y="65"/>
                    <a:pt x="1248" y="324"/>
                    <a:pt x="492" y="1877"/>
                  </a:cubicBezTo>
                  <a:cubicBezTo>
                    <a:pt x="240" y="2653"/>
                    <a:pt x="240" y="7571"/>
                    <a:pt x="240" y="10417"/>
                  </a:cubicBezTo>
                  <a:lnTo>
                    <a:pt x="133604" y="197790"/>
                  </a:lnTo>
                  <a:lnTo>
                    <a:pt x="3013" y="354883"/>
                  </a:lnTo>
                  <a:cubicBezTo>
                    <a:pt x="492" y="357989"/>
                    <a:pt x="492" y="359283"/>
                    <a:pt x="492" y="359542"/>
                  </a:cubicBezTo>
                  <a:cubicBezTo>
                    <a:pt x="492" y="362388"/>
                    <a:pt x="2761" y="362388"/>
                    <a:pt x="7298" y="362388"/>
                  </a:cubicBezTo>
                  <a:lnTo>
                    <a:pt x="305289" y="362388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30034EA-6457-A01D-B8D4-092042B6D52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339394" y="6198853"/>
              <a:ext cx="53471" cy="121921"/>
            </a:xfrm>
            <a:custGeom>
              <a:avLst/>
              <a:gdLst>
                <a:gd name="connsiteX0" fmla="*/ 49129 w 53471"/>
                <a:gd name="connsiteY0" fmla="*/ 6971 h 121921"/>
                <a:gd name="connsiteX1" fmla="*/ 42070 w 53471"/>
                <a:gd name="connsiteY1" fmla="*/ 86 h 121921"/>
                <a:gd name="connsiteX2" fmla="*/ 32187 w 53471"/>
                <a:gd name="connsiteY2" fmla="*/ 10050 h 121921"/>
                <a:gd name="connsiteX3" fmla="*/ 39246 w 53471"/>
                <a:gd name="connsiteY3" fmla="*/ 16935 h 121921"/>
                <a:gd name="connsiteX4" fmla="*/ 49129 w 53471"/>
                <a:gd name="connsiteY4" fmla="*/ 6971 h 121921"/>
                <a:gd name="connsiteX5" fmla="*/ 13128 w 53471"/>
                <a:gd name="connsiteY5" fmla="*/ 99001 h 121921"/>
                <a:gd name="connsiteX6" fmla="*/ 11540 w 53471"/>
                <a:gd name="connsiteY6" fmla="*/ 106609 h 121921"/>
                <a:gd name="connsiteX7" fmla="*/ 28305 w 53471"/>
                <a:gd name="connsiteY7" fmla="*/ 122008 h 121921"/>
                <a:gd name="connsiteX8" fmla="*/ 53717 w 53471"/>
                <a:gd name="connsiteY8" fmla="*/ 94290 h 121921"/>
                <a:gd name="connsiteX9" fmla="*/ 50894 w 53471"/>
                <a:gd name="connsiteY9" fmla="*/ 91935 h 121921"/>
                <a:gd name="connsiteX10" fmla="*/ 47541 w 53471"/>
                <a:gd name="connsiteY10" fmla="*/ 95015 h 121921"/>
                <a:gd name="connsiteX11" fmla="*/ 28834 w 53471"/>
                <a:gd name="connsiteY11" fmla="*/ 116936 h 121921"/>
                <a:gd name="connsiteX12" fmla="*/ 24422 w 53471"/>
                <a:gd name="connsiteY12" fmla="*/ 110595 h 121921"/>
                <a:gd name="connsiteX13" fmla="*/ 27246 w 53471"/>
                <a:gd name="connsiteY13" fmla="*/ 99001 h 121921"/>
                <a:gd name="connsiteX14" fmla="*/ 32893 w 53471"/>
                <a:gd name="connsiteY14" fmla="*/ 84508 h 121921"/>
                <a:gd name="connsiteX15" fmla="*/ 41540 w 53471"/>
                <a:gd name="connsiteY15" fmla="*/ 61500 h 121921"/>
                <a:gd name="connsiteX16" fmla="*/ 42599 w 53471"/>
                <a:gd name="connsiteY16" fmla="*/ 55703 h 121921"/>
                <a:gd name="connsiteX17" fmla="*/ 25834 w 53471"/>
                <a:gd name="connsiteY17" fmla="*/ 40304 h 121921"/>
                <a:gd name="connsiteX18" fmla="*/ 245 w 53471"/>
                <a:gd name="connsiteY18" fmla="*/ 68022 h 121921"/>
                <a:gd name="connsiteX19" fmla="*/ 3245 w 53471"/>
                <a:gd name="connsiteY19" fmla="*/ 70377 h 121921"/>
                <a:gd name="connsiteX20" fmla="*/ 6422 w 53471"/>
                <a:gd name="connsiteY20" fmla="*/ 67479 h 121921"/>
                <a:gd name="connsiteX21" fmla="*/ 25305 w 53471"/>
                <a:gd name="connsiteY21" fmla="*/ 45377 h 121921"/>
                <a:gd name="connsiteX22" fmla="*/ 29717 w 53471"/>
                <a:gd name="connsiteY22" fmla="*/ 51717 h 121921"/>
                <a:gd name="connsiteX23" fmla="*/ 24246 w 53471"/>
                <a:gd name="connsiteY23" fmla="*/ 69834 h 121921"/>
                <a:gd name="connsiteX24" fmla="*/ 13128 w 53471"/>
                <a:gd name="connsiteY24" fmla="*/ 99001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71" h="121921">
                  <a:moveTo>
                    <a:pt x="49129" y="6971"/>
                  </a:moveTo>
                  <a:cubicBezTo>
                    <a:pt x="49129" y="4072"/>
                    <a:pt x="47011" y="86"/>
                    <a:pt x="42070" y="86"/>
                  </a:cubicBezTo>
                  <a:cubicBezTo>
                    <a:pt x="37305" y="86"/>
                    <a:pt x="32187" y="4797"/>
                    <a:pt x="32187" y="10050"/>
                  </a:cubicBezTo>
                  <a:cubicBezTo>
                    <a:pt x="32187" y="13130"/>
                    <a:pt x="34481" y="16935"/>
                    <a:pt x="39246" y="16935"/>
                  </a:cubicBezTo>
                  <a:cubicBezTo>
                    <a:pt x="44364" y="16935"/>
                    <a:pt x="49129" y="11862"/>
                    <a:pt x="49129" y="6971"/>
                  </a:cubicBezTo>
                  <a:close/>
                  <a:moveTo>
                    <a:pt x="13128" y="99001"/>
                  </a:moveTo>
                  <a:cubicBezTo>
                    <a:pt x="12422" y="101356"/>
                    <a:pt x="11540" y="103530"/>
                    <a:pt x="11540" y="106609"/>
                  </a:cubicBezTo>
                  <a:cubicBezTo>
                    <a:pt x="11540" y="115124"/>
                    <a:pt x="18599" y="122008"/>
                    <a:pt x="28305" y="122008"/>
                  </a:cubicBezTo>
                  <a:cubicBezTo>
                    <a:pt x="45952" y="122008"/>
                    <a:pt x="53717" y="97008"/>
                    <a:pt x="53717" y="94290"/>
                  </a:cubicBezTo>
                  <a:cubicBezTo>
                    <a:pt x="53717" y="91935"/>
                    <a:pt x="51423" y="91935"/>
                    <a:pt x="50894" y="91935"/>
                  </a:cubicBezTo>
                  <a:cubicBezTo>
                    <a:pt x="48423" y="91935"/>
                    <a:pt x="48246" y="93022"/>
                    <a:pt x="47541" y="95015"/>
                  </a:cubicBezTo>
                  <a:cubicBezTo>
                    <a:pt x="43482" y="109508"/>
                    <a:pt x="35717" y="116936"/>
                    <a:pt x="28834" y="116936"/>
                  </a:cubicBezTo>
                  <a:cubicBezTo>
                    <a:pt x="25305" y="116936"/>
                    <a:pt x="24422" y="114581"/>
                    <a:pt x="24422" y="110595"/>
                  </a:cubicBezTo>
                  <a:cubicBezTo>
                    <a:pt x="24422" y="106428"/>
                    <a:pt x="25658" y="102986"/>
                    <a:pt x="27246" y="99001"/>
                  </a:cubicBezTo>
                  <a:cubicBezTo>
                    <a:pt x="29011" y="94109"/>
                    <a:pt x="30952" y="89218"/>
                    <a:pt x="32893" y="84508"/>
                  </a:cubicBezTo>
                  <a:cubicBezTo>
                    <a:pt x="34481" y="80160"/>
                    <a:pt x="40834" y="63674"/>
                    <a:pt x="41540" y="61500"/>
                  </a:cubicBezTo>
                  <a:cubicBezTo>
                    <a:pt x="42070" y="59689"/>
                    <a:pt x="42599" y="57515"/>
                    <a:pt x="42599" y="55703"/>
                  </a:cubicBezTo>
                  <a:cubicBezTo>
                    <a:pt x="42599" y="47188"/>
                    <a:pt x="35540" y="40304"/>
                    <a:pt x="25834" y="40304"/>
                  </a:cubicBezTo>
                  <a:cubicBezTo>
                    <a:pt x="8363" y="40304"/>
                    <a:pt x="245" y="64942"/>
                    <a:pt x="245" y="68022"/>
                  </a:cubicBezTo>
                  <a:cubicBezTo>
                    <a:pt x="245" y="70377"/>
                    <a:pt x="2716" y="70377"/>
                    <a:pt x="3245" y="70377"/>
                  </a:cubicBezTo>
                  <a:cubicBezTo>
                    <a:pt x="5716" y="70377"/>
                    <a:pt x="5892" y="69471"/>
                    <a:pt x="6422" y="67479"/>
                  </a:cubicBezTo>
                  <a:cubicBezTo>
                    <a:pt x="11010" y="51899"/>
                    <a:pt x="18775" y="45377"/>
                    <a:pt x="25305" y="45377"/>
                  </a:cubicBezTo>
                  <a:cubicBezTo>
                    <a:pt x="28128" y="45377"/>
                    <a:pt x="29717" y="46826"/>
                    <a:pt x="29717" y="51717"/>
                  </a:cubicBezTo>
                  <a:cubicBezTo>
                    <a:pt x="29717" y="55884"/>
                    <a:pt x="28658" y="58602"/>
                    <a:pt x="24246" y="69834"/>
                  </a:cubicBezTo>
                  <a:lnTo>
                    <a:pt x="13128" y="9900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4041532-0DAA-FDEF-A420-7BF099CE412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598169" y="5899221"/>
              <a:ext cx="166894" cy="117237"/>
            </a:xfrm>
            <a:custGeom>
              <a:avLst/>
              <a:gdLst>
                <a:gd name="connsiteX0" fmla="*/ 109418 w 166894"/>
                <a:gd name="connsiteY0" fmla="*/ 26731 h 117237"/>
                <a:gd name="connsiteX1" fmla="*/ 113199 w 166894"/>
                <a:gd name="connsiteY1" fmla="*/ 9909 h 117237"/>
                <a:gd name="connsiteX2" fmla="*/ 105888 w 166894"/>
                <a:gd name="connsiteY2" fmla="*/ 2922 h 117237"/>
                <a:gd name="connsiteX3" fmla="*/ 96560 w 166894"/>
                <a:gd name="connsiteY3" fmla="*/ 10168 h 117237"/>
                <a:gd name="connsiteX4" fmla="*/ 82190 w 166894"/>
                <a:gd name="connsiteY4" fmla="*/ 68140 h 117237"/>
                <a:gd name="connsiteX5" fmla="*/ 79921 w 166894"/>
                <a:gd name="connsiteY5" fmla="*/ 85221 h 117237"/>
                <a:gd name="connsiteX6" fmla="*/ 80173 w 166894"/>
                <a:gd name="connsiteY6" fmla="*/ 89879 h 117237"/>
                <a:gd name="connsiteX7" fmla="*/ 56980 w 166894"/>
                <a:gd name="connsiteY7" fmla="*/ 111618 h 117237"/>
                <a:gd name="connsiteX8" fmla="*/ 36811 w 166894"/>
                <a:gd name="connsiteY8" fmla="*/ 88067 h 117237"/>
                <a:gd name="connsiteX9" fmla="*/ 49921 w 166894"/>
                <a:gd name="connsiteY9" fmla="*/ 37860 h 117237"/>
                <a:gd name="connsiteX10" fmla="*/ 54206 w 166894"/>
                <a:gd name="connsiteY10" fmla="*/ 21297 h 117237"/>
                <a:gd name="connsiteX11" fmla="*/ 33534 w 166894"/>
                <a:gd name="connsiteY11" fmla="*/ 75 h 117237"/>
                <a:gd name="connsiteX12" fmla="*/ 256 w 166894"/>
                <a:gd name="connsiteY12" fmla="*/ 39930 h 117237"/>
                <a:gd name="connsiteX13" fmla="*/ 3281 w 166894"/>
                <a:gd name="connsiteY13" fmla="*/ 42518 h 117237"/>
                <a:gd name="connsiteX14" fmla="*/ 7315 w 166894"/>
                <a:gd name="connsiteY14" fmla="*/ 37860 h 117237"/>
                <a:gd name="connsiteX15" fmla="*/ 32777 w 166894"/>
                <a:gd name="connsiteY15" fmla="*/ 5768 h 117237"/>
                <a:gd name="connsiteX16" fmla="*/ 39080 w 166894"/>
                <a:gd name="connsiteY16" fmla="*/ 14309 h 117237"/>
                <a:gd name="connsiteX17" fmla="*/ 34542 w 166894"/>
                <a:gd name="connsiteY17" fmla="*/ 32425 h 117237"/>
                <a:gd name="connsiteX18" fmla="*/ 20424 w 166894"/>
                <a:gd name="connsiteY18" fmla="*/ 84703 h 117237"/>
                <a:gd name="connsiteX19" fmla="*/ 56223 w 166894"/>
                <a:gd name="connsiteY19" fmla="*/ 117312 h 117237"/>
                <a:gd name="connsiteX20" fmla="*/ 82442 w 166894"/>
                <a:gd name="connsiteY20" fmla="*/ 99196 h 117237"/>
                <a:gd name="connsiteX21" fmla="*/ 113956 w 166894"/>
                <a:gd name="connsiteY21" fmla="*/ 117312 h 117237"/>
                <a:gd name="connsiteX22" fmla="*/ 150511 w 166894"/>
                <a:gd name="connsiteY22" fmla="*/ 85479 h 117237"/>
                <a:gd name="connsiteX23" fmla="*/ 167150 w 166894"/>
                <a:gd name="connsiteY23" fmla="*/ 18191 h 117237"/>
                <a:gd name="connsiteX24" fmla="*/ 156058 w 166894"/>
                <a:gd name="connsiteY24" fmla="*/ 75 h 117237"/>
                <a:gd name="connsiteX25" fmla="*/ 143452 w 166894"/>
                <a:gd name="connsiteY25" fmla="*/ 12497 h 117237"/>
                <a:gd name="connsiteX26" fmla="*/ 147234 w 166894"/>
                <a:gd name="connsiteY26" fmla="*/ 19485 h 117237"/>
                <a:gd name="connsiteX27" fmla="*/ 156310 w 166894"/>
                <a:gd name="connsiteY27" fmla="*/ 41483 h 117237"/>
                <a:gd name="connsiteX28" fmla="*/ 142444 w 166894"/>
                <a:gd name="connsiteY28" fmla="*/ 88844 h 117237"/>
                <a:gd name="connsiteX29" fmla="*/ 114712 w 166894"/>
                <a:gd name="connsiteY29" fmla="*/ 111618 h 117237"/>
                <a:gd name="connsiteX30" fmla="*/ 96056 w 166894"/>
                <a:gd name="connsiteY30" fmla="*/ 89103 h 117237"/>
                <a:gd name="connsiteX31" fmla="*/ 98829 w 166894"/>
                <a:gd name="connsiteY31" fmla="*/ 70210 h 117237"/>
                <a:gd name="connsiteX32" fmla="*/ 109418 w 166894"/>
                <a:gd name="connsiteY32" fmla="*/ 26731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6894" h="117237">
                  <a:moveTo>
                    <a:pt x="109418" y="26731"/>
                  </a:moveTo>
                  <a:cubicBezTo>
                    <a:pt x="110678" y="21038"/>
                    <a:pt x="113199" y="11462"/>
                    <a:pt x="113199" y="9909"/>
                  </a:cubicBezTo>
                  <a:cubicBezTo>
                    <a:pt x="113199" y="5251"/>
                    <a:pt x="109670" y="2922"/>
                    <a:pt x="105888" y="2922"/>
                  </a:cubicBezTo>
                  <a:cubicBezTo>
                    <a:pt x="102863" y="2922"/>
                    <a:pt x="98325" y="4992"/>
                    <a:pt x="96560" y="10168"/>
                  </a:cubicBezTo>
                  <a:cubicBezTo>
                    <a:pt x="95804" y="11980"/>
                    <a:pt x="83955" y="61411"/>
                    <a:pt x="82190" y="68140"/>
                  </a:cubicBezTo>
                  <a:cubicBezTo>
                    <a:pt x="80426" y="75904"/>
                    <a:pt x="79921" y="80562"/>
                    <a:pt x="79921" y="85221"/>
                  </a:cubicBezTo>
                  <a:cubicBezTo>
                    <a:pt x="79921" y="88067"/>
                    <a:pt x="79921" y="88585"/>
                    <a:pt x="80173" y="89879"/>
                  </a:cubicBezTo>
                  <a:cubicBezTo>
                    <a:pt x="74375" y="103596"/>
                    <a:pt x="66812" y="111618"/>
                    <a:pt x="56980" y="111618"/>
                  </a:cubicBezTo>
                  <a:cubicBezTo>
                    <a:pt x="36811" y="111618"/>
                    <a:pt x="36811" y="92467"/>
                    <a:pt x="36811" y="88067"/>
                  </a:cubicBezTo>
                  <a:cubicBezTo>
                    <a:pt x="36811" y="79786"/>
                    <a:pt x="38072" y="69693"/>
                    <a:pt x="49921" y="37860"/>
                  </a:cubicBezTo>
                  <a:cubicBezTo>
                    <a:pt x="52694" y="30096"/>
                    <a:pt x="54206" y="26473"/>
                    <a:pt x="54206" y="21297"/>
                  </a:cubicBezTo>
                  <a:cubicBezTo>
                    <a:pt x="54206" y="9650"/>
                    <a:pt x="45887" y="75"/>
                    <a:pt x="33534" y="75"/>
                  </a:cubicBezTo>
                  <a:cubicBezTo>
                    <a:pt x="9583" y="75"/>
                    <a:pt x="256" y="37601"/>
                    <a:pt x="256" y="39930"/>
                  </a:cubicBezTo>
                  <a:cubicBezTo>
                    <a:pt x="256" y="42518"/>
                    <a:pt x="2777" y="42518"/>
                    <a:pt x="3281" y="42518"/>
                  </a:cubicBezTo>
                  <a:cubicBezTo>
                    <a:pt x="5802" y="42518"/>
                    <a:pt x="6054" y="42001"/>
                    <a:pt x="7315" y="37860"/>
                  </a:cubicBezTo>
                  <a:cubicBezTo>
                    <a:pt x="14121" y="13791"/>
                    <a:pt x="23954" y="5768"/>
                    <a:pt x="32777" y="5768"/>
                  </a:cubicBezTo>
                  <a:cubicBezTo>
                    <a:pt x="35046" y="5768"/>
                    <a:pt x="39080" y="6027"/>
                    <a:pt x="39080" y="14309"/>
                  </a:cubicBezTo>
                  <a:cubicBezTo>
                    <a:pt x="39080" y="20779"/>
                    <a:pt x="36307" y="28025"/>
                    <a:pt x="34542" y="32425"/>
                  </a:cubicBezTo>
                  <a:cubicBezTo>
                    <a:pt x="23449" y="62964"/>
                    <a:pt x="20424" y="74869"/>
                    <a:pt x="20424" y="84703"/>
                  </a:cubicBezTo>
                  <a:cubicBezTo>
                    <a:pt x="20424" y="108254"/>
                    <a:pt x="37315" y="117312"/>
                    <a:pt x="56223" y="117312"/>
                  </a:cubicBezTo>
                  <a:cubicBezTo>
                    <a:pt x="60509" y="117312"/>
                    <a:pt x="72358" y="117312"/>
                    <a:pt x="82442" y="99196"/>
                  </a:cubicBezTo>
                  <a:cubicBezTo>
                    <a:pt x="88997" y="115759"/>
                    <a:pt x="106393" y="117312"/>
                    <a:pt x="113956" y="117312"/>
                  </a:cubicBezTo>
                  <a:cubicBezTo>
                    <a:pt x="132864" y="117312"/>
                    <a:pt x="143956" y="101008"/>
                    <a:pt x="150511" y="85479"/>
                  </a:cubicBezTo>
                  <a:cubicBezTo>
                    <a:pt x="159083" y="65293"/>
                    <a:pt x="167150" y="30613"/>
                    <a:pt x="167150" y="18191"/>
                  </a:cubicBezTo>
                  <a:cubicBezTo>
                    <a:pt x="167150" y="3957"/>
                    <a:pt x="160343" y="75"/>
                    <a:pt x="156058" y="75"/>
                  </a:cubicBezTo>
                  <a:cubicBezTo>
                    <a:pt x="149755" y="75"/>
                    <a:pt x="143452" y="6804"/>
                    <a:pt x="143452" y="12497"/>
                  </a:cubicBezTo>
                  <a:cubicBezTo>
                    <a:pt x="143452" y="15862"/>
                    <a:pt x="144965" y="17414"/>
                    <a:pt x="147234" y="19485"/>
                  </a:cubicBezTo>
                  <a:cubicBezTo>
                    <a:pt x="150007" y="22332"/>
                    <a:pt x="156310" y="29061"/>
                    <a:pt x="156310" y="41483"/>
                  </a:cubicBezTo>
                  <a:cubicBezTo>
                    <a:pt x="156310" y="50282"/>
                    <a:pt x="148999" y="75645"/>
                    <a:pt x="142444" y="88844"/>
                  </a:cubicBezTo>
                  <a:cubicBezTo>
                    <a:pt x="135889" y="102560"/>
                    <a:pt x="127065" y="111618"/>
                    <a:pt x="114712" y="111618"/>
                  </a:cubicBezTo>
                  <a:cubicBezTo>
                    <a:pt x="102863" y="111618"/>
                    <a:pt x="96056" y="103854"/>
                    <a:pt x="96056" y="89103"/>
                  </a:cubicBezTo>
                  <a:cubicBezTo>
                    <a:pt x="96056" y="81856"/>
                    <a:pt x="97821" y="73833"/>
                    <a:pt x="98829" y="70210"/>
                  </a:cubicBezTo>
                  <a:lnTo>
                    <a:pt x="109418" y="2673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47D2D3E-9E97-00AE-F68F-A0FFDB2652B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789247" y="5786462"/>
              <a:ext cx="78001" cy="120291"/>
            </a:xfrm>
            <a:custGeom>
              <a:avLst/>
              <a:gdLst>
                <a:gd name="connsiteX0" fmla="*/ 78265 w 78001"/>
                <a:gd name="connsiteY0" fmla="*/ 87390 h 120291"/>
                <a:gd name="connsiteX1" fmla="*/ 72265 w 78001"/>
                <a:gd name="connsiteY1" fmla="*/ 87390 h 120291"/>
                <a:gd name="connsiteX2" fmla="*/ 67676 w 78001"/>
                <a:gd name="connsiteY2" fmla="*/ 103876 h 120291"/>
                <a:gd name="connsiteX3" fmla="*/ 50205 w 78001"/>
                <a:gd name="connsiteY3" fmla="*/ 104963 h 120291"/>
                <a:gd name="connsiteX4" fmla="*/ 17734 w 78001"/>
                <a:gd name="connsiteY4" fmla="*/ 104963 h 120291"/>
                <a:gd name="connsiteX5" fmla="*/ 53029 w 78001"/>
                <a:gd name="connsiteY5" fmla="*/ 74528 h 120291"/>
                <a:gd name="connsiteX6" fmla="*/ 78265 w 78001"/>
                <a:gd name="connsiteY6" fmla="*/ 35397 h 120291"/>
                <a:gd name="connsiteX7" fmla="*/ 36970 w 78001"/>
                <a:gd name="connsiteY7" fmla="*/ 71 h 120291"/>
                <a:gd name="connsiteX8" fmla="*/ 263 w 78001"/>
                <a:gd name="connsiteY8" fmla="*/ 32499 h 120291"/>
                <a:gd name="connsiteX9" fmla="*/ 9616 w 78001"/>
                <a:gd name="connsiteY9" fmla="*/ 42644 h 120291"/>
                <a:gd name="connsiteX10" fmla="*/ 18969 w 78001"/>
                <a:gd name="connsiteY10" fmla="*/ 33042 h 120291"/>
                <a:gd name="connsiteX11" fmla="*/ 8557 w 78001"/>
                <a:gd name="connsiteY11" fmla="*/ 23440 h 120291"/>
                <a:gd name="connsiteX12" fmla="*/ 34323 w 78001"/>
                <a:gd name="connsiteY12" fmla="*/ 6592 h 120291"/>
                <a:gd name="connsiteX13" fmla="*/ 61147 w 78001"/>
                <a:gd name="connsiteY13" fmla="*/ 35397 h 120291"/>
                <a:gd name="connsiteX14" fmla="*/ 44558 w 78001"/>
                <a:gd name="connsiteY14" fmla="*/ 70180 h 120291"/>
                <a:gd name="connsiteX15" fmla="*/ 2028 w 78001"/>
                <a:gd name="connsiteY15" fmla="*/ 113297 h 120291"/>
                <a:gd name="connsiteX16" fmla="*/ 263 w 78001"/>
                <a:gd name="connsiteY16" fmla="*/ 120362 h 120291"/>
                <a:gd name="connsiteX17" fmla="*/ 72971 w 78001"/>
                <a:gd name="connsiteY17" fmla="*/ 120362 h 120291"/>
                <a:gd name="connsiteX18" fmla="*/ 78265 w 78001"/>
                <a:gd name="connsiteY18" fmla="*/ 87390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01" h="120291">
                  <a:moveTo>
                    <a:pt x="78265" y="87390"/>
                  </a:moveTo>
                  <a:lnTo>
                    <a:pt x="72265" y="87390"/>
                  </a:lnTo>
                  <a:cubicBezTo>
                    <a:pt x="71735" y="91376"/>
                    <a:pt x="69970" y="102065"/>
                    <a:pt x="67676" y="103876"/>
                  </a:cubicBezTo>
                  <a:cubicBezTo>
                    <a:pt x="66265" y="104963"/>
                    <a:pt x="52676" y="104963"/>
                    <a:pt x="50205" y="104963"/>
                  </a:cubicBezTo>
                  <a:lnTo>
                    <a:pt x="17734" y="104963"/>
                  </a:lnTo>
                  <a:cubicBezTo>
                    <a:pt x="36264" y="88115"/>
                    <a:pt x="42440" y="83043"/>
                    <a:pt x="53029" y="74528"/>
                  </a:cubicBezTo>
                  <a:cubicBezTo>
                    <a:pt x="66088" y="63839"/>
                    <a:pt x="78265" y="52607"/>
                    <a:pt x="78265" y="35397"/>
                  </a:cubicBezTo>
                  <a:cubicBezTo>
                    <a:pt x="78265" y="13477"/>
                    <a:pt x="59558" y="71"/>
                    <a:pt x="36970" y="71"/>
                  </a:cubicBezTo>
                  <a:cubicBezTo>
                    <a:pt x="15087" y="71"/>
                    <a:pt x="263" y="15832"/>
                    <a:pt x="263" y="32499"/>
                  </a:cubicBezTo>
                  <a:cubicBezTo>
                    <a:pt x="263" y="41738"/>
                    <a:pt x="7851" y="42644"/>
                    <a:pt x="9616" y="42644"/>
                  </a:cubicBezTo>
                  <a:cubicBezTo>
                    <a:pt x="13852" y="42644"/>
                    <a:pt x="18969" y="39564"/>
                    <a:pt x="18969" y="33042"/>
                  </a:cubicBezTo>
                  <a:cubicBezTo>
                    <a:pt x="18969" y="29781"/>
                    <a:pt x="17734" y="23440"/>
                    <a:pt x="8557" y="23440"/>
                  </a:cubicBezTo>
                  <a:cubicBezTo>
                    <a:pt x="14028" y="10578"/>
                    <a:pt x="26028" y="6592"/>
                    <a:pt x="34323" y="6592"/>
                  </a:cubicBezTo>
                  <a:cubicBezTo>
                    <a:pt x="51970" y="6592"/>
                    <a:pt x="61147" y="20723"/>
                    <a:pt x="61147" y="35397"/>
                  </a:cubicBezTo>
                  <a:cubicBezTo>
                    <a:pt x="61147" y="51158"/>
                    <a:pt x="50205" y="63658"/>
                    <a:pt x="44558" y="70180"/>
                  </a:cubicBezTo>
                  <a:lnTo>
                    <a:pt x="2028" y="113297"/>
                  </a:lnTo>
                  <a:cubicBezTo>
                    <a:pt x="263" y="114927"/>
                    <a:pt x="263" y="115289"/>
                    <a:pt x="263" y="120362"/>
                  </a:cubicBezTo>
                  <a:lnTo>
                    <a:pt x="72971" y="120362"/>
                  </a:lnTo>
                  <a:lnTo>
                    <a:pt x="78265" y="87390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A592B7F-21FB-D021-003A-79F8D5E1856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779640" y="5957481"/>
              <a:ext cx="53471" cy="121921"/>
            </a:xfrm>
            <a:custGeom>
              <a:avLst/>
              <a:gdLst>
                <a:gd name="connsiteX0" fmla="*/ 49146 w 53471"/>
                <a:gd name="connsiteY0" fmla="*/ 6961 h 121921"/>
                <a:gd name="connsiteX1" fmla="*/ 42087 w 53471"/>
                <a:gd name="connsiteY1" fmla="*/ 77 h 121921"/>
                <a:gd name="connsiteX2" fmla="*/ 32205 w 53471"/>
                <a:gd name="connsiteY2" fmla="*/ 10041 h 121921"/>
                <a:gd name="connsiteX3" fmla="*/ 39264 w 53471"/>
                <a:gd name="connsiteY3" fmla="*/ 16925 h 121921"/>
                <a:gd name="connsiteX4" fmla="*/ 49146 w 53471"/>
                <a:gd name="connsiteY4" fmla="*/ 6961 h 121921"/>
                <a:gd name="connsiteX5" fmla="*/ 13145 w 53471"/>
                <a:gd name="connsiteY5" fmla="*/ 98991 h 121921"/>
                <a:gd name="connsiteX6" fmla="*/ 11557 w 53471"/>
                <a:gd name="connsiteY6" fmla="*/ 106600 h 121921"/>
                <a:gd name="connsiteX7" fmla="*/ 28322 w 53471"/>
                <a:gd name="connsiteY7" fmla="*/ 121999 h 121921"/>
                <a:gd name="connsiteX8" fmla="*/ 53735 w 53471"/>
                <a:gd name="connsiteY8" fmla="*/ 94281 h 121921"/>
                <a:gd name="connsiteX9" fmla="*/ 50911 w 53471"/>
                <a:gd name="connsiteY9" fmla="*/ 91926 h 121921"/>
                <a:gd name="connsiteX10" fmla="*/ 47558 w 53471"/>
                <a:gd name="connsiteY10" fmla="*/ 95006 h 121921"/>
                <a:gd name="connsiteX11" fmla="*/ 28852 w 53471"/>
                <a:gd name="connsiteY11" fmla="*/ 116926 h 121921"/>
                <a:gd name="connsiteX12" fmla="*/ 24440 w 53471"/>
                <a:gd name="connsiteY12" fmla="*/ 110586 h 121921"/>
                <a:gd name="connsiteX13" fmla="*/ 27263 w 53471"/>
                <a:gd name="connsiteY13" fmla="*/ 98991 h 121921"/>
                <a:gd name="connsiteX14" fmla="*/ 32911 w 53471"/>
                <a:gd name="connsiteY14" fmla="*/ 84498 h 121921"/>
                <a:gd name="connsiteX15" fmla="*/ 41558 w 53471"/>
                <a:gd name="connsiteY15" fmla="*/ 61491 h 121921"/>
                <a:gd name="connsiteX16" fmla="*/ 42617 w 53471"/>
                <a:gd name="connsiteY16" fmla="*/ 55694 h 121921"/>
                <a:gd name="connsiteX17" fmla="*/ 25852 w 53471"/>
                <a:gd name="connsiteY17" fmla="*/ 40295 h 121921"/>
                <a:gd name="connsiteX18" fmla="*/ 263 w 53471"/>
                <a:gd name="connsiteY18" fmla="*/ 68013 h 121921"/>
                <a:gd name="connsiteX19" fmla="*/ 3263 w 53471"/>
                <a:gd name="connsiteY19" fmla="*/ 70368 h 121921"/>
                <a:gd name="connsiteX20" fmla="*/ 6439 w 53471"/>
                <a:gd name="connsiteY20" fmla="*/ 67469 h 121921"/>
                <a:gd name="connsiteX21" fmla="*/ 25322 w 53471"/>
                <a:gd name="connsiteY21" fmla="*/ 45368 h 121921"/>
                <a:gd name="connsiteX22" fmla="*/ 29734 w 53471"/>
                <a:gd name="connsiteY22" fmla="*/ 51708 h 121921"/>
                <a:gd name="connsiteX23" fmla="*/ 24263 w 53471"/>
                <a:gd name="connsiteY23" fmla="*/ 69824 h 121921"/>
                <a:gd name="connsiteX24" fmla="*/ 13145 w 53471"/>
                <a:gd name="connsiteY24" fmla="*/ 98991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71" h="121921">
                  <a:moveTo>
                    <a:pt x="49146" y="6961"/>
                  </a:moveTo>
                  <a:cubicBezTo>
                    <a:pt x="49146" y="4063"/>
                    <a:pt x="47029" y="77"/>
                    <a:pt x="42087" y="77"/>
                  </a:cubicBezTo>
                  <a:cubicBezTo>
                    <a:pt x="37322" y="77"/>
                    <a:pt x="32205" y="4787"/>
                    <a:pt x="32205" y="10041"/>
                  </a:cubicBezTo>
                  <a:cubicBezTo>
                    <a:pt x="32205" y="13121"/>
                    <a:pt x="34499" y="16925"/>
                    <a:pt x="39264" y="16925"/>
                  </a:cubicBezTo>
                  <a:cubicBezTo>
                    <a:pt x="44381" y="16925"/>
                    <a:pt x="49146" y="11853"/>
                    <a:pt x="49146" y="6961"/>
                  </a:cubicBezTo>
                  <a:close/>
                  <a:moveTo>
                    <a:pt x="13145" y="98991"/>
                  </a:moveTo>
                  <a:cubicBezTo>
                    <a:pt x="12439" y="101346"/>
                    <a:pt x="11557" y="103520"/>
                    <a:pt x="11557" y="106600"/>
                  </a:cubicBezTo>
                  <a:cubicBezTo>
                    <a:pt x="11557" y="115115"/>
                    <a:pt x="18616" y="121999"/>
                    <a:pt x="28322" y="121999"/>
                  </a:cubicBezTo>
                  <a:cubicBezTo>
                    <a:pt x="45970" y="121999"/>
                    <a:pt x="53735" y="96999"/>
                    <a:pt x="53735" y="94281"/>
                  </a:cubicBezTo>
                  <a:cubicBezTo>
                    <a:pt x="53735" y="91926"/>
                    <a:pt x="51440" y="91926"/>
                    <a:pt x="50911" y="91926"/>
                  </a:cubicBezTo>
                  <a:cubicBezTo>
                    <a:pt x="48440" y="91926"/>
                    <a:pt x="48264" y="93013"/>
                    <a:pt x="47558" y="95006"/>
                  </a:cubicBezTo>
                  <a:cubicBezTo>
                    <a:pt x="43499" y="109499"/>
                    <a:pt x="35734" y="116926"/>
                    <a:pt x="28852" y="116926"/>
                  </a:cubicBezTo>
                  <a:cubicBezTo>
                    <a:pt x="25322" y="116926"/>
                    <a:pt x="24440" y="114571"/>
                    <a:pt x="24440" y="110586"/>
                  </a:cubicBezTo>
                  <a:cubicBezTo>
                    <a:pt x="24440" y="106419"/>
                    <a:pt x="25675" y="102977"/>
                    <a:pt x="27263" y="98991"/>
                  </a:cubicBezTo>
                  <a:cubicBezTo>
                    <a:pt x="29028" y="94100"/>
                    <a:pt x="30969" y="89209"/>
                    <a:pt x="32911" y="84498"/>
                  </a:cubicBezTo>
                  <a:cubicBezTo>
                    <a:pt x="34499" y="80151"/>
                    <a:pt x="40852" y="63665"/>
                    <a:pt x="41558" y="61491"/>
                  </a:cubicBezTo>
                  <a:cubicBezTo>
                    <a:pt x="42087" y="59679"/>
                    <a:pt x="42617" y="57505"/>
                    <a:pt x="42617" y="55694"/>
                  </a:cubicBezTo>
                  <a:cubicBezTo>
                    <a:pt x="42617" y="47179"/>
                    <a:pt x="35558" y="40295"/>
                    <a:pt x="25852" y="40295"/>
                  </a:cubicBezTo>
                  <a:cubicBezTo>
                    <a:pt x="8381" y="40295"/>
                    <a:pt x="263" y="64933"/>
                    <a:pt x="263" y="68013"/>
                  </a:cubicBezTo>
                  <a:cubicBezTo>
                    <a:pt x="263" y="70368"/>
                    <a:pt x="2733" y="70368"/>
                    <a:pt x="3263" y="70368"/>
                  </a:cubicBezTo>
                  <a:cubicBezTo>
                    <a:pt x="5733" y="70368"/>
                    <a:pt x="5910" y="69462"/>
                    <a:pt x="6439" y="67469"/>
                  </a:cubicBezTo>
                  <a:cubicBezTo>
                    <a:pt x="11028" y="51889"/>
                    <a:pt x="18793" y="45368"/>
                    <a:pt x="25322" y="45368"/>
                  </a:cubicBezTo>
                  <a:cubicBezTo>
                    <a:pt x="28146" y="45368"/>
                    <a:pt x="29734" y="46817"/>
                    <a:pt x="29734" y="51708"/>
                  </a:cubicBezTo>
                  <a:cubicBezTo>
                    <a:pt x="29734" y="55875"/>
                    <a:pt x="28675" y="58592"/>
                    <a:pt x="24263" y="69824"/>
                  </a:cubicBezTo>
                  <a:lnTo>
                    <a:pt x="13145" y="9899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66" name="Picture 65" descr="A blue curved line in a black background&#10;&#10;Description automatically generated">
            <a:extLst>
              <a:ext uri="{FF2B5EF4-FFF2-40B4-BE49-F238E27FC236}">
                <a16:creationId xmlns:a16="http://schemas.microsoft.com/office/drawing/2014/main" id="{BD1F83DE-17C6-B573-93DF-54C7863B1C38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7"/>
              </a:ext>
            </a:extLst>
          </a:blip>
          <a:stretch>
            <a:fillRect/>
          </a:stretch>
        </p:blipFill>
        <p:spPr>
          <a:xfrm>
            <a:off x="8820750" y="3822907"/>
            <a:ext cx="3071812" cy="961837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2988E29-9943-9D8B-19D9-274F95427E5F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  <a:ext uri="{837473B0-CC2E-450A-ABE3-18F120FF3D39}">
                <a1611:picAttrSrcUrl xmlns:a1611="http://schemas.microsoft.com/office/drawing/2016/11/main" r:id="rId120"/>
              </a:ext>
            </a:extLst>
          </a:blip>
          <a:stretch>
            <a:fillRect/>
          </a:stretch>
        </p:blipFill>
        <p:spPr>
          <a:xfrm>
            <a:off x="9142388" y="2349099"/>
            <a:ext cx="2286000" cy="1447800"/>
          </a:xfrm>
          <a:prstGeom prst="rect">
            <a:avLst/>
          </a:prstGeom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08C443E-BE51-58AF-B95B-08E8CF6BF1DC}"/>
              </a:ext>
            </a:extLst>
          </p:cNvPr>
          <p:cNvCxnSpPr/>
          <p:nvPr/>
        </p:nvCxnSpPr>
        <p:spPr>
          <a:xfrm flipV="1">
            <a:off x="3855504" y="2882225"/>
            <a:ext cx="4581330" cy="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ABC1119-E4BF-4889-966F-ED06A379860A}"/>
              </a:ext>
            </a:extLst>
          </p:cNvPr>
          <p:cNvCxnSpPr/>
          <p:nvPr/>
        </p:nvCxnSpPr>
        <p:spPr>
          <a:xfrm flipV="1">
            <a:off x="3855504" y="4263137"/>
            <a:ext cx="4581330" cy="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2" name="Group 641" descr="\documentclass{article}&#10;\usepackage{amsmath}&#10;\usepackage{amssymb}&#10;\pagestyle{empty}&#10;\begin{document}&#10;&#10;$$\lambda L_2(w) \propto -\log \prod_i \mathcal{N}(w_i:0,\sigma^2)=-\sum_{i=1}^{n} &#10;\log(\frac{1}{\sqrt{2\pi}}\frac{1}{\sigma^2} \exp \left( -\frac{w_i^2}{2\sigma^2} \right)) = $$&#10;&#10;\end{document}" title="IguanaTex Vector Display">
            <a:extLst>
              <a:ext uri="{FF2B5EF4-FFF2-40B4-BE49-F238E27FC236}">
                <a16:creationId xmlns:a16="http://schemas.microsoft.com/office/drawing/2014/main" id="{B5533A19-4167-0034-2068-F9059D69F98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955800" y="5041900"/>
            <a:ext cx="7678294" cy="703855"/>
            <a:chOff x="4053119" y="6962729"/>
            <a:chExt cx="7678294" cy="703855"/>
          </a:xfrm>
        </p:grpSpPr>
        <p:sp>
          <p:nvSpPr>
            <p:cNvPr id="634" name="Freeform 633">
              <a:extLst>
                <a:ext uri="{FF2B5EF4-FFF2-40B4-BE49-F238E27FC236}">
                  <a16:creationId xmlns:a16="http://schemas.microsoft.com/office/drawing/2014/main" id="{8542754A-2F5B-6752-7426-3D47A5D3179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053119" y="7184405"/>
              <a:ext cx="125321" cy="181246"/>
            </a:xfrm>
            <a:custGeom>
              <a:avLst/>
              <a:gdLst>
                <a:gd name="connsiteX0" fmla="*/ 77047 w 125321"/>
                <a:gd name="connsiteY0" fmla="*/ 103147 h 181246"/>
                <a:gd name="connsiteX1" fmla="*/ 103630 w 125321"/>
                <a:gd name="connsiteY1" fmla="*/ 175184 h 181246"/>
                <a:gd name="connsiteX2" fmla="*/ 117049 w 125321"/>
                <a:gd name="connsiteY2" fmla="*/ 180824 h 181246"/>
                <a:gd name="connsiteX3" fmla="*/ 122619 w 125321"/>
                <a:gd name="connsiteY3" fmla="*/ 180824 h 181246"/>
                <a:gd name="connsiteX4" fmla="*/ 125403 w 125321"/>
                <a:gd name="connsiteY4" fmla="*/ 178261 h 181246"/>
                <a:gd name="connsiteX5" fmla="*/ 124138 w 125321"/>
                <a:gd name="connsiteY5" fmla="*/ 175953 h 181246"/>
                <a:gd name="connsiteX6" fmla="*/ 118315 w 125321"/>
                <a:gd name="connsiteY6" fmla="*/ 164161 h 181246"/>
                <a:gd name="connsiteX7" fmla="*/ 66667 w 125321"/>
                <a:gd name="connsiteY7" fmla="*/ 18292 h 181246"/>
                <a:gd name="connsiteX8" fmla="*/ 35780 w 125321"/>
                <a:gd name="connsiteY8" fmla="*/ 90 h 181246"/>
                <a:gd name="connsiteX9" fmla="*/ 31222 w 125321"/>
                <a:gd name="connsiteY9" fmla="*/ 2910 h 181246"/>
                <a:gd name="connsiteX10" fmla="*/ 33501 w 125321"/>
                <a:gd name="connsiteY10" fmla="*/ 5474 h 181246"/>
                <a:gd name="connsiteX11" fmla="*/ 49957 w 125321"/>
                <a:gd name="connsiteY11" fmla="*/ 25983 h 181246"/>
                <a:gd name="connsiteX12" fmla="*/ 74515 w 125321"/>
                <a:gd name="connsiteY12" fmla="*/ 95713 h 181246"/>
                <a:gd name="connsiteX13" fmla="*/ 4639 w 125321"/>
                <a:gd name="connsiteY13" fmla="*/ 165955 h 181246"/>
                <a:gd name="connsiteX14" fmla="*/ 82 w 125321"/>
                <a:gd name="connsiteY14" fmla="*/ 173903 h 181246"/>
                <a:gd name="connsiteX15" fmla="*/ 7677 w 125321"/>
                <a:gd name="connsiteY15" fmla="*/ 181337 h 181246"/>
                <a:gd name="connsiteX16" fmla="*/ 16032 w 125321"/>
                <a:gd name="connsiteY16" fmla="*/ 175953 h 181246"/>
                <a:gd name="connsiteX17" fmla="*/ 77047 w 125321"/>
                <a:gd name="connsiteY17" fmla="*/ 103147 h 18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321" h="181246">
                  <a:moveTo>
                    <a:pt x="77047" y="103147"/>
                  </a:moveTo>
                  <a:cubicBezTo>
                    <a:pt x="87427" y="130065"/>
                    <a:pt x="99580" y="169288"/>
                    <a:pt x="103630" y="175184"/>
                  </a:cubicBezTo>
                  <a:cubicBezTo>
                    <a:pt x="107681" y="180824"/>
                    <a:pt x="110213" y="180824"/>
                    <a:pt x="117049" y="180824"/>
                  </a:cubicBezTo>
                  <a:lnTo>
                    <a:pt x="122619" y="180824"/>
                  </a:lnTo>
                  <a:cubicBezTo>
                    <a:pt x="125150" y="180568"/>
                    <a:pt x="125403" y="179030"/>
                    <a:pt x="125403" y="178261"/>
                  </a:cubicBezTo>
                  <a:cubicBezTo>
                    <a:pt x="125403" y="177492"/>
                    <a:pt x="124897" y="176979"/>
                    <a:pt x="124138" y="175953"/>
                  </a:cubicBezTo>
                  <a:cubicBezTo>
                    <a:pt x="121606" y="173134"/>
                    <a:pt x="120087" y="169288"/>
                    <a:pt x="118315" y="164161"/>
                  </a:cubicBezTo>
                  <a:lnTo>
                    <a:pt x="66667" y="18292"/>
                  </a:lnTo>
                  <a:cubicBezTo>
                    <a:pt x="61350" y="3423"/>
                    <a:pt x="47679" y="90"/>
                    <a:pt x="35780" y="90"/>
                  </a:cubicBezTo>
                  <a:cubicBezTo>
                    <a:pt x="34514" y="90"/>
                    <a:pt x="31222" y="90"/>
                    <a:pt x="31222" y="2910"/>
                  </a:cubicBezTo>
                  <a:cubicBezTo>
                    <a:pt x="31222" y="4961"/>
                    <a:pt x="33248" y="5474"/>
                    <a:pt x="33501" y="5474"/>
                  </a:cubicBezTo>
                  <a:cubicBezTo>
                    <a:pt x="41856" y="7012"/>
                    <a:pt x="43628" y="8550"/>
                    <a:pt x="49957" y="25983"/>
                  </a:cubicBezTo>
                  <a:lnTo>
                    <a:pt x="74515" y="95713"/>
                  </a:lnTo>
                  <a:lnTo>
                    <a:pt x="4639" y="165955"/>
                  </a:lnTo>
                  <a:cubicBezTo>
                    <a:pt x="1601" y="169032"/>
                    <a:pt x="82" y="170570"/>
                    <a:pt x="82" y="173903"/>
                  </a:cubicBezTo>
                  <a:cubicBezTo>
                    <a:pt x="82" y="178261"/>
                    <a:pt x="3626" y="181337"/>
                    <a:pt x="7677" y="181337"/>
                  </a:cubicBezTo>
                  <a:cubicBezTo>
                    <a:pt x="11728" y="181337"/>
                    <a:pt x="14007" y="178517"/>
                    <a:pt x="16032" y="175953"/>
                  </a:cubicBezTo>
                  <a:lnTo>
                    <a:pt x="77047" y="103147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F9D626FC-9B82-36BD-6FB7-07BF3A0AC7E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197261" y="7187225"/>
              <a:ext cx="152917" cy="175094"/>
            </a:xfrm>
            <a:custGeom>
              <a:avLst/>
              <a:gdLst>
                <a:gd name="connsiteX0" fmla="*/ 84901 w 152917"/>
                <a:gd name="connsiteY0" fmla="*/ 20086 h 175094"/>
                <a:gd name="connsiteX1" fmla="*/ 111738 w 152917"/>
                <a:gd name="connsiteY1" fmla="*/ 8037 h 175094"/>
                <a:gd name="connsiteX2" fmla="*/ 121358 w 152917"/>
                <a:gd name="connsiteY2" fmla="*/ 3166 h 175094"/>
                <a:gd name="connsiteX3" fmla="*/ 117308 w 152917"/>
                <a:gd name="connsiteY3" fmla="*/ 90 h 175094"/>
                <a:gd name="connsiteX4" fmla="*/ 79838 w 152917"/>
                <a:gd name="connsiteY4" fmla="*/ 859 h 175094"/>
                <a:gd name="connsiteX5" fmla="*/ 46166 w 152917"/>
                <a:gd name="connsiteY5" fmla="*/ 90 h 175094"/>
                <a:gd name="connsiteX6" fmla="*/ 41355 w 152917"/>
                <a:gd name="connsiteY6" fmla="*/ 5217 h 175094"/>
                <a:gd name="connsiteX7" fmla="*/ 48444 w 152917"/>
                <a:gd name="connsiteY7" fmla="*/ 8037 h 175094"/>
                <a:gd name="connsiteX8" fmla="*/ 58065 w 152917"/>
                <a:gd name="connsiteY8" fmla="*/ 8550 h 175094"/>
                <a:gd name="connsiteX9" fmla="*/ 64901 w 152917"/>
                <a:gd name="connsiteY9" fmla="*/ 12652 h 175094"/>
                <a:gd name="connsiteX10" fmla="*/ 63888 w 152917"/>
                <a:gd name="connsiteY10" fmla="*/ 17523 h 175094"/>
                <a:gd name="connsiteX11" fmla="*/ 29962 w 152917"/>
                <a:gd name="connsiteY11" fmla="*/ 155188 h 175094"/>
                <a:gd name="connsiteX12" fmla="*/ 6924 w 152917"/>
                <a:gd name="connsiteY12" fmla="*/ 167237 h 175094"/>
                <a:gd name="connsiteX13" fmla="*/ 88 w 152917"/>
                <a:gd name="connsiteY13" fmla="*/ 172364 h 175094"/>
                <a:gd name="connsiteX14" fmla="*/ 6924 w 152917"/>
                <a:gd name="connsiteY14" fmla="*/ 175184 h 175094"/>
                <a:gd name="connsiteX15" fmla="*/ 124143 w 152917"/>
                <a:gd name="connsiteY15" fmla="*/ 175184 h 175094"/>
                <a:gd name="connsiteX16" fmla="*/ 131992 w 152917"/>
                <a:gd name="connsiteY16" fmla="*/ 170826 h 175094"/>
                <a:gd name="connsiteX17" fmla="*/ 151993 w 152917"/>
                <a:gd name="connsiteY17" fmla="*/ 115452 h 175094"/>
                <a:gd name="connsiteX18" fmla="*/ 153005 w 152917"/>
                <a:gd name="connsiteY18" fmla="*/ 111863 h 175094"/>
                <a:gd name="connsiteX19" fmla="*/ 149967 w 152917"/>
                <a:gd name="connsiteY19" fmla="*/ 109043 h 175094"/>
                <a:gd name="connsiteX20" fmla="*/ 145663 w 152917"/>
                <a:gd name="connsiteY20" fmla="*/ 114427 h 175094"/>
                <a:gd name="connsiteX21" fmla="*/ 82116 w 152917"/>
                <a:gd name="connsiteY21" fmla="*/ 167237 h 175094"/>
                <a:gd name="connsiteX22" fmla="*/ 58318 w 152917"/>
                <a:gd name="connsiteY22" fmla="*/ 167237 h 175094"/>
                <a:gd name="connsiteX23" fmla="*/ 52748 w 152917"/>
                <a:gd name="connsiteY23" fmla="*/ 166981 h 175094"/>
                <a:gd name="connsiteX24" fmla="*/ 49457 w 152917"/>
                <a:gd name="connsiteY24" fmla="*/ 164417 h 175094"/>
                <a:gd name="connsiteX25" fmla="*/ 50723 w 152917"/>
                <a:gd name="connsiteY25" fmla="*/ 158521 h 175094"/>
                <a:gd name="connsiteX26" fmla="*/ 84901 w 152917"/>
                <a:gd name="connsiteY26" fmla="*/ 20086 h 17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917" h="175094">
                  <a:moveTo>
                    <a:pt x="84901" y="20086"/>
                  </a:moveTo>
                  <a:cubicBezTo>
                    <a:pt x="87180" y="10857"/>
                    <a:pt x="87939" y="8037"/>
                    <a:pt x="111738" y="8037"/>
                  </a:cubicBezTo>
                  <a:cubicBezTo>
                    <a:pt x="119333" y="8037"/>
                    <a:pt x="121358" y="8037"/>
                    <a:pt x="121358" y="3166"/>
                  </a:cubicBezTo>
                  <a:cubicBezTo>
                    <a:pt x="121358" y="90"/>
                    <a:pt x="118574" y="90"/>
                    <a:pt x="117308" y="90"/>
                  </a:cubicBezTo>
                  <a:cubicBezTo>
                    <a:pt x="108953" y="90"/>
                    <a:pt x="88193" y="859"/>
                    <a:pt x="79838" y="859"/>
                  </a:cubicBezTo>
                  <a:cubicBezTo>
                    <a:pt x="72243" y="859"/>
                    <a:pt x="53761" y="90"/>
                    <a:pt x="46166" y="90"/>
                  </a:cubicBezTo>
                  <a:cubicBezTo>
                    <a:pt x="44393" y="90"/>
                    <a:pt x="41355" y="90"/>
                    <a:pt x="41355" y="5217"/>
                  </a:cubicBezTo>
                  <a:cubicBezTo>
                    <a:pt x="41355" y="8037"/>
                    <a:pt x="43634" y="8037"/>
                    <a:pt x="48444" y="8037"/>
                  </a:cubicBezTo>
                  <a:cubicBezTo>
                    <a:pt x="48951" y="8037"/>
                    <a:pt x="53761" y="8037"/>
                    <a:pt x="58065" y="8550"/>
                  </a:cubicBezTo>
                  <a:cubicBezTo>
                    <a:pt x="62622" y="9063"/>
                    <a:pt x="64901" y="9319"/>
                    <a:pt x="64901" y="12652"/>
                  </a:cubicBezTo>
                  <a:cubicBezTo>
                    <a:pt x="64901" y="13677"/>
                    <a:pt x="64647" y="14446"/>
                    <a:pt x="63888" y="17523"/>
                  </a:cubicBezTo>
                  <a:lnTo>
                    <a:pt x="29962" y="155188"/>
                  </a:lnTo>
                  <a:cubicBezTo>
                    <a:pt x="27431" y="165186"/>
                    <a:pt x="26924" y="167237"/>
                    <a:pt x="6924" y="167237"/>
                  </a:cubicBezTo>
                  <a:cubicBezTo>
                    <a:pt x="2620" y="167237"/>
                    <a:pt x="88" y="167237"/>
                    <a:pt x="88" y="172364"/>
                  </a:cubicBezTo>
                  <a:cubicBezTo>
                    <a:pt x="88" y="175184"/>
                    <a:pt x="2366" y="175184"/>
                    <a:pt x="6924" y="175184"/>
                  </a:cubicBezTo>
                  <a:lnTo>
                    <a:pt x="124143" y="175184"/>
                  </a:lnTo>
                  <a:cubicBezTo>
                    <a:pt x="130220" y="175184"/>
                    <a:pt x="130473" y="175184"/>
                    <a:pt x="131992" y="170826"/>
                  </a:cubicBezTo>
                  <a:lnTo>
                    <a:pt x="151993" y="115452"/>
                  </a:lnTo>
                  <a:cubicBezTo>
                    <a:pt x="153005" y="112632"/>
                    <a:pt x="153005" y="112120"/>
                    <a:pt x="153005" y="111863"/>
                  </a:cubicBezTo>
                  <a:cubicBezTo>
                    <a:pt x="153005" y="110838"/>
                    <a:pt x="152246" y="109043"/>
                    <a:pt x="149967" y="109043"/>
                  </a:cubicBezTo>
                  <a:cubicBezTo>
                    <a:pt x="147689" y="109043"/>
                    <a:pt x="147435" y="110325"/>
                    <a:pt x="145663" y="114427"/>
                  </a:cubicBezTo>
                  <a:cubicBezTo>
                    <a:pt x="137055" y="138012"/>
                    <a:pt x="125916" y="167237"/>
                    <a:pt x="82116" y="167237"/>
                  </a:cubicBezTo>
                  <a:lnTo>
                    <a:pt x="58318" y="167237"/>
                  </a:lnTo>
                  <a:cubicBezTo>
                    <a:pt x="54774" y="167237"/>
                    <a:pt x="54267" y="167237"/>
                    <a:pt x="52748" y="166981"/>
                  </a:cubicBezTo>
                  <a:cubicBezTo>
                    <a:pt x="50216" y="166725"/>
                    <a:pt x="49457" y="166468"/>
                    <a:pt x="49457" y="164417"/>
                  </a:cubicBezTo>
                  <a:cubicBezTo>
                    <a:pt x="49457" y="163648"/>
                    <a:pt x="49457" y="163135"/>
                    <a:pt x="50723" y="158521"/>
                  </a:cubicBezTo>
                  <a:lnTo>
                    <a:pt x="84901" y="20086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36" name="Freeform 635">
              <a:extLst>
                <a:ext uri="{FF2B5EF4-FFF2-40B4-BE49-F238E27FC236}">
                  <a16:creationId xmlns:a16="http://schemas.microsoft.com/office/drawing/2014/main" id="{0044DF49-C0CE-8241-63D1-9B99C01775C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370852" y="7281617"/>
              <a:ext cx="78332" cy="119156"/>
            </a:xfrm>
            <a:custGeom>
              <a:avLst/>
              <a:gdLst>
                <a:gd name="connsiteX0" fmla="*/ 78427 w 78332"/>
                <a:gd name="connsiteY0" fmla="*/ 86588 h 119156"/>
                <a:gd name="connsiteX1" fmla="*/ 72401 w 78332"/>
                <a:gd name="connsiteY1" fmla="*/ 86588 h 119156"/>
                <a:gd name="connsiteX2" fmla="*/ 67793 w 78332"/>
                <a:gd name="connsiteY2" fmla="*/ 102918 h 119156"/>
                <a:gd name="connsiteX3" fmla="*/ 50248 w 78332"/>
                <a:gd name="connsiteY3" fmla="*/ 103995 h 119156"/>
                <a:gd name="connsiteX4" fmla="*/ 17640 w 78332"/>
                <a:gd name="connsiteY4" fmla="*/ 103995 h 119156"/>
                <a:gd name="connsiteX5" fmla="*/ 53084 w 78332"/>
                <a:gd name="connsiteY5" fmla="*/ 73847 h 119156"/>
                <a:gd name="connsiteX6" fmla="*/ 78427 w 78332"/>
                <a:gd name="connsiteY6" fmla="*/ 35085 h 119156"/>
                <a:gd name="connsiteX7" fmla="*/ 36957 w 78332"/>
                <a:gd name="connsiteY7" fmla="*/ 92 h 119156"/>
                <a:gd name="connsiteX8" fmla="*/ 95 w 78332"/>
                <a:gd name="connsiteY8" fmla="*/ 32214 h 119156"/>
                <a:gd name="connsiteX9" fmla="*/ 9487 w 78332"/>
                <a:gd name="connsiteY9" fmla="*/ 42263 h 119156"/>
                <a:gd name="connsiteX10" fmla="*/ 18880 w 78332"/>
                <a:gd name="connsiteY10" fmla="*/ 32752 h 119156"/>
                <a:gd name="connsiteX11" fmla="*/ 8424 w 78332"/>
                <a:gd name="connsiteY11" fmla="*/ 23241 h 119156"/>
                <a:gd name="connsiteX12" fmla="*/ 34298 w 78332"/>
                <a:gd name="connsiteY12" fmla="*/ 6552 h 119156"/>
                <a:gd name="connsiteX13" fmla="*/ 61236 w 78332"/>
                <a:gd name="connsiteY13" fmla="*/ 35085 h 119156"/>
                <a:gd name="connsiteX14" fmla="*/ 44577 w 78332"/>
                <a:gd name="connsiteY14" fmla="*/ 69540 h 119156"/>
                <a:gd name="connsiteX15" fmla="*/ 1867 w 78332"/>
                <a:gd name="connsiteY15" fmla="*/ 112249 h 119156"/>
                <a:gd name="connsiteX16" fmla="*/ 95 w 78332"/>
                <a:gd name="connsiteY16" fmla="*/ 119248 h 119156"/>
                <a:gd name="connsiteX17" fmla="*/ 73110 w 78332"/>
                <a:gd name="connsiteY17" fmla="*/ 119248 h 119156"/>
                <a:gd name="connsiteX18" fmla="*/ 78427 w 78332"/>
                <a:gd name="connsiteY18" fmla="*/ 86588 h 1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32" h="119156">
                  <a:moveTo>
                    <a:pt x="78427" y="86588"/>
                  </a:moveTo>
                  <a:lnTo>
                    <a:pt x="72401" y="86588"/>
                  </a:lnTo>
                  <a:cubicBezTo>
                    <a:pt x="71870" y="90536"/>
                    <a:pt x="70097" y="101123"/>
                    <a:pt x="67793" y="102918"/>
                  </a:cubicBezTo>
                  <a:cubicBezTo>
                    <a:pt x="66376" y="103995"/>
                    <a:pt x="52730" y="103995"/>
                    <a:pt x="50248" y="103995"/>
                  </a:cubicBezTo>
                  <a:lnTo>
                    <a:pt x="17640" y="103995"/>
                  </a:lnTo>
                  <a:cubicBezTo>
                    <a:pt x="36248" y="87306"/>
                    <a:pt x="42451" y="82281"/>
                    <a:pt x="53084" y="73847"/>
                  </a:cubicBezTo>
                  <a:cubicBezTo>
                    <a:pt x="66198" y="63259"/>
                    <a:pt x="78427" y="52133"/>
                    <a:pt x="78427" y="35085"/>
                  </a:cubicBezTo>
                  <a:cubicBezTo>
                    <a:pt x="78427" y="13371"/>
                    <a:pt x="59641" y="92"/>
                    <a:pt x="36957" y="92"/>
                  </a:cubicBezTo>
                  <a:cubicBezTo>
                    <a:pt x="14981" y="92"/>
                    <a:pt x="95" y="15704"/>
                    <a:pt x="95" y="32214"/>
                  </a:cubicBezTo>
                  <a:cubicBezTo>
                    <a:pt x="95" y="41366"/>
                    <a:pt x="7715" y="42263"/>
                    <a:pt x="9487" y="42263"/>
                  </a:cubicBezTo>
                  <a:cubicBezTo>
                    <a:pt x="13741" y="42263"/>
                    <a:pt x="18880" y="39212"/>
                    <a:pt x="18880" y="32752"/>
                  </a:cubicBezTo>
                  <a:cubicBezTo>
                    <a:pt x="18880" y="29522"/>
                    <a:pt x="17640" y="23241"/>
                    <a:pt x="8424" y="23241"/>
                  </a:cubicBezTo>
                  <a:cubicBezTo>
                    <a:pt x="13918" y="10500"/>
                    <a:pt x="25969" y="6552"/>
                    <a:pt x="34298" y="6552"/>
                  </a:cubicBezTo>
                  <a:cubicBezTo>
                    <a:pt x="52021" y="6552"/>
                    <a:pt x="61236" y="20549"/>
                    <a:pt x="61236" y="35085"/>
                  </a:cubicBezTo>
                  <a:cubicBezTo>
                    <a:pt x="61236" y="50697"/>
                    <a:pt x="50248" y="63079"/>
                    <a:pt x="44577" y="69540"/>
                  </a:cubicBezTo>
                  <a:lnTo>
                    <a:pt x="1867" y="112249"/>
                  </a:lnTo>
                  <a:cubicBezTo>
                    <a:pt x="95" y="113864"/>
                    <a:pt x="95" y="114223"/>
                    <a:pt x="95" y="119248"/>
                  </a:cubicBezTo>
                  <a:lnTo>
                    <a:pt x="73110" y="119248"/>
                  </a:lnTo>
                  <a:lnTo>
                    <a:pt x="78427" y="86588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37" name="Freeform 636">
              <a:extLst>
                <a:ext uri="{FF2B5EF4-FFF2-40B4-BE49-F238E27FC236}">
                  <a16:creationId xmlns:a16="http://schemas.microsoft.com/office/drawing/2014/main" id="{A637BAA2-A18D-46C9-10D6-D45929C5416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498328" y="7170049"/>
              <a:ext cx="58736" cy="256360"/>
            </a:xfrm>
            <a:custGeom>
              <a:avLst/>
              <a:gdLst>
                <a:gd name="connsiteX0" fmla="*/ 58836 w 58736"/>
                <a:gd name="connsiteY0" fmla="*/ 253887 h 256360"/>
                <a:gd name="connsiteX1" fmla="*/ 54532 w 58736"/>
                <a:gd name="connsiteY1" fmla="*/ 248247 h 256360"/>
                <a:gd name="connsiteX2" fmla="*/ 14783 w 58736"/>
                <a:gd name="connsiteY2" fmla="*/ 128270 h 256360"/>
                <a:gd name="connsiteX3" fmla="*/ 55544 w 58736"/>
                <a:gd name="connsiteY3" fmla="*/ 7012 h 256360"/>
                <a:gd name="connsiteX4" fmla="*/ 58836 w 58736"/>
                <a:gd name="connsiteY4" fmla="*/ 2654 h 256360"/>
                <a:gd name="connsiteX5" fmla="*/ 56304 w 58736"/>
                <a:gd name="connsiteY5" fmla="*/ 90 h 256360"/>
                <a:gd name="connsiteX6" fmla="*/ 16049 w 58736"/>
                <a:gd name="connsiteY6" fmla="*/ 50080 h 256360"/>
                <a:gd name="connsiteX7" fmla="*/ 99 w 58736"/>
                <a:gd name="connsiteY7" fmla="*/ 128270 h 256360"/>
                <a:gd name="connsiteX8" fmla="*/ 16809 w 58736"/>
                <a:gd name="connsiteY8" fmla="*/ 208255 h 256360"/>
                <a:gd name="connsiteX9" fmla="*/ 56304 w 58736"/>
                <a:gd name="connsiteY9" fmla="*/ 256451 h 256360"/>
                <a:gd name="connsiteX10" fmla="*/ 58836 w 58736"/>
                <a:gd name="connsiteY10" fmla="*/ 253887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6" h="256360">
                  <a:moveTo>
                    <a:pt x="58836" y="253887"/>
                  </a:moveTo>
                  <a:cubicBezTo>
                    <a:pt x="58836" y="253118"/>
                    <a:pt x="58836" y="252605"/>
                    <a:pt x="54532" y="248247"/>
                  </a:cubicBezTo>
                  <a:cubicBezTo>
                    <a:pt x="22885" y="215946"/>
                    <a:pt x="14783" y="167494"/>
                    <a:pt x="14783" y="128270"/>
                  </a:cubicBezTo>
                  <a:cubicBezTo>
                    <a:pt x="14783" y="83664"/>
                    <a:pt x="24404" y="39057"/>
                    <a:pt x="55544" y="7012"/>
                  </a:cubicBezTo>
                  <a:cubicBezTo>
                    <a:pt x="58836" y="3936"/>
                    <a:pt x="58836" y="3423"/>
                    <a:pt x="58836" y="2654"/>
                  </a:cubicBezTo>
                  <a:cubicBezTo>
                    <a:pt x="58836" y="859"/>
                    <a:pt x="57823" y="90"/>
                    <a:pt x="56304" y="90"/>
                  </a:cubicBezTo>
                  <a:cubicBezTo>
                    <a:pt x="53772" y="90"/>
                    <a:pt x="30986" y="17523"/>
                    <a:pt x="16049" y="50080"/>
                  </a:cubicBezTo>
                  <a:cubicBezTo>
                    <a:pt x="3137" y="78280"/>
                    <a:pt x="99" y="106736"/>
                    <a:pt x="99" y="128270"/>
                  </a:cubicBezTo>
                  <a:cubicBezTo>
                    <a:pt x="99" y="148267"/>
                    <a:pt x="2884" y="179286"/>
                    <a:pt x="16809" y="208255"/>
                  </a:cubicBezTo>
                  <a:cubicBezTo>
                    <a:pt x="31999" y="239787"/>
                    <a:pt x="53772" y="256451"/>
                    <a:pt x="56304" y="256451"/>
                  </a:cubicBezTo>
                  <a:cubicBezTo>
                    <a:pt x="57823" y="256451"/>
                    <a:pt x="58836" y="255682"/>
                    <a:pt x="58836" y="253887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38" name="Freeform 637">
              <a:extLst>
                <a:ext uri="{FF2B5EF4-FFF2-40B4-BE49-F238E27FC236}">
                  <a16:creationId xmlns:a16="http://schemas.microsoft.com/office/drawing/2014/main" id="{A1413E32-091F-FA8C-C5C7-F1FD8F3226C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579063" y="7249008"/>
              <a:ext cx="167601" cy="116131"/>
            </a:xfrm>
            <a:custGeom>
              <a:avLst/>
              <a:gdLst>
                <a:gd name="connsiteX0" fmla="*/ 109728 w 167601"/>
                <a:gd name="connsiteY0" fmla="*/ 26495 h 116131"/>
                <a:gd name="connsiteX1" fmla="*/ 113525 w 167601"/>
                <a:gd name="connsiteY1" fmla="*/ 9832 h 116131"/>
                <a:gd name="connsiteX2" fmla="*/ 106183 w 167601"/>
                <a:gd name="connsiteY2" fmla="*/ 2910 h 116131"/>
                <a:gd name="connsiteX3" fmla="*/ 96816 w 167601"/>
                <a:gd name="connsiteY3" fmla="*/ 10088 h 116131"/>
                <a:gd name="connsiteX4" fmla="*/ 82385 w 167601"/>
                <a:gd name="connsiteY4" fmla="*/ 67513 h 116131"/>
                <a:gd name="connsiteX5" fmla="*/ 80106 w 167601"/>
                <a:gd name="connsiteY5" fmla="*/ 84433 h 116131"/>
                <a:gd name="connsiteX6" fmla="*/ 80359 w 167601"/>
                <a:gd name="connsiteY6" fmla="*/ 89047 h 116131"/>
                <a:gd name="connsiteX7" fmla="*/ 57067 w 167601"/>
                <a:gd name="connsiteY7" fmla="*/ 110582 h 116131"/>
                <a:gd name="connsiteX8" fmla="*/ 36813 w 167601"/>
                <a:gd name="connsiteY8" fmla="*/ 87253 h 116131"/>
                <a:gd name="connsiteX9" fmla="*/ 49978 w 167601"/>
                <a:gd name="connsiteY9" fmla="*/ 37519 h 116131"/>
                <a:gd name="connsiteX10" fmla="*/ 54282 w 167601"/>
                <a:gd name="connsiteY10" fmla="*/ 21112 h 116131"/>
                <a:gd name="connsiteX11" fmla="*/ 33522 w 167601"/>
                <a:gd name="connsiteY11" fmla="*/ 90 h 116131"/>
                <a:gd name="connsiteX12" fmla="*/ 103 w 167601"/>
                <a:gd name="connsiteY12" fmla="*/ 39570 h 116131"/>
                <a:gd name="connsiteX13" fmla="*/ 3141 w 167601"/>
                <a:gd name="connsiteY13" fmla="*/ 42133 h 116131"/>
                <a:gd name="connsiteX14" fmla="*/ 7192 w 167601"/>
                <a:gd name="connsiteY14" fmla="*/ 37519 h 116131"/>
                <a:gd name="connsiteX15" fmla="*/ 32762 w 167601"/>
                <a:gd name="connsiteY15" fmla="*/ 5730 h 116131"/>
                <a:gd name="connsiteX16" fmla="*/ 39092 w 167601"/>
                <a:gd name="connsiteY16" fmla="*/ 14190 h 116131"/>
                <a:gd name="connsiteX17" fmla="*/ 34535 w 167601"/>
                <a:gd name="connsiteY17" fmla="*/ 32135 h 116131"/>
                <a:gd name="connsiteX18" fmla="*/ 20357 w 167601"/>
                <a:gd name="connsiteY18" fmla="*/ 83920 h 116131"/>
                <a:gd name="connsiteX19" fmla="*/ 56308 w 167601"/>
                <a:gd name="connsiteY19" fmla="*/ 116221 h 116131"/>
                <a:gd name="connsiteX20" fmla="*/ 82638 w 167601"/>
                <a:gd name="connsiteY20" fmla="*/ 98276 h 116131"/>
                <a:gd name="connsiteX21" fmla="*/ 114285 w 167601"/>
                <a:gd name="connsiteY21" fmla="*/ 116221 h 116131"/>
                <a:gd name="connsiteX22" fmla="*/ 150995 w 167601"/>
                <a:gd name="connsiteY22" fmla="*/ 84689 h 116131"/>
                <a:gd name="connsiteX23" fmla="*/ 167705 w 167601"/>
                <a:gd name="connsiteY23" fmla="*/ 18035 h 116131"/>
                <a:gd name="connsiteX24" fmla="*/ 156565 w 167601"/>
                <a:gd name="connsiteY24" fmla="*/ 90 h 116131"/>
                <a:gd name="connsiteX25" fmla="*/ 143906 w 167601"/>
                <a:gd name="connsiteY25" fmla="*/ 12395 h 116131"/>
                <a:gd name="connsiteX26" fmla="*/ 147704 w 167601"/>
                <a:gd name="connsiteY26" fmla="*/ 19317 h 116131"/>
                <a:gd name="connsiteX27" fmla="*/ 156818 w 167601"/>
                <a:gd name="connsiteY27" fmla="*/ 41108 h 116131"/>
                <a:gd name="connsiteX28" fmla="*/ 142893 w 167601"/>
                <a:gd name="connsiteY28" fmla="*/ 88022 h 116131"/>
                <a:gd name="connsiteX29" fmla="*/ 115044 w 167601"/>
                <a:gd name="connsiteY29" fmla="*/ 110582 h 116131"/>
                <a:gd name="connsiteX30" fmla="*/ 96309 w 167601"/>
                <a:gd name="connsiteY30" fmla="*/ 88278 h 116131"/>
                <a:gd name="connsiteX31" fmla="*/ 99094 w 167601"/>
                <a:gd name="connsiteY31" fmla="*/ 69564 h 116131"/>
                <a:gd name="connsiteX32" fmla="*/ 109728 w 167601"/>
                <a:gd name="connsiteY32" fmla="*/ 26495 h 1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601" h="116131">
                  <a:moveTo>
                    <a:pt x="109728" y="26495"/>
                  </a:moveTo>
                  <a:cubicBezTo>
                    <a:pt x="110993" y="20855"/>
                    <a:pt x="113525" y="11370"/>
                    <a:pt x="113525" y="9832"/>
                  </a:cubicBezTo>
                  <a:cubicBezTo>
                    <a:pt x="113525" y="5217"/>
                    <a:pt x="109981" y="2910"/>
                    <a:pt x="106183" y="2910"/>
                  </a:cubicBezTo>
                  <a:cubicBezTo>
                    <a:pt x="103145" y="2910"/>
                    <a:pt x="98588" y="4961"/>
                    <a:pt x="96816" y="10088"/>
                  </a:cubicBezTo>
                  <a:cubicBezTo>
                    <a:pt x="96056" y="11883"/>
                    <a:pt x="84157" y="60848"/>
                    <a:pt x="82385" y="67513"/>
                  </a:cubicBezTo>
                  <a:cubicBezTo>
                    <a:pt x="80612" y="75204"/>
                    <a:pt x="80106" y="79818"/>
                    <a:pt x="80106" y="84433"/>
                  </a:cubicBezTo>
                  <a:cubicBezTo>
                    <a:pt x="80106" y="87253"/>
                    <a:pt x="80106" y="87765"/>
                    <a:pt x="80359" y="89047"/>
                  </a:cubicBezTo>
                  <a:cubicBezTo>
                    <a:pt x="74536" y="102634"/>
                    <a:pt x="66941" y="110582"/>
                    <a:pt x="57067" y="110582"/>
                  </a:cubicBezTo>
                  <a:cubicBezTo>
                    <a:pt x="36813" y="110582"/>
                    <a:pt x="36813" y="91611"/>
                    <a:pt x="36813" y="87253"/>
                  </a:cubicBezTo>
                  <a:cubicBezTo>
                    <a:pt x="36813" y="79049"/>
                    <a:pt x="38079" y="69051"/>
                    <a:pt x="49978" y="37519"/>
                  </a:cubicBezTo>
                  <a:cubicBezTo>
                    <a:pt x="52763" y="29828"/>
                    <a:pt x="54282" y="26239"/>
                    <a:pt x="54282" y="21112"/>
                  </a:cubicBezTo>
                  <a:cubicBezTo>
                    <a:pt x="54282" y="9576"/>
                    <a:pt x="45928" y="90"/>
                    <a:pt x="33522" y="90"/>
                  </a:cubicBezTo>
                  <a:cubicBezTo>
                    <a:pt x="9470" y="90"/>
                    <a:pt x="103" y="37262"/>
                    <a:pt x="103" y="39570"/>
                  </a:cubicBezTo>
                  <a:cubicBezTo>
                    <a:pt x="103" y="42133"/>
                    <a:pt x="2635" y="42133"/>
                    <a:pt x="3141" y="42133"/>
                  </a:cubicBezTo>
                  <a:cubicBezTo>
                    <a:pt x="5673" y="42133"/>
                    <a:pt x="5926" y="41621"/>
                    <a:pt x="7192" y="37519"/>
                  </a:cubicBezTo>
                  <a:cubicBezTo>
                    <a:pt x="14028" y="13677"/>
                    <a:pt x="23901" y="5730"/>
                    <a:pt x="32762" y="5730"/>
                  </a:cubicBezTo>
                  <a:cubicBezTo>
                    <a:pt x="35041" y="5730"/>
                    <a:pt x="39092" y="5986"/>
                    <a:pt x="39092" y="14190"/>
                  </a:cubicBezTo>
                  <a:cubicBezTo>
                    <a:pt x="39092" y="20599"/>
                    <a:pt x="36307" y="27777"/>
                    <a:pt x="34535" y="32135"/>
                  </a:cubicBezTo>
                  <a:cubicBezTo>
                    <a:pt x="23395" y="62386"/>
                    <a:pt x="20357" y="74178"/>
                    <a:pt x="20357" y="83920"/>
                  </a:cubicBezTo>
                  <a:cubicBezTo>
                    <a:pt x="20357" y="107249"/>
                    <a:pt x="37320" y="116221"/>
                    <a:pt x="56308" y="116221"/>
                  </a:cubicBezTo>
                  <a:cubicBezTo>
                    <a:pt x="60612" y="116221"/>
                    <a:pt x="72511" y="116221"/>
                    <a:pt x="82638" y="98276"/>
                  </a:cubicBezTo>
                  <a:cubicBezTo>
                    <a:pt x="89220" y="114683"/>
                    <a:pt x="106689" y="116221"/>
                    <a:pt x="114285" y="116221"/>
                  </a:cubicBezTo>
                  <a:cubicBezTo>
                    <a:pt x="133273" y="116221"/>
                    <a:pt x="144412" y="100071"/>
                    <a:pt x="150995" y="84689"/>
                  </a:cubicBezTo>
                  <a:cubicBezTo>
                    <a:pt x="159603" y="64693"/>
                    <a:pt x="167705" y="30341"/>
                    <a:pt x="167705" y="18035"/>
                  </a:cubicBezTo>
                  <a:cubicBezTo>
                    <a:pt x="167705" y="3936"/>
                    <a:pt x="160869" y="90"/>
                    <a:pt x="156565" y="90"/>
                  </a:cubicBezTo>
                  <a:cubicBezTo>
                    <a:pt x="150235" y="90"/>
                    <a:pt x="143906" y="6756"/>
                    <a:pt x="143906" y="12395"/>
                  </a:cubicBezTo>
                  <a:cubicBezTo>
                    <a:pt x="143906" y="15728"/>
                    <a:pt x="145425" y="17266"/>
                    <a:pt x="147704" y="19317"/>
                  </a:cubicBezTo>
                  <a:cubicBezTo>
                    <a:pt x="150489" y="22137"/>
                    <a:pt x="156818" y="28803"/>
                    <a:pt x="156818" y="41108"/>
                  </a:cubicBezTo>
                  <a:cubicBezTo>
                    <a:pt x="156818" y="49824"/>
                    <a:pt x="149476" y="74947"/>
                    <a:pt x="142893" y="88022"/>
                  </a:cubicBezTo>
                  <a:cubicBezTo>
                    <a:pt x="136311" y="101609"/>
                    <a:pt x="127450" y="110582"/>
                    <a:pt x="115044" y="110582"/>
                  </a:cubicBezTo>
                  <a:cubicBezTo>
                    <a:pt x="103145" y="110582"/>
                    <a:pt x="96309" y="102891"/>
                    <a:pt x="96309" y="88278"/>
                  </a:cubicBezTo>
                  <a:cubicBezTo>
                    <a:pt x="96309" y="81100"/>
                    <a:pt x="98081" y="73153"/>
                    <a:pt x="99094" y="69564"/>
                  </a:cubicBezTo>
                  <a:lnTo>
                    <a:pt x="109728" y="2649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8C9AC234-74DB-54DE-9235-E28A9B8CFA8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774217" y="7170049"/>
              <a:ext cx="58736" cy="256360"/>
            </a:xfrm>
            <a:custGeom>
              <a:avLst/>
              <a:gdLst>
                <a:gd name="connsiteX0" fmla="*/ 58847 w 58736"/>
                <a:gd name="connsiteY0" fmla="*/ 128270 h 256360"/>
                <a:gd name="connsiteX1" fmla="*/ 42137 w 58736"/>
                <a:gd name="connsiteY1" fmla="*/ 48286 h 256360"/>
                <a:gd name="connsiteX2" fmla="*/ 2642 w 58736"/>
                <a:gd name="connsiteY2" fmla="*/ 90 h 256360"/>
                <a:gd name="connsiteX3" fmla="*/ 110 w 58736"/>
                <a:gd name="connsiteY3" fmla="*/ 2654 h 256360"/>
                <a:gd name="connsiteX4" fmla="*/ 4921 w 58736"/>
                <a:gd name="connsiteY4" fmla="*/ 8550 h 256360"/>
                <a:gd name="connsiteX5" fmla="*/ 44163 w 58736"/>
                <a:gd name="connsiteY5" fmla="*/ 128270 h 256360"/>
                <a:gd name="connsiteX6" fmla="*/ 3402 w 58736"/>
                <a:gd name="connsiteY6" fmla="*/ 249529 h 256360"/>
                <a:gd name="connsiteX7" fmla="*/ 110 w 58736"/>
                <a:gd name="connsiteY7" fmla="*/ 253887 h 256360"/>
                <a:gd name="connsiteX8" fmla="*/ 2642 w 58736"/>
                <a:gd name="connsiteY8" fmla="*/ 256451 h 256360"/>
                <a:gd name="connsiteX9" fmla="*/ 42897 w 58736"/>
                <a:gd name="connsiteY9" fmla="*/ 206460 h 256360"/>
                <a:gd name="connsiteX10" fmla="*/ 58847 w 58736"/>
                <a:gd name="connsiteY10" fmla="*/ 128270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6" h="256360">
                  <a:moveTo>
                    <a:pt x="58847" y="128270"/>
                  </a:moveTo>
                  <a:cubicBezTo>
                    <a:pt x="58847" y="108274"/>
                    <a:pt x="56062" y="77255"/>
                    <a:pt x="42137" y="48286"/>
                  </a:cubicBezTo>
                  <a:cubicBezTo>
                    <a:pt x="26947" y="16754"/>
                    <a:pt x="5174" y="90"/>
                    <a:pt x="2642" y="90"/>
                  </a:cubicBezTo>
                  <a:cubicBezTo>
                    <a:pt x="1123" y="90"/>
                    <a:pt x="110" y="1116"/>
                    <a:pt x="110" y="2654"/>
                  </a:cubicBezTo>
                  <a:cubicBezTo>
                    <a:pt x="110" y="3423"/>
                    <a:pt x="110" y="3936"/>
                    <a:pt x="4921" y="8550"/>
                  </a:cubicBezTo>
                  <a:cubicBezTo>
                    <a:pt x="29732" y="33930"/>
                    <a:pt x="44163" y="74691"/>
                    <a:pt x="44163" y="128270"/>
                  </a:cubicBezTo>
                  <a:cubicBezTo>
                    <a:pt x="44163" y="172108"/>
                    <a:pt x="34795" y="217228"/>
                    <a:pt x="3402" y="249529"/>
                  </a:cubicBezTo>
                  <a:cubicBezTo>
                    <a:pt x="110" y="252605"/>
                    <a:pt x="110" y="253118"/>
                    <a:pt x="110" y="253887"/>
                  </a:cubicBezTo>
                  <a:cubicBezTo>
                    <a:pt x="110" y="255425"/>
                    <a:pt x="1123" y="256451"/>
                    <a:pt x="2642" y="256451"/>
                  </a:cubicBezTo>
                  <a:cubicBezTo>
                    <a:pt x="5174" y="256451"/>
                    <a:pt x="27960" y="239018"/>
                    <a:pt x="42897" y="206460"/>
                  </a:cubicBezTo>
                  <a:cubicBezTo>
                    <a:pt x="55809" y="178261"/>
                    <a:pt x="58847" y="149805"/>
                    <a:pt x="58847" y="128270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C932DE04-5E36-3AA3-97D9-C4D4F68263B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942746" y="7249008"/>
              <a:ext cx="168614" cy="116131"/>
            </a:xfrm>
            <a:custGeom>
              <a:avLst/>
              <a:gdLst>
                <a:gd name="connsiteX0" fmla="*/ 168731 w 168614"/>
                <a:gd name="connsiteY0" fmla="*/ 105198 h 116131"/>
                <a:gd name="connsiteX1" fmla="*/ 162908 w 168614"/>
                <a:gd name="connsiteY1" fmla="*/ 105711 h 116131"/>
                <a:gd name="connsiteX2" fmla="*/ 120881 w 168614"/>
                <a:gd name="connsiteY2" fmla="*/ 72384 h 116131"/>
                <a:gd name="connsiteX3" fmla="*/ 108729 w 168614"/>
                <a:gd name="connsiteY3" fmla="*/ 53157 h 116131"/>
                <a:gd name="connsiteX4" fmla="*/ 161896 w 168614"/>
                <a:gd name="connsiteY4" fmla="*/ 7525 h 116131"/>
                <a:gd name="connsiteX5" fmla="*/ 168731 w 168614"/>
                <a:gd name="connsiteY5" fmla="*/ 8294 h 116131"/>
                <a:gd name="connsiteX6" fmla="*/ 167972 w 168614"/>
                <a:gd name="connsiteY6" fmla="*/ 859 h 116131"/>
                <a:gd name="connsiteX7" fmla="*/ 160123 w 168614"/>
                <a:gd name="connsiteY7" fmla="*/ 90 h 116131"/>
                <a:gd name="connsiteX8" fmla="*/ 103159 w 168614"/>
                <a:gd name="connsiteY8" fmla="*/ 44184 h 116131"/>
                <a:gd name="connsiteX9" fmla="*/ 80120 w 168614"/>
                <a:gd name="connsiteY9" fmla="*/ 14959 h 116131"/>
                <a:gd name="connsiteX10" fmla="*/ 44423 w 168614"/>
                <a:gd name="connsiteY10" fmla="*/ 90 h 116131"/>
                <a:gd name="connsiteX11" fmla="*/ 117 w 168614"/>
                <a:gd name="connsiteY11" fmla="*/ 58284 h 116131"/>
                <a:gd name="connsiteX12" fmla="*/ 43663 w 168614"/>
                <a:gd name="connsiteY12" fmla="*/ 116221 h 116131"/>
                <a:gd name="connsiteX13" fmla="*/ 100627 w 168614"/>
                <a:gd name="connsiteY13" fmla="*/ 72127 h 116131"/>
                <a:gd name="connsiteX14" fmla="*/ 123666 w 168614"/>
                <a:gd name="connsiteY14" fmla="*/ 101353 h 116131"/>
                <a:gd name="connsiteX15" fmla="*/ 159364 w 168614"/>
                <a:gd name="connsiteY15" fmla="*/ 116221 h 116131"/>
                <a:gd name="connsiteX16" fmla="*/ 168731 w 168614"/>
                <a:gd name="connsiteY16" fmla="*/ 115196 h 116131"/>
                <a:gd name="connsiteX17" fmla="*/ 168731 w 168614"/>
                <a:gd name="connsiteY17" fmla="*/ 105198 h 116131"/>
                <a:gd name="connsiteX18" fmla="*/ 95057 w 168614"/>
                <a:gd name="connsiteY18" fmla="*/ 63155 h 116131"/>
                <a:gd name="connsiteX19" fmla="*/ 41891 w 168614"/>
                <a:gd name="connsiteY19" fmla="*/ 108787 h 116131"/>
                <a:gd name="connsiteX20" fmla="*/ 5687 w 168614"/>
                <a:gd name="connsiteY20" fmla="*/ 58284 h 116131"/>
                <a:gd name="connsiteX21" fmla="*/ 40878 w 168614"/>
                <a:gd name="connsiteY21" fmla="*/ 10601 h 116131"/>
                <a:gd name="connsiteX22" fmla="*/ 82905 w 168614"/>
                <a:gd name="connsiteY22" fmla="*/ 43928 h 116131"/>
                <a:gd name="connsiteX23" fmla="*/ 95057 w 168614"/>
                <a:gd name="connsiteY23" fmla="*/ 63155 h 1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614" h="116131">
                  <a:moveTo>
                    <a:pt x="168731" y="105198"/>
                  </a:moveTo>
                  <a:cubicBezTo>
                    <a:pt x="167719" y="105198"/>
                    <a:pt x="163668" y="105711"/>
                    <a:pt x="162908" y="105711"/>
                  </a:cubicBezTo>
                  <a:cubicBezTo>
                    <a:pt x="142907" y="105711"/>
                    <a:pt x="129489" y="85715"/>
                    <a:pt x="120881" y="72384"/>
                  </a:cubicBezTo>
                  <a:cubicBezTo>
                    <a:pt x="118350" y="68026"/>
                    <a:pt x="111514" y="57515"/>
                    <a:pt x="108729" y="53157"/>
                  </a:cubicBezTo>
                  <a:cubicBezTo>
                    <a:pt x="114805" y="39313"/>
                    <a:pt x="131768" y="7525"/>
                    <a:pt x="161896" y="7525"/>
                  </a:cubicBezTo>
                  <a:cubicBezTo>
                    <a:pt x="163668" y="7525"/>
                    <a:pt x="165946" y="7525"/>
                    <a:pt x="168731" y="8294"/>
                  </a:cubicBezTo>
                  <a:cubicBezTo>
                    <a:pt x="168731" y="1628"/>
                    <a:pt x="168478" y="1372"/>
                    <a:pt x="167972" y="859"/>
                  </a:cubicBezTo>
                  <a:cubicBezTo>
                    <a:pt x="166200" y="347"/>
                    <a:pt x="162402" y="90"/>
                    <a:pt x="160123" y="90"/>
                  </a:cubicBezTo>
                  <a:cubicBezTo>
                    <a:pt x="127970" y="90"/>
                    <a:pt x="109235" y="31366"/>
                    <a:pt x="103159" y="44184"/>
                  </a:cubicBezTo>
                  <a:cubicBezTo>
                    <a:pt x="93032" y="28546"/>
                    <a:pt x="89488" y="22906"/>
                    <a:pt x="80120" y="14959"/>
                  </a:cubicBezTo>
                  <a:cubicBezTo>
                    <a:pt x="64676" y="1372"/>
                    <a:pt x="50752" y="90"/>
                    <a:pt x="44423" y="90"/>
                  </a:cubicBezTo>
                  <a:cubicBezTo>
                    <a:pt x="16320" y="90"/>
                    <a:pt x="117" y="28803"/>
                    <a:pt x="117" y="58284"/>
                  </a:cubicBezTo>
                  <a:cubicBezTo>
                    <a:pt x="117" y="86996"/>
                    <a:pt x="15814" y="116221"/>
                    <a:pt x="43663" y="116221"/>
                  </a:cubicBezTo>
                  <a:cubicBezTo>
                    <a:pt x="75816" y="116221"/>
                    <a:pt x="94551" y="84946"/>
                    <a:pt x="100627" y="72127"/>
                  </a:cubicBezTo>
                  <a:cubicBezTo>
                    <a:pt x="110754" y="87765"/>
                    <a:pt x="114299" y="93405"/>
                    <a:pt x="123666" y="101353"/>
                  </a:cubicBezTo>
                  <a:cubicBezTo>
                    <a:pt x="139110" y="114940"/>
                    <a:pt x="153034" y="116221"/>
                    <a:pt x="159364" y="116221"/>
                  </a:cubicBezTo>
                  <a:cubicBezTo>
                    <a:pt x="162402" y="116221"/>
                    <a:pt x="166453" y="115709"/>
                    <a:pt x="168731" y="115196"/>
                  </a:cubicBezTo>
                  <a:lnTo>
                    <a:pt x="168731" y="105198"/>
                  </a:lnTo>
                  <a:close/>
                  <a:moveTo>
                    <a:pt x="95057" y="63155"/>
                  </a:moveTo>
                  <a:cubicBezTo>
                    <a:pt x="88981" y="76998"/>
                    <a:pt x="72019" y="108787"/>
                    <a:pt x="41891" y="108787"/>
                  </a:cubicBezTo>
                  <a:cubicBezTo>
                    <a:pt x="17333" y="108787"/>
                    <a:pt x="5687" y="81613"/>
                    <a:pt x="5687" y="58284"/>
                  </a:cubicBezTo>
                  <a:cubicBezTo>
                    <a:pt x="5687" y="32904"/>
                    <a:pt x="19865" y="10601"/>
                    <a:pt x="40878" y="10601"/>
                  </a:cubicBezTo>
                  <a:cubicBezTo>
                    <a:pt x="60879" y="10601"/>
                    <a:pt x="74297" y="30597"/>
                    <a:pt x="82905" y="43928"/>
                  </a:cubicBezTo>
                  <a:cubicBezTo>
                    <a:pt x="85437" y="48286"/>
                    <a:pt x="92273" y="58797"/>
                    <a:pt x="95057" y="63155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BFDDDA7E-AE35-C35A-2EC4-F0315C61E68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216820" y="7293102"/>
              <a:ext cx="154689" cy="10254"/>
            </a:xfrm>
            <a:custGeom>
              <a:avLst/>
              <a:gdLst>
                <a:gd name="connsiteX0" fmla="*/ 145956 w 154689"/>
                <a:gd name="connsiteY0" fmla="*/ 10345 h 10254"/>
                <a:gd name="connsiteX1" fmla="*/ 154817 w 154689"/>
                <a:gd name="connsiteY1" fmla="*/ 5217 h 10254"/>
                <a:gd name="connsiteX2" fmla="*/ 145956 w 154689"/>
                <a:gd name="connsiteY2" fmla="*/ 90 h 10254"/>
                <a:gd name="connsiteX3" fmla="*/ 8989 w 154689"/>
                <a:gd name="connsiteY3" fmla="*/ 90 h 10254"/>
                <a:gd name="connsiteX4" fmla="*/ 127 w 154689"/>
                <a:gd name="connsiteY4" fmla="*/ 5217 h 10254"/>
                <a:gd name="connsiteX5" fmla="*/ 8989 w 154689"/>
                <a:gd name="connsiteY5" fmla="*/ 10345 h 10254"/>
                <a:gd name="connsiteX6" fmla="*/ 145956 w 154689"/>
                <a:gd name="connsiteY6" fmla="*/ 10345 h 1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89" h="10254">
                  <a:moveTo>
                    <a:pt x="145956" y="10345"/>
                  </a:moveTo>
                  <a:cubicBezTo>
                    <a:pt x="150260" y="10345"/>
                    <a:pt x="154817" y="10345"/>
                    <a:pt x="154817" y="5217"/>
                  </a:cubicBezTo>
                  <a:cubicBezTo>
                    <a:pt x="154817" y="90"/>
                    <a:pt x="150260" y="90"/>
                    <a:pt x="145956" y="90"/>
                  </a:cubicBezTo>
                  <a:lnTo>
                    <a:pt x="8989" y="90"/>
                  </a:lnTo>
                  <a:cubicBezTo>
                    <a:pt x="4685" y="90"/>
                    <a:pt x="127" y="90"/>
                    <a:pt x="127" y="5217"/>
                  </a:cubicBezTo>
                  <a:cubicBezTo>
                    <a:pt x="127" y="10345"/>
                    <a:pt x="4685" y="10345"/>
                    <a:pt x="8989" y="10345"/>
                  </a:cubicBezTo>
                  <a:lnTo>
                    <a:pt x="145956" y="1034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6DF6C9B3-504E-50E3-B971-B6EE2A75FCF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43270" y="7184405"/>
              <a:ext cx="56204" cy="177914"/>
            </a:xfrm>
            <a:custGeom>
              <a:avLst/>
              <a:gdLst>
                <a:gd name="connsiteX0" fmla="*/ 36594 w 56204"/>
                <a:gd name="connsiteY0" fmla="*/ 90 h 177914"/>
                <a:gd name="connsiteX1" fmla="*/ 137 w 56204"/>
                <a:gd name="connsiteY1" fmla="*/ 2910 h 177914"/>
                <a:gd name="connsiteX2" fmla="*/ 137 w 56204"/>
                <a:gd name="connsiteY2" fmla="*/ 10857 h 177914"/>
                <a:gd name="connsiteX3" fmla="*/ 19885 w 56204"/>
                <a:gd name="connsiteY3" fmla="*/ 25214 h 177914"/>
                <a:gd name="connsiteX4" fmla="*/ 19885 w 56204"/>
                <a:gd name="connsiteY4" fmla="*/ 158521 h 177914"/>
                <a:gd name="connsiteX5" fmla="*/ 137 w 56204"/>
                <a:gd name="connsiteY5" fmla="*/ 170057 h 177914"/>
                <a:gd name="connsiteX6" fmla="*/ 137 w 56204"/>
                <a:gd name="connsiteY6" fmla="*/ 178004 h 177914"/>
                <a:gd name="connsiteX7" fmla="*/ 28239 w 56204"/>
                <a:gd name="connsiteY7" fmla="*/ 177235 h 177914"/>
                <a:gd name="connsiteX8" fmla="*/ 56342 w 56204"/>
                <a:gd name="connsiteY8" fmla="*/ 178004 h 177914"/>
                <a:gd name="connsiteX9" fmla="*/ 56342 w 56204"/>
                <a:gd name="connsiteY9" fmla="*/ 170057 h 177914"/>
                <a:gd name="connsiteX10" fmla="*/ 36594 w 56204"/>
                <a:gd name="connsiteY10" fmla="*/ 158521 h 177914"/>
                <a:gd name="connsiteX11" fmla="*/ 36594 w 56204"/>
                <a:gd name="connsiteY11" fmla="*/ 90 h 17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04" h="177914">
                  <a:moveTo>
                    <a:pt x="36594" y="90"/>
                  </a:moveTo>
                  <a:lnTo>
                    <a:pt x="137" y="2910"/>
                  </a:lnTo>
                  <a:lnTo>
                    <a:pt x="137" y="10857"/>
                  </a:lnTo>
                  <a:cubicBezTo>
                    <a:pt x="17859" y="10857"/>
                    <a:pt x="19885" y="12652"/>
                    <a:pt x="19885" y="25214"/>
                  </a:cubicBezTo>
                  <a:lnTo>
                    <a:pt x="19885" y="158521"/>
                  </a:lnTo>
                  <a:cubicBezTo>
                    <a:pt x="19885" y="170057"/>
                    <a:pt x="17100" y="170057"/>
                    <a:pt x="137" y="170057"/>
                  </a:cubicBezTo>
                  <a:lnTo>
                    <a:pt x="137" y="178004"/>
                  </a:lnTo>
                  <a:cubicBezTo>
                    <a:pt x="8492" y="177748"/>
                    <a:pt x="21910" y="177235"/>
                    <a:pt x="28239" y="177235"/>
                  </a:cubicBezTo>
                  <a:cubicBezTo>
                    <a:pt x="34569" y="177235"/>
                    <a:pt x="46974" y="177748"/>
                    <a:pt x="56342" y="178004"/>
                  </a:cubicBezTo>
                  <a:lnTo>
                    <a:pt x="56342" y="170057"/>
                  </a:lnTo>
                  <a:cubicBezTo>
                    <a:pt x="39379" y="170057"/>
                    <a:pt x="36594" y="170057"/>
                    <a:pt x="36594" y="158521"/>
                  </a:cubicBezTo>
                  <a:lnTo>
                    <a:pt x="36594" y="90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DF052F5A-F742-5FE7-1232-CD362982961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512331" y="7247470"/>
              <a:ext cx="112156" cy="117669"/>
            </a:xfrm>
            <a:custGeom>
              <a:avLst/>
              <a:gdLst>
                <a:gd name="connsiteX0" fmla="*/ 112296 w 112156"/>
                <a:gd name="connsiteY0" fmla="*/ 60079 h 117669"/>
                <a:gd name="connsiteX1" fmla="*/ 56344 w 112156"/>
                <a:gd name="connsiteY1" fmla="*/ 90 h 117669"/>
                <a:gd name="connsiteX2" fmla="*/ 140 w 112156"/>
                <a:gd name="connsiteY2" fmla="*/ 60079 h 117669"/>
                <a:gd name="connsiteX3" fmla="*/ 56091 w 112156"/>
                <a:gd name="connsiteY3" fmla="*/ 117760 h 117669"/>
                <a:gd name="connsiteX4" fmla="*/ 112296 w 112156"/>
                <a:gd name="connsiteY4" fmla="*/ 60079 h 117669"/>
                <a:gd name="connsiteX5" fmla="*/ 56344 w 112156"/>
                <a:gd name="connsiteY5" fmla="*/ 111351 h 117669"/>
                <a:gd name="connsiteX6" fmla="*/ 27483 w 112156"/>
                <a:gd name="connsiteY6" fmla="*/ 94174 h 117669"/>
                <a:gd name="connsiteX7" fmla="*/ 21153 w 112156"/>
                <a:gd name="connsiteY7" fmla="*/ 58028 h 117669"/>
                <a:gd name="connsiteX8" fmla="*/ 27229 w 112156"/>
                <a:gd name="connsiteY8" fmla="*/ 22906 h 117669"/>
                <a:gd name="connsiteX9" fmla="*/ 56091 w 112156"/>
                <a:gd name="connsiteY9" fmla="*/ 5730 h 117669"/>
                <a:gd name="connsiteX10" fmla="*/ 84700 w 112156"/>
                <a:gd name="connsiteY10" fmla="*/ 22394 h 117669"/>
                <a:gd name="connsiteX11" fmla="*/ 91283 w 112156"/>
                <a:gd name="connsiteY11" fmla="*/ 58028 h 117669"/>
                <a:gd name="connsiteX12" fmla="*/ 85713 w 112156"/>
                <a:gd name="connsiteY12" fmla="*/ 92380 h 117669"/>
                <a:gd name="connsiteX13" fmla="*/ 56344 w 112156"/>
                <a:gd name="connsiteY13" fmla="*/ 111351 h 11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56" h="117669">
                  <a:moveTo>
                    <a:pt x="112296" y="60079"/>
                  </a:moveTo>
                  <a:cubicBezTo>
                    <a:pt x="112296" y="27264"/>
                    <a:pt x="86979" y="90"/>
                    <a:pt x="56344" y="90"/>
                  </a:cubicBezTo>
                  <a:cubicBezTo>
                    <a:pt x="24698" y="90"/>
                    <a:pt x="140" y="28033"/>
                    <a:pt x="140" y="60079"/>
                  </a:cubicBezTo>
                  <a:cubicBezTo>
                    <a:pt x="140" y="93149"/>
                    <a:pt x="26470" y="117760"/>
                    <a:pt x="56091" y="117760"/>
                  </a:cubicBezTo>
                  <a:cubicBezTo>
                    <a:pt x="86725" y="117760"/>
                    <a:pt x="112296" y="92636"/>
                    <a:pt x="112296" y="60079"/>
                  </a:cubicBezTo>
                  <a:close/>
                  <a:moveTo>
                    <a:pt x="56344" y="111351"/>
                  </a:moveTo>
                  <a:cubicBezTo>
                    <a:pt x="45458" y="111351"/>
                    <a:pt x="34318" y="105967"/>
                    <a:pt x="27483" y="94174"/>
                  </a:cubicBezTo>
                  <a:cubicBezTo>
                    <a:pt x="21153" y="82895"/>
                    <a:pt x="21153" y="67257"/>
                    <a:pt x="21153" y="58028"/>
                  </a:cubicBezTo>
                  <a:cubicBezTo>
                    <a:pt x="21153" y="48030"/>
                    <a:pt x="21153" y="34186"/>
                    <a:pt x="27229" y="22906"/>
                  </a:cubicBezTo>
                  <a:cubicBezTo>
                    <a:pt x="34065" y="11114"/>
                    <a:pt x="45964" y="5730"/>
                    <a:pt x="56091" y="5730"/>
                  </a:cubicBezTo>
                  <a:cubicBezTo>
                    <a:pt x="67231" y="5730"/>
                    <a:pt x="78117" y="11370"/>
                    <a:pt x="84700" y="22394"/>
                  </a:cubicBezTo>
                  <a:cubicBezTo>
                    <a:pt x="91283" y="33417"/>
                    <a:pt x="91283" y="48286"/>
                    <a:pt x="91283" y="58028"/>
                  </a:cubicBezTo>
                  <a:cubicBezTo>
                    <a:pt x="91283" y="67257"/>
                    <a:pt x="91283" y="81100"/>
                    <a:pt x="85713" y="92380"/>
                  </a:cubicBezTo>
                  <a:cubicBezTo>
                    <a:pt x="80143" y="103916"/>
                    <a:pt x="69003" y="111351"/>
                    <a:pt x="56344" y="111351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9B2540F-4F9F-9BC5-9EF2-B8884385470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638919" y="7246188"/>
              <a:ext cx="115700" cy="168941"/>
            </a:xfrm>
            <a:custGeom>
              <a:avLst/>
              <a:gdLst>
                <a:gd name="connsiteX0" fmla="*/ 49261 w 115700"/>
                <a:gd name="connsiteY0" fmla="*/ 72127 h 168941"/>
                <a:gd name="connsiteX1" fmla="*/ 27234 w 115700"/>
                <a:gd name="connsiteY1" fmla="*/ 40595 h 168941"/>
                <a:gd name="connsiteX2" fmla="*/ 31285 w 115700"/>
                <a:gd name="connsiteY2" fmla="*/ 19061 h 168941"/>
                <a:gd name="connsiteX3" fmla="*/ 49261 w 115700"/>
                <a:gd name="connsiteY3" fmla="*/ 8806 h 168941"/>
                <a:gd name="connsiteX4" fmla="*/ 71287 w 115700"/>
                <a:gd name="connsiteY4" fmla="*/ 40339 h 168941"/>
                <a:gd name="connsiteX5" fmla="*/ 67236 w 115700"/>
                <a:gd name="connsiteY5" fmla="*/ 61873 h 168941"/>
                <a:gd name="connsiteX6" fmla="*/ 49261 w 115700"/>
                <a:gd name="connsiteY6" fmla="*/ 72127 h 168941"/>
                <a:gd name="connsiteX7" fmla="*/ 19892 w 115700"/>
                <a:gd name="connsiteY7" fmla="*/ 82126 h 168941"/>
                <a:gd name="connsiteX8" fmla="*/ 24196 w 115700"/>
                <a:gd name="connsiteY8" fmla="*/ 70077 h 168941"/>
                <a:gd name="connsiteX9" fmla="*/ 49261 w 115700"/>
                <a:gd name="connsiteY9" fmla="*/ 78024 h 168941"/>
                <a:gd name="connsiteX10" fmla="*/ 90275 w 115700"/>
                <a:gd name="connsiteY10" fmla="*/ 40595 h 168941"/>
                <a:gd name="connsiteX11" fmla="*/ 79895 w 115700"/>
                <a:gd name="connsiteY11" fmla="*/ 15728 h 168941"/>
                <a:gd name="connsiteX12" fmla="*/ 102680 w 115700"/>
                <a:gd name="connsiteY12" fmla="*/ 5730 h 168941"/>
                <a:gd name="connsiteX13" fmla="*/ 105212 w 115700"/>
                <a:gd name="connsiteY13" fmla="*/ 5986 h 168941"/>
                <a:gd name="connsiteX14" fmla="*/ 101161 w 115700"/>
                <a:gd name="connsiteY14" fmla="*/ 12908 h 168941"/>
                <a:gd name="connsiteX15" fmla="*/ 108503 w 115700"/>
                <a:gd name="connsiteY15" fmla="*/ 20343 h 168941"/>
                <a:gd name="connsiteX16" fmla="*/ 115845 w 115700"/>
                <a:gd name="connsiteY16" fmla="*/ 12652 h 168941"/>
                <a:gd name="connsiteX17" fmla="*/ 102934 w 115700"/>
                <a:gd name="connsiteY17" fmla="*/ 90 h 168941"/>
                <a:gd name="connsiteX18" fmla="*/ 76097 w 115700"/>
                <a:gd name="connsiteY18" fmla="*/ 12139 h 168941"/>
                <a:gd name="connsiteX19" fmla="*/ 49261 w 115700"/>
                <a:gd name="connsiteY19" fmla="*/ 2910 h 168941"/>
                <a:gd name="connsiteX20" fmla="*/ 8246 w 115700"/>
                <a:gd name="connsiteY20" fmla="*/ 40339 h 168941"/>
                <a:gd name="connsiteX21" fmla="*/ 20145 w 115700"/>
                <a:gd name="connsiteY21" fmla="*/ 66744 h 168941"/>
                <a:gd name="connsiteX22" fmla="*/ 12297 w 115700"/>
                <a:gd name="connsiteY22" fmla="*/ 88022 h 168941"/>
                <a:gd name="connsiteX23" fmla="*/ 23437 w 115700"/>
                <a:gd name="connsiteY23" fmla="*/ 110838 h 168941"/>
                <a:gd name="connsiteX24" fmla="*/ 145 w 115700"/>
                <a:gd name="connsiteY24" fmla="*/ 136474 h 168941"/>
                <a:gd name="connsiteX25" fmla="*/ 56096 w 115700"/>
                <a:gd name="connsiteY25" fmla="*/ 169032 h 168941"/>
                <a:gd name="connsiteX26" fmla="*/ 112301 w 115700"/>
                <a:gd name="connsiteY26" fmla="*/ 135961 h 168941"/>
                <a:gd name="connsiteX27" fmla="*/ 95845 w 115700"/>
                <a:gd name="connsiteY27" fmla="*/ 106736 h 168941"/>
                <a:gd name="connsiteX28" fmla="*/ 52299 w 115700"/>
                <a:gd name="connsiteY28" fmla="*/ 99558 h 168941"/>
                <a:gd name="connsiteX29" fmla="*/ 33311 w 115700"/>
                <a:gd name="connsiteY29" fmla="*/ 99302 h 168941"/>
                <a:gd name="connsiteX30" fmla="*/ 19892 w 115700"/>
                <a:gd name="connsiteY30" fmla="*/ 82126 h 168941"/>
                <a:gd name="connsiteX31" fmla="*/ 56349 w 115700"/>
                <a:gd name="connsiteY31" fmla="*/ 163135 h 168941"/>
                <a:gd name="connsiteX32" fmla="*/ 13310 w 115700"/>
                <a:gd name="connsiteY32" fmla="*/ 136474 h 168941"/>
                <a:gd name="connsiteX33" fmla="*/ 34070 w 115700"/>
                <a:gd name="connsiteY33" fmla="*/ 114427 h 168941"/>
                <a:gd name="connsiteX34" fmla="*/ 49007 w 115700"/>
                <a:gd name="connsiteY34" fmla="*/ 114427 h 168941"/>
                <a:gd name="connsiteX35" fmla="*/ 99136 w 115700"/>
                <a:gd name="connsiteY35" fmla="*/ 136474 h 168941"/>
                <a:gd name="connsiteX36" fmla="*/ 56349 w 115700"/>
                <a:gd name="connsiteY36" fmla="*/ 163135 h 1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700" h="168941">
                  <a:moveTo>
                    <a:pt x="49261" y="72127"/>
                  </a:moveTo>
                  <a:cubicBezTo>
                    <a:pt x="27234" y="72127"/>
                    <a:pt x="27234" y="46491"/>
                    <a:pt x="27234" y="40595"/>
                  </a:cubicBezTo>
                  <a:cubicBezTo>
                    <a:pt x="27234" y="33673"/>
                    <a:pt x="27488" y="25470"/>
                    <a:pt x="31285" y="19061"/>
                  </a:cubicBezTo>
                  <a:cubicBezTo>
                    <a:pt x="33311" y="15985"/>
                    <a:pt x="39134" y="8806"/>
                    <a:pt x="49261" y="8806"/>
                  </a:cubicBezTo>
                  <a:cubicBezTo>
                    <a:pt x="71287" y="8806"/>
                    <a:pt x="71287" y="34442"/>
                    <a:pt x="71287" y="40339"/>
                  </a:cubicBezTo>
                  <a:cubicBezTo>
                    <a:pt x="71287" y="47261"/>
                    <a:pt x="71034" y="55464"/>
                    <a:pt x="67236" y="61873"/>
                  </a:cubicBezTo>
                  <a:cubicBezTo>
                    <a:pt x="65211" y="64949"/>
                    <a:pt x="59388" y="72127"/>
                    <a:pt x="49261" y="72127"/>
                  </a:cubicBezTo>
                  <a:close/>
                  <a:moveTo>
                    <a:pt x="19892" y="82126"/>
                  </a:moveTo>
                  <a:cubicBezTo>
                    <a:pt x="19892" y="81100"/>
                    <a:pt x="19892" y="75204"/>
                    <a:pt x="24196" y="70077"/>
                  </a:cubicBezTo>
                  <a:cubicBezTo>
                    <a:pt x="34070" y="77255"/>
                    <a:pt x="44450" y="78024"/>
                    <a:pt x="49261" y="78024"/>
                  </a:cubicBezTo>
                  <a:cubicBezTo>
                    <a:pt x="72806" y="78024"/>
                    <a:pt x="90275" y="60335"/>
                    <a:pt x="90275" y="40595"/>
                  </a:cubicBezTo>
                  <a:cubicBezTo>
                    <a:pt x="90275" y="31110"/>
                    <a:pt x="86224" y="21624"/>
                    <a:pt x="79895" y="15728"/>
                  </a:cubicBezTo>
                  <a:cubicBezTo>
                    <a:pt x="89009" y="7012"/>
                    <a:pt x="98123" y="5730"/>
                    <a:pt x="102680" y="5730"/>
                  </a:cubicBezTo>
                  <a:cubicBezTo>
                    <a:pt x="103187" y="5730"/>
                    <a:pt x="104453" y="5730"/>
                    <a:pt x="105212" y="5986"/>
                  </a:cubicBezTo>
                  <a:cubicBezTo>
                    <a:pt x="102427" y="7012"/>
                    <a:pt x="101161" y="9832"/>
                    <a:pt x="101161" y="12908"/>
                  </a:cubicBezTo>
                  <a:cubicBezTo>
                    <a:pt x="101161" y="17266"/>
                    <a:pt x="104453" y="20343"/>
                    <a:pt x="108503" y="20343"/>
                  </a:cubicBezTo>
                  <a:cubicBezTo>
                    <a:pt x="111035" y="20343"/>
                    <a:pt x="115845" y="18548"/>
                    <a:pt x="115845" y="12652"/>
                  </a:cubicBezTo>
                  <a:cubicBezTo>
                    <a:pt x="115845" y="8294"/>
                    <a:pt x="112807" y="90"/>
                    <a:pt x="102934" y="90"/>
                  </a:cubicBezTo>
                  <a:cubicBezTo>
                    <a:pt x="97870" y="90"/>
                    <a:pt x="86730" y="1628"/>
                    <a:pt x="76097" y="12139"/>
                  </a:cubicBezTo>
                  <a:cubicBezTo>
                    <a:pt x="65464" y="3679"/>
                    <a:pt x="54830" y="2910"/>
                    <a:pt x="49261" y="2910"/>
                  </a:cubicBezTo>
                  <a:cubicBezTo>
                    <a:pt x="25715" y="2910"/>
                    <a:pt x="8246" y="20599"/>
                    <a:pt x="8246" y="40339"/>
                  </a:cubicBezTo>
                  <a:cubicBezTo>
                    <a:pt x="8246" y="51619"/>
                    <a:pt x="13816" y="61360"/>
                    <a:pt x="20145" y="66744"/>
                  </a:cubicBezTo>
                  <a:cubicBezTo>
                    <a:pt x="16854" y="70589"/>
                    <a:pt x="12297" y="79049"/>
                    <a:pt x="12297" y="88022"/>
                  </a:cubicBezTo>
                  <a:cubicBezTo>
                    <a:pt x="12297" y="95969"/>
                    <a:pt x="15588" y="105711"/>
                    <a:pt x="23437" y="110838"/>
                  </a:cubicBezTo>
                  <a:cubicBezTo>
                    <a:pt x="8246" y="115196"/>
                    <a:pt x="145" y="126220"/>
                    <a:pt x="145" y="136474"/>
                  </a:cubicBezTo>
                  <a:cubicBezTo>
                    <a:pt x="145" y="154932"/>
                    <a:pt x="25209" y="169032"/>
                    <a:pt x="56096" y="169032"/>
                  </a:cubicBezTo>
                  <a:cubicBezTo>
                    <a:pt x="85971" y="169032"/>
                    <a:pt x="112301" y="155957"/>
                    <a:pt x="112301" y="135961"/>
                  </a:cubicBezTo>
                  <a:cubicBezTo>
                    <a:pt x="112301" y="126989"/>
                    <a:pt x="108757" y="113914"/>
                    <a:pt x="95845" y="106736"/>
                  </a:cubicBezTo>
                  <a:cubicBezTo>
                    <a:pt x="82426" y="99558"/>
                    <a:pt x="67742" y="99558"/>
                    <a:pt x="52299" y="99558"/>
                  </a:cubicBezTo>
                  <a:cubicBezTo>
                    <a:pt x="45969" y="99558"/>
                    <a:pt x="35083" y="99558"/>
                    <a:pt x="33311" y="99302"/>
                  </a:cubicBezTo>
                  <a:cubicBezTo>
                    <a:pt x="25209" y="98276"/>
                    <a:pt x="19892" y="90329"/>
                    <a:pt x="19892" y="82126"/>
                  </a:cubicBezTo>
                  <a:close/>
                  <a:moveTo>
                    <a:pt x="56349" y="163135"/>
                  </a:moveTo>
                  <a:cubicBezTo>
                    <a:pt x="30779" y="163135"/>
                    <a:pt x="13310" y="150061"/>
                    <a:pt x="13310" y="136474"/>
                  </a:cubicBezTo>
                  <a:cubicBezTo>
                    <a:pt x="13310" y="124681"/>
                    <a:pt x="22930" y="115196"/>
                    <a:pt x="34070" y="114427"/>
                  </a:cubicBezTo>
                  <a:lnTo>
                    <a:pt x="49007" y="114427"/>
                  </a:lnTo>
                  <a:cubicBezTo>
                    <a:pt x="70780" y="114427"/>
                    <a:pt x="99136" y="114427"/>
                    <a:pt x="99136" y="136474"/>
                  </a:cubicBezTo>
                  <a:cubicBezTo>
                    <a:pt x="99136" y="150317"/>
                    <a:pt x="81161" y="163135"/>
                    <a:pt x="56349" y="163135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B746E984-F2B4-BCD4-829C-2C032F70802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18306" y="7118775"/>
              <a:ext cx="294948" cy="358904"/>
            </a:xfrm>
            <a:custGeom>
              <a:avLst/>
              <a:gdLst>
                <a:gd name="connsiteX0" fmla="*/ 295100 w 294948"/>
                <a:gd name="connsiteY0" fmla="*/ 358985 h 358904"/>
                <a:gd name="connsiteX1" fmla="*/ 295100 w 294948"/>
                <a:gd name="connsiteY1" fmla="*/ 345142 h 358904"/>
                <a:gd name="connsiteX2" fmla="*/ 253579 w 294948"/>
                <a:gd name="connsiteY2" fmla="*/ 316942 h 358904"/>
                <a:gd name="connsiteX3" fmla="*/ 253579 w 294948"/>
                <a:gd name="connsiteY3" fmla="*/ 42124 h 358904"/>
                <a:gd name="connsiteX4" fmla="*/ 295100 w 294948"/>
                <a:gd name="connsiteY4" fmla="*/ 13924 h 358904"/>
                <a:gd name="connsiteX5" fmla="*/ 295100 w 294948"/>
                <a:gd name="connsiteY5" fmla="*/ 81 h 358904"/>
                <a:gd name="connsiteX6" fmla="*/ 151 w 294948"/>
                <a:gd name="connsiteY6" fmla="*/ 81 h 358904"/>
                <a:gd name="connsiteX7" fmla="*/ 151 w 294948"/>
                <a:gd name="connsiteY7" fmla="*/ 13924 h 358904"/>
                <a:gd name="connsiteX8" fmla="*/ 41672 w 294948"/>
                <a:gd name="connsiteY8" fmla="*/ 42124 h 358904"/>
                <a:gd name="connsiteX9" fmla="*/ 41672 w 294948"/>
                <a:gd name="connsiteY9" fmla="*/ 316942 h 358904"/>
                <a:gd name="connsiteX10" fmla="*/ 151 w 294948"/>
                <a:gd name="connsiteY10" fmla="*/ 345142 h 358904"/>
                <a:gd name="connsiteX11" fmla="*/ 151 w 294948"/>
                <a:gd name="connsiteY11" fmla="*/ 358985 h 358904"/>
                <a:gd name="connsiteX12" fmla="*/ 121928 w 294948"/>
                <a:gd name="connsiteY12" fmla="*/ 358985 h 358904"/>
                <a:gd name="connsiteX13" fmla="*/ 121928 w 294948"/>
                <a:gd name="connsiteY13" fmla="*/ 345142 h 358904"/>
                <a:gd name="connsiteX14" fmla="*/ 80408 w 294948"/>
                <a:gd name="connsiteY14" fmla="*/ 316942 h 358904"/>
                <a:gd name="connsiteX15" fmla="*/ 80408 w 294948"/>
                <a:gd name="connsiteY15" fmla="*/ 13924 h 358904"/>
                <a:gd name="connsiteX16" fmla="*/ 214843 w 294948"/>
                <a:gd name="connsiteY16" fmla="*/ 13924 h 358904"/>
                <a:gd name="connsiteX17" fmla="*/ 214843 w 294948"/>
                <a:gd name="connsiteY17" fmla="*/ 316942 h 358904"/>
                <a:gd name="connsiteX18" fmla="*/ 173323 w 294948"/>
                <a:gd name="connsiteY18" fmla="*/ 345142 h 358904"/>
                <a:gd name="connsiteX19" fmla="*/ 173323 w 294948"/>
                <a:gd name="connsiteY19" fmla="*/ 358985 h 358904"/>
                <a:gd name="connsiteX20" fmla="*/ 295100 w 294948"/>
                <a:gd name="connsiteY20" fmla="*/ 358985 h 35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4948" h="358904">
                  <a:moveTo>
                    <a:pt x="295100" y="358985"/>
                  </a:moveTo>
                  <a:lnTo>
                    <a:pt x="295100" y="345142"/>
                  </a:lnTo>
                  <a:cubicBezTo>
                    <a:pt x="261428" y="345142"/>
                    <a:pt x="253579" y="333349"/>
                    <a:pt x="253579" y="316942"/>
                  </a:cubicBezTo>
                  <a:lnTo>
                    <a:pt x="253579" y="42124"/>
                  </a:lnTo>
                  <a:cubicBezTo>
                    <a:pt x="253579" y="25460"/>
                    <a:pt x="261681" y="13924"/>
                    <a:pt x="295100" y="13924"/>
                  </a:cubicBezTo>
                  <a:lnTo>
                    <a:pt x="295100" y="81"/>
                  </a:lnTo>
                  <a:lnTo>
                    <a:pt x="151" y="81"/>
                  </a:lnTo>
                  <a:lnTo>
                    <a:pt x="151" y="13924"/>
                  </a:lnTo>
                  <a:cubicBezTo>
                    <a:pt x="33824" y="13924"/>
                    <a:pt x="41672" y="25717"/>
                    <a:pt x="41672" y="42124"/>
                  </a:cubicBezTo>
                  <a:lnTo>
                    <a:pt x="41672" y="316942"/>
                  </a:lnTo>
                  <a:cubicBezTo>
                    <a:pt x="41672" y="333606"/>
                    <a:pt x="33570" y="345142"/>
                    <a:pt x="151" y="345142"/>
                  </a:cubicBezTo>
                  <a:lnTo>
                    <a:pt x="151" y="358985"/>
                  </a:lnTo>
                  <a:lnTo>
                    <a:pt x="121928" y="358985"/>
                  </a:lnTo>
                  <a:lnTo>
                    <a:pt x="121928" y="345142"/>
                  </a:lnTo>
                  <a:cubicBezTo>
                    <a:pt x="88256" y="345142"/>
                    <a:pt x="80408" y="333349"/>
                    <a:pt x="80408" y="316942"/>
                  </a:cubicBezTo>
                  <a:lnTo>
                    <a:pt x="80408" y="13924"/>
                  </a:lnTo>
                  <a:lnTo>
                    <a:pt x="214843" y="13924"/>
                  </a:lnTo>
                  <a:lnTo>
                    <a:pt x="214843" y="316942"/>
                  </a:lnTo>
                  <a:cubicBezTo>
                    <a:pt x="214843" y="333606"/>
                    <a:pt x="206742" y="345142"/>
                    <a:pt x="173323" y="345142"/>
                  </a:cubicBezTo>
                  <a:lnTo>
                    <a:pt x="173323" y="358985"/>
                  </a:lnTo>
                  <a:lnTo>
                    <a:pt x="295100" y="35898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681E7F82-2C07-4083-CB7B-FE47F89299A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938393" y="7545813"/>
              <a:ext cx="53698" cy="120771"/>
            </a:xfrm>
            <a:custGeom>
              <a:avLst/>
              <a:gdLst>
                <a:gd name="connsiteX0" fmla="*/ 49247 w 53698"/>
                <a:gd name="connsiteY0" fmla="*/ 6921 h 120771"/>
                <a:gd name="connsiteX1" fmla="*/ 42158 w 53698"/>
                <a:gd name="connsiteY1" fmla="*/ 102 h 120771"/>
                <a:gd name="connsiteX2" fmla="*/ 32234 w 53698"/>
                <a:gd name="connsiteY2" fmla="*/ 9972 h 120771"/>
                <a:gd name="connsiteX3" fmla="*/ 39322 w 53698"/>
                <a:gd name="connsiteY3" fmla="*/ 16791 h 120771"/>
                <a:gd name="connsiteX4" fmla="*/ 49247 w 53698"/>
                <a:gd name="connsiteY4" fmla="*/ 6921 h 120771"/>
                <a:gd name="connsiteX5" fmla="*/ 13094 w 53698"/>
                <a:gd name="connsiteY5" fmla="*/ 98083 h 120771"/>
                <a:gd name="connsiteX6" fmla="*/ 11499 w 53698"/>
                <a:gd name="connsiteY6" fmla="*/ 105620 h 120771"/>
                <a:gd name="connsiteX7" fmla="*/ 28335 w 53698"/>
                <a:gd name="connsiteY7" fmla="*/ 120873 h 120771"/>
                <a:gd name="connsiteX8" fmla="*/ 53855 w 53698"/>
                <a:gd name="connsiteY8" fmla="*/ 93417 h 120771"/>
                <a:gd name="connsiteX9" fmla="*/ 51019 w 53698"/>
                <a:gd name="connsiteY9" fmla="*/ 91084 h 120771"/>
                <a:gd name="connsiteX10" fmla="*/ 47652 w 53698"/>
                <a:gd name="connsiteY10" fmla="*/ 94135 h 120771"/>
                <a:gd name="connsiteX11" fmla="*/ 28866 w 53698"/>
                <a:gd name="connsiteY11" fmla="*/ 115849 h 120771"/>
                <a:gd name="connsiteX12" fmla="*/ 24436 w 53698"/>
                <a:gd name="connsiteY12" fmla="*/ 109568 h 120771"/>
                <a:gd name="connsiteX13" fmla="*/ 27271 w 53698"/>
                <a:gd name="connsiteY13" fmla="*/ 98083 h 120771"/>
                <a:gd name="connsiteX14" fmla="*/ 32943 w 53698"/>
                <a:gd name="connsiteY14" fmla="*/ 83727 h 120771"/>
                <a:gd name="connsiteX15" fmla="*/ 41626 w 53698"/>
                <a:gd name="connsiteY15" fmla="*/ 60936 h 120771"/>
                <a:gd name="connsiteX16" fmla="*/ 42690 w 53698"/>
                <a:gd name="connsiteY16" fmla="*/ 55194 h 120771"/>
                <a:gd name="connsiteX17" fmla="*/ 25854 w 53698"/>
                <a:gd name="connsiteY17" fmla="*/ 39940 h 120771"/>
                <a:gd name="connsiteX18" fmla="*/ 156 w 53698"/>
                <a:gd name="connsiteY18" fmla="*/ 67397 h 120771"/>
                <a:gd name="connsiteX19" fmla="*/ 3169 w 53698"/>
                <a:gd name="connsiteY19" fmla="*/ 69729 h 120771"/>
                <a:gd name="connsiteX20" fmla="*/ 6359 w 53698"/>
                <a:gd name="connsiteY20" fmla="*/ 66858 h 120771"/>
                <a:gd name="connsiteX21" fmla="*/ 25322 w 53698"/>
                <a:gd name="connsiteY21" fmla="*/ 44965 h 120771"/>
                <a:gd name="connsiteX22" fmla="*/ 29752 w 53698"/>
                <a:gd name="connsiteY22" fmla="*/ 51246 h 120771"/>
                <a:gd name="connsiteX23" fmla="*/ 24259 w 53698"/>
                <a:gd name="connsiteY23" fmla="*/ 69191 h 120771"/>
                <a:gd name="connsiteX24" fmla="*/ 13094 w 53698"/>
                <a:gd name="connsiteY24" fmla="*/ 98083 h 12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98" h="120771">
                  <a:moveTo>
                    <a:pt x="49247" y="6921"/>
                  </a:moveTo>
                  <a:cubicBezTo>
                    <a:pt x="49247" y="4050"/>
                    <a:pt x="47120" y="102"/>
                    <a:pt x="42158" y="102"/>
                  </a:cubicBezTo>
                  <a:cubicBezTo>
                    <a:pt x="37373" y="102"/>
                    <a:pt x="32234" y="4768"/>
                    <a:pt x="32234" y="9972"/>
                  </a:cubicBezTo>
                  <a:cubicBezTo>
                    <a:pt x="32234" y="13023"/>
                    <a:pt x="34537" y="16791"/>
                    <a:pt x="39322" y="16791"/>
                  </a:cubicBezTo>
                  <a:cubicBezTo>
                    <a:pt x="44462" y="16791"/>
                    <a:pt x="49247" y="11766"/>
                    <a:pt x="49247" y="6921"/>
                  </a:cubicBezTo>
                  <a:close/>
                  <a:moveTo>
                    <a:pt x="13094" y="98083"/>
                  </a:moveTo>
                  <a:cubicBezTo>
                    <a:pt x="12385" y="100416"/>
                    <a:pt x="11499" y="102569"/>
                    <a:pt x="11499" y="105620"/>
                  </a:cubicBezTo>
                  <a:cubicBezTo>
                    <a:pt x="11499" y="114054"/>
                    <a:pt x="18587" y="120873"/>
                    <a:pt x="28335" y="120873"/>
                  </a:cubicBezTo>
                  <a:cubicBezTo>
                    <a:pt x="46057" y="120873"/>
                    <a:pt x="53855" y="96109"/>
                    <a:pt x="53855" y="93417"/>
                  </a:cubicBezTo>
                  <a:cubicBezTo>
                    <a:pt x="53855" y="91084"/>
                    <a:pt x="51551" y="91084"/>
                    <a:pt x="51019" y="91084"/>
                  </a:cubicBezTo>
                  <a:cubicBezTo>
                    <a:pt x="48538" y="91084"/>
                    <a:pt x="48361" y="92161"/>
                    <a:pt x="47652" y="94135"/>
                  </a:cubicBezTo>
                  <a:cubicBezTo>
                    <a:pt x="43576" y="108491"/>
                    <a:pt x="35778" y="115849"/>
                    <a:pt x="28866" y="115849"/>
                  </a:cubicBezTo>
                  <a:cubicBezTo>
                    <a:pt x="25322" y="115849"/>
                    <a:pt x="24436" y="113516"/>
                    <a:pt x="24436" y="109568"/>
                  </a:cubicBezTo>
                  <a:cubicBezTo>
                    <a:pt x="24436" y="105440"/>
                    <a:pt x="25676" y="102031"/>
                    <a:pt x="27271" y="98083"/>
                  </a:cubicBezTo>
                  <a:cubicBezTo>
                    <a:pt x="29044" y="93238"/>
                    <a:pt x="30993" y="88392"/>
                    <a:pt x="32943" y="83727"/>
                  </a:cubicBezTo>
                  <a:cubicBezTo>
                    <a:pt x="34537" y="79420"/>
                    <a:pt x="40918" y="63090"/>
                    <a:pt x="41626" y="60936"/>
                  </a:cubicBezTo>
                  <a:cubicBezTo>
                    <a:pt x="42158" y="59142"/>
                    <a:pt x="42690" y="56988"/>
                    <a:pt x="42690" y="55194"/>
                  </a:cubicBezTo>
                  <a:cubicBezTo>
                    <a:pt x="42690" y="46760"/>
                    <a:pt x="35601" y="39940"/>
                    <a:pt x="25854" y="39940"/>
                  </a:cubicBezTo>
                  <a:cubicBezTo>
                    <a:pt x="8309" y="39940"/>
                    <a:pt x="156" y="64346"/>
                    <a:pt x="156" y="67397"/>
                  </a:cubicBezTo>
                  <a:cubicBezTo>
                    <a:pt x="156" y="69729"/>
                    <a:pt x="2638" y="69729"/>
                    <a:pt x="3169" y="69729"/>
                  </a:cubicBezTo>
                  <a:cubicBezTo>
                    <a:pt x="5650" y="69729"/>
                    <a:pt x="5827" y="68832"/>
                    <a:pt x="6359" y="66858"/>
                  </a:cubicBezTo>
                  <a:cubicBezTo>
                    <a:pt x="10967" y="51425"/>
                    <a:pt x="18765" y="44965"/>
                    <a:pt x="25322" y="44965"/>
                  </a:cubicBezTo>
                  <a:cubicBezTo>
                    <a:pt x="28158" y="44965"/>
                    <a:pt x="29752" y="46401"/>
                    <a:pt x="29752" y="51246"/>
                  </a:cubicBezTo>
                  <a:cubicBezTo>
                    <a:pt x="29752" y="55373"/>
                    <a:pt x="28689" y="58065"/>
                    <a:pt x="24259" y="69191"/>
                  </a:cubicBezTo>
                  <a:lnTo>
                    <a:pt x="13094" y="98083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6BC7141B-D4EF-1CDE-DD68-2FE6C7302ED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162482" y="7163640"/>
              <a:ext cx="254946" cy="211497"/>
            </a:xfrm>
            <a:custGeom>
              <a:avLst/>
              <a:gdLst>
                <a:gd name="connsiteX0" fmla="*/ 84979 w 254946"/>
                <a:gd name="connsiteY0" fmla="*/ 51619 h 211497"/>
                <a:gd name="connsiteX1" fmla="*/ 106499 w 254946"/>
                <a:gd name="connsiteY1" fmla="*/ 115709 h 211497"/>
                <a:gd name="connsiteX2" fmla="*/ 144982 w 254946"/>
                <a:gd name="connsiteY2" fmla="*/ 199539 h 211497"/>
                <a:gd name="connsiteX3" fmla="*/ 151058 w 254946"/>
                <a:gd name="connsiteY3" fmla="*/ 205179 h 211497"/>
                <a:gd name="connsiteX4" fmla="*/ 162704 w 254946"/>
                <a:gd name="connsiteY4" fmla="*/ 200051 h 211497"/>
                <a:gd name="connsiteX5" fmla="*/ 169286 w 254946"/>
                <a:gd name="connsiteY5" fmla="*/ 183901 h 211497"/>
                <a:gd name="connsiteX6" fmla="*/ 208782 w 254946"/>
                <a:gd name="connsiteY6" fmla="*/ 34442 h 211497"/>
                <a:gd name="connsiteX7" fmla="*/ 245239 w 254946"/>
                <a:gd name="connsiteY7" fmla="*/ 23675 h 211497"/>
                <a:gd name="connsiteX8" fmla="*/ 255113 w 254946"/>
                <a:gd name="connsiteY8" fmla="*/ 4192 h 211497"/>
                <a:gd name="connsiteX9" fmla="*/ 250049 w 254946"/>
                <a:gd name="connsiteY9" fmla="*/ 90 h 211497"/>
                <a:gd name="connsiteX10" fmla="*/ 210301 w 254946"/>
                <a:gd name="connsiteY10" fmla="*/ 14190 h 211497"/>
                <a:gd name="connsiteX11" fmla="*/ 185490 w 254946"/>
                <a:gd name="connsiteY11" fmla="*/ 84946 h 211497"/>
                <a:gd name="connsiteX12" fmla="*/ 160679 w 254946"/>
                <a:gd name="connsiteY12" fmla="*/ 184157 h 211497"/>
                <a:gd name="connsiteX13" fmla="*/ 126753 w 254946"/>
                <a:gd name="connsiteY13" fmla="*/ 109556 h 211497"/>
                <a:gd name="connsiteX14" fmla="*/ 98398 w 254946"/>
                <a:gd name="connsiteY14" fmla="*/ 23419 h 211497"/>
                <a:gd name="connsiteX15" fmla="*/ 94347 w 254946"/>
                <a:gd name="connsiteY15" fmla="*/ 18035 h 211497"/>
                <a:gd name="connsiteX16" fmla="*/ 81435 w 254946"/>
                <a:gd name="connsiteY16" fmla="*/ 24188 h 211497"/>
                <a:gd name="connsiteX17" fmla="*/ 78397 w 254946"/>
                <a:gd name="connsiteY17" fmla="*/ 31623 h 211497"/>
                <a:gd name="connsiteX18" fmla="*/ 40674 w 254946"/>
                <a:gd name="connsiteY18" fmla="*/ 179543 h 211497"/>
                <a:gd name="connsiteX19" fmla="*/ 30547 w 254946"/>
                <a:gd name="connsiteY19" fmla="*/ 188002 h 211497"/>
                <a:gd name="connsiteX20" fmla="*/ 11559 w 254946"/>
                <a:gd name="connsiteY20" fmla="*/ 180568 h 211497"/>
                <a:gd name="connsiteX21" fmla="*/ 9533 w 254946"/>
                <a:gd name="connsiteY21" fmla="*/ 179543 h 211497"/>
                <a:gd name="connsiteX22" fmla="*/ 166 w 254946"/>
                <a:gd name="connsiteY22" fmla="*/ 198513 h 211497"/>
                <a:gd name="connsiteX23" fmla="*/ 22698 w 254946"/>
                <a:gd name="connsiteY23" fmla="*/ 211588 h 211497"/>
                <a:gd name="connsiteX24" fmla="*/ 55864 w 254946"/>
                <a:gd name="connsiteY24" fmla="*/ 163648 h 211497"/>
                <a:gd name="connsiteX25" fmla="*/ 84979 w 254946"/>
                <a:gd name="connsiteY25" fmla="*/ 51619 h 21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4946" h="211497">
                  <a:moveTo>
                    <a:pt x="84979" y="51619"/>
                  </a:moveTo>
                  <a:cubicBezTo>
                    <a:pt x="89536" y="64949"/>
                    <a:pt x="95106" y="84176"/>
                    <a:pt x="106499" y="115709"/>
                  </a:cubicBezTo>
                  <a:cubicBezTo>
                    <a:pt x="122449" y="159290"/>
                    <a:pt x="129538" y="175184"/>
                    <a:pt x="144982" y="199539"/>
                  </a:cubicBezTo>
                  <a:cubicBezTo>
                    <a:pt x="148526" y="204922"/>
                    <a:pt x="148779" y="205179"/>
                    <a:pt x="151058" y="205179"/>
                  </a:cubicBezTo>
                  <a:cubicBezTo>
                    <a:pt x="154602" y="205179"/>
                    <a:pt x="159919" y="202102"/>
                    <a:pt x="162704" y="200051"/>
                  </a:cubicBezTo>
                  <a:cubicBezTo>
                    <a:pt x="166248" y="196719"/>
                    <a:pt x="166502" y="196462"/>
                    <a:pt x="169286" y="183901"/>
                  </a:cubicBezTo>
                  <a:cubicBezTo>
                    <a:pt x="184477" y="116478"/>
                    <a:pt x="203718" y="46235"/>
                    <a:pt x="208782" y="34442"/>
                  </a:cubicBezTo>
                  <a:cubicBezTo>
                    <a:pt x="209035" y="33930"/>
                    <a:pt x="214098" y="24188"/>
                    <a:pt x="245239" y="23675"/>
                  </a:cubicBezTo>
                  <a:cubicBezTo>
                    <a:pt x="250302" y="23419"/>
                    <a:pt x="255113" y="9832"/>
                    <a:pt x="255113" y="4192"/>
                  </a:cubicBezTo>
                  <a:cubicBezTo>
                    <a:pt x="255113" y="90"/>
                    <a:pt x="253594" y="90"/>
                    <a:pt x="250049" y="90"/>
                  </a:cubicBezTo>
                  <a:cubicBezTo>
                    <a:pt x="224732" y="90"/>
                    <a:pt x="213339" y="10857"/>
                    <a:pt x="210301" y="14190"/>
                  </a:cubicBezTo>
                  <a:cubicBezTo>
                    <a:pt x="203212" y="23419"/>
                    <a:pt x="197136" y="42133"/>
                    <a:pt x="185490" y="84946"/>
                  </a:cubicBezTo>
                  <a:cubicBezTo>
                    <a:pt x="176629" y="117760"/>
                    <a:pt x="168527" y="151087"/>
                    <a:pt x="160679" y="184157"/>
                  </a:cubicBezTo>
                  <a:cubicBezTo>
                    <a:pt x="146754" y="162879"/>
                    <a:pt x="138906" y="142627"/>
                    <a:pt x="126753" y="109556"/>
                  </a:cubicBezTo>
                  <a:cubicBezTo>
                    <a:pt x="113335" y="73153"/>
                    <a:pt x="105233" y="46491"/>
                    <a:pt x="98398" y="23419"/>
                  </a:cubicBezTo>
                  <a:cubicBezTo>
                    <a:pt x="96879" y="18292"/>
                    <a:pt x="96625" y="18035"/>
                    <a:pt x="94347" y="18035"/>
                  </a:cubicBezTo>
                  <a:cubicBezTo>
                    <a:pt x="93840" y="18035"/>
                    <a:pt x="88777" y="18035"/>
                    <a:pt x="81435" y="24188"/>
                  </a:cubicBezTo>
                  <a:cubicBezTo>
                    <a:pt x="78903" y="26495"/>
                    <a:pt x="78650" y="28803"/>
                    <a:pt x="78397" y="31623"/>
                  </a:cubicBezTo>
                  <a:cubicBezTo>
                    <a:pt x="71308" y="99814"/>
                    <a:pt x="47509" y="167237"/>
                    <a:pt x="40674" y="179543"/>
                  </a:cubicBezTo>
                  <a:cubicBezTo>
                    <a:pt x="38648" y="183388"/>
                    <a:pt x="35610" y="188002"/>
                    <a:pt x="30547" y="188002"/>
                  </a:cubicBezTo>
                  <a:cubicBezTo>
                    <a:pt x="28015" y="188002"/>
                    <a:pt x="18141" y="186721"/>
                    <a:pt x="11559" y="180568"/>
                  </a:cubicBezTo>
                  <a:cubicBezTo>
                    <a:pt x="10293" y="179543"/>
                    <a:pt x="9786" y="179543"/>
                    <a:pt x="9533" y="179543"/>
                  </a:cubicBezTo>
                  <a:cubicBezTo>
                    <a:pt x="5483" y="179543"/>
                    <a:pt x="166" y="192361"/>
                    <a:pt x="166" y="198513"/>
                  </a:cubicBezTo>
                  <a:cubicBezTo>
                    <a:pt x="166" y="206460"/>
                    <a:pt x="15609" y="211588"/>
                    <a:pt x="22698" y="211588"/>
                  </a:cubicBezTo>
                  <a:cubicBezTo>
                    <a:pt x="38902" y="211588"/>
                    <a:pt x="51813" y="175441"/>
                    <a:pt x="55864" y="163648"/>
                  </a:cubicBezTo>
                  <a:cubicBezTo>
                    <a:pt x="72321" y="117247"/>
                    <a:pt x="80169" y="79049"/>
                    <a:pt x="84979" y="51619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86B4219A-E2CD-5027-EC76-1441FDF1A75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439923" y="7170049"/>
              <a:ext cx="58736" cy="256360"/>
            </a:xfrm>
            <a:custGeom>
              <a:avLst/>
              <a:gdLst>
                <a:gd name="connsiteX0" fmla="*/ 58912 w 58736"/>
                <a:gd name="connsiteY0" fmla="*/ 253887 h 256360"/>
                <a:gd name="connsiteX1" fmla="*/ 54608 w 58736"/>
                <a:gd name="connsiteY1" fmla="*/ 248247 h 256360"/>
                <a:gd name="connsiteX2" fmla="*/ 14860 w 58736"/>
                <a:gd name="connsiteY2" fmla="*/ 128270 h 256360"/>
                <a:gd name="connsiteX3" fmla="*/ 55621 w 58736"/>
                <a:gd name="connsiteY3" fmla="*/ 7012 h 256360"/>
                <a:gd name="connsiteX4" fmla="*/ 58912 w 58736"/>
                <a:gd name="connsiteY4" fmla="*/ 2654 h 256360"/>
                <a:gd name="connsiteX5" fmla="*/ 56380 w 58736"/>
                <a:gd name="connsiteY5" fmla="*/ 90 h 256360"/>
                <a:gd name="connsiteX6" fmla="*/ 16125 w 58736"/>
                <a:gd name="connsiteY6" fmla="*/ 50080 h 256360"/>
                <a:gd name="connsiteX7" fmla="*/ 175 w 58736"/>
                <a:gd name="connsiteY7" fmla="*/ 128270 h 256360"/>
                <a:gd name="connsiteX8" fmla="*/ 16885 w 58736"/>
                <a:gd name="connsiteY8" fmla="*/ 208255 h 256360"/>
                <a:gd name="connsiteX9" fmla="*/ 56380 w 58736"/>
                <a:gd name="connsiteY9" fmla="*/ 256451 h 256360"/>
                <a:gd name="connsiteX10" fmla="*/ 58912 w 58736"/>
                <a:gd name="connsiteY10" fmla="*/ 253887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6" h="256360">
                  <a:moveTo>
                    <a:pt x="58912" y="253887"/>
                  </a:moveTo>
                  <a:cubicBezTo>
                    <a:pt x="58912" y="253118"/>
                    <a:pt x="58912" y="252605"/>
                    <a:pt x="54608" y="248247"/>
                  </a:cubicBezTo>
                  <a:cubicBezTo>
                    <a:pt x="22961" y="215946"/>
                    <a:pt x="14860" y="167494"/>
                    <a:pt x="14860" y="128270"/>
                  </a:cubicBezTo>
                  <a:cubicBezTo>
                    <a:pt x="14860" y="83664"/>
                    <a:pt x="24480" y="39057"/>
                    <a:pt x="55621" y="7012"/>
                  </a:cubicBezTo>
                  <a:cubicBezTo>
                    <a:pt x="58912" y="3936"/>
                    <a:pt x="58912" y="3423"/>
                    <a:pt x="58912" y="2654"/>
                  </a:cubicBezTo>
                  <a:cubicBezTo>
                    <a:pt x="58912" y="859"/>
                    <a:pt x="57899" y="90"/>
                    <a:pt x="56380" y="90"/>
                  </a:cubicBezTo>
                  <a:cubicBezTo>
                    <a:pt x="53848" y="90"/>
                    <a:pt x="31063" y="17523"/>
                    <a:pt x="16125" y="50080"/>
                  </a:cubicBezTo>
                  <a:cubicBezTo>
                    <a:pt x="3214" y="78280"/>
                    <a:pt x="175" y="106736"/>
                    <a:pt x="175" y="128270"/>
                  </a:cubicBezTo>
                  <a:cubicBezTo>
                    <a:pt x="175" y="148267"/>
                    <a:pt x="2960" y="179286"/>
                    <a:pt x="16885" y="208255"/>
                  </a:cubicBezTo>
                  <a:cubicBezTo>
                    <a:pt x="32075" y="239787"/>
                    <a:pt x="53848" y="256451"/>
                    <a:pt x="56380" y="256451"/>
                  </a:cubicBezTo>
                  <a:cubicBezTo>
                    <a:pt x="57899" y="256451"/>
                    <a:pt x="58912" y="255682"/>
                    <a:pt x="58912" y="253887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DDC0B5ED-47F5-34E4-9CFE-92038B37A61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520658" y="7249008"/>
              <a:ext cx="167601" cy="116131"/>
            </a:xfrm>
            <a:custGeom>
              <a:avLst/>
              <a:gdLst>
                <a:gd name="connsiteX0" fmla="*/ 109804 w 167601"/>
                <a:gd name="connsiteY0" fmla="*/ 26495 h 116131"/>
                <a:gd name="connsiteX1" fmla="*/ 113602 w 167601"/>
                <a:gd name="connsiteY1" fmla="*/ 9832 h 116131"/>
                <a:gd name="connsiteX2" fmla="*/ 106259 w 167601"/>
                <a:gd name="connsiteY2" fmla="*/ 2910 h 116131"/>
                <a:gd name="connsiteX3" fmla="*/ 96892 w 167601"/>
                <a:gd name="connsiteY3" fmla="*/ 10088 h 116131"/>
                <a:gd name="connsiteX4" fmla="*/ 82461 w 167601"/>
                <a:gd name="connsiteY4" fmla="*/ 67513 h 116131"/>
                <a:gd name="connsiteX5" fmla="*/ 80183 w 167601"/>
                <a:gd name="connsiteY5" fmla="*/ 84433 h 116131"/>
                <a:gd name="connsiteX6" fmla="*/ 80436 w 167601"/>
                <a:gd name="connsiteY6" fmla="*/ 89047 h 116131"/>
                <a:gd name="connsiteX7" fmla="*/ 57144 w 167601"/>
                <a:gd name="connsiteY7" fmla="*/ 110582 h 116131"/>
                <a:gd name="connsiteX8" fmla="*/ 36890 w 167601"/>
                <a:gd name="connsiteY8" fmla="*/ 87253 h 116131"/>
                <a:gd name="connsiteX9" fmla="*/ 50055 w 167601"/>
                <a:gd name="connsiteY9" fmla="*/ 37519 h 116131"/>
                <a:gd name="connsiteX10" fmla="*/ 54359 w 167601"/>
                <a:gd name="connsiteY10" fmla="*/ 21112 h 116131"/>
                <a:gd name="connsiteX11" fmla="*/ 33598 w 167601"/>
                <a:gd name="connsiteY11" fmla="*/ 90 h 116131"/>
                <a:gd name="connsiteX12" fmla="*/ 179 w 167601"/>
                <a:gd name="connsiteY12" fmla="*/ 39570 h 116131"/>
                <a:gd name="connsiteX13" fmla="*/ 3217 w 167601"/>
                <a:gd name="connsiteY13" fmla="*/ 42133 h 116131"/>
                <a:gd name="connsiteX14" fmla="*/ 7268 w 167601"/>
                <a:gd name="connsiteY14" fmla="*/ 37519 h 116131"/>
                <a:gd name="connsiteX15" fmla="*/ 32839 w 167601"/>
                <a:gd name="connsiteY15" fmla="*/ 5730 h 116131"/>
                <a:gd name="connsiteX16" fmla="*/ 39168 w 167601"/>
                <a:gd name="connsiteY16" fmla="*/ 14190 h 116131"/>
                <a:gd name="connsiteX17" fmla="*/ 34611 w 167601"/>
                <a:gd name="connsiteY17" fmla="*/ 32135 h 116131"/>
                <a:gd name="connsiteX18" fmla="*/ 20433 w 167601"/>
                <a:gd name="connsiteY18" fmla="*/ 83920 h 116131"/>
                <a:gd name="connsiteX19" fmla="*/ 56384 w 167601"/>
                <a:gd name="connsiteY19" fmla="*/ 116221 h 116131"/>
                <a:gd name="connsiteX20" fmla="*/ 82714 w 167601"/>
                <a:gd name="connsiteY20" fmla="*/ 98276 h 116131"/>
                <a:gd name="connsiteX21" fmla="*/ 114361 w 167601"/>
                <a:gd name="connsiteY21" fmla="*/ 116221 h 116131"/>
                <a:gd name="connsiteX22" fmla="*/ 151071 w 167601"/>
                <a:gd name="connsiteY22" fmla="*/ 84689 h 116131"/>
                <a:gd name="connsiteX23" fmla="*/ 167781 w 167601"/>
                <a:gd name="connsiteY23" fmla="*/ 18035 h 116131"/>
                <a:gd name="connsiteX24" fmla="*/ 156641 w 167601"/>
                <a:gd name="connsiteY24" fmla="*/ 90 h 116131"/>
                <a:gd name="connsiteX25" fmla="*/ 143983 w 167601"/>
                <a:gd name="connsiteY25" fmla="*/ 12395 h 116131"/>
                <a:gd name="connsiteX26" fmla="*/ 147780 w 167601"/>
                <a:gd name="connsiteY26" fmla="*/ 19317 h 116131"/>
                <a:gd name="connsiteX27" fmla="*/ 156894 w 167601"/>
                <a:gd name="connsiteY27" fmla="*/ 41108 h 116131"/>
                <a:gd name="connsiteX28" fmla="*/ 142970 w 167601"/>
                <a:gd name="connsiteY28" fmla="*/ 88022 h 116131"/>
                <a:gd name="connsiteX29" fmla="*/ 115121 w 167601"/>
                <a:gd name="connsiteY29" fmla="*/ 110582 h 116131"/>
                <a:gd name="connsiteX30" fmla="*/ 96386 w 167601"/>
                <a:gd name="connsiteY30" fmla="*/ 88278 h 116131"/>
                <a:gd name="connsiteX31" fmla="*/ 99171 w 167601"/>
                <a:gd name="connsiteY31" fmla="*/ 69564 h 116131"/>
                <a:gd name="connsiteX32" fmla="*/ 109804 w 167601"/>
                <a:gd name="connsiteY32" fmla="*/ 26495 h 1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601" h="116131">
                  <a:moveTo>
                    <a:pt x="109804" y="26495"/>
                  </a:moveTo>
                  <a:cubicBezTo>
                    <a:pt x="111070" y="20855"/>
                    <a:pt x="113602" y="11370"/>
                    <a:pt x="113602" y="9832"/>
                  </a:cubicBezTo>
                  <a:cubicBezTo>
                    <a:pt x="113602" y="5217"/>
                    <a:pt x="110057" y="2910"/>
                    <a:pt x="106259" y="2910"/>
                  </a:cubicBezTo>
                  <a:cubicBezTo>
                    <a:pt x="103221" y="2910"/>
                    <a:pt x="98664" y="4961"/>
                    <a:pt x="96892" y="10088"/>
                  </a:cubicBezTo>
                  <a:cubicBezTo>
                    <a:pt x="96132" y="11883"/>
                    <a:pt x="84233" y="60848"/>
                    <a:pt x="82461" y="67513"/>
                  </a:cubicBezTo>
                  <a:cubicBezTo>
                    <a:pt x="80689" y="75204"/>
                    <a:pt x="80183" y="79818"/>
                    <a:pt x="80183" y="84433"/>
                  </a:cubicBezTo>
                  <a:cubicBezTo>
                    <a:pt x="80183" y="87253"/>
                    <a:pt x="80183" y="87765"/>
                    <a:pt x="80436" y="89047"/>
                  </a:cubicBezTo>
                  <a:cubicBezTo>
                    <a:pt x="74613" y="102634"/>
                    <a:pt x="67017" y="110582"/>
                    <a:pt x="57144" y="110582"/>
                  </a:cubicBezTo>
                  <a:cubicBezTo>
                    <a:pt x="36890" y="110582"/>
                    <a:pt x="36890" y="91611"/>
                    <a:pt x="36890" y="87253"/>
                  </a:cubicBezTo>
                  <a:cubicBezTo>
                    <a:pt x="36890" y="79049"/>
                    <a:pt x="38156" y="69051"/>
                    <a:pt x="50055" y="37519"/>
                  </a:cubicBezTo>
                  <a:cubicBezTo>
                    <a:pt x="52840" y="29828"/>
                    <a:pt x="54359" y="26239"/>
                    <a:pt x="54359" y="21112"/>
                  </a:cubicBezTo>
                  <a:cubicBezTo>
                    <a:pt x="54359" y="9576"/>
                    <a:pt x="46004" y="90"/>
                    <a:pt x="33598" y="90"/>
                  </a:cubicBezTo>
                  <a:cubicBezTo>
                    <a:pt x="9547" y="90"/>
                    <a:pt x="179" y="37262"/>
                    <a:pt x="179" y="39570"/>
                  </a:cubicBezTo>
                  <a:cubicBezTo>
                    <a:pt x="179" y="42133"/>
                    <a:pt x="2711" y="42133"/>
                    <a:pt x="3217" y="42133"/>
                  </a:cubicBezTo>
                  <a:cubicBezTo>
                    <a:pt x="5749" y="42133"/>
                    <a:pt x="6002" y="41621"/>
                    <a:pt x="7268" y="37519"/>
                  </a:cubicBezTo>
                  <a:cubicBezTo>
                    <a:pt x="14104" y="13677"/>
                    <a:pt x="23978" y="5730"/>
                    <a:pt x="32839" y="5730"/>
                  </a:cubicBezTo>
                  <a:cubicBezTo>
                    <a:pt x="35117" y="5730"/>
                    <a:pt x="39168" y="5986"/>
                    <a:pt x="39168" y="14190"/>
                  </a:cubicBezTo>
                  <a:cubicBezTo>
                    <a:pt x="39168" y="20599"/>
                    <a:pt x="36383" y="27777"/>
                    <a:pt x="34611" y="32135"/>
                  </a:cubicBezTo>
                  <a:cubicBezTo>
                    <a:pt x="23471" y="62386"/>
                    <a:pt x="20433" y="74178"/>
                    <a:pt x="20433" y="83920"/>
                  </a:cubicBezTo>
                  <a:cubicBezTo>
                    <a:pt x="20433" y="107249"/>
                    <a:pt x="37396" y="116221"/>
                    <a:pt x="56384" y="116221"/>
                  </a:cubicBezTo>
                  <a:cubicBezTo>
                    <a:pt x="60688" y="116221"/>
                    <a:pt x="72587" y="116221"/>
                    <a:pt x="82714" y="98276"/>
                  </a:cubicBezTo>
                  <a:cubicBezTo>
                    <a:pt x="89297" y="114683"/>
                    <a:pt x="106766" y="116221"/>
                    <a:pt x="114361" y="116221"/>
                  </a:cubicBezTo>
                  <a:cubicBezTo>
                    <a:pt x="133349" y="116221"/>
                    <a:pt x="144489" y="100071"/>
                    <a:pt x="151071" y="84689"/>
                  </a:cubicBezTo>
                  <a:cubicBezTo>
                    <a:pt x="159679" y="64693"/>
                    <a:pt x="167781" y="30341"/>
                    <a:pt x="167781" y="18035"/>
                  </a:cubicBezTo>
                  <a:cubicBezTo>
                    <a:pt x="167781" y="3936"/>
                    <a:pt x="160945" y="90"/>
                    <a:pt x="156641" y="90"/>
                  </a:cubicBezTo>
                  <a:cubicBezTo>
                    <a:pt x="150312" y="90"/>
                    <a:pt x="143983" y="6756"/>
                    <a:pt x="143983" y="12395"/>
                  </a:cubicBezTo>
                  <a:cubicBezTo>
                    <a:pt x="143983" y="15728"/>
                    <a:pt x="145502" y="17266"/>
                    <a:pt x="147780" y="19317"/>
                  </a:cubicBezTo>
                  <a:cubicBezTo>
                    <a:pt x="150565" y="22137"/>
                    <a:pt x="156894" y="28803"/>
                    <a:pt x="156894" y="41108"/>
                  </a:cubicBezTo>
                  <a:cubicBezTo>
                    <a:pt x="156894" y="49824"/>
                    <a:pt x="149552" y="74947"/>
                    <a:pt x="142970" y="88022"/>
                  </a:cubicBezTo>
                  <a:cubicBezTo>
                    <a:pt x="136387" y="101609"/>
                    <a:pt x="127526" y="110582"/>
                    <a:pt x="115121" y="110582"/>
                  </a:cubicBezTo>
                  <a:cubicBezTo>
                    <a:pt x="103221" y="110582"/>
                    <a:pt x="96386" y="102891"/>
                    <a:pt x="96386" y="88278"/>
                  </a:cubicBezTo>
                  <a:cubicBezTo>
                    <a:pt x="96386" y="81100"/>
                    <a:pt x="98158" y="73153"/>
                    <a:pt x="99171" y="69564"/>
                  </a:cubicBezTo>
                  <a:lnTo>
                    <a:pt x="109804" y="2649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7BC571D5-D0B0-996D-5F94-FBB40B1BBB3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702898" y="7281796"/>
              <a:ext cx="53698" cy="120771"/>
            </a:xfrm>
            <a:custGeom>
              <a:avLst/>
              <a:gdLst>
                <a:gd name="connsiteX0" fmla="*/ 49277 w 53698"/>
                <a:gd name="connsiteY0" fmla="*/ 6911 h 120771"/>
                <a:gd name="connsiteX1" fmla="*/ 42188 w 53698"/>
                <a:gd name="connsiteY1" fmla="*/ 92 h 120771"/>
                <a:gd name="connsiteX2" fmla="*/ 32264 w 53698"/>
                <a:gd name="connsiteY2" fmla="*/ 9962 h 120771"/>
                <a:gd name="connsiteX3" fmla="*/ 39353 w 53698"/>
                <a:gd name="connsiteY3" fmla="*/ 16781 h 120771"/>
                <a:gd name="connsiteX4" fmla="*/ 49277 w 53698"/>
                <a:gd name="connsiteY4" fmla="*/ 6911 h 120771"/>
                <a:gd name="connsiteX5" fmla="*/ 13124 w 53698"/>
                <a:gd name="connsiteY5" fmla="*/ 98073 h 120771"/>
                <a:gd name="connsiteX6" fmla="*/ 11529 w 53698"/>
                <a:gd name="connsiteY6" fmla="*/ 105610 h 120771"/>
                <a:gd name="connsiteX7" fmla="*/ 28365 w 53698"/>
                <a:gd name="connsiteY7" fmla="*/ 120863 h 120771"/>
                <a:gd name="connsiteX8" fmla="*/ 53885 w 53698"/>
                <a:gd name="connsiteY8" fmla="*/ 93407 h 120771"/>
                <a:gd name="connsiteX9" fmla="*/ 51049 w 53698"/>
                <a:gd name="connsiteY9" fmla="*/ 91074 h 120771"/>
                <a:gd name="connsiteX10" fmla="*/ 47682 w 53698"/>
                <a:gd name="connsiteY10" fmla="*/ 94125 h 120771"/>
                <a:gd name="connsiteX11" fmla="*/ 28896 w 53698"/>
                <a:gd name="connsiteY11" fmla="*/ 115838 h 120771"/>
                <a:gd name="connsiteX12" fmla="*/ 24466 w 53698"/>
                <a:gd name="connsiteY12" fmla="*/ 109558 h 120771"/>
                <a:gd name="connsiteX13" fmla="*/ 27301 w 53698"/>
                <a:gd name="connsiteY13" fmla="*/ 98073 h 120771"/>
                <a:gd name="connsiteX14" fmla="*/ 32973 w 53698"/>
                <a:gd name="connsiteY14" fmla="*/ 83716 h 120771"/>
                <a:gd name="connsiteX15" fmla="*/ 41656 w 53698"/>
                <a:gd name="connsiteY15" fmla="*/ 60926 h 120771"/>
                <a:gd name="connsiteX16" fmla="*/ 42720 w 53698"/>
                <a:gd name="connsiteY16" fmla="*/ 55184 h 120771"/>
                <a:gd name="connsiteX17" fmla="*/ 25884 w 53698"/>
                <a:gd name="connsiteY17" fmla="*/ 39930 h 120771"/>
                <a:gd name="connsiteX18" fmla="*/ 186 w 53698"/>
                <a:gd name="connsiteY18" fmla="*/ 67386 h 120771"/>
                <a:gd name="connsiteX19" fmla="*/ 3199 w 53698"/>
                <a:gd name="connsiteY19" fmla="*/ 69719 h 120771"/>
                <a:gd name="connsiteX20" fmla="*/ 6389 w 53698"/>
                <a:gd name="connsiteY20" fmla="*/ 66848 h 120771"/>
                <a:gd name="connsiteX21" fmla="*/ 25352 w 53698"/>
                <a:gd name="connsiteY21" fmla="*/ 44955 h 120771"/>
                <a:gd name="connsiteX22" fmla="*/ 29783 w 53698"/>
                <a:gd name="connsiteY22" fmla="*/ 51236 h 120771"/>
                <a:gd name="connsiteX23" fmla="*/ 24289 w 53698"/>
                <a:gd name="connsiteY23" fmla="*/ 69181 h 120771"/>
                <a:gd name="connsiteX24" fmla="*/ 13124 w 53698"/>
                <a:gd name="connsiteY24" fmla="*/ 98073 h 12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98" h="120771">
                  <a:moveTo>
                    <a:pt x="49277" y="6911"/>
                  </a:moveTo>
                  <a:cubicBezTo>
                    <a:pt x="49277" y="4040"/>
                    <a:pt x="47150" y="92"/>
                    <a:pt x="42188" y="92"/>
                  </a:cubicBezTo>
                  <a:cubicBezTo>
                    <a:pt x="37403" y="92"/>
                    <a:pt x="32264" y="4757"/>
                    <a:pt x="32264" y="9962"/>
                  </a:cubicBezTo>
                  <a:cubicBezTo>
                    <a:pt x="32264" y="13012"/>
                    <a:pt x="34568" y="16781"/>
                    <a:pt x="39353" y="16781"/>
                  </a:cubicBezTo>
                  <a:cubicBezTo>
                    <a:pt x="44492" y="16781"/>
                    <a:pt x="49277" y="11756"/>
                    <a:pt x="49277" y="6911"/>
                  </a:cubicBezTo>
                  <a:close/>
                  <a:moveTo>
                    <a:pt x="13124" y="98073"/>
                  </a:moveTo>
                  <a:cubicBezTo>
                    <a:pt x="12415" y="100406"/>
                    <a:pt x="11529" y="102559"/>
                    <a:pt x="11529" y="105610"/>
                  </a:cubicBezTo>
                  <a:cubicBezTo>
                    <a:pt x="11529" y="114044"/>
                    <a:pt x="18618" y="120863"/>
                    <a:pt x="28365" y="120863"/>
                  </a:cubicBezTo>
                  <a:cubicBezTo>
                    <a:pt x="46087" y="120863"/>
                    <a:pt x="53885" y="96099"/>
                    <a:pt x="53885" y="93407"/>
                  </a:cubicBezTo>
                  <a:cubicBezTo>
                    <a:pt x="53885" y="91074"/>
                    <a:pt x="51581" y="91074"/>
                    <a:pt x="51049" y="91074"/>
                  </a:cubicBezTo>
                  <a:cubicBezTo>
                    <a:pt x="48568" y="91074"/>
                    <a:pt x="48391" y="92151"/>
                    <a:pt x="47682" y="94125"/>
                  </a:cubicBezTo>
                  <a:cubicBezTo>
                    <a:pt x="43606" y="108481"/>
                    <a:pt x="35808" y="115838"/>
                    <a:pt x="28896" y="115838"/>
                  </a:cubicBezTo>
                  <a:cubicBezTo>
                    <a:pt x="25352" y="115838"/>
                    <a:pt x="24466" y="113506"/>
                    <a:pt x="24466" y="109558"/>
                  </a:cubicBezTo>
                  <a:cubicBezTo>
                    <a:pt x="24466" y="105430"/>
                    <a:pt x="25706" y="102021"/>
                    <a:pt x="27301" y="98073"/>
                  </a:cubicBezTo>
                  <a:cubicBezTo>
                    <a:pt x="29074" y="93227"/>
                    <a:pt x="31023" y="88382"/>
                    <a:pt x="32973" y="83716"/>
                  </a:cubicBezTo>
                  <a:cubicBezTo>
                    <a:pt x="34568" y="79410"/>
                    <a:pt x="40948" y="63079"/>
                    <a:pt x="41656" y="60926"/>
                  </a:cubicBezTo>
                  <a:cubicBezTo>
                    <a:pt x="42188" y="59131"/>
                    <a:pt x="42720" y="56978"/>
                    <a:pt x="42720" y="55184"/>
                  </a:cubicBezTo>
                  <a:cubicBezTo>
                    <a:pt x="42720" y="46749"/>
                    <a:pt x="35631" y="39930"/>
                    <a:pt x="25884" y="39930"/>
                  </a:cubicBezTo>
                  <a:cubicBezTo>
                    <a:pt x="8339" y="39930"/>
                    <a:pt x="186" y="64336"/>
                    <a:pt x="186" y="67386"/>
                  </a:cubicBezTo>
                  <a:cubicBezTo>
                    <a:pt x="186" y="69719"/>
                    <a:pt x="2668" y="69719"/>
                    <a:pt x="3199" y="69719"/>
                  </a:cubicBezTo>
                  <a:cubicBezTo>
                    <a:pt x="5680" y="69719"/>
                    <a:pt x="5858" y="68822"/>
                    <a:pt x="6389" y="66848"/>
                  </a:cubicBezTo>
                  <a:cubicBezTo>
                    <a:pt x="10997" y="51415"/>
                    <a:pt x="18795" y="44955"/>
                    <a:pt x="25352" y="44955"/>
                  </a:cubicBezTo>
                  <a:cubicBezTo>
                    <a:pt x="28188" y="44955"/>
                    <a:pt x="29783" y="46390"/>
                    <a:pt x="29783" y="51236"/>
                  </a:cubicBezTo>
                  <a:cubicBezTo>
                    <a:pt x="29783" y="55363"/>
                    <a:pt x="28719" y="58055"/>
                    <a:pt x="24289" y="69181"/>
                  </a:cubicBezTo>
                  <a:lnTo>
                    <a:pt x="13124" y="98073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0D0C060-D4E8-4435-86AC-35FF3A13A01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870955" y="7251828"/>
              <a:ext cx="26836" cy="110491"/>
            </a:xfrm>
            <a:custGeom>
              <a:avLst/>
              <a:gdLst>
                <a:gd name="connsiteX0" fmla="*/ 27029 w 26836"/>
                <a:gd name="connsiteY0" fmla="*/ 13677 h 110491"/>
                <a:gd name="connsiteX1" fmla="*/ 13611 w 26836"/>
                <a:gd name="connsiteY1" fmla="*/ 90 h 110491"/>
                <a:gd name="connsiteX2" fmla="*/ 193 w 26836"/>
                <a:gd name="connsiteY2" fmla="*/ 13677 h 110491"/>
                <a:gd name="connsiteX3" fmla="*/ 13611 w 26836"/>
                <a:gd name="connsiteY3" fmla="*/ 27264 h 110491"/>
                <a:gd name="connsiteX4" fmla="*/ 27029 w 26836"/>
                <a:gd name="connsiteY4" fmla="*/ 13677 h 110491"/>
                <a:gd name="connsiteX5" fmla="*/ 27029 w 26836"/>
                <a:gd name="connsiteY5" fmla="*/ 96994 h 110491"/>
                <a:gd name="connsiteX6" fmla="*/ 13611 w 26836"/>
                <a:gd name="connsiteY6" fmla="*/ 83407 h 110491"/>
                <a:gd name="connsiteX7" fmla="*/ 193 w 26836"/>
                <a:gd name="connsiteY7" fmla="*/ 96994 h 110491"/>
                <a:gd name="connsiteX8" fmla="*/ 13611 w 26836"/>
                <a:gd name="connsiteY8" fmla="*/ 110582 h 110491"/>
                <a:gd name="connsiteX9" fmla="*/ 27029 w 26836"/>
                <a:gd name="connsiteY9" fmla="*/ 96994 h 1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36" h="110491">
                  <a:moveTo>
                    <a:pt x="27029" y="13677"/>
                  </a:moveTo>
                  <a:cubicBezTo>
                    <a:pt x="27029" y="6243"/>
                    <a:pt x="20953" y="90"/>
                    <a:pt x="13611" y="90"/>
                  </a:cubicBezTo>
                  <a:cubicBezTo>
                    <a:pt x="6269" y="90"/>
                    <a:pt x="193" y="6243"/>
                    <a:pt x="193" y="13677"/>
                  </a:cubicBezTo>
                  <a:cubicBezTo>
                    <a:pt x="193" y="21112"/>
                    <a:pt x="6269" y="27264"/>
                    <a:pt x="13611" y="27264"/>
                  </a:cubicBezTo>
                  <a:cubicBezTo>
                    <a:pt x="20953" y="27264"/>
                    <a:pt x="27029" y="21112"/>
                    <a:pt x="27029" y="13677"/>
                  </a:cubicBezTo>
                  <a:close/>
                  <a:moveTo>
                    <a:pt x="27029" y="96994"/>
                  </a:moveTo>
                  <a:cubicBezTo>
                    <a:pt x="27029" y="89560"/>
                    <a:pt x="20953" y="83407"/>
                    <a:pt x="13611" y="83407"/>
                  </a:cubicBezTo>
                  <a:cubicBezTo>
                    <a:pt x="6269" y="83407"/>
                    <a:pt x="193" y="89560"/>
                    <a:pt x="193" y="96994"/>
                  </a:cubicBezTo>
                  <a:cubicBezTo>
                    <a:pt x="193" y="104429"/>
                    <a:pt x="6269" y="110582"/>
                    <a:pt x="13611" y="110582"/>
                  </a:cubicBezTo>
                  <a:cubicBezTo>
                    <a:pt x="20953" y="110582"/>
                    <a:pt x="27029" y="104429"/>
                    <a:pt x="27029" y="96994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5C6B10EE-7F22-1730-004C-7FDDD292943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999707" y="7191583"/>
              <a:ext cx="106586" cy="176376"/>
            </a:xfrm>
            <a:custGeom>
              <a:avLst/>
              <a:gdLst>
                <a:gd name="connsiteX0" fmla="*/ 106785 w 106586"/>
                <a:gd name="connsiteY0" fmla="*/ 88791 h 176376"/>
                <a:gd name="connsiteX1" fmla="*/ 96658 w 106586"/>
                <a:gd name="connsiteY1" fmla="*/ 28803 h 176376"/>
                <a:gd name="connsiteX2" fmla="*/ 53618 w 106586"/>
                <a:gd name="connsiteY2" fmla="*/ 90 h 176376"/>
                <a:gd name="connsiteX3" fmla="*/ 9566 w 106586"/>
                <a:gd name="connsiteY3" fmla="*/ 30597 h 176376"/>
                <a:gd name="connsiteX4" fmla="*/ 198 w 106586"/>
                <a:gd name="connsiteY4" fmla="*/ 88791 h 176376"/>
                <a:gd name="connsiteX5" fmla="*/ 11591 w 106586"/>
                <a:gd name="connsiteY5" fmla="*/ 150574 h 176376"/>
                <a:gd name="connsiteX6" fmla="*/ 53365 w 106586"/>
                <a:gd name="connsiteY6" fmla="*/ 176466 h 176376"/>
                <a:gd name="connsiteX7" fmla="*/ 97417 w 106586"/>
                <a:gd name="connsiteY7" fmla="*/ 146728 h 176376"/>
                <a:gd name="connsiteX8" fmla="*/ 106785 w 106586"/>
                <a:gd name="connsiteY8" fmla="*/ 88791 h 176376"/>
                <a:gd name="connsiteX9" fmla="*/ 53365 w 106586"/>
                <a:gd name="connsiteY9" fmla="*/ 170826 h 176376"/>
                <a:gd name="connsiteX10" fmla="*/ 23997 w 106586"/>
                <a:gd name="connsiteY10" fmla="*/ 139807 h 176376"/>
                <a:gd name="connsiteX11" fmla="*/ 21212 w 106586"/>
                <a:gd name="connsiteY11" fmla="*/ 85715 h 176376"/>
                <a:gd name="connsiteX12" fmla="*/ 23237 w 106586"/>
                <a:gd name="connsiteY12" fmla="*/ 38544 h 176376"/>
                <a:gd name="connsiteX13" fmla="*/ 53365 w 106586"/>
                <a:gd name="connsiteY13" fmla="*/ 5730 h 176376"/>
                <a:gd name="connsiteX14" fmla="*/ 83239 w 106586"/>
                <a:gd name="connsiteY14" fmla="*/ 35724 h 176376"/>
                <a:gd name="connsiteX15" fmla="*/ 85771 w 106586"/>
                <a:gd name="connsiteY15" fmla="*/ 85715 h 176376"/>
                <a:gd name="connsiteX16" fmla="*/ 82986 w 106586"/>
                <a:gd name="connsiteY16" fmla="*/ 138781 h 176376"/>
                <a:gd name="connsiteX17" fmla="*/ 53365 w 106586"/>
                <a:gd name="connsiteY17" fmla="*/ 170826 h 17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86" h="176376">
                  <a:moveTo>
                    <a:pt x="106785" y="88791"/>
                  </a:moveTo>
                  <a:cubicBezTo>
                    <a:pt x="106785" y="68282"/>
                    <a:pt x="105519" y="47773"/>
                    <a:pt x="96658" y="28803"/>
                  </a:cubicBezTo>
                  <a:cubicBezTo>
                    <a:pt x="85012" y="4192"/>
                    <a:pt x="64251" y="90"/>
                    <a:pt x="53618" y="90"/>
                  </a:cubicBezTo>
                  <a:cubicBezTo>
                    <a:pt x="38427" y="90"/>
                    <a:pt x="19946" y="6756"/>
                    <a:pt x="9566" y="30597"/>
                  </a:cubicBezTo>
                  <a:cubicBezTo>
                    <a:pt x="1464" y="48286"/>
                    <a:pt x="198" y="68282"/>
                    <a:pt x="198" y="88791"/>
                  </a:cubicBezTo>
                  <a:cubicBezTo>
                    <a:pt x="198" y="108018"/>
                    <a:pt x="1211" y="131090"/>
                    <a:pt x="11591" y="150574"/>
                  </a:cubicBezTo>
                  <a:cubicBezTo>
                    <a:pt x="22477" y="171339"/>
                    <a:pt x="40959" y="176466"/>
                    <a:pt x="53365" y="176466"/>
                  </a:cubicBezTo>
                  <a:cubicBezTo>
                    <a:pt x="67036" y="176466"/>
                    <a:pt x="86277" y="171083"/>
                    <a:pt x="97417" y="146728"/>
                  </a:cubicBezTo>
                  <a:cubicBezTo>
                    <a:pt x="105519" y="129040"/>
                    <a:pt x="106785" y="109043"/>
                    <a:pt x="106785" y="88791"/>
                  </a:cubicBezTo>
                  <a:close/>
                  <a:moveTo>
                    <a:pt x="53365" y="170826"/>
                  </a:moveTo>
                  <a:cubicBezTo>
                    <a:pt x="43491" y="170826"/>
                    <a:pt x="28554" y="164417"/>
                    <a:pt x="23997" y="139807"/>
                  </a:cubicBezTo>
                  <a:cubicBezTo>
                    <a:pt x="21212" y="124425"/>
                    <a:pt x="21212" y="100840"/>
                    <a:pt x="21212" y="85715"/>
                  </a:cubicBezTo>
                  <a:cubicBezTo>
                    <a:pt x="21212" y="69308"/>
                    <a:pt x="21212" y="52388"/>
                    <a:pt x="23237" y="38544"/>
                  </a:cubicBezTo>
                  <a:cubicBezTo>
                    <a:pt x="28047" y="8037"/>
                    <a:pt x="47035" y="5730"/>
                    <a:pt x="53365" y="5730"/>
                  </a:cubicBezTo>
                  <a:cubicBezTo>
                    <a:pt x="61720" y="5730"/>
                    <a:pt x="78429" y="10345"/>
                    <a:pt x="83239" y="35724"/>
                  </a:cubicBezTo>
                  <a:cubicBezTo>
                    <a:pt x="85771" y="50080"/>
                    <a:pt x="85771" y="69564"/>
                    <a:pt x="85771" y="85715"/>
                  </a:cubicBezTo>
                  <a:cubicBezTo>
                    <a:pt x="85771" y="104942"/>
                    <a:pt x="85771" y="122374"/>
                    <a:pt x="82986" y="138781"/>
                  </a:cubicBezTo>
                  <a:cubicBezTo>
                    <a:pt x="79189" y="163135"/>
                    <a:pt x="64758" y="170826"/>
                    <a:pt x="53365" y="170826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80FEB95D-5B04-9409-2F5F-4778F7CFA0A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138194" y="7335145"/>
              <a:ext cx="29621" cy="76651"/>
            </a:xfrm>
            <a:custGeom>
              <a:avLst/>
              <a:gdLst>
                <a:gd name="connsiteX0" fmla="*/ 29825 w 29621"/>
                <a:gd name="connsiteY0" fmla="*/ 27008 h 76651"/>
                <a:gd name="connsiteX1" fmla="*/ 13621 w 29621"/>
                <a:gd name="connsiteY1" fmla="*/ 90 h 76651"/>
                <a:gd name="connsiteX2" fmla="*/ 203 w 29621"/>
                <a:gd name="connsiteY2" fmla="*/ 13677 h 76651"/>
                <a:gd name="connsiteX3" fmla="*/ 13621 w 29621"/>
                <a:gd name="connsiteY3" fmla="*/ 27264 h 76651"/>
                <a:gd name="connsiteX4" fmla="*/ 22482 w 29621"/>
                <a:gd name="connsiteY4" fmla="*/ 23932 h 76651"/>
                <a:gd name="connsiteX5" fmla="*/ 23748 w 29621"/>
                <a:gd name="connsiteY5" fmla="*/ 23163 h 76651"/>
                <a:gd name="connsiteX6" fmla="*/ 24255 w 29621"/>
                <a:gd name="connsiteY6" fmla="*/ 27008 h 76651"/>
                <a:gd name="connsiteX7" fmla="*/ 7039 w 29621"/>
                <a:gd name="connsiteY7" fmla="*/ 69820 h 76651"/>
                <a:gd name="connsiteX8" fmla="*/ 4254 w 29621"/>
                <a:gd name="connsiteY8" fmla="*/ 73922 h 76651"/>
                <a:gd name="connsiteX9" fmla="*/ 6786 w 29621"/>
                <a:gd name="connsiteY9" fmla="*/ 76742 h 76651"/>
                <a:gd name="connsiteX10" fmla="*/ 29825 w 29621"/>
                <a:gd name="connsiteY10" fmla="*/ 27008 h 7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21" h="76651">
                  <a:moveTo>
                    <a:pt x="29825" y="27008"/>
                  </a:moveTo>
                  <a:cubicBezTo>
                    <a:pt x="29825" y="10088"/>
                    <a:pt x="23495" y="90"/>
                    <a:pt x="13621" y="90"/>
                  </a:cubicBezTo>
                  <a:cubicBezTo>
                    <a:pt x="5267" y="90"/>
                    <a:pt x="203" y="6499"/>
                    <a:pt x="203" y="13677"/>
                  </a:cubicBezTo>
                  <a:cubicBezTo>
                    <a:pt x="203" y="20599"/>
                    <a:pt x="5267" y="27264"/>
                    <a:pt x="13621" y="27264"/>
                  </a:cubicBezTo>
                  <a:cubicBezTo>
                    <a:pt x="16659" y="27264"/>
                    <a:pt x="19951" y="26239"/>
                    <a:pt x="22482" y="23932"/>
                  </a:cubicBezTo>
                  <a:cubicBezTo>
                    <a:pt x="23242" y="23419"/>
                    <a:pt x="23495" y="23163"/>
                    <a:pt x="23748" y="23163"/>
                  </a:cubicBezTo>
                  <a:cubicBezTo>
                    <a:pt x="24002" y="23163"/>
                    <a:pt x="24255" y="23419"/>
                    <a:pt x="24255" y="27008"/>
                  </a:cubicBezTo>
                  <a:cubicBezTo>
                    <a:pt x="24255" y="45979"/>
                    <a:pt x="15394" y="61360"/>
                    <a:pt x="7039" y="69820"/>
                  </a:cubicBezTo>
                  <a:cubicBezTo>
                    <a:pt x="4254" y="72640"/>
                    <a:pt x="4254" y="73153"/>
                    <a:pt x="4254" y="73922"/>
                  </a:cubicBezTo>
                  <a:cubicBezTo>
                    <a:pt x="4254" y="75717"/>
                    <a:pt x="5520" y="76742"/>
                    <a:pt x="6786" y="76742"/>
                  </a:cubicBezTo>
                  <a:cubicBezTo>
                    <a:pt x="9571" y="76742"/>
                    <a:pt x="29825" y="57002"/>
                    <a:pt x="29825" y="27008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20BE6081-1A74-86AC-3E53-71D2E7B1714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238563" y="7251828"/>
              <a:ext cx="133929" cy="113311"/>
            </a:xfrm>
            <a:custGeom>
              <a:avLst/>
              <a:gdLst>
                <a:gd name="connsiteX0" fmla="*/ 121731 w 133929"/>
                <a:gd name="connsiteY0" fmla="*/ 14959 h 113311"/>
                <a:gd name="connsiteX1" fmla="*/ 134137 w 133929"/>
                <a:gd name="connsiteY1" fmla="*/ 6243 h 113311"/>
                <a:gd name="connsiteX2" fmla="*/ 124263 w 133929"/>
                <a:gd name="connsiteY2" fmla="*/ 90 h 113311"/>
                <a:gd name="connsiteX3" fmla="*/ 66539 w 133929"/>
                <a:gd name="connsiteY3" fmla="*/ 90 h 113311"/>
                <a:gd name="connsiteX4" fmla="*/ 208 w 133929"/>
                <a:gd name="connsiteY4" fmla="*/ 72897 h 113311"/>
                <a:gd name="connsiteX5" fmla="*/ 38184 w 133929"/>
                <a:gd name="connsiteY5" fmla="*/ 113402 h 113311"/>
                <a:gd name="connsiteX6" fmla="*/ 101731 w 133929"/>
                <a:gd name="connsiteY6" fmla="*/ 42902 h 113311"/>
                <a:gd name="connsiteX7" fmla="*/ 93882 w 133929"/>
                <a:gd name="connsiteY7" fmla="*/ 14959 h 113311"/>
                <a:gd name="connsiteX8" fmla="*/ 121731 w 133929"/>
                <a:gd name="connsiteY8" fmla="*/ 14959 h 113311"/>
                <a:gd name="connsiteX9" fmla="*/ 38437 w 133929"/>
                <a:gd name="connsiteY9" fmla="*/ 107762 h 113311"/>
                <a:gd name="connsiteX10" fmla="*/ 15904 w 133929"/>
                <a:gd name="connsiteY10" fmla="*/ 80075 h 113311"/>
                <a:gd name="connsiteX11" fmla="*/ 27804 w 133929"/>
                <a:gd name="connsiteY11" fmla="*/ 36237 h 113311"/>
                <a:gd name="connsiteX12" fmla="*/ 62235 w 133929"/>
                <a:gd name="connsiteY12" fmla="*/ 14959 h 113311"/>
                <a:gd name="connsiteX13" fmla="*/ 85527 w 133929"/>
                <a:gd name="connsiteY13" fmla="*/ 39826 h 113311"/>
                <a:gd name="connsiteX14" fmla="*/ 71856 w 133929"/>
                <a:gd name="connsiteY14" fmla="*/ 85971 h 113311"/>
                <a:gd name="connsiteX15" fmla="*/ 38437 w 133929"/>
                <a:gd name="connsiteY15" fmla="*/ 107762 h 1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929" h="113311">
                  <a:moveTo>
                    <a:pt x="121731" y="14959"/>
                  </a:moveTo>
                  <a:cubicBezTo>
                    <a:pt x="125023" y="14959"/>
                    <a:pt x="134137" y="14959"/>
                    <a:pt x="134137" y="6243"/>
                  </a:cubicBezTo>
                  <a:cubicBezTo>
                    <a:pt x="134137" y="90"/>
                    <a:pt x="128820" y="90"/>
                    <a:pt x="124263" y="90"/>
                  </a:cubicBezTo>
                  <a:lnTo>
                    <a:pt x="66539" y="90"/>
                  </a:lnTo>
                  <a:cubicBezTo>
                    <a:pt x="28310" y="90"/>
                    <a:pt x="208" y="42390"/>
                    <a:pt x="208" y="72897"/>
                  </a:cubicBezTo>
                  <a:cubicBezTo>
                    <a:pt x="208" y="95456"/>
                    <a:pt x="15145" y="113402"/>
                    <a:pt x="38184" y="113402"/>
                  </a:cubicBezTo>
                  <a:cubicBezTo>
                    <a:pt x="68058" y="113402"/>
                    <a:pt x="101731" y="82382"/>
                    <a:pt x="101731" y="42902"/>
                  </a:cubicBezTo>
                  <a:cubicBezTo>
                    <a:pt x="101731" y="38544"/>
                    <a:pt x="101731" y="26239"/>
                    <a:pt x="93882" y="14959"/>
                  </a:cubicBezTo>
                  <a:lnTo>
                    <a:pt x="121731" y="14959"/>
                  </a:lnTo>
                  <a:close/>
                  <a:moveTo>
                    <a:pt x="38437" y="107762"/>
                  </a:moveTo>
                  <a:cubicBezTo>
                    <a:pt x="26031" y="107762"/>
                    <a:pt x="15904" y="98533"/>
                    <a:pt x="15904" y="80075"/>
                  </a:cubicBezTo>
                  <a:cubicBezTo>
                    <a:pt x="15904" y="72384"/>
                    <a:pt x="18942" y="51362"/>
                    <a:pt x="27804" y="36237"/>
                  </a:cubicBezTo>
                  <a:cubicBezTo>
                    <a:pt x="38437" y="18548"/>
                    <a:pt x="53627" y="14959"/>
                    <a:pt x="62235" y="14959"/>
                  </a:cubicBezTo>
                  <a:cubicBezTo>
                    <a:pt x="83502" y="14959"/>
                    <a:pt x="85527" y="31879"/>
                    <a:pt x="85527" y="39826"/>
                  </a:cubicBezTo>
                  <a:cubicBezTo>
                    <a:pt x="85527" y="51875"/>
                    <a:pt x="80464" y="72897"/>
                    <a:pt x="71856" y="85971"/>
                  </a:cubicBezTo>
                  <a:cubicBezTo>
                    <a:pt x="61982" y="101096"/>
                    <a:pt x="48311" y="107762"/>
                    <a:pt x="38437" y="107762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7AC1B9F0-9638-C566-ED29-A35AB9414AE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393858" y="7137314"/>
              <a:ext cx="78332" cy="119156"/>
            </a:xfrm>
            <a:custGeom>
              <a:avLst/>
              <a:gdLst>
                <a:gd name="connsiteX0" fmla="*/ 78546 w 78332"/>
                <a:gd name="connsiteY0" fmla="*/ 86582 h 119156"/>
                <a:gd name="connsiteX1" fmla="*/ 72520 w 78332"/>
                <a:gd name="connsiteY1" fmla="*/ 86582 h 119156"/>
                <a:gd name="connsiteX2" fmla="*/ 67912 w 78332"/>
                <a:gd name="connsiteY2" fmla="*/ 102912 h 119156"/>
                <a:gd name="connsiteX3" fmla="*/ 50367 w 78332"/>
                <a:gd name="connsiteY3" fmla="*/ 103989 h 119156"/>
                <a:gd name="connsiteX4" fmla="*/ 17759 w 78332"/>
                <a:gd name="connsiteY4" fmla="*/ 103989 h 119156"/>
                <a:gd name="connsiteX5" fmla="*/ 53203 w 78332"/>
                <a:gd name="connsiteY5" fmla="*/ 73841 h 119156"/>
                <a:gd name="connsiteX6" fmla="*/ 78546 w 78332"/>
                <a:gd name="connsiteY6" fmla="*/ 35079 h 119156"/>
                <a:gd name="connsiteX7" fmla="*/ 37076 w 78332"/>
                <a:gd name="connsiteY7" fmla="*/ 86 h 119156"/>
                <a:gd name="connsiteX8" fmla="*/ 214 w 78332"/>
                <a:gd name="connsiteY8" fmla="*/ 32208 h 119156"/>
                <a:gd name="connsiteX9" fmla="*/ 9606 w 78332"/>
                <a:gd name="connsiteY9" fmla="*/ 42257 h 119156"/>
                <a:gd name="connsiteX10" fmla="*/ 18999 w 78332"/>
                <a:gd name="connsiteY10" fmla="*/ 32746 h 119156"/>
                <a:gd name="connsiteX11" fmla="*/ 8543 w 78332"/>
                <a:gd name="connsiteY11" fmla="*/ 23235 h 119156"/>
                <a:gd name="connsiteX12" fmla="*/ 34417 w 78332"/>
                <a:gd name="connsiteY12" fmla="*/ 6546 h 119156"/>
                <a:gd name="connsiteX13" fmla="*/ 61355 w 78332"/>
                <a:gd name="connsiteY13" fmla="*/ 35079 h 119156"/>
                <a:gd name="connsiteX14" fmla="*/ 44696 w 78332"/>
                <a:gd name="connsiteY14" fmla="*/ 69534 h 119156"/>
                <a:gd name="connsiteX15" fmla="*/ 1986 w 78332"/>
                <a:gd name="connsiteY15" fmla="*/ 112244 h 119156"/>
                <a:gd name="connsiteX16" fmla="*/ 214 w 78332"/>
                <a:gd name="connsiteY16" fmla="*/ 119242 h 119156"/>
                <a:gd name="connsiteX17" fmla="*/ 73229 w 78332"/>
                <a:gd name="connsiteY17" fmla="*/ 119242 h 119156"/>
                <a:gd name="connsiteX18" fmla="*/ 78546 w 78332"/>
                <a:gd name="connsiteY18" fmla="*/ 86582 h 1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32" h="119156">
                  <a:moveTo>
                    <a:pt x="78546" y="86582"/>
                  </a:moveTo>
                  <a:lnTo>
                    <a:pt x="72520" y="86582"/>
                  </a:lnTo>
                  <a:cubicBezTo>
                    <a:pt x="71989" y="90530"/>
                    <a:pt x="70216" y="101118"/>
                    <a:pt x="67912" y="102912"/>
                  </a:cubicBezTo>
                  <a:cubicBezTo>
                    <a:pt x="66495" y="103989"/>
                    <a:pt x="52849" y="103989"/>
                    <a:pt x="50367" y="103989"/>
                  </a:cubicBezTo>
                  <a:lnTo>
                    <a:pt x="17759" y="103989"/>
                  </a:lnTo>
                  <a:cubicBezTo>
                    <a:pt x="36367" y="87300"/>
                    <a:pt x="42570" y="82275"/>
                    <a:pt x="53203" y="73841"/>
                  </a:cubicBezTo>
                  <a:cubicBezTo>
                    <a:pt x="66317" y="63253"/>
                    <a:pt x="78546" y="52127"/>
                    <a:pt x="78546" y="35079"/>
                  </a:cubicBezTo>
                  <a:cubicBezTo>
                    <a:pt x="78546" y="13366"/>
                    <a:pt x="59760" y="86"/>
                    <a:pt x="37076" y="86"/>
                  </a:cubicBezTo>
                  <a:cubicBezTo>
                    <a:pt x="15100" y="86"/>
                    <a:pt x="214" y="15698"/>
                    <a:pt x="214" y="32208"/>
                  </a:cubicBezTo>
                  <a:cubicBezTo>
                    <a:pt x="214" y="41360"/>
                    <a:pt x="7834" y="42257"/>
                    <a:pt x="9606" y="42257"/>
                  </a:cubicBezTo>
                  <a:cubicBezTo>
                    <a:pt x="13860" y="42257"/>
                    <a:pt x="18999" y="39207"/>
                    <a:pt x="18999" y="32746"/>
                  </a:cubicBezTo>
                  <a:cubicBezTo>
                    <a:pt x="18999" y="29516"/>
                    <a:pt x="17759" y="23235"/>
                    <a:pt x="8543" y="23235"/>
                  </a:cubicBezTo>
                  <a:cubicBezTo>
                    <a:pt x="14037" y="10494"/>
                    <a:pt x="26088" y="6546"/>
                    <a:pt x="34417" y="6546"/>
                  </a:cubicBezTo>
                  <a:cubicBezTo>
                    <a:pt x="52140" y="6546"/>
                    <a:pt x="61355" y="20544"/>
                    <a:pt x="61355" y="35079"/>
                  </a:cubicBezTo>
                  <a:cubicBezTo>
                    <a:pt x="61355" y="50692"/>
                    <a:pt x="50367" y="63074"/>
                    <a:pt x="44696" y="69534"/>
                  </a:cubicBezTo>
                  <a:lnTo>
                    <a:pt x="1986" y="112244"/>
                  </a:lnTo>
                  <a:cubicBezTo>
                    <a:pt x="214" y="113859"/>
                    <a:pt x="214" y="114218"/>
                    <a:pt x="214" y="119242"/>
                  </a:cubicBezTo>
                  <a:lnTo>
                    <a:pt x="73229" y="119242"/>
                  </a:lnTo>
                  <a:lnTo>
                    <a:pt x="78546" y="86582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7069C7C2-693D-E780-6DA0-008D958F9A2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510701" y="7170049"/>
              <a:ext cx="58736" cy="256360"/>
            </a:xfrm>
            <a:custGeom>
              <a:avLst/>
              <a:gdLst>
                <a:gd name="connsiteX0" fmla="*/ 58955 w 58736"/>
                <a:gd name="connsiteY0" fmla="*/ 128270 h 256360"/>
                <a:gd name="connsiteX1" fmla="*/ 42245 w 58736"/>
                <a:gd name="connsiteY1" fmla="*/ 48286 h 256360"/>
                <a:gd name="connsiteX2" fmla="*/ 2750 w 58736"/>
                <a:gd name="connsiteY2" fmla="*/ 90 h 256360"/>
                <a:gd name="connsiteX3" fmla="*/ 218 w 58736"/>
                <a:gd name="connsiteY3" fmla="*/ 2654 h 256360"/>
                <a:gd name="connsiteX4" fmla="*/ 5028 w 58736"/>
                <a:gd name="connsiteY4" fmla="*/ 8550 h 256360"/>
                <a:gd name="connsiteX5" fmla="*/ 44270 w 58736"/>
                <a:gd name="connsiteY5" fmla="*/ 128270 h 256360"/>
                <a:gd name="connsiteX6" fmla="*/ 3509 w 58736"/>
                <a:gd name="connsiteY6" fmla="*/ 249529 h 256360"/>
                <a:gd name="connsiteX7" fmla="*/ 218 w 58736"/>
                <a:gd name="connsiteY7" fmla="*/ 253887 h 256360"/>
                <a:gd name="connsiteX8" fmla="*/ 2750 w 58736"/>
                <a:gd name="connsiteY8" fmla="*/ 256451 h 256360"/>
                <a:gd name="connsiteX9" fmla="*/ 43005 w 58736"/>
                <a:gd name="connsiteY9" fmla="*/ 206460 h 256360"/>
                <a:gd name="connsiteX10" fmla="*/ 58955 w 58736"/>
                <a:gd name="connsiteY10" fmla="*/ 128270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6" h="256360">
                  <a:moveTo>
                    <a:pt x="58955" y="128270"/>
                  </a:moveTo>
                  <a:cubicBezTo>
                    <a:pt x="58955" y="108274"/>
                    <a:pt x="56170" y="77255"/>
                    <a:pt x="42245" y="48286"/>
                  </a:cubicBezTo>
                  <a:cubicBezTo>
                    <a:pt x="27055" y="16754"/>
                    <a:pt x="5282" y="90"/>
                    <a:pt x="2750" y="90"/>
                  </a:cubicBezTo>
                  <a:cubicBezTo>
                    <a:pt x="1231" y="90"/>
                    <a:pt x="218" y="1116"/>
                    <a:pt x="218" y="2654"/>
                  </a:cubicBezTo>
                  <a:cubicBezTo>
                    <a:pt x="218" y="3423"/>
                    <a:pt x="218" y="3936"/>
                    <a:pt x="5028" y="8550"/>
                  </a:cubicBezTo>
                  <a:cubicBezTo>
                    <a:pt x="29839" y="33930"/>
                    <a:pt x="44270" y="74691"/>
                    <a:pt x="44270" y="128270"/>
                  </a:cubicBezTo>
                  <a:cubicBezTo>
                    <a:pt x="44270" y="172108"/>
                    <a:pt x="34903" y="217228"/>
                    <a:pt x="3509" y="249529"/>
                  </a:cubicBezTo>
                  <a:cubicBezTo>
                    <a:pt x="218" y="252605"/>
                    <a:pt x="218" y="253118"/>
                    <a:pt x="218" y="253887"/>
                  </a:cubicBezTo>
                  <a:cubicBezTo>
                    <a:pt x="218" y="255425"/>
                    <a:pt x="1231" y="256451"/>
                    <a:pt x="2750" y="256451"/>
                  </a:cubicBezTo>
                  <a:cubicBezTo>
                    <a:pt x="5282" y="256451"/>
                    <a:pt x="28067" y="239018"/>
                    <a:pt x="43005" y="206460"/>
                  </a:cubicBezTo>
                  <a:cubicBezTo>
                    <a:pt x="55916" y="178261"/>
                    <a:pt x="58955" y="149805"/>
                    <a:pt x="58955" y="128270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2A41B78E-DEFB-50B1-5CF4-13B5231CADA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79230" y="7268235"/>
              <a:ext cx="168361" cy="59988"/>
            </a:xfrm>
            <a:custGeom>
              <a:avLst/>
              <a:gdLst>
                <a:gd name="connsiteX0" fmla="*/ 159978 w 168361"/>
                <a:gd name="connsiteY0" fmla="*/ 10345 h 59988"/>
                <a:gd name="connsiteX1" fmla="*/ 168586 w 168361"/>
                <a:gd name="connsiteY1" fmla="*/ 5217 h 59988"/>
                <a:gd name="connsiteX2" fmla="*/ 160231 w 168361"/>
                <a:gd name="connsiteY2" fmla="*/ 90 h 59988"/>
                <a:gd name="connsiteX3" fmla="*/ 8579 w 168361"/>
                <a:gd name="connsiteY3" fmla="*/ 90 h 59988"/>
                <a:gd name="connsiteX4" fmla="*/ 225 w 168361"/>
                <a:gd name="connsiteY4" fmla="*/ 5217 h 59988"/>
                <a:gd name="connsiteX5" fmla="*/ 8833 w 168361"/>
                <a:gd name="connsiteY5" fmla="*/ 10345 h 59988"/>
                <a:gd name="connsiteX6" fmla="*/ 159978 w 168361"/>
                <a:gd name="connsiteY6" fmla="*/ 10345 h 59988"/>
                <a:gd name="connsiteX7" fmla="*/ 160231 w 168361"/>
                <a:gd name="connsiteY7" fmla="*/ 60079 h 59988"/>
                <a:gd name="connsiteX8" fmla="*/ 168586 w 168361"/>
                <a:gd name="connsiteY8" fmla="*/ 54951 h 59988"/>
                <a:gd name="connsiteX9" fmla="*/ 159978 w 168361"/>
                <a:gd name="connsiteY9" fmla="*/ 49824 h 59988"/>
                <a:gd name="connsiteX10" fmla="*/ 8833 w 168361"/>
                <a:gd name="connsiteY10" fmla="*/ 49824 h 59988"/>
                <a:gd name="connsiteX11" fmla="*/ 225 w 168361"/>
                <a:gd name="connsiteY11" fmla="*/ 54951 h 59988"/>
                <a:gd name="connsiteX12" fmla="*/ 8579 w 168361"/>
                <a:gd name="connsiteY12" fmla="*/ 60079 h 59988"/>
                <a:gd name="connsiteX13" fmla="*/ 160231 w 168361"/>
                <a:gd name="connsiteY13" fmla="*/ 60079 h 5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361" h="59988">
                  <a:moveTo>
                    <a:pt x="159978" y="10345"/>
                  </a:moveTo>
                  <a:cubicBezTo>
                    <a:pt x="163775" y="10345"/>
                    <a:pt x="168586" y="10345"/>
                    <a:pt x="168586" y="5217"/>
                  </a:cubicBezTo>
                  <a:cubicBezTo>
                    <a:pt x="168586" y="90"/>
                    <a:pt x="163775" y="90"/>
                    <a:pt x="160231" y="90"/>
                  </a:cubicBezTo>
                  <a:lnTo>
                    <a:pt x="8579" y="90"/>
                  </a:lnTo>
                  <a:cubicBezTo>
                    <a:pt x="5035" y="90"/>
                    <a:pt x="225" y="90"/>
                    <a:pt x="225" y="5217"/>
                  </a:cubicBezTo>
                  <a:cubicBezTo>
                    <a:pt x="225" y="10345"/>
                    <a:pt x="5035" y="10345"/>
                    <a:pt x="8833" y="10345"/>
                  </a:cubicBezTo>
                  <a:lnTo>
                    <a:pt x="159978" y="10345"/>
                  </a:lnTo>
                  <a:close/>
                  <a:moveTo>
                    <a:pt x="160231" y="60079"/>
                  </a:moveTo>
                  <a:cubicBezTo>
                    <a:pt x="163775" y="60079"/>
                    <a:pt x="168586" y="60079"/>
                    <a:pt x="168586" y="54951"/>
                  </a:cubicBezTo>
                  <a:cubicBezTo>
                    <a:pt x="168586" y="49824"/>
                    <a:pt x="163775" y="49824"/>
                    <a:pt x="159978" y="49824"/>
                  </a:cubicBezTo>
                  <a:lnTo>
                    <a:pt x="8833" y="49824"/>
                  </a:lnTo>
                  <a:cubicBezTo>
                    <a:pt x="5035" y="49824"/>
                    <a:pt x="225" y="49824"/>
                    <a:pt x="225" y="54951"/>
                  </a:cubicBezTo>
                  <a:cubicBezTo>
                    <a:pt x="225" y="60079"/>
                    <a:pt x="5035" y="60079"/>
                    <a:pt x="8579" y="60079"/>
                  </a:cubicBezTo>
                  <a:lnTo>
                    <a:pt x="160231" y="60079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74D5B3E9-6DCE-3A48-87AC-86BE66DDC06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953304" y="7293102"/>
              <a:ext cx="154689" cy="10254"/>
            </a:xfrm>
            <a:custGeom>
              <a:avLst/>
              <a:gdLst>
                <a:gd name="connsiteX0" fmla="*/ 146064 w 154689"/>
                <a:gd name="connsiteY0" fmla="*/ 10345 h 10254"/>
                <a:gd name="connsiteX1" fmla="*/ 154925 w 154689"/>
                <a:gd name="connsiteY1" fmla="*/ 5217 h 10254"/>
                <a:gd name="connsiteX2" fmla="*/ 146064 w 154689"/>
                <a:gd name="connsiteY2" fmla="*/ 90 h 10254"/>
                <a:gd name="connsiteX3" fmla="*/ 9096 w 154689"/>
                <a:gd name="connsiteY3" fmla="*/ 90 h 10254"/>
                <a:gd name="connsiteX4" fmla="*/ 235 w 154689"/>
                <a:gd name="connsiteY4" fmla="*/ 5217 h 10254"/>
                <a:gd name="connsiteX5" fmla="*/ 9096 w 154689"/>
                <a:gd name="connsiteY5" fmla="*/ 10345 h 10254"/>
                <a:gd name="connsiteX6" fmla="*/ 146064 w 154689"/>
                <a:gd name="connsiteY6" fmla="*/ 10345 h 1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89" h="10254">
                  <a:moveTo>
                    <a:pt x="146064" y="10345"/>
                  </a:moveTo>
                  <a:cubicBezTo>
                    <a:pt x="150368" y="10345"/>
                    <a:pt x="154925" y="10345"/>
                    <a:pt x="154925" y="5217"/>
                  </a:cubicBezTo>
                  <a:cubicBezTo>
                    <a:pt x="154925" y="90"/>
                    <a:pt x="150368" y="90"/>
                    <a:pt x="146064" y="90"/>
                  </a:cubicBezTo>
                  <a:lnTo>
                    <a:pt x="9096" y="90"/>
                  </a:lnTo>
                  <a:cubicBezTo>
                    <a:pt x="4792" y="90"/>
                    <a:pt x="235" y="90"/>
                    <a:pt x="235" y="5217"/>
                  </a:cubicBezTo>
                  <a:cubicBezTo>
                    <a:pt x="235" y="10345"/>
                    <a:pt x="4792" y="10345"/>
                    <a:pt x="9096" y="10345"/>
                  </a:cubicBezTo>
                  <a:lnTo>
                    <a:pt x="146064" y="1034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7A7CB7E5-0504-EE85-AD51-C65220310E8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300002" y="6962729"/>
              <a:ext cx="108282" cy="80933"/>
            </a:xfrm>
            <a:custGeom>
              <a:avLst/>
              <a:gdLst>
                <a:gd name="connsiteX0" fmla="*/ 13541 w 108282"/>
                <a:gd name="connsiteY0" fmla="*/ 67911 h 80933"/>
                <a:gd name="connsiteX1" fmla="*/ 11769 w 108282"/>
                <a:gd name="connsiteY1" fmla="*/ 75268 h 80933"/>
                <a:gd name="connsiteX2" fmla="*/ 17794 w 108282"/>
                <a:gd name="connsiteY2" fmla="*/ 81011 h 80933"/>
                <a:gd name="connsiteX3" fmla="*/ 24706 w 108282"/>
                <a:gd name="connsiteY3" fmla="*/ 77063 h 80933"/>
                <a:gd name="connsiteX4" fmla="*/ 27896 w 108282"/>
                <a:gd name="connsiteY4" fmla="*/ 65937 h 80933"/>
                <a:gd name="connsiteX5" fmla="*/ 31795 w 108282"/>
                <a:gd name="connsiteY5" fmla="*/ 49786 h 80933"/>
                <a:gd name="connsiteX6" fmla="*/ 34808 w 108282"/>
                <a:gd name="connsiteY6" fmla="*/ 37763 h 80933"/>
                <a:gd name="connsiteX7" fmla="*/ 42251 w 108282"/>
                <a:gd name="connsiteY7" fmla="*/ 21612 h 80933"/>
                <a:gd name="connsiteX8" fmla="*/ 68834 w 108282"/>
                <a:gd name="connsiteY8" fmla="*/ 5102 h 80933"/>
                <a:gd name="connsiteX9" fmla="*/ 79290 w 108282"/>
                <a:gd name="connsiteY9" fmla="*/ 17664 h 80933"/>
                <a:gd name="connsiteX10" fmla="*/ 68834 w 108282"/>
                <a:gd name="connsiteY10" fmla="*/ 55887 h 80933"/>
                <a:gd name="connsiteX11" fmla="*/ 66176 w 108282"/>
                <a:gd name="connsiteY11" fmla="*/ 65578 h 80933"/>
                <a:gd name="connsiteX12" fmla="*/ 83012 w 108282"/>
                <a:gd name="connsiteY12" fmla="*/ 81011 h 80933"/>
                <a:gd name="connsiteX13" fmla="*/ 108532 w 108282"/>
                <a:gd name="connsiteY13" fmla="*/ 53555 h 80933"/>
                <a:gd name="connsiteX14" fmla="*/ 105697 w 108282"/>
                <a:gd name="connsiteY14" fmla="*/ 51222 h 80933"/>
                <a:gd name="connsiteX15" fmla="*/ 102329 w 108282"/>
                <a:gd name="connsiteY15" fmla="*/ 54272 h 80933"/>
                <a:gd name="connsiteX16" fmla="*/ 83544 w 108282"/>
                <a:gd name="connsiteY16" fmla="*/ 75986 h 80933"/>
                <a:gd name="connsiteX17" fmla="*/ 79113 w 108282"/>
                <a:gd name="connsiteY17" fmla="*/ 69705 h 80933"/>
                <a:gd name="connsiteX18" fmla="*/ 83189 w 108282"/>
                <a:gd name="connsiteY18" fmla="*/ 55170 h 80933"/>
                <a:gd name="connsiteX19" fmla="*/ 92582 w 108282"/>
                <a:gd name="connsiteY19" fmla="*/ 20535 h 80933"/>
                <a:gd name="connsiteX20" fmla="*/ 69543 w 108282"/>
                <a:gd name="connsiteY20" fmla="*/ 78 h 80933"/>
                <a:gd name="connsiteX21" fmla="*/ 39593 w 108282"/>
                <a:gd name="connsiteY21" fmla="*/ 16408 h 80933"/>
                <a:gd name="connsiteX22" fmla="*/ 20630 w 108282"/>
                <a:gd name="connsiteY22" fmla="*/ 78 h 80933"/>
                <a:gd name="connsiteX23" fmla="*/ 6629 w 108282"/>
                <a:gd name="connsiteY23" fmla="*/ 9768 h 80933"/>
                <a:gd name="connsiteX24" fmla="*/ 249 w 108282"/>
                <a:gd name="connsiteY24" fmla="*/ 27534 h 80933"/>
                <a:gd name="connsiteX25" fmla="*/ 3262 w 108282"/>
                <a:gd name="connsiteY25" fmla="*/ 29867 h 80933"/>
                <a:gd name="connsiteX26" fmla="*/ 7161 w 108282"/>
                <a:gd name="connsiteY26" fmla="*/ 24483 h 80933"/>
                <a:gd name="connsiteX27" fmla="*/ 20098 w 108282"/>
                <a:gd name="connsiteY27" fmla="*/ 5102 h 80933"/>
                <a:gd name="connsiteX28" fmla="*/ 25947 w 108282"/>
                <a:gd name="connsiteY28" fmla="*/ 13896 h 80933"/>
                <a:gd name="connsiteX29" fmla="*/ 23111 w 108282"/>
                <a:gd name="connsiteY29" fmla="*/ 28790 h 80933"/>
                <a:gd name="connsiteX30" fmla="*/ 19212 w 108282"/>
                <a:gd name="connsiteY30" fmla="*/ 44941 h 80933"/>
                <a:gd name="connsiteX31" fmla="*/ 13541 w 108282"/>
                <a:gd name="connsiteY31" fmla="*/ 67911 h 8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82" h="80933">
                  <a:moveTo>
                    <a:pt x="13541" y="67911"/>
                  </a:moveTo>
                  <a:cubicBezTo>
                    <a:pt x="12832" y="70244"/>
                    <a:pt x="11769" y="74730"/>
                    <a:pt x="11769" y="75268"/>
                  </a:cubicBezTo>
                  <a:cubicBezTo>
                    <a:pt x="11769" y="79216"/>
                    <a:pt x="14959" y="81011"/>
                    <a:pt x="17794" y="81011"/>
                  </a:cubicBezTo>
                  <a:cubicBezTo>
                    <a:pt x="20984" y="81011"/>
                    <a:pt x="23820" y="78678"/>
                    <a:pt x="24706" y="77063"/>
                  </a:cubicBezTo>
                  <a:cubicBezTo>
                    <a:pt x="25592" y="75448"/>
                    <a:pt x="27010" y="69705"/>
                    <a:pt x="27896" y="65937"/>
                  </a:cubicBezTo>
                  <a:cubicBezTo>
                    <a:pt x="28782" y="62527"/>
                    <a:pt x="30732" y="54272"/>
                    <a:pt x="31795" y="49786"/>
                  </a:cubicBezTo>
                  <a:cubicBezTo>
                    <a:pt x="32858" y="45838"/>
                    <a:pt x="33922" y="41890"/>
                    <a:pt x="34808" y="37763"/>
                  </a:cubicBezTo>
                  <a:cubicBezTo>
                    <a:pt x="36757" y="30405"/>
                    <a:pt x="37112" y="28970"/>
                    <a:pt x="42251" y="21612"/>
                  </a:cubicBezTo>
                  <a:cubicBezTo>
                    <a:pt x="47213" y="14434"/>
                    <a:pt x="55543" y="5102"/>
                    <a:pt x="68834" y="5102"/>
                  </a:cubicBezTo>
                  <a:cubicBezTo>
                    <a:pt x="79113" y="5102"/>
                    <a:pt x="79290" y="14254"/>
                    <a:pt x="79290" y="17664"/>
                  </a:cubicBezTo>
                  <a:cubicBezTo>
                    <a:pt x="79290" y="28431"/>
                    <a:pt x="71670" y="48350"/>
                    <a:pt x="68834" y="55887"/>
                  </a:cubicBezTo>
                  <a:cubicBezTo>
                    <a:pt x="66885" y="60912"/>
                    <a:pt x="66176" y="62527"/>
                    <a:pt x="66176" y="65578"/>
                  </a:cubicBezTo>
                  <a:cubicBezTo>
                    <a:pt x="66176" y="75089"/>
                    <a:pt x="73974" y="81011"/>
                    <a:pt x="83012" y="81011"/>
                  </a:cubicBezTo>
                  <a:cubicBezTo>
                    <a:pt x="100734" y="81011"/>
                    <a:pt x="108532" y="56246"/>
                    <a:pt x="108532" y="53555"/>
                  </a:cubicBezTo>
                  <a:cubicBezTo>
                    <a:pt x="108532" y="51222"/>
                    <a:pt x="106228" y="51222"/>
                    <a:pt x="105697" y="51222"/>
                  </a:cubicBezTo>
                  <a:cubicBezTo>
                    <a:pt x="103215" y="51222"/>
                    <a:pt x="103038" y="52298"/>
                    <a:pt x="102329" y="54272"/>
                  </a:cubicBezTo>
                  <a:cubicBezTo>
                    <a:pt x="98253" y="68629"/>
                    <a:pt x="90633" y="75986"/>
                    <a:pt x="83544" y="75986"/>
                  </a:cubicBezTo>
                  <a:cubicBezTo>
                    <a:pt x="79822" y="75986"/>
                    <a:pt x="79113" y="73474"/>
                    <a:pt x="79113" y="69705"/>
                  </a:cubicBezTo>
                  <a:cubicBezTo>
                    <a:pt x="79113" y="65578"/>
                    <a:pt x="79999" y="63245"/>
                    <a:pt x="83189" y="55170"/>
                  </a:cubicBezTo>
                  <a:cubicBezTo>
                    <a:pt x="85316" y="49607"/>
                    <a:pt x="92582" y="30585"/>
                    <a:pt x="92582" y="20535"/>
                  </a:cubicBezTo>
                  <a:cubicBezTo>
                    <a:pt x="92582" y="3128"/>
                    <a:pt x="78936" y="78"/>
                    <a:pt x="69543" y="78"/>
                  </a:cubicBezTo>
                  <a:cubicBezTo>
                    <a:pt x="54834" y="78"/>
                    <a:pt x="44909" y="9230"/>
                    <a:pt x="39593" y="16408"/>
                  </a:cubicBezTo>
                  <a:cubicBezTo>
                    <a:pt x="38352" y="4026"/>
                    <a:pt x="27896" y="78"/>
                    <a:pt x="20630" y="78"/>
                  </a:cubicBezTo>
                  <a:cubicBezTo>
                    <a:pt x="13009" y="78"/>
                    <a:pt x="8933" y="5641"/>
                    <a:pt x="6629" y="9768"/>
                  </a:cubicBezTo>
                  <a:cubicBezTo>
                    <a:pt x="2730" y="16408"/>
                    <a:pt x="249" y="26637"/>
                    <a:pt x="249" y="27534"/>
                  </a:cubicBezTo>
                  <a:cubicBezTo>
                    <a:pt x="249" y="29867"/>
                    <a:pt x="2730" y="29867"/>
                    <a:pt x="3262" y="29867"/>
                  </a:cubicBezTo>
                  <a:cubicBezTo>
                    <a:pt x="5743" y="29867"/>
                    <a:pt x="5920" y="29328"/>
                    <a:pt x="7161" y="24483"/>
                  </a:cubicBezTo>
                  <a:cubicBezTo>
                    <a:pt x="9819" y="13896"/>
                    <a:pt x="13187" y="5102"/>
                    <a:pt x="20098" y="5102"/>
                  </a:cubicBezTo>
                  <a:cubicBezTo>
                    <a:pt x="24706" y="5102"/>
                    <a:pt x="25947" y="9050"/>
                    <a:pt x="25947" y="13896"/>
                  </a:cubicBezTo>
                  <a:cubicBezTo>
                    <a:pt x="25947" y="17305"/>
                    <a:pt x="24352" y="23945"/>
                    <a:pt x="23111" y="28790"/>
                  </a:cubicBezTo>
                  <a:cubicBezTo>
                    <a:pt x="21870" y="33635"/>
                    <a:pt x="20098" y="40993"/>
                    <a:pt x="19212" y="44941"/>
                  </a:cubicBezTo>
                  <a:lnTo>
                    <a:pt x="13541" y="67911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DE85CFBD-8F3D-A7CA-0671-D77069D0AB6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185578" y="7118775"/>
              <a:ext cx="336975" cy="358904"/>
            </a:xfrm>
            <a:custGeom>
              <a:avLst/>
              <a:gdLst>
                <a:gd name="connsiteX0" fmla="*/ 306586 w 336975"/>
                <a:gd name="connsiteY0" fmla="*/ 358985 h 358904"/>
                <a:gd name="connsiteX1" fmla="*/ 337220 w 336975"/>
                <a:gd name="connsiteY1" fmla="*/ 276950 h 358904"/>
                <a:gd name="connsiteX2" fmla="*/ 330891 w 336975"/>
                <a:gd name="connsiteY2" fmla="*/ 276950 h 358904"/>
                <a:gd name="connsiteX3" fmla="*/ 265065 w 336975"/>
                <a:gd name="connsiteY3" fmla="*/ 328735 h 358904"/>
                <a:gd name="connsiteX4" fmla="*/ 186328 w 336975"/>
                <a:gd name="connsiteY4" fmla="*/ 336682 h 358904"/>
                <a:gd name="connsiteX5" fmla="*/ 33664 w 336975"/>
                <a:gd name="connsiteY5" fmla="*/ 336682 h 358904"/>
                <a:gd name="connsiteX6" fmla="*/ 162530 w 336975"/>
                <a:gd name="connsiteY6" fmla="*/ 183635 h 358904"/>
                <a:gd name="connsiteX7" fmla="*/ 164808 w 336975"/>
                <a:gd name="connsiteY7" fmla="*/ 179533 h 358904"/>
                <a:gd name="connsiteX8" fmla="*/ 163036 w 336975"/>
                <a:gd name="connsiteY8" fmla="*/ 175688 h 358904"/>
                <a:gd name="connsiteX9" fmla="*/ 45056 w 336975"/>
                <a:gd name="connsiteY9" fmla="*/ 12386 h 358904"/>
                <a:gd name="connsiteX10" fmla="*/ 183796 w 336975"/>
                <a:gd name="connsiteY10" fmla="*/ 12386 h 358904"/>
                <a:gd name="connsiteX11" fmla="*/ 243039 w 336975"/>
                <a:gd name="connsiteY11" fmla="*/ 16488 h 358904"/>
                <a:gd name="connsiteX12" fmla="*/ 298737 w 336975"/>
                <a:gd name="connsiteY12" fmla="*/ 35715 h 358904"/>
                <a:gd name="connsiteX13" fmla="*/ 330891 w 336975"/>
                <a:gd name="connsiteY13" fmla="*/ 72118 h 358904"/>
                <a:gd name="connsiteX14" fmla="*/ 337220 w 336975"/>
                <a:gd name="connsiteY14" fmla="*/ 72118 h 358904"/>
                <a:gd name="connsiteX15" fmla="*/ 306586 w 336975"/>
                <a:gd name="connsiteY15" fmla="*/ 81 h 358904"/>
                <a:gd name="connsiteX16" fmla="*/ 7333 w 336975"/>
                <a:gd name="connsiteY16" fmla="*/ 81 h 358904"/>
                <a:gd name="connsiteX17" fmla="*/ 498 w 336975"/>
                <a:gd name="connsiteY17" fmla="*/ 1875 h 358904"/>
                <a:gd name="connsiteX18" fmla="*/ 245 w 336975"/>
                <a:gd name="connsiteY18" fmla="*/ 10335 h 358904"/>
                <a:gd name="connsiteX19" fmla="*/ 134174 w 336975"/>
                <a:gd name="connsiteY19" fmla="*/ 195940 h 358904"/>
                <a:gd name="connsiteX20" fmla="*/ 3030 w 336975"/>
                <a:gd name="connsiteY20" fmla="*/ 351551 h 358904"/>
                <a:gd name="connsiteX21" fmla="*/ 498 w 336975"/>
                <a:gd name="connsiteY21" fmla="*/ 356165 h 358904"/>
                <a:gd name="connsiteX22" fmla="*/ 7333 w 336975"/>
                <a:gd name="connsiteY22" fmla="*/ 358985 h 358904"/>
                <a:gd name="connsiteX23" fmla="*/ 306586 w 336975"/>
                <a:gd name="connsiteY23" fmla="*/ 358985 h 35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975" h="358904">
                  <a:moveTo>
                    <a:pt x="306586" y="358985"/>
                  </a:moveTo>
                  <a:lnTo>
                    <a:pt x="337220" y="276950"/>
                  </a:lnTo>
                  <a:lnTo>
                    <a:pt x="330891" y="276950"/>
                  </a:lnTo>
                  <a:cubicBezTo>
                    <a:pt x="321017" y="303612"/>
                    <a:pt x="294180" y="321044"/>
                    <a:pt x="265065" y="328735"/>
                  </a:cubicBezTo>
                  <a:cubicBezTo>
                    <a:pt x="259749" y="330017"/>
                    <a:pt x="234937" y="336682"/>
                    <a:pt x="186328" y="336682"/>
                  </a:cubicBezTo>
                  <a:lnTo>
                    <a:pt x="33664" y="336682"/>
                  </a:lnTo>
                  <a:lnTo>
                    <a:pt x="162530" y="183635"/>
                  </a:lnTo>
                  <a:cubicBezTo>
                    <a:pt x="164302" y="181584"/>
                    <a:pt x="164808" y="180815"/>
                    <a:pt x="164808" y="179533"/>
                  </a:cubicBezTo>
                  <a:cubicBezTo>
                    <a:pt x="164808" y="179020"/>
                    <a:pt x="164808" y="178251"/>
                    <a:pt x="163036" y="175688"/>
                  </a:cubicBezTo>
                  <a:lnTo>
                    <a:pt x="45056" y="12386"/>
                  </a:lnTo>
                  <a:lnTo>
                    <a:pt x="183796" y="12386"/>
                  </a:lnTo>
                  <a:cubicBezTo>
                    <a:pt x="217722" y="12386"/>
                    <a:pt x="240760" y="15975"/>
                    <a:pt x="243039" y="16488"/>
                  </a:cubicBezTo>
                  <a:cubicBezTo>
                    <a:pt x="256710" y="18539"/>
                    <a:pt x="278737" y="22897"/>
                    <a:pt x="298737" y="35715"/>
                  </a:cubicBezTo>
                  <a:cubicBezTo>
                    <a:pt x="305067" y="39817"/>
                    <a:pt x="322283" y="51353"/>
                    <a:pt x="330891" y="72118"/>
                  </a:cubicBezTo>
                  <a:lnTo>
                    <a:pt x="337220" y="72118"/>
                  </a:lnTo>
                  <a:lnTo>
                    <a:pt x="306586" y="81"/>
                  </a:lnTo>
                  <a:lnTo>
                    <a:pt x="7333" y="81"/>
                  </a:lnTo>
                  <a:cubicBezTo>
                    <a:pt x="1510" y="81"/>
                    <a:pt x="1257" y="337"/>
                    <a:pt x="498" y="1875"/>
                  </a:cubicBezTo>
                  <a:cubicBezTo>
                    <a:pt x="245" y="2644"/>
                    <a:pt x="245" y="7515"/>
                    <a:pt x="245" y="10335"/>
                  </a:cubicBezTo>
                  <a:lnTo>
                    <a:pt x="134174" y="195940"/>
                  </a:lnTo>
                  <a:lnTo>
                    <a:pt x="3030" y="351551"/>
                  </a:lnTo>
                  <a:cubicBezTo>
                    <a:pt x="498" y="354627"/>
                    <a:pt x="498" y="355909"/>
                    <a:pt x="498" y="356165"/>
                  </a:cubicBezTo>
                  <a:cubicBezTo>
                    <a:pt x="498" y="358985"/>
                    <a:pt x="2776" y="358985"/>
                    <a:pt x="7333" y="358985"/>
                  </a:cubicBezTo>
                  <a:lnTo>
                    <a:pt x="306586" y="35898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A1FF3C1-91C4-F479-D321-EDD7F453E67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198593" y="7545813"/>
              <a:ext cx="53698" cy="120771"/>
            </a:xfrm>
            <a:custGeom>
              <a:avLst/>
              <a:gdLst>
                <a:gd name="connsiteX0" fmla="*/ 49336 w 53698"/>
                <a:gd name="connsiteY0" fmla="*/ 6921 h 120771"/>
                <a:gd name="connsiteX1" fmla="*/ 42247 w 53698"/>
                <a:gd name="connsiteY1" fmla="*/ 102 h 120771"/>
                <a:gd name="connsiteX2" fmla="*/ 32323 w 53698"/>
                <a:gd name="connsiteY2" fmla="*/ 9972 h 120771"/>
                <a:gd name="connsiteX3" fmla="*/ 39411 w 53698"/>
                <a:gd name="connsiteY3" fmla="*/ 16791 h 120771"/>
                <a:gd name="connsiteX4" fmla="*/ 49336 w 53698"/>
                <a:gd name="connsiteY4" fmla="*/ 6921 h 120771"/>
                <a:gd name="connsiteX5" fmla="*/ 13183 w 53698"/>
                <a:gd name="connsiteY5" fmla="*/ 98083 h 120771"/>
                <a:gd name="connsiteX6" fmla="*/ 11588 w 53698"/>
                <a:gd name="connsiteY6" fmla="*/ 105620 h 120771"/>
                <a:gd name="connsiteX7" fmla="*/ 28424 w 53698"/>
                <a:gd name="connsiteY7" fmla="*/ 120873 h 120771"/>
                <a:gd name="connsiteX8" fmla="*/ 53944 w 53698"/>
                <a:gd name="connsiteY8" fmla="*/ 93417 h 120771"/>
                <a:gd name="connsiteX9" fmla="*/ 51108 w 53698"/>
                <a:gd name="connsiteY9" fmla="*/ 91084 h 120771"/>
                <a:gd name="connsiteX10" fmla="*/ 47741 w 53698"/>
                <a:gd name="connsiteY10" fmla="*/ 94135 h 120771"/>
                <a:gd name="connsiteX11" fmla="*/ 28955 w 53698"/>
                <a:gd name="connsiteY11" fmla="*/ 115849 h 120771"/>
                <a:gd name="connsiteX12" fmla="*/ 24525 w 53698"/>
                <a:gd name="connsiteY12" fmla="*/ 109568 h 120771"/>
                <a:gd name="connsiteX13" fmla="*/ 27360 w 53698"/>
                <a:gd name="connsiteY13" fmla="*/ 98083 h 120771"/>
                <a:gd name="connsiteX14" fmla="*/ 33031 w 53698"/>
                <a:gd name="connsiteY14" fmla="*/ 83727 h 120771"/>
                <a:gd name="connsiteX15" fmla="*/ 41715 w 53698"/>
                <a:gd name="connsiteY15" fmla="*/ 60936 h 120771"/>
                <a:gd name="connsiteX16" fmla="*/ 42779 w 53698"/>
                <a:gd name="connsiteY16" fmla="*/ 55194 h 120771"/>
                <a:gd name="connsiteX17" fmla="*/ 25943 w 53698"/>
                <a:gd name="connsiteY17" fmla="*/ 39940 h 120771"/>
                <a:gd name="connsiteX18" fmla="*/ 245 w 53698"/>
                <a:gd name="connsiteY18" fmla="*/ 67397 h 120771"/>
                <a:gd name="connsiteX19" fmla="*/ 3258 w 53698"/>
                <a:gd name="connsiteY19" fmla="*/ 69729 h 120771"/>
                <a:gd name="connsiteX20" fmla="*/ 6448 w 53698"/>
                <a:gd name="connsiteY20" fmla="*/ 66858 h 120771"/>
                <a:gd name="connsiteX21" fmla="*/ 25411 w 53698"/>
                <a:gd name="connsiteY21" fmla="*/ 44965 h 120771"/>
                <a:gd name="connsiteX22" fmla="*/ 29841 w 53698"/>
                <a:gd name="connsiteY22" fmla="*/ 51246 h 120771"/>
                <a:gd name="connsiteX23" fmla="*/ 24348 w 53698"/>
                <a:gd name="connsiteY23" fmla="*/ 69191 h 120771"/>
                <a:gd name="connsiteX24" fmla="*/ 13183 w 53698"/>
                <a:gd name="connsiteY24" fmla="*/ 98083 h 12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98" h="120771">
                  <a:moveTo>
                    <a:pt x="49336" y="6921"/>
                  </a:moveTo>
                  <a:cubicBezTo>
                    <a:pt x="49336" y="4050"/>
                    <a:pt x="47209" y="102"/>
                    <a:pt x="42247" y="102"/>
                  </a:cubicBezTo>
                  <a:cubicBezTo>
                    <a:pt x="37462" y="102"/>
                    <a:pt x="32323" y="4768"/>
                    <a:pt x="32323" y="9972"/>
                  </a:cubicBezTo>
                  <a:cubicBezTo>
                    <a:pt x="32323" y="13023"/>
                    <a:pt x="34626" y="16791"/>
                    <a:pt x="39411" y="16791"/>
                  </a:cubicBezTo>
                  <a:cubicBezTo>
                    <a:pt x="44551" y="16791"/>
                    <a:pt x="49336" y="11766"/>
                    <a:pt x="49336" y="6921"/>
                  </a:cubicBezTo>
                  <a:close/>
                  <a:moveTo>
                    <a:pt x="13183" y="98083"/>
                  </a:moveTo>
                  <a:cubicBezTo>
                    <a:pt x="12474" y="100416"/>
                    <a:pt x="11588" y="102569"/>
                    <a:pt x="11588" y="105620"/>
                  </a:cubicBezTo>
                  <a:cubicBezTo>
                    <a:pt x="11588" y="114054"/>
                    <a:pt x="18676" y="120873"/>
                    <a:pt x="28424" y="120873"/>
                  </a:cubicBezTo>
                  <a:cubicBezTo>
                    <a:pt x="46146" y="120873"/>
                    <a:pt x="53944" y="96109"/>
                    <a:pt x="53944" y="93417"/>
                  </a:cubicBezTo>
                  <a:cubicBezTo>
                    <a:pt x="53944" y="91084"/>
                    <a:pt x="51640" y="91084"/>
                    <a:pt x="51108" y="91084"/>
                  </a:cubicBezTo>
                  <a:cubicBezTo>
                    <a:pt x="48627" y="91084"/>
                    <a:pt x="48450" y="92161"/>
                    <a:pt x="47741" y="94135"/>
                  </a:cubicBezTo>
                  <a:cubicBezTo>
                    <a:pt x="43665" y="108491"/>
                    <a:pt x="35867" y="115849"/>
                    <a:pt x="28955" y="115849"/>
                  </a:cubicBezTo>
                  <a:cubicBezTo>
                    <a:pt x="25411" y="115849"/>
                    <a:pt x="24525" y="113516"/>
                    <a:pt x="24525" y="109568"/>
                  </a:cubicBezTo>
                  <a:cubicBezTo>
                    <a:pt x="24525" y="105440"/>
                    <a:pt x="25765" y="102031"/>
                    <a:pt x="27360" y="98083"/>
                  </a:cubicBezTo>
                  <a:cubicBezTo>
                    <a:pt x="29133" y="93238"/>
                    <a:pt x="31082" y="88392"/>
                    <a:pt x="33031" y="83727"/>
                  </a:cubicBezTo>
                  <a:cubicBezTo>
                    <a:pt x="34626" y="79420"/>
                    <a:pt x="41006" y="63090"/>
                    <a:pt x="41715" y="60936"/>
                  </a:cubicBezTo>
                  <a:cubicBezTo>
                    <a:pt x="42247" y="59142"/>
                    <a:pt x="42779" y="56988"/>
                    <a:pt x="42779" y="55194"/>
                  </a:cubicBezTo>
                  <a:cubicBezTo>
                    <a:pt x="42779" y="46760"/>
                    <a:pt x="35690" y="39940"/>
                    <a:pt x="25943" y="39940"/>
                  </a:cubicBezTo>
                  <a:cubicBezTo>
                    <a:pt x="8398" y="39940"/>
                    <a:pt x="245" y="64346"/>
                    <a:pt x="245" y="67397"/>
                  </a:cubicBezTo>
                  <a:cubicBezTo>
                    <a:pt x="245" y="69729"/>
                    <a:pt x="2726" y="69729"/>
                    <a:pt x="3258" y="69729"/>
                  </a:cubicBezTo>
                  <a:cubicBezTo>
                    <a:pt x="5739" y="69729"/>
                    <a:pt x="5916" y="68832"/>
                    <a:pt x="6448" y="66858"/>
                  </a:cubicBezTo>
                  <a:cubicBezTo>
                    <a:pt x="11056" y="51425"/>
                    <a:pt x="18854" y="44965"/>
                    <a:pt x="25411" y="44965"/>
                  </a:cubicBezTo>
                  <a:cubicBezTo>
                    <a:pt x="28246" y="44965"/>
                    <a:pt x="29841" y="46401"/>
                    <a:pt x="29841" y="51246"/>
                  </a:cubicBezTo>
                  <a:cubicBezTo>
                    <a:pt x="29841" y="55373"/>
                    <a:pt x="28778" y="58065"/>
                    <a:pt x="24348" y="69191"/>
                  </a:cubicBezTo>
                  <a:lnTo>
                    <a:pt x="13183" y="98083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4D04A4B-13C0-9006-77FA-1C377622F36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274299" y="7595701"/>
              <a:ext cx="130435" cy="48272"/>
            </a:xfrm>
            <a:custGeom>
              <a:avLst/>
              <a:gdLst>
                <a:gd name="connsiteX0" fmla="*/ 123949 w 130435"/>
                <a:gd name="connsiteY0" fmla="*/ 8895 h 48272"/>
                <a:gd name="connsiteX1" fmla="*/ 130684 w 130435"/>
                <a:gd name="connsiteY1" fmla="*/ 4409 h 48272"/>
                <a:gd name="connsiteX2" fmla="*/ 124126 w 130435"/>
                <a:gd name="connsiteY2" fmla="*/ 102 h 48272"/>
                <a:gd name="connsiteX3" fmla="*/ 6805 w 130435"/>
                <a:gd name="connsiteY3" fmla="*/ 102 h 48272"/>
                <a:gd name="connsiteX4" fmla="*/ 248 w 130435"/>
                <a:gd name="connsiteY4" fmla="*/ 4409 h 48272"/>
                <a:gd name="connsiteX5" fmla="*/ 6983 w 130435"/>
                <a:gd name="connsiteY5" fmla="*/ 8895 h 48272"/>
                <a:gd name="connsiteX6" fmla="*/ 123949 w 130435"/>
                <a:gd name="connsiteY6" fmla="*/ 8895 h 48272"/>
                <a:gd name="connsiteX7" fmla="*/ 124126 w 130435"/>
                <a:gd name="connsiteY7" fmla="*/ 48375 h 48272"/>
                <a:gd name="connsiteX8" fmla="*/ 130684 w 130435"/>
                <a:gd name="connsiteY8" fmla="*/ 44068 h 48272"/>
                <a:gd name="connsiteX9" fmla="*/ 123949 w 130435"/>
                <a:gd name="connsiteY9" fmla="*/ 39581 h 48272"/>
                <a:gd name="connsiteX10" fmla="*/ 6983 w 130435"/>
                <a:gd name="connsiteY10" fmla="*/ 39581 h 48272"/>
                <a:gd name="connsiteX11" fmla="*/ 248 w 130435"/>
                <a:gd name="connsiteY11" fmla="*/ 44068 h 48272"/>
                <a:gd name="connsiteX12" fmla="*/ 6805 w 130435"/>
                <a:gd name="connsiteY12" fmla="*/ 48375 h 48272"/>
                <a:gd name="connsiteX13" fmla="*/ 124126 w 130435"/>
                <a:gd name="connsiteY13" fmla="*/ 48375 h 4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435" h="48272">
                  <a:moveTo>
                    <a:pt x="123949" y="8895"/>
                  </a:moveTo>
                  <a:cubicBezTo>
                    <a:pt x="126608" y="8895"/>
                    <a:pt x="130684" y="8895"/>
                    <a:pt x="130684" y="4409"/>
                  </a:cubicBezTo>
                  <a:cubicBezTo>
                    <a:pt x="130684" y="102"/>
                    <a:pt x="126430" y="102"/>
                    <a:pt x="124126" y="102"/>
                  </a:cubicBezTo>
                  <a:lnTo>
                    <a:pt x="6805" y="102"/>
                  </a:lnTo>
                  <a:cubicBezTo>
                    <a:pt x="4502" y="102"/>
                    <a:pt x="248" y="102"/>
                    <a:pt x="248" y="4409"/>
                  </a:cubicBezTo>
                  <a:cubicBezTo>
                    <a:pt x="248" y="8895"/>
                    <a:pt x="4324" y="8895"/>
                    <a:pt x="6983" y="8895"/>
                  </a:cubicBezTo>
                  <a:lnTo>
                    <a:pt x="123949" y="8895"/>
                  </a:lnTo>
                  <a:close/>
                  <a:moveTo>
                    <a:pt x="124126" y="48375"/>
                  </a:moveTo>
                  <a:cubicBezTo>
                    <a:pt x="126430" y="48375"/>
                    <a:pt x="130684" y="48375"/>
                    <a:pt x="130684" y="44068"/>
                  </a:cubicBezTo>
                  <a:cubicBezTo>
                    <a:pt x="130684" y="39581"/>
                    <a:pt x="126608" y="39581"/>
                    <a:pt x="123949" y="39581"/>
                  </a:cubicBezTo>
                  <a:lnTo>
                    <a:pt x="6983" y="39581"/>
                  </a:lnTo>
                  <a:cubicBezTo>
                    <a:pt x="4324" y="39581"/>
                    <a:pt x="248" y="39581"/>
                    <a:pt x="248" y="44068"/>
                  </a:cubicBezTo>
                  <a:cubicBezTo>
                    <a:pt x="248" y="48375"/>
                    <a:pt x="4502" y="48375"/>
                    <a:pt x="6805" y="48375"/>
                  </a:cubicBezTo>
                  <a:lnTo>
                    <a:pt x="124126" y="4837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B43A4F07-54FE-4387-4FED-371E2232AA0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436633" y="7545633"/>
              <a:ext cx="64508" cy="119156"/>
            </a:xfrm>
            <a:custGeom>
              <a:avLst/>
              <a:gdLst>
                <a:gd name="connsiteX0" fmla="*/ 40306 w 64508"/>
                <a:gd name="connsiteY0" fmla="*/ 5127 h 119156"/>
                <a:gd name="connsiteX1" fmla="*/ 34990 w 64508"/>
                <a:gd name="connsiteY1" fmla="*/ 102 h 119156"/>
                <a:gd name="connsiteX2" fmla="*/ 254 w 64508"/>
                <a:gd name="connsiteY2" fmla="*/ 11587 h 119156"/>
                <a:gd name="connsiteX3" fmla="*/ 254 w 64508"/>
                <a:gd name="connsiteY3" fmla="*/ 18047 h 119156"/>
                <a:gd name="connsiteX4" fmla="*/ 25951 w 64508"/>
                <a:gd name="connsiteY4" fmla="*/ 13022 h 119156"/>
                <a:gd name="connsiteX5" fmla="*/ 25951 w 64508"/>
                <a:gd name="connsiteY5" fmla="*/ 104543 h 119156"/>
                <a:gd name="connsiteX6" fmla="*/ 8229 w 64508"/>
                <a:gd name="connsiteY6" fmla="*/ 112798 h 119156"/>
                <a:gd name="connsiteX7" fmla="*/ 1495 w 64508"/>
                <a:gd name="connsiteY7" fmla="*/ 112798 h 119156"/>
                <a:gd name="connsiteX8" fmla="*/ 1495 w 64508"/>
                <a:gd name="connsiteY8" fmla="*/ 119258 h 119156"/>
                <a:gd name="connsiteX9" fmla="*/ 33040 w 64508"/>
                <a:gd name="connsiteY9" fmla="*/ 118540 h 119156"/>
                <a:gd name="connsiteX10" fmla="*/ 64763 w 64508"/>
                <a:gd name="connsiteY10" fmla="*/ 119258 h 119156"/>
                <a:gd name="connsiteX11" fmla="*/ 64763 w 64508"/>
                <a:gd name="connsiteY11" fmla="*/ 112798 h 119156"/>
                <a:gd name="connsiteX12" fmla="*/ 58029 w 64508"/>
                <a:gd name="connsiteY12" fmla="*/ 112798 h 119156"/>
                <a:gd name="connsiteX13" fmla="*/ 40306 w 64508"/>
                <a:gd name="connsiteY13" fmla="*/ 104543 h 119156"/>
                <a:gd name="connsiteX14" fmla="*/ 40306 w 64508"/>
                <a:gd name="connsiteY14" fmla="*/ 5127 h 1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508" h="119156">
                  <a:moveTo>
                    <a:pt x="40306" y="5127"/>
                  </a:moveTo>
                  <a:cubicBezTo>
                    <a:pt x="40306" y="281"/>
                    <a:pt x="39952" y="102"/>
                    <a:pt x="34990" y="102"/>
                  </a:cubicBezTo>
                  <a:cubicBezTo>
                    <a:pt x="23648" y="11407"/>
                    <a:pt x="7520" y="11587"/>
                    <a:pt x="254" y="11587"/>
                  </a:cubicBezTo>
                  <a:lnTo>
                    <a:pt x="254" y="18047"/>
                  </a:lnTo>
                  <a:cubicBezTo>
                    <a:pt x="4508" y="18047"/>
                    <a:pt x="16204" y="18047"/>
                    <a:pt x="25951" y="13022"/>
                  </a:cubicBezTo>
                  <a:lnTo>
                    <a:pt x="25951" y="104543"/>
                  </a:lnTo>
                  <a:cubicBezTo>
                    <a:pt x="25951" y="110465"/>
                    <a:pt x="25951" y="112798"/>
                    <a:pt x="8229" y="112798"/>
                  </a:cubicBezTo>
                  <a:lnTo>
                    <a:pt x="1495" y="112798"/>
                  </a:lnTo>
                  <a:lnTo>
                    <a:pt x="1495" y="119258"/>
                  </a:lnTo>
                  <a:cubicBezTo>
                    <a:pt x="4685" y="119079"/>
                    <a:pt x="26483" y="118540"/>
                    <a:pt x="33040" y="118540"/>
                  </a:cubicBezTo>
                  <a:cubicBezTo>
                    <a:pt x="38534" y="118540"/>
                    <a:pt x="60864" y="119079"/>
                    <a:pt x="64763" y="119258"/>
                  </a:cubicBezTo>
                  <a:lnTo>
                    <a:pt x="64763" y="112798"/>
                  </a:lnTo>
                  <a:lnTo>
                    <a:pt x="58029" y="112798"/>
                  </a:lnTo>
                  <a:cubicBezTo>
                    <a:pt x="40306" y="112798"/>
                    <a:pt x="40306" y="110465"/>
                    <a:pt x="40306" y="104543"/>
                  </a:cubicBezTo>
                  <a:lnTo>
                    <a:pt x="40306" y="5127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A0C71B67-E704-3C42-C7EA-8EF0AC69836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587647" y="7184405"/>
              <a:ext cx="56204" cy="177914"/>
            </a:xfrm>
            <a:custGeom>
              <a:avLst/>
              <a:gdLst>
                <a:gd name="connsiteX0" fmla="*/ 36718 w 56204"/>
                <a:gd name="connsiteY0" fmla="*/ 90 h 177914"/>
                <a:gd name="connsiteX1" fmla="*/ 261 w 56204"/>
                <a:gd name="connsiteY1" fmla="*/ 2910 h 177914"/>
                <a:gd name="connsiteX2" fmla="*/ 261 w 56204"/>
                <a:gd name="connsiteY2" fmla="*/ 10857 h 177914"/>
                <a:gd name="connsiteX3" fmla="*/ 20008 w 56204"/>
                <a:gd name="connsiteY3" fmla="*/ 25214 h 177914"/>
                <a:gd name="connsiteX4" fmla="*/ 20008 w 56204"/>
                <a:gd name="connsiteY4" fmla="*/ 158521 h 177914"/>
                <a:gd name="connsiteX5" fmla="*/ 261 w 56204"/>
                <a:gd name="connsiteY5" fmla="*/ 170057 h 177914"/>
                <a:gd name="connsiteX6" fmla="*/ 261 w 56204"/>
                <a:gd name="connsiteY6" fmla="*/ 178004 h 177914"/>
                <a:gd name="connsiteX7" fmla="*/ 28363 w 56204"/>
                <a:gd name="connsiteY7" fmla="*/ 177235 h 177914"/>
                <a:gd name="connsiteX8" fmla="*/ 56465 w 56204"/>
                <a:gd name="connsiteY8" fmla="*/ 178004 h 177914"/>
                <a:gd name="connsiteX9" fmla="*/ 56465 w 56204"/>
                <a:gd name="connsiteY9" fmla="*/ 170057 h 177914"/>
                <a:gd name="connsiteX10" fmla="*/ 36718 w 56204"/>
                <a:gd name="connsiteY10" fmla="*/ 158521 h 177914"/>
                <a:gd name="connsiteX11" fmla="*/ 36718 w 56204"/>
                <a:gd name="connsiteY11" fmla="*/ 90 h 17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04" h="177914">
                  <a:moveTo>
                    <a:pt x="36718" y="90"/>
                  </a:moveTo>
                  <a:lnTo>
                    <a:pt x="261" y="2910"/>
                  </a:lnTo>
                  <a:lnTo>
                    <a:pt x="261" y="10857"/>
                  </a:lnTo>
                  <a:cubicBezTo>
                    <a:pt x="17983" y="10857"/>
                    <a:pt x="20008" y="12652"/>
                    <a:pt x="20008" y="25214"/>
                  </a:cubicBezTo>
                  <a:lnTo>
                    <a:pt x="20008" y="158521"/>
                  </a:lnTo>
                  <a:cubicBezTo>
                    <a:pt x="20008" y="170057"/>
                    <a:pt x="17223" y="170057"/>
                    <a:pt x="261" y="170057"/>
                  </a:cubicBezTo>
                  <a:lnTo>
                    <a:pt x="261" y="178004"/>
                  </a:lnTo>
                  <a:cubicBezTo>
                    <a:pt x="8615" y="177748"/>
                    <a:pt x="22034" y="177235"/>
                    <a:pt x="28363" y="177235"/>
                  </a:cubicBezTo>
                  <a:cubicBezTo>
                    <a:pt x="34692" y="177235"/>
                    <a:pt x="47098" y="177748"/>
                    <a:pt x="56465" y="178004"/>
                  </a:cubicBezTo>
                  <a:lnTo>
                    <a:pt x="56465" y="170057"/>
                  </a:lnTo>
                  <a:cubicBezTo>
                    <a:pt x="39503" y="170057"/>
                    <a:pt x="36718" y="170057"/>
                    <a:pt x="36718" y="158521"/>
                  </a:cubicBezTo>
                  <a:lnTo>
                    <a:pt x="36718" y="90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FE41A20-5A9B-0355-FB00-F6EFB33B98F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656707" y="7247470"/>
              <a:ext cx="112156" cy="117669"/>
            </a:xfrm>
            <a:custGeom>
              <a:avLst/>
              <a:gdLst>
                <a:gd name="connsiteX0" fmla="*/ 112420 w 112156"/>
                <a:gd name="connsiteY0" fmla="*/ 60079 h 117669"/>
                <a:gd name="connsiteX1" fmla="*/ 56468 w 112156"/>
                <a:gd name="connsiteY1" fmla="*/ 90 h 117669"/>
                <a:gd name="connsiteX2" fmla="*/ 263 w 112156"/>
                <a:gd name="connsiteY2" fmla="*/ 60079 h 117669"/>
                <a:gd name="connsiteX3" fmla="*/ 56215 w 112156"/>
                <a:gd name="connsiteY3" fmla="*/ 117760 h 117669"/>
                <a:gd name="connsiteX4" fmla="*/ 112420 w 112156"/>
                <a:gd name="connsiteY4" fmla="*/ 60079 h 117669"/>
                <a:gd name="connsiteX5" fmla="*/ 56468 w 112156"/>
                <a:gd name="connsiteY5" fmla="*/ 111351 h 117669"/>
                <a:gd name="connsiteX6" fmla="*/ 27606 w 112156"/>
                <a:gd name="connsiteY6" fmla="*/ 94174 h 117669"/>
                <a:gd name="connsiteX7" fmla="*/ 21277 w 112156"/>
                <a:gd name="connsiteY7" fmla="*/ 58028 h 117669"/>
                <a:gd name="connsiteX8" fmla="*/ 27353 w 112156"/>
                <a:gd name="connsiteY8" fmla="*/ 22906 h 117669"/>
                <a:gd name="connsiteX9" fmla="*/ 56215 w 112156"/>
                <a:gd name="connsiteY9" fmla="*/ 5730 h 117669"/>
                <a:gd name="connsiteX10" fmla="*/ 84824 w 112156"/>
                <a:gd name="connsiteY10" fmla="*/ 22394 h 117669"/>
                <a:gd name="connsiteX11" fmla="*/ 91406 w 112156"/>
                <a:gd name="connsiteY11" fmla="*/ 58028 h 117669"/>
                <a:gd name="connsiteX12" fmla="*/ 85836 w 112156"/>
                <a:gd name="connsiteY12" fmla="*/ 92380 h 117669"/>
                <a:gd name="connsiteX13" fmla="*/ 56468 w 112156"/>
                <a:gd name="connsiteY13" fmla="*/ 111351 h 11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56" h="117669">
                  <a:moveTo>
                    <a:pt x="112420" y="60079"/>
                  </a:moveTo>
                  <a:cubicBezTo>
                    <a:pt x="112420" y="27264"/>
                    <a:pt x="87102" y="90"/>
                    <a:pt x="56468" y="90"/>
                  </a:cubicBezTo>
                  <a:cubicBezTo>
                    <a:pt x="24821" y="90"/>
                    <a:pt x="263" y="28033"/>
                    <a:pt x="263" y="60079"/>
                  </a:cubicBezTo>
                  <a:cubicBezTo>
                    <a:pt x="263" y="93149"/>
                    <a:pt x="26594" y="117760"/>
                    <a:pt x="56215" y="117760"/>
                  </a:cubicBezTo>
                  <a:cubicBezTo>
                    <a:pt x="86849" y="117760"/>
                    <a:pt x="112420" y="92636"/>
                    <a:pt x="112420" y="60079"/>
                  </a:cubicBezTo>
                  <a:close/>
                  <a:moveTo>
                    <a:pt x="56468" y="111351"/>
                  </a:moveTo>
                  <a:cubicBezTo>
                    <a:pt x="45582" y="111351"/>
                    <a:pt x="34442" y="105967"/>
                    <a:pt x="27606" y="94174"/>
                  </a:cubicBezTo>
                  <a:cubicBezTo>
                    <a:pt x="21277" y="82895"/>
                    <a:pt x="21277" y="67257"/>
                    <a:pt x="21277" y="58028"/>
                  </a:cubicBezTo>
                  <a:cubicBezTo>
                    <a:pt x="21277" y="48030"/>
                    <a:pt x="21277" y="34186"/>
                    <a:pt x="27353" y="22906"/>
                  </a:cubicBezTo>
                  <a:cubicBezTo>
                    <a:pt x="34189" y="11114"/>
                    <a:pt x="46088" y="5730"/>
                    <a:pt x="56215" y="5730"/>
                  </a:cubicBezTo>
                  <a:cubicBezTo>
                    <a:pt x="67355" y="5730"/>
                    <a:pt x="78241" y="11370"/>
                    <a:pt x="84824" y="22394"/>
                  </a:cubicBezTo>
                  <a:cubicBezTo>
                    <a:pt x="91406" y="33417"/>
                    <a:pt x="91406" y="48286"/>
                    <a:pt x="91406" y="58028"/>
                  </a:cubicBezTo>
                  <a:cubicBezTo>
                    <a:pt x="91406" y="67257"/>
                    <a:pt x="91406" y="81100"/>
                    <a:pt x="85836" y="92380"/>
                  </a:cubicBezTo>
                  <a:cubicBezTo>
                    <a:pt x="80267" y="103916"/>
                    <a:pt x="69127" y="111351"/>
                    <a:pt x="56468" y="111351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E4D8EFAA-C04A-EBDE-4123-CDB1D7B8A0C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783295" y="7246188"/>
              <a:ext cx="115700" cy="168941"/>
            </a:xfrm>
            <a:custGeom>
              <a:avLst/>
              <a:gdLst>
                <a:gd name="connsiteX0" fmla="*/ 49384 w 115700"/>
                <a:gd name="connsiteY0" fmla="*/ 72127 h 168941"/>
                <a:gd name="connsiteX1" fmla="*/ 27358 w 115700"/>
                <a:gd name="connsiteY1" fmla="*/ 40595 h 168941"/>
                <a:gd name="connsiteX2" fmla="*/ 31409 w 115700"/>
                <a:gd name="connsiteY2" fmla="*/ 19061 h 168941"/>
                <a:gd name="connsiteX3" fmla="*/ 49384 w 115700"/>
                <a:gd name="connsiteY3" fmla="*/ 8806 h 168941"/>
                <a:gd name="connsiteX4" fmla="*/ 71410 w 115700"/>
                <a:gd name="connsiteY4" fmla="*/ 40339 h 168941"/>
                <a:gd name="connsiteX5" fmla="*/ 67360 w 115700"/>
                <a:gd name="connsiteY5" fmla="*/ 61873 h 168941"/>
                <a:gd name="connsiteX6" fmla="*/ 49384 w 115700"/>
                <a:gd name="connsiteY6" fmla="*/ 72127 h 168941"/>
                <a:gd name="connsiteX7" fmla="*/ 20016 w 115700"/>
                <a:gd name="connsiteY7" fmla="*/ 82126 h 168941"/>
                <a:gd name="connsiteX8" fmla="*/ 24320 w 115700"/>
                <a:gd name="connsiteY8" fmla="*/ 70077 h 168941"/>
                <a:gd name="connsiteX9" fmla="*/ 49384 w 115700"/>
                <a:gd name="connsiteY9" fmla="*/ 78024 h 168941"/>
                <a:gd name="connsiteX10" fmla="*/ 90399 w 115700"/>
                <a:gd name="connsiteY10" fmla="*/ 40595 h 168941"/>
                <a:gd name="connsiteX11" fmla="*/ 80018 w 115700"/>
                <a:gd name="connsiteY11" fmla="*/ 15728 h 168941"/>
                <a:gd name="connsiteX12" fmla="*/ 102804 w 115700"/>
                <a:gd name="connsiteY12" fmla="*/ 5730 h 168941"/>
                <a:gd name="connsiteX13" fmla="*/ 105336 w 115700"/>
                <a:gd name="connsiteY13" fmla="*/ 5986 h 168941"/>
                <a:gd name="connsiteX14" fmla="*/ 101285 w 115700"/>
                <a:gd name="connsiteY14" fmla="*/ 12908 h 168941"/>
                <a:gd name="connsiteX15" fmla="*/ 108627 w 115700"/>
                <a:gd name="connsiteY15" fmla="*/ 20343 h 168941"/>
                <a:gd name="connsiteX16" fmla="*/ 115969 w 115700"/>
                <a:gd name="connsiteY16" fmla="*/ 12652 h 168941"/>
                <a:gd name="connsiteX17" fmla="*/ 103057 w 115700"/>
                <a:gd name="connsiteY17" fmla="*/ 90 h 168941"/>
                <a:gd name="connsiteX18" fmla="*/ 76221 w 115700"/>
                <a:gd name="connsiteY18" fmla="*/ 12139 h 168941"/>
                <a:gd name="connsiteX19" fmla="*/ 49384 w 115700"/>
                <a:gd name="connsiteY19" fmla="*/ 2910 h 168941"/>
                <a:gd name="connsiteX20" fmla="*/ 8370 w 115700"/>
                <a:gd name="connsiteY20" fmla="*/ 40339 h 168941"/>
                <a:gd name="connsiteX21" fmla="*/ 20269 w 115700"/>
                <a:gd name="connsiteY21" fmla="*/ 66744 h 168941"/>
                <a:gd name="connsiteX22" fmla="*/ 12421 w 115700"/>
                <a:gd name="connsiteY22" fmla="*/ 88022 h 168941"/>
                <a:gd name="connsiteX23" fmla="*/ 23560 w 115700"/>
                <a:gd name="connsiteY23" fmla="*/ 110838 h 168941"/>
                <a:gd name="connsiteX24" fmla="*/ 268 w 115700"/>
                <a:gd name="connsiteY24" fmla="*/ 136474 h 168941"/>
                <a:gd name="connsiteX25" fmla="*/ 56220 w 115700"/>
                <a:gd name="connsiteY25" fmla="*/ 169032 h 168941"/>
                <a:gd name="connsiteX26" fmla="*/ 112425 w 115700"/>
                <a:gd name="connsiteY26" fmla="*/ 135961 h 168941"/>
                <a:gd name="connsiteX27" fmla="*/ 95968 w 115700"/>
                <a:gd name="connsiteY27" fmla="*/ 106736 h 168941"/>
                <a:gd name="connsiteX28" fmla="*/ 52422 w 115700"/>
                <a:gd name="connsiteY28" fmla="*/ 99558 h 168941"/>
                <a:gd name="connsiteX29" fmla="*/ 33434 w 115700"/>
                <a:gd name="connsiteY29" fmla="*/ 99302 h 168941"/>
                <a:gd name="connsiteX30" fmla="*/ 20016 w 115700"/>
                <a:gd name="connsiteY30" fmla="*/ 82126 h 168941"/>
                <a:gd name="connsiteX31" fmla="*/ 56473 w 115700"/>
                <a:gd name="connsiteY31" fmla="*/ 163135 h 168941"/>
                <a:gd name="connsiteX32" fmla="*/ 13433 w 115700"/>
                <a:gd name="connsiteY32" fmla="*/ 136474 h 168941"/>
                <a:gd name="connsiteX33" fmla="*/ 34194 w 115700"/>
                <a:gd name="connsiteY33" fmla="*/ 114427 h 168941"/>
                <a:gd name="connsiteX34" fmla="*/ 49131 w 115700"/>
                <a:gd name="connsiteY34" fmla="*/ 114427 h 168941"/>
                <a:gd name="connsiteX35" fmla="*/ 99260 w 115700"/>
                <a:gd name="connsiteY35" fmla="*/ 136474 h 168941"/>
                <a:gd name="connsiteX36" fmla="*/ 56473 w 115700"/>
                <a:gd name="connsiteY36" fmla="*/ 163135 h 1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700" h="168941">
                  <a:moveTo>
                    <a:pt x="49384" y="72127"/>
                  </a:moveTo>
                  <a:cubicBezTo>
                    <a:pt x="27358" y="72127"/>
                    <a:pt x="27358" y="46491"/>
                    <a:pt x="27358" y="40595"/>
                  </a:cubicBezTo>
                  <a:cubicBezTo>
                    <a:pt x="27358" y="33673"/>
                    <a:pt x="27611" y="25470"/>
                    <a:pt x="31409" y="19061"/>
                  </a:cubicBezTo>
                  <a:cubicBezTo>
                    <a:pt x="33434" y="15985"/>
                    <a:pt x="39257" y="8806"/>
                    <a:pt x="49384" y="8806"/>
                  </a:cubicBezTo>
                  <a:cubicBezTo>
                    <a:pt x="71410" y="8806"/>
                    <a:pt x="71410" y="34442"/>
                    <a:pt x="71410" y="40339"/>
                  </a:cubicBezTo>
                  <a:cubicBezTo>
                    <a:pt x="71410" y="47261"/>
                    <a:pt x="71157" y="55464"/>
                    <a:pt x="67360" y="61873"/>
                  </a:cubicBezTo>
                  <a:cubicBezTo>
                    <a:pt x="65334" y="64949"/>
                    <a:pt x="59511" y="72127"/>
                    <a:pt x="49384" y="72127"/>
                  </a:cubicBezTo>
                  <a:close/>
                  <a:moveTo>
                    <a:pt x="20016" y="82126"/>
                  </a:moveTo>
                  <a:cubicBezTo>
                    <a:pt x="20016" y="81100"/>
                    <a:pt x="20016" y="75204"/>
                    <a:pt x="24320" y="70077"/>
                  </a:cubicBezTo>
                  <a:cubicBezTo>
                    <a:pt x="34194" y="77255"/>
                    <a:pt x="44574" y="78024"/>
                    <a:pt x="49384" y="78024"/>
                  </a:cubicBezTo>
                  <a:cubicBezTo>
                    <a:pt x="72930" y="78024"/>
                    <a:pt x="90399" y="60335"/>
                    <a:pt x="90399" y="40595"/>
                  </a:cubicBezTo>
                  <a:cubicBezTo>
                    <a:pt x="90399" y="31110"/>
                    <a:pt x="86348" y="21624"/>
                    <a:pt x="80018" y="15728"/>
                  </a:cubicBezTo>
                  <a:cubicBezTo>
                    <a:pt x="89133" y="7012"/>
                    <a:pt x="98247" y="5730"/>
                    <a:pt x="102804" y="5730"/>
                  </a:cubicBezTo>
                  <a:cubicBezTo>
                    <a:pt x="103310" y="5730"/>
                    <a:pt x="104576" y="5730"/>
                    <a:pt x="105336" y="5986"/>
                  </a:cubicBezTo>
                  <a:cubicBezTo>
                    <a:pt x="102551" y="7012"/>
                    <a:pt x="101285" y="9832"/>
                    <a:pt x="101285" y="12908"/>
                  </a:cubicBezTo>
                  <a:cubicBezTo>
                    <a:pt x="101285" y="17266"/>
                    <a:pt x="104576" y="20343"/>
                    <a:pt x="108627" y="20343"/>
                  </a:cubicBezTo>
                  <a:cubicBezTo>
                    <a:pt x="111159" y="20343"/>
                    <a:pt x="115969" y="18548"/>
                    <a:pt x="115969" y="12652"/>
                  </a:cubicBezTo>
                  <a:cubicBezTo>
                    <a:pt x="115969" y="8294"/>
                    <a:pt x="112931" y="90"/>
                    <a:pt x="103057" y="90"/>
                  </a:cubicBezTo>
                  <a:cubicBezTo>
                    <a:pt x="97994" y="90"/>
                    <a:pt x="86854" y="1628"/>
                    <a:pt x="76221" y="12139"/>
                  </a:cubicBezTo>
                  <a:cubicBezTo>
                    <a:pt x="65587" y="3679"/>
                    <a:pt x="54954" y="2910"/>
                    <a:pt x="49384" y="2910"/>
                  </a:cubicBezTo>
                  <a:cubicBezTo>
                    <a:pt x="25839" y="2910"/>
                    <a:pt x="8370" y="20599"/>
                    <a:pt x="8370" y="40339"/>
                  </a:cubicBezTo>
                  <a:cubicBezTo>
                    <a:pt x="8370" y="51619"/>
                    <a:pt x="13940" y="61360"/>
                    <a:pt x="20269" y="66744"/>
                  </a:cubicBezTo>
                  <a:cubicBezTo>
                    <a:pt x="16978" y="70589"/>
                    <a:pt x="12421" y="79049"/>
                    <a:pt x="12421" y="88022"/>
                  </a:cubicBezTo>
                  <a:cubicBezTo>
                    <a:pt x="12421" y="95969"/>
                    <a:pt x="15712" y="105711"/>
                    <a:pt x="23560" y="110838"/>
                  </a:cubicBezTo>
                  <a:cubicBezTo>
                    <a:pt x="8370" y="115196"/>
                    <a:pt x="268" y="126220"/>
                    <a:pt x="268" y="136474"/>
                  </a:cubicBezTo>
                  <a:cubicBezTo>
                    <a:pt x="268" y="154932"/>
                    <a:pt x="25333" y="169032"/>
                    <a:pt x="56220" y="169032"/>
                  </a:cubicBezTo>
                  <a:cubicBezTo>
                    <a:pt x="86095" y="169032"/>
                    <a:pt x="112425" y="155957"/>
                    <a:pt x="112425" y="135961"/>
                  </a:cubicBezTo>
                  <a:cubicBezTo>
                    <a:pt x="112425" y="126989"/>
                    <a:pt x="108880" y="113914"/>
                    <a:pt x="95968" y="106736"/>
                  </a:cubicBezTo>
                  <a:cubicBezTo>
                    <a:pt x="82550" y="99558"/>
                    <a:pt x="67866" y="99558"/>
                    <a:pt x="52422" y="99558"/>
                  </a:cubicBezTo>
                  <a:cubicBezTo>
                    <a:pt x="46093" y="99558"/>
                    <a:pt x="35206" y="99558"/>
                    <a:pt x="33434" y="99302"/>
                  </a:cubicBezTo>
                  <a:cubicBezTo>
                    <a:pt x="25333" y="98276"/>
                    <a:pt x="20016" y="90329"/>
                    <a:pt x="20016" y="82126"/>
                  </a:cubicBezTo>
                  <a:close/>
                  <a:moveTo>
                    <a:pt x="56473" y="163135"/>
                  </a:moveTo>
                  <a:cubicBezTo>
                    <a:pt x="30903" y="163135"/>
                    <a:pt x="13433" y="150061"/>
                    <a:pt x="13433" y="136474"/>
                  </a:cubicBezTo>
                  <a:cubicBezTo>
                    <a:pt x="13433" y="124681"/>
                    <a:pt x="23054" y="115196"/>
                    <a:pt x="34194" y="114427"/>
                  </a:cubicBezTo>
                  <a:lnTo>
                    <a:pt x="49131" y="114427"/>
                  </a:lnTo>
                  <a:cubicBezTo>
                    <a:pt x="70904" y="114427"/>
                    <a:pt x="99260" y="114427"/>
                    <a:pt x="99260" y="136474"/>
                  </a:cubicBezTo>
                  <a:cubicBezTo>
                    <a:pt x="99260" y="150317"/>
                    <a:pt x="81284" y="163135"/>
                    <a:pt x="56473" y="163135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483664C1-B76E-1101-BEDC-9E9A3999303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931374" y="7170049"/>
              <a:ext cx="58736" cy="256360"/>
            </a:xfrm>
            <a:custGeom>
              <a:avLst/>
              <a:gdLst>
                <a:gd name="connsiteX0" fmla="*/ 59010 w 58736"/>
                <a:gd name="connsiteY0" fmla="*/ 253887 h 256360"/>
                <a:gd name="connsiteX1" fmla="*/ 54706 w 58736"/>
                <a:gd name="connsiteY1" fmla="*/ 248247 h 256360"/>
                <a:gd name="connsiteX2" fmla="*/ 14958 w 58736"/>
                <a:gd name="connsiteY2" fmla="*/ 128270 h 256360"/>
                <a:gd name="connsiteX3" fmla="*/ 55719 w 58736"/>
                <a:gd name="connsiteY3" fmla="*/ 7012 h 256360"/>
                <a:gd name="connsiteX4" fmla="*/ 59010 w 58736"/>
                <a:gd name="connsiteY4" fmla="*/ 2654 h 256360"/>
                <a:gd name="connsiteX5" fmla="*/ 56478 w 58736"/>
                <a:gd name="connsiteY5" fmla="*/ 90 h 256360"/>
                <a:gd name="connsiteX6" fmla="*/ 16224 w 58736"/>
                <a:gd name="connsiteY6" fmla="*/ 50080 h 256360"/>
                <a:gd name="connsiteX7" fmla="*/ 274 w 58736"/>
                <a:gd name="connsiteY7" fmla="*/ 128270 h 256360"/>
                <a:gd name="connsiteX8" fmla="*/ 16983 w 58736"/>
                <a:gd name="connsiteY8" fmla="*/ 208255 h 256360"/>
                <a:gd name="connsiteX9" fmla="*/ 56478 w 58736"/>
                <a:gd name="connsiteY9" fmla="*/ 256451 h 256360"/>
                <a:gd name="connsiteX10" fmla="*/ 59010 w 58736"/>
                <a:gd name="connsiteY10" fmla="*/ 253887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6" h="256360">
                  <a:moveTo>
                    <a:pt x="59010" y="253887"/>
                  </a:moveTo>
                  <a:cubicBezTo>
                    <a:pt x="59010" y="253118"/>
                    <a:pt x="59010" y="252605"/>
                    <a:pt x="54706" y="248247"/>
                  </a:cubicBezTo>
                  <a:cubicBezTo>
                    <a:pt x="23059" y="215946"/>
                    <a:pt x="14958" y="167494"/>
                    <a:pt x="14958" y="128270"/>
                  </a:cubicBezTo>
                  <a:cubicBezTo>
                    <a:pt x="14958" y="83664"/>
                    <a:pt x="24578" y="39057"/>
                    <a:pt x="55719" y="7012"/>
                  </a:cubicBezTo>
                  <a:cubicBezTo>
                    <a:pt x="59010" y="3936"/>
                    <a:pt x="59010" y="3423"/>
                    <a:pt x="59010" y="2654"/>
                  </a:cubicBezTo>
                  <a:cubicBezTo>
                    <a:pt x="59010" y="859"/>
                    <a:pt x="57997" y="90"/>
                    <a:pt x="56478" y="90"/>
                  </a:cubicBezTo>
                  <a:cubicBezTo>
                    <a:pt x="53947" y="90"/>
                    <a:pt x="31161" y="17523"/>
                    <a:pt x="16224" y="50080"/>
                  </a:cubicBezTo>
                  <a:cubicBezTo>
                    <a:pt x="3312" y="78280"/>
                    <a:pt x="274" y="106736"/>
                    <a:pt x="274" y="128270"/>
                  </a:cubicBezTo>
                  <a:cubicBezTo>
                    <a:pt x="274" y="148267"/>
                    <a:pt x="3058" y="179286"/>
                    <a:pt x="16983" y="208255"/>
                  </a:cubicBezTo>
                  <a:cubicBezTo>
                    <a:pt x="32174" y="239787"/>
                    <a:pt x="53947" y="256451"/>
                    <a:pt x="56478" y="256451"/>
                  </a:cubicBezTo>
                  <a:cubicBezTo>
                    <a:pt x="57997" y="256451"/>
                    <a:pt x="59010" y="255682"/>
                    <a:pt x="59010" y="253887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2F877C4-A1B3-64D8-22AD-0AB51385C45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239870" y="7018153"/>
              <a:ext cx="83547" cy="170736"/>
            </a:xfrm>
            <a:custGeom>
              <a:avLst/>
              <a:gdLst>
                <a:gd name="connsiteX0" fmla="*/ 52187 w 83547"/>
                <a:gd name="connsiteY0" fmla="*/ 6749 h 170736"/>
                <a:gd name="connsiteX1" fmla="*/ 46364 w 83547"/>
                <a:gd name="connsiteY1" fmla="*/ 83 h 170736"/>
                <a:gd name="connsiteX2" fmla="*/ 286 w 83547"/>
                <a:gd name="connsiteY2" fmla="*/ 16491 h 170736"/>
                <a:gd name="connsiteX3" fmla="*/ 286 w 83547"/>
                <a:gd name="connsiteY3" fmla="*/ 24438 h 170736"/>
                <a:gd name="connsiteX4" fmla="*/ 33452 w 83547"/>
                <a:gd name="connsiteY4" fmla="*/ 17772 h 170736"/>
                <a:gd name="connsiteX5" fmla="*/ 33452 w 83547"/>
                <a:gd name="connsiteY5" fmla="*/ 150567 h 170736"/>
                <a:gd name="connsiteX6" fmla="*/ 9906 w 83547"/>
                <a:gd name="connsiteY6" fmla="*/ 162872 h 170736"/>
                <a:gd name="connsiteX7" fmla="*/ 1805 w 83547"/>
                <a:gd name="connsiteY7" fmla="*/ 162872 h 170736"/>
                <a:gd name="connsiteX8" fmla="*/ 1805 w 83547"/>
                <a:gd name="connsiteY8" fmla="*/ 170820 h 170736"/>
                <a:gd name="connsiteX9" fmla="*/ 42819 w 83547"/>
                <a:gd name="connsiteY9" fmla="*/ 170050 h 170736"/>
                <a:gd name="connsiteX10" fmla="*/ 83833 w 83547"/>
                <a:gd name="connsiteY10" fmla="*/ 170820 h 170736"/>
                <a:gd name="connsiteX11" fmla="*/ 83833 w 83547"/>
                <a:gd name="connsiteY11" fmla="*/ 162872 h 170736"/>
                <a:gd name="connsiteX12" fmla="*/ 75732 w 83547"/>
                <a:gd name="connsiteY12" fmla="*/ 162872 h 170736"/>
                <a:gd name="connsiteX13" fmla="*/ 52187 w 83547"/>
                <a:gd name="connsiteY13" fmla="*/ 150567 h 170736"/>
                <a:gd name="connsiteX14" fmla="*/ 52187 w 83547"/>
                <a:gd name="connsiteY14" fmla="*/ 6749 h 17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47" h="170736">
                  <a:moveTo>
                    <a:pt x="52187" y="6749"/>
                  </a:moveTo>
                  <a:cubicBezTo>
                    <a:pt x="52187" y="596"/>
                    <a:pt x="52187" y="83"/>
                    <a:pt x="46364" y="83"/>
                  </a:cubicBezTo>
                  <a:cubicBezTo>
                    <a:pt x="30667" y="16491"/>
                    <a:pt x="8387" y="16491"/>
                    <a:pt x="286" y="16491"/>
                  </a:cubicBezTo>
                  <a:lnTo>
                    <a:pt x="286" y="24438"/>
                  </a:lnTo>
                  <a:cubicBezTo>
                    <a:pt x="5349" y="24438"/>
                    <a:pt x="20287" y="24438"/>
                    <a:pt x="33452" y="17772"/>
                  </a:cubicBezTo>
                  <a:lnTo>
                    <a:pt x="33452" y="150567"/>
                  </a:lnTo>
                  <a:cubicBezTo>
                    <a:pt x="33452" y="159796"/>
                    <a:pt x="32692" y="162872"/>
                    <a:pt x="9906" y="162872"/>
                  </a:cubicBezTo>
                  <a:lnTo>
                    <a:pt x="1805" y="162872"/>
                  </a:lnTo>
                  <a:lnTo>
                    <a:pt x="1805" y="170820"/>
                  </a:lnTo>
                  <a:cubicBezTo>
                    <a:pt x="10666" y="170050"/>
                    <a:pt x="32692" y="170050"/>
                    <a:pt x="42819" y="170050"/>
                  </a:cubicBezTo>
                  <a:cubicBezTo>
                    <a:pt x="52946" y="170050"/>
                    <a:pt x="74972" y="170050"/>
                    <a:pt x="83833" y="170820"/>
                  </a:cubicBezTo>
                  <a:lnTo>
                    <a:pt x="83833" y="162872"/>
                  </a:lnTo>
                  <a:lnTo>
                    <a:pt x="75732" y="162872"/>
                  </a:lnTo>
                  <a:cubicBezTo>
                    <a:pt x="52946" y="162872"/>
                    <a:pt x="52187" y="160052"/>
                    <a:pt x="52187" y="150567"/>
                  </a:cubicBezTo>
                  <a:lnTo>
                    <a:pt x="52187" y="6749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514C4CC7-4627-2CE9-6DD5-6136579C1EF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035148" y="7293102"/>
              <a:ext cx="490966" cy="10253"/>
            </a:xfrm>
            <a:custGeom>
              <a:avLst/>
              <a:gdLst>
                <a:gd name="connsiteX0" fmla="*/ 0 w 490966"/>
                <a:gd name="connsiteY0" fmla="*/ 0 h 10253"/>
                <a:gd name="connsiteX1" fmla="*/ 490967 w 490966"/>
                <a:gd name="connsiteY1" fmla="*/ 0 h 10253"/>
                <a:gd name="connsiteX2" fmla="*/ 490967 w 490966"/>
                <a:gd name="connsiteY2" fmla="*/ 10254 h 10253"/>
                <a:gd name="connsiteX3" fmla="*/ 0 w 490966"/>
                <a:gd name="connsiteY3" fmla="*/ 10254 h 1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966" h="10253">
                  <a:moveTo>
                    <a:pt x="0" y="0"/>
                  </a:moveTo>
                  <a:lnTo>
                    <a:pt x="490967" y="0"/>
                  </a:lnTo>
                  <a:lnTo>
                    <a:pt x="490967" y="10254"/>
                  </a:lnTo>
                  <a:lnTo>
                    <a:pt x="0" y="10254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186BD6DD-060D-7084-CCF9-F1C8906E762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053629" y="7344371"/>
              <a:ext cx="197476" cy="256360"/>
            </a:xfrm>
            <a:custGeom>
              <a:avLst/>
              <a:gdLst>
                <a:gd name="connsiteX0" fmla="*/ 80282 w 197476"/>
                <a:gd name="connsiteY0" fmla="*/ 229533 h 256360"/>
                <a:gd name="connsiteX1" fmla="*/ 35723 w 197476"/>
                <a:gd name="connsiteY1" fmla="*/ 129808 h 256360"/>
                <a:gd name="connsiteX2" fmla="*/ 31925 w 197476"/>
                <a:gd name="connsiteY2" fmla="*/ 125707 h 256360"/>
                <a:gd name="connsiteX3" fmla="*/ 27621 w 197476"/>
                <a:gd name="connsiteY3" fmla="*/ 127757 h 256360"/>
                <a:gd name="connsiteX4" fmla="*/ 3570 w 197476"/>
                <a:gd name="connsiteY4" fmla="*/ 146215 h 256360"/>
                <a:gd name="connsiteX5" fmla="*/ 279 w 197476"/>
                <a:gd name="connsiteY5" fmla="*/ 150317 h 256360"/>
                <a:gd name="connsiteX6" fmla="*/ 2810 w 197476"/>
                <a:gd name="connsiteY6" fmla="*/ 153137 h 256360"/>
                <a:gd name="connsiteX7" fmla="*/ 11418 w 197476"/>
                <a:gd name="connsiteY7" fmla="*/ 147497 h 256360"/>
                <a:gd name="connsiteX8" fmla="*/ 19520 w 197476"/>
                <a:gd name="connsiteY8" fmla="*/ 141345 h 256360"/>
                <a:gd name="connsiteX9" fmla="*/ 69395 w 197476"/>
                <a:gd name="connsiteY9" fmla="*/ 252349 h 256360"/>
                <a:gd name="connsiteX10" fmla="*/ 74712 w 197476"/>
                <a:gd name="connsiteY10" fmla="*/ 256450 h 256360"/>
                <a:gd name="connsiteX11" fmla="*/ 81041 w 197476"/>
                <a:gd name="connsiteY11" fmla="*/ 251323 h 256360"/>
                <a:gd name="connsiteX12" fmla="*/ 195983 w 197476"/>
                <a:gd name="connsiteY12" fmla="*/ 10344 h 256360"/>
                <a:gd name="connsiteX13" fmla="*/ 197755 w 197476"/>
                <a:gd name="connsiteY13" fmla="*/ 5217 h 256360"/>
                <a:gd name="connsiteX14" fmla="*/ 192691 w 197476"/>
                <a:gd name="connsiteY14" fmla="*/ 90 h 256360"/>
                <a:gd name="connsiteX15" fmla="*/ 186868 w 197476"/>
                <a:gd name="connsiteY15" fmla="*/ 5473 h 256360"/>
                <a:gd name="connsiteX16" fmla="*/ 80282 w 197476"/>
                <a:gd name="connsiteY16" fmla="*/ 229533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476" h="256360">
                  <a:moveTo>
                    <a:pt x="80282" y="229533"/>
                  </a:moveTo>
                  <a:lnTo>
                    <a:pt x="35723" y="129808"/>
                  </a:lnTo>
                  <a:cubicBezTo>
                    <a:pt x="33951" y="125707"/>
                    <a:pt x="32685" y="125707"/>
                    <a:pt x="31925" y="125707"/>
                  </a:cubicBezTo>
                  <a:cubicBezTo>
                    <a:pt x="31672" y="125707"/>
                    <a:pt x="30406" y="125707"/>
                    <a:pt x="27621" y="127757"/>
                  </a:cubicBezTo>
                  <a:lnTo>
                    <a:pt x="3570" y="146215"/>
                  </a:lnTo>
                  <a:cubicBezTo>
                    <a:pt x="279" y="148779"/>
                    <a:pt x="279" y="149548"/>
                    <a:pt x="279" y="150317"/>
                  </a:cubicBezTo>
                  <a:cubicBezTo>
                    <a:pt x="279" y="151599"/>
                    <a:pt x="1038" y="153137"/>
                    <a:pt x="2810" y="153137"/>
                  </a:cubicBezTo>
                  <a:cubicBezTo>
                    <a:pt x="4329" y="153137"/>
                    <a:pt x="8633" y="149548"/>
                    <a:pt x="11418" y="147497"/>
                  </a:cubicBezTo>
                  <a:cubicBezTo>
                    <a:pt x="12937" y="146215"/>
                    <a:pt x="16735" y="143395"/>
                    <a:pt x="19520" y="141345"/>
                  </a:cubicBezTo>
                  <a:lnTo>
                    <a:pt x="69395" y="252349"/>
                  </a:lnTo>
                  <a:cubicBezTo>
                    <a:pt x="71167" y="256450"/>
                    <a:pt x="72433" y="256450"/>
                    <a:pt x="74712" y="256450"/>
                  </a:cubicBezTo>
                  <a:cubicBezTo>
                    <a:pt x="78510" y="256450"/>
                    <a:pt x="79269" y="254912"/>
                    <a:pt x="81041" y="251323"/>
                  </a:cubicBezTo>
                  <a:lnTo>
                    <a:pt x="195983" y="10344"/>
                  </a:lnTo>
                  <a:cubicBezTo>
                    <a:pt x="197755" y="6755"/>
                    <a:pt x="197755" y="5730"/>
                    <a:pt x="197755" y="5217"/>
                  </a:cubicBezTo>
                  <a:cubicBezTo>
                    <a:pt x="197755" y="2653"/>
                    <a:pt x="195729" y="90"/>
                    <a:pt x="192691" y="90"/>
                  </a:cubicBezTo>
                  <a:cubicBezTo>
                    <a:pt x="190666" y="90"/>
                    <a:pt x="188894" y="1372"/>
                    <a:pt x="186868" y="5473"/>
                  </a:cubicBezTo>
                  <a:lnTo>
                    <a:pt x="80282" y="229533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8BC88A8E-21CC-569F-E291-C12FCB3CDED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246127" y="7344371"/>
              <a:ext cx="279987" cy="10253"/>
            </a:xfrm>
            <a:custGeom>
              <a:avLst/>
              <a:gdLst>
                <a:gd name="connsiteX0" fmla="*/ 0 w 279987"/>
                <a:gd name="connsiteY0" fmla="*/ 0 h 10253"/>
                <a:gd name="connsiteX1" fmla="*/ 279988 w 279987"/>
                <a:gd name="connsiteY1" fmla="*/ 0 h 10253"/>
                <a:gd name="connsiteX2" fmla="*/ 279988 w 279987"/>
                <a:gd name="connsiteY2" fmla="*/ 10254 h 10253"/>
                <a:gd name="connsiteX3" fmla="*/ 0 w 279987"/>
                <a:gd name="connsiteY3" fmla="*/ 10254 h 1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987" h="10253">
                  <a:moveTo>
                    <a:pt x="0" y="0"/>
                  </a:moveTo>
                  <a:lnTo>
                    <a:pt x="279988" y="0"/>
                  </a:lnTo>
                  <a:lnTo>
                    <a:pt x="279988" y="10254"/>
                  </a:lnTo>
                  <a:lnTo>
                    <a:pt x="0" y="10254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CB6D34A1-91C1-A627-82BB-8B8D01DEDC7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258786" y="7395956"/>
              <a:ext cx="101016" cy="170736"/>
            </a:xfrm>
            <a:custGeom>
              <a:avLst/>
              <a:gdLst>
                <a:gd name="connsiteX0" fmla="*/ 19781 w 101016"/>
                <a:gd name="connsiteY0" fmla="*/ 151094 h 170736"/>
                <a:gd name="connsiteX1" fmla="*/ 46618 w 101016"/>
                <a:gd name="connsiteY1" fmla="*/ 124689 h 170736"/>
                <a:gd name="connsiteX2" fmla="*/ 101304 w 101016"/>
                <a:gd name="connsiteY2" fmla="*/ 49832 h 170736"/>
                <a:gd name="connsiteX3" fmla="*/ 47631 w 101016"/>
                <a:gd name="connsiteY3" fmla="*/ 98 h 170736"/>
                <a:gd name="connsiteX4" fmla="*/ 287 w 101016"/>
                <a:gd name="connsiteY4" fmla="*/ 46499 h 170736"/>
                <a:gd name="connsiteX5" fmla="*/ 13705 w 101016"/>
                <a:gd name="connsiteY5" fmla="*/ 60856 h 170736"/>
                <a:gd name="connsiteX6" fmla="*/ 26870 w 101016"/>
                <a:gd name="connsiteY6" fmla="*/ 47268 h 170736"/>
                <a:gd name="connsiteX7" fmla="*/ 13452 w 101016"/>
                <a:gd name="connsiteY7" fmla="*/ 33938 h 170736"/>
                <a:gd name="connsiteX8" fmla="*/ 10161 w 101016"/>
                <a:gd name="connsiteY8" fmla="*/ 34194 h 170736"/>
                <a:gd name="connsiteX9" fmla="*/ 44339 w 101016"/>
                <a:gd name="connsiteY9" fmla="*/ 8045 h 170736"/>
                <a:gd name="connsiteX10" fmla="*/ 78265 w 101016"/>
                <a:gd name="connsiteY10" fmla="*/ 49832 h 170736"/>
                <a:gd name="connsiteX11" fmla="*/ 51681 w 101016"/>
                <a:gd name="connsiteY11" fmla="*/ 106488 h 170736"/>
                <a:gd name="connsiteX12" fmla="*/ 3072 w 101016"/>
                <a:gd name="connsiteY12" fmla="*/ 161349 h 170736"/>
                <a:gd name="connsiteX13" fmla="*/ 287 w 101016"/>
                <a:gd name="connsiteY13" fmla="*/ 170834 h 170736"/>
                <a:gd name="connsiteX14" fmla="*/ 94215 w 101016"/>
                <a:gd name="connsiteY14" fmla="*/ 170834 h 170736"/>
                <a:gd name="connsiteX15" fmla="*/ 101304 w 101016"/>
                <a:gd name="connsiteY15" fmla="*/ 126227 h 170736"/>
                <a:gd name="connsiteX16" fmla="*/ 94974 w 101016"/>
                <a:gd name="connsiteY16" fmla="*/ 126227 h 170736"/>
                <a:gd name="connsiteX17" fmla="*/ 89404 w 101016"/>
                <a:gd name="connsiteY17" fmla="*/ 149044 h 170736"/>
                <a:gd name="connsiteX18" fmla="*/ 65353 w 101016"/>
                <a:gd name="connsiteY18" fmla="*/ 151094 h 170736"/>
                <a:gd name="connsiteX19" fmla="*/ 19781 w 101016"/>
                <a:gd name="connsiteY19" fmla="*/ 151094 h 17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016" h="170736">
                  <a:moveTo>
                    <a:pt x="19781" y="151094"/>
                  </a:moveTo>
                  <a:lnTo>
                    <a:pt x="46618" y="124689"/>
                  </a:lnTo>
                  <a:cubicBezTo>
                    <a:pt x="86113" y="89312"/>
                    <a:pt x="101304" y="75468"/>
                    <a:pt x="101304" y="49832"/>
                  </a:cubicBezTo>
                  <a:cubicBezTo>
                    <a:pt x="101304" y="20607"/>
                    <a:pt x="78518" y="98"/>
                    <a:pt x="47631" y="98"/>
                  </a:cubicBezTo>
                  <a:cubicBezTo>
                    <a:pt x="19022" y="98"/>
                    <a:pt x="287" y="23683"/>
                    <a:pt x="287" y="46499"/>
                  </a:cubicBezTo>
                  <a:cubicBezTo>
                    <a:pt x="287" y="60856"/>
                    <a:pt x="12946" y="60856"/>
                    <a:pt x="13705" y="60856"/>
                  </a:cubicBezTo>
                  <a:cubicBezTo>
                    <a:pt x="18009" y="60856"/>
                    <a:pt x="26870" y="57779"/>
                    <a:pt x="26870" y="47268"/>
                  </a:cubicBezTo>
                  <a:cubicBezTo>
                    <a:pt x="26870" y="40603"/>
                    <a:pt x="22313" y="33938"/>
                    <a:pt x="13452" y="33938"/>
                  </a:cubicBezTo>
                  <a:cubicBezTo>
                    <a:pt x="11427" y="33938"/>
                    <a:pt x="10920" y="33938"/>
                    <a:pt x="10161" y="34194"/>
                  </a:cubicBezTo>
                  <a:cubicBezTo>
                    <a:pt x="15984" y="17531"/>
                    <a:pt x="29655" y="8045"/>
                    <a:pt x="44339" y="8045"/>
                  </a:cubicBezTo>
                  <a:cubicBezTo>
                    <a:pt x="67378" y="8045"/>
                    <a:pt x="78265" y="28810"/>
                    <a:pt x="78265" y="49832"/>
                  </a:cubicBezTo>
                  <a:cubicBezTo>
                    <a:pt x="78265" y="70341"/>
                    <a:pt x="65606" y="90593"/>
                    <a:pt x="51681" y="106488"/>
                  </a:cubicBezTo>
                  <a:lnTo>
                    <a:pt x="3072" y="161349"/>
                  </a:lnTo>
                  <a:cubicBezTo>
                    <a:pt x="287" y="164169"/>
                    <a:pt x="287" y="164682"/>
                    <a:pt x="287" y="170834"/>
                  </a:cubicBezTo>
                  <a:lnTo>
                    <a:pt x="94215" y="170834"/>
                  </a:lnTo>
                  <a:lnTo>
                    <a:pt x="101304" y="126227"/>
                  </a:lnTo>
                  <a:lnTo>
                    <a:pt x="94974" y="126227"/>
                  </a:lnTo>
                  <a:cubicBezTo>
                    <a:pt x="93708" y="133918"/>
                    <a:pt x="91936" y="145198"/>
                    <a:pt x="89404" y="149044"/>
                  </a:cubicBezTo>
                  <a:cubicBezTo>
                    <a:pt x="87632" y="151094"/>
                    <a:pt x="70923" y="151094"/>
                    <a:pt x="65353" y="151094"/>
                  </a:cubicBezTo>
                  <a:lnTo>
                    <a:pt x="19781" y="151094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2913065F-912F-A4FF-3509-5D84423019F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379551" y="7456201"/>
              <a:ext cx="136714" cy="113311"/>
            </a:xfrm>
            <a:custGeom>
              <a:avLst/>
              <a:gdLst>
                <a:gd name="connsiteX0" fmla="*/ 60547 w 136714"/>
                <a:gd name="connsiteY0" fmla="*/ 14967 h 113311"/>
                <a:gd name="connsiteX1" fmla="*/ 89156 w 136714"/>
                <a:gd name="connsiteY1" fmla="*/ 14967 h 113311"/>
                <a:gd name="connsiteX2" fmla="*/ 78523 w 136714"/>
                <a:gd name="connsiteY2" fmla="*/ 81108 h 113311"/>
                <a:gd name="connsiteX3" fmla="*/ 80548 w 136714"/>
                <a:gd name="connsiteY3" fmla="*/ 100591 h 113311"/>
                <a:gd name="connsiteX4" fmla="*/ 89662 w 136714"/>
                <a:gd name="connsiteY4" fmla="*/ 113409 h 113311"/>
                <a:gd name="connsiteX5" fmla="*/ 100043 w 136714"/>
                <a:gd name="connsiteY5" fmla="*/ 103668 h 113311"/>
                <a:gd name="connsiteX6" fmla="*/ 98524 w 136714"/>
                <a:gd name="connsiteY6" fmla="*/ 98028 h 113311"/>
                <a:gd name="connsiteX7" fmla="*/ 91182 w 136714"/>
                <a:gd name="connsiteY7" fmla="*/ 55728 h 113311"/>
                <a:gd name="connsiteX8" fmla="*/ 95739 w 136714"/>
                <a:gd name="connsiteY8" fmla="*/ 14967 h 113311"/>
                <a:gd name="connsiteX9" fmla="*/ 124601 w 136714"/>
                <a:gd name="connsiteY9" fmla="*/ 14967 h 113311"/>
                <a:gd name="connsiteX10" fmla="*/ 137006 w 136714"/>
                <a:gd name="connsiteY10" fmla="*/ 6251 h 113311"/>
                <a:gd name="connsiteX11" fmla="*/ 126879 w 136714"/>
                <a:gd name="connsiteY11" fmla="*/ 98 h 113311"/>
                <a:gd name="connsiteX12" fmla="*/ 42066 w 136714"/>
                <a:gd name="connsiteY12" fmla="*/ 98 h 113311"/>
                <a:gd name="connsiteX13" fmla="*/ 15736 w 136714"/>
                <a:gd name="connsiteY13" fmla="*/ 12147 h 113311"/>
                <a:gd name="connsiteX14" fmla="*/ 292 w 136714"/>
                <a:gd name="connsiteY14" fmla="*/ 35220 h 113311"/>
                <a:gd name="connsiteX15" fmla="*/ 3330 w 136714"/>
                <a:gd name="connsiteY15" fmla="*/ 37783 h 113311"/>
                <a:gd name="connsiteX16" fmla="*/ 7381 w 136714"/>
                <a:gd name="connsiteY16" fmla="*/ 34707 h 113311"/>
                <a:gd name="connsiteX17" fmla="*/ 39534 w 136714"/>
                <a:gd name="connsiteY17" fmla="*/ 14967 h 113311"/>
                <a:gd name="connsiteX18" fmla="*/ 53965 w 136714"/>
                <a:gd name="connsiteY18" fmla="*/ 14967 h 113311"/>
                <a:gd name="connsiteX19" fmla="*/ 21559 w 136714"/>
                <a:gd name="connsiteY19" fmla="*/ 100335 h 113311"/>
                <a:gd name="connsiteX20" fmla="*/ 19533 w 136714"/>
                <a:gd name="connsiteY20" fmla="*/ 106488 h 113311"/>
                <a:gd name="connsiteX21" fmla="*/ 26875 w 136714"/>
                <a:gd name="connsiteY21" fmla="*/ 113409 h 113311"/>
                <a:gd name="connsiteX22" fmla="*/ 39534 w 136714"/>
                <a:gd name="connsiteY22" fmla="*/ 96746 h 113311"/>
                <a:gd name="connsiteX23" fmla="*/ 46370 w 136714"/>
                <a:gd name="connsiteY23" fmla="*/ 71623 h 113311"/>
                <a:gd name="connsiteX24" fmla="*/ 60547 w 136714"/>
                <a:gd name="connsiteY24" fmla="*/ 14967 h 1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6714" h="113311">
                  <a:moveTo>
                    <a:pt x="60547" y="14967"/>
                  </a:moveTo>
                  <a:lnTo>
                    <a:pt x="89156" y="14967"/>
                  </a:lnTo>
                  <a:cubicBezTo>
                    <a:pt x="80801" y="52908"/>
                    <a:pt x="78523" y="63932"/>
                    <a:pt x="78523" y="81108"/>
                  </a:cubicBezTo>
                  <a:cubicBezTo>
                    <a:pt x="78523" y="84953"/>
                    <a:pt x="78523" y="91875"/>
                    <a:pt x="80548" y="100591"/>
                  </a:cubicBezTo>
                  <a:cubicBezTo>
                    <a:pt x="83080" y="111871"/>
                    <a:pt x="85865" y="113409"/>
                    <a:pt x="89662" y="113409"/>
                  </a:cubicBezTo>
                  <a:cubicBezTo>
                    <a:pt x="94726" y="113409"/>
                    <a:pt x="100043" y="108795"/>
                    <a:pt x="100043" y="103668"/>
                  </a:cubicBezTo>
                  <a:cubicBezTo>
                    <a:pt x="100043" y="102130"/>
                    <a:pt x="100043" y="101617"/>
                    <a:pt x="98524" y="98028"/>
                  </a:cubicBezTo>
                  <a:cubicBezTo>
                    <a:pt x="91182" y="79570"/>
                    <a:pt x="91182" y="62906"/>
                    <a:pt x="91182" y="55728"/>
                  </a:cubicBezTo>
                  <a:cubicBezTo>
                    <a:pt x="91182" y="42141"/>
                    <a:pt x="92954" y="28298"/>
                    <a:pt x="95739" y="14967"/>
                  </a:cubicBezTo>
                  <a:lnTo>
                    <a:pt x="124601" y="14967"/>
                  </a:lnTo>
                  <a:cubicBezTo>
                    <a:pt x="127892" y="14967"/>
                    <a:pt x="137006" y="14967"/>
                    <a:pt x="137006" y="6251"/>
                  </a:cubicBezTo>
                  <a:cubicBezTo>
                    <a:pt x="137006" y="98"/>
                    <a:pt x="131689" y="98"/>
                    <a:pt x="126879" y="98"/>
                  </a:cubicBezTo>
                  <a:lnTo>
                    <a:pt x="42066" y="98"/>
                  </a:lnTo>
                  <a:cubicBezTo>
                    <a:pt x="36496" y="98"/>
                    <a:pt x="26875" y="98"/>
                    <a:pt x="15736" y="12147"/>
                  </a:cubicBezTo>
                  <a:cubicBezTo>
                    <a:pt x="6874" y="22145"/>
                    <a:pt x="292" y="33938"/>
                    <a:pt x="292" y="35220"/>
                  </a:cubicBezTo>
                  <a:cubicBezTo>
                    <a:pt x="292" y="35476"/>
                    <a:pt x="292" y="37783"/>
                    <a:pt x="3330" y="37783"/>
                  </a:cubicBezTo>
                  <a:cubicBezTo>
                    <a:pt x="5355" y="37783"/>
                    <a:pt x="5862" y="36758"/>
                    <a:pt x="7381" y="34707"/>
                  </a:cubicBezTo>
                  <a:cubicBezTo>
                    <a:pt x="19786" y="14967"/>
                    <a:pt x="34470" y="14967"/>
                    <a:pt x="39534" y="14967"/>
                  </a:cubicBezTo>
                  <a:lnTo>
                    <a:pt x="53965" y="14967"/>
                  </a:lnTo>
                  <a:cubicBezTo>
                    <a:pt x="45863" y="45987"/>
                    <a:pt x="32192" y="77006"/>
                    <a:pt x="21559" y="100335"/>
                  </a:cubicBezTo>
                  <a:cubicBezTo>
                    <a:pt x="19533" y="104180"/>
                    <a:pt x="19533" y="104693"/>
                    <a:pt x="19533" y="106488"/>
                  </a:cubicBezTo>
                  <a:cubicBezTo>
                    <a:pt x="19533" y="111359"/>
                    <a:pt x="23584" y="113409"/>
                    <a:pt x="26875" y="113409"/>
                  </a:cubicBezTo>
                  <a:cubicBezTo>
                    <a:pt x="34470" y="113409"/>
                    <a:pt x="36496" y="106231"/>
                    <a:pt x="39534" y="96746"/>
                  </a:cubicBezTo>
                  <a:cubicBezTo>
                    <a:pt x="43078" y="84953"/>
                    <a:pt x="43078" y="84441"/>
                    <a:pt x="46370" y="71623"/>
                  </a:cubicBezTo>
                  <a:lnTo>
                    <a:pt x="60547" y="14967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E33ED2F5-7C52-998B-DF36-34AE8DC86F4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679779" y="7018153"/>
              <a:ext cx="83547" cy="170736"/>
            </a:xfrm>
            <a:custGeom>
              <a:avLst/>
              <a:gdLst>
                <a:gd name="connsiteX0" fmla="*/ 52204 w 83547"/>
                <a:gd name="connsiteY0" fmla="*/ 6749 h 170736"/>
                <a:gd name="connsiteX1" fmla="*/ 46381 w 83547"/>
                <a:gd name="connsiteY1" fmla="*/ 83 h 170736"/>
                <a:gd name="connsiteX2" fmla="*/ 303 w 83547"/>
                <a:gd name="connsiteY2" fmla="*/ 16491 h 170736"/>
                <a:gd name="connsiteX3" fmla="*/ 303 w 83547"/>
                <a:gd name="connsiteY3" fmla="*/ 24438 h 170736"/>
                <a:gd name="connsiteX4" fmla="*/ 33469 w 83547"/>
                <a:gd name="connsiteY4" fmla="*/ 17772 h 170736"/>
                <a:gd name="connsiteX5" fmla="*/ 33469 w 83547"/>
                <a:gd name="connsiteY5" fmla="*/ 150567 h 170736"/>
                <a:gd name="connsiteX6" fmla="*/ 9924 w 83547"/>
                <a:gd name="connsiteY6" fmla="*/ 162872 h 170736"/>
                <a:gd name="connsiteX7" fmla="*/ 1822 w 83547"/>
                <a:gd name="connsiteY7" fmla="*/ 162872 h 170736"/>
                <a:gd name="connsiteX8" fmla="*/ 1822 w 83547"/>
                <a:gd name="connsiteY8" fmla="*/ 170820 h 170736"/>
                <a:gd name="connsiteX9" fmla="*/ 42836 w 83547"/>
                <a:gd name="connsiteY9" fmla="*/ 170050 h 170736"/>
                <a:gd name="connsiteX10" fmla="*/ 83851 w 83547"/>
                <a:gd name="connsiteY10" fmla="*/ 170820 h 170736"/>
                <a:gd name="connsiteX11" fmla="*/ 83851 w 83547"/>
                <a:gd name="connsiteY11" fmla="*/ 162872 h 170736"/>
                <a:gd name="connsiteX12" fmla="*/ 75749 w 83547"/>
                <a:gd name="connsiteY12" fmla="*/ 162872 h 170736"/>
                <a:gd name="connsiteX13" fmla="*/ 52204 w 83547"/>
                <a:gd name="connsiteY13" fmla="*/ 150567 h 170736"/>
                <a:gd name="connsiteX14" fmla="*/ 52204 w 83547"/>
                <a:gd name="connsiteY14" fmla="*/ 6749 h 17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47" h="170736">
                  <a:moveTo>
                    <a:pt x="52204" y="6749"/>
                  </a:moveTo>
                  <a:cubicBezTo>
                    <a:pt x="52204" y="596"/>
                    <a:pt x="52204" y="83"/>
                    <a:pt x="46381" y="83"/>
                  </a:cubicBezTo>
                  <a:cubicBezTo>
                    <a:pt x="30684" y="16491"/>
                    <a:pt x="8405" y="16491"/>
                    <a:pt x="303" y="16491"/>
                  </a:cubicBezTo>
                  <a:lnTo>
                    <a:pt x="303" y="24438"/>
                  </a:lnTo>
                  <a:cubicBezTo>
                    <a:pt x="5367" y="24438"/>
                    <a:pt x="20304" y="24438"/>
                    <a:pt x="33469" y="17772"/>
                  </a:cubicBezTo>
                  <a:lnTo>
                    <a:pt x="33469" y="150567"/>
                  </a:lnTo>
                  <a:cubicBezTo>
                    <a:pt x="33469" y="159796"/>
                    <a:pt x="32709" y="162872"/>
                    <a:pt x="9924" y="162872"/>
                  </a:cubicBezTo>
                  <a:lnTo>
                    <a:pt x="1822" y="162872"/>
                  </a:lnTo>
                  <a:lnTo>
                    <a:pt x="1822" y="170820"/>
                  </a:lnTo>
                  <a:cubicBezTo>
                    <a:pt x="10683" y="170050"/>
                    <a:pt x="32709" y="170050"/>
                    <a:pt x="42836" y="170050"/>
                  </a:cubicBezTo>
                  <a:cubicBezTo>
                    <a:pt x="52963" y="170050"/>
                    <a:pt x="74990" y="170050"/>
                    <a:pt x="83851" y="170820"/>
                  </a:cubicBezTo>
                  <a:lnTo>
                    <a:pt x="83851" y="162872"/>
                  </a:lnTo>
                  <a:lnTo>
                    <a:pt x="75749" y="162872"/>
                  </a:lnTo>
                  <a:cubicBezTo>
                    <a:pt x="52963" y="162872"/>
                    <a:pt x="52204" y="160052"/>
                    <a:pt x="52204" y="150567"/>
                  </a:cubicBezTo>
                  <a:lnTo>
                    <a:pt x="52204" y="6749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C2D538F-C4BC-4099-79CE-F73FAB0F2D4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586876" y="7293102"/>
              <a:ext cx="267327" cy="10253"/>
            </a:xfrm>
            <a:custGeom>
              <a:avLst/>
              <a:gdLst>
                <a:gd name="connsiteX0" fmla="*/ 0 w 267327"/>
                <a:gd name="connsiteY0" fmla="*/ 0 h 10253"/>
                <a:gd name="connsiteX1" fmla="*/ 267328 w 267327"/>
                <a:gd name="connsiteY1" fmla="*/ 0 h 10253"/>
                <a:gd name="connsiteX2" fmla="*/ 267328 w 267327"/>
                <a:gd name="connsiteY2" fmla="*/ 10254 h 10253"/>
                <a:gd name="connsiteX3" fmla="*/ 0 w 267327"/>
                <a:gd name="connsiteY3" fmla="*/ 10254 h 1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327" h="10253">
                  <a:moveTo>
                    <a:pt x="0" y="0"/>
                  </a:moveTo>
                  <a:lnTo>
                    <a:pt x="267328" y="0"/>
                  </a:lnTo>
                  <a:lnTo>
                    <a:pt x="267328" y="10254"/>
                  </a:lnTo>
                  <a:lnTo>
                    <a:pt x="0" y="10254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A0D9FEEF-C952-218E-3EF8-5285954FE56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596497" y="7427678"/>
              <a:ext cx="133929" cy="113311"/>
            </a:xfrm>
            <a:custGeom>
              <a:avLst/>
              <a:gdLst>
                <a:gd name="connsiteX0" fmla="*/ 121824 w 133929"/>
                <a:gd name="connsiteY0" fmla="*/ 14966 h 113311"/>
                <a:gd name="connsiteX1" fmla="*/ 134230 w 133929"/>
                <a:gd name="connsiteY1" fmla="*/ 6250 h 113311"/>
                <a:gd name="connsiteX2" fmla="*/ 124356 w 133929"/>
                <a:gd name="connsiteY2" fmla="*/ 97 h 113311"/>
                <a:gd name="connsiteX3" fmla="*/ 66632 w 133929"/>
                <a:gd name="connsiteY3" fmla="*/ 97 h 113311"/>
                <a:gd name="connsiteX4" fmla="*/ 300 w 133929"/>
                <a:gd name="connsiteY4" fmla="*/ 72903 h 113311"/>
                <a:gd name="connsiteX5" fmla="*/ 38276 w 133929"/>
                <a:gd name="connsiteY5" fmla="*/ 113408 h 113311"/>
                <a:gd name="connsiteX6" fmla="*/ 101823 w 133929"/>
                <a:gd name="connsiteY6" fmla="*/ 42909 h 113311"/>
                <a:gd name="connsiteX7" fmla="*/ 93975 w 133929"/>
                <a:gd name="connsiteY7" fmla="*/ 14966 h 113311"/>
                <a:gd name="connsiteX8" fmla="*/ 121824 w 133929"/>
                <a:gd name="connsiteY8" fmla="*/ 14966 h 113311"/>
                <a:gd name="connsiteX9" fmla="*/ 38530 w 133929"/>
                <a:gd name="connsiteY9" fmla="*/ 107768 h 113311"/>
                <a:gd name="connsiteX10" fmla="*/ 15997 w 133929"/>
                <a:gd name="connsiteY10" fmla="*/ 80081 h 113311"/>
                <a:gd name="connsiteX11" fmla="*/ 27896 w 133929"/>
                <a:gd name="connsiteY11" fmla="*/ 36244 h 113311"/>
                <a:gd name="connsiteX12" fmla="*/ 62328 w 133929"/>
                <a:gd name="connsiteY12" fmla="*/ 14966 h 113311"/>
                <a:gd name="connsiteX13" fmla="*/ 85620 w 133929"/>
                <a:gd name="connsiteY13" fmla="*/ 39833 h 113311"/>
                <a:gd name="connsiteX14" fmla="*/ 71949 w 133929"/>
                <a:gd name="connsiteY14" fmla="*/ 85978 h 113311"/>
                <a:gd name="connsiteX15" fmla="*/ 38530 w 133929"/>
                <a:gd name="connsiteY15" fmla="*/ 107768 h 1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929" h="113311">
                  <a:moveTo>
                    <a:pt x="121824" y="14966"/>
                  </a:moveTo>
                  <a:cubicBezTo>
                    <a:pt x="125115" y="14966"/>
                    <a:pt x="134230" y="14966"/>
                    <a:pt x="134230" y="6250"/>
                  </a:cubicBezTo>
                  <a:cubicBezTo>
                    <a:pt x="134230" y="97"/>
                    <a:pt x="128913" y="97"/>
                    <a:pt x="124356" y="97"/>
                  </a:cubicBezTo>
                  <a:lnTo>
                    <a:pt x="66632" y="97"/>
                  </a:lnTo>
                  <a:cubicBezTo>
                    <a:pt x="28403" y="97"/>
                    <a:pt x="300" y="42397"/>
                    <a:pt x="300" y="72903"/>
                  </a:cubicBezTo>
                  <a:cubicBezTo>
                    <a:pt x="300" y="95463"/>
                    <a:pt x="15238" y="113408"/>
                    <a:pt x="38276" y="113408"/>
                  </a:cubicBezTo>
                  <a:cubicBezTo>
                    <a:pt x="68151" y="113408"/>
                    <a:pt x="101823" y="82389"/>
                    <a:pt x="101823" y="42909"/>
                  </a:cubicBezTo>
                  <a:cubicBezTo>
                    <a:pt x="101823" y="38551"/>
                    <a:pt x="101823" y="26246"/>
                    <a:pt x="93975" y="14966"/>
                  </a:cubicBezTo>
                  <a:lnTo>
                    <a:pt x="121824" y="14966"/>
                  </a:lnTo>
                  <a:close/>
                  <a:moveTo>
                    <a:pt x="38530" y="107768"/>
                  </a:moveTo>
                  <a:cubicBezTo>
                    <a:pt x="26124" y="107768"/>
                    <a:pt x="15997" y="98539"/>
                    <a:pt x="15997" y="80081"/>
                  </a:cubicBezTo>
                  <a:cubicBezTo>
                    <a:pt x="15997" y="72391"/>
                    <a:pt x="19035" y="51369"/>
                    <a:pt x="27896" y="36244"/>
                  </a:cubicBezTo>
                  <a:cubicBezTo>
                    <a:pt x="38530" y="18555"/>
                    <a:pt x="53720" y="14966"/>
                    <a:pt x="62328" y="14966"/>
                  </a:cubicBezTo>
                  <a:cubicBezTo>
                    <a:pt x="83595" y="14966"/>
                    <a:pt x="85620" y="31886"/>
                    <a:pt x="85620" y="39833"/>
                  </a:cubicBezTo>
                  <a:cubicBezTo>
                    <a:pt x="85620" y="51882"/>
                    <a:pt x="80557" y="72903"/>
                    <a:pt x="71949" y="85978"/>
                  </a:cubicBezTo>
                  <a:cubicBezTo>
                    <a:pt x="62075" y="101103"/>
                    <a:pt x="48403" y="107768"/>
                    <a:pt x="38530" y="107768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2DCBEAF6-EBCA-4BA6-825D-13F3FA43F55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751792" y="7344954"/>
              <a:ext cx="78332" cy="119156"/>
            </a:xfrm>
            <a:custGeom>
              <a:avLst/>
              <a:gdLst>
                <a:gd name="connsiteX0" fmla="*/ 78639 w 78332"/>
                <a:gd name="connsiteY0" fmla="*/ 86590 h 119156"/>
                <a:gd name="connsiteX1" fmla="*/ 72613 w 78332"/>
                <a:gd name="connsiteY1" fmla="*/ 86590 h 119156"/>
                <a:gd name="connsiteX2" fmla="*/ 68005 w 78332"/>
                <a:gd name="connsiteY2" fmla="*/ 102920 h 119156"/>
                <a:gd name="connsiteX3" fmla="*/ 50460 w 78332"/>
                <a:gd name="connsiteY3" fmla="*/ 103997 h 119156"/>
                <a:gd name="connsiteX4" fmla="*/ 17851 w 78332"/>
                <a:gd name="connsiteY4" fmla="*/ 103997 h 119156"/>
                <a:gd name="connsiteX5" fmla="*/ 53296 w 78332"/>
                <a:gd name="connsiteY5" fmla="*/ 73849 h 119156"/>
                <a:gd name="connsiteX6" fmla="*/ 78639 w 78332"/>
                <a:gd name="connsiteY6" fmla="*/ 35087 h 119156"/>
                <a:gd name="connsiteX7" fmla="*/ 37169 w 78332"/>
                <a:gd name="connsiteY7" fmla="*/ 94 h 119156"/>
                <a:gd name="connsiteX8" fmla="*/ 306 w 78332"/>
                <a:gd name="connsiteY8" fmla="*/ 32216 h 119156"/>
                <a:gd name="connsiteX9" fmla="*/ 9699 w 78332"/>
                <a:gd name="connsiteY9" fmla="*/ 42265 h 119156"/>
                <a:gd name="connsiteX10" fmla="*/ 19092 w 78332"/>
                <a:gd name="connsiteY10" fmla="*/ 32754 h 119156"/>
                <a:gd name="connsiteX11" fmla="*/ 8636 w 78332"/>
                <a:gd name="connsiteY11" fmla="*/ 23243 h 119156"/>
                <a:gd name="connsiteX12" fmla="*/ 34510 w 78332"/>
                <a:gd name="connsiteY12" fmla="*/ 6554 h 119156"/>
                <a:gd name="connsiteX13" fmla="*/ 61448 w 78332"/>
                <a:gd name="connsiteY13" fmla="*/ 35087 h 119156"/>
                <a:gd name="connsiteX14" fmla="*/ 44789 w 78332"/>
                <a:gd name="connsiteY14" fmla="*/ 69542 h 119156"/>
                <a:gd name="connsiteX15" fmla="*/ 2079 w 78332"/>
                <a:gd name="connsiteY15" fmla="*/ 112252 h 119156"/>
                <a:gd name="connsiteX16" fmla="*/ 306 w 78332"/>
                <a:gd name="connsiteY16" fmla="*/ 119250 h 119156"/>
                <a:gd name="connsiteX17" fmla="*/ 73322 w 78332"/>
                <a:gd name="connsiteY17" fmla="*/ 119250 h 119156"/>
                <a:gd name="connsiteX18" fmla="*/ 78639 w 78332"/>
                <a:gd name="connsiteY18" fmla="*/ 86590 h 1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32" h="119156">
                  <a:moveTo>
                    <a:pt x="78639" y="86590"/>
                  </a:moveTo>
                  <a:lnTo>
                    <a:pt x="72613" y="86590"/>
                  </a:lnTo>
                  <a:cubicBezTo>
                    <a:pt x="72081" y="90538"/>
                    <a:pt x="70309" y="101126"/>
                    <a:pt x="68005" y="102920"/>
                  </a:cubicBezTo>
                  <a:cubicBezTo>
                    <a:pt x="66587" y="103997"/>
                    <a:pt x="52941" y="103997"/>
                    <a:pt x="50460" y="103997"/>
                  </a:cubicBezTo>
                  <a:lnTo>
                    <a:pt x="17851" y="103997"/>
                  </a:lnTo>
                  <a:cubicBezTo>
                    <a:pt x="36460" y="87308"/>
                    <a:pt x="42662" y="82283"/>
                    <a:pt x="53296" y="73849"/>
                  </a:cubicBezTo>
                  <a:cubicBezTo>
                    <a:pt x="66410" y="63261"/>
                    <a:pt x="78639" y="52135"/>
                    <a:pt x="78639" y="35087"/>
                  </a:cubicBezTo>
                  <a:cubicBezTo>
                    <a:pt x="78639" y="13374"/>
                    <a:pt x="59853" y="94"/>
                    <a:pt x="37169" y="94"/>
                  </a:cubicBezTo>
                  <a:cubicBezTo>
                    <a:pt x="15193" y="94"/>
                    <a:pt x="306" y="15706"/>
                    <a:pt x="306" y="32216"/>
                  </a:cubicBezTo>
                  <a:cubicBezTo>
                    <a:pt x="306" y="41368"/>
                    <a:pt x="7927" y="42265"/>
                    <a:pt x="9699" y="42265"/>
                  </a:cubicBezTo>
                  <a:cubicBezTo>
                    <a:pt x="13952" y="42265"/>
                    <a:pt x="19092" y="39215"/>
                    <a:pt x="19092" y="32754"/>
                  </a:cubicBezTo>
                  <a:cubicBezTo>
                    <a:pt x="19092" y="29524"/>
                    <a:pt x="17851" y="23243"/>
                    <a:pt x="8636" y="23243"/>
                  </a:cubicBezTo>
                  <a:cubicBezTo>
                    <a:pt x="14130" y="10502"/>
                    <a:pt x="26181" y="6554"/>
                    <a:pt x="34510" y="6554"/>
                  </a:cubicBezTo>
                  <a:cubicBezTo>
                    <a:pt x="52232" y="6554"/>
                    <a:pt x="61448" y="20552"/>
                    <a:pt x="61448" y="35087"/>
                  </a:cubicBezTo>
                  <a:cubicBezTo>
                    <a:pt x="61448" y="50700"/>
                    <a:pt x="50460" y="63082"/>
                    <a:pt x="44789" y="69542"/>
                  </a:cubicBezTo>
                  <a:lnTo>
                    <a:pt x="2079" y="112252"/>
                  </a:lnTo>
                  <a:cubicBezTo>
                    <a:pt x="306" y="113867"/>
                    <a:pt x="306" y="114226"/>
                    <a:pt x="306" y="119250"/>
                  </a:cubicBezTo>
                  <a:lnTo>
                    <a:pt x="73322" y="119250"/>
                  </a:lnTo>
                  <a:lnTo>
                    <a:pt x="78639" y="86590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94A4A24A-EC0E-5FB4-19F3-C7FF94B7799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933869" y="7247470"/>
              <a:ext cx="97978" cy="117669"/>
            </a:xfrm>
            <a:custGeom>
              <a:avLst/>
              <a:gdLst>
                <a:gd name="connsiteX0" fmla="*/ 21580 w 97978"/>
                <a:gd name="connsiteY0" fmla="*/ 50337 h 117669"/>
                <a:gd name="connsiteX1" fmla="*/ 52974 w 97978"/>
                <a:gd name="connsiteY1" fmla="*/ 5730 h 117669"/>
                <a:gd name="connsiteX2" fmla="*/ 81583 w 97978"/>
                <a:gd name="connsiteY2" fmla="*/ 50337 h 117669"/>
                <a:gd name="connsiteX3" fmla="*/ 21580 w 97978"/>
                <a:gd name="connsiteY3" fmla="*/ 50337 h 117669"/>
                <a:gd name="connsiteX4" fmla="*/ 21327 w 97978"/>
                <a:gd name="connsiteY4" fmla="*/ 55720 h 117669"/>
                <a:gd name="connsiteX5" fmla="*/ 91963 w 97978"/>
                <a:gd name="connsiteY5" fmla="*/ 55720 h 117669"/>
                <a:gd name="connsiteX6" fmla="*/ 98292 w 97978"/>
                <a:gd name="connsiteY6" fmla="*/ 50337 h 117669"/>
                <a:gd name="connsiteX7" fmla="*/ 52974 w 97978"/>
                <a:gd name="connsiteY7" fmla="*/ 90 h 117669"/>
                <a:gd name="connsiteX8" fmla="*/ 314 w 97978"/>
                <a:gd name="connsiteY8" fmla="*/ 58540 h 117669"/>
                <a:gd name="connsiteX9" fmla="*/ 56012 w 97978"/>
                <a:gd name="connsiteY9" fmla="*/ 117760 h 117669"/>
                <a:gd name="connsiteX10" fmla="*/ 98292 w 97978"/>
                <a:gd name="connsiteY10" fmla="*/ 84433 h 117669"/>
                <a:gd name="connsiteX11" fmla="*/ 95001 w 97978"/>
                <a:gd name="connsiteY11" fmla="*/ 81356 h 117669"/>
                <a:gd name="connsiteX12" fmla="*/ 91710 w 97978"/>
                <a:gd name="connsiteY12" fmla="*/ 84946 h 117669"/>
                <a:gd name="connsiteX13" fmla="*/ 57531 w 97978"/>
                <a:gd name="connsiteY13" fmla="*/ 111351 h 117669"/>
                <a:gd name="connsiteX14" fmla="*/ 28922 w 97978"/>
                <a:gd name="connsiteY14" fmla="*/ 94174 h 117669"/>
                <a:gd name="connsiteX15" fmla="*/ 21327 w 97978"/>
                <a:gd name="connsiteY15" fmla="*/ 55720 h 11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78" h="117669">
                  <a:moveTo>
                    <a:pt x="21580" y="50337"/>
                  </a:moveTo>
                  <a:cubicBezTo>
                    <a:pt x="23099" y="12139"/>
                    <a:pt x="44366" y="5730"/>
                    <a:pt x="52974" y="5730"/>
                  </a:cubicBezTo>
                  <a:cubicBezTo>
                    <a:pt x="79051" y="5730"/>
                    <a:pt x="81583" y="40339"/>
                    <a:pt x="81583" y="50337"/>
                  </a:cubicBezTo>
                  <a:lnTo>
                    <a:pt x="21580" y="50337"/>
                  </a:lnTo>
                  <a:close/>
                  <a:moveTo>
                    <a:pt x="21327" y="55720"/>
                  </a:moveTo>
                  <a:lnTo>
                    <a:pt x="91963" y="55720"/>
                  </a:lnTo>
                  <a:cubicBezTo>
                    <a:pt x="97533" y="55720"/>
                    <a:pt x="98292" y="55720"/>
                    <a:pt x="98292" y="50337"/>
                  </a:cubicBezTo>
                  <a:cubicBezTo>
                    <a:pt x="98292" y="24957"/>
                    <a:pt x="84621" y="90"/>
                    <a:pt x="52974" y="90"/>
                  </a:cubicBezTo>
                  <a:cubicBezTo>
                    <a:pt x="23606" y="90"/>
                    <a:pt x="314" y="26495"/>
                    <a:pt x="314" y="58540"/>
                  </a:cubicBezTo>
                  <a:cubicBezTo>
                    <a:pt x="314" y="92893"/>
                    <a:pt x="26897" y="117760"/>
                    <a:pt x="56012" y="117760"/>
                  </a:cubicBezTo>
                  <a:cubicBezTo>
                    <a:pt x="86899" y="117760"/>
                    <a:pt x="98292" y="89304"/>
                    <a:pt x="98292" y="84433"/>
                  </a:cubicBezTo>
                  <a:cubicBezTo>
                    <a:pt x="98292" y="81869"/>
                    <a:pt x="96267" y="81356"/>
                    <a:pt x="95001" y="81356"/>
                  </a:cubicBezTo>
                  <a:cubicBezTo>
                    <a:pt x="92722" y="81356"/>
                    <a:pt x="92216" y="82895"/>
                    <a:pt x="91710" y="84946"/>
                  </a:cubicBezTo>
                  <a:cubicBezTo>
                    <a:pt x="82849" y="111351"/>
                    <a:pt x="60063" y="111351"/>
                    <a:pt x="57531" y="111351"/>
                  </a:cubicBezTo>
                  <a:cubicBezTo>
                    <a:pt x="44872" y="111351"/>
                    <a:pt x="34745" y="103660"/>
                    <a:pt x="28922" y="94174"/>
                  </a:cubicBezTo>
                  <a:cubicBezTo>
                    <a:pt x="21327" y="81869"/>
                    <a:pt x="21327" y="64949"/>
                    <a:pt x="21327" y="55720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206472FC-5AA3-1822-0E26-D35628895F8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042340" y="7251828"/>
              <a:ext cx="127599" cy="110491"/>
            </a:xfrm>
            <a:custGeom>
              <a:avLst/>
              <a:gdLst>
                <a:gd name="connsiteX0" fmla="*/ 69941 w 127599"/>
                <a:gd name="connsiteY0" fmla="*/ 50337 h 110491"/>
                <a:gd name="connsiteX1" fmla="*/ 93233 w 127599"/>
                <a:gd name="connsiteY1" fmla="*/ 21368 h 110491"/>
                <a:gd name="connsiteX2" fmla="*/ 123361 w 127599"/>
                <a:gd name="connsiteY2" fmla="*/ 8037 h 110491"/>
                <a:gd name="connsiteX3" fmla="*/ 123361 w 127599"/>
                <a:gd name="connsiteY3" fmla="*/ 90 h 110491"/>
                <a:gd name="connsiteX4" fmla="*/ 102601 w 127599"/>
                <a:gd name="connsiteY4" fmla="*/ 859 h 110491"/>
                <a:gd name="connsiteX5" fmla="*/ 78296 w 127599"/>
                <a:gd name="connsiteY5" fmla="*/ 90 h 110491"/>
                <a:gd name="connsiteX6" fmla="*/ 78296 w 127599"/>
                <a:gd name="connsiteY6" fmla="*/ 8037 h 110491"/>
                <a:gd name="connsiteX7" fmla="*/ 85638 w 127599"/>
                <a:gd name="connsiteY7" fmla="*/ 15985 h 110491"/>
                <a:gd name="connsiteX8" fmla="*/ 81840 w 127599"/>
                <a:gd name="connsiteY8" fmla="*/ 24957 h 110491"/>
                <a:gd name="connsiteX9" fmla="*/ 66143 w 127599"/>
                <a:gd name="connsiteY9" fmla="*/ 44953 h 110491"/>
                <a:gd name="connsiteX10" fmla="*/ 46396 w 127599"/>
                <a:gd name="connsiteY10" fmla="*/ 19061 h 110491"/>
                <a:gd name="connsiteX11" fmla="*/ 44117 w 127599"/>
                <a:gd name="connsiteY11" fmla="*/ 14446 h 110491"/>
                <a:gd name="connsiteX12" fmla="*/ 52978 w 127599"/>
                <a:gd name="connsiteY12" fmla="*/ 8037 h 110491"/>
                <a:gd name="connsiteX13" fmla="*/ 52978 w 127599"/>
                <a:gd name="connsiteY13" fmla="*/ 90 h 110491"/>
                <a:gd name="connsiteX14" fmla="*/ 25636 w 127599"/>
                <a:gd name="connsiteY14" fmla="*/ 859 h 110491"/>
                <a:gd name="connsiteX15" fmla="*/ 1584 w 127599"/>
                <a:gd name="connsiteY15" fmla="*/ 90 h 110491"/>
                <a:gd name="connsiteX16" fmla="*/ 1584 w 127599"/>
                <a:gd name="connsiteY16" fmla="*/ 8037 h 110491"/>
                <a:gd name="connsiteX17" fmla="*/ 31459 w 127599"/>
                <a:gd name="connsiteY17" fmla="*/ 23675 h 110491"/>
                <a:gd name="connsiteX18" fmla="*/ 56523 w 127599"/>
                <a:gd name="connsiteY18" fmla="*/ 56746 h 110491"/>
                <a:gd name="connsiteX19" fmla="*/ 32724 w 127599"/>
                <a:gd name="connsiteY19" fmla="*/ 87253 h 110491"/>
                <a:gd name="connsiteX20" fmla="*/ 318 w 127599"/>
                <a:gd name="connsiteY20" fmla="*/ 102634 h 110491"/>
                <a:gd name="connsiteX21" fmla="*/ 318 w 127599"/>
                <a:gd name="connsiteY21" fmla="*/ 110582 h 110491"/>
                <a:gd name="connsiteX22" fmla="*/ 21332 w 127599"/>
                <a:gd name="connsiteY22" fmla="*/ 109812 h 110491"/>
                <a:gd name="connsiteX23" fmla="*/ 45383 w 127599"/>
                <a:gd name="connsiteY23" fmla="*/ 110582 h 110491"/>
                <a:gd name="connsiteX24" fmla="*/ 45383 w 127599"/>
                <a:gd name="connsiteY24" fmla="*/ 102634 h 110491"/>
                <a:gd name="connsiteX25" fmla="*/ 38041 w 127599"/>
                <a:gd name="connsiteY25" fmla="*/ 94687 h 110491"/>
                <a:gd name="connsiteX26" fmla="*/ 60827 w 127599"/>
                <a:gd name="connsiteY26" fmla="*/ 62129 h 110491"/>
                <a:gd name="connsiteX27" fmla="*/ 80068 w 127599"/>
                <a:gd name="connsiteY27" fmla="*/ 87765 h 110491"/>
                <a:gd name="connsiteX28" fmla="*/ 85385 w 127599"/>
                <a:gd name="connsiteY28" fmla="*/ 96225 h 110491"/>
                <a:gd name="connsiteX29" fmla="*/ 76270 w 127599"/>
                <a:gd name="connsiteY29" fmla="*/ 102634 h 110491"/>
                <a:gd name="connsiteX30" fmla="*/ 76270 w 127599"/>
                <a:gd name="connsiteY30" fmla="*/ 110582 h 110491"/>
                <a:gd name="connsiteX31" fmla="*/ 103613 w 127599"/>
                <a:gd name="connsiteY31" fmla="*/ 109812 h 110491"/>
                <a:gd name="connsiteX32" fmla="*/ 127918 w 127599"/>
                <a:gd name="connsiteY32" fmla="*/ 110582 h 110491"/>
                <a:gd name="connsiteX33" fmla="*/ 127918 w 127599"/>
                <a:gd name="connsiteY33" fmla="*/ 102634 h 110491"/>
                <a:gd name="connsiteX34" fmla="*/ 103866 w 127599"/>
                <a:gd name="connsiteY34" fmla="*/ 94687 h 110491"/>
                <a:gd name="connsiteX35" fmla="*/ 69941 w 127599"/>
                <a:gd name="connsiteY35" fmla="*/ 50337 h 1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599" h="110491">
                  <a:moveTo>
                    <a:pt x="69941" y="50337"/>
                  </a:moveTo>
                  <a:cubicBezTo>
                    <a:pt x="77536" y="40595"/>
                    <a:pt x="87157" y="28033"/>
                    <a:pt x="93233" y="21368"/>
                  </a:cubicBezTo>
                  <a:cubicBezTo>
                    <a:pt x="101082" y="12139"/>
                    <a:pt x="111462" y="8294"/>
                    <a:pt x="123361" y="8037"/>
                  </a:cubicBezTo>
                  <a:lnTo>
                    <a:pt x="123361" y="90"/>
                  </a:lnTo>
                  <a:cubicBezTo>
                    <a:pt x="116778" y="603"/>
                    <a:pt x="109183" y="859"/>
                    <a:pt x="102601" y="859"/>
                  </a:cubicBezTo>
                  <a:cubicBezTo>
                    <a:pt x="95005" y="859"/>
                    <a:pt x="81587" y="347"/>
                    <a:pt x="78296" y="90"/>
                  </a:cubicBezTo>
                  <a:lnTo>
                    <a:pt x="78296" y="8037"/>
                  </a:lnTo>
                  <a:cubicBezTo>
                    <a:pt x="83613" y="8550"/>
                    <a:pt x="85638" y="11883"/>
                    <a:pt x="85638" y="15985"/>
                  </a:cubicBezTo>
                  <a:cubicBezTo>
                    <a:pt x="85638" y="20086"/>
                    <a:pt x="83106" y="23419"/>
                    <a:pt x="81840" y="24957"/>
                  </a:cubicBezTo>
                  <a:lnTo>
                    <a:pt x="66143" y="44953"/>
                  </a:lnTo>
                  <a:lnTo>
                    <a:pt x="46396" y="19061"/>
                  </a:lnTo>
                  <a:cubicBezTo>
                    <a:pt x="44117" y="16497"/>
                    <a:pt x="44117" y="15985"/>
                    <a:pt x="44117" y="14446"/>
                  </a:cubicBezTo>
                  <a:cubicBezTo>
                    <a:pt x="44117" y="10601"/>
                    <a:pt x="47915" y="8294"/>
                    <a:pt x="52978" y="8037"/>
                  </a:cubicBezTo>
                  <a:lnTo>
                    <a:pt x="52978" y="90"/>
                  </a:lnTo>
                  <a:cubicBezTo>
                    <a:pt x="46396" y="347"/>
                    <a:pt x="29686" y="859"/>
                    <a:pt x="25636" y="859"/>
                  </a:cubicBezTo>
                  <a:cubicBezTo>
                    <a:pt x="20319" y="859"/>
                    <a:pt x="8420" y="603"/>
                    <a:pt x="1584" y="90"/>
                  </a:cubicBezTo>
                  <a:lnTo>
                    <a:pt x="1584" y="8037"/>
                  </a:lnTo>
                  <a:cubicBezTo>
                    <a:pt x="19306" y="8037"/>
                    <a:pt x="19559" y="8294"/>
                    <a:pt x="31459" y="23675"/>
                  </a:cubicBezTo>
                  <a:lnTo>
                    <a:pt x="56523" y="56746"/>
                  </a:lnTo>
                  <a:lnTo>
                    <a:pt x="32724" y="87253"/>
                  </a:lnTo>
                  <a:cubicBezTo>
                    <a:pt x="20572" y="102122"/>
                    <a:pt x="5635" y="102634"/>
                    <a:pt x="318" y="102634"/>
                  </a:cubicBezTo>
                  <a:lnTo>
                    <a:pt x="318" y="110582"/>
                  </a:lnTo>
                  <a:cubicBezTo>
                    <a:pt x="6901" y="110069"/>
                    <a:pt x="14749" y="109812"/>
                    <a:pt x="21332" y="109812"/>
                  </a:cubicBezTo>
                  <a:cubicBezTo>
                    <a:pt x="28674" y="109812"/>
                    <a:pt x="39307" y="110325"/>
                    <a:pt x="45383" y="110582"/>
                  </a:cubicBezTo>
                  <a:lnTo>
                    <a:pt x="45383" y="102634"/>
                  </a:lnTo>
                  <a:cubicBezTo>
                    <a:pt x="39813" y="101865"/>
                    <a:pt x="38041" y="98533"/>
                    <a:pt x="38041" y="94687"/>
                  </a:cubicBezTo>
                  <a:cubicBezTo>
                    <a:pt x="38041" y="89047"/>
                    <a:pt x="45383" y="80587"/>
                    <a:pt x="60827" y="62129"/>
                  </a:cubicBezTo>
                  <a:lnTo>
                    <a:pt x="80068" y="87765"/>
                  </a:lnTo>
                  <a:cubicBezTo>
                    <a:pt x="82093" y="90585"/>
                    <a:pt x="85385" y="94687"/>
                    <a:pt x="85385" y="96225"/>
                  </a:cubicBezTo>
                  <a:cubicBezTo>
                    <a:pt x="85385" y="98533"/>
                    <a:pt x="83106" y="102378"/>
                    <a:pt x="76270" y="102634"/>
                  </a:cubicBezTo>
                  <a:lnTo>
                    <a:pt x="76270" y="110582"/>
                  </a:lnTo>
                  <a:cubicBezTo>
                    <a:pt x="83866" y="110325"/>
                    <a:pt x="98043" y="109812"/>
                    <a:pt x="103613" y="109812"/>
                  </a:cubicBezTo>
                  <a:cubicBezTo>
                    <a:pt x="110449" y="109812"/>
                    <a:pt x="120323" y="110069"/>
                    <a:pt x="127918" y="110582"/>
                  </a:cubicBezTo>
                  <a:lnTo>
                    <a:pt x="127918" y="102634"/>
                  </a:lnTo>
                  <a:cubicBezTo>
                    <a:pt x="114247" y="102634"/>
                    <a:pt x="109690" y="102122"/>
                    <a:pt x="103866" y="94687"/>
                  </a:cubicBezTo>
                  <a:lnTo>
                    <a:pt x="69941" y="50337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3E1407AA-37B2-98F9-7357-ED7F7B9543B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180012" y="7249008"/>
              <a:ext cx="124815" cy="163045"/>
            </a:xfrm>
            <a:custGeom>
              <a:avLst/>
              <a:gdLst>
                <a:gd name="connsiteX0" fmla="*/ 36780 w 124815"/>
                <a:gd name="connsiteY0" fmla="*/ 17010 h 163045"/>
                <a:gd name="connsiteX1" fmla="*/ 36780 w 124815"/>
                <a:gd name="connsiteY1" fmla="*/ 90 h 163045"/>
                <a:gd name="connsiteX2" fmla="*/ 323 w 124815"/>
                <a:gd name="connsiteY2" fmla="*/ 2910 h 163045"/>
                <a:gd name="connsiteX3" fmla="*/ 323 w 124815"/>
                <a:gd name="connsiteY3" fmla="*/ 10857 h 163045"/>
                <a:gd name="connsiteX4" fmla="*/ 20071 w 124815"/>
                <a:gd name="connsiteY4" fmla="*/ 23675 h 163045"/>
                <a:gd name="connsiteX5" fmla="*/ 20071 w 124815"/>
                <a:gd name="connsiteY5" fmla="*/ 143652 h 163045"/>
                <a:gd name="connsiteX6" fmla="*/ 323 w 124815"/>
                <a:gd name="connsiteY6" fmla="*/ 155188 h 163045"/>
                <a:gd name="connsiteX7" fmla="*/ 323 w 124815"/>
                <a:gd name="connsiteY7" fmla="*/ 163135 h 163045"/>
                <a:gd name="connsiteX8" fmla="*/ 28679 w 124815"/>
                <a:gd name="connsiteY8" fmla="*/ 162366 h 163045"/>
                <a:gd name="connsiteX9" fmla="*/ 57288 w 124815"/>
                <a:gd name="connsiteY9" fmla="*/ 163135 h 163045"/>
                <a:gd name="connsiteX10" fmla="*/ 57288 w 124815"/>
                <a:gd name="connsiteY10" fmla="*/ 155188 h 163045"/>
                <a:gd name="connsiteX11" fmla="*/ 37540 w 124815"/>
                <a:gd name="connsiteY11" fmla="*/ 143652 h 163045"/>
                <a:gd name="connsiteX12" fmla="*/ 37540 w 124815"/>
                <a:gd name="connsiteY12" fmla="*/ 100584 h 163045"/>
                <a:gd name="connsiteX13" fmla="*/ 37540 w 124815"/>
                <a:gd name="connsiteY13" fmla="*/ 98276 h 163045"/>
                <a:gd name="connsiteX14" fmla="*/ 68680 w 124815"/>
                <a:gd name="connsiteY14" fmla="*/ 116221 h 163045"/>
                <a:gd name="connsiteX15" fmla="*/ 125138 w 124815"/>
                <a:gd name="connsiteY15" fmla="*/ 58028 h 163045"/>
                <a:gd name="connsiteX16" fmla="*/ 72225 w 124815"/>
                <a:gd name="connsiteY16" fmla="*/ 90 h 163045"/>
                <a:gd name="connsiteX17" fmla="*/ 36780 w 124815"/>
                <a:gd name="connsiteY17" fmla="*/ 17010 h 163045"/>
                <a:gd name="connsiteX18" fmla="*/ 37540 w 124815"/>
                <a:gd name="connsiteY18" fmla="*/ 84176 h 163045"/>
                <a:gd name="connsiteX19" fmla="*/ 37540 w 124815"/>
                <a:gd name="connsiteY19" fmla="*/ 27008 h 163045"/>
                <a:gd name="connsiteX20" fmla="*/ 70200 w 124815"/>
                <a:gd name="connsiteY20" fmla="*/ 6499 h 163045"/>
                <a:gd name="connsiteX21" fmla="*/ 104125 w 124815"/>
                <a:gd name="connsiteY21" fmla="*/ 58028 h 163045"/>
                <a:gd name="connsiteX22" fmla="*/ 67668 w 124815"/>
                <a:gd name="connsiteY22" fmla="*/ 110582 h 163045"/>
                <a:gd name="connsiteX23" fmla="*/ 41084 w 124815"/>
                <a:gd name="connsiteY23" fmla="*/ 94944 h 163045"/>
                <a:gd name="connsiteX24" fmla="*/ 37540 w 124815"/>
                <a:gd name="connsiteY24" fmla="*/ 84176 h 16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815" h="163045">
                  <a:moveTo>
                    <a:pt x="36780" y="17010"/>
                  </a:moveTo>
                  <a:lnTo>
                    <a:pt x="36780" y="90"/>
                  </a:lnTo>
                  <a:lnTo>
                    <a:pt x="323" y="2910"/>
                  </a:lnTo>
                  <a:lnTo>
                    <a:pt x="323" y="10857"/>
                  </a:lnTo>
                  <a:cubicBezTo>
                    <a:pt x="18299" y="10857"/>
                    <a:pt x="20071" y="12395"/>
                    <a:pt x="20071" y="23675"/>
                  </a:cubicBezTo>
                  <a:lnTo>
                    <a:pt x="20071" y="143652"/>
                  </a:lnTo>
                  <a:cubicBezTo>
                    <a:pt x="20071" y="155188"/>
                    <a:pt x="17286" y="155188"/>
                    <a:pt x="323" y="155188"/>
                  </a:cubicBezTo>
                  <a:lnTo>
                    <a:pt x="323" y="163135"/>
                  </a:lnTo>
                  <a:cubicBezTo>
                    <a:pt x="8931" y="162879"/>
                    <a:pt x="22096" y="162366"/>
                    <a:pt x="28679" y="162366"/>
                  </a:cubicBezTo>
                  <a:cubicBezTo>
                    <a:pt x="35515" y="162366"/>
                    <a:pt x="48427" y="162879"/>
                    <a:pt x="57288" y="163135"/>
                  </a:cubicBezTo>
                  <a:lnTo>
                    <a:pt x="57288" y="155188"/>
                  </a:lnTo>
                  <a:cubicBezTo>
                    <a:pt x="40325" y="155188"/>
                    <a:pt x="37540" y="155188"/>
                    <a:pt x="37540" y="143652"/>
                  </a:cubicBezTo>
                  <a:lnTo>
                    <a:pt x="37540" y="100584"/>
                  </a:lnTo>
                  <a:lnTo>
                    <a:pt x="37540" y="98276"/>
                  </a:lnTo>
                  <a:cubicBezTo>
                    <a:pt x="38806" y="102378"/>
                    <a:pt x="49439" y="116221"/>
                    <a:pt x="68680" y="116221"/>
                  </a:cubicBezTo>
                  <a:cubicBezTo>
                    <a:pt x="98808" y="116221"/>
                    <a:pt x="125138" y="91098"/>
                    <a:pt x="125138" y="58028"/>
                  </a:cubicBezTo>
                  <a:cubicBezTo>
                    <a:pt x="125138" y="25470"/>
                    <a:pt x="100580" y="90"/>
                    <a:pt x="72225" y="90"/>
                  </a:cubicBezTo>
                  <a:cubicBezTo>
                    <a:pt x="52477" y="90"/>
                    <a:pt x="41844" y="11370"/>
                    <a:pt x="36780" y="17010"/>
                  </a:cubicBezTo>
                  <a:close/>
                  <a:moveTo>
                    <a:pt x="37540" y="84176"/>
                  </a:moveTo>
                  <a:lnTo>
                    <a:pt x="37540" y="27008"/>
                  </a:lnTo>
                  <a:cubicBezTo>
                    <a:pt x="44882" y="13934"/>
                    <a:pt x="57288" y="6499"/>
                    <a:pt x="70200" y="6499"/>
                  </a:cubicBezTo>
                  <a:cubicBezTo>
                    <a:pt x="88681" y="6499"/>
                    <a:pt x="104125" y="29059"/>
                    <a:pt x="104125" y="58028"/>
                  </a:cubicBezTo>
                  <a:cubicBezTo>
                    <a:pt x="104125" y="89047"/>
                    <a:pt x="86403" y="110582"/>
                    <a:pt x="67668" y="110582"/>
                  </a:cubicBezTo>
                  <a:cubicBezTo>
                    <a:pt x="57541" y="110582"/>
                    <a:pt x="47920" y="105454"/>
                    <a:pt x="41084" y="94944"/>
                  </a:cubicBezTo>
                  <a:cubicBezTo>
                    <a:pt x="37540" y="89560"/>
                    <a:pt x="37540" y="89304"/>
                    <a:pt x="37540" y="84176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97CECEA0-2DF3-3D12-3849-BF44A9C7104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408430" y="6990593"/>
              <a:ext cx="124561" cy="615008"/>
            </a:xfrm>
            <a:custGeom>
              <a:avLst/>
              <a:gdLst>
                <a:gd name="connsiteX0" fmla="*/ 124892 w 124561"/>
                <a:gd name="connsiteY0" fmla="*/ 612521 h 615008"/>
                <a:gd name="connsiteX1" fmla="*/ 123880 w 124561"/>
                <a:gd name="connsiteY1" fmla="*/ 610214 h 615008"/>
                <a:gd name="connsiteX2" fmla="*/ 80587 w 124561"/>
                <a:gd name="connsiteY2" fmla="*/ 555866 h 615008"/>
                <a:gd name="connsiteX3" fmla="*/ 21344 w 124561"/>
                <a:gd name="connsiteY3" fmla="*/ 307709 h 615008"/>
                <a:gd name="connsiteX4" fmla="*/ 72232 w 124561"/>
                <a:gd name="connsiteY4" fmla="*/ 73395 h 615008"/>
                <a:gd name="connsiteX5" fmla="*/ 124133 w 124561"/>
                <a:gd name="connsiteY5" fmla="*/ 4691 h 615008"/>
                <a:gd name="connsiteX6" fmla="*/ 124892 w 124561"/>
                <a:gd name="connsiteY6" fmla="*/ 2640 h 615008"/>
                <a:gd name="connsiteX7" fmla="*/ 119576 w 124561"/>
                <a:gd name="connsiteY7" fmla="*/ 76 h 615008"/>
                <a:gd name="connsiteX8" fmla="*/ 111727 w 124561"/>
                <a:gd name="connsiteY8" fmla="*/ 3922 h 615008"/>
                <a:gd name="connsiteX9" fmla="*/ 331 w 124561"/>
                <a:gd name="connsiteY9" fmla="*/ 307452 h 615008"/>
                <a:gd name="connsiteX10" fmla="*/ 87423 w 124561"/>
                <a:gd name="connsiteY10" fmla="*/ 586373 h 615008"/>
                <a:gd name="connsiteX11" fmla="*/ 112487 w 124561"/>
                <a:gd name="connsiteY11" fmla="*/ 612009 h 615008"/>
                <a:gd name="connsiteX12" fmla="*/ 119576 w 124561"/>
                <a:gd name="connsiteY12" fmla="*/ 615085 h 615008"/>
                <a:gd name="connsiteX13" fmla="*/ 124892 w 124561"/>
                <a:gd name="connsiteY13" fmla="*/ 612521 h 61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61" h="615008">
                  <a:moveTo>
                    <a:pt x="124892" y="612521"/>
                  </a:moveTo>
                  <a:cubicBezTo>
                    <a:pt x="124892" y="611496"/>
                    <a:pt x="124386" y="610983"/>
                    <a:pt x="123880" y="610214"/>
                  </a:cubicBezTo>
                  <a:cubicBezTo>
                    <a:pt x="114512" y="600729"/>
                    <a:pt x="97550" y="583553"/>
                    <a:pt x="80587" y="555866"/>
                  </a:cubicBezTo>
                  <a:cubicBezTo>
                    <a:pt x="39826" y="489725"/>
                    <a:pt x="21344" y="406408"/>
                    <a:pt x="21344" y="307709"/>
                  </a:cubicBezTo>
                  <a:cubicBezTo>
                    <a:pt x="21344" y="238748"/>
                    <a:pt x="30458" y="149791"/>
                    <a:pt x="72232" y="73395"/>
                  </a:cubicBezTo>
                  <a:cubicBezTo>
                    <a:pt x="92233" y="36992"/>
                    <a:pt x="112993" y="15970"/>
                    <a:pt x="124133" y="4691"/>
                  </a:cubicBezTo>
                  <a:cubicBezTo>
                    <a:pt x="124892" y="3922"/>
                    <a:pt x="124892" y="3409"/>
                    <a:pt x="124892" y="2640"/>
                  </a:cubicBezTo>
                  <a:cubicBezTo>
                    <a:pt x="124892" y="76"/>
                    <a:pt x="123120" y="76"/>
                    <a:pt x="119576" y="76"/>
                  </a:cubicBezTo>
                  <a:cubicBezTo>
                    <a:pt x="116031" y="76"/>
                    <a:pt x="115525" y="76"/>
                    <a:pt x="111727" y="3922"/>
                  </a:cubicBezTo>
                  <a:cubicBezTo>
                    <a:pt x="26914" y="82111"/>
                    <a:pt x="331" y="199525"/>
                    <a:pt x="331" y="307452"/>
                  </a:cubicBezTo>
                  <a:cubicBezTo>
                    <a:pt x="331" y="408202"/>
                    <a:pt x="23116" y="509721"/>
                    <a:pt x="87423" y="586373"/>
                  </a:cubicBezTo>
                  <a:cubicBezTo>
                    <a:pt x="92486" y="592269"/>
                    <a:pt x="102107" y="602780"/>
                    <a:pt x="112487" y="612009"/>
                  </a:cubicBezTo>
                  <a:cubicBezTo>
                    <a:pt x="115525" y="615085"/>
                    <a:pt x="116031" y="615085"/>
                    <a:pt x="119576" y="615085"/>
                  </a:cubicBezTo>
                  <a:cubicBezTo>
                    <a:pt x="123120" y="615085"/>
                    <a:pt x="124892" y="615085"/>
                    <a:pt x="124892" y="612521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E1A83C6E-3784-BFF6-5CEB-5558475FA7A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563149" y="7293102"/>
              <a:ext cx="154689" cy="10254"/>
            </a:xfrm>
            <a:custGeom>
              <a:avLst/>
              <a:gdLst>
                <a:gd name="connsiteX0" fmla="*/ 146166 w 154689"/>
                <a:gd name="connsiteY0" fmla="*/ 10345 h 10254"/>
                <a:gd name="connsiteX1" fmla="*/ 155028 w 154689"/>
                <a:gd name="connsiteY1" fmla="*/ 5217 h 10254"/>
                <a:gd name="connsiteX2" fmla="*/ 146166 w 154689"/>
                <a:gd name="connsiteY2" fmla="*/ 90 h 10254"/>
                <a:gd name="connsiteX3" fmla="*/ 9199 w 154689"/>
                <a:gd name="connsiteY3" fmla="*/ 90 h 10254"/>
                <a:gd name="connsiteX4" fmla="*/ 338 w 154689"/>
                <a:gd name="connsiteY4" fmla="*/ 5217 h 10254"/>
                <a:gd name="connsiteX5" fmla="*/ 9199 w 154689"/>
                <a:gd name="connsiteY5" fmla="*/ 10345 h 10254"/>
                <a:gd name="connsiteX6" fmla="*/ 146166 w 154689"/>
                <a:gd name="connsiteY6" fmla="*/ 10345 h 1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89" h="10254">
                  <a:moveTo>
                    <a:pt x="146166" y="10345"/>
                  </a:moveTo>
                  <a:cubicBezTo>
                    <a:pt x="150470" y="10345"/>
                    <a:pt x="155028" y="10345"/>
                    <a:pt x="155028" y="5217"/>
                  </a:cubicBezTo>
                  <a:cubicBezTo>
                    <a:pt x="155028" y="90"/>
                    <a:pt x="150470" y="90"/>
                    <a:pt x="146166" y="90"/>
                  </a:cubicBezTo>
                  <a:lnTo>
                    <a:pt x="9199" y="90"/>
                  </a:lnTo>
                  <a:cubicBezTo>
                    <a:pt x="4895" y="90"/>
                    <a:pt x="338" y="90"/>
                    <a:pt x="338" y="5217"/>
                  </a:cubicBezTo>
                  <a:cubicBezTo>
                    <a:pt x="338" y="10345"/>
                    <a:pt x="4895" y="10345"/>
                    <a:pt x="9199" y="10345"/>
                  </a:cubicBezTo>
                  <a:lnTo>
                    <a:pt x="146166" y="10345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1FBD7581-CB06-7123-8E18-85A90E4B8DB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822910" y="7075578"/>
              <a:ext cx="167601" cy="116131"/>
            </a:xfrm>
            <a:custGeom>
              <a:avLst/>
              <a:gdLst>
                <a:gd name="connsiteX0" fmla="*/ 109973 w 167601"/>
                <a:gd name="connsiteY0" fmla="*/ 26489 h 116131"/>
                <a:gd name="connsiteX1" fmla="*/ 113771 w 167601"/>
                <a:gd name="connsiteY1" fmla="*/ 9825 h 116131"/>
                <a:gd name="connsiteX2" fmla="*/ 106429 w 167601"/>
                <a:gd name="connsiteY2" fmla="*/ 2903 h 116131"/>
                <a:gd name="connsiteX3" fmla="*/ 97061 w 167601"/>
                <a:gd name="connsiteY3" fmla="*/ 10082 h 116131"/>
                <a:gd name="connsiteX4" fmla="*/ 82630 w 167601"/>
                <a:gd name="connsiteY4" fmla="*/ 67506 h 116131"/>
                <a:gd name="connsiteX5" fmla="*/ 80352 w 167601"/>
                <a:gd name="connsiteY5" fmla="*/ 84426 h 116131"/>
                <a:gd name="connsiteX6" fmla="*/ 80605 w 167601"/>
                <a:gd name="connsiteY6" fmla="*/ 89041 h 116131"/>
                <a:gd name="connsiteX7" fmla="*/ 57313 w 167601"/>
                <a:gd name="connsiteY7" fmla="*/ 110575 h 116131"/>
                <a:gd name="connsiteX8" fmla="*/ 37059 w 167601"/>
                <a:gd name="connsiteY8" fmla="*/ 87246 h 116131"/>
                <a:gd name="connsiteX9" fmla="*/ 50224 w 167601"/>
                <a:gd name="connsiteY9" fmla="*/ 37512 h 116131"/>
                <a:gd name="connsiteX10" fmla="*/ 54528 w 167601"/>
                <a:gd name="connsiteY10" fmla="*/ 21105 h 116131"/>
                <a:gd name="connsiteX11" fmla="*/ 33768 w 167601"/>
                <a:gd name="connsiteY11" fmla="*/ 83 h 116131"/>
                <a:gd name="connsiteX12" fmla="*/ 349 w 167601"/>
                <a:gd name="connsiteY12" fmla="*/ 39563 h 116131"/>
                <a:gd name="connsiteX13" fmla="*/ 3387 w 167601"/>
                <a:gd name="connsiteY13" fmla="*/ 42127 h 116131"/>
                <a:gd name="connsiteX14" fmla="*/ 7438 w 167601"/>
                <a:gd name="connsiteY14" fmla="*/ 37512 h 116131"/>
                <a:gd name="connsiteX15" fmla="*/ 33008 w 167601"/>
                <a:gd name="connsiteY15" fmla="*/ 5723 h 116131"/>
                <a:gd name="connsiteX16" fmla="*/ 39338 w 167601"/>
                <a:gd name="connsiteY16" fmla="*/ 14183 h 116131"/>
                <a:gd name="connsiteX17" fmla="*/ 34780 w 167601"/>
                <a:gd name="connsiteY17" fmla="*/ 32129 h 116131"/>
                <a:gd name="connsiteX18" fmla="*/ 20603 w 167601"/>
                <a:gd name="connsiteY18" fmla="*/ 83913 h 116131"/>
                <a:gd name="connsiteX19" fmla="*/ 56553 w 167601"/>
                <a:gd name="connsiteY19" fmla="*/ 116215 h 116131"/>
                <a:gd name="connsiteX20" fmla="*/ 82884 w 167601"/>
                <a:gd name="connsiteY20" fmla="*/ 98270 h 116131"/>
                <a:gd name="connsiteX21" fmla="*/ 114530 w 167601"/>
                <a:gd name="connsiteY21" fmla="*/ 116215 h 116131"/>
                <a:gd name="connsiteX22" fmla="*/ 151241 w 167601"/>
                <a:gd name="connsiteY22" fmla="*/ 84682 h 116131"/>
                <a:gd name="connsiteX23" fmla="*/ 167950 w 167601"/>
                <a:gd name="connsiteY23" fmla="*/ 18029 h 116131"/>
                <a:gd name="connsiteX24" fmla="*/ 156811 w 167601"/>
                <a:gd name="connsiteY24" fmla="*/ 83 h 116131"/>
                <a:gd name="connsiteX25" fmla="*/ 144152 w 167601"/>
                <a:gd name="connsiteY25" fmla="*/ 12389 h 116131"/>
                <a:gd name="connsiteX26" fmla="*/ 147949 w 167601"/>
                <a:gd name="connsiteY26" fmla="*/ 19310 h 116131"/>
                <a:gd name="connsiteX27" fmla="*/ 157064 w 167601"/>
                <a:gd name="connsiteY27" fmla="*/ 41101 h 116131"/>
                <a:gd name="connsiteX28" fmla="*/ 143139 w 167601"/>
                <a:gd name="connsiteY28" fmla="*/ 88015 h 116131"/>
                <a:gd name="connsiteX29" fmla="*/ 115290 w 167601"/>
                <a:gd name="connsiteY29" fmla="*/ 110575 h 116131"/>
                <a:gd name="connsiteX30" fmla="*/ 96555 w 167601"/>
                <a:gd name="connsiteY30" fmla="*/ 88271 h 116131"/>
                <a:gd name="connsiteX31" fmla="*/ 99340 w 167601"/>
                <a:gd name="connsiteY31" fmla="*/ 69557 h 116131"/>
                <a:gd name="connsiteX32" fmla="*/ 109973 w 167601"/>
                <a:gd name="connsiteY32" fmla="*/ 26489 h 11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601" h="116131">
                  <a:moveTo>
                    <a:pt x="109973" y="26489"/>
                  </a:moveTo>
                  <a:cubicBezTo>
                    <a:pt x="111239" y="20849"/>
                    <a:pt x="113771" y="11363"/>
                    <a:pt x="113771" y="9825"/>
                  </a:cubicBezTo>
                  <a:cubicBezTo>
                    <a:pt x="113771" y="5211"/>
                    <a:pt x="110226" y="2903"/>
                    <a:pt x="106429" y="2903"/>
                  </a:cubicBezTo>
                  <a:cubicBezTo>
                    <a:pt x="103391" y="2903"/>
                    <a:pt x="98834" y="4954"/>
                    <a:pt x="97061" y="10082"/>
                  </a:cubicBezTo>
                  <a:cubicBezTo>
                    <a:pt x="96302" y="11876"/>
                    <a:pt x="84403" y="60841"/>
                    <a:pt x="82630" y="67506"/>
                  </a:cubicBezTo>
                  <a:cubicBezTo>
                    <a:pt x="80858" y="75197"/>
                    <a:pt x="80352" y="79812"/>
                    <a:pt x="80352" y="84426"/>
                  </a:cubicBezTo>
                  <a:cubicBezTo>
                    <a:pt x="80352" y="87246"/>
                    <a:pt x="80352" y="87759"/>
                    <a:pt x="80605" y="89041"/>
                  </a:cubicBezTo>
                  <a:cubicBezTo>
                    <a:pt x="74782" y="102628"/>
                    <a:pt x="67187" y="110575"/>
                    <a:pt x="57313" y="110575"/>
                  </a:cubicBezTo>
                  <a:cubicBezTo>
                    <a:pt x="37059" y="110575"/>
                    <a:pt x="37059" y="91604"/>
                    <a:pt x="37059" y="87246"/>
                  </a:cubicBezTo>
                  <a:cubicBezTo>
                    <a:pt x="37059" y="79042"/>
                    <a:pt x="38325" y="69044"/>
                    <a:pt x="50224" y="37512"/>
                  </a:cubicBezTo>
                  <a:cubicBezTo>
                    <a:pt x="53009" y="29821"/>
                    <a:pt x="54528" y="26232"/>
                    <a:pt x="54528" y="21105"/>
                  </a:cubicBezTo>
                  <a:cubicBezTo>
                    <a:pt x="54528" y="9569"/>
                    <a:pt x="46173" y="83"/>
                    <a:pt x="33768" y="83"/>
                  </a:cubicBezTo>
                  <a:cubicBezTo>
                    <a:pt x="9716" y="83"/>
                    <a:pt x="349" y="37256"/>
                    <a:pt x="349" y="39563"/>
                  </a:cubicBezTo>
                  <a:cubicBezTo>
                    <a:pt x="349" y="42127"/>
                    <a:pt x="2880" y="42127"/>
                    <a:pt x="3387" y="42127"/>
                  </a:cubicBezTo>
                  <a:cubicBezTo>
                    <a:pt x="5918" y="42127"/>
                    <a:pt x="6172" y="41614"/>
                    <a:pt x="7438" y="37512"/>
                  </a:cubicBezTo>
                  <a:cubicBezTo>
                    <a:pt x="14273" y="13671"/>
                    <a:pt x="24147" y="5723"/>
                    <a:pt x="33008" y="5723"/>
                  </a:cubicBezTo>
                  <a:cubicBezTo>
                    <a:pt x="35287" y="5723"/>
                    <a:pt x="39338" y="5980"/>
                    <a:pt x="39338" y="14183"/>
                  </a:cubicBezTo>
                  <a:cubicBezTo>
                    <a:pt x="39338" y="20592"/>
                    <a:pt x="36553" y="27770"/>
                    <a:pt x="34780" y="32129"/>
                  </a:cubicBezTo>
                  <a:cubicBezTo>
                    <a:pt x="23641" y="62379"/>
                    <a:pt x="20603" y="74172"/>
                    <a:pt x="20603" y="83913"/>
                  </a:cubicBezTo>
                  <a:cubicBezTo>
                    <a:pt x="20603" y="107242"/>
                    <a:pt x="37565" y="116215"/>
                    <a:pt x="56553" y="116215"/>
                  </a:cubicBezTo>
                  <a:cubicBezTo>
                    <a:pt x="60857" y="116215"/>
                    <a:pt x="72757" y="116215"/>
                    <a:pt x="82884" y="98270"/>
                  </a:cubicBezTo>
                  <a:cubicBezTo>
                    <a:pt x="89466" y="114677"/>
                    <a:pt x="106935" y="116215"/>
                    <a:pt x="114530" y="116215"/>
                  </a:cubicBezTo>
                  <a:cubicBezTo>
                    <a:pt x="133518" y="116215"/>
                    <a:pt x="144658" y="100064"/>
                    <a:pt x="151241" y="84682"/>
                  </a:cubicBezTo>
                  <a:cubicBezTo>
                    <a:pt x="159849" y="64686"/>
                    <a:pt x="167950" y="30334"/>
                    <a:pt x="167950" y="18029"/>
                  </a:cubicBezTo>
                  <a:cubicBezTo>
                    <a:pt x="167950" y="3929"/>
                    <a:pt x="161114" y="83"/>
                    <a:pt x="156811" y="83"/>
                  </a:cubicBezTo>
                  <a:cubicBezTo>
                    <a:pt x="150481" y="83"/>
                    <a:pt x="144152" y="6749"/>
                    <a:pt x="144152" y="12389"/>
                  </a:cubicBezTo>
                  <a:cubicBezTo>
                    <a:pt x="144152" y="15721"/>
                    <a:pt x="145671" y="17260"/>
                    <a:pt x="147949" y="19310"/>
                  </a:cubicBezTo>
                  <a:cubicBezTo>
                    <a:pt x="150734" y="22130"/>
                    <a:pt x="157064" y="28796"/>
                    <a:pt x="157064" y="41101"/>
                  </a:cubicBezTo>
                  <a:cubicBezTo>
                    <a:pt x="157064" y="49817"/>
                    <a:pt x="149722" y="74941"/>
                    <a:pt x="143139" y="88015"/>
                  </a:cubicBezTo>
                  <a:cubicBezTo>
                    <a:pt x="136557" y="101602"/>
                    <a:pt x="127695" y="110575"/>
                    <a:pt x="115290" y="110575"/>
                  </a:cubicBezTo>
                  <a:cubicBezTo>
                    <a:pt x="103391" y="110575"/>
                    <a:pt x="96555" y="102884"/>
                    <a:pt x="96555" y="88271"/>
                  </a:cubicBezTo>
                  <a:cubicBezTo>
                    <a:pt x="96555" y="81093"/>
                    <a:pt x="98327" y="73146"/>
                    <a:pt x="99340" y="69557"/>
                  </a:cubicBezTo>
                  <a:lnTo>
                    <a:pt x="109973" y="26489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9F3F4668-2B28-C0E7-4D92-FD4F4C9CA93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014798" y="6976702"/>
              <a:ext cx="78332" cy="119156"/>
            </a:xfrm>
            <a:custGeom>
              <a:avLst/>
              <a:gdLst>
                <a:gd name="connsiteX0" fmla="*/ 78688 w 78332"/>
                <a:gd name="connsiteY0" fmla="*/ 86576 h 119156"/>
                <a:gd name="connsiteX1" fmla="*/ 72663 w 78332"/>
                <a:gd name="connsiteY1" fmla="*/ 86576 h 119156"/>
                <a:gd name="connsiteX2" fmla="*/ 68055 w 78332"/>
                <a:gd name="connsiteY2" fmla="*/ 102906 h 119156"/>
                <a:gd name="connsiteX3" fmla="*/ 50510 w 78332"/>
                <a:gd name="connsiteY3" fmla="*/ 103983 h 119156"/>
                <a:gd name="connsiteX4" fmla="*/ 17901 w 78332"/>
                <a:gd name="connsiteY4" fmla="*/ 103983 h 119156"/>
                <a:gd name="connsiteX5" fmla="*/ 53345 w 78332"/>
                <a:gd name="connsiteY5" fmla="*/ 73835 h 119156"/>
                <a:gd name="connsiteX6" fmla="*/ 78688 w 78332"/>
                <a:gd name="connsiteY6" fmla="*/ 35073 h 119156"/>
                <a:gd name="connsiteX7" fmla="*/ 37218 w 78332"/>
                <a:gd name="connsiteY7" fmla="*/ 80 h 119156"/>
                <a:gd name="connsiteX8" fmla="*/ 356 w 78332"/>
                <a:gd name="connsiteY8" fmla="*/ 32202 h 119156"/>
                <a:gd name="connsiteX9" fmla="*/ 9749 w 78332"/>
                <a:gd name="connsiteY9" fmla="*/ 42251 h 119156"/>
                <a:gd name="connsiteX10" fmla="*/ 19142 w 78332"/>
                <a:gd name="connsiteY10" fmla="*/ 32740 h 119156"/>
                <a:gd name="connsiteX11" fmla="*/ 8685 w 78332"/>
                <a:gd name="connsiteY11" fmla="*/ 23229 h 119156"/>
                <a:gd name="connsiteX12" fmla="*/ 34560 w 78332"/>
                <a:gd name="connsiteY12" fmla="*/ 6540 h 119156"/>
                <a:gd name="connsiteX13" fmla="*/ 61498 w 78332"/>
                <a:gd name="connsiteY13" fmla="*/ 35073 h 119156"/>
                <a:gd name="connsiteX14" fmla="*/ 44839 w 78332"/>
                <a:gd name="connsiteY14" fmla="*/ 69528 h 119156"/>
                <a:gd name="connsiteX15" fmla="*/ 2128 w 78332"/>
                <a:gd name="connsiteY15" fmla="*/ 112238 h 119156"/>
                <a:gd name="connsiteX16" fmla="*/ 356 w 78332"/>
                <a:gd name="connsiteY16" fmla="*/ 119236 h 119156"/>
                <a:gd name="connsiteX17" fmla="*/ 73372 w 78332"/>
                <a:gd name="connsiteY17" fmla="*/ 119236 h 119156"/>
                <a:gd name="connsiteX18" fmla="*/ 78688 w 78332"/>
                <a:gd name="connsiteY18" fmla="*/ 86576 h 1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32" h="119156">
                  <a:moveTo>
                    <a:pt x="78688" y="86576"/>
                  </a:moveTo>
                  <a:lnTo>
                    <a:pt x="72663" y="86576"/>
                  </a:lnTo>
                  <a:cubicBezTo>
                    <a:pt x="72131" y="90524"/>
                    <a:pt x="70359" y="101111"/>
                    <a:pt x="68055" y="102906"/>
                  </a:cubicBezTo>
                  <a:cubicBezTo>
                    <a:pt x="66637" y="103983"/>
                    <a:pt x="52991" y="103983"/>
                    <a:pt x="50510" y="103983"/>
                  </a:cubicBezTo>
                  <a:lnTo>
                    <a:pt x="17901" y="103983"/>
                  </a:lnTo>
                  <a:cubicBezTo>
                    <a:pt x="36509" y="87294"/>
                    <a:pt x="42712" y="82269"/>
                    <a:pt x="53345" y="73835"/>
                  </a:cubicBezTo>
                  <a:cubicBezTo>
                    <a:pt x="66460" y="63247"/>
                    <a:pt x="78688" y="52121"/>
                    <a:pt x="78688" y="35073"/>
                  </a:cubicBezTo>
                  <a:cubicBezTo>
                    <a:pt x="78688" y="13359"/>
                    <a:pt x="59903" y="80"/>
                    <a:pt x="37218" y="80"/>
                  </a:cubicBezTo>
                  <a:cubicBezTo>
                    <a:pt x="15243" y="80"/>
                    <a:pt x="356" y="15692"/>
                    <a:pt x="356" y="32202"/>
                  </a:cubicBezTo>
                  <a:cubicBezTo>
                    <a:pt x="356" y="41354"/>
                    <a:pt x="7977" y="42251"/>
                    <a:pt x="9749" y="42251"/>
                  </a:cubicBezTo>
                  <a:cubicBezTo>
                    <a:pt x="14002" y="42251"/>
                    <a:pt x="19142" y="39200"/>
                    <a:pt x="19142" y="32740"/>
                  </a:cubicBezTo>
                  <a:cubicBezTo>
                    <a:pt x="19142" y="29510"/>
                    <a:pt x="17901" y="23229"/>
                    <a:pt x="8685" y="23229"/>
                  </a:cubicBezTo>
                  <a:cubicBezTo>
                    <a:pt x="14179" y="10488"/>
                    <a:pt x="26230" y="6540"/>
                    <a:pt x="34560" y="6540"/>
                  </a:cubicBezTo>
                  <a:cubicBezTo>
                    <a:pt x="52282" y="6540"/>
                    <a:pt x="61498" y="20537"/>
                    <a:pt x="61498" y="35073"/>
                  </a:cubicBezTo>
                  <a:cubicBezTo>
                    <a:pt x="61498" y="50685"/>
                    <a:pt x="50510" y="63068"/>
                    <a:pt x="44839" y="69528"/>
                  </a:cubicBezTo>
                  <a:lnTo>
                    <a:pt x="2128" y="112238"/>
                  </a:lnTo>
                  <a:cubicBezTo>
                    <a:pt x="356" y="113853"/>
                    <a:pt x="356" y="114212"/>
                    <a:pt x="356" y="119236"/>
                  </a:cubicBezTo>
                  <a:lnTo>
                    <a:pt x="73372" y="119236"/>
                  </a:lnTo>
                  <a:lnTo>
                    <a:pt x="78688" y="86576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C95FDD27-6323-E7B1-389A-34497763CC9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1005149" y="7136641"/>
              <a:ext cx="53698" cy="120771"/>
            </a:xfrm>
            <a:custGeom>
              <a:avLst/>
              <a:gdLst>
                <a:gd name="connsiteX0" fmla="*/ 49446 w 53698"/>
                <a:gd name="connsiteY0" fmla="*/ 6905 h 120771"/>
                <a:gd name="connsiteX1" fmla="*/ 42357 w 53698"/>
                <a:gd name="connsiteY1" fmla="*/ 86 h 120771"/>
                <a:gd name="connsiteX2" fmla="*/ 32433 w 53698"/>
                <a:gd name="connsiteY2" fmla="*/ 9956 h 120771"/>
                <a:gd name="connsiteX3" fmla="*/ 39522 w 53698"/>
                <a:gd name="connsiteY3" fmla="*/ 16775 h 120771"/>
                <a:gd name="connsiteX4" fmla="*/ 49446 w 53698"/>
                <a:gd name="connsiteY4" fmla="*/ 6905 h 120771"/>
                <a:gd name="connsiteX5" fmla="*/ 13293 w 53698"/>
                <a:gd name="connsiteY5" fmla="*/ 98067 h 120771"/>
                <a:gd name="connsiteX6" fmla="*/ 11698 w 53698"/>
                <a:gd name="connsiteY6" fmla="*/ 105604 h 120771"/>
                <a:gd name="connsiteX7" fmla="*/ 28534 w 53698"/>
                <a:gd name="connsiteY7" fmla="*/ 120857 h 120771"/>
                <a:gd name="connsiteX8" fmla="*/ 54054 w 53698"/>
                <a:gd name="connsiteY8" fmla="*/ 93401 h 120771"/>
                <a:gd name="connsiteX9" fmla="*/ 51219 w 53698"/>
                <a:gd name="connsiteY9" fmla="*/ 91068 h 120771"/>
                <a:gd name="connsiteX10" fmla="*/ 47851 w 53698"/>
                <a:gd name="connsiteY10" fmla="*/ 94119 h 120771"/>
                <a:gd name="connsiteX11" fmla="*/ 29066 w 53698"/>
                <a:gd name="connsiteY11" fmla="*/ 115833 h 120771"/>
                <a:gd name="connsiteX12" fmla="*/ 24635 w 53698"/>
                <a:gd name="connsiteY12" fmla="*/ 109552 h 120771"/>
                <a:gd name="connsiteX13" fmla="*/ 27471 w 53698"/>
                <a:gd name="connsiteY13" fmla="*/ 98067 h 120771"/>
                <a:gd name="connsiteX14" fmla="*/ 33142 w 53698"/>
                <a:gd name="connsiteY14" fmla="*/ 83711 h 120771"/>
                <a:gd name="connsiteX15" fmla="*/ 41826 w 53698"/>
                <a:gd name="connsiteY15" fmla="*/ 60920 h 120771"/>
                <a:gd name="connsiteX16" fmla="*/ 42889 w 53698"/>
                <a:gd name="connsiteY16" fmla="*/ 55178 h 120771"/>
                <a:gd name="connsiteX17" fmla="*/ 26053 w 53698"/>
                <a:gd name="connsiteY17" fmla="*/ 39924 h 120771"/>
                <a:gd name="connsiteX18" fmla="*/ 356 w 53698"/>
                <a:gd name="connsiteY18" fmla="*/ 67381 h 120771"/>
                <a:gd name="connsiteX19" fmla="*/ 3369 w 53698"/>
                <a:gd name="connsiteY19" fmla="*/ 69714 h 120771"/>
                <a:gd name="connsiteX20" fmla="*/ 6559 w 53698"/>
                <a:gd name="connsiteY20" fmla="*/ 66842 h 120771"/>
                <a:gd name="connsiteX21" fmla="*/ 25521 w 53698"/>
                <a:gd name="connsiteY21" fmla="*/ 44949 h 120771"/>
                <a:gd name="connsiteX22" fmla="*/ 29952 w 53698"/>
                <a:gd name="connsiteY22" fmla="*/ 51230 h 120771"/>
                <a:gd name="connsiteX23" fmla="*/ 24458 w 53698"/>
                <a:gd name="connsiteY23" fmla="*/ 69175 h 120771"/>
                <a:gd name="connsiteX24" fmla="*/ 13293 w 53698"/>
                <a:gd name="connsiteY24" fmla="*/ 98067 h 12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98" h="120771">
                  <a:moveTo>
                    <a:pt x="49446" y="6905"/>
                  </a:moveTo>
                  <a:cubicBezTo>
                    <a:pt x="49446" y="4034"/>
                    <a:pt x="47320" y="86"/>
                    <a:pt x="42357" y="86"/>
                  </a:cubicBezTo>
                  <a:cubicBezTo>
                    <a:pt x="37572" y="86"/>
                    <a:pt x="32433" y="4752"/>
                    <a:pt x="32433" y="9956"/>
                  </a:cubicBezTo>
                  <a:cubicBezTo>
                    <a:pt x="32433" y="13007"/>
                    <a:pt x="34737" y="16775"/>
                    <a:pt x="39522" y="16775"/>
                  </a:cubicBezTo>
                  <a:cubicBezTo>
                    <a:pt x="44661" y="16775"/>
                    <a:pt x="49446" y="11750"/>
                    <a:pt x="49446" y="6905"/>
                  </a:cubicBezTo>
                  <a:close/>
                  <a:moveTo>
                    <a:pt x="13293" y="98067"/>
                  </a:moveTo>
                  <a:cubicBezTo>
                    <a:pt x="12584" y="100400"/>
                    <a:pt x="11698" y="102553"/>
                    <a:pt x="11698" y="105604"/>
                  </a:cubicBezTo>
                  <a:cubicBezTo>
                    <a:pt x="11698" y="114038"/>
                    <a:pt x="18787" y="120857"/>
                    <a:pt x="28534" y="120857"/>
                  </a:cubicBezTo>
                  <a:cubicBezTo>
                    <a:pt x="46256" y="120857"/>
                    <a:pt x="54054" y="96093"/>
                    <a:pt x="54054" y="93401"/>
                  </a:cubicBezTo>
                  <a:cubicBezTo>
                    <a:pt x="54054" y="91068"/>
                    <a:pt x="51750" y="91068"/>
                    <a:pt x="51219" y="91068"/>
                  </a:cubicBezTo>
                  <a:cubicBezTo>
                    <a:pt x="48737" y="91068"/>
                    <a:pt x="48560" y="92145"/>
                    <a:pt x="47851" y="94119"/>
                  </a:cubicBezTo>
                  <a:cubicBezTo>
                    <a:pt x="43775" y="108475"/>
                    <a:pt x="35977" y="115833"/>
                    <a:pt x="29066" y="115833"/>
                  </a:cubicBezTo>
                  <a:cubicBezTo>
                    <a:pt x="25521" y="115833"/>
                    <a:pt x="24635" y="113500"/>
                    <a:pt x="24635" y="109552"/>
                  </a:cubicBezTo>
                  <a:cubicBezTo>
                    <a:pt x="24635" y="105425"/>
                    <a:pt x="25876" y="102015"/>
                    <a:pt x="27471" y="98067"/>
                  </a:cubicBezTo>
                  <a:cubicBezTo>
                    <a:pt x="29243" y="93222"/>
                    <a:pt x="31192" y="88377"/>
                    <a:pt x="33142" y="83711"/>
                  </a:cubicBezTo>
                  <a:cubicBezTo>
                    <a:pt x="34737" y="79404"/>
                    <a:pt x="41117" y="63074"/>
                    <a:pt x="41826" y="60920"/>
                  </a:cubicBezTo>
                  <a:cubicBezTo>
                    <a:pt x="42357" y="59126"/>
                    <a:pt x="42889" y="56972"/>
                    <a:pt x="42889" y="55178"/>
                  </a:cubicBezTo>
                  <a:cubicBezTo>
                    <a:pt x="42889" y="46744"/>
                    <a:pt x="35800" y="39924"/>
                    <a:pt x="26053" y="39924"/>
                  </a:cubicBezTo>
                  <a:cubicBezTo>
                    <a:pt x="8508" y="39924"/>
                    <a:pt x="356" y="64330"/>
                    <a:pt x="356" y="67381"/>
                  </a:cubicBezTo>
                  <a:cubicBezTo>
                    <a:pt x="356" y="69714"/>
                    <a:pt x="2837" y="69714"/>
                    <a:pt x="3369" y="69714"/>
                  </a:cubicBezTo>
                  <a:cubicBezTo>
                    <a:pt x="5850" y="69714"/>
                    <a:pt x="6027" y="68816"/>
                    <a:pt x="6559" y="66842"/>
                  </a:cubicBezTo>
                  <a:cubicBezTo>
                    <a:pt x="11166" y="51409"/>
                    <a:pt x="18964" y="44949"/>
                    <a:pt x="25521" y="44949"/>
                  </a:cubicBezTo>
                  <a:cubicBezTo>
                    <a:pt x="28357" y="44949"/>
                    <a:pt x="29952" y="46385"/>
                    <a:pt x="29952" y="51230"/>
                  </a:cubicBezTo>
                  <a:cubicBezTo>
                    <a:pt x="29952" y="55357"/>
                    <a:pt x="28889" y="58049"/>
                    <a:pt x="24458" y="69175"/>
                  </a:cubicBezTo>
                  <a:lnTo>
                    <a:pt x="13293" y="98067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F3336083-748C-B04F-32B1-3660B710167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769431" y="7293102"/>
              <a:ext cx="393915" cy="10253"/>
            </a:xfrm>
            <a:custGeom>
              <a:avLst/>
              <a:gdLst>
                <a:gd name="connsiteX0" fmla="*/ 0 w 393915"/>
                <a:gd name="connsiteY0" fmla="*/ 0 h 10253"/>
                <a:gd name="connsiteX1" fmla="*/ 393915 w 393915"/>
                <a:gd name="connsiteY1" fmla="*/ 0 h 10253"/>
                <a:gd name="connsiteX2" fmla="*/ 393915 w 393915"/>
                <a:gd name="connsiteY2" fmla="*/ 10254 h 10253"/>
                <a:gd name="connsiteX3" fmla="*/ 0 w 393915"/>
                <a:gd name="connsiteY3" fmla="*/ 10254 h 1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915" h="10253">
                  <a:moveTo>
                    <a:pt x="0" y="0"/>
                  </a:moveTo>
                  <a:lnTo>
                    <a:pt x="393915" y="0"/>
                  </a:lnTo>
                  <a:lnTo>
                    <a:pt x="393915" y="10254"/>
                  </a:lnTo>
                  <a:lnTo>
                    <a:pt x="0" y="10254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BA370535-AC37-4DE2-46A9-F86070B2695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782089" y="7367433"/>
              <a:ext cx="101016" cy="170736"/>
            </a:xfrm>
            <a:custGeom>
              <a:avLst/>
              <a:gdLst>
                <a:gd name="connsiteX0" fmla="*/ 19841 w 101016"/>
                <a:gd name="connsiteY0" fmla="*/ 151093 h 170736"/>
                <a:gd name="connsiteX1" fmla="*/ 46678 w 101016"/>
                <a:gd name="connsiteY1" fmla="*/ 124688 h 170736"/>
                <a:gd name="connsiteX2" fmla="*/ 101363 w 101016"/>
                <a:gd name="connsiteY2" fmla="*/ 49831 h 170736"/>
                <a:gd name="connsiteX3" fmla="*/ 47690 w 101016"/>
                <a:gd name="connsiteY3" fmla="*/ 97 h 170736"/>
                <a:gd name="connsiteX4" fmla="*/ 347 w 101016"/>
                <a:gd name="connsiteY4" fmla="*/ 46498 h 170736"/>
                <a:gd name="connsiteX5" fmla="*/ 13765 w 101016"/>
                <a:gd name="connsiteY5" fmla="*/ 60854 h 170736"/>
                <a:gd name="connsiteX6" fmla="*/ 26930 w 101016"/>
                <a:gd name="connsiteY6" fmla="*/ 47267 h 170736"/>
                <a:gd name="connsiteX7" fmla="*/ 13512 w 101016"/>
                <a:gd name="connsiteY7" fmla="*/ 33937 h 170736"/>
                <a:gd name="connsiteX8" fmla="*/ 10221 w 101016"/>
                <a:gd name="connsiteY8" fmla="*/ 34193 h 170736"/>
                <a:gd name="connsiteX9" fmla="*/ 44399 w 101016"/>
                <a:gd name="connsiteY9" fmla="*/ 8044 h 170736"/>
                <a:gd name="connsiteX10" fmla="*/ 78325 w 101016"/>
                <a:gd name="connsiteY10" fmla="*/ 49831 h 170736"/>
                <a:gd name="connsiteX11" fmla="*/ 51741 w 101016"/>
                <a:gd name="connsiteY11" fmla="*/ 106487 h 170736"/>
                <a:gd name="connsiteX12" fmla="*/ 3132 w 101016"/>
                <a:gd name="connsiteY12" fmla="*/ 161348 h 170736"/>
                <a:gd name="connsiteX13" fmla="*/ 347 w 101016"/>
                <a:gd name="connsiteY13" fmla="*/ 170833 h 170736"/>
                <a:gd name="connsiteX14" fmla="*/ 94275 w 101016"/>
                <a:gd name="connsiteY14" fmla="*/ 170833 h 170736"/>
                <a:gd name="connsiteX15" fmla="*/ 101363 w 101016"/>
                <a:gd name="connsiteY15" fmla="*/ 126226 h 170736"/>
                <a:gd name="connsiteX16" fmla="*/ 95034 w 101016"/>
                <a:gd name="connsiteY16" fmla="*/ 126226 h 170736"/>
                <a:gd name="connsiteX17" fmla="*/ 89464 w 101016"/>
                <a:gd name="connsiteY17" fmla="*/ 149042 h 170736"/>
                <a:gd name="connsiteX18" fmla="*/ 65413 w 101016"/>
                <a:gd name="connsiteY18" fmla="*/ 151093 h 170736"/>
                <a:gd name="connsiteX19" fmla="*/ 19841 w 101016"/>
                <a:gd name="connsiteY19" fmla="*/ 151093 h 17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016" h="170736">
                  <a:moveTo>
                    <a:pt x="19841" y="151093"/>
                  </a:moveTo>
                  <a:lnTo>
                    <a:pt x="46678" y="124688"/>
                  </a:lnTo>
                  <a:cubicBezTo>
                    <a:pt x="86173" y="89310"/>
                    <a:pt x="101363" y="75467"/>
                    <a:pt x="101363" y="49831"/>
                  </a:cubicBezTo>
                  <a:cubicBezTo>
                    <a:pt x="101363" y="20606"/>
                    <a:pt x="78578" y="97"/>
                    <a:pt x="47690" y="97"/>
                  </a:cubicBezTo>
                  <a:cubicBezTo>
                    <a:pt x="19082" y="97"/>
                    <a:pt x="347" y="23682"/>
                    <a:pt x="347" y="46498"/>
                  </a:cubicBezTo>
                  <a:cubicBezTo>
                    <a:pt x="347" y="60854"/>
                    <a:pt x="13006" y="60854"/>
                    <a:pt x="13765" y="60854"/>
                  </a:cubicBezTo>
                  <a:cubicBezTo>
                    <a:pt x="18069" y="60854"/>
                    <a:pt x="26930" y="57778"/>
                    <a:pt x="26930" y="47267"/>
                  </a:cubicBezTo>
                  <a:cubicBezTo>
                    <a:pt x="26930" y="40602"/>
                    <a:pt x="22373" y="33937"/>
                    <a:pt x="13512" y="33937"/>
                  </a:cubicBezTo>
                  <a:cubicBezTo>
                    <a:pt x="11487" y="33937"/>
                    <a:pt x="10980" y="33937"/>
                    <a:pt x="10221" y="34193"/>
                  </a:cubicBezTo>
                  <a:cubicBezTo>
                    <a:pt x="16044" y="17530"/>
                    <a:pt x="29715" y="8044"/>
                    <a:pt x="44399" y="8044"/>
                  </a:cubicBezTo>
                  <a:cubicBezTo>
                    <a:pt x="67438" y="8044"/>
                    <a:pt x="78325" y="28809"/>
                    <a:pt x="78325" y="49831"/>
                  </a:cubicBezTo>
                  <a:cubicBezTo>
                    <a:pt x="78325" y="70340"/>
                    <a:pt x="65666" y="90592"/>
                    <a:pt x="51741" y="106487"/>
                  </a:cubicBezTo>
                  <a:lnTo>
                    <a:pt x="3132" y="161348"/>
                  </a:lnTo>
                  <a:cubicBezTo>
                    <a:pt x="347" y="164168"/>
                    <a:pt x="347" y="164680"/>
                    <a:pt x="347" y="170833"/>
                  </a:cubicBezTo>
                  <a:lnTo>
                    <a:pt x="94275" y="170833"/>
                  </a:lnTo>
                  <a:lnTo>
                    <a:pt x="101363" y="126226"/>
                  </a:lnTo>
                  <a:lnTo>
                    <a:pt x="95034" y="126226"/>
                  </a:lnTo>
                  <a:cubicBezTo>
                    <a:pt x="93768" y="133917"/>
                    <a:pt x="91996" y="145197"/>
                    <a:pt x="89464" y="149042"/>
                  </a:cubicBezTo>
                  <a:cubicBezTo>
                    <a:pt x="87692" y="151093"/>
                    <a:pt x="70983" y="151093"/>
                    <a:pt x="65413" y="151093"/>
                  </a:cubicBezTo>
                  <a:lnTo>
                    <a:pt x="19841" y="151093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FEEFDEE1-7F20-1283-0BD5-949F0CDD1F5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905639" y="7427678"/>
              <a:ext cx="133929" cy="113311"/>
            </a:xfrm>
            <a:custGeom>
              <a:avLst/>
              <a:gdLst>
                <a:gd name="connsiteX0" fmla="*/ 121876 w 133929"/>
                <a:gd name="connsiteY0" fmla="*/ 14966 h 113311"/>
                <a:gd name="connsiteX1" fmla="*/ 134281 w 133929"/>
                <a:gd name="connsiteY1" fmla="*/ 6250 h 113311"/>
                <a:gd name="connsiteX2" fmla="*/ 124407 w 133929"/>
                <a:gd name="connsiteY2" fmla="*/ 97 h 113311"/>
                <a:gd name="connsiteX3" fmla="*/ 66684 w 133929"/>
                <a:gd name="connsiteY3" fmla="*/ 97 h 113311"/>
                <a:gd name="connsiteX4" fmla="*/ 352 w 133929"/>
                <a:gd name="connsiteY4" fmla="*/ 72903 h 113311"/>
                <a:gd name="connsiteX5" fmla="*/ 38328 w 133929"/>
                <a:gd name="connsiteY5" fmla="*/ 113408 h 113311"/>
                <a:gd name="connsiteX6" fmla="*/ 101875 w 133929"/>
                <a:gd name="connsiteY6" fmla="*/ 42909 h 113311"/>
                <a:gd name="connsiteX7" fmla="*/ 94026 w 133929"/>
                <a:gd name="connsiteY7" fmla="*/ 14966 h 113311"/>
                <a:gd name="connsiteX8" fmla="*/ 121876 w 133929"/>
                <a:gd name="connsiteY8" fmla="*/ 14966 h 113311"/>
                <a:gd name="connsiteX9" fmla="*/ 38581 w 133929"/>
                <a:gd name="connsiteY9" fmla="*/ 107768 h 113311"/>
                <a:gd name="connsiteX10" fmla="*/ 16049 w 133929"/>
                <a:gd name="connsiteY10" fmla="*/ 80081 h 113311"/>
                <a:gd name="connsiteX11" fmla="*/ 27948 w 133929"/>
                <a:gd name="connsiteY11" fmla="*/ 36244 h 113311"/>
                <a:gd name="connsiteX12" fmla="*/ 62380 w 133929"/>
                <a:gd name="connsiteY12" fmla="*/ 14966 h 113311"/>
                <a:gd name="connsiteX13" fmla="*/ 85672 w 133929"/>
                <a:gd name="connsiteY13" fmla="*/ 39833 h 113311"/>
                <a:gd name="connsiteX14" fmla="*/ 72000 w 133929"/>
                <a:gd name="connsiteY14" fmla="*/ 85978 h 113311"/>
                <a:gd name="connsiteX15" fmla="*/ 38581 w 133929"/>
                <a:gd name="connsiteY15" fmla="*/ 107768 h 1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929" h="113311">
                  <a:moveTo>
                    <a:pt x="121876" y="14966"/>
                  </a:moveTo>
                  <a:cubicBezTo>
                    <a:pt x="125167" y="14966"/>
                    <a:pt x="134281" y="14966"/>
                    <a:pt x="134281" y="6250"/>
                  </a:cubicBezTo>
                  <a:cubicBezTo>
                    <a:pt x="134281" y="97"/>
                    <a:pt x="128964" y="97"/>
                    <a:pt x="124407" y="97"/>
                  </a:cubicBezTo>
                  <a:lnTo>
                    <a:pt x="66684" y="97"/>
                  </a:lnTo>
                  <a:cubicBezTo>
                    <a:pt x="28454" y="97"/>
                    <a:pt x="352" y="42397"/>
                    <a:pt x="352" y="72903"/>
                  </a:cubicBezTo>
                  <a:cubicBezTo>
                    <a:pt x="352" y="95463"/>
                    <a:pt x="15289" y="113408"/>
                    <a:pt x="38328" y="113408"/>
                  </a:cubicBezTo>
                  <a:cubicBezTo>
                    <a:pt x="68203" y="113408"/>
                    <a:pt x="101875" y="82389"/>
                    <a:pt x="101875" y="42909"/>
                  </a:cubicBezTo>
                  <a:cubicBezTo>
                    <a:pt x="101875" y="38551"/>
                    <a:pt x="101875" y="26246"/>
                    <a:pt x="94026" y="14966"/>
                  </a:cubicBezTo>
                  <a:lnTo>
                    <a:pt x="121876" y="14966"/>
                  </a:lnTo>
                  <a:close/>
                  <a:moveTo>
                    <a:pt x="38581" y="107768"/>
                  </a:moveTo>
                  <a:cubicBezTo>
                    <a:pt x="26176" y="107768"/>
                    <a:pt x="16049" y="98539"/>
                    <a:pt x="16049" y="80081"/>
                  </a:cubicBezTo>
                  <a:cubicBezTo>
                    <a:pt x="16049" y="72391"/>
                    <a:pt x="19087" y="51369"/>
                    <a:pt x="27948" y="36244"/>
                  </a:cubicBezTo>
                  <a:cubicBezTo>
                    <a:pt x="38581" y="18555"/>
                    <a:pt x="53772" y="14966"/>
                    <a:pt x="62380" y="14966"/>
                  </a:cubicBezTo>
                  <a:cubicBezTo>
                    <a:pt x="83646" y="14966"/>
                    <a:pt x="85672" y="31886"/>
                    <a:pt x="85672" y="39833"/>
                  </a:cubicBezTo>
                  <a:cubicBezTo>
                    <a:pt x="85672" y="51882"/>
                    <a:pt x="80608" y="72903"/>
                    <a:pt x="72000" y="85978"/>
                  </a:cubicBezTo>
                  <a:cubicBezTo>
                    <a:pt x="62126" y="101103"/>
                    <a:pt x="48455" y="107768"/>
                    <a:pt x="38581" y="107768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FBB17B71-A1A8-1BA4-8243-DCA805B614B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060934" y="7344954"/>
              <a:ext cx="78332" cy="119156"/>
            </a:xfrm>
            <a:custGeom>
              <a:avLst/>
              <a:gdLst>
                <a:gd name="connsiteX0" fmla="*/ 78690 w 78332"/>
                <a:gd name="connsiteY0" fmla="*/ 86590 h 119156"/>
                <a:gd name="connsiteX1" fmla="*/ 72665 w 78332"/>
                <a:gd name="connsiteY1" fmla="*/ 86590 h 119156"/>
                <a:gd name="connsiteX2" fmla="*/ 68057 w 78332"/>
                <a:gd name="connsiteY2" fmla="*/ 102920 h 119156"/>
                <a:gd name="connsiteX3" fmla="*/ 50512 w 78332"/>
                <a:gd name="connsiteY3" fmla="*/ 103997 h 119156"/>
                <a:gd name="connsiteX4" fmla="*/ 17903 w 78332"/>
                <a:gd name="connsiteY4" fmla="*/ 103997 h 119156"/>
                <a:gd name="connsiteX5" fmla="*/ 53347 w 78332"/>
                <a:gd name="connsiteY5" fmla="*/ 73849 h 119156"/>
                <a:gd name="connsiteX6" fmla="*/ 78690 w 78332"/>
                <a:gd name="connsiteY6" fmla="*/ 35087 h 119156"/>
                <a:gd name="connsiteX7" fmla="*/ 37220 w 78332"/>
                <a:gd name="connsiteY7" fmla="*/ 94 h 119156"/>
                <a:gd name="connsiteX8" fmla="*/ 358 w 78332"/>
                <a:gd name="connsiteY8" fmla="*/ 32216 h 119156"/>
                <a:gd name="connsiteX9" fmla="*/ 9751 w 78332"/>
                <a:gd name="connsiteY9" fmla="*/ 42265 h 119156"/>
                <a:gd name="connsiteX10" fmla="*/ 19143 w 78332"/>
                <a:gd name="connsiteY10" fmla="*/ 32754 h 119156"/>
                <a:gd name="connsiteX11" fmla="*/ 8687 w 78332"/>
                <a:gd name="connsiteY11" fmla="*/ 23243 h 119156"/>
                <a:gd name="connsiteX12" fmla="*/ 34562 w 78332"/>
                <a:gd name="connsiteY12" fmla="*/ 6554 h 119156"/>
                <a:gd name="connsiteX13" fmla="*/ 61500 w 78332"/>
                <a:gd name="connsiteY13" fmla="*/ 35087 h 119156"/>
                <a:gd name="connsiteX14" fmla="*/ 44841 w 78332"/>
                <a:gd name="connsiteY14" fmla="*/ 69542 h 119156"/>
                <a:gd name="connsiteX15" fmla="*/ 2130 w 78332"/>
                <a:gd name="connsiteY15" fmla="*/ 112252 h 119156"/>
                <a:gd name="connsiteX16" fmla="*/ 358 w 78332"/>
                <a:gd name="connsiteY16" fmla="*/ 119250 h 119156"/>
                <a:gd name="connsiteX17" fmla="*/ 73373 w 78332"/>
                <a:gd name="connsiteY17" fmla="*/ 119250 h 119156"/>
                <a:gd name="connsiteX18" fmla="*/ 78690 w 78332"/>
                <a:gd name="connsiteY18" fmla="*/ 86590 h 11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32" h="119156">
                  <a:moveTo>
                    <a:pt x="78690" y="86590"/>
                  </a:moveTo>
                  <a:lnTo>
                    <a:pt x="72665" y="86590"/>
                  </a:lnTo>
                  <a:cubicBezTo>
                    <a:pt x="72133" y="90538"/>
                    <a:pt x="70361" y="101126"/>
                    <a:pt x="68057" y="102920"/>
                  </a:cubicBezTo>
                  <a:cubicBezTo>
                    <a:pt x="66639" y="103997"/>
                    <a:pt x="52993" y="103997"/>
                    <a:pt x="50512" y="103997"/>
                  </a:cubicBezTo>
                  <a:lnTo>
                    <a:pt x="17903" y="103997"/>
                  </a:lnTo>
                  <a:cubicBezTo>
                    <a:pt x="36511" y="87308"/>
                    <a:pt x="42714" y="82283"/>
                    <a:pt x="53347" y="73849"/>
                  </a:cubicBezTo>
                  <a:cubicBezTo>
                    <a:pt x="66462" y="63261"/>
                    <a:pt x="78690" y="52135"/>
                    <a:pt x="78690" y="35087"/>
                  </a:cubicBezTo>
                  <a:cubicBezTo>
                    <a:pt x="78690" y="13374"/>
                    <a:pt x="59905" y="94"/>
                    <a:pt x="37220" y="94"/>
                  </a:cubicBezTo>
                  <a:cubicBezTo>
                    <a:pt x="15245" y="94"/>
                    <a:pt x="358" y="15706"/>
                    <a:pt x="358" y="32216"/>
                  </a:cubicBezTo>
                  <a:cubicBezTo>
                    <a:pt x="358" y="41368"/>
                    <a:pt x="7978" y="42265"/>
                    <a:pt x="9751" y="42265"/>
                  </a:cubicBezTo>
                  <a:cubicBezTo>
                    <a:pt x="14004" y="42265"/>
                    <a:pt x="19143" y="39215"/>
                    <a:pt x="19143" y="32754"/>
                  </a:cubicBezTo>
                  <a:cubicBezTo>
                    <a:pt x="19143" y="29524"/>
                    <a:pt x="17903" y="23243"/>
                    <a:pt x="8687" y="23243"/>
                  </a:cubicBezTo>
                  <a:cubicBezTo>
                    <a:pt x="14181" y="10502"/>
                    <a:pt x="26232" y="6554"/>
                    <a:pt x="34562" y="6554"/>
                  </a:cubicBezTo>
                  <a:cubicBezTo>
                    <a:pt x="52284" y="6554"/>
                    <a:pt x="61500" y="20552"/>
                    <a:pt x="61500" y="35087"/>
                  </a:cubicBezTo>
                  <a:cubicBezTo>
                    <a:pt x="61500" y="50700"/>
                    <a:pt x="50512" y="63082"/>
                    <a:pt x="44841" y="69542"/>
                  </a:cubicBezTo>
                  <a:lnTo>
                    <a:pt x="2130" y="112252"/>
                  </a:lnTo>
                  <a:cubicBezTo>
                    <a:pt x="358" y="113867"/>
                    <a:pt x="358" y="114226"/>
                    <a:pt x="358" y="119250"/>
                  </a:cubicBezTo>
                  <a:lnTo>
                    <a:pt x="73373" y="119250"/>
                  </a:lnTo>
                  <a:lnTo>
                    <a:pt x="78690" y="86590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8A919E23-650C-AE92-C92A-1D045762942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202588" y="6990593"/>
              <a:ext cx="124561" cy="615008"/>
            </a:xfrm>
            <a:custGeom>
              <a:avLst/>
              <a:gdLst>
                <a:gd name="connsiteX0" fmla="*/ 124925 w 124561"/>
                <a:gd name="connsiteY0" fmla="*/ 307709 h 615008"/>
                <a:gd name="connsiteX1" fmla="*/ 37833 w 124561"/>
                <a:gd name="connsiteY1" fmla="*/ 28789 h 615008"/>
                <a:gd name="connsiteX2" fmla="*/ 12769 w 124561"/>
                <a:gd name="connsiteY2" fmla="*/ 3152 h 615008"/>
                <a:gd name="connsiteX3" fmla="*/ 5680 w 124561"/>
                <a:gd name="connsiteY3" fmla="*/ 76 h 615008"/>
                <a:gd name="connsiteX4" fmla="*/ 364 w 124561"/>
                <a:gd name="connsiteY4" fmla="*/ 2640 h 615008"/>
                <a:gd name="connsiteX5" fmla="*/ 1883 w 124561"/>
                <a:gd name="connsiteY5" fmla="*/ 5203 h 615008"/>
                <a:gd name="connsiteX6" fmla="*/ 44669 w 124561"/>
                <a:gd name="connsiteY6" fmla="*/ 59295 h 615008"/>
                <a:gd name="connsiteX7" fmla="*/ 103912 w 124561"/>
                <a:gd name="connsiteY7" fmla="*/ 307452 h 615008"/>
                <a:gd name="connsiteX8" fmla="*/ 53024 w 124561"/>
                <a:gd name="connsiteY8" fmla="*/ 541766 h 615008"/>
                <a:gd name="connsiteX9" fmla="*/ 1376 w 124561"/>
                <a:gd name="connsiteY9" fmla="*/ 610214 h 615008"/>
                <a:gd name="connsiteX10" fmla="*/ 364 w 124561"/>
                <a:gd name="connsiteY10" fmla="*/ 612521 h 615008"/>
                <a:gd name="connsiteX11" fmla="*/ 5680 w 124561"/>
                <a:gd name="connsiteY11" fmla="*/ 615085 h 615008"/>
                <a:gd name="connsiteX12" fmla="*/ 13529 w 124561"/>
                <a:gd name="connsiteY12" fmla="*/ 611240 h 615008"/>
                <a:gd name="connsiteX13" fmla="*/ 124925 w 124561"/>
                <a:gd name="connsiteY13" fmla="*/ 307709 h 61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61" h="615008">
                  <a:moveTo>
                    <a:pt x="124925" y="307709"/>
                  </a:moveTo>
                  <a:cubicBezTo>
                    <a:pt x="124925" y="206959"/>
                    <a:pt x="102140" y="105440"/>
                    <a:pt x="37833" y="28789"/>
                  </a:cubicBezTo>
                  <a:cubicBezTo>
                    <a:pt x="32770" y="22892"/>
                    <a:pt x="23149" y="12381"/>
                    <a:pt x="12769" y="3152"/>
                  </a:cubicBezTo>
                  <a:cubicBezTo>
                    <a:pt x="9731" y="76"/>
                    <a:pt x="9225" y="76"/>
                    <a:pt x="5680" y="76"/>
                  </a:cubicBezTo>
                  <a:cubicBezTo>
                    <a:pt x="2642" y="76"/>
                    <a:pt x="364" y="76"/>
                    <a:pt x="364" y="2640"/>
                  </a:cubicBezTo>
                  <a:cubicBezTo>
                    <a:pt x="364" y="3665"/>
                    <a:pt x="1376" y="4691"/>
                    <a:pt x="1883" y="5203"/>
                  </a:cubicBezTo>
                  <a:cubicBezTo>
                    <a:pt x="10744" y="14432"/>
                    <a:pt x="27706" y="31608"/>
                    <a:pt x="44669" y="59295"/>
                  </a:cubicBezTo>
                  <a:cubicBezTo>
                    <a:pt x="85430" y="125436"/>
                    <a:pt x="103912" y="208754"/>
                    <a:pt x="103912" y="307452"/>
                  </a:cubicBezTo>
                  <a:cubicBezTo>
                    <a:pt x="103912" y="376413"/>
                    <a:pt x="94798" y="465370"/>
                    <a:pt x="53024" y="541766"/>
                  </a:cubicBezTo>
                  <a:cubicBezTo>
                    <a:pt x="33023" y="578169"/>
                    <a:pt x="12010" y="599447"/>
                    <a:pt x="1376" y="610214"/>
                  </a:cubicBezTo>
                  <a:cubicBezTo>
                    <a:pt x="870" y="610983"/>
                    <a:pt x="364" y="611752"/>
                    <a:pt x="364" y="612521"/>
                  </a:cubicBezTo>
                  <a:cubicBezTo>
                    <a:pt x="364" y="615085"/>
                    <a:pt x="2642" y="615085"/>
                    <a:pt x="5680" y="615085"/>
                  </a:cubicBezTo>
                  <a:cubicBezTo>
                    <a:pt x="9225" y="615085"/>
                    <a:pt x="9731" y="615085"/>
                    <a:pt x="13529" y="611240"/>
                  </a:cubicBezTo>
                  <a:cubicBezTo>
                    <a:pt x="98342" y="533050"/>
                    <a:pt x="124925" y="415637"/>
                    <a:pt x="124925" y="307709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6F05A3A0-DBFB-5675-CDD2-15ED452DDDF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394524" y="7170049"/>
              <a:ext cx="58736" cy="256360"/>
            </a:xfrm>
            <a:custGeom>
              <a:avLst/>
              <a:gdLst>
                <a:gd name="connsiteX0" fmla="*/ 59107 w 58736"/>
                <a:gd name="connsiteY0" fmla="*/ 128270 h 256360"/>
                <a:gd name="connsiteX1" fmla="*/ 42398 w 58736"/>
                <a:gd name="connsiteY1" fmla="*/ 48286 h 256360"/>
                <a:gd name="connsiteX2" fmla="*/ 2903 w 58736"/>
                <a:gd name="connsiteY2" fmla="*/ 90 h 256360"/>
                <a:gd name="connsiteX3" fmla="*/ 371 w 58736"/>
                <a:gd name="connsiteY3" fmla="*/ 2654 h 256360"/>
                <a:gd name="connsiteX4" fmla="*/ 5181 w 58736"/>
                <a:gd name="connsiteY4" fmla="*/ 8550 h 256360"/>
                <a:gd name="connsiteX5" fmla="*/ 44423 w 58736"/>
                <a:gd name="connsiteY5" fmla="*/ 128270 h 256360"/>
                <a:gd name="connsiteX6" fmla="*/ 3662 w 58736"/>
                <a:gd name="connsiteY6" fmla="*/ 249529 h 256360"/>
                <a:gd name="connsiteX7" fmla="*/ 371 w 58736"/>
                <a:gd name="connsiteY7" fmla="*/ 253887 h 256360"/>
                <a:gd name="connsiteX8" fmla="*/ 2903 w 58736"/>
                <a:gd name="connsiteY8" fmla="*/ 256451 h 256360"/>
                <a:gd name="connsiteX9" fmla="*/ 43157 w 58736"/>
                <a:gd name="connsiteY9" fmla="*/ 206460 h 256360"/>
                <a:gd name="connsiteX10" fmla="*/ 59107 w 58736"/>
                <a:gd name="connsiteY10" fmla="*/ 128270 h 2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36" h="256360">
                  <a:moveTo>
                    <a:pt x="59107" y="128270"/>
                  </a:moveTo>
                  <a:cubicBezTo>
                    <a:pt x="59107" y="108274"/>
                    <a:pt x="56322" y="77255"/>
                    <a:pt x="42398" y="48286"/>
                  </a:cubicBezTo>
                  <a:cubicBezTo>
                    <a:pt x="27207" y="16754"/>
                    <a:pt x="5434" y="90"/>
                    <a:pt x="2903" y="90"/>
                  </a:cubicBezTo>
                  <a:cubicBezTo>
                    <a:pt x="1384" y="90"/>
                    <a:pt x="371" y="1116"/>
                    <a:pt x="371" y="2654"/>
                  </a:cubicBezTo>
                  <a:cubicBezTo>
                    <a:pt x="371" y="3423"/>
                    <a:pt x="371" y="3936"/>
                    <a:pt x="5181" y="8550"/>
                  </a:cubicBezTo>
                  <a:cubicBezTo>
                    <a:pt x="29992" y="33930"/>
                    <a:pt x="44423" y="74691"/>
                    <a:pt x="44423" y="128270"/>
                  </a:cubicBezTo>
                  <a:cubicBezTo>
                    <a:pt x="44423" y="172108"/>
                    <a:pt x="35056" y="217228"/>
                    <a:pt x="3662" y="249529"/>
                  </a:cubicBezTo>
                  <a:cubicBezTo>
                    <a:pt x="371" y="252605"/>
                    <a:pt x="371" y="253118"/>
                    <a:pt x="371" y="253887"/>
                  </a:cubicBezTo>
                  <a:cubicBezTo>
                    <a:pt x="371" y="255425"/>
                    <a:pt x="1384" y="256451"/>
                    <a:pt x="2903" y="256451"/>
                  </a:cubicBezTo>
                  <a:cubicBezTo>
                    <a:pt x="5434" y="256451"/>
                    <a:pt x="28220" y="239018"/>
                    <a:pt x="43157" y="206460"/>
                  </a:cubicBezTo>
                  <a:cubicBezTo>
                    <a:pt x="56069" y="178261"/>
                    <a:pt x="59107" y="149805"/>
                    <a:pt x="59107" y="128270"/>
                  </a:cubicBez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A662968D-163C-422D-DCF5-324EFE526E1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563052" y="7268235"/>
              <a:ext cx="168361" cy="59988"/>
            </a:xfrm>
            <a:custGeom>
              <a:avLst/>
              <a:gdLst>
                <a:gd name="connsiteX0" fmla="*/ 160131 w 168361"/>
                <a:gd name="connsiteY0" fmla="*/ 10345 h 59988"/>
                <a:gd name="connsiteX1" fmla="*/ 168739 w 168361"/>
                <a:gd name="connsiteY1" fmla="*/ 5217 h 59988"/>
                <a:gd name="connsiteX2" fmla="*/ 160384 w 168361"/>
                <a:gd name="connsiteY2" fmla="*/ 90 h 59988"/>
                <a:gd name="connsiteX3" fmla="*/ 8732 w 168361"/>
                <a:gd name="connsiteY3" fmla="*/ 90 h 59988"/>
                <a:gd name="connsiteX4" fmla="*/ 377 w 168361"/>
                <a:gd name="connsiteY4" fmla="*/ 5217 h 59988"/>
                <a:gd name="connsiteX5" fmla="*/ 8985 w 168361"/>
                <a:gd name="connsiteY5" fmla="*/ 10345 h 59988"/>
                <a:gd name="connsiteX6" fmla="*/ 160131 w 168361"/>
                <a:gd name="connsiteY6" fmla="*/ 10345 h 59988"/>
                <a:gd name="connsiteX7" fmla="*/ 160384 w 168361"/>
                <a:gd name="connsiteY7" fmla="*/ 60079 h 59988"/>
                <a:gd name="connsiteX8" fmla="*/ 168739 w 168361"/>
                <a:gd name="connsiteY8" fmla="*/ 54951 h 59988"/>
                <a:gd name="connsiteX9" fmla="*/ 160131 w 168361"/>
                <a:gd name="connsiteY9" fmla="*/ 49824 h 59988"/>
                <a:gd name="connsiteX10" fmla="*/ 8985 w 168361"/>
                <a:gd name="connsiteY10" fmla="*/ 49824 h 59988"/>
                <a:gd name="connsiteX11" fmla="*/ 377 w 168361"/>
                <a:gd name="connsiteY11" fmla="*/ 54951 h 59988"/>
                <a:gd name="connsiteX12" fmla="*/ 8732 w 168361"/>
                <a:gd name="connsiteY12" fmla="*/ 60079 h 59988"/>
                <a:gd name="connsiteX13" fmla="*/ 160384 w 168361"/>
                <a:gd name="connsiteY13" fmla="*/ 60079 h 5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361" h="59988">
                  <a:moveTo>
                    <a:pt x="160131" y="10345"/>
                  </a:moveTo>
                  <a:cubicBezTo>
                    <a:pt x="163928" y="10345"/>
                    <a:pt x="168739" y="10345"/>
                    <a:pt x="168739" y="5217"/>
                  </a:cubicBezTo>
                  <a:cubicBezTo>
                    <a:pt x="168739" y="90"/>
                    <a:pt x="163928" y="90"/>
                    <a:pt x="160384" y="90"/>
                  </a:cubicBezTo>
                  <a:lnTo>
                    <a:pt x="8732" y="90"/>
                  </a:lnTo>
                  <a:cubicBezTo>
                    <a:pt x="5188" y="90"/>
                    <a:pt x="377" y="90"/>
                    <a:pt x="377" y="5217"/>
                  </a:cubicBezTo>
                  <a:cubicBezTo>
                    <a:pt x="377" y="10345"/>
                    <a:pt x="5188" y="10345"/>
                    <a:pt x="8985" y="10345"/>
                  </a:cubicBezTo>
                  <a:lnTo>
                    <a:pt x="160131" y="10345"/>
                  </a:lnTo>
                  <a:close/>
                  <a:moveTo>
                    <a:pt x="160384" y="60079"/>
                  </a:moveTo>
                  <a:cubicBezTo>
                    <a:pt x="163928" y="60079"/>
                    <a:pt x="168739" y="60079"/>
                    <a:pt x="168739" y="54951"/>
                  </a:cubicBezTo>
                  <a:cubicBezTo>
                    <a:pt x="168739" y="49824"/>
                    <a:pt x="163928" y="49824"/>
                    <a:pt x="160131" y="49824"/>
                  </a:cubicBezTo>
                  <a:lnTo>
                    <a:pt x="8985" y="49824"/>
                  </a:lnTo>
                  <a:cubicBezTo>
                    <a:pt x="5188" y="49824"/>
                    <a:pt x="377" y="49824"/>
                    <a:pt x="377" y="54951"/>
                  </a:cubicBezTo>
                  <a:cubicBezTo>
                    <a:pt x="377" y="60079"/>
                    <a:pt x="5188" y="60079"/>
                    <a:pt x="8732" y="60079"/>
                  </a:cubicBezTo>
                  <a:lnTo>
                    <a:pt x="160384" y="60079"/>
                  </a:lnTo>
                  <a:close/>
                </a:path>
              </a:pathLst>
            </a:custGeom>
            <a:solidFill>
              <a:srgbClr val="000000"/>
            </a:solidFill>
            <a:ln w="251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</p:grpSp>
      <p:grpSp>
        <p:nvGrpSpPr>
          <p:cNvPr id="674" name="Group 673" descr="\documentclass{article}&#10;\usepackage{amsmath}&#10;\usepackage{amssymb}&#10;\pagestyle{empty}&#10;\begin{document}&#10;$$n\log(\sqrt{2\pi}) + n\log \sigma^2 +\sum_i  \frac{1}{2  \sigma^2} w_i^2$$&#10;&#10;\end{document}" title="IguanaTex Vector Display">
            <a:extLst>
              <a:ext uri="{FF2B5EF4-FFF2-40B4-BE49-F238E27FC236}">
                <a16:creationId xmlns:a16="http://schemas.microsoft.com/office/drawing/2014/main" id="{AA84191E-22A0-B5CB-BBDE-EFFC5D660A5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340100" y="5803900"/>
            <a:ext cx="3794533" cy="619353"/>
            <a:chOff x="7376286" y="7365754"/>
            <a:chExt cx="3794533" cy="619353"/>
          </a:xfrm>
        </p:grpSpPr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8D5451F7-326D-FEAC-DD5A-618A0CB28F8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376286" y="7586257"/>
              <a:ext cx="137333" cy="110923"/>
            </a:xfrm>
            <a:custGeom>
              <a:avLst/>
              <a:gdLst>
                <a:gd name="connsiteX0" fmla="*/ 15108 w 137333"/>
                <a:gd name="connsiteY0" fmla="*/ 93860 h 110923"/>
                <a:gd name="connsiteX1" fmla="*/ 12828 w 137333"/>
                <a:gd name="connsiteY1" fmla="*/ 104389 h 110923"/>
                <a:gd name="connsiteX2" fmla="*/ 20176 w 137333"/>
                <a:gd name="connsiteY2" fmla="*/ 111001 h 110923"/>
                <a:gd name="connsiteX3" fmla="*/ 29551 w 137333"/>
                <a:gd name="connsiteY3" fmla="*/ 104144 h 110923"/>
                <a:gd name="connsiteX4" fmla="*/ 34365 w 137333"/>
                <a:gd name="connsiteY4" fmla="*/ 86024 h 110923"/>
                <a:gd name="connsiteX5" fmla="*/ 39940 w 137333"/>
                <a:gd name="connsiteY5" fmla="*/ 63987 h 110923"/>
                <a:gd name="connsiteX6" fmla="*/ 44247 w 137333"/>
                <a:gd name="connsiteY6" fmla="*/ 47581 h 110923"/>
                <a:gd name="connsiteX7" fmla="*/ 47541 w 137333"/>
                <a:gd name="connsiteY7" fmla="*/ 35337 h 110923"/>
                <a:gd name="connsiteX8" fmla="*/ 88842 w 137333"/>
                <a:gd name="connsiteY8" fmla="*/ 5464 h 110923"/>
                <a:gd name="connsiteX9" fmla="*/ 102525 w 137333"/>
                <a:gd name="connsiteY9" fmla="*/ 22604 h 110923"/>
                <a:gd name="connsiteX10" fmla="*/ 86055 w 137333"/>
                <a:gd name="connsiteY10" fmla="*/ 79658 h 110923"/>
                <a:gd name="connsiteX11" fmla="*/ 83521 w 137333"/>
                <a:gd name="connsiteY11" fmla="*/ 90922 h 110923"/>
                <a:gd name="connsiteX12" fmla="*/ 104299 w 137333"/>
                <a:gd name="connsiteY12" fmla="*/ 111001 h 110923"/>
                <a:gd name="connsiteX13" fmla="*/ 137492 w 137333"/>
                <a:gd name="connsiteY13" fmla="*/ 73291 h 110923"/>
                <a:gd name="connsiteX14" fmla="*/ 134451 w 137333"/>
                <a:gd name="connsiteY14" fmla="*/ 70843 h 110923"/>
                <a:gd name="connsiteX15" fmla="*/ 130651 w 137333"/>
                <a:gd name="connsiteY15" fmla="*/ 75250 h 110923"/>
                <a:gd name="connsiteX16" fmla="*/ 104806 w 137333"/>
                <a:gd name="connsiteY16" fmla="*/ 105614 h 110923"/>
                <a:gd name="connsiteX17" fmla="*/ 98724 w 137333"/>
                <a:gd name="connsiteY17" fmla="*/ 97533 h 110923"/>
                <a:gd name="connsiteX18" fmla="*/ 103285 w 137333"/>
                <a:gd name="connsiteY18" fmla="*/ 80148 h 110923"/>
                <a:gd name="connsiteX19" fmla="*/ 118742 w 137333"/>
                <a:gd name="connsiteY19" fmla="*/ 26277 h 110923"/>
                <a:gd name="connsiteX20" fmla="*/ 89603 w 137333"/>
                <a:gd name="connsiteY20" fmla="*/ 77 h 110923"/>
                <a:gd name="connsiteX21" fmla="*/ 50075 w 137333"/>
                <a:gd name="connsiteY21" fmla="*/ 21380 h 110923"/>
                <a:gd name="connsiteX22" fmla="*/ 26764 w 137333"/>
                <a:gd name="connsiteY22" fmla="*/ 77 h 110923"/>
                <a:gd name="connsiteX23" fmla="*/ 7760 w 137333"/>
                <a:gd name="connsiteY23" fmla="*/ 14034 h 110923"/>
                <a:gd name="connsiteX24" fmla="*/ 158 w 137333"/>
                <a:gd name="connsiteY24" fmla="*/ 37786 h 110923"/>
                <a:gd name="connsiteX25" fmla="*/ 3199 w 137333"/>
                <a:gd name="connsiteY25" fmla="*/ 40235 h 110923"/>
                <a:gd name="connsiteX26" fmla="*/ 7506 w 137333"/>
                <a:gd name="connsiteY26" fmla="*/ 34603 h 110923"/>
                <a:gd name="connsiteX27" fmla="*/ 26003 w 137333"/>
                <a:gd name="connsiteY27" fmla="*/ 5464 h 110923"/>
                <a:gd name="connsiteX28" fmla="*/ 33858 w 137333"/>
                <a:gd name="connsiteY28" fmla="*/ 16728 h 110923"/>
                <a:gd name="connsiteX29" fmla="*/ 29804 w 137333"/>
                <a:gd name="connsiteY29" fmla="*/ 37296 h 110923"/>
                <a:gd name="connsiteX30" fmla="*/ 15108 w 137333"/>
                <a:gd name="connsiteY30" fmla="*/ 93860 h 11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333" h="110923">
                  <a:moveTo>
                    <a:pt x="15108" y="93860"/>
                  </a:moveTo>
                  <a:cubicBezTo>
                    <a:pt x="14348" y="97533"/>
                    <a:pt x="12828" y="103165"/>
                    <a:pt x="12828" y="104389"/>
                  </a:cubicBezTo>
                  <a:cubicBezTo>
                    <a:pt x="12828" y="108797"/>
                    <a:pt x="16375" y="111001"/>
                    <a:pt x="20176" y="111001"/>
                  </a:cubicBezTo>
                  <a:cubicBezTo>
                    <a:pt x="23216" y="111001"/>
                    <a:pt x="27777" y="109042"/>
                    <a:pt x="29551" y="104144"/>
                  </a:cubicBezTo>
                  <a:cubicBezTo>
                    <a:pt x="29804" y="103655"/>
                    <a:pt x="32845" y="92146"/>
                    <a:pt x="34365" y="86024"/>
                  </a:cubicBezTo>
                  <a:lnTo>
                    <a:pt x="39940" y="63987"/>
                  </a:lnTo>
                  <a:cubicBezTo>
                    <a:pt x="41460" y="58600"/>
                    <a:pt x="42980" y="53213"/>
                    <a:pt x="44247" y="47581"/>
                  </a:cubicBezTo>
                  <a:cubicBezTo>
                    <a:pt x="45261" y="43418"/>
                    <a:pt x="47288" y="36317"/>
                    <a:pt x="47541" y="35337"/>
                  </a:cubicBezTo>
                  <a:cubicBezTo>
                    <a:pt x="51342" y="27747"/>
                    <a:pt x="64771" y="5464"/>
                    <a:pt x="88842" y="5464"/>
                  </a:cubicBezTo>
                  <a:cubicBezTo>
                    <a:pt x="100245" y="5464"/>
                    <a:pt x="102525" y="14524"/>
                    <a:pt x="102525" y="22604"/>
                  </a:cubicBezTo>
                  <a:cubicBezTo>
                    <a:pt x="102525" y="37786"/>
                    <a:pt x="90109" y="69129"/>
                    <a:pt x="86055" y="79658"/>
                  </a:cubicBezTo>
                  <a:cubicBezTo>
                    <a:pt x="83775" y="85290"/>
                    <a:pt x="83521" y="88228"/>
                    <a:pt x="83521" y="90922"/>
                  </a:cubicBezTo>
                  <a:cubicBezTo>
                    <a:pt x="83521" y="102430"/>
                    <a:pt x="92390" y="111001"/>
                    <a:pt x="104299" y="111001"/>
                  </a:cubicBezTo>
                  <a:cubicBezTo>
                    <a:pt x="128117" y="111001"/>
                    <a:pt x="137492" y="75250"/>
                    <a:pt x="137492" y="73291"/>
                  </a:cubicBezTo>
                  <a:cubicBezTo>
                    <a:pt x="137492" y="70843"/>
                    <a:pt x="135211" y="70843"/>
                    <a:pt x="134451" y="70843"/>
                  </a:cubicBezTo>
                  <a:cubicBezTo>
                    <a:pt x="131917" y="70843"/>
                    <a:pt x="131917" y="71577"/>
                    <a:pt x="130651" y="75250"/>
                  </a:cubicBezTo>
                  <a:cubicBezTo>
                    <a:pt x="125583" y="91901"/>
                    <a:pt x="117221" y="105614"/>
                    <a:pt x="104806" y="105614"/>
                  </a:cubicBezTo>
                  <a:cubicBezTo>
                    <a:pt x="100498" y="105614"/>
                    <a:pt x="98724" y="103165"/>
                    <a:pt x="98724" y="97533"/>
                  </a:cubicBezTo>
                  <a:cubicBezTo>
                    <a:pt x="98724" y="91411"/>
                    <a:pt x="101005" y="85535"/>
                    <a:pt x="103285" y="80148"/>
                  </a:cubicBezTo>
                  <a:cubicBezTo>
                    <a:pt x="108100" y="67170"/>
                    <a:pt x="118742" y="40235"/>
                    <a:pt x="118742" y="26277"/>
                  </a:cubicBezTo>
                  <a:cubicBezTo>
                    <a:pt x="118742" y="9872"/>
                    <a:pt x="107846" y="77"/>
                    <a:pt x="89603" y="77"/>
                  </a:cubicBezTo>
                  <a:cubicBezTo>
                    <a:pt x="66798" y="77"/>
                    <a:pt x="54382" y="15748"/>
                    <a:pt x="50075" y="21380"/>
                  </a:cubicBezTo>
                  <a:cubicBezTo>
                    <a:pt x="48808" y="7668"/>
                    <a:pt x="38419" y="77"/>
                    <a:pt x="26764" y="77"/>
                  </a:cubicBezTo>
                  <a:cubicBezTo>
                    <a:pt x="15108" y="77"/>
                    <a:pt x="10294" y="9627"/>
                    <a:pt x="7760" y="14034"/>
                  </a:cubicBezTo>
                  <a:cubicBezTo>
                    <a:pt x="3706" y="22360"/>
                    <a:pt x="158" y="36807"/>
                    <a:pt x="158" y="37786"/>
                  </a:cubicBezTo>
                  <a:cubicBezTo>
                    <a:pt x="158" y="40235"/>
                    <a:pt x="2692" y="40235"/>
                    <a:pt x="3199" y="40235"/>
                  </a:cubicBezTo>
                  <a:cubicBezTo>
                    <a:pt x="5733" y="40235"/>
                    <a:pt x="5986" y="39990"/>
                    <a:pt x="7506" y="34603"/>
                  </a:cubicBezTo>
                  <a:cubicBezTo>
                    <a:pt x="11814" y="17217"/>
                    <a:pt x="16882" y="5464"/>
                    <a:pt x="26003" y="5464"/>
                  </a:cubicBezTo>
                  <a:cubicBezTo>
                    <a:pt x="31071" y="5464"/>
                    <a:pt x="33858" y="8647"/>
                    <a:pt x="33858" y="16728"/>
                  </a:cubicBezTo>
                  <a:cubicBezTo>
                    <a:pt x="33858" y="21870"/>
                    <a:pt x="33098" y="24563"/>
                    <a:pt x="29804" y="37296"/>
                  </a:cubicBezTo>
                  <a:lnTo>
                    <a:pt x="15108" y="93860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6C8E7367-DE0B-E878-CC04-90030304E40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71618" y="7524551"/>
              <a:ext cx="56250" cy="169935"/>
            </a:xfrm>
            <a:custGeom>
              <a:avLst/>
              <a:gdLst>
                <a:gd name="connsiteX0" fmla="*/ 36653 w 56250"/>
                <a:gd name="connsiteY0" fmla="*/ 77 h 169935"/>
                <a:gd name="connsiteX1" fmla="*/ 166 w 56250"/>
                <a:gd name="connsiteY1" fmla="*/ 2770 h 169935"/>
                <a:gd name="connsiteX2" fmla="*/ 166 w 56250"/>
                <a:gd name="connsiteY2" fmla="*/ 10361 h 169935"/>
                <a:gd name="connsiteX3" fmla="*/ 19930 w 56250"/>
                <a:gd name="connsiteY3" fmla="*/ 24074 h 169935"/>
                <a:gd name="connsiteX4" fmla="*/ 19930 w 56250"/>
                <a:gd name="connsiteY4" fmla="*/ 151403 h 169935"/>
                <a:gd name="connsiteX5" fmla="*/ 166 w 56250"/>
                <a:gd name="connsiteY5" fmla="*/ 162422 h 169935"/>
                <a:gd name="connsiteX6" fmla="*/ 166 w 56250"/>
                <a:gd name="connsiteY6" fmla="*/ 170013 h 169935"/>
                <a:gd name="connsiteX7" fmla="*/ 28292 w 56250"/>
                <a:gd name="connsiteY7" fmla="*/ 169278 h 169935"/>
                <a:gd name="connsiteX8" fmla="*/ 56417 w 56250"/>
                <a:gd name="connsiteY8" fmla="*/ 170013 h 169935"/>
                <a:gd name="connsiteX9" fmla="*/ 56417 w 56250"/>
                <a:gd name="connsiteY9" fmla="*/ 162422 h 169935"/>
                <a:gd name="connsiteX10" fmla="*/ 36653 w 56250"/>
                <a:gd name="connsiteY10" fmla="*/ 151403 h 169935"/>
                <a:gd name="connsiteX11" fmla="*/ 36653 w 56250"/>
                <a:gd name="connsiteY11" fmla="*/ 77 h 16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50" h="169935">
                  <a:moveTo>
                    <a:pt x="36653" y="77"/>
                  </a:moveTo>
                  <a:lnTo>
                    <a:pt x="166" y="2770"/>
                  </a:lnTo>
                  <a:lnTo>
                    <a:pt x="166" y="10361"/>
                  </a:lnTo>
                  <a:cubicBezTo>
                    <a:pt x="17903" y="10361"/>
                    <a:pt x="19930" y="12075"/>
                    <a:pt x="19930" y="24074"/>
                  </a:cubicBezTo>
                  <a:lnTo>
                    <a:pt x="19930" y="151403"/>
                  </a:lnTo>
                  <a:cubicBezTo>
                    <a:pt x="19930" y="162422"/>
                    <a:pt x="17143" y="162422"/>
                    <a:pt x="166" y="162422"/>
                  </a:cubicBezTo>
                  <a:lnTo>
                    <a:pt x="166" y="170013"/>
                  </a:lnTo>
                  <a:cubicBezTo>
                    <a:pt x="8528" y="169768"/>
                    <a:pt x="21957" y="169278"/>
                    <a:pt x="28292" y="169278"/>
                  </a:cubicBezTo>
                  <a:cubicBezTo>
                    <a:pt x="34626" y="169278"/>
                    <a:pt x="47042" y="169768"/>
                    <a:pt x="56417" y="170013"/>
                  </a:cubicBezTo>
                  <a:lnTo>
                    <a:pt x="56417" y="162422"/>
                  </a:lnTo>
                  <a:cubicBezTo>
                    <a:pt x="39440" y="162422"/>
                    <a:pt x="36653" y="162422"/>
                    <a:pt x="36653" y="151403"/>
                  </a:cubicBezTo>
                  <a:lnTo>
                    <a:pt x="36653" y="77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9783334A-FB80-E8A6-5158-11F9FBECBB0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40736" y="7584788"/>
              <a:ext cx="112248" cy="112392"/>
            </a:xfrm>
            <a:custGeom>
              <a:avLst/>
              <a:gdLst>
                <a:gd name="connsiteX0" fmla="*/ 112417 w 112248"/>
                <a:gd name="connsiteY0" fmla="*/ 57375 h 112392"/>
                <a:gd name="connsiteX1" fmla="*/ 56420 w 112248"/>
                <a:gd name="connsiteY1" fmla="*/ 77 h 112392"/>
                <a:gd name="connsiteX2" fmla="*/ 169 w 112248"/>
                <a:gd name="connsiteY2" fmla="*/ 57375 h 112392"/>
                <a:gd name="connsiteX3" fmla="*/ 56166 w 112248"/>
                <a:gd name="connsiteY3" fmla="*/ 112470 h 112392"/>
                <a:gd name="connsiteX4" fmla="*/ 112417 w 112248"/>
                <a:gd name="connsiteY4" fmla="*/ 57375 h 112392"/>
                <a:gd name="connsiteX5" fmla="*/ 56420 w 112248"/>
                <a:gd name="connsiteY5" fmla="*/ 106348 h 112392"/>
                <a:gd name="connsiteX6" fmla="*/ 27534 w 112248"/>
                <a:gd name="connsiteY6" fmla="*/ 89942 h 112392"/>
                <a:gd name="connsiteX7" fmla="*/ 21200 w 112248"/>
                <a:gd name="connsiteY7" fmla="*/ 55416 h 112392"/>
                <a:gd name="connsiteX8" fmla="*/ 27281 w 112248"/>
                <a:gd name="connsiteY8" fmla="*/ 21870 h 112392"/>
                <a:gd name="connsiteX9" fmla="*/ 56166 w 112248"/>
                <a:gd name="connsiteY9" fmla="*/ 5464 h 112392"/>
                <a:gd name="connsiteX10" fmla="*/ 84799 w 112248"/>
                <a:gd name="connsiteY10" fmla="*/ 21380 h 112392"/>
                <a:gd name="connsiteX11" fmla="*/ 91387 w 112248"/>
                <a:gd name="connsiteY11" fmla="*/ 55416 h 112392"/>
                <a:gd name="connsiteX12" fmla="*/ 85812 w 112248"/>
                <a:gd name="connsiteY12" fmla="*/ 88228 h 112392"/>
                <a:gd name="connsiteX13" fmla="*/ 56420 w 112248"/>
                <a:gd name="connsiteY13" fmla="*/ 106348 h 11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248" h="112392">
                  <a:moveTo>
                    <a:pt x="112417" y="57375"/>
                  </a:moveTo>
                  <a:cubicBezTo>
                    <a:pt x="112417" y="26033"/>
                    <a:pt x="87079" y="77"/>
                    <a:pt x="56420" y="77"/>
                  </a:cubicBezTo>
                  <a:cubicBezTo>
                    <a:pt x="24747" y="77"/>
                    <a:pt x="169" y="26767"/>
                    <a:pt x="169" y="57375"/>
                  </a:cubicBezTo>
                  <a:cubicBezTo>
                    <a:pt x="169" y="88963"/>
                    <a:pt x="26521" y="112470"/>
                    <a:pt x="56166" y="112470"/>
                  </a:cubicBezTo>
                  <a:cubicBezTo>
                    <a:pt x="86826" y="112470"/>
                    <a:pt x="112417" y="88473"/>
                    <a:pt x="112417" y="57375"/>
                  </a:cubicBezTo>
                  <a:close/>
                  <a:moveTo>
                    <a:pt x="56420" y="106348"/>
                  </a:moveTo>
                  <a:cubicBezTo>
                    <a:pt x="45524" y="106348"/>
                    <a:pt x="34375" y="101206"/>
                    <a:pt x="27534" y="89942"/>
                  </a:cubicBezTo>
                  <a:cubicBezTo>
                    <a:pt x="21200" y="79168"/>
                    <a:pt x="21200" y="64231"/>
                    <a:pt x="21200" y="55416"/>
                  </a:cubicBezTo>
                  <a:cubicBezTo>
                    <a:pt x="21200" y="45867"/>
                    <a:pt x="21200" y="32644"/>
                    <a:pt x="27281" y="21870"/>
                  </a:cubicBezTo>
                  <a:cubicBezTo>
                    <a:pt x="34122" y="10606"/>
                    <a:pt x="46031" y="5464"/>
                    <a:pt x="56166" y="5464"/>
                  </a:cubicBezTo>
                  <a:cubicBezTo>
                    <a:pt x="67315" y="5464"/>
                    <a:pt x="78211" y="10851"/>
                    <a:pt x="84799" y="21380"/>
                  </a:cubicBezTo>
                  <a:cubicBezTo>
                    <a:pt x="91387" y="31909"/>
                    <a:pt x="91387" y="46111"/>
                    <a:pt x="91387" y="55416"/>
                  </a:cubicBezTo>
                  <a:cubicBezTo>
                    <a:pt x="91387" y="64231"/>
                    <a:pt x="91387" y="77454"/>
                    <a:pt x="85812" y="88228"/>
                  </a:cubicBezTo>
                  <a:cubicBezTo>
                    <a:pt x="80238" y="99247"/>
                    <a:pt x="69089" y="106348"/>
                    <a:pt x="56420" y="106348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BA94A825-A146-6042-C794-9E4BBC42B20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767428" y="7583563"/>
              <a:ext cx="115795" cy="161365"/>
            </a:xfrm>
            <a:custGeom>
              <a:avLst/>
              <a:gdLst>
                <a:gd name="connsiteX0" fmla="*/ 49330 w 115795"/>
                <a:gd name="connsiteY0" fmla="*/ 68884 h 161365"/>
                <a:gd name="connsiteX1" fmla="*/ 27286 w 115795"/>
                <a:gd name="connsiteY1" fmla="*/ 38766 h 161365"/>
                <a:gd name="connsiteX2" fmla="*/ 31340 w 115795"/>
                <a:gd name="connsiteY2" fmla="*/ 18197 h 161365"/>
                <a:gd name="connsiteX3" fmla="*/ 49330 w 115795"/>
                <a:gd name="connsiteY3" fmla="*/ 8402 h 161365"/>
                <a:gd name="connsiteX4" fmla="*/ 71374 w 115795"/>
                <a:gd name="connsiteY4" fmla="*/ 38521 h 161365"/>
                <a:gd name="connsiteX5" fmla="*/ 67320 w 115795"/>
                <a:gd name="connsiteY5" fmla="*/ 59089 h 161365"/>
                <a:gd name="connsiteX6" fmla="*/ 49330 w 115795"/>
                <a:gd name="connsiteY6" fmla="*/ 68884 h 161365"/>
                <a:gd name="connsiteX7" fmla="*/ 19938 w 115795"/>
                <a:gd name="connsiteY7" fmla="*/ 78434 h 161365"/>
                <a:gd name="connsiteX8" fmla="*/ 24245 w 115795"/>
                <a:gd name="connsiteY8" fmla="*/ 66925 h 161365"/>
                <a:gd name="connsiteX9" fmla="*/ 49330 w 115795"/>
                <a:gd name="connsiteY9" fmla="*/ 74516 h 161365"/>
                <a:gd name="connsiteX10" fmla="*/ 90378 w 115795"/>
                <a:gd name="connsiteY10" fmla="*/ 38766 h 161365"/>
                <a:gd name="connsiteX11" fmla="*/ 79989 w 115795"/>
                <a:gd name="connsiteY11" fmla="*/ 15014 h 161365"/>
                <a:gd name="connsiteX12" fmla="*/ 102794 w 115795"/>
                <a:gd name="connsiteY12" fmla="*/ 5464 h 161365"/>
                <a:gd name="connsiteX13" fmla="*/ 105328 w 115795"/>
                <a:gd name="connsiteY13" fmla="*/ 5709 h 161365"/>
                <a:gd name="connsiteX14" fmla="*/ 101274 w 115795"/>
                <a:gd name="connsiteY14" fmla="*/ 12320 h 161365"/>
                <a:gd name="connsiteX15" fmla="*/ 108622 w 115795"/>
                <a:gd name="connsiteY15" fmla="*/ 19421 h 161365"/>
                <a:gd name="connsiteX16" fmla="*/ 115970 w 115795"/>
                <a:gd name="connsiteY16" fmla="*/ 12075 h 161365"/>
                <a:gd name="connsiteX17" fmla="*/ 103047 w 115795"/>
                <a:gd name="connsiteY17" fmla="*/ 77 h 161365"/>
                <a:gd name="connsiteX18" fmla="*/ 76189 w 115795"/>
                <a:gd name="connsiteY18" fmla="*/ 11586 h 161365"/>
                <a:gd name="connsiteX19" fmla="*/ 49330 w 115795"/>
                <a:gd name="connsiteY19" fmla="*/ 2770 h 161365"/>
                <a:gd name="connsiteX20" fmla="*/ 8282 w 115795"/>
                <a:gd name="connsiteY20" fmla="*/ 38521 h 161365"/>
                <a:gd name="connsiteX21" fmla="*/ 20191 w 115795"/>
                <a:gd name="connsiteY21" fmla="*/ 63742 h 161365"/>
                <a:gd name="connsiteX22" fmla="*/ 12336 w 115795"/>
                <a:gd name="connsiteY22" fmla="*/ 84065 h 161365"/>
                <a:gd name="connsiteX23" fmla="*/ 23485 w 115795"/>
                <a:gd name="connsiteY23" fmla="*/ 105858 h 161365"/>
                <a:gd name="connsiteX24" fmla="*/ 174 w 115795"/>
                <a:gd name="connsiteY24" fmla="*/ 130345 h 161365"/>
                <a:gd name="connsiteX25" fmla="*/ 56171 w 115795"/>
                <a:gd name="connsiteY25" fmla="*/ 161443 h 161365"/>
                <a:gd name="connsiteX26" fmla="*/ 112422 w 115795"/>
                <a:gd name="connsiteY26" fmla="*/ 129855 h 161365"/>
                <a:gd name="connsiteX27" fmla="*/ 95953 w 115795"/>
                <a:gd name="connsiteY27" fmla="*/ 101941 h 161365"/>
                <a:gd name="connsiteX28" fmla="*/ 52371 w 115795"/>
                <a:gd name="connsiteY28" fmla="*/ 95084 h 161365"/>
                <a:gd name="connsiteX29" fmla="*/ 33367 w 115795"/>
                <a:gd name="connsiteY29" fmla="*/ 94840 h 161365"/>
                <a:gd name="connsiteX30" fmla="*/ 19938 w 115795"/>
                <a:gd name="connsiteY30" fmla="*/ 78434 h 161365"/>
                <a:gd name="connsiteX31" fmla="*/ 56425 w 115795"/>
                <a:gd name="connsiteY31" fmla="*/ 155811 h 161365"/>
                <a:gd name="connsiteX32" fmla="*/ 13350 w 115795"/>
                <a:gd name="connsiteY32" fmla="*/ 130345 h 161365"/>
                <a:gd name="connsiteX33" fmla="*/ 34127 w 115795"/>
                <a:gd name="connsiteY33" fmla="*/ 109287 h 161365"/>
                <a:gd name="connsiteX34" fmla="*/ 49077 w 115795"/>
                <a:gd name="connsiteY34" fmla="*/ 109287 h 161365"/>
                <a:gd name="connsiteX35" fmla="*/ 99246 w 115795"/>
                <a:gd name="connsiteY35" fmla="*/ 130345 h 161365"/>
                <a:gd name="connsiteX36" fmla="*/ 56425 w 115795"/>
                <a:gd name="connsiteY36" fmla="*/ 155811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795" h="161365">
                  <a:moveTo>
                    <a:pt x="49330" y="68884"/>
                  </a:moveTo>
                  <a:cubicBezTo>
                    <a:pt x="27286" y="68884"/>
                    <a:pt x="27286" y="44397"/>
                    <a:pt x="27286" y="38766"/>
                  </a:cubicBezTo>
                  <a:cubicBezTo>
                    <a:pt x="27286" y="32154"/>
                    <a:pt x="27539" y="24319"/>
                    <a:pt x="31340" y="18197"/>
                  </a:cubicBezTo>
                  <a:cubicBezTo>
                    <a:pt x="33367" y="15259"/>
                    <a:pt x="39195" y="8402"/>
                    <a:pt x="49330" y="8402"/>
                  </a:cubicBezTo>
                  <a:cubicBezTo>
                    <a:pt x="71374" y="8402"/>
                    <a:pt x="71374" y="32889"/>
                    <a:pt x="71374" y="38521"/>
                  </a:cubicBezTo>
                  <a:cubicBezTo>
                    <a:pt x="71374" y="45132"/>
                    <a:pt x="71121" y="52968"/>
                    <a:pt x="67320" y="59089"/>
                  </a:cubicBezTo>
                  <a:cubicBezTo>
                    <a:pt x="65293" y="62028"/>
                    <a:pt x="59465" y="68884"/>
                    <a:pt x="49330" y="68884"/>
                  </a:cubicBezTo>
                  <a:close/>
                  <a:moveTo>
                    <a:pt x="19938" y="78434"/>
                  </a:moveTo>
                  <a:cubicBezTo>
                    <a:pt x="19938" y="77454"/>
                    <a:pt x="19938" y="71822"/>
                    <a:pt x="24245" y="66925"/>
                  </a:cubicBezTo>
                  <a:cubicBezTo>
                    <a:pt x="34127" y="73781"/>
                    <a:pt x="44516" y="74516"/>
                    <a:pt x="49330" y="74516"/>
                  </a:cubicBezTo>
                  <a:cubicBezTo>
                    <a:pt x="72895" y="74516"/>
                    <a:pt x="90378" y="57620"/>
                    <a:pt x="90378" y="38766"/>
                  </a:cubicBezTo>
                  <a:cubicBezTo>
                    <a:pt x="90378" y="29706"/>
                    <a:pt x="86324" y="20646"/>
                    <a:pt x="79989" y="15014"/>
                  </a:cubicBezTo>
                  <a:cubicBezTo>
                    <a:pt x="89111" y="6688"/>
                    <a:pt x="98233" y="5464"/>
                    <a:pt x="102794" y="5464"/>
                  </a:cubicBezTo>
                  <a:cubicBezTo>
                    <a:pt x="103301" y="5464"/>
                    <a:pt x="104568" y="5464"/>
                    <a:pt x="105328" y="5709"/>
                  </a:cubicBezTo>
                  <a:cubicBezTo>
                    <a:pt x="102540" y="6688"/>
                    <a:pt x="101274" y="9382"/>
                    <a:pt x="101274" y="12320"/>
                  </a:cubicBezTo>
                  <a:cubicBezTo>
                    <a:pt x="101274" y="16483"/>
                    <a:pt x="104568" y="19421"/>
                    <a:pt x="108622" y="19421"/>
                  </a:cubicBezTo>
                  <a:cubicBezTo>
                    <a:pt x="111155" y="19421"/>
                    <a:pt x="115970" y="17707"/>
                    <a:pt x="115970" y="12075"/>
                  </a:cubicBezTo>
                  <a:cubicBezTo>
                    <a:pt x="115970" y="7913"/>
                    <a:pt x="112929" y="77"/>
                    <a:pt x="103047" y="77"/>
                  </a:cubicBezTo>
                  <a:cubicBezTo>
                    <a:pt x="97980" y="77"/>
                    <a:pt x="86831" y="1546"/>
                    <a:pt x="76189" y="11586"/>
                  </a:cubicBezTo>
                  <a:cubicBezTo>
                    <a:pt x="65547" y="3505"/>
                    <a:pt x="54904" y="2770"/>
                    <a:pt x="49330" y="2770"/>
                  </a:cubicBezTo>
                  <a:cubicBezTo>
                    <a:pt x="25765" y="2770"/>
                    <a:pt x="8282" y="19666"/>
                    <a:pt x="8282" y="38521"/>
                  </a:cubicBezTo>
                  <a:cubicBezTo>
                    <a:pt x="8282" y="49295"/>
                    <a:pt x="13856" y="58600"/>
                    <a:pt x="20191" y="63742"/>
                  </a:cubicBezTo>
                  <a:cubicBezTo>
                    <a:pt x="16897" y="67415"/>
                    <a:pt x="12336" y="75495"/>
                    <a:pt x="12336" y="84065"/>
                  </a:cubicBezTo>
                  <a:cubicBezTo>
                    <a:pt x="12336" y="91656"/>
                    <a:pt x="15630" y="100961"/>
                    <a:pt x="23485" y="105858"/>
                  </a:cubicBezTo>
                  <a:cubicBezTo>
                    <a:pt x="8282" y="110021"/>
                    <a:pt x="174" y="120550"/>
                    <a:pt x="174" y="130345"/>
                  </a:cubicBezTo>
                  <a:cubicBezTo>
                    <a:pt x="174" y="147975"/>
                    <a:pt x="25259" y="161443"/>
                    <a:pt x="56171" y="161443"/>
                  </a:cubicBezTo>
                  <a:cubicBezTo>
                    <a:pt x="86071" y="161443"/>
                    <a:pt x="112422" y="148955"/>
                    <a:pt x="112422" y="129855"/>
                  </a:cubicBezTo>
                  <a:cubicBezTo>
                    <a:pt x="112422" y="121285"/>
                    <a:pt x="108875" y="108797"/>
                    <a:pt x="95953" y="101941"/>
                  </a:cubicBezTo>
                  <a:cubicBezTo>
                    <a:pt x="82523" y="95084"/>
                    <a:pt x="67827" y="95084"/>
                    <a:pt x="52371" y="95084"/>
                  </a:cubicBezTo>
                  <a:cubicBezTo>
                    <a:pt x="46036" y="95084"/>
                    <a:pt x="35141" y="95084"/>
                    <a:pt x="33367" y="94840"/>
                  </a:cubicBezTo>
                  <a:cubicBezTo>
                    <a:pt x="25259" y="93860"/>
                    <a:pt x="19938" y="86269"/>
                    <a:pt x="19938" y="78434"/>
                  </a:cubicBezTo>
                  <a:close/>
                  <a:moveTo>
                    <a:pt x="56425" y="155811"/>
                  </a:moveTo>
                  <a:cubicBezTo>
                    <a:pt x="30833" y="155811"/>
                    <a:pt x="13350" y="143323"/>
                    <a:pt x="13350" y="130345"/>
                  </a:cubicBezTo>
                  <a:cubicBezTo>
                    <a:pt x="13350" y="119081"/>
                    <a:pt x="22978" y="110021"/>
                    <a:pt x="34127" y="109287"/>
                  </a:cubicBezTo>
                  <a:lnTo>
                    <a:pt x="49077" y="109287"/>
                  </a:lnTo>
                  <a:cubicBezTo>
                    <a:pt x="70868" y="109287"/>
                    <a:pt x="99246" y="109287"/>
                    <a:pt x="99246" y="130345"/>
                  </a:cubicBezTo>
                  <a:cubicBezTo>
                    <a:pt x="99246" y="143568"/>
                    <a:pt x="81256" y="155811"/>
                    <a:pt x="56425" y="155811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CE7AFCE1-94CA-CFDD-B59E-1417647C237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915628" y="7510839"/>
              <a:ext cx="58784" cy="244864"/>
            </a:xfrm>
            <a:custGeom>
              <a:avLst/>
              <a:gdLst>
                <a:gd name="connsiteX0" fmla="*/ 58964 w 58784"/>
                <a:gd name="connsiteY0" fmla="*/ 242493 h 244864"/>
                <a:gd name="connsiteX1" fmla="*/ 54656 w 58784"/>
                <a:gd name="connsiteY1" fmla="*/ 237106 h 244864"/>
                <a:gd name="connsiteX2" fmla="*/ 14875 w 58784"/>
                <a:gd name="connsiteY2" fmla="*/ 122509 h 244864"/>
                <a:gd name="connsiteX3" fmla="*/ 55670 w 58784"/>
                <a:gd name="connsiteY3" fmla="*/ 6688 h 244864"/>
                <a:gd name="connsiteX4" fmla="*/ 58964 w 58784"/>
                <a:gd name="connsiteY4" fmla="*/ 2526 h 244864"/>
                <a:gd name="connsiteX5" fmla="*/ 56430 w 58784"/>
                <a:gd name="connsiteY5" fmla="*/ 77 h 244864"/>
                <a:gd name="connsiteX6" fmla="*/ 16142 w 58784"/>
                <a:gd name="connsiteY6" fmla="*/ 47826 h 244864"/>
                <a:gd name="connsiteX7" fmla="*/ 179 w 58784"/>
                <a:gd name="connsiteY7" fmla="*/ 122509 h 244864"/>
                <a:gd name="connsiteX8" fmla="*/ 16902 w 58784"/>
                <a:gd name="connsiteY8" fmla="*/ 198907 h 244864"/>
                <a:gd name="connsiteX9" fmla="*/ 56430 w 58784"/>
                <a:gd name="connsiteY9" fmla="*/ 244941 h 244864"/>
                <a:gd name="connsiteX10" fmla="*/ 58964 w 58784"/>
                <a:gd name="connsiteY10" fmla="*/ 242493 h 24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84" h="244864">
                  <a:moveTo>
                    <a:pt x="58964" y="242493"/>
                  </a:moveTo>
                  <a:cubicBezTo>
                    <a:pt x="58964" y="241758"/>
                    <a:pt x="58964" y="241269"/>
                    <a:pt x="54656" y="237106"/>
                  </a:cubicBezTo>
                  <a:cubicBezTo>
                    <a:pt x="22983" y="206253"/>
                    <a:pt x="14875" y="159973"/>
                    <a:pt x="14875" y="122509"/>
                  </a:cubicBezTo>
                  <a:cubicBezTo>
                    <a:pt x="14875" y="79903"/>
                    <a:pt x="24504" y="37296"/>
                    <a:pt x="55670" y="6688"/>
                  </a:cubicBezTo>
                  <a:cubicBezTo>
                    <a:pt x="58964" y="3750"/>
                    <a:pt x="58964" y="3260"/>
                    <a:pt x="58964" y="2526"/>
                  </a:cubicBezTo>
                  <a:cubicBezTo>
                    <a:pt x="58964" y="812"/>
                    <a:pt x="57950" y="77"/>
                    <a:pt x="56430" y="77"/>
                  </a:cubicBezTo>
                  <a:cubicBezTo>
                    <a:pt x="53896" y="77"/>
                    <a:pt x="31092" y="16728"/>
                    <a:pt x="16142" y="47826"/>
                  </a:cubicBezTo>
                  <a:cubicBezTo>
                    <a:pt x="3220" y="74761"/>
                    <a:pt x="179" y="101941"/>
                    <a:pt x="179" y="122509"/>
                  </a:cubicBezTo>
                  <a:cubicBezTo>
                    <a:pt x="179" y="141609"/>
                    <a:pt x="2966" y="171237"/>
                    <a:pt x="16902" y="198907"/>
                  </a:cubicBezTo>
                  <a:cubicBezTo>
                    <a:pt x="32105" y="229025"/>
                    <a:pt x="53896" y="244941"/>
                    <a:pt x="56430" y="244941"/>
                  </a:cubicBezTo>
                  <a:cubicBezTo>
                    <a:pt x="57950" y="244941"/>
                    <a:pt x="58964" y="244207"/>
                    <a:pt x="58964" y="242493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AAF2AB97-3E81-0907-43FD-C49D11B41EA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007579" y="7470181"/>
              <a:ext cx="197638" cy="244864"/>
            </a:xfrm>
            <a:custGeom>
              <a:avLst/>
              <a:gdLst>
                <a:gd name="connsiteX0" fmla="*/ 80252 w 197638"/>
                <a:gd name="connsiteY0" fmla="*/ 219222 h 244864"/>
                <a:gd name="connsiteX1" fmla="*/ 35656 w 197638"/>
                <a:gd name="connsiteY1" fmla="*/ 123970 h 244864"/>
                <a:gd name="connsiteX2" fmla="*/ 31856 w 197638"/>
                <a:gd name="connsiteY2" fmla="*/ 120052 h 244864"/>
                <a:gd name="connsiteX3" fmla="*/ 27548 w 197638"/>
                <a:gd name="connsiteY3" fmla="*/ 122011 h 244864"/>
                <a:gd name="connsiteX4" fmla="*/ 3477 w 197638"/>
                <a:gd name="connsiteY4" fmla="*/ 139641 h 244864"/>
                <a:gd name="connsiteX5" fmla="*/ 183 w 197638"/>
                <a:gd name="connsiteY5" fmla="*/ 143559 h 244864"/>
                <a:gd name="connsiteX6" fmla="*/ 2717 w 197638"/>
                <a:gd name="connsiteY6" fmla="*/ 146252 h 244864"/>
                <a:gd name="connsiteX7" fmla="*/ 11332 w 197638"/>
                <a:gd name="connsiteY7" fmla="*/ 140865 h 244864"/>
                <a:gd name="connsiteX8" fmla="*/ 19440 w 197638"/>
                <a:gd name="connsiteY8" fmla="*/ 134989 h 244864"/>
                <a:gd name="connsiteX9" fmla="*/ 69356 w 197638"/>
                <a:gd name="connsiteY9" fmla="*/ 241015 h 244864"/>
                <a:gd name="connsiteX10" fmla="*/ 74677 w 197638"/>
                <a:gd name="connsiteY10" fmla="*/ 244933 h 244864"/>
                <a:gd name="connsiteX11" fmla="*/ 81012 w 197638"/>
                <a:gd name="connsiteY11" fmla="*/ 240035 h 244864"/>
                <a:gd name="connsiteX12" fmla="*/ 196048 w 197638"/>
                <a:gd name="connsiteY12" fmla="*/ 9863 h 244864"/>
                <a:gd name="connsiteX13" fmla="*/ 197821 w 197638"/>
                <a:gd name="connsiteY13" fmla="*/ 4965 h 244864"/>
                <a:gd name="connsiteX14" fmla="*/ 192754 w 197638"/>
                <a:gd name="connsiteY14" fmla="*/ 68 h 244864"/>
                <a:gd name="connsiteX15" fmla="*/ 186926 w 197638"/>
                <a:gd name="connsiteY15" fmla="*/ 5210 h 244864"/>
                <a:gd name="connsiteX16" fmla="*/ 80252 w 197638"/>
                <a:gd name="connsiteY16" fmla="*/ 219222 h 24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638" h="244864">
                  <a:moveTo>
                    <a:pt x="80252" y="219222"/>
                  </a:moveTo>
                  <a:lnTo>
                    <a:pt x="35656" y="123970"/>
                  </a:lnTo>
                  <a:cubicBezTo>
                    <a:pt x="33883" y="120052"/>
                    <a:pt x="32616" y="120052"/>
                    <a:pt x="31856" y="120052"/>
                  </a:cubicBezTo>
                  <a:cubicBezTo>
                    <a:pt x="31602" y="120052"/>
                    <a:pt x="30335" y="120052"/>
                    <a:pt x="27548" y="122011"/>
                  </a:cubicBezTo>
                  <a:lnTo>
                    <a:pt x="3477" y="139641"/>
                  </a:lnTo>
                  <a:cubicBezTo>
                    <a:pt x="183" y="142090"/>
                    <a:pt x="183" y="142824"/>
                    <a:pt x="183" y="143559"/>
                  </a:cubicBezTo>
                  <a:cubicBezTo>
                    <a:pt x="183" y="144783"/>
                    <a:pt x="943" y="146252"/>
                    <a:pt x="2717" y="146252"/>
                  </a:cubicBezTo>
                  <a:cubicBezTo>
                    <a:pt x="4237" y="146252"/>
                    <a:pt x="8544" y="142824"/>
                    <a:pt x="11332" y="140865"/>
                  </a:cubicBezTo>
                  <a:cubicBezTo>
                    <a:pt x="12852" y="139641"/>
                    <a:pt x="16653" y="136947"/>
                    <a:pt x="19440" y="134989"/>
                  </a:cubicBezTo>
                  <a:lnTo>
                    <a:pt x="69356" y="241015"/>
                  </a:lnTo>
                  <a:cubicBezTo>
                    <a:pt x="71130" y="244933"/>
                    <a:pt x="72397" y="244933"/>
                    <a:pt x="74677" y="244933"/>
                  </a:cubicBezTo>
                  <a:cubicBezTo>
                    <a:pt x="78478" y="244933"/>
                    <a:pt x="79238" y="243464"/>
                    <a:pt x="81012" y="240035"/>
                  </a:cubicBezTo>
                  <a:lnTo>
                    <a:pt x="196048" y="9863"/>
                  </a:lnTo>
                  <a:cubicBezTo>
                    <a:pt x="197821" y="6435"/>
                    <a:pt x="197821" y="5455"/>
                    <a:pt x="197821" y="4965"/>
                  </a:cubicBezTo>
                  <a:cubicBezTo>
                    <a:pt x="197821" y="2517"/>
                    <a:pt x="195794" y="68"/>
                    <a:pt x="192754" y="68"/>
                  </a:cubicBezTo>
                  <a:cubicBezTo>
                    <a:pt x="190727" y="68"/>
                    <a:pt x="188953" y="1293"/>
                    <a:pt x="186926" y="5210"/>
                  </a:cubicBezTo>
                  <a:lnTo>
                    <a:pt x="80252" y="219222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0B0FB4E4-C191-C4D9-2BC2-D6AA5DC5B0B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200235" y="7470182"/>
              <a:ext cx="280217" cy="9794"/>
            </a:xfrm>
            <a:custGeom>
              <a:avLst/>
              <a:gdLst>
                <a:gd name="connsiteX0" fmla="*/ 0 w 280217"/>
                <a:gd name="connsiteY0" fmla="*/ 0 h 9794"/>
                <a:gd name="connsiteX1" fmla="*/ 280218 w 280217"/>
                <a:gd name="connsiteY1" fmla="*/ 0 h 9794"/>
                <a:gd name="connsiteX2" fmla="*/ 280218 w 280217"/>
                <a:gd name="connsiteY2" fmla="*/ 9794 h 9794"/>
                <a:gd name="connsiteX3" fmla="*/ 0 w 280217"/>
                <a:gd name="connsiteY3" fmla="*/ 9794 h 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17" h="9794">
                  <a:moveTo>
                    <a:pt x="0" y="0"/>
                  </a:moveTo>
                  <a:lnTo>
                    <a:pt x="280218" y="0"/>
                  </a:lnTo>
                  <a:lnTo>
                    <a:pt x="280218" y="9794"/>
                  </a:lnTo>
                  <a:lnTo>
                    <a:pt x="0" y="9794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037EE0EF-D65E-3220-44E3-8D6663E1325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12904" y="7531407"/>
              <a:ext cx="101099" cy="163079"/>
            </a:xfrm>
            <a:custGeom>
              <a:avLst/>
              <a:gdLst>
                <a:gd name="connsiteX0" fmla="*/ 19702 w 101099"/>
                <a:gd name="connsiteY0" fmla="*/ 144302 h 163079"/>
                <a:gd name="connsiteX1" fmla="*/ 46560 w 101099"/>
                <a:gd name="connsiteY1" fmla="*/ 119081 h 163079"/>
                <a:gd name="connsiteX2" fmla="*/ 101291 w 101099"/>
                <a:gd name="connsiteY2" fmla="*/ 47581 h 163079"/>
                <a:gd name="connsiteX3" fmla="*/ 47574 w 101099"/>
                <a:gd name="connsiteY3" fmla="*/ 77 h 163079"/>
                <a:gd name="connsiteX4" fmla="*/ 191 w 101099"/>
                <a:gd name="connsiteY4" fmla="*/ 44397 h 163079"/>
                <a:gd name="connsiteX5" fmla="*/ 13620 w 101099"/>
                <a:gd name="connsiteY5" fmla="*/ 58110 h 163079"/>
                <a:gd name="connsiteX6" fmla="*/ 26796 w 101099"/>
                <a:gd name="connsiteY6" fmla="*/ 45132 h 163079"/>
                <a:gd name="connsiteX7" fmla="*/ 13367 w 101099"/>
                <a:gd name="connsiteY7" fmla="*/ 32399 h 163079"/>
                <a:gd name="connsiteX8" fmla="*/ 10073 w 101099"/>
                <a:gd name="connsiteY8" fmla="*/ 32644 h 163079"/>
                <a:gd name="connsiteX9" fmla="*/ 44280 w 101099"/>
                <a:gd name="connsiteY9" fmla="*/ 7668 h 163079"/>
                <a:gd name="connsiteX10" fmla="*/ 78233 w 101099"/>
                <a:gd name="connsiteY10" fmla="*/ 47581 h 163079"/>
                <a:gd name="connsiteX11" fmla="*/ 51628 w 101099"/>
                <a:gd name="connsiteY11" fmla="*/ 101696 h 163079"/>
                <a:gd name="connsiteX12" fmla="*/ 2978 w 101099"/>
                <a:gd name="connsiteY12" fmla="*/ 154097 h 163079"/>
                <a:gd name="connsiteX13" fmla="*/ 191 w 101099"/>
                <a:gd name="connsiteY13" fmla="*/ 163157 h 163079"/>
                <a:gd name="connsiteX14" fmla="*/ 94196 w 101099"/>
                <a:gd name="connsiteY14" fmla="*/ 163157 h 163079"/>
                <a:gd name="connsiteX15" fmla="*/ 101291 w 101099"/>
                <a:gd name="connsiteY15" fmla="*/ 120550 h 163079"/>
                <a:gd name="connsiteX16" fmla="*/ 94956 w 101099"/>
                <a:gd name="connsiteY16" fmla="*/ 120550 h 163079"/>
                <a:gd name="connsiteX17" fmla="*/ 89382 w 101099"/>
                <a:gd name="connsiteY17" fmla="*/ 142343 h 163079"/>
                <a:gd name="connsiteX18" fmla="*/ 65311 w 101099"/>
                <a:gd name="connsiteY18" fmla="*/ 144302 h 163079"/>
                <a:gd name="connsiteX19" fmla="*/ 19702 w 101099"/>
                <a:gd name="connsiteY19" fmla="*/ 144302 h 16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099" h="163079">
                  <a:moveTo>
                    <a:pt x="19702" y="144302"/>
                  </a:moveTo>
                  <a:lnTo>
                    <a:pt x="46560" y="119081"/>
                  </a:lnTo>
                  <a:cubicBezTo>
                    <a:pt x="86088" y="85290"/>
                    <a:pt x="101291" y="72067"/>
                    <a:pt x="101291" y="47581"/>
                  </a:cubicBezTo>
                  <a:cubicBezTo>
                    <a:pt x="101291" y="19666"/>
                    <a:pt x="78486" y="77"/>
                    <a:pt x="47574" y="77"/>
                  </a:cubicBezTo>
                  <a:cubicBezTo>
                    <a:pt x="18941" y="77"/>
                    <a:pt x="191" y="22604"/>
                    <a:pt x="191" y="44397"/>
                  </a:cubicBezTo>
                  <a:cubicBezTo>
                    <a:pt x="191" y="58110"/>
                    <a:pt x="12860" y="58110"/>
                    <a:pt x="13620" y="58110"/>
                  </a:cubicBezTo>
                  <a:cubicBezTo>
                    <a:pt x="17928" y="58110"/>
                    <a:pt x="26796" y="55171"/>
                    <a:pt x="26796" y="45132"/>
                  </a:cubicBezTo>
                  <a:cubicBezTo>
                    <a:pt x="26796" y="38766"/>
                    <a:pt x="22235" y="32399"/>
                    <a:pt x="13367" y="32399"/>
                  </a:cubicBezTo>
                  <a:cubicBezTo>
                    <a:pt x="11340" y="32399"/>
                    <a:pt x="10833" y="32399"/>
                    <a:pt x="10073" y="32644"/>
                  </a:cubicBezTo>
                  <a:cubicBezTo>
                    <a:pt x="15901" y="16728"/>
                    <a:pt x="29584" y="7668"/>
                    <a:pt x="44280" y="7668"/>
                  </a:cubicBezTo>
                  <a:cubicBezTo>
                    <a:pt x="67338" y="7668"/>
                    <a:pt x="78233" y="27502"/>
                    <a:pt x="78233" y="47581"/>
                  </a:cubicBezTo>
                  <a:cubicBezTo>
                    <a:pt x="78233" y="67170"/>
                    <a:pt x="65564" y="86514"/>
                    <a:pt x="51628" y="101696"/>
                  </a:cubicBezTo>
                  <a:lnTo>
                    <a:pt x="2978" y="154097"/>
                  </a:lnTo>
                  <a:cubicBezTo>
                    <a:pt x="191" y="156790"/>
                    <a:pt x="191" y="157280"/>
                    <a:pt x="191" y="163157"/>
                  </a:cubicBezTo>
                  <a:lnTo>
                    <a:pt x="94196" y="163157"/>
                  </a:lnTo>
                  <a:lnTo>
                    <a:pt x="101291" y="120550"/>
                  </a:lnTo>
                  <a:lnTo>
                    <a:pt x="94956" y="120550"/>
                  </a:lnTo>
                  <a:cubicBezTo>
                    <a:pt x="93689" y="127896"/>
                    <a:pt x="91916" y="138670"/>
                    <a:pt x="89382" y="142343"/>
                  </a:cubicBezTo>
                  <a:cubicBezTo>
                    <a:pt x="87608" y="144302"/>
                    <a:pt x="70885" y="144302"/>
                    <a:pt x="65311" y="144302"/>
                  </a:cubicBezTo>
                  <a:lnTo>
                    <a:pt x="19702" y="144302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BC024D54-A8B0-FE86-0CBA-985E2882BA8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33768" y="7588950"/>
              <a:ext cx="136826" cy="108230"/>
            </a:xfrm>
            <a:custGeom>
              <a:avLst/>
              <a:gdLst>
                <a:gd name="connsiteX0" fmla="*/ 60501 w 136826"/>
                <a:gd name="connsiteY0" fmla="*/ 14279 h 108230"/>
                <a:gd name="connsiteX1" fmla="*/ 89133 w 136826"/>
                <a:gd name="connsiteY1" fmla="*/ 14279 h 108230"/>
                <a:gd name="connsiteX2" fmla="*/ 78491 w 136826"/>
                <a:gd name="connsiteY2" fmla="*/ 77454 h 108230"/>
                <a:gd name="connsiteX3" fmla="*/ 80518 w 136826"/>
                <a:gd name="connsiteY3" fmla="*/ 96064 h 108230"/>
                <a:gd name="connsiteX4" fmla="*/ 89640 w 136826"/>
                <a:gd name="connsiteY4" fmla="*/ 108307 h 108230"/>
                <a:gd name="connsiteX5" fmla="*/ 100029 w 136826"/>
                <a:gd name="connsiteY5" fmla="*/ 99002 h 108230"/>
                <a:gd name="connsiteX6" fmla="*/ 98509 w 136826"/>
                <a:gd name="connsiteY6" fmla="*/ 93615 h 108230"/>
                <a:gd name="connsiteX7" fmla="*/ 91161 w 136826"/>
                <a:gd name="connsiteY7" fmla="*/ 53213 h 108230"/>
                <a:gd name="connsiteX8" fmla="*/ 95721 w 136826"/>
                <a:gd name="connsiteY8" fmla="*/ 14279 h 108230"/>
                <a:gd name="connsiteX9" fmla="*/ 124607 w 136826"/>
                <a:gd name="connsiteY9" fmla="*/ 14279 h 108230"/>
                <a:gd name="connsiteX10" fmla="*/ 137023 w 136826"/>
                <a:gd name="connsiteY10" fmla="*/ 5954 h 108230"/>
                <a:gd name="connsiteX11" fmla="*/ 126888 w 136826"/>
                <a:gd name="connsiteY11" fmla="*/ 77 h 108230"/>
                <a:gd name="connsiteX12" fmla="*/ 42004 w 136826"/>
                <a:gd name="connsiteY12" fmla="*/ 77 h 108230"/>
                <a:gd name="connsiteX13" fmla="*/ 15652 w 136826"/>
                <a:gd name="connsiteY13" fmla="*/ 11586 h 108230"/>
                <a:gd name="connsiteX14" fmla="*/ 196 w 136826"/>
                <a:gd name="connsiteY14" fmla="*/ 33623 h 108230"/>
                <a:gd name="connsiteX15" fmla="*/ 3237 w 136826"/>
                <a:gd name="connsiteY15" fmla="*/ 36072 h 108230"/>
                <a:gd name="connsiteX16" fmla="*/ 7291 w 136826"/>
                <a:gd name="connsiteY16" fmla="*/ 33134 h 108230"/>
                <a:gd name="connsiteX17" fmla="*/ 39470 w 136826"/>
                <a:gd name="connsiteY17" fmla="*/ 14279 h 108230"/>
                <a:gd name="connsiteX18" fmla="*/ 53913 w 136826"/>
                <a:gd name="connsiteY18" fmla="*/ 14279 h 108230"/>
                <a:gd name="connsiteX19" fmla="*/ 21480 w 136826"/>
                <a:gd name="connsiteY19" fmla="*/ 95819 h 108230"/>
                <a:gd name="connsiteX20" fmla="*/ 19453 w 136826"/>
                <a:gd name="connsiteY20" fmla="*/ 101696 h 108230"/>
                <a:gd name="connsiteX21" fmla="*/ 26801 w 136826"/>
                <a:gd name="connsiteY21" fmla="*/ 108307 h 108230"/>
                <a:gd name="connsiteX22" fmla="*/ 39470 w 136826"/>
                <a:gd name="connsiteY22" fmla="*/ 92391 h 108230"/>
                <a:gd name="connsiteX23" fmla="*/ 46312 w 136826"/>
                <a:gd name="connsiteY23" fmla="*/ 68394 h 108230"/>
                <a:gd name="connsiteX24" fmla="*/ 60501 w 136826"/>
                <a:gd name="connsiteY24" fmla="*/ 14279 h 10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6826" h="108230">
                  <a:moveTo>
                    <a:pt x="60501" y="14279"/>
                  </a:moveTo>
                  <a:lnTo>
                    <a:pt x="89133" y="14279"/>
                  </a:lnTo>
                  <a:cubicBezTo>
                    <a:pt x="80772" y="50519"/>
                    <a:pt x="78491" y="61048"/>
                    <a:pt x="78491" y="77454"/>
                  </a:cubicBezTo>
                  <a:cubicBezTo>
                    <a:pt x="78491" y="81127"/>
                    <a:pt x="78491" y="87738"/>
                    <a:pt x="80518" y="96064"/>
                  </a:cubicBezTo>
                  <a:cubicBezTo>
                    <a:pt x="83052" y="106838"/>
                    <a:pt x="85840" y="108307"/>
                    <a:pt x="89640" y="108307"/>
                  </a:cubicBezTo>
                  <a:cubicBezTo>
                    <a:pt x="94708" y="108307"/>
                    <a:pt x="100029" y="103900"/>
                    <a:pt x="100029" y="99002"/>
                  </a:cubicBezTo>
                  <a:cubicBezTo>
                    <a:pt x="100029" y="97533"/>
                    <a:pt x="100029" y="97043"/>
                    <a:pt x="98509" y="93615"/>
                  </a:cubicBezTo>
                  <a:cubicBezTo>
                    <a:pt x="91161" y="75985"/>
                    <a:pt x="91161" y="60069"/>
                    <a:pt x="91161" y="53213"/>
                  </a:cubicBezTo>
                  <a:cubicBezTo>
                    <a:pt x="91161" y="40235"/>
                    <a:pt x="92934" y="27012"/>
                    <a:pt x="95721" y="14279"/>
                  </a:cubicBezTo>
                  <a:lnTo>
                    <a:pt x="124607" y="14279"/>
                  </a:lnTo>
                  <a:cubicBezTo>
                    <a:pt x="127901" y="14279"/>
                    <a:pt x="137023" y="14279"/>
                    <a:pt x="137023" y="5954"/>
                  </a:cubicBezTo>
                  <a:cubicBezTo>
                    <a:pt x="137023" y="77"/>
                    <a:pt x="131702" y="77"/>
                    <a:pt x="126888" y="77"/>
                  </a:cubicBezTo>
                  <a:lnTo>
                    <a:pt x="42004" y="77"/>
                  </a:lnTo>
                  <a:cubicBezTo>
                    <a:pt x="36430" y="77"/>
                    <a:pt x="26801" y="77"/>
                    <a:pt x="15652" y="11586"/>
                  </a:cubicBezTo>
                  <a:cubicBezTo>
                    <a:pt x="6784" y="21135"/>
                    <a:pt x="196" y="32399"/>
                    <a:pt x="196" y="33623"/>
                  </a:cubicBezTo>
                  <a:cubicBezTo>
                    <a:pt x="196" y="33868"/>
                    <a:pt x="196" y="36072"/>
                    <a:pt x="3237" y="36072"/>
                  </a:cubicBezTo>
                  <a:cubicBezTo>
                    <a:pt x="5264" y="36072"/>
                    <a:pt x="5770" y="35093"/>
                    <a:pt x="7291" y="33134"/>
                  </a:cubicBezTo>
                  <a:cubicBezTo>
                    <a:pt x="19707" y="14279"/>
                    <a:pt x="34403" y="14279"/>
                    <a:pt x="39470" y="14279"/>
                  </a:cubicBezTo>
                  <a:lnTo>
                    <a:pt x="53913" y="14279"/>
                  </a:lnTo>
                  <a:cubicBezTo>
                    <a:pt x="45805" y="43908"/>
                    <a:pt x="32122" y="73536"/>
                    <a:pt x="21480" y="95819"/>
                  </a:cubicBezTo>
                  <a:cubicBezTo>
                    <a:pt x="19453" y="99492"/>
                    <a:pt x="19453" y="99982"/>
                    <a:pt x="19453" y="101696"/>
                  </a:cubicBezTo>
                  <a:cubicBezTo>
                    <a:pt x="19453" y="106348"/>
                    <a:pt x="23507" y="108307"/>
                    <a:pt x="26801" y="108307"/>
                  </a:cubicBezTo>
                  <a:cubicBezTo>
                    <a:pt x="34403" y="108307"/>
                    <a:pt x="36430" y="101451"/>
                    <a:pt x="39470" y="92391"/>
                  </a:cubicBezTo>
                  <a:cubicBezTo>
                    <a:pt x="43018" y="81127"/>
                    <a:pt x="43018" y="80637"/>
                    <a:pt x="46312" y="68394"/>
                  </a:cubicBezTo>
                  <a:lnTo>
                    <a:pt x="60501" y="14279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79328F92-AF5F-D524-67AB-EC15B918252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94895" y="7510839"/>
              <a:ext cx="58784" cy="244864"/>
            </a:xfrm>
            <a:custGeom>
              <a:avLst/>
              <a:gdLst>
                <a:gd name="connsiteX0" fmla="*/ 58987 w 58784"/>
                <a:gd name="connsiteY0" fmla="*/ 122509 h 244864"/>
                <a:gd name="connsiteX1" fmla="*/ 42264 w 58784"/>
                <a:gd name="connsiteY1" fmla="*/ 46111 h 244864"/>
                <a:gd name="connsiteX2" fmla="*/ 2736 w 58784"/>
                <a:gd name="connsiteY2" fmla="*/ 77 h 244864"/>
                <a:gd name="connsiteX3" fmla="*/ 202 w 58784"/>
                <a:gd name="connsiteY3" fmla="*/ 2526 h 244864"/>
                <a:gd name="connsiteX4" fmla="*/ 5016 w 58784"/>
                <a:gd name="connsiteY4" fmla="*/ 8157 h 244864"/>
                <a:gd name="connsiteX5" fmla="*/ 44291 w 58784"/>
                <a:gd name="connsiteY5" fmla="*/ 122509 h 244864"/>
                <a:gd name="connsiteX6" fmla="*/ 3496 w 58784"/>
                <a:gd name="connsiteY6" fmla="*/ 238330 h 244864"/>
                <a:gd name="connsiteX7" fmla="*/ 202 w 58784"/>
                <a:gd name="connsiteY7" fmla="*/ 242493 h 244864"/>
                <a:gd name="connsiteX8" fmla="*/ 2736 w 58784"/>
                <a:gd name="connsiteY8" fmla="*/ 244941 h 244864"/>
                <a:gd name="connsiteX9" fmla="*/ 43024 w 58784"/>
                <a:gd name="connsiteY9" fmla="*/ 197193 h 244864"/>
                <a:gd name="connsiteX10" fmla="*/ 58987 w 58784"/>
                <a:gd name="connsiteY10" fmla="*/ 122509 h 24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84" h="244864">
                  <a:moveTo>
                    <a:pt x="58987" y="122509"/>
                  </a:moveTo>
                  <a:cubicBezTo>
                    <a:pt x="58987" y="103410"/>
                    <a:pt x="56200" y="73781"/>
                    <a:pt x="42264" y="46111"/>
                  </a:cubicBezTo>
                  <a:cubicBezTo>
                    <a:pt x="27061" y="15993"/>
                    <a:pt x="5270" y="77"/>
                    <a:pt x="2736" y="77"/>
                  </a:cubicBezTo>
                  <a:cubicBezTo>
                    <a:pt x="1216" y="77"/>
                    <a:pt x="202" y="1056"/>
                    <a:pt x="202" y="2526"/>
                  </a:cubicBezTo>
                  <a:cubicBezTo>
                    <a:pt x="202" y="3260"/>
                    <a:pt x="202" y="3750"/>
                    <a:pt x="5016" y="8157"/>
                  </a:cubicBezTo>
                  <a:cubicBezTo>
                    <a:pt x="29848" y="32399"/>
                    <a:pt x="44291" y="71333"/>
                    <a:pt x="44291" y="122509"/>
                  </a:cubicBezTo>
                  <a:cubicBezTo>
                    <a:pt x="44291" y="164381"/>
                    <a:pt x="34916" y="207477"/>
                    <a:pt x="3496" y="238330"/>
                  </a:cubicBezTo>
                  <a:cubicBezTo>
                    <a:pt x="202" y="241269"/>
                    <a:pt x="202" y="241758"/>
                    <a:pt x="202" y="242493"/>
                  </a:cubicBezTo>
                  <a:cubicBezTo>
                    <a:pt x="202" y="243962"/>
                    <a:pt x="1216" y="244941"/>
                    <a:pt x="2736" y="244941"/>
                  </a:cubicBezTo>
                  <a:cubicBezTo>
                    <a:pt x="5270" y="244941"/>
                    <a:pt x="28074" y="228291"/>
                    <a:pt x="43024" y="197193"/>
                  </a:cubicBezTo>
                  <a:cubicBezTo>
                    <a:pt x="55946" y="170258"/>
                    <a:pt x="58987" y="143078"/>
                    <a:pt x="58987" y="122509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5E85BFCC-6A97-B18A-2967-E8328F019D9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649486" y="7551731"/>
              <a:ext cx="168499" cy="163079"/>
            </a:xfrm>
            <a:custGeom>
              <a:avLst/>
              <a:gdLst>
                <a:gd name="connsiteX0" fmla="*/ 89652 w 168499"/>
                <a:gd name="connsiteY0" fmla="*/ 86514 h 163079"/>
                <a:gd name="connsiteX1" fmla="*/ 160346 w 168499"/>
                <a:gd name="connsiteY1" fmla="*/ 86514 h 163079"/>
                <a:gd name="connsiteX2" fmla="*/ 168708 w 168499"/>
                <a:gd name="connsiteY2" fmla="*/ 81617 h 163079"/>
                <a:gd name="connsiteX3" fmla="*/ 160346 w 168499"/>
                <a:gd name="connsiteY3" fmla="*/ 76720 h 163079"/>
                <a:gd name="connsiteX4" fmla="*/ 89652 w 168499"/>
                <a:gd name="connsiteY4" fmla="*/ 76720 h 163079"/>
                <a:gd name="connsiteX5" fmla="*/ 89652 w 168499"/>
                <a:gd name="connsiteY5" fmla="*/ 8157 h 163079"/>
                <a:gd name="connsiteX6" fmla="*/ 84585 w 168499"/>
                <a:gd name="connsiteY6" fmla="*/ 77 h 163079"/>
                <a:gd name="connsiteX7" fmla="*/ 79517 w 168499"/>
                <a:gd name="connsiteY7" fmla="*/ 8157 h 163079"/>
                <a:gd name="connsiteX8" fmla="*/ 79517 w 168499"/>
                <a:gd name="connsiteY8" fmla="*/ 76720 h 163079"/>
                <a:gd name="connsiteX9" fmla="*/ 8570 w 168499"/>
                <a:gd name="connsiteY9" fmla="*/ 76720 h 163079"/>
                <a:gd name="connsiteX10" fmla="*/ 208 w 168499"/>
                <a:gd name="connsiteY10" fmla="*/ 81617 h 163079"/>
                <a:gd name="connsiteX11" fmla="*/ 8570 w 168499"/>
                <a:gd name="connsiteY11" fmla="*/ 86514 h 163079"/>
                <a:gd name="connsiteX12" fmla="*/ 79517 w 168499"/>
                <a:gd name="connsiteY12" fmla="*/ 86514 h 163079"/>
                <a:gd name="connsiteX13" fmla="*/ 79517 w 168499"/>
                <a:gd name="connsiteY13" fmla="*/ 155076 h 163079"/>
                <a:gd name="connsiteX14" fmla="*/ 84585 w 168499"/>
                <a:gd name="connsiteY14" fmla="*/ 163157 h 163079"/>
                <a:gd name="connsiteX15" fmla="*/ 89652 w 168499"/>
                <a:gd name="connsiteY15" fmla="*/ 155076 h 163079"/>
                <a:gd name="connsiteX16" fmla="*/ 89652 w 168499"/>
                <a:gd name="connsiteY16" fmla="*/ 86514 h 16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499" h="163079">
                  <a:moveTo>
                    <a:pt x="89652" y="86514"/>
                  </a:moveTo>
                  <a:lnTo>
                    <a:pt x="160346" y="86514"/>
                  </a:lnTo>
                  <a:cubicBezTo>
                    <a:pt x="163894" y="86514"/>
                    <a:pt x="168708" y="86514"/>
                    <a:pt x="168708" y="81617"/>
                  </a:cubicBezTo>
                  <a:cubicBezTo>
                    <a:pt x="168708" y="76720"/>
                    <a:pt x="163894" y="76720"/>
                    <a:pt x="160346" y="76720"/>
                  </a:cubicBezTo>
                  <a:lnTo>
                    <a:pt x="89652" y="76720"/>
                  </a:lnTo>
                  <a:lnTo>
                    <a:pt x="89652" y="8157"/>
                  </a:lnTo>
                  <a:cubicBezTo>
                    <a:pt x="89652" y="4729"/>
                    <a:pt x="89652" y="77"/>
                    <a:pt x="84585" y="77"/>
                  </a:cubicBezTo>
                  <a:cubicBezTo>
                    <a:pt x="79517" y="77"/>
                    <a:pt x="79517" y="4729"/>
                    <a:pt x="79517" y="8157"/>
                  </a:cubicBezTo>
                  <a:lnTo>
                    <a:pt x="79517" y="76720"/>
                  </a:lnTo>
                  <a:lnTo>
                    <a:pt x="8570" y="76720"/>
                  </a:lnTo>
                  <a:cubicBezTo>
                    <a:pt x="5022" y="76720"/>
                    <a:pt x="208" y="76720"/>
                    <a:pt x="208" y="81617"/>
                  </a:cubicBezTo>
                  <a:cubicBezTo>
                    <a:pt x="208" y="86514"/>
                    <a:pt x="5022" y="86514"/>
                    <a:pt x="8570" y="86514"/>
                  </a:cubicBezTo>
                  <a:lnTo>
                    <a:pt x="79517" y="86514"/>
                  </a:lnTo>
                  <a:lnTo>
                    <a:pt x="79517" y="155076"/>
                  </a:lnTo>
                  <a:cubicBezTo>
                    <a:pt x="79517" y="158504"/>
                    <a:pt x="79517" y="163157"/>
                    <a:pt x="84585" y="163157"/>
                  </a:cubicBezTo>
                  <a:cubicBezTo>
                    <a:pt x="89652" y="163157"/>
                    <a:pt x="89652" y="158504"/>
                    <a:pt x="89652" y="155076"/>
                  </a:cubicBezTo>
                  <a:lnTo>
                    <a:pt x="89652" y="86514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CA587171-38C3-FC24-EC23-19712C1E9FE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896027" y="7586257"/>
              <a:ext cx="137333" cy="110923"/>
            </a:xfrm>
            <a:custGeom>
              <a:avLst/>
              <a:gdLst>
                <a:gd name="connsiteX0" fmla="*/ 15168 w 137333"/>
                <a:gd name="connsiteY0" fmla="*/ 93860 h 110923"/>
                <a:gd name="connsiteX1" fmla="*/ 12887 w 137333"/>
                <a:gd name="connsiteY1" fmla="*/ 104389 h 110923"/>
                <a:gd name="connsiteX2" fmla="*/ 20235 w 137333"/>
                <a:gd name="connsiteY2" fmla="*/ 111001 h 110923"/>
                <a:gd name="connsiteX3" fmla="*/ 29611 w 137333"/>
                <a:gd name="connsiteY3" fmla="*/ 104144 h 110923"/>
                <a:gd name="connsiteX4" fmla="*/ 34425 w 137333"/>
                <a:gd name="connsiteY4" fmla="*/ 86024 h 110923"/>
                <a:gd name="connsiteX5" fmla="*/ 39999 w 137333"/>
                <a:gd name="connsiteY5" fmla="*/ 63987 h 110923"/>
                <a:gd name="connsiteX6" fmla="*/ 44307 w 137333"/>
                <a:gd name="connsiteY6" fmla="*/ 47581 h 110923"/>
                <a:gd name="connsiteX7" fmla="*/ 47601 w 137333"/>
                <a:gd name="connsiteY7" fmla="*/ 35337 h 110923"/>
                <a:gd name="connsiteX8" fmla="*/ 88902 w 137333"/>
                <a:gd name="connsiteY8" fmla="*/ 5464 h 110923"/>
                <a:gd name="connsiteX9" fmla="*/ 102585 w 137333"/>
                <a:gd name="connsiteY9" fmla="*/ 22604 h 110923"/>
                <a:gd name="connsiteX10" fmla="*/ 86115 w 137333"/>
                <a:gd name="connsiteY10" fmla="*/ 79658 h 110923"/>
                <a:gd name="connsiteX11" fmla="*/ 83581 w 137333"/>
                <a:gd name="connsiteY11" fmla="*/ 90922 h 110923"/>
                <a:gd name="connsiteX12" fmla="*/ 104359 w 137333"/>
                <a:gd name="connsiteY12" fmla="*/ 111001 h 110923"/>
                <a:gd name="connsiteX13" fmla="*/ 137552 w 137333"/>
                <a:gd name="connsiteY13" fmla="*/ 73291 h 110923"/>
                <a:gd name="connsiteX14" fmla="*/ 134511 w 137333"/>
                <a:gd name="connsiteY14" fmla="*/ 70843 h 110923"/>
                <a:gd name="connsiteX15" fmla="*/ 130710 w 137333"/>
                <a:gd name="connsiteY15" fmla="*/ 75250 h 110923"/>
                <a:gd name="connsiteX16" fmla="*/ 104865 w 137333"/>
                <a:gd name="connsiteY16" fmla="*/ 105614 h 110923"/>
                <a:gd name="connsiteX17" fmla="*/ 98784 w 137333"/>
                <a:gd name="connsiteY17" fmla="*/ 97533 h 110923"/>
                <a:gd name="connsiteX18" fmla="*/ 103345 w 137333"/>
                <a:gd name="connsiteY18" fmla="*/ 80148 h 110923"/>
                <a:gd name="connsiteX19" fmla="*/ 118801 w 137333"/>
                <a:gd name="connsiteY19" fmla="*/ 26277 h 110923"/>
                <a:gd name="connsiteX20" fmla="*/ 89662 w 137333"/>
                <a:gd name="connsiteY20" fmla="*/ 77 h 110923"/>
                <a:gd name="connsiteX21" fmla="*/ 50135 w 137333"/>
                <a:gd name="connsiteY21" fmla="*/ 21380 h 110923"/>
                <a:gd name="connsiteX22" fmla="*/ 26823 w 137333"/>
                <a:gd name="connsiteY22" fmla="*/ 77 h 110923"/>
                <a:gd name="connsiteX23" fmla="*/ 7820 w 137333"/>
                <a:gd name="connsiteY23" fmla="*/ 14034 h 110923"/>
                <a:gd name="connsiteX24" fmla="*/ 218 w 137333"/>
                <a:gd name="connsiteY24" fmla="*/ 37786 h 110923"/>
                <a:gd name="connsiteX25" fmla="*/ 3259 w 137333"/>
                <a:gd name="connsiteY25" fmla="*/ 40235 h 110923"/>
                <a:gd name="connsiteX26" fmla="*/ 7566 w 137333"/>
                <a:gd name="connsiteY26" fmla="*/ 34603 h 110923"/>
                <a:gd name="connsiteX27" fmla="*/ 26063 w 137333"/>
                <a:gd name="connsiteY27" fmla="*/ 5464 h 110923"/>
                <a:gd name="connsiteX28" fmla="*/ 33918 w 137333"/>
                <a:gd name="connsiteY28" fmla="*/ 16728 h 110923"/>
                <a:gd name="connsiteX29" fmla="*/ 29864 w 137333"/>
                <a:gd name="connsiteY29" fmla="*/ 37296 h 110923"/>
                <a:gd name="connsiteX30" fmla="*/ 15168 w 137333"/>
                <a:gd name="connsiteY30" fmla="*/ 93860 h 11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333" h="110923">
                  <a:moveTo>
                    <a:pt x="15168" y="93860"/>
                  </a:moveTo>
                  <a:cubicBezTo>
                    <a:pt x="14408" y="97533"/>
                    <a:pt x="12887" y="103165"/>
                    <a:pt x="12887" y="104389"/>
                  </a:cubicBezTo>
                  <a:cubicBezTo>
                    <a:pt x="12887" y="108797"/>
                    <a:pt x="16435" y="111001"/>
                    <a:pt x="20235" y="111001"/>
                  </a:cubicBezTo>
                  <a:cubicBezTo>
                    <a:pt x="23276" y="111001"/>
                    <a:pt x="27837" y="109042"/>
                    <a:pt x="29611" y="104144"/>
                  </a:cubicBezTo>
                  <a:cubicBezTo>
                    <a:pt x="29864" y="103655"/>
                    <a:pt x="32905" y="92146"/>
                    <a:pt x="34425" y="86024"/>
                  </a:cubicBezTo>
                  <a:lnTo>
                    <a:pt x="39999" y="63987"/>
                  </a:lnTo>
                  <a:cubicBezTo>
                    <a:pt x="41520" y="58600"/>
                    <a:pt x="43040" y="53213"/>
                    <a:pt x="44307" y="47581"/>
                  </a:cubicBezTo>
                  <a:cubicBezTo>
                    <a:pt x="45320" y="43418"/>
                    <a:pt x="47347" y="36317"/>
                    <a:pt x="47601" y="35337"/>
                  </a:cubicBezTo>
                  <a:cubicBezTo>
                    <a:pt x="51401" y="27747"/>
                    <a:pt x="64831" y="5464"/>
                    <a:pt x="88902" y="5464"/>
                  </a:cubicBezTo>
                  <a:cubicBezTo>
                    <a:pt x="100304" y="5464"/>
                    <a:pt x="102585" y="14524"/>
                    <a:pt x="102585" y="22604"/>
                  </a:cubicBezTo>
                  <a:cubicBezTo>
                    <a:pt x="102585" y="37786"/>
                    <a:pt x="90169" y="69129"/>
                    <a:pt x="86115" y="79658"/>
                  </a:cubicBezTo>
                  <a:cubicBezTo>
                    <a:pt x="83835" y="85290"/>
                    <a:pt x="83581" y="88228"/>
                    <a:pt x="83581" y="90922"/>
                  </a:cubicBezTo>
                  <a:cubicBezTo>
                    <a:pt x="83581" y="102430"/>
                    <a:pt x="92450" y="111001"/>
                    <a:pt x="104359" y="111001"/>
                  </a:cubicBezTo>
                  <a:cubicBezTo>
                    <a:pt x="128177" y="111001"/>
                    <a:pt x="137552" y="75250"/>
                    <a:pt x="137552" y="73291"/>
                  </a:cubicBezTo>
                  <a:cubicBezTo>
                    <a:pt x="137552" y="70843"/>
                    <a:pt x="135271" y="70843"/>
                    <a:pt x="134511" y="70843"/>
                  </a:cubicBezTo>
                  <a:cubicBezTo>
                    <a:pt x="131977" y="70843"/>
                    <a:pt x="131977" y="71577"/>
                    <a:pt x="130710" y="75250"/>
                  </a:cubicBezTo>
                  <a:cubicBezTo>
                    <a:pt x="125643" y="91901"/>
                    <a:pt x="117281" y="105614"/>
                    <a:pt x="104865" y="105614"/>
                  </a:cubicBezTo>
                  <a:cubicBezTo>
                    <a:pt x="100558" y="105614"/>
                    <a:pt x="98784" y="103165"/>
                    <a:pt x="98784" y="97533"/>
                  </a:cubicBezTo>
                  <a:cubicBezTo>
                    <a:pt x="98784" y="91411"/>
                    <a:pt x="101065" y="85535"/>
                    <a:pt x="103345" y="80148"/>
                  </a:cubicBezTo>
                  <a:cubicBezTo>
                    <a:pt x="108159" y="67170"/>
                    <a:pt x="118801" y="40235"/>
                    <a:pt x="118801" y="26277"/>
                  </a:cubicBezTo>
                  <a:cubicBezTo>
                    <a:pt x="118801" y="9872"/>
                    <a:pt x="107906" y="77"/>
                    <a:pt x="89662" y="77"/>
                  </a:cubicBezTo>
                  <a:cubicBezTo>
                    <a:pt x="66858" y="77"/>
                    <a:pt x="54442" y="15748"/>
                    <a:pt x="50135" y="21380"/>
                  </a:cubicBezTo>
                  <a:cubicBezTo>
                    <a:pt x="48868" y="7668"/>
                    <a:pt x="38479" y="77"/>
                    <a:pt x="26823" y="77"/>
                  </a:cubicBezTo>
                  <a:cubicBezTo>
                    <a:pt x="15168" y="77"/>
                    <a:pt x="10353" y="9627"/>
                    <a:pt x="7820" y="14034"/>
                  </a:cubicBezTo>
                  <a:cubicBezTo>
                    <a:pt x="3766" y="22360"/>
                    <a:pt x="218" y="36807"/>
                    <a:pt x="218" y="37786"/>
                  </a:cubicBezTo>
                  <a:cubicBezTo>
                    <a:pt x="218" y="40235"/>
                    <a:pt x="2752" y="40235"/>
                    <a:pt x="3259" y="40235"/>
                  </a:cubicBezTo>
                  <a:cubicBezTo>
                    <a:pt x="5793" y="40235"/>
                    <a:pt x="6046" y="39990"/>
                    <a:pt x="7566" y="34603"/>
                  </a:cubicBezTo>
                  <a:cubicBezTo>
                    <a:pt x="11874" y="17217"/>
                    <a:pt x="16941" y="5464"/>
                    <a:pt x="26063" y="5464"/>
                  </a:cubicBezTo>
                  <a:cubicBezTo>
                    <a:pt x="31131" y="5464"/>
                    <a:pt x="33918" y="8647"/>
                    <a:pt x="33918" y="16728"/>
                  </a:cubicBezTo>
                  <a:cubicBezTo>
                    <a:pt x="33918" y="21870"/>
                    <a:pt x="33158" y="24563"/>
                    <a:pt x="29864" y="37296"/>
                  </a:cubicBezTo>
                  <a:lnTo>
                    <a:pt x="15168" y="93860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9963AD36-9D45-7B6B-AD08-7C61DC4E02E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091359" y="7524551"/>
              <a:ext cx="56250" cy="169935"/>
            </a:xfrm>
            <a:custGeom>
              <a:avLst/>
              <a:gdLst>
                <a:gd name="connsiteX0" fmla="*/ 36713 w 56250"/>
                <a:gd name="connsiteY0" fmla="*/ 77 h 169935"/>
                <a:gd name="connsiteX1" fmla="*/ 226 w 56250"/>
                <a:gd name="connsiteY1" fmla="*/ 2770 h 169935"/>
                <a:gd name="connsiteX2" fmla="*/ 226 w 56250"/>
                <a:gd name="connsiteY2" fmla="*/ 10361 h 169935"/>
                <a:gd name="connsiteX3" fmla="*/ 19990 w 56250"/>
                <a:gd name="connsiteY3" fmla="*/ 24074 h 169935"/>
                <a:gd name="connsiteX4" fmla="*/ 19990 w 56250"/>
                <a:gd name="connsiteY4" fmla="*/ 151403 h 169935"/>
                <a:gd name="connsiteX5" fmla="*/ 226 w 56250"/>
                <a:gd name="connsiteY5" fmla="*/ 162422 h 169935"/>
                <a:gd name="connsiteX6" fmla="*/ 226 w 56250"/>
                <a:gd name="connsiteY6" fmla="*/ 170013 h 169935"/>
                <a:gd name="connsiteX7" fmla="*/ 28351 w 56250"/>
                <a:gd name="connsiteY7" fmla="*/ 169278 h 169935"/>
                <a:gd name="connsiteX8" fmla="*/ 56477 w 56250"/>
                <a:gd name="connsiteY8" fmla="*/ 170013 h 169935"/>
                <a:gd name="connsiteX9" fmla="*/ 56477 w 56250"/>
                <a:gd name="connsiteY9" fmla="*/ 162422 h 169935"/>
                <a:gd name="connsiteX10" fmla="*/ 36713 w 56250"/>
                <a:gd name="connsiteY10" fmla="*/ 151403 h 169935"/>
                <a:gd name="connsiteX11" fmla="*/ 36713 w 56250"/>
                <a:gd name="connsiteY11" fmla="*/ 77 h 16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50" h="169935">
                  <a:moveTo>
                    <a:pt x="36713" y="77"/>
                  </a:moveTo>
                  <a:lnTo>
                    <a:pt x="226" y="2770"/>
                  </a:lnTo>
                  <a:lnTo>
                    <a:pt x="226" y="10361"/>
                  </a:lnTo>
                  <a:cubicBezTo>
                    <a:pt x="17963" y="10361"/>
                    <a:pt x="19990" y="12075"/>
                    <a:pt x="19990" y="24074"/>
                  </a:cubicBezTo>
                  <a:lnTo>
                    <a:pt x="19990" y="151403"/>
                  </a:lnTo>
                  <a:cubicBezTo>
                    <a:pt x="19990" y="162422"/>
                    <a:pt x="17202" y="162422"/>
                    <a:pt x="226" y="162422"/>
                  </a:cubicBezTo>
                  <a:lnTo>
                    <a:pt x="226" y="170013"/>
                  </a:lnTo>
                  <a:cubicBezTo>
                    <a:pt x="8587" y="169768"/>
                    <a:pt x="22017" y="169278"/>
                    <a:pt x="28351" y="169278"/>
                  </a:cubicBezTo>
                  <a:cubicBezTo>
                    <a:pt x="34686" y="169278"/>
                    <a:pt x="47102" y="169768"/>
                    <a:pt x="56477" y="170013"/>
                  </a:cubicBezTo>
                  <a:lnTo>
                    <a:pt x="56477" y="162422"/>
                  </a:lnTo>
                  <a:cubicBezTo>
                    <a:pt x="39500" y="162422"/>
                    <a:pt x="36713" y="162422"/>
                    <a:pt x="36713" y="151403"/>
                  </a:cubicBezTo>
                  <a:lnTo>
                    <a:pt x="36713" y="77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F7B29858-02A3-2418-5AC3-5FD794D9EB4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160476" y="7584788"/>
              <a:ext cx="112248" cy="112392"/>
            </a:xfrm>
            <a:custGeom>
              <a:avLst/>
              <a:gdLst>
                <a:gd name="connsiteX0" fmla="*/ 112477 w 112248"/>
                <a:gd name="connsiteY0" fmla="*/ 57375 h 112392"/>
                <a:gd name="connsiteX1" fmla="*/ 56480 w 112248"/>
                <a:gd name="connsiteY1" fmla="*/ 77 h 112392"/>
                <a:gd name="connsiteX2" fmla="*/ 229 w 112248"/>
                <a:gd name="connsiteY2" fmla="*/ 57375 h 112392"/>
                <a:gd name="connsiteX3" fmla="*/ 56226 w 112248"/>
                <a:gd name="connsiteY3" fmla="*/ 112470 h 112392"/>
                <a:gd name="connsiteX4" fmla="*/ 112477 w 112248"/>
                <a:gd name="connsiteY4" fmla="*/ 57375 h 112392"/>
                <a:gd name="connsiteX5" fmla="*/ 56480 w 112248"/>
                <a:gd name="connsiteY5" fmla="*/ 106348 h 112392"/>
                <a:gd name="connsiteX6" fmla="*/ 27594 w 112248"/>
                <a:gd name="connsiteY6" fmla="*/ 89942 h 112392"/>
                <a:gd name="connsiteX7" fmla="*/ 21259 w 112248"/>
                <a:gd name="connsiteY7" fmla="*/ 55416 h 112392"/>
                <a:gd name="connsiteX8" fmla="*/ 27341 w 112248"/>
                <a:gd name="connsiteY8" fmla="*/ 21870 h 112392"/>
                <a:gd name="connsiteX9" fmla="*/ 56226 w 112248"/>
                <a:gd name="connsiteY9" fmla="*/ 5464 h 112392"/>
                <a:gd name="connsiteX10" fmla="*/ 84858 w 112248"/>
                <a:gd name="connsiteY10" fmla="*/ 21380 h 112392"/>
                <a:gd name="connsiteX11" fmla="*/ 91446 w 112248"/>
                <a:gd name="connsiteY11" fmla="*/ 55416 h 112392"/>
                <a:gd name="connsiteX12" fmla="*/ 85872 w 112248"/>
                <a:gd name="connsiteY12" fmla="*/ 88228 h 112392"/>
                <a:gd name="connsiteX13" fmla="*/ 56480 w 112248"/>
                <a:gd name="connsiteY13" fmla="*/ 106348 h 11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248" h="112392">
                  <a:moveTo>
                    <a:pt x="112477" y="57375"/>
                  </a:moveTo>
                  <a:cubicBezTo>
                    <a:pt x="112477" y="26033"/>
                    <a:pt x="87139" y="77"/>
                    <a:pt x="56480" y="77"/>
                  </a:cubicBezTo>
                  <a:cubicBezTo>
                    <a:pt x="24807" y="77"/>
                    <a:pt x="229" y="26767"/>
                    <a:pt x="229" y="57375"/>
                  </a:cubicBezTo>
                  <a:cubicBezTo>
                    <a:pt x="229" y="88963"/>
                    <a:pt x="26580" y="112470"/>
                    <a:pt x="56226" y="112470"/>
                  </a:cubicBezTo>
                  <a:cubicBezTo>
                    <a:pt x="86886" y="112470"/>
                    <a:pt x="112477" y="88473"/>
                    <a:pt x="112477" y="57375"/>
                  </a:cubicBezTo>
                  <a:close/>
                  <a:moveTo>
                    <a:pt x="56480" y="106348"/>
                  </a:moveTo>
                  <a:cubicBezTo>
                    <a:pt x="45584" y="106348"/>
                    <a:pt x="34435" y="101206"/>
                    <a:pt x="27594" y="89942"/>
                  </a:cubicBezTo>
                  <a:cubicBezTo>
                    <a:pt x="21259" y="79168"/>
                    <a:pt x="21259" y="64231"/>
                    <a:pt x="21259" y="55416"/>
                  </a:cubicBezTo>
                  <a:cubicBezTo>
                    <a:pt x="21259" y="45867"/>
                    <a:pt x="21259" y="32644"/>
                    <a:pt x="27341" y="21870"/>
                  </a:cubicBezTo>
                  <a:cubicBezTo>
                    <a:pt x="34182" y="10606"/>
                    <a:pt x="46091" y="5464"/>
                    <a:pt x="56226" y="5464"/>
                  </a:cubicBezTo>
                  <a:cubicBezTo>
                    <a:pt x="67375" y="5464"/>
                    <a:pt x="78270" y="10851"/>
                    <a:pt x="84858" y="21380"/>
                  </a:cubicBezTo>
                  <a:cubicBezTo>
                    <a:pt x="91446" y="31909"/>
                    <a:pt x="91446" y="46111"/>
                    <a:pt x="91446" y="55416"/>
                  </a:cubicBezTo>
                  <a:cubicBezTo>
                    <a:pt x="91446" y="64231"/>
                    <a:pt x="91446" y="77454"/>
                    <a:pt x="85872" y="88228"/>
                  </a:cubicBezTo>
                  <a:cubicBezTo>
                    <a:pt x="80298" y="99247"/>
                    <a:pt x="69149" y="106348"/>
                    <a:pt x="56480" y="106348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FA61B463-1492-98F3-CCB7-33A9C5E80BD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287168" y="7583563"/>
              <a:ext cx="115795" cy="161365"/>
            </a:xfrm>
            <a:custGeom>
              <a:avLst/>
              <a:gdLst>
                <a:gd name="connsiteX0" fmla="*/ 49390 w 115795"/>
                <a:gd name="connsiteY0" fmla="*/ 68884 h 161365"/>
                <a:gd name="connsiteX1" fmla="*/ 27346 w 115795"/>
                <a:gd name="connsiteY1" fmla="*/ 38766 h 161365"/>
                <a:gd name="connsiteX2" fmla="*/ 31400 w 115795"/>
                <a:gd name="connsiteY2" fmla="*/ 18197 h 161365"/>
                <a:gd name="connsiteX3" fmla="*/ 49390 w 115795"/>
                <a:gd name="connsiteY3" fmla="*/ 8402 h 161365"/>
                <a:gd name="connsiteX4" fmla="*/ 71434 w 115795"/>
                <a:gd name="connsiteY4" fmla="*/ 38521 h 161365"/>
                <a:gd name="connsiteX5" fmla="*/ 67380 w 115795"/>
                <a:gd name="connsiteY5" fmla="*/ 59089 h 161365"/>
                <a:gd name="connsiteX6" fmla="*/ 49390 w 115795"/>
                <a:gd name="connsiteY6" fmla="*/ 68884 h 161365"/>
                <a:gd name="connsiteX7" fmla="*/ 19997 w 115795"/>
                <a:gd name="connsiteY7" fmla="*/ 78434 h 161365"/>
                <a:gd name="connsiteX8" fmla="*/ 24305 w 115795"/>
                <a:gd name="connsiteY8" fmla="*/ 66925 h 161365"/>
                <a:gd name="connsiteX9" fmla="*/ 49390 w 115795"/>
                <a:gd name="connsiteY9" fmla="*/ 74516 h 161365"/>
                <a:gd name="connsiteX10" fmla="*/ 90438 w 115795"/>
                <a:gd name="connsiteY10" fmla="*/ 38766 h 161365"/>
                <a:gd name="connsiteX11" fmla="*/ 80049 w 115795"/>
                <a:gd name="connsiteY11" fmla="*/ 15014 h 161365"/>
                <a:gd name="connsiteX12" fmla="*/ 102854 w 115795"/>
                <a:gd name="connsiteY12" fmla="*/ 5464 h 161365"/>
                <a:gd name="connsiteX13" fmla="*/ 105387 w 115795"/>
                <a:gd name="connsiteY13" fmla="*/ 5709 h 161365"/>
                <a:gd name="connsiteX14" fmla="*/ 101333 w 115795"/>
                <a:gd name="connsiteY14" fmla="*/ 12320 h 161365"/>
                <a:gd name="connsiteX15" fmla="*/ 108681 w 115795"/>
                <a:gd name="connsiteY15" fmla="*/ 19421 h 161365"/>
                <a:gd name="connsiteX16" fmla="*/ 116030 w 115795"/>
                <a:gd name="connsiteY16" fmla="*/ 12075 h 161365"/>
                <a:gd name="connsiteX17" fmla="*/ 103107 w 115795"/>
                <a:gd name="connsiteY17" fmla="*/ 77 h 161365"/>
                <a:gd name="connsiteX18" fmla="*/ 76248 w 115795"/>
                <a:gd name="connsiteY18" fmla="*/ 11586 h 161365"/>
                <a:gd name="connsiteX19" fmla="*/ 49390 w 115795"/>
                <a:gd name="connsiteY19" fmla="*/ 2770 h 161365"/>
                <a:gd name="connsiteX20" fmla="*/ 8342 w 115795"/>
                <a:gd name="connsiteY20" fmla="*/ 38521 h 161365"/>
                <a:gd name="connsiteX21" fmla="*/ 20251 w 115795"/>
                <a:gd name="connsiteY21" fmla="*/ 63742 h 161365"/>
                <a:gd name="connsiteX22" fmla="*/ 12396 w 115795"/>
                <a:gd name="connsiteY22" fmla="*/ 84065 h 161365"/>
                <a:gd name="connsiteX23" fmla="*/ 23545 w 115795"/>
                <a:gd name="connsiteY23" fmla="*/ 105858 h 161365"/>
                <a:gd name="connsiteX24" fmla="*/ 234 w 115795"/>
                <a:gd name="connsiteY24" fmla="*/ 130345 h 161365"/>
                <a:gd name="connsiteX25" fmla="*/ 56231 w 115795"/>
                <a:gd name="connsiteY25" fmla="*/ 161443 h 161365"/>
                <a:gd name="connsiteX26" fmla="*/ 112482 w 115795"/>
                <a:gd name="connsiteY26" fmla="*/ 129855 h 161365"/>
                <a:gd name="connsiteX27" fmla="*/ 96012 w 115795"/>
                <a:gd name="connsiteY27" fmla="*/ 101941 h 161365"/>
                <a:gd name="connsiteX28" fmla="*/ 52430 w 115795"/>
                <a:gd name="connsiteY28" fmla="*/ 95084 h 161365"/>
                <a:gd name="connsiteX29" fmla="*/ 33427 w 115795"/>
                <a:gd name="connsiteY29" fmla="*/ 94840 h 161365"/>
                <a:gd name="connsiteX30" fmla="*/ 19997 w 115795"/>
                <a:gd name="connsiteY30" fmla="*/ 78434 h 161365"/>
                <a:gd name="connsiteX31" fmla="*/ 56485 w 115795"/>
                <a:gd name="connsiteY31" fmla="*/ 155811 h 161365"/>
                <a:gd name="connsiteX32" fmla="*/ 13409 w 115795"/>
                <a:gd name="connsiteY32" fmla="*/ 130345 h 161365"/>
                <a:gd name="connsiteX33" fmla="*/ 34187 w 115795"/>
                <a:gd name="connsiteY33" fmla="*/ 109287 h 161365"/>
                <a:gd name="connsiteX34" fmla="*/ 49136 w 115795"/>
                <a:gd name="connsiteY34" fmla="*/ 109287 h 161365"/>
                <a:gd name="connsiteX35" fmla="*/ 99306 w 115795"/>
                <a:gd name="connsiteY35" fmla="*/ 130345 h 161365"/>
                <a:gd name="connsiteX36" fmla="*/ 56485 w 115795"/>
                <a:gd name="connsiteY36" fmla="*/ 155811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795" h="161365">
                  <a:moveTo>
                    <a:pt x="49390" y="68884"/>
                  </a:moveTo>
                  <a:cubicBezTo>
                    <a:pt x="27346" y="68884"/>
                    <a:pt x="27346" y="44397"/>
                    <a:pt x="27346" y="38766"/>
                  </a:cubicBezTo>
                  <a:cubicBezTo>
                    <a:pt x="27346" y="32154"/>
                    <a:pt x="27599" y="24319"/>
                    <a:pt x="31400" y="18197"/>
                  </a:cubicBezTo>
                  <a:cubicBezTo>
                    <a:pt x="33427" y="15259"/>
                    <a:pt x="39255" y="8402"/>
                    <a:pt x="49390" y="8402"/>
                  </a:cubicBezTo>
                  <a:cubicBezTo>
                    <a:pt x="71434" y="8402"/>
                    <a:pt x="71434" y="32889"/>
                    <a:pt x="71434" y="38521"/>
                  </a:cubicBezTo>
                  <a:cubicBezTo>
                    <a:pt x="71434" y="45132"/>
                    <a:pt x="71181" y="52968"/>
                    <a:pt x="67380" y="59089"/>
                  </a:cubicBezTo>
                  <a:cubicBezTo>
                    <a:pt x="65353" y="62028"/>
                    <a:pt x="59525" y="68884"/>
                    <a:pt x="49390" y="68884"/>
                  </a:cubicBezTo>
                  <a:close/>
                  <a:moveTo>
                    <a:pt x="19997" y="78434"/>
                  </a:moveTo>
                  <a:cubicBezTo>
                    <a:pt x="19997" y="77454"/>
                    <a:pt x="19997" y="71822"/>
                    <a:pt x="24305" y="66925"/>
                  </a:cubicBezTo>
                  <a:cubicBezTo>
                    <a:pt x="34187" y="73781"/>
                    <a:pt x="44576" y="74516"/>
                    <a:pt x="49390" y="74516"/>
                  </a:cubicBezTo>
                  <a:cubicBezTo>
                    <a:pt x="72954" y="74516"/>
                    <a:pt x="90438" y="57620"/>
                    <a:pt x="90438" y="38766"/>
                  </a:cubicBezTo>
                  <a:cubicBezTo>
                    <a:pt x="90438" y="29706"/>
                    <a:pt x="86384" y="20646"/>
                    <a:pt x="80049" y="15014"/>
                  </a:cubicBezTo>
                  <a:cubicBezTo>
                    <a:pt x="89171" y="6688"/>
                    <a:pt x="98293" y="5464"/>
                    <a:pt x="102854" y="5464"/>
                  </a:cubicBezTo>
                  <a:cubicBezTo>
                    <a:pt x="103360" y="5464"/>
                    <a:pt x="104627" y="5464"/>
                    <a:pt x="105387" y="5709"/>
                  </a:cubicBezTo>
                  <a:cubicBezTo>
                    <a:pt x="102600" y="6688"/>
                    <a:pt x="101333" y="9382"/>
                    <a:pt x="101333" y="12320"/>
                  </a:cubicBezTo>
                  <a:cubicBezTo>
                    <a:pt x="101333" y="16483"/>
                    <a:pt x="104627" y="19421"/>
                    <a:pt x="108681" y="19421"/>
                  </a:cubicBezTo>
                  <a:cubicBezTo>
                    <a:pt x="111215" y="19421"/>
                    <a:pt x="116030" y="17707"/>
                    <a:pt x="116030" y="12075"/>
                  </a:cubicBezTo>
                  <a:cubicBezTo>
                    <a:pt x="116030" y="7913"/>
                    <a:pt x="112989" y="77"/>
                    <a:pt x="103107" y="77"/>
                  </a:cubicBezTo>
                  <a:cubicBezTo>
                    <a:pt x="98039" y="77"/>
                    <a:pt x="86891" y="1546"/>
                    <a:pt x="76248" y="11586"/>
                  </a:cubicBezTo>
                  <a:cubicBezTo>
                    <a:pt x="65606" y="3505"/>
                    <a:pt x="54964" y="2770"/>
                    <a:pt x="49390" y="2770"/>
                  </a:cubicBezTo>
                  <a:cubicBezTo>
                    <a:pt x="25825" y="2770"/>
                    <a:pt x="8342" y="19666"/>
                    <a:pt x="8342" y="38521"/>
                  </a:cubicBezTo>
                  <a:cubicBezTo>
                    <a:pt x="8342" y="49295"/>
                    <a:pt x="13916" y="58600"/>
                    <a:pt x="20251" y="63742"/>
                  </a:cubicBezTo>
                  <a:cubicBezTo>
                    <a:pt x="16957" y="67415"/>
                    <a:pt x="12396" y="75495"/>
                    <a:pt x="12396" y="84065"/>
                  </a:cubicBezTo>
                  <a:cubicBezTo>
                    <a:pt x="12396" y="91656"/>
                    <a:pt x="15690" y="100961"/>
                    <a:pt x="23545" y="105858"/>
                  </a:cubicBezTo>
                  <a:cubicBezTo>
                    <a:pt x="8342" y="110021"/>
                    <a:pt x="234" y="120550"/>
                    <a:pt x="234" y="130345"/>
                  </a:cubicBezTo>
                  <a:cubicBezTo>
                    <a:pt x="234" y="147975"/>
                    <a:pt x="25318" y="161443"/>
                    <a:pt x="56231" y="161443"/>
                  </a:cubicBezTo>
                  <a:cubicBezTo>
                    <a:pt x="86130" y="161443"/>
                    <a:pt x="112482" y="148955"/>
                    <a:pt x="112482" y="129855"/>
                  </a:cubicBezTo>
                  <a:cubicBezTo>
                    <a:pt x="112482" y="121285"/>
                    <a:pt x="108935" y="108797"/>
                    <a:pt x="96012" y="101941"/>
                  </a:cubicBezTo>
                  <a:cubicBezTo>
                    <a:pt x="82583" y="95084"/>
                    <a:pt x="67887" y="95084"/>
                    <a:pt x="52430" y="95084"/>
                  </a:cubicBezTo>
                  <a:cubicBezTo>
                    <a:pt x="46096" y="95084"/>
                    <a:pt x="35200" y="95084"/>
                    <a:pt x="33427" y="94840"/>
                  </a:cubicBezTo>
                  <a:cubicBezTo>
                    <a:pt x="25318" y="93860"/>
                    <a:pt x="19997" y="86269"/>
                    <a:pt x="19997" y="78434"/>
                  </a:cubicBezTo>
                  <a:close/>
                  <a:moveTo>
                    <a:pt x="56485" y="155811"/>
                  </a:moveTo>
                  <a:cubicBezTo>
                    <a:pt x="30893" y="155811"/>
                    <a:pt x="13409" y="143323"/>
                    <a:pt x="13409" y="130345"/>
                  </a:cubicBezTo>
                  <a:cubicBezTo>
                    <a:pt x="13409" y="119081"/>
                    <a:pt x="23038" y="110021"/>
                    <a:pt x="34187" y="109287"/>
                  </a:cubicBezTo>
                  <a:lnTo>
                    <a:pt x="49136" y="109287"/>
                  </a:lnTo>
                  <a:cubicBezTo>
                    <a:pt x="70927" y="109287"/>
                    <a:pt x="99306" y="109287"/>
                    <a:pt x="99306" y="130345"/>
                  </a:cubicBezTo>
                  <a:cubicBezTo>
                    <a:pt x="99306" y="143568"/>
                    <a:pt x="81316" y="155811"/>
                    <a:pt x="56485" y="155811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A1AE023E-24E6-4171-EDDB-1355F6B6DF8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462142" y="7588950"/>
              <a:ext cx="134039" cy="108230"/>
            </a:xfrm>
            <a:custGeom>
              <a:avLst/>
              <a:gdLst>
                <a:gd name="connsiteX0" fmla="*/ 121864 w 134039"/>
                <a:gd name="connsiteY0" fmla="*/ 14279 h 108230"/>
                <a:gd name="connsiteX1" fmla="*/ 134280 w 134039"/>
                <a:gd name="connsiteY1" fmla="*/ 5954 h 108230"/>
                <a:gd name="connsiteX2" fmla="*/ 124398 w 134039"/>
                <a:gd name="connsiteY2" fmla="*/ 77 h 108230"/>
                <a:gd name="connsiteX3" fmla="*/ 66627 w 134039"/>
                <a:gd name="connsiteY3" fmla="*/ 77 h 108230"/>
                <a:gd name="connsiteX4" fmla="*/ 240 w 134039"/>
                <a:gd name="connsiteY4" fmla="*/ 69618 h 108230"/>
                <a:gd name="connsiteX5" fmla="*/ 38248 w 134039"/>
                <a:gd name="connsiteY5" fmla="*/ 108307 h 108230"/>
                <a:gd name="connsiteX6" fmla="*/ 101847 w 134039"/>
                <a:gd name="connsiteY6" fmla="*/ 40969 h 108230"/>
                <a:gd name="connsiteX7" fmla="*/ 93992 w 134039"/>
                <a:gd name="connsiteY7" fmla="*/ 14279 h 108230"/>
                <a:gd name="connsiteX8" fmla="*/ 121864 w 134039"/>
                <a:gd name="connsiteY8" fmla="*/ 14279 h 108230"/>
                <a:gd name="connsiteX9" fmla="*/ 38501 w 134039"/>
                <a:gd name="connsiteY9" fmla="*/ 102920 h 108230"/>
                <a:gd name="connsiteX10" fmla="*/ 15950 w 134039"/>
                <a:gd name="connsiteY10" fmla="*/ 76475 h 108230"/>
                <a:gd name="connsiteX11" fmla="*/ 27859 w 134039"/>
                <a:gd name="connsiteY11" fmla="*/ 34603 h 108230"/>
                <a:gd name="connsiteX12" fmla="*/ 62319 w 134039"/>
                <a:gd name="connsiteY12" fmla="*/ 14279 h 108230"/>
                <a:gd name="connsiteX13" fmla="*/ 85630 w 134039"/>
                <a:gd name="connsiteY13" fmla="*/ 38031 h 108230"/>
                <a:gd name="connsiteX14" fmla="*/ 71948 w 134039"/>
                <a:gd name="connsiteY14" fmla="*/ 82107 h 108230"/>
                <a:gd name="connsiteX15" fmla="*/ 38501 w 134039"/>
                <a:gd name="connsiteY15" fmla="*/ 102920 h 10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039" h="108230">
                  <a:moveTo>
                    <a:pt x="121864" y="14279"/>
                  </a:moveTo>
                  <a:cubicBezTo>
                    <a:pt x="125158" y="14279"/>
                    <a:pt x="134280" y="14279"/>
                    <a:pt x="134280" y="5954"/>
                  </a:cubicBezTo>
                  <a:cubicBezTo>
                    <a:pt x="134280" y="77"/>
                    <a:pt x="128959" y="77"/>
                    <a:pt x="124398" y="77"/>
                  </a:cubicBezTo>
                  <a:lnTo>
                    <a:pt x="66627" y="77"/>
                  </a:lnTo>
                  <a:cubicBezTo>
                    <a:pt x="28366" y="77"/>
                    <a:pt x="240" y="40480"/>
                    <a:pt x="240" y="69618"/>
                  </a:cubicBezTo>
                  <a:cubicBezTo>
                    <a:pt x="240" y="91167"/>
                    <a:pt x="15190" y="108307"/>
                    <a:pt x="38248" y="108307"/>
                  </a:cubicBezTo>
                  <a:cubicBezTo>
                    <a:pt x="68147" y="108307"/>
                    <a:pt x="101847" y="78678"/>
                    <a:pt x="101847" y="40969"/>
                  </a:cubicBezTo>
                  <a:cubicBezTo>
                    <a:pt x="101847" y="36807"/>
                    <a:pt x="101847" y="25053"/>
                    <a:pt x="93992" y="14279"/>
                  </a:cubicBezTo>
                  <a:lnTo>
                    <a:pt x="121864" y="14279"/>
                  </a:lnTo>
                  <a:close/>
                  <a:moveTo>
                    <a:pt x="38501" y="102920"/>
                  </a:moveTo>
                  <a:cubicBezTo>
                    <a:pt x="26085" y="102920"/>
                    <a:pt x="15950" y="94105"/>
                    <a:pt x="15950" y="76475"/>
                  </a:cubicBezTo>
                  <a:cubicBezTo>
                    <a:pt x="15950" y="69129"/>
                    <a:pt x="18991" y="49050"/>
                    <a:pt x="27859" y="34603"/>
                  </a:cubicBezTo>
                  <a:cubicBezTo>
                    <a:pt x="38501" y="17707"/>
                    <a:pt x="53704" y="14279"/>
                    <a:pt x="62319" y="14279"/>
                  </a:cubicBezTo>
                  <a:cubicBezTo>
                    <a:pt x="83603" y="14279"/>
                    <a:pt x="85630" y="30440"/>
                    <a:pt x="85630" y="38031"/>
                  </a:cubicBezTo>
                  <a:cubicBezTo>
                    <a:pt x="85630" y="49540"/>
                    <a:pt x="80563" y="69618"/>
                    <a:pt x="71948" y="82107"/>
                  </a:cubicBezTo>
                  <a:cubicBezTo>
                    <a:pt x="62066" y="96554"/>
                    <a:pt x="48383" y="102920"/>
                    <a:pt x="38501" y="102920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2F564CC6-F356-E2DC-7383-72879CFDAEE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617565" y="7479571"/>
              <a:ext cx="78396" cy="113813"/>
            </a:xfrm>
            <a:custGeom>
              <a:avLst/>
              <a:gdLst>
                <a:gd name="connsiteX0" fmla="*/ 78643 w 78396"/>
                <a:gd name="connsiteY0" fmla="*/ 82690 h 113813"/>
                <a:gd name="connsiteX1" fmla="*/ 72613 w 78396"/>
                <a:gd name="connsiteY1" fmla="*/ 82690 h 113813"/>
                <a:gd name="connsiteX2" fmla="*/ 68001 w 78396"/>
                <a:gd name="connsiteY2" fmla="*/ 98288 h 113813"/>
                <a:gd name="connsiteX3" fmla="*/ 50442 w 78396"/>
                <a:gd name="connsiteY3" fmla="*/ 99316 h 113813"/>
                <a:gd name="connsiteX4" fmla="*/ 17806 w 78396"/>
                <a:gd name="connsiteY4" fmla="*/ 99316 h 113813"/>
                <a:gd name="connsiteX5" fmla="*/ 53279 w 78396"/>
                <a:gd name="connsiteY5" fmla="*/ 70520 h 113813"/>
                <a:gd name="connsiteX6" fmla="*/ 78643 w 78396"/>
                <a:gd name="connsiteY6" fmla="*/ 33497 h 113813"/>
                <a:gd name="connsiteX7" fmla="*/ 37139 w 78396"/>
                <a:gd name="connsiteY7" fmla="*/ 73 h 113813"/>
                <a:gd name="connsiteX8" fmla="*/ 246 w 78396"/>
                <a:gd name="connsiteY8" fmla="*/ 30754 h 113813"/>
                <a:gd name="connsiteX9" fmla="*/ 9647 w 78396"/>
                <a:gd name="connsiteY9" fmla="*/ 40353 h 113813"/>
                <a:gd name="connsiteX10" fmla="*/ 19047 w 78396"/>
                <a:gd name="connsiteY10" fmla="*/ 31269 h 113813"/>
                <a:gd name="connsiteX11" fmla="*/ 8583 w 78396"/>
                <a:gd name="connsiteY11" fmla="*/ 22184 h 113813"/>
                <a:gd name="connsiteX12" fmla="*/ 34478 w 78396"/>
                <a:gd name="connsiteY12" fmla="*/ 6243 h 113813"/>
                <a:gd name="connsiteX13" fmla="*/ 61438 w 78396"/>
                <a:gd name="connsiteY13" fmla="*/ 33497 h 113813"/>
                <a:gd name="connsiteX14" fmla="*/ 44766 w 78396"/>
                <a:gd name="connsiteY14" fmla="*/ 66407 h 113813"/>
                <a:gd name="connsiteX15" fmla="*/ 2020 w 78396"/>
                <a:gd name="connsiteY15" fmla="*/ 107201 h 113813"/>
                <a:gd name="connsiteX16" fmla="*/ 246 w 78396"/>
                <a:gd name="connsiteY16" fmla="*/ 113886 h 113813"/>
                <a:gd name="connsiteX17" fmla="*/ 73322 w 78396"/>
                <a:gd name="connsiteY17" fmla="*/ 113886 h 113813"/>
                <a:gd name="connsiteX18" fmla="*/ 78643 w 78396"/>
                <a:gd name="connsiteY18" fmla="*/ 82690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96" h="113813">
                  <a:moveTo>
                    <a:pt x="78643" y="82690"/>
                  </a:moveTo>
                  <a:lnTo>
                    <a:pt x="72613" y="82690"/>
                  </a:lnTo>
                  <a:cubicBezTo>
                    <a:pt x="72080" y="86461"/>
                    <a:pt x="70307" y="96574"/>
                    <a:pt x="68001" y="98288"/>
                  </a:cubicBezTo>
                  <a:cubicBezTo>
                    <a:pt x="66582" y="99316"/>
                    <a:pt x="52925" y="99316"/>
                    <a:pt x="50442" y="99316"/>
                  </a:cubicBezTo>
                  <a:lnTo>
                    <a:pt x="17806" y="99316"/>
                  </a:lnTo>
                  <a:cubicBezTo>
                    <a:pt x="36429" y="83376"/>
                    <a:pt x="42637" y="78576"/>
                    <a:pt x="53279" y="70520"/>
                  </a:cubicBezTo>
                  <a:cubicBezTo>
                    <a:pt x="66405" y="60407"/>
                    <a:pt x="78643" y="49780"/>
                    <a:pt x="78643" y="33497"/>
                  </a:cubicBezTo>
                  <a:cubicBezTo>
                    <a:pt x="78643" y="12757"/>
                    <a:pt x="59842" y="73"/>
                    <a:pt x="37139" y="73"/>
                  </a:cubicBezTo>
                  <a:cubicBezTo>
                    <a:pt x="15145" y="73"/>
                    <a:pt x="246" y="14985"/>
                    <a:pt x="246" y="30754"/>
                  </a:cubicBezTo>
                  <a:cubicBezTo>
                    <a:pt x="246" y="39496"/>
                    <a:pt x="7873" y="40353"/>
                    <a:pt x="9647" y="40353"/>
                  </a:cubicBezTo>
                  <a:cubicBezTo>
                    <a:pt x="13904" y="40353"/>
                    <a:pt x="19047" y="37439"/>
                    <a:pt x="19047" y="31269"/>
                  </a:cubicBezTo>
                  <a:cubicBezTo>
                    <a:pt x="19047" y="28183"/>
                    <a:pt x="17806" y="22184"/>
                    <a:pt x="8583" y="22184"/>
                  </a:cubicBezTo>
                  <a:cubicBezTo>
                    <a:pt x="14081" y="10014"/>
                    <a:pt x="26142" y="6243"/>
                    <a:pt x="34478" y="6243"/>
                  </a:cubicBezTo>
                  <a:cubicBezTo>
                    <a:pt x="52215" y="6243"/>
                    <a:pt x="61438" y="19613"/>
                    <a:pt x="61438" y="33497"/>
                  </a:cubicBezTo>
                  <a:cubicBezTo>
                    <a:pt x="61438" y="48409"/>
                    <a:pt x="50442" y="60236"/>
                    <a:pt x="44766" y="66407"/>
                  </a:cubicBezTo>
                  <a:lnTo>
                    <a:pt x="2020" y="107201"/>
                  </a:lnTo>
                  <a:cubicBezTo>
                    <a:pt x="246" y="108744"/>
                    <a:pt x="246" y="109086"/>
                    <a:pt x="246" y="113886"/>
                  </a:cubicBezTo>
                  <a:lnTo>
                    <a:pt x="73322" y="113886"/>
                  </a:lnTo>
                  <a:lnTo>
                    <a:pt x="78643" y="82690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47ECE5A6-3746-08E6-1C16-CD7F8B9D3EB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790557" y="7551731"/>
              <a:ext cx="168499" cy="163079"/>
            </a:xfrm>
            <a:custGeom>
              <a:avLst/>
              <a:gdLst>
                <a:gd name="connsiteX0" fmla="*/ 89697 w 168499"/>
                <a:gd name="connsiteY0" fmla="*/ 86514 h 163079"/>
                <a:gd name="connsiteX1" fmla="*/ 160391 w 168499"/>
                <a:gd name="connsiteY1" fmla="*/ 86514 h 163079"/>
                <a:gd name="connsiteX2" fmla="*/ 168753 w 168499"/>
                <a:gd name="connsiteY2" fmla="*/ 81617 h 163079"/>
                <a:gd name="connsiteX3" fmla="*/ 160391 w 168499"/>
                <a:gd name="connsiteY3" fmla="*/ 76720 h 163079"/>
                <a:gd name="connsiteX4" fmla="*/ 89697 w 168499"/>
                <a:gd name="connsiteY4" fmla="*/ 76720 h 163079"/>
                <a:gd name="connsiteX5" fmla="*/ 89697 w 168499"/>
                <a:gd name="connsiteY5" fmla="*/ 8157 h 163079"/>
                <a:gd name="connsiteX6" fmla="*/ 84630 w 168499"/>
                <a:gd name="connsiteY6" fmla="*/ 77 h 163079"/>
                <a:gd name="connsiteX7" fmla="*/ 79562 w 168499"/>
                <a:gd name="connsiteY7" fmla="*/ 8157 h 163079"/>
                <a:gd name="connsiteX8" fmla="*/ 79562 w 168499"/>
                <a:gd name="connsiteY8" fmla="*/ 76720 h 163079"/>
                <a:gd name="connsiteX9" fmla="*/ 8615 w 168499"/>
                <a:gd name="connsiteY9" fmla="*/ 76720 h 163079"/>
                <a:gd name="connsiteX10" fmla="*/ 253 w 168499"/>
                <a:gd name="connsiteY10" fmla="*/ 81617 h 163079"/>
                <a:gd name="connsiteX11" fmla="*/ 8615 w 168499"/>
                <a:gd name="connsiteY11" fmla="*/ 86514 h 163079"/>
                <a:gd name="connsiteX12" fmla="*/ 79562 w 168499"/>
                <a:gd name="connsiteY12" fmla="*/ 86514 h 163079"/>
                <a:gd name="connsiteX13" fmla="*/ 79562 w 168499"/>
                <a:gd name="connsiteY13" fmla="*/ 155076 h 163079"/>
                <a:gd name="connsiteX14" fmla="*/ 84630 w 168499"/>
                <a:gd name="connsiteY14" fmla="*/ 163157 h 163079"/>
                <a:gd name="connsiteX15" fmla="*/ 89697 w 168499"/>
                <a:gd name="connsiteY15" fmla="*/ 155076 h 163079"/>
                <a:gd name="connsiteX16" fmla="*/ 89697 w 168499"/>
                <a:gd name="connsiteY16" fmla="*/ 86514 h 16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499" h="163079">
                  <a:moveTo>
                    <a:pt x="89697" y="86514"/>
                  </a:moveTo>
                  <a:lnTo>
                    <a:pt x="160391" y="86514"/>
                  </a:lnTo>
                  <a:cubicBezTo>
                    <a:pt x="163938" y="86514"/>
                    <a:pt x="168753" y="86514"/>
                    <a:pt x="168753" y="81617"/>
                  </a:cubicBezTo>
                  <a:cubicBezTo>
                    <a:pt x="168753" y="76720"/>
                    <a:pt x="163938" y="76720"/>
                    <a:pt x="160391" y="76720"/>
                  </a:cubicBezTo>
                  <a:lnTo>
                    <a:pt x="89697" y="76720"/>
                  </a:lnTo>
                  <a:lnTo>
                    <a:pt x="89697" y="8157"/>
                  </a:lnTo>
                  <a:cubicBezTo>
                    <a:pt x="89697" y="4729"/>
                    <a:pt x="89697" y="77"/>
                    <a:pt x="84630" y="77"/>
                  </a:cubicBezTo>
                  <a:cubicBezTo>
                    <a:pt x="79562" y="77"/>
                    <a:pt x="79562" y="4729"/>
                    <a:pt x="79562" y="8157"/>
                  </a:cubicBezTo>
                  <a:lnTo>
                    <a:pt x="79562" y="76720"/>
                  </a:lnTo>
                  <a:lnTo>
                    <a:pt x="8615" y="76720"/>
                  </a:lnTo>
                  <a:cubicBezTo>
                    <a:pt x="5067" y="76720"/>
                    <a:pt x="253" y="76720"/>
                    <a:pt x="253" y="81617"/>
                  </a:cubicBezTo>
                  <a:cubicBezTo>
                    <a:pt x="253" y="86514"/>
                    <a:pt x="5067" y="86514"/>
                    <a:pt x="8615" y="86514"/>
                  </a:cubicBezTo>
                  <a:lnTo>
                    <a:pt x="79562" y="86514"/>
                  </a:lnTo>
                  <a:lnTo>
                    <a:pt x="79562" y="155076"/>
                  </a:lnTo>
                  <a:cubicBezTo>
                    <a:pt x="79562" y="158504"/>
                    <a:pt x="79562" y="163157"/>
                    <a:pt x="84630" y="163157"/>
                  </a:cubicBezTo>
                  <a:cubicBezTo>
                    <a:pt x="89697" y="163157"/>
                    <a:pt x="89697" y="158504"/>
                    <a:pt x="89697" y="155076"/>
                  </a:cubicBezTo>
                  <a:lnTo>
                    <a:pt x="89697" y="86514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8F7A2311-F019-F640-43DA-B6C2B36B2CD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043939" y="7461864"/>
              <a:ext cx="337252" cy="342810"/>
            </a:xfrm>
            <a:custGeom>
              <a:avLst/>
              <a:gdLst>
                <a:gd name="connsiteX0" fmla="*/ 306856 w 337252"/>
                <a:gd name="connsiteY0" fmla="*/ 342878 h 342810"/>
                <a:gd name="connsiteX1" fmla="*/ 337516 w 337252"/>
                <a:gd name="connsiteY1" fmla="*/ 264521 h 342810"/>
                <a:gd name="connsiteX2" fmla="*/ 331181 w 337252"/>
                <a:gd name="connsiteY2" fmla="*/ 264521 h 342810"/>
                <a:gd name="connsiteX3" fmla="*/ 265302 w 337252"/>
                <a:gd name="connsiteY3" fmla="*/ 313984 h 342810"/>
                <a:gd name="connsiteX4" fmla="*/ 186499 w 337252"/>
                <a:gd name="connsiteY4" fmla="*/ 321575 h 342810"/>
                <a:gd name="connsiteX5" fmla="*/ 33710 w 337252"/>
                <a:gd name="connsiteY5" fmla="*/ 321575 h 342810"/>
                <a:gd name="connsiteX6" fmla="*/ 162681 w 337252"/>
                <a:gd name="connsiteY6" fmla="*/ 175390 h 342810"/>
                <a:gd name="connsiteX7" fmla="*/ 164962 w 337252"/>
                <a:gd name="connsiteY7" fmla="*/ 171473 h 342810"/>
                <a:gd name="connsiteX8" fmla="*/ 163188 w 337252"/>
                <a:gd name="connsiteY8" fmla="*/ 167800 h 342810"/>
                <a:gd name="connsiteX9" fmla="*/ 45112 w 337252"/>
                <a:gd name="connsiteY9" fmla="*/ 11821 h 342810"/>
                <a:gd name="connsiteX10" fmla="*/ 183966 w 337252"/>
                <a:gd name="connsiteY10" fmla="*/ 11821 h 342810"/>
                <a:gd name="connsiteX11" fmla="*/ 243257 w 337252"/>
                <a:gd name="connsiteY11" fmla="*/ 15739 h 342810"/>
                <a:gd name="connsiteX12" fmla="*/ 299001 w 337252"/>
                <a:gd name="connsiteY12" fmla="*/ 34104 h 342810"/>
                <a:gd name="connsiteX13" fmla="*/ 331181 w 337252"/>
                <a:gd name="connsiteY13" fmla="*/ 68874 h 342810"/>
                <a:gd name="connsiteX14" fmla="*/ 337516 w 337252"/>
                <a:gd name="connsiteY14" fmla="*/ 68874 h 342810"/>
                <a:gd name="connsiteX15" fmla="*/ 306856 w 337252"/>
                <a:gd name="connsiteY15" fmla="*/ 67 h 342810"/>
                <a:gd name="connsiteX16" fmla="*/ 7358 w 337252"/>
                <a:gd name="connsiteY16" fmla="*/ 67 h 342810"/>
                <a:gd name="connsiteX17" fmla="*/ 516 w 337252"/>
                <a:gd name="connsiteY17" fmla="*/ 1781 h 342810"/>
                <a:gd name="connsiteX18" fmla="*/ 263 w 337252"/>
                <a:gd name="connsiteY18" fmla="*/ 9862 h 342810"/>
                <a:gd name="connsiteX19" fmla="*/ 134303 w 337252"/>
                <a:gd name="connsiteY19" fmla="*/ 187144 h 342810"/>
                <a:gd name="connsiteX20" fmla="*/ 3050 w 337252"/>
                <a:gd name="connsiteY20" fmla="*/ 335777 h 342810"/>
                <a:gd name="connsiteX21" fmla="*/ 516 w 337252"/>
                <a:gd name="connsiteY21" fmla="*/ 340184 h 342810"/>
                <a:gd name="connsiteX22" fmla="*/ 7358 w 337252"/>
                <a:gd name="connsiteY22" fmla="*/ 342878 h 342810"/>
                <a:gd name="connsiteX23" fmla="*/ 306856 w 337252"/>
                <a:gd name="connsiteY23" fmla="*/ 342878 h 34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252" h="342810">
                  <a:moveTo>
                    <a:pt x="306856" y="342878"/>
                  </a:moveTo>
                  <a:lnTo>
                    <a:pt x="337516" y="264521"/>
                  </a:lnTo>
                  <a:lnTo>
                    <a:pt x="331181" y="264521"/>
                  </a:lnTo>
                  <a:cubicBezTo>
                    <a:pt x="321299" y="289987"/>
                    <a:pt x="294441" y="306638"/>
                    <a:pt x="265302" y="313984"/>
                  </a:cubicBezTo>
                  <a:cubicBezTo>
                    <a:pt x="259980" y="315208"/>
                    <a:pt x="235149" y="321575"/>
                    <a:pt x="186499" y="321575"/>
                  </a:cubicBezTo>
                  <a:lnTo>
                    <a:pt x="33710" y="321575"/>
                  </a:lnTo>
                  <a:lnTo>
                    <a:pt x="162681" y="175390"/>
                  </a:lnTo>
                  <a:cubicBezTo>
                    <a:pt x="164455" y="173432"/>
                    <a:pt x="164962" y="172697"/>
                    <a:pt x="164962" y="171473"/>
                  </a:cubicBezTo>
                  <a:cubicBezTo>
                    <a:pt x="164962" y="170983"/>
                    <a:pt x="164962" y="170248"/>
                    <a:pt x="163188" y="167800"/>
                  </a:cubicBezTo>
                  <a:lnTo>
                    <a:pt x="45112" y="11821"/>
                  </a:lnTo>
                  <a:lnTo>
                    <a:pt x="183966" y="11821"/>
                  </a:lnTo>
                  <a:cubicBezTo>
                    <a:pt x="217919" y="11821"/>
                    <a:pt x="240977" y="15249"/>
                    <a:pt x="243257" y="15739"/>
                  </a:cubicBezTo>
                  <a:cubicBezTo>
                    <a:pt x="256940" y="17698"/>
                    <a:pt x="278984" y="21860"/>
                    <a:pt x="299001" y="34104"/>
                  </a:cubicBezTo>
                  <a:cubicBezTo>
                    <a:pt x="305336" y="38021"/>
                    <a:pt x="322566" y="49040"/>
                    <a:pt x="331181" y="68874"/>
                  </a:cubicBezTo>
                  <a:lnTo>
                    <a:pt x="337516" y="68874"/>
                  </a:lnTo>
                  <a:lnTo>
                    <a:pt x="306856" y="67"/>
                  </a:lnTo>
                  <a:lnTo>
                    <a:pt x="7358" y="67"/>
                  </a:lnTo>
                  <a:cubicBezTo>
                    <a:pt x="1530" y="67"/>
                    <a:pt x="1277" y="312"/>
                    <a:pt x="516" y="1781"/>
                  </a:cubicBezTo>
                  <a:cubicBezTo>
                    <a:pt x="263" y="2516"/>
                    <a:pt x="263" y="7169"/>
                    <a:pt x="263" y="9862"/>
                  </a:cubicBezTo>
                  <a:lnTo>
                    <a:pt x="134303" y="187144"/>
                  </a:lnTo>
                  <a:lnTo>
                    <a:pt x="3050" y="335777"/>
                  </a:lnTo>
                  <a:cubicBezTo>
                    <a:pt x="516" y="338715"/>
                    <a:pt x="516" y="339939"/>
                    <a:pt x="516" y="340184"/>
                  </a:cubicBezTo>
                  <a:cubicBezTo>
                    <a:pt x="516" y="342878"/>
                    <a:pt x="2797" y="342878"/>
                    <a:pt x="7358" y="342878"/>
                  </a:cubicBezTo>
                  <a:lnTo>
                    <a:pt x="306856" y="342878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4FB31E36-579D-C0DF-0EFA-48E262CDBDF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185241" y="7869752"/>
              <a:ext cx="53742" cy="115355"/>
            </a:xfrm>
            <a:custGeom>
              <a:avLst/>
              <a:gdLst>
                <a:gd name="connsiteX0" fmla="*/ 49400 w 53742"/>
                <a:gd name="connsiteY0" fmla="*/ 6602 h 115355"/>
                <a:gd name="connsiteX1" fmla="*/ 42305 w 53742"/>
                <a:gd name="connsiteY1" fmla="*/ 89 h 115355"/>
                <a:gd name="connsiteX2" fmla="*/ 32372 w 53742"/>
                <a:gd name="connsiteY2" fmla="*/ 9516 h 115355"/>
                <a:gd name="connsiteX3" fmla="*/ 39467 w 53742"/>
                <a:gd name="connsiteY3" fmla="*/ 16029 h 115355"/>
                <a:gd name="connsiteX4" fmla="*/ 49400 w 53742"/>
                <a:gd name="connsiteY4" fmla="*/ 6602 h 115355"/>
                <a:gd name="connsiteX5" fmla="*/ 13217 w 53742"/>
                <a:gd name="connsiteY5" fmla="*/ 93676 h 115355"/>
                <a:gd name="connsiteX6" fmla="*/ 11620 w 53742"/>
                <a:gd name="connsiteY6" fmla="*/ 100875 h 115355"/>
                <a:gd name="connsiteX7" fmla="*/ 28470 w 53742"/>
                <a:gd name="connsiteY7" fmla="*/ 115444 h 115355"/>
                <a:gd name="connsiteX8" fmla="*/ 54011 w 53742"/>
                <a:gd name="connsiteY8" fmla="*/ 89219 h 115355"/>
                <a:gd name="connsiteX9" fmla="*/ 51173 w 53742"/>
                <a:gd name="connsiteY9" fmla="*/ 86991 h 115355"/>
                <a:gd name="connsiteX10" fmla="*/ 47803 w 53742"/>
                <a:gd name="connsiteY10" fmla="*/ 89905 h 115355"/>
                <a:gd name="connsiteX11" fmla="*/ 29002 w 53742"/>
                <a:gd name="connsiteY11" fmla="*/ 110645 h 115355"/>
                <a:gd name="connsiteX12" fmla="*/ 24568 w 53742"/>
                <a:gd name="connsiteY12" fmla="*/ 104646 h 115355"/>
                <a:gd name="connsiteX13" fmla="*/ 27406 w 53742"/>
                <a:gd name="connsiteY13" fmla="*/ 93676 h 115355"/>
                <a:gd name="connsiteX14" fmla="*/ 33082 w 53742"/>
                <a:gd name="connsiteY14" fmla="*/ 79963 h 115355"/>
                <a:gd name="connsiteX15" fmla="*/ 41773 w 53742"/>
                <a:gd name="connsiteY15" fmla="*/ 58195 h 115355"/>
                <a:gd name="connsiteX16" fmla="*/ 42837 w 53742"/>
                <a:gd name="connsiteY16" fmla="*/ 52710 h 115355"/>
                <a:gd name="connsiteX17" fmla="*/ 25987 w 53742"/>
                <a:gd name="connsiteY17" fmla="*/ 38141 h 115355"/>
                <a:gd name="connsiteX18" fmla="*/ 269 w 53742"/>
                <a:gd name="connsiteY18" fmla="*/ 64366 h 115355"/>
                <a:gd name="connsiteX19" fmla="*/ 3284 w 53742"/>
                <a:gd name="connsiteY19" fmla="*/ 66594 h 115355"/>
                <a:gd name="connsiteX20" fmla="*/ 6477 w 53742"/>
                <a:gd name="connsiteY20" fmla="*/ 63851 h 115355"/>
                <a:gd name="connsiteX21" fmla="*/ 25455 w 53742"/>
                <a:gd name="connsiteY21" fmla="*/ 42940 h 115355"/>
                <a:gd name="connsiteX22" fmla="*/ 29889 w 53742"/>
                <a:gd name="connsiteY22" fmla="*/ 48939 h 115355"/>
                <a:gd name="connsiteX23" fmla="*/ 24391 w 53742"/>
                <a:gd name="connsiteY23" fmla="*/ 66080 h 115355"/>
                <a:gd name="connsiteX24" fmla="*/ 13217 w 53742"/>
                <a:gd name="connsiteY24" fmla="*/ 93676 h 11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42" h="115355">
                  <a:moveTo>
                    <a:pt x="49400" y="6602"/>
                  </a:moveTo>
                  <a:cubicBezTo>
                    <a:pt x="49400" y="3860"/>
                    <a:pt x="47271" y="89"/>
                    <a:pt x="42305" y="89"/>
                  </a:cubicBezTo>
                  <a:cubicBezTo>
                    <a:pt x="37516" y="89"/>
                    <a:pt x="32372" y="4545"/>
                    <a:pt x="32372" y="9516"/>
                  </a:cubicBezTo>
                  <a:cubicBezTo>
                    <a:pt x="32372" y="12430"/>
                    <a:pt x="34678" y="16029"/>
                    <a:pt x="39467" y="16029"/>
                  </a:cubicBezTo>
                  <a:cubicBezTo>
                    <a:pt x="44611" y="16029"/>
                    <a:pt x="49400" y="11230"/>
                    <a:pt x="49400" y="6602"/>
                  </a:cubicBezTo>
                  <a:close/>
                  <a:moveTo>
                    <a:pt x="13217" y="93676"/>
                  </a:moveTo>
                  <a:cubicBezTo>
                    <a:pt x="12507" y="95904"/>
                    <a:pt x="11620" y="97961"/>
                    <a:pt x="11620" y="100875"/>
                  </a:cubicBezTo>
                  <a:cubicBezTo>
                    <a:pt x="11620" y="108931"/>
                    <a:pt x="18715" y="115444"/>
                    <a:pt x="28470" y="115444"/>
                  </a:cubicBezTo>
                  <a:cubicBezTo>
                    <a:pt x="46207" y="115444"/>
                    <a:pt x="54011" y="91790"/>
                    <a:pt x="54011" y="89219"/>
                  </a:cubicBezTo>
                  <a:cubicBezTo>
                    <a:pt x="54011" y="86991"/>
                    <a:pt x="51706" y="86991"/>
                    <a:pt x="51173" y="86991"/>
                  </a:cubicBezTo>
                  <a:cubicBezTo>
                    <a:pt x="48690" y="86991"/>
                    <a:pt x="48513" y="88020"/>
                    <a:pt x="47803" y="89905"/>
                  </a:cubicBezTo>
                  <a:cubicBezTo>
                    <a:pt x="43724" y="103617"/>
                    <a:pt x="35920" y="110645"/>
                    <a:pt x="29002" y="110645"/>
                  </a:cubicBezTo>
                  <a:cubicBezTo>
                    <a:pt x="25455" y="110645"/>
                    <a:pt x="24568" y="108417"/>
                    <a:pt x="24568" y="104646"/>
                  </a:cubicBezTo>
                  <a:cubicBezTo>
                    <a:pt x="24568" y="100704"/>
                    <a:pt x="25810" y="97447"/>
                    <a:pt x="27406" y="93676"/>
                  </a:cubicBezTo>
                  <a:cubicBezTo>
                    <a:pt x="29180" y="89048"/>
                    <a:pt x="31131" y="84420"/>
                    <a:pt x="33082" y="79963"/>
                  </a:cubicBezTo>
                  <a:cubicBezTo>
                    <a:pt x="34678" y="75850"/>
                    <a:pt x="41063" y="60252"/>
                    <a:pt x="41773" y="58195"/>
                  </a:cubicBezTo>
                  <a:cubicBezTo>
                    <a:pt x="42305" y="56481"/>
                    <a:pt x="42837" y="54424"/>
                    <a:pt x="42837" y="52710"/>
                  </a:cubicBezTo>
                  <a:cubicBezTo>
                    <a:pt x="42837" y="44654"/>
                    <a:pt x="35742" y="38141"/>
                    <a:pt x="25987" y="38141"/>
                  </a:cubicBezTo>
                  <a:cubicBezTo>
                    <a:pt x="8428" y="38141"/>
                    <a:pt x="269" y="61452"/>
                    <a:pt x="269" y="64366"/>
                  </a:cubicBezTo>
                  <a:cubicBezTo>
                    <a:pt x="269" y="66594"/>
                    <a:pt x="2752" y="66594"/>
                    <a:pt x="3284" y="66594"/>
                  </a:cubicBezTo>
                  <a:cubicBezTo>
                    <a:pt x="5767" y="66594"/>
                    <a:pt x="5945" y="65737"/>
                    <a:pt x="6477" y="63851"/>
                  </a:cubicBezTo>
                  <a:cubicBezTo>
                    <a:pt x="11088" y="49111"/>
                    <a:pt x="18892" y="42940"/>
                    <a:pt x="25455" y="42940"/>
                  </a:cubicBezTo>
                  <a:cubicBezTo>
                    <a:pt x="28293" y="42940"/>
                    <a:pt x="29889" y="44311"/>
                    <a:pt x="29889" y="48939"/>
                  </a:cubicBezTo>
                  <a:cubicBezTo>
                    <a:pt x="29889" y="52881"/>
                    <a:pt x="28825" y="55453"/>
                    <a:pt x="24391" y="66080"/>
                  </a:cubicBezTo>
                  <a:lnTo>
                    <a:pt x="13217" y="93676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ABDE04DB-1540-7EE6-58C2-BB4531DB1B9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624709" y="7365754"/>
              <a:ext cx="83616" cy="163079"/>
            </a:xfrm>
            <a:custGeom>
              <a:avLst/>
              <a:gdLst>
                <a:gd name="connsiteX0" fmla="*/ 52229 w 83616"/>
                <a:gd name="connsiteY0" fmla="*/ 6437 h 163079"/>
                <a:gd name="connsiteX1" fmla="*/ 46401 w 83616"/>
                <a:gd name="connsiteY1" fmla="*/ 70 h 163079"/>
                <a:gd name="connsiteX2" fmla="*/ 286 w 83616"/>
                <a:gd name="connsiteY2" fmla="*/ 15742 h 163079"/>
                <a:gd name="connsiteX3" fmla="*/ 286 w 83616"/>
                <a:gd name="connsiteY3" fmla="*/ 23332 h 163079"/>
                <a:gd name="connsiteX4" fmla="*/ 33479 w 83616"/>
                <a:gd name="connsiteY4" fmla="*/ 16966 h 163079"/>
                <a:gd name="connsiteX5" fmla="*/ 33479 w 83616"/>
                <a:gd name="connsiteY5" fmla="*/ 143806 h 163079"/>
                <a:gd name="connsiteX6" fmla="*/ 9914 w 83616"/>
                <a:gd name="connsiteY6" fmla="*/ 155559 h 163079"/>
                <a:gd name="connsiteX7" fmla="*/ 1806 w 83616"/>
                <a:gd name="connsiteY7" fmla="*/ 155559 h 163079"/>
                <a:gd name="connsiteX8" fmla="*/ 1806 w 83616"/>
                <a:gd name="connsiteY8" fmla="*/ 163150 h 163079"/>
                <a:gd name="connsiteX9" fmla="*/ 42854 w 83616"/>
                <a:gd name="connsiteY9" fmla="*/ 162415 h 163079"/>
                <a:gd name="connsiteX10" fmla="*/ 83902 w 83616"/>
                <a:gd name="connsiteY10" fmla="*/ 163150 h 163079"/>
                <a:gd name="connsiteX11" fmla="*/ 83902 w 83616"/>
                <a:gd name="connsiteY11" fmla="*/ 155559 h 163079"/>
                <a:gd name="connsiteX12" fmla="*/ 75794 w 83616"/>
                <a:gd name="connsiteY12" fmla="*/ 155559 h 163079"/>
                <a:gd name="connsiteX13" fmla="*/ 52229 w 83616"/>
                <a:gd name="connsiteY13" fmla="*/ 143806 h 163079"/>
                <a:gd name="connsiteX14" fmla="*/ 52229 w 83616"/>
                <a:gd name="connsiteY14" fmla="*/ 6437 h 16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616" h="163079">
                  <a:moveTo>
                    <a:pt x="52229" y="6437"/>
                  </a:moveTo>
                  <a:cubicBezTo>
                    <a:pt x="52229" y="560"/>
                    <a:pt x="52229" y="70"/>
                    <a:pt x="46401" y="70"/>
                  </a:cubicBezTo>
                  <a:cubicBezTo>
                    <a:pt x="30691" y="15742"/>
                    <a:pt x="8394" y="15742"/>
                    <a:pt x="286" y="15742"/>
                  </a:cubicBezTo>
                  <a:lnTo>
                    <a:pt x="286" y="23332"/>
                  </a:lnTo>
                  <a:cubicBezTo>
                    <a:pt x="5353" y="23332"/>
                    <a:pt x="20303" y="23332"/>
                    <a:pt x="33479" y="16966"/>
                  </a:cubicBezTo>
                  <a:lnTo>
                    <a:pt x="33479" y="143806"/>
                  </a:lnTo>
                  <a:cubicBezTo>
                    <a:pt x="33479" y="152621"/>
                    <a:pt x="32719" y="155559"/>
                    <a:pt x="9914" y="155559"/>
                  </a:cubicBezTo>
                  <a:lnTo>
                    <a:pt x="1806" y="155559"/>
                  </a:lnTo>
                  <a:lnTo>
                    <a:pt x="1806" y="163150"/>
                  </a:lnTo>
                  <a:cubicBezTo>
                    <a:pt x="10674" y="162415"/>
                    <a:pt x="32719" y="162415"/>
                    <a:pt x="42854" y="162415"/>
                  </a:cubicBezTo>
                  <a:cubicBezTo>
                    <a:pt x="52989" y="162415"/>
                    <a:pt x="75033" y="162415"/>
                    <a:pt x="83902" y="163150"/>
                  </a:cubicBezTo>
                  <a:lnTo>
                    <a:pt x="83902" y="155559"/>
                  </a:lnTo>
                  <a:lnTo>
                    <a:pt x="75794" y="155559"/>
                  </a:lnTo>
                  <a:cubicBezTo>
                    <a:pt x="52989" y="155559"/>
                    <a:pt x="52229" y="152866"/>
                    <a:pt x="52229" y="143806"/>
                  </a:cubicBezTo>
                  <a:lnTo>
                    <a:pt x="52229" y="6437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13E675F9-DB1B-31B6-ED07-E8EB3B6B152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468384" y="7628374"/>
              <a:ext cx="394239" cy="9794"/>
            </a:xfrm>
            <a:custGeom>
              <a:avLst/>
              <a:gdLst>
                <a:gd name="connsiteX0" fmla="*/ 0 w 394239"/>
                <a:gd name="connsiteY0" fmla="*/ 0 h 9794"/>
                <a:gd name="connsiteX1" fmla="*/ 394240 w 394239"/>
                <a:gd name="connsiteY1" fmla="*/ 0 h 9794"/>
                <a:gd name="connsiteX2" fmla="*/ 394240 w 394239"/>
                <a:gd name="connsiteY2" fmla="*/ 9794 h 9794"/>
                <a:gd name="connsiteX3" fmla="*/ 0 w 394239"/>
                <a:gd name="connsiteY3" fmla="*/ 9794 h 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239" h="9794">
                  <a:moveTo>
                    <a:pt x="0" y="0"/>
                  </a:moveTo>
                  <a:lnTo>
                    <a:pt x="394240" y="0"/>
                  </a:lnTo>
                  <a:lnTo>
                    <a:pt x="394240" y="9794"/>
                  </a:lnTo>
                  <a:lnTo>
                    <a:pt x="0" y="9794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ED728651-3D18-48C3-7FBD-BCE080CB6F5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481053" y="7699372"/>
              <a:ext cx="101099" cy="163079"/>
            </a:xfrm>
            <a:custGeom>
              <a:avLst/>
              <a:gdLst>
                <a:gd name="connsiteX0" fmla="*/ 19791 w 101099"/>
                <a:gd name="connsiteY0" fmla="*/ 144309 h 163079"/>
                <a:gd name="connsiteX1" fmla="*/ 46649 w 101099"/>
                <a:gd name="connsiteY1" fmla="*/ 119088 h 163079"/>
                <a:gd name="connsiteX2" fmla="*/ 101380 w 101099"/>
                <a:gd name="connsiteY2" fmla="*/ 47587 h 163079"/>
                <a:gd name="connsiteX3" fmla="*/ 47663 w 101099"/>
                <a:gd name="connsiteY3" fmla="*/ 84 h 163079"/>
                <a:gd name="connsiteX4" fmla="*/ 280 w 101099"/>
                <a:gd name="connsiteY4" fmla="*/ 44404 h 163079"/>
                <a:gd name="connsiteX5" fmla="*/ 13710 w 101099"/>
                <a:gd name="connsiteY5" fmla="*/ 58117 h 163079"/>
                <a:gd name="connsiteX6" fmla="*/ 26885 w 101099"/>
                <a:gd name="connsiteY6" fmla="*/ 45139 h 163079"/>
                <a:gd name="connsiteX7" fmla="*/ 13456 w 101099"/>
                <a:gd name="connsiteY7" fmla="*/ 32406 h 163079"/>
                <a:gd name="connsiteX8" fmla="*/ 10162 w 101099"/>
                <a:gd name="connsiteY8" fmla="*/ 32651 h 163079"/>
                <a:gd name="connsiteX9" fmla="*/ 44369 w 101099"/>
                <a:gd name="connsiteY9" fmla="*/ 7675 h 163079"/>
                <a:gd name="connsiteX10" fmla="*/ 78322 w 101099"/>
                <a:gd name="connsiteY10" fmla="*/ 47587 h 163079"/>
                <a:gd name="connsiteX11" fmla="*/ 51717 w 101099"/>
                <a:gd name="connsiteY11" fmla="*/ 101703 h 163079"/>
                <a:gd name="connsiteX12" fmla="*/ 3067 w 101099"/>
                <a:gd name="connsiteY12" fmla="*/ 154104 h 163079"/>
                <a:gd name="connsiteX13" fmla="*/ 280 w 101099"/>
                <a:gd name="connsiteY13" fmla="*/ 163164 h 163079"/>
                <a:gd name="connsiteX14" fmla="*/ 94285 w 101099"/>
                <a:gd name="connsiteY14" fmla="*/ 163164 h 163079"/>
                <a:gd name="connsiteX15" fmla="*/ 101380 w 101099"/>
                <a:gd name="connsiteY15" fmla="*/ 120557 h 163079"/>
                <a:gd name="connsiteX16" fmla="*/ 95045 w 101099"/>
                <a:gd name="connsiteY16" fmla="*/ 120557 h 163079"/>
                <a:gd name="connsiteX17" fmla="*/ 89471 w 101099"/>
                <a:gd name="connsiteY17" fmla="*/ 142350 h 163079"/>
                <a:gd name="connsiteX18" fmla="*/ 65400 w 101099"/>
                <a:gd name="connsiteY18" fmla="*/ 144309 h 163079"/>
                <a:gd name="connsiteX19" fmla="*/ 19791 w 101099"/>
                <a:gd name="connsiteY19" fmla="*/ 144309 h 16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099" h="163079">
                  <a:moveTo>
                    <a:pt x="19791" y="144309"/>
                  </a:moveTo>
                  <a:lnTo>
                    <a:pt x="46649" y="119088"/>
                  </a:lnTo>
                  <a:cubicBezTo>
                    <a:pt x="86177" y="85297"/>
                    <a:pt x="101380" y="72074"/>
                    <a:pt x="101380" y="47587"/>
                  </a:cubicBezTo>
                  <a:cubicBezTo>
                    <a:pt x="101380" y="19673"/>
                    <a:pt x="78576" y="84"/>
                    <a:pt x="47663" y="84"/>
                  </a:cubicBezTo>
                  <a:cubicBezTo>
                    <a:pt x="19031" y="84"/>
                    <a:pt x="280" y="22611"/>
                    <a:pt x="280" y="44404"/>
                  </a:cubicBezTo>
                  <a:cubicBezTo>
                    <a:pt x="280" y="58117"/>
                    <a:pt x="12949" y="58117"/>
                    <a:pt x="13710" y="58117"/>
                  </a:cubicBezTo>
                  <a:cubicBezTo>
                    <a:pt x="18017" y="58117"/>
                    <a:pt x="26885" y="55178"/>
                    <a:pt x="26885" y="45139"/>
                  </a:cubicBezTo>
                  <a:cubicBezTo>
                    <a:pt x="26885" y="38772"/>
                    <a:pt x="22325" y="32406"/>
                    <a:pt x="13456" y="32406"/>
                  </a:cubicBezTo>
                  <a:cubicBezTo>
                    <a:pt x="11429" y="32406"/>
                    <a:pt x="10922" y="32406"/>
                    <a:pt x="10162" y="32651"/>
                  </a:cubicBezTo>
                  <a:cubicBezTo>
                    <a:pt x="15990" y="16735"/>
                    <a:pt x="29673" y="7675"/>
                    <a:pt x="44369" y="7675"/>
                  </a:cubicBezTo>
                  <a:cubicBezTo>
                    <a:pt x="67427" y="7675"/>
                    <a:pt x="78322" y="27509"/>
                    <a:pt x="78322" y="47587"/>
                  </a:cubicBezTo>
                  <a:cubicBezTo>
                    <a:pt x="78322" y="67177"/>
                    <a:pt x="65653" y="86521"/>
                    <a:pt x="51717" y="101703"/>
                  </a:cubicBezTo>
                  <a:lnTo>
                    <a:pt x="3067" y="154104"/>
                  </a:lnTo>
                  <a:cubicBezTo>
                    <a:pt x="280" y="156797"/>
                    <a:pt x="280" y="157287"/>
                    <a:pt x="280" y="163164"/>
                  </a:cubicBezTo>
                  <a:lnTo>
                    <a:pt x="94285" y="163164"/>
                  </a:lnTo>
                  <a:lnTo>
                    <a:pt x="101380" y="120557"/>
                  </a:lnTo>
                  <a:lnTo>
                    <a:pt x="95045" y="120557"/>
                  </a:lnTo>
                  <a:cubicBezTo>
                    <a:pt x="93779" y="127903"/>
                    <a:pt x="92005" y="138677"/>
                    <a:pt x="89471" y="142350"/>
                  </a:cubicBezTo>
                  <a:cubicBezTo>
                    <a:pt x="87697" y="144309"/>
                    <a:pt x="70974" y="144309"/>
                    <a:pt x="65400" y="144309"/>
                  </a:cubicBezTo>
                  <a:lnTo>
                    <a:pt x="19791" y="144309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0179A7BC-E607-8507-A9C7-1DE04922D43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604704" y="7756915"/>
              <a:ext cx="134039" cy="108230"/>
            </a:xfrm>
            <a:custGeom>
              <a:avLst/>
              <a:gdLst>
                <a:gd name="connsiteX0" fmla="*/ 121909 w 134039"/>
                <a:gd name="connsiteY0" fmla="*/ 14286 h 108230"/>
                <a:gd name="connsiteX1" fmla="*/ 134325 w 134039"/>
                <a:gd name="connsiteY1" fmla="*/ 5961 h 108230"/>
                <a:gd name="connsiteX2" fmla="*/ 124443 w 134039"/>
                <a:gd name="connsiteY2" fmla="*/ 84 h 108230"/>
                <a:gd name="connsiteX3" fmla="*/ 66672 w 134039"/>
                <a:gd name="connsiteY3" fmla="*/ 84 h 108230"/>
                <a:gd name="connsiteX4" fmla="*/ 285 w 134039"/>
                <a:gd name="connsiteY4" fmla="*/ 69625 h 108230"/>
                <a:gd name="connsiteX5" fmla="*/ 38293 w 134039"/>
                <a:gd name="connsiteY5" fmla="*/ 108314 h 108230"/>
                <a:gd name="connsiteX6" fmla="*/ 101892 w 134039"/>
                <a:gd name="connsiteY6" fmla="*/ 40976 h 108230"/>
                <a:gd name="connsiteX7" fmla="*/ 94037 w 134039"/>
                <a:gd name="connsiteY7" fmla="*/ 14286 h 108230"/>
                <a:gd name="connsiteX8" fmla="*/ 121909 w 134039"/>
                <a:gd name="connsiteY8" fmla="*/ 14286 h 108230"/>
                <a:gd name="connsiteX9" fmla="*/ 38546 w 134039"/>
                <a:gd name="connsiteY9" fmla="*/ 102927 h 108230"/>
                <a:gd name="connsiteX10" fmla="*/ 15995 w 134039"/>
                <a:gd name="connsiteY10" fmla="*/ 76482 h 108230"/>
                <a:gd name="connsiteX11" fmla="*/ 27904 w 134039"/>
                <a:gd name="connsiteY11" fmla="*/ 34610 h 108230"/>
                <a:gd name="connsiteX12" fmla="*/ 62364 w 134039"/>
                <a:gd name="connsiteY12" fmla="*/ 14286 h 108230"/>
                <a:gd name="connsiteX13" fmla="*/ 85675 w 134039"/>
                <a:gd name="connsiteY13" fmla="*/ 38038 h 108230"/>
                <a:gd name="connsiteX14" fmla="*/ 71993 w 134039"/>
                <a:gd name="connsiteY14" fmla="*/ 82113 h 108230"/>
                <a:gd name="connsiteX15" fmla="*/ 38546 w 134039"/>
                <a:gd name="connsiteY15" fmla="*/ 102927 h 10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039" h="108230">
                  <a:moveTo>
                    <a:pt x="121909" y="14286"/>
                  </a:moveTo>
                  <a:cubicBezTo>
                    <a:pt x="125203" y="14286"/>
                    <a:pt x="134325" y="14286"/>
                    <a:pt x="134325" y="5961"/>
                  </a:cubicBezTo>
                  <a:cubicBezTo>
                    <a:pt x="134325" y="84"/>
                    <a:pt x="129004" y="84"/>
                    <a:pt x="124443" y="84"/>
                  </a:cubicBezTo>
                  <a:lnTo>
                    <a:pt x="66672" y="84"/>
                  </a:lnTo>
                  <a:cubicBezTo>
                    <a:pt x="28411" y="84"/>
                    <a:pt x="285" y="40486"/>
                    <a:pt x="285" y="69625"/>
                  </a:cubicBezTo>
                  <a:cubicBezTo>
                    <a:pt x="285" y="91173"/>
                    <a:pt x="15235" y="108314"/>
                    <a:pt x="38293" y="108314"/>
                  </a:cubicBezTo>
                  <a:cubicBezTo>
                    <a:pt x="68192" y="108314"/>
                    <a:pt x="101892" y="78685"/>
                    <a:pt x="101892" y="40976"/>
                  </a:cubicBezTo>
                  <a:cubicBezTo>
                    <a:pt x="101892" y="36813"/>
                    <a:pt x="101892" y="25060"/>
                    <a:pt x="94037" y="14286"/>
                  </a:cubicBezTo>
                  <a:lnTo>
                    <a:pt x="121909" y="14286"/>
                  </a:lnTo>
                  <a:close/>
                  <a:moveTo>
                    <a:pt x="38546" y="102927"/>
                  </a:moveTo>
                  <a:cubicBezTo>
                    <a:pt x="26130" y="102927"/>
                    <a:pt x="15995" y="94112"/>
                    <a:pt x="15995" y="76482"/>
                  </a:cubicBezTo>
                  <a:cubicBezTo>
                    <a:pt x="15995" y="69136"/>
                    <a:pt x="19036" y="49057"/>
                    <a:pt x="27904" y="34610"/>
                  </a:cubicBezTo>
                  <a:cubicBezTo>
                    <a:pt x="38546" y="17714"/>
                    <a:pt x="53749" y="14286"/>
                    <a:pt x="62364" y="14286"/>
                  </a:cubicBezTo>
                  <a:cubicBezTo>
                    <a:pt x="83648" y="14286"/>
                    <a:pt x="85675" y="30447"/>
                    <a:pt x="85675" y="38038"/>
                  </a:cubicBezTo>
                  <a:cubicBezTo>
                    <a:pt x="85675" y="49546"/>
                    <a:pt x="80608" y="69625"/>
                    <a:pt x="71993" y="82113"/>
                  </a:cubicBezTo>
                  <a:cubicBezTo>
                    <a:pt x="62111" y="96560"/>
                    <a:pt x="48428" y="102927"/>
                    <a:pt x="38546" y="102927"/>
                  </a:cubicBez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88E344DD-F717-BFD0-04AD-C6E7CF15966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760127" y="7677900"/>
              <a:ext cx="78396" cy="113813"/>
            </a:xfrm>
            <a:custGeom>
              <a:avLst/>
              <a:gdLst>
                <a:gd name="connsiteX0" fmla="*/ 78688 w 78396"/>
                <a:gd name="connsiteY0" fmla="*/ 82698 h 113813"/>
                <a:gd name="connsiteX1" fmla="*/ 72657 w 78396"/>
                <a:gd name="connsiteY1" fmla="*/ 82698 h 113813"/>
                <a:gd name="connsiteX2" fmla="*/ 68046 w 78396"/>
                <a:gd name="connsiteY2" fmla="*/ 98296 h 113813"/>
                <a:gd name="connsiteX3" fmla="*/ 50486 w 78396"/>
                <a:gd name="connsiteY3" fmla="*/ 99324 h 113813"/>
                <a:gd name="connsiteX4" fmla="*/ 17851 w 78396"/>
                <a:gd name="connsiteY4" fmla="*/ 99324 h 113813"/>
                <a:gd name="connsiteX5" fmla="*/ 53324 w 78396"/>
                <a:gd name="connsiteY5" fmla="*/ 70528 h 113813"/>
                <a:gd name="connsiteX6" fmla="*/ 78688 w 78396"/>
                <a:gd name="connsiteY6" fmla="*/ 33505 h 113813"/>
                <a:gd name="connsiteX7" fmla="*/ 37184 w 78396"/>
                <a:gd name="connsiteY7" fmla="*/ 81 h 113813"/>
                <a:gd name="connsiteX8" fmla="*/ 291 w 78396"/>
                <a:gd name="connsiteY8" fmla="*/ 30762 h 113813"/>
                <a:gd name="connsiteX9" fmla="*/ 9692 w 78396"/>
                <a:gd name="connsiteY9" fmla="*/ 40361 h 113813"/>
                <a:gd name="connsiteX10" fmla="*/ 19092 w 78396"/>
                <a:gd name="connsiteY10" fmla="*/ 31277 h 113813"/>
                <a:gd name="connsiteX11" fmla="*/ 8628 w 78396"/>
                <a:gd name="connsiteY11" fmla="*/ 22192 h 113813"/>
                <a:gd name="connsiteX12" fmla="*/ 34523 w 78396"/>
                <a:gd name="connsiteY12" fmla="*/ 6251 h 113813"/>
                <a:gd name="connsiteX13" fmla="*/ 61483 w 78396"/>
                <a:gd name="connsiteY13" fmla="*/ 33505 h 113813"/>
                <a:gd name="connsiteX14" fmla="*/ 44811 w 78396"/>
                <a:gd name="connsiteY14" fmla="*/ 66415 h 113813"/>
                <a:gd name="connsiteX15" fmla="*/ 2065 w 78396"/>
                <a:gd name="connsiteY15" fmla="*/ 107209 h 113813"/>
                <a:gd name="connsiteX16" fmla="*/ 291 w 78396"/>
                <a:gd name="connsiteY16" fmla="*/ 113894 h 113813"/>
                <a:gd name="connsiteX17" fmla="*/ 73367 w 78396"/>
                <a:gd name="connsiteY17" fmla="*/ 113894 h 113813"/>
                <a:gd name="connsiteX18" fmla="*/ 78688 w 78396"/>
                <a:gd name="connsiteY18" fmla="*/ 82698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96" h="113813">
                  <a:moveTo>
                    <a:pt x="78688" y="82698"/>
                  </a:moveTo>
                  <a:lnTo>
                    <a:pt x="72657" y="82698"/>
                  </a:lnTo>
                  <a:cubicBezTo>
                    <a:pt x="72125" y="86469"/>
                    <a:pt x="70352" y="96582"/>
                    <a:pt x="68046" y="98296"/>
                  </a:cubicBezTo>
                  <a:cubicBezTo>
                    <a:pt x="66627" y="99324"/>
                    <a:pt x="52970" y="99324"/>
                    <a:pt x="50486" y="99324"/>
                  </a:cubicBezTo>
                  <a:lnTo>
                    <a:pt x="17851" y="99324"/>
                  </a:lnTo>
                  <a:cubicBezTo>
                    <a:pt x="36474" y="83384"/>
                    <a:pt x="42682" y="78584"/>
                    <a:pt x="53324" y="70528"/>
                  </a:cubicBezTo>
                  <a:cubicBezTo>
                    <a:pt x="66450" y="60415"/>
                    <a:pt x="78688" y="49788"/>
                    <a:pt x="78688" y="33505"/>
                  </a:cubicBezTo>
                  <a:cubicBezTo>
                    <a:pt x="78688" y="12765"/>
                    <a:pt x="59887" y="81"/>
                    <a:pt x="37184" y="81"/>
                  </a:cubicBezTo>
                  <a:cubicBezTo>
                    <a:pt x="15190" y="81"/>
                    <a:pt x="291" y="14993"/>
                    <a:pt x="291" y="30762"/>
                  </a:cubicBezTo>
                  <a:cubicBezTo>
                    <a:pt x="291" y="39504"/>
                    <a:pt x="7918" y="40361"/>
                    <a:pt x="9692" y="40361"/>
                  </a:cubicBezTo>
                  <a:cubicBezTo>
                    <a:pt x="13949" y="40361"/>
                    <a:pt x="19092" y="37447"/>
                    <a:pt x="19092" y="31277"/>
                  </a:cubicBezTo>
                  <a:cubicBezTo>
                    <a:pt x="19092" y="28191"/>
                    <a:pt x="17851" y="22192"/>
                    <a:pt x="8628" y="22192"/>
                  </a:cubicBezTo>
                  <a:cubicBezTo>
                    <a:pt x="14126" y="10022"/>
                    <a:pt x="26187" y="6251"/>
                    <a:pt x="34523" y="6251"/>
                  </a:cubicBezTo>
                  <a:cubicBezTo>
                    <a:pt x="52260" y="6251"/>
                    <a:pt x="61483" y="19621"/>
                    <a:pt x="61483" y="33505"/>
                  </a:cubicBezTo>
                  <a:cubicBezTo>
                    <a:pt x="61483" y="48417"/>
                    <a:pt x="50486" y="60244"/>
                    <a:pt x="44811" y="66415"/>
                  </a:cubicBezTo>
                  <a:lnTo>
                    <a:pt x="2065" y="107209"/>
                  </a:lnTo>
                  <a:cubicBezTo>
                    <a:pt x="291" y="108752"/>
                    <a:pt x="291" y="109095"/>
                    <a:pt x="291" y="113894"/>
                  </a:cubicBezTo>
                  <a:lnTo>
                    <a:pt x="73367" y="113894"/>
                  </a:lnTo>
                  <a:lnTo>
                    <a:pt x="78688" y="82698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71" name="Freeform 670">
              <a:extLst>
                <a:ext uri="{FF2B5EF4-FFF2-40B4-BE49-F238E27FC236}">
                  <a16:creationId xmlns:a16="http://schemas.microsoft.com/office/drawing/2014/main" id="{F23FD165-5AC4-B446-B629-DD742A5AB56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900377" y="7586257"/>
              <a:ext cx="167739" cy="110923"/>
            </a:xfrm>
            <a:custGeom>
              <a:avLst/>
              <a:gdLst>
                <a:gd name="connsiteX0" fmla="*/ 110012 w 167739"/>
                <a:gd name="connsiteY0" fmla="*/ 25298 h 110923"/>
                <a:gd name="connsiteX1" fmla="*/ 113812 w 167739"/>
                <a:gd name="connsiteY1" fmla="*/ 9382 h 110923"/>
                <a:gd name="connsiteX2" fmla="*/ 106464 w 167739"/>
                <a:gd name="connsiteY2" fmla="*/ 2770 h 110923"/>
                <a:gd name="connsiteX3" fmla="*/ 97089 w 167739"/>
                <a:gd name="connsiteY3" fmla="*/ 9627 h 110923"/>
                <a:gd name="connsiteX4" fmla="*/ 82646 w 167739"/>
                <a:gd name="connsiteY4" fmla="*/ 64476 h 110923"/>
                <a:gd name="connsiteX5" fmla="*/ 80366 w 167739"/>
                <a:gd name="connsiteY5" fmla="*/ 80637 h 110923"/>
                <a:gd name="connsiteX6" fmla="*/ 80619 w 167739"/>
                <a:gd name="connsiteY6" fmla="*/ 85045 h 110923"/>
                <a:gd name="connsiteX7" fmla="*/ 57308 w 167739"/>
                <a:gd name="connsiteY7" fmla="*/ 105614 h 110923"/>
                <a:gd name="connsiteX8" fmla="*/ 37037 w 167739"/>
                <a:gd name="connsiteY8" fmla="*/ 83331 h 110923"/>
                <a:gd name="connsiteX9" fmla="*/ 50213 w 167739"/>
                <a:gd name="connsiteY9" fmla="*/ 35827 h 110923"/>
                <a:gd name="connsiteX10" fmla="*/ 54521 w 167739"/>
                <a:gd name="connsiteY10" fmla="*/ 20156 h 110923"/>
                <a:gd name="connsiteX11" fmla="*/ 33743 w 167739"/>
                <a:gd name="connsiteY11" fmla="*/ 77 h 110923"/>
                <a:gd name="connsiteX12" fmla="*/ 297 w 167739"/>
                <a:gd name="connsiteY12" fmla="*/ 37786 h 110923"/>
                <a:gd name="connsiteX13" fmla="*/ 3338 w 167739"/>
                <a:gd name="connsiteY13" fmla="*/ 40235 h 110923"/>
                <a:gd name="connsiteX14" fmla="*/ 7392 w 167739"/>
                <a:gd name="connsiteY14" fmla="*/ 35827 h 110923"/>
                <a:gd name="connsiteX15" fmla="*/ 32983 w 167739"/>
                <a:gd name="connsiteY15" fmla="*/ 5464 h 110923"/>
                <a:gd name="connsiteX16" fmla="*/ 39318 w 167739"/>
                <a:gd name="connsiteY16" fmla="*/ 13544 h 110923"/>
                <a:gd name="connsiteX17" fmla="*/ 34757 w 167739"/>
                <a:gd name="connsiteY17" fmla="*/ 30685 h 110923"/>
                <a:gd name="connsiteX18" fmla="*/ 20568 w 167739"/>
                <a:gd name="connsiteY18" fmla="*/ 80148 h 110923"/>
                <a:gd name="connsiteX19" fmla="*/ 56548 w 167739"/>
                <a:gd name="connsiteY19" fmla="*/ 111001 h 110923"/>
                <a:gd name="connsiteX20" fmla="*/ 82900 w 167739"/>
                <a:gd name="connsiteY20" fmla="*/ 93860 h 110923"/>
                <a:gd name="connsiteX21" fmla="*/ 114573 w 167739"/>
                <a:gd name="connsiteY21" fmla="*/ 111001 h 110923"/>
                <a:gd name="connsiteX22" fmla="*/ 151313 w 167739"/>
                <a:gd name="connsiteY22" fmla="*/ 80882 h 110923"/>
                <a:gd name="connsiteX23" fmla="*/ 168036 w 167739"/>
                <a:gd name="connsiteY23" fmla="*/ 17217 h 110923"/>
                <a:gd name="connsiteX24" fmla="*/ 156888 w 167739"/>
                <a:gd name="connsiteY24" fmla="*/ 77 h 110923"/>
                <a:gd name="connsiteX25" fmla="*/ 144218 w 167739"/>
                <a:gd name="connsiteY25" fmla="*/ 11830 h 110923"/>
                <a:gd name="connsiteX26" fmla="*/ 148019 w 167739"/>
                <a:gd name="connsiteY26" fmla="*/ 18442 h 110923"/>
                <a:gd name="connsiteX27" fmla="*/ 157141 w 167739"/>
                <a:gd name="connsiteY27" fmla="*/ 39255 h 110923"/>
                <a:gd name="connsiteX28" fmla="*/ 143205 w 167739"/>
                <a:gd name="connsiteY28" fmla="*/ 84065 h 110923"/>
                <a:gd name="connsiteX29" fmla="*/ 115333 w 167739"/>
                <a:gd name="connsiteY29" fmla="*/ 105614 h 110923"/>
                <a:gd name="connsiteX30" fmla="*/ 96582 w 167739"/>
                <a:gd name="connsiteY30" fmla="*/ 84310 h 110923"/>
                <a:gd name="connsiteX31" fmla="*/ 99370 w 167739"/>
                <a:gd name="connsiteY31" fmla="*/ 66435 h 110923"/>
                <a:gd name="connsiteX32" fmla="*/ 110012 w 167739"/>
                <a:gd name="connsiteY32" fmla="*/ 25298 h 11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739" h="110923">
                  <a:moveTo>
                    <a:pt x="110012" y="25298"/>
                  </a:moveTo>
                  <a:cubicBezTo>
                    <a:pt x="111279" y="19911"/>
                    <a:pt x="113812" y="10851"/>
                    <a:pt x="113812" y="9382"/>
                  </a:cubicBezTo>
                  <a:cubicBezTo>
                    <a:pt x="113812" y="4974"/>
                    <a:pt x="110265" y="2770"/>
                    <a:pt x="106464" y="2770"/>
                  </a:cubicBezTo>
                  <a:cubicBezTo>
                    <a:pt x="103424" y="2770"/>
                    <a:pt x="98863" y="4729"/>
                    <a:pt x="97089" y="9627"/>
                  </a:cubicBezTo>
                  <a:cubicBezTo>
                    <a:pt x="96329" y="11341"/>
                    <a:pt x="84420" y="58110"/>
                    <a:pt x="82646" y="64476"/>
                  </a:cubicBezTo>
                  <a:cubicBezTo>
                    <a:pt x="80873" y="71822"/>
                    <a:pt x="80366" y="76230"/>
                    <a:pt x="80366" y="80637"/>
                  </a:cubicBezTo>
                  <a:cubicBezTo>
                    <a:pt x="80366" y="83331"/>
                    <a:pt x="80366" y="83821"/>
                    <a:pt x="80619" y="85045"/>
                  </a:cubicBezTo>
                  <a:cubicBezTo>
                    <a:pt x="74792" y="98023"/>
                    <a:pt x="67190" y="105614"/>
                    <a:pt x="57308" y="105614"/>
                  </a:cubicBezTo>
                  <a:cubicBezTo>
                    <a:pt x="37037" y="105614"/>
                    <a:pt x="37037" y="87494"/>
                    <a:pt x="37037" y="83331"/>
                  </a:cubicBezTo>
                  <a:cubicBezTo>
                    <a:pt x="37037" y="75495"/>
                    <a:pt x="38304" y="65945"/>
                    <a:pt x="50213" y="35827"/>
                  </a:cubicBezTo>
                  <a:cubicBezTo>
                    <a:pt x="53001" y="28481"/>
                    <a:pt x="54521" y="25053"/>
                    <a:pt x="54521" y="20156"/>
                  </a:cubicBezTo>
                  <a:cubicBezTo>
                    <a:pt x="54521" y="9137"/>
                    <a:pt x="46159" y="77"/>
                    <a:pt x="33743" y="77"/>
                  </a:cubicBezTo>
                  <a:cubicBezTo>
                    <a:pt x="9672" y="77"/>
                    <a:pt x="297" y="35582"/>
                    <a:pt x="297" y="37786"/>
                  </a:cubicBezTo>
                  <a:cubicBezTo>
                    <a:pt x="297" y="40235"/>
                    <a:pt x="2831" y="40235"/>
                    <a:pt x="3338" y="40235"/>
                  </a:cubicBezTo>
                  <a:cubicBezTo>
                    <a:pt x="5871" y="40235"/>
                    <a:pt x="6125" y="39745"/>
                    <a:pt x="7392" y="35827"/>
                  </a:cubicBezTo>
                  <a:cubicBezTo>
                    <a:pt x="14233" y="13055"/>
                    <a:pt x="24115" y="5464"/>
                    <a:pt x="32983" y="5464"/>
                  </a:cubicBezTo>
                  <a:cubicBezTo>
                    <a:pt x="35264" y="5464"/>
                    <a:pt x="39318" y="5709"/>
                    <a:pt x="39318" y="13544"/>
                  </a:cubicBezTo>
                  <a:cubicBezTo>
                    <a:pt x="39318" y="19666"/>
                    <a:pt x="36531" y="26522"/>
                    <a:pt x="34757" y="30685"/>
                  </a:cubicBezTo>
                  <a:cubicBezTo>
                    <a:pt x="23608" y="59579"/>
                    <a:pt x="20568" y="70843"/>
                    <a:pt x="20568" y="80148"/>
                  </a:cubicBezTo>
                  <a:cubicBezTo>
                    <a:pt x="20568" y="102430"/>
                    <a:pt x="37544" y="111001"/>
                    <a:pt x="56548" y="111001"/>
                  </a:cubicBezTo>
                  <a:cubicBezTo>
                    <a:pt x="60855" y="111001"/>
                    <a:pt x="72764" y="111001"/>
                    <a:pt x="82900" y="93860"/>
                  </a:cubicBezTo>
                  <a:cubicBezTo>
                    <a:pt x="89488" y="109531"/>
                    <a:pt x="106971" y="111001"/>
                    <a:pt x="114573" y="111001"/>
                  </a:cubicBezTo>
                  <a:cubicBezTo>
                    <a:pt x="133576" y="111001"/>
                    <a:pt x="144725" y="95574"/>
                    <a:pt x="151313" y="80882"/>
                  </a:cubicBezTo>
                  <a:cubicBezTo>
                    <a:pt x="159928" y="61783"/>
                    <a:pt x="168036" y="28971"/>
                    <a:pt x="168036" y="17217"/>
                  </a:cubicBezTo>
                  <a:cubicBezTo>
                    <a:pt x="168036" y="3750"/>
                    <a:pt x="161195" y="77"/>
                    <a:pt x="156888" y="77"/>
                  </a:cubicBezTo>
                  <a:cubicBezTo>
                    <a:pt x="150553" y="77"/>
                    <a:pt x="144218" y="6443"/>
                    <a:pt x="144218" y="11830"/>
                  </a:cubicBezTo>
                  <a:cubicBezTo>
                    <a:pt x="144218" y="15014"/>
                    <a:pt x="145739" y="16483"/>
                    <a:pt x="148019" y="18442"/>
                  </a:cubicBezTo>
                  <a:cubicBezTo>
                    <a:pt x="150806" y="21135"/>
                    <a:pt x="157141" y="27502"/>
                    <a:pt x="157141" y="39255"/>
                  </a:cubicBezTo>
                  <a:cubicBezTo>
                    <a:pt x="157141" y="47581"/>
                    <a:pt x="149793" y="71577"/>
                    <a:pt x="143205" y="84065"/>
                  </a:cubicBezTo>
                  <a:cubicBezTo>
                    <a:pt x="136617" y="97043"/>
                    <a:pt x="127749" y="105614"/>
                    <a:pt x="115333" y="105614"/>
                  </a:cubicBezTo>
                  <a:cubicBezTo>
                    <a:pt x="103424" y="105614"/>
                    <a:pt x="96582" y="98268"/>
                    <a:pt x="96582" y="84310"/>
                  </a:cubicBezTo>
                  <a:cubicBezTo>
                    <a:pt x="96582" y="77454"/>
                    <a:pt x="98356" y="69863"/>
                    <a:pt x="99370" y="66435"/>
                  </a:cubicBezTo>
                  <a:lnTo>
                    <a:pt x="110012" y="25298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72" name="Freeform 671">
              <a:extLst>
                <a:ext uri="{FF2B5EF4-FFF2-40B4-BE49-F238E27FC236}">
                  <a16:creationId xmlns:a16="http://schemas.microsoft.com/office/drawing/2014/main" id="{F73F7DBD-5B98-A78E-EC70-E6CD5A37E3A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092423" y="7479571"/>
              <a:ext cx="78396" cy="113813"/>
            </a:xfrm>
            <a:custGeom>
              <a:avLst/>
              <a:gdLst>
                <a:gd name="connsiteX0" fmla="*/ 78701 w 78396"/>
                <a:gd name="connsiteY0" fmla="*/ 82690 h 113813"/>
                <a:gd name="connsiteX1" fmla="*/ 72671 w 78396"/>
                <a:gd name="connsiteY1" fmla="*/ 82690 h 113813"/>
                <a:gd name="connsiteX2" fmla="*/ 68059 w 78396"/>
                <a:gd name="connsiteY2" fmla="*/ 98288 h 113813"/>
                <a:gd name="connsiteX3" fmla="*/ 50500 w 78396"/>
                <a:gd name="connsiteY3" fmla="*/ 99316 h 113813"/>
                <a:gd name="connsiteX4" fmla="*/ 17864 w 78396"/>
                <a:gd name="connsiteY4" fmla="*/ 99316 h 113813"/>
                <a:gd name="connsiteX5" fmla="*/ 53337 w 78396"/>
                <a:gd name="connsiteY5" fmla="*/ 70520 h 113813"/>
                <a:gd name="connsiteX6" fmla="*/ 78701 w 78396"/>
                <a:gd name="connsiteY6" fmla="*/ 33497 h 113813"/>
                <a:gd name="connsiteX7" fmla="*/ 37197 w 78396"/>
                <a:gd name="connsiteY7" fmla="*/ 73 h 113813"/>
                <a:gd name="connsiteX8" fmla="*/ 304 w 78396"/>
                <a:gd name="connsiteY8" fmla="*/ 30754 h 113813"/>
                <a:gd name="connsiteX9" fmla="*/ 9705 w 78396"/>
                <a:gd name="connsiteY9" fmla="*/ 40353 h 113813"/>
                <a:gd name="connsiteX10" fmla="*/ 19105 w 78396"/>
                <a:gd name="connsiteY10" fmla="*/ 31269 h 113813"/>
                <a:gd name="connsiteX11" fmla="*/ 8641 w 78396"/>
                <a:gd name="connsiteY11" fmla="*/ 22184 h 113813"/>
                <a:gd name="connsiteX12" fmla="*/ 34536 w 78396"/>
                <a:gd name="connsiteY12" fmla="*/ 6243 h 113813"/>
                <a:gd name="connsiteX13" fmla="*/ 61496 w 78396"/>
                <a:gd name="connsiteY13" fmla="*/ 33497 h 113813"/>
                <a:gd name="connsiteX14" fmla="*/ 44824 w 78396"/>
                <a:gd name="connsiteY14" fmla="*/ 66407 h 113813"/>
                <a:gd name="connsiteX15" fmla="*/ 2078 w 78396"/>
                <a:gd name="connsiteY15" fmla="*/ 107201 h 113813"/>
                <a:gd name="connsiteX16" fmla="*/ 304 w 78396"/>
                <a:gd name="connsiteY16" fmla="*/ 113886 h 113813"/>
                <a:gd name="connsiteX17" fmla="*/ 73380 w 78396"/>
                <a:gd name="connsiteY17" fmla="*/ 113886 h 113813"/>
                <a:gd name="connsiteX18" fmla="*/ 78701 w 78396"/>
                <a:gd name="connsiteY18" fmla="*/ 82690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96" h="113813">
                  <a:moveTo>
                    <a:pt x="78701" y="82690"/>
                  </a:moveTo>
                  <a:lnTo>
                    <a:pt x="72671" y="82690"/>
                  </a:lnTo>
                  <a:cubicBezTo>
                    <a:pt x="72138" y="86461"/>
                    <a:pt x="70365" y="96574"/>
                    <a:pt x="68059" y="98288"/>
                  </a:cubicBezTo>
                  <a:cubicBezTo>
                    <a:pt x="66640" y="99316"/>
                    <a:pt x="52983" y="99316"/>
                    <a:pt x="50500" y="99316"/>
                  </a:cubicBezTo>
                  <a:lnTo>
                    <a:pt x="17864" y="99316"/>
                  </a:lnTo>
                  <a:cubicBezTo>
                    <a:pt x="36487" y="83376"/>
                    <a:pt x="42695" y="78576"/>
                    <a:pt x="53337" y="70520"/>
                  </a:cubicBezTo>
                  <a:cubicBezTo>
                    <a:pt x="66463" y="60407"/>
                    <a:pt x="78701" y="49780"/>
                    <a:pt x="78701" y="33497"/>
                  </a:cubicBezTo>
                  <a:cubicBezTo>
                    <a:pt x="78701" y="12757"/>
                    <a:pt x="59900" y="73"/>
                    <a:pt x="37197" y="73"/>
                  </a:cubicBezTo>
                  <a:cubicBezTo>
                    <a:pt x="15203" y="73"/>
                    <a:pt x="304" y="14985"/>
                    <a:pt x="304" y="30754"/>
                  </a:cubicBezTo>
                  <a:cubicBezTo>
                    <a:pt x="304" y="39496"/>
                    <a:pt x="7931" y="40353"/>
                    <a:pt x="9705" y="40353"/>
                  </a:cubicBezTo>
                  <a:cubicBezTo>
                    <a:pt x="13962" y="40353"/>
                    <a:pt x="19105" y="37439"/>
                    <a:pt x="19105" y="31269"/>
                  </a:cubicBezTo>
                  <a:cubicBezTo>
                    <a:pt x="19105" y="28183"/>
                    <a:pt x="17864" y="22184"/>
                    <a:pt x="8641" y="22184"/>
                  </a:cubicBezTo>
                  <a:cubicBezTo>
                    <a:pt x="14139" y="10014"/>
                    <a:pt x="26200" y="6243"/>
                    <a:pt x="34536" y="6243"/>
                  </a:cubicBezTo>
                  <a:cubicBezTo>
                    <a:pt x="52273" y="6243"/>
                    <a:pt x="61496" y="19613"/>
                    <a:pt x="61496" y="33497"/>
                  </a:cubicBezTo>
                  <a:cubicBezTo>
                    <a:pt x="61496" y="48409"/>
                    <a:pt x="50500" y="60236"/>
                    <a:pt x="44824" y="66407"/>
                  </a:cubicBezTo>
                  <a:lnTo>
                    <a:pt x="2078" y="107201"/>
                  </a:lnTo>
                  <a:cubicBezTo>
                    <a:pt x="304" y="108744"/>
                    <a:pt x="304" y="109086"/>
                    <a:pt x="304" y="113886"/>
                  </a:cubicBezTo>
                  <a:lnTo>
                    <a:pt x="73380" y="113886"/>
                  </a:lnTo>
                  <a:lnTo>
                    <a:pt x="78701" y="82690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79DC6989-4D1F-A341-0720-B0841EEED20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082767" y="7641380"/>
              <a:ext cx="53742" cy="115355"/>
            </a:xfrm>
            <a:custGeom>
              <a:avLst/>
              <a:gdLst>
                <a:gd name="connsiteX0" fmla="*/ 49435 w 53742"/>
                <a:gd name="connsiteY0" fmla="*/ 6593 h 115355"/>
                <a:gd name="connsiteX1" fmla="*/ 42340 w 53742"/>
                <a:gd name="connsiteY1" fmla="*/ 79 h 115355"/>
                <a:gd name="connsiteX2" fmla="*/ 32408 w 53742"/>
                <a:gd name="connsiteY2" fmla="*/ 9507 h 115355"/>
                <a:gd name="connsiteX3" fmla="*/ 39502 w 53742"/>
                <a:gd name="connsiteY3" fmla="*/ 16020 h 115355"/>
                <a:gd name="connsiteX4" fmla="*/ 49435 w 53742"/>
                <a:gd name="connsiteY4" fmla="*/ 6593 h 115355"/>
                <a:gd name="connsiteX5" fmla="*/ 13252 w 53742"/>
                <a:gd name="connsiteY5" fmla="*/ 93667 h 115355"/>
                <a:gd name="connsiteX6" fmla="*/ 11656 w 53742"/>
                <a:gd name="connsiteY6" fmla="*/ 100866 h 115355"/>
                <a:gd name="connsiteX7" fmla="*/ 28506 w 53742"/>
                <a:gd name="connsiteY7" fmla="*/ 115435 h 115355"/>
                <a:gd name="connsiteX8" fmla="*/ 54047 w 53742"/>
                <a:gd name="connsiteY8" fmla="*/ 89210 h 115355"/>
                <a:gd name="connsiteX9" fmla="*/ 51209 w 53742"/>
                <a:gd name="connsiteY9" fmla="*/ 86982 h 115355"/>
                <a:gd name="connsiteX10" fmla="*/ 47839 w 53742"/>
                <a:gd name="connsiteY10" fmla="*/ 89896 h 115355"/>
                <a:gd name="connsiteX11" fmla="*/ 29038 w 53742"/>
                <a:gd name="connsiteY11" fmla="*/ 110636 h 115355"/>
                <a:gd name="connsiteX12" fmla="*/ 24604 w 53742"/>
                <a:gd name="connsiteY12" fmla="*/ 104637 h 115355"/>
                <a:gd name="connsiteX13" fmla="*/ 27441 w 53742"/>
                <a:gd name="connsiteY13" fmla="*/ 93667 h 115355"/>
                <a:gd name="connsiteX14" fmla="*/ 33117 w 53742"/>
                <a:gd name="connsiteY14" fmla="*/ 79954 h 115355"/>
                <a:gd name="connsiteX15" fmla="*/ 41808 w 53742"/>
                <a:gd name="connsiteY15" fmla="*/ 58186 h 115355"/>
                <a:gd name="connsiteX16" fmla="*/ 42872 w 53742"/>
                <a:gd name="connsiteY16" fmla="*/ 52701 h 115355"/>
                <a:gd name="connsiteX17" fmla="*/ 26022 w 53742"/>
                <a:gd name="connsiteY17" fmla="*/ 38131 h 115355"/>
                <a:gd name="connsiteX18" fmla="*/ 304 w 53742"/>
                <a:gd name="connsiteY18" fmla="*/ 64356 h 115355"/>
                <a:gd name="connsiteX19" fmla="*/ 3319 w 53742"/>
                <a:gd name="connsiteY19" fmla="*/ 66585 h 115355"/>
                <a:gd name="connsiteX20" fmla="*/ 6512 w 53742"/>
                <a:gd name="connsiteY20" fmla="*/ 63842 h 115355"/>
                <a:gd name="connsiteX21" fmla="*/ 25490 w 53742"/>
                <a:gd name="connsiteY21" fmla="*/ 42931 h 115355"/>
                <a:gd name="connsiteX22" fmla="*/ 29925 w 53742"/>
                <a:gd name="connsiteY22" fmla="*/ 48930 h 115355"/>
                <a:gd name="connsiteX23" fmla="*/ 24426 w 53742"/>
                <a:gd name="connsiteY23" fmla="*/ 66070 h 115355"/>
                <a:gd name="connsiteX24" fmla="*/ 13252 w 53742"/>
                <a:gd name="connsiteY24" fmla="*/ 93667 h 11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42" h="115355">
                  <a:moveTo>
                    <a:pt x="49435" y="6593"/>
                  </a:moveTo>
                  <a:cubicBezTo>
                    <a:pt x="49435" y="3850"/>
                    <a:pt x="47307" y="79"/>
                    <a:pt x="42340" y="79"/>
                  </a:cubicBezTo>
                  <a:cubicBezTo>
                    <a:pt x="37551" y="79"/>
                    <a:pt x="32408" y="4536"/>
                    <a:pt x="32408" y="9507"/>
                  </a:cubicBezTo>
                  <a:cubicBezTo>
                    <a:pt x="32408" y="12421"/>
                    <a:pt x="34713" y="16020"/>
                    <a:pt x="39502" y="16020"/>
                  </a:cubicBezTo>
                  <a:cubicBezTo>
                    <a:pt x="44646" y="16020"/>
                    <a:pt x="49435" y="11221"/>
                    <a:pt x="49435" y="6593"/>
                  </a:cubicBezTo>
                  <a:close/>
                  <a:moveTo>
                    <a:pt x="13252" y="93667"/>
                  </a:moveTo>
                  <a:cubicBezTo>
                    <a:pt x="12542" y="95895"/>
                    <a:pt x="11656" y="97952"/>
                    <a:pt x="11656" y="100866"/>
                  </a:cubicBezTo>
                  <a:cubicBezTo>
                    <a:pt x="11656" y="108922"/>
                    <a:pt x="18750" y="115435"/>
                    <a:pt x="28506" y="115435"/>
                  </a:cubicBezTo>
                  <a:cubicBezTo>
                    <a:pt x="46242" y="115435"/>
                    <a:pt x="54047" y="91781"/>
                    <a:pt x="54047" y="89210"/>
                  </a:cubicBezTo>
                  <a:cubicBezTo>
                    <a:pt x="54047" y="86982"/>
                    <a:pt x="51741" y="86982"/>
                    <a:pt x="51209" y="86982"/>
                  </a:cubicBezTo>
                  <a:cubicBezTo>
                    <a:pt x="48726" y="86982"/>
                    <a:pt x="48548" y="88010"/>
                    <a:pt x="47839" y="89896"/>
                  </a:cubicBezTo>
                  <a:cubicBezTo>
                    <a:pt x="43759" y="103608"/>
                    <a:pt x="35955" y="110636"/>
                    <a:pt x="29038" y="110636"/>
                  </a:cubicBezTo>
                  <a:cubicBezTo>
                    <a:pt x="25490" y="110636"/>
                    <a:pt x="24604" y="108407"/>
                    <a:pt x="24604" y="104637"/>
                  </a:cubicBezTo>
                  <a:cubicBezTo>
                    <a:pt x="24604" y="100694"/>
                    <a:pt x="25845" y="97438"/>
                    <a:pt x="27441" y="93667"/>
                  </a:cubicBezTo>
                  <a:cubicBezTo>
                    <a:pt x="29215" y="89039"/>
                    <a:pt x="31166" y="84411"/>
                    <a:pt x="33117" y="79954"/>
                  </a:cubicBezTo>
                  <a:cubicBezTo>
                    <a:pt x="34713" y="75840"/>
                    <a:pt x="41099" y="60243"/>
                    <a:pt x="41808" y="58186"/>
                  </a:cubicBezTo>
                  <a:cubicBezTo>
                    <a:pt x="42340" y="56472"/>
                    <a:pt x="42872" y="54415"/>
                    <a:pt x="42872" y="52701"/>
                  </a:cubicBezTo>
                  <a:cubicBezTo>
                    <a:pt x="42872" y="44645"/>
                    <a:pt x="35778" y="38131"/>
                    <a:pt x="26022" y="38131"/>
                  </a:cubicBezTo>
                  <a:cubicBezTo>
                    <a:pt x="8463" y="38131"/>
                    <a:pt x="304" y="61442"/>
                    <a:pt x="304" y="64356"/>
                  </a:cubicBezTo>
                  <a:cubicBezTo>
                    <a:pt x="304" y="66585"/>
                    <a:pt x="2787" y="66585"/>
                    <a:pt x="3319" y="66585"/>
                  </a:cubicBezTo>
                  <a:cubicBezTo>
                    <a:pt x="5803" y="66585"/>
                    <a:pt x="5980" y="65728"/>
                    <a:pt x="6512" y="63842"/>
                  </a:cubicBezTo>
                  <a:cubicBezTo>
                    <a:pt x="11124" y="49101"/>
                    <a:pt x="18928" y="42931"/>
                    <a:pt x="25490" y="42931"/>
                  </a:cubicBezTo>
                  <a:cubicBezTo>
                    <a:pt x="28328" y="42931"/>
                    <a:pt x="29925" y="44302"/>
                    <a:pt x="29925" y="48930"/>
                  </a:cubicBezTo>
                  <a:cubicBezTo>
                    <a:pt x="29925" y="52872"/>
                    <a:pt x="28860" y="55443"/>
                    <a:pt x="24426" y="66070"/>
                  </a:cubicBezTo>
                  <a:lnTo>
                    <a:pt x="13252" y="93667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Z"/>
            </a:p>
          </p:txBody>
        </p:sp>
      </p:grpSp>
      <p:sp>
        <p:nvSpPr>
          <p:cNvPr id="745" name="Right Brace 744">
            <a:extLst>
              <a:ext uri="{FF2B5EF4-FFF2-40B4-BE49-F238E27FC236}">
                <a16:creationId xmlns:a16="http://schemas.microsoft.com/office/drawing/2014/main" id="{C6718C87-DBE3-C9F5-AA14-FA14E8D615F7}"/>
              </a:ext>
            </a:extLst>
          </p:cNvPr>
          <p:cNvSpPr/>
          <p:nvPr/>
        </p:nvSpPr>
        <p:spPr>
          <a:xfrm rot="5400000">
            <a:off x="4310439" y="5134180"/>
            <a:ext cx="322090" cy="2370504"/>
          </a:xfrm>
          <a:prstGeom prst="rightBrace">
            <a:avLst>
              <a:gd name="adj1" fmla="val 8333"/>
              <a:gd name="adj2" fmla="val 49038"/>
            </a:avLst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E254C2-515A-543F-396C-B7E146811294}"/>
              </a:ext>
            </a:extLst>
          </p:cNvPr>
          <p:cNvSpPr txBox="1"/>
          <p:nvPr/>
        </p:nvSpPr>
        <p:spPr>
          <a:xfrm>
            <a:off x="3181925" y="6420950"/>
            <a:ext cx="760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9676"/>
                </a:solidFill>
              </a:rPr>
              <a:t>Offsetting loss won’t affect the optimization (</a:t>
            </a:r>
            <a:r>
              <a:rPr lang="en-US" sz="1400" dirty="0">
                <a:solidFill>
                  <a:srgbClr val="029676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argmax [f(x)] = argmax [f(x)+c]</a:t>
            </a:r>
            <a:r>
              <a:rPr lang="en-US" dirty="0">
                <a:solidFill>
                  <a:srgbClr val="02967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5804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3AAA-3CA3-706B-60F6-29002A84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Sparsity Loss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(complexity analysis)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0D4DE-C90B-ADB9-76AE-D8F6D221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644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However, different representations might have same representations not sparse</a:t>
            </a:r>
          </a:p>
          <a:p>
            <a:pPr lvl="1"/>
            <a:r>
              <a:rPr lang="en-US" dirty="0"/>
              <a:t>L* losses only care about sparsity across vector dimension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Expected # of FLOPS for sim(</a:t>
            </a:r>
            <a:r>
              <a:rPr lang="en-US" dirty="0" err="1"/>
              <a:t>w</a:t>
            </a:r>
            <a:r>
              <a:rPr lang="en-US" baseline="-25000" dirty="0" err="1"/>
              <a:t>q</a:t>
            </a:r>
            <a:r>
              <a:rPr lang="en-US" dirty="0" err="1"/>
              <a:t>,w</a:t>
            </a:r>
            <a:r>
              <a:rPr lang="en-US" baseline="-25000" dirty="0" err="1"/>
              <a:t>p</a:t>
            </a:r>
            <a:r>
              <a:rPr lang="en-US" dirty="0"/>
              <a:t>) is </a:t>
            </a:r>
            <a:r>
              <a:rPr lang="en-US" b="1" dirty="0"/>
              <a:t>d/p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    where </a:t>
            </a:r>
            <a:r>
              <a:rPr lang="en-US" b="1" dirty="0"/>
              <a:t>d</a:t>
            </a:r>
            <a:r>
              <a:rPr lang="en-US" dirty="0"/>
              <a:t> is |w| </a:t>
            </a:r>
            <a:r>
              <a:rPr lang="en-US" b="1" dirty="0"/>
              <a:t>dimensionality</a:t>
            </a:r>
            <a:r>
              <a:rPr lang="en-US" dirty="0"/>
              <a:t> (V) and </a:t>
            </a:r>
            <a:br>
              <a:rPr lang="en-US" dirty="0"/>
            </a:br>
            <a:r>
              <a:rPr lang="en-US" dirty="0"/>
              <a:t>              </a:t>
            </a:r>
            <a:r>
              <a:rPr lang="en-US" b="1" dirty="0"/>
              <a:t>1/p</a:t>
            </a:r>
            <a:r>
              <a:rPr lang="en-US" dirty="0"/>
              <a:t> is average </a:t>
            </a:r>
            <a:r>
              <a:rPr lang="en-US" b="1" dirty="0"/>
              <a:t>proportion</a:t>
            </a:r>
            <a:r>
              <a:rPr lang="en-US" dirty="0"/>
              <a:t> of non-0 elements in 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C4F54-2645-7C17-D67E-1A7D1767EFD1}"/>
              </a:ext>
            </a:extLst>
          </p:cNvPr>
          <p:cNvSpPr/>
          <p:nvPr/>
        </p:nvSpPr>
        <p:spPr>
          <a:xfrm>
            <a:off x="3844031" y="3429000"/>
            <a:ext cx="319596" cy="2552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11D27-85E0-671D-B7A1-3A2130FA7716}"/>
              </a:ext>
            </a:extLst>
          </p:cNvPr>
          <p:cNvSpPr/>
          <p:nvPr/>
        </p:nvSpPr>
        <p:spPr>
          <a:xfrm>
            <a:off x="3524435" y="34290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22CF9-F54D-14A3-028D-F168BE2E3262}"/>
              </a:ext>
            </a:extLst>
          </p:cNvPr>
          <p:cNvSpPr/>
          <p:nvPr/>
        </p:nvSpPr>
        <p:spPr>
          <a:xfrm>
            <a:off x="4163627" y="34290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0D5F3-EC5E-80F3-A8B0-24DA5105E2EB}"/>
              </a:ext>
            </a:extLst>
          </p:cNvPr>
          <p:cNvSpPr/>
          <p:nvPr/>
        </p:nvSpPr>
        <p:spPr>
          <a:xfrm>
            <a:off x="4483223" y="34290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73769-FAE9-DD47-CA12-EA38B798DA25}"/>
              </a:ext>
            </a:extLst>
          </p:cNvPr>
          <p:cNvSpPr/>
          <p:nvPr/>
        </p:nvSpPr>
        <p:spPr>
          <a:xfrm>
            <a:off x="4802819" y="34290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3EA36F-5241-87DC-9514-DD819914CFE9}"/>
              </a:ext>
            </a:extLst>
          </p:cNvPr>
          <p:cNvSpPr/>
          <p:nvPr/>
        </p:nvSpPr>
        <p:spPr>
          <a:xfrm>
            <a:off x="5122415" y="3429000"/>
            <a:ext cx="319596" cy="2552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C170CB-8216-68B0-E418-8A88123589FF}"/>
              </a:ext>
            </a:extLst>
          </p:cNvPr>
          <p:cNvSpPr txBox="1"/>
          <p:nvPr/>
        </p:nvSpPr>
        <p:spPr>
          <a:xfrm>
            <a:off x="2947535" y="332932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D7ABD2-5261-9A4E-8608-4E71C1711AEE}"/>
              </a:ext>
            </a:extLst>
          </p:cNvPr>
          <p:cNvSpPr/>
          <p:nvPr/>
        </p:nvSpPr>
        <p:spPr>
          <a:xfrm>
            <a:off x="3844031" y="3919200"/>
            <a:ext cx="319596" cy="2552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64412-DF0B-D4E8-80CC-5D1D0FF9C0D0}"/>
              </a:ext>
            </a:extLst>
          </p:cNvPr>
          <p:cNvSpPr/>
          <p:nvPr/>
        </p:nvSpPr>
        <p:spPr>
          <a:xfrm>
            <a:off x="3524435" y="39192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486788-035F-8635-F80A-2CA1FF34E14D}"/>
              </a:ext>
            </a:extLst>
          </p:cNvPr>
          <p:cNvSpPr/>
          <p:nvPr/>
        </p:nvSpPr>
        <p:spPr>
          <a:xfrm>
            <a:off x="4163627" y="39192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289497-1034-DCAD-18FF-EDC8B89825E2}"/>
              </a:ext>
            </a:extLst>
          </p:cNvPr>
          <p:cNvSpPr/>
          <p:nvPr/>
        </p:nvSpPr>
        <p:spPr>
          <a:xfrm>
            <a:off x="4483223" y="39192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EBAA77-0FC0-FCD4-D9DF-C76C2F4CC6BE}"/>
              </a:ext>
            </a:extLst>
          </p:cNvPr>
          <p:cNvSpPr/>
          <p:nvPr/>
        </p:nvSpPr>
        <p:spPr>
          <a:xfrm>
            <a:off x="4802819" y="39192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37F283-2747-2670-7F39-D6035D11F1C7}"/>
              </a:ext>
            </a:extLst>
          </p:cNvPr>
          <p:cNvSpPr/>
          <p:nvPr/>
        </p:nvSpPr>
        <p:spPr>
          <a:xfrm>
            <a:off x="5122415" y="3919200"/>
            <a:ext cx="319596" cy="2552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2BF1B5-CA71-D341-E6E4-74EF0FFAF615}"/>
              </a:ext>
            </a:extLst>
          </p:cNvPr>
          <p:cNvSpPr txBox="1"/>
          <p:nvPr/>
        </p:nvSpPr>
        <p:spPr>
          <a:xfrm>
            <a:off x="2947535" y="381952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59555B-A8E6-CD04-40AD-BA85292ED824}"/>
              </a:ext>
            </a:extLst>
          </p:cNvPr>
          <p:cNvSpPr/>
          <p:nvPr/>
        </p:nvSpPr>
        <p:spPr>
          <a:xfrm>
            <a:off x="3844031" y="4409400"/>
            <a:ext cx="319596" cy="2552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5D9133-8C1E-D68C-5E3B-C281435DFBD9}"/>
              </a:ext>
            </a:extLst>
          </p:cNvPr>
          <p:cNvSpPr/>
          <p:nvPr/>
        </p:nvSpPr>
        <p:spPr>
          <a:xfrm>
            <a:off x="3524435" y="44094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8551C6-E355-F2A7-D1A3-46E6AC0DD5D0}"/>
              </a:ext>
            </a:extLst>
          </p:cNvPr>
          <p:cNvSpPr/>
          <p:nvPr/>
        </p:nvSpPr>
        <p:spPr>
          <a:xfrm>
            <a:off x="4163627" y="44094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04679F-7E2A-C95E-85B2-C1CC7FF3CEBF}"/>
              </a:ext>
            </a:extLst>
          </p:cNvPr>
          <p:cNvSpPr/>
          <p:nvPr/>
        </p:nvSpPr>
        <p:spPr>
          <a:xfrm>
            <a:off x="4483223" y="44094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C7D503-520F-A52D-752F-33208C5A875E}"/>
              </a:ext>
            </a:extLst>
          </p:cNvPr>
          <p:cNvSpPr/>
          <p:nvPr/>
        </p:nvSpPr>
        <p:spPr>
          <a:xfrm>
            <a:off x="4802819" y="44094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5CB972-7E81-4D8B-4596-3108F410D54C}"/>
              </a:ext>
            </a:extLst>
          </p:cNvPr>
          <p:cNvSpPr/>
          <p:nvPr/>
        </p:nvSpPr>
        <p:spPr>
          <a:xfrm>
            <a:off x="5122415" y="4409400"/>
            <a:ext cx="319596" cy="2552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59A702-1CA5-494B-0D3E-A9D7E2C8E207}"/>
              </a:ext>
            </a:extLst>
          </p:cNvPr>
          <p:cNvSpPr txBox="1"/>
          <p:nvPr/>
        </p:nvSpPr>
        <p:spPr>
          <a:xfrm>
            <a:off x="2947535" y="430972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A6B14C-8557-5946-1D24-1A80B5085AB1}"/>
              </a:ext>
            </a:extLst>
          </p:cNvPr>
          <p:cNvSpPr txBox="1"/>
          <p:nvPr/>
        </p:nvSpPr>
        <p:spPr>
          <a:xfrm>
            <a:off x="765698" y="6260530"/>
            <a:ext cx="11210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Biswajit </a:t>
            </a:r>
            <a:r>
              <a:rPr lang="en-US" dirty="0" err="1"/>
              <a:t>Paria</a:t>
            </a:r>
            <a:r>
              <a:rPr lang="en-US" dirty="0"/>
              <a:t>, </a:t>
            </a:r>
            <a:r>
              <a:rPr lang="en-US" dirty="0" err="1"/>
              <a:t>Chih</a:t>
            </a:r>
            <a:r>
              <a:rPr lang="en-US" dirty="0"/>
              <a:t>-Kuan Yeh, Ian E. H. Yen, Ning Xu, Pradeep Ravikumar, and </a:t>
            </a:r>
            <a:r>
              <a:rPr lang="en-US" dirty="0" err="1"/>
              <a:t>Barnabás</a:t>
            </a:r>
            <a:r>
              <a:rPr lang="en-US" dirty="0"/>
              <a:t> </a:t>
            </a:r>
            <a:r>
              <a:rPr lang="en-US" dirty="0" err="1"/>
              <a:t>Póczos</a:t>
            </a:r>
            <a:r>
              <a:rPr lang="en-US" dirty="0"/>
              <a:t>. 2020. Minimizing FLOPs to Learn Efficient Sparse Representations. arXiv:2004.05665</a:t>
            </a:r>
          </a:p>
        </p:txBody>
      </p:sp>
    </p:spTree>
    <p:extLst>
      <p:ext uri="{BB962C8B-B14F-4D97-AF65-F5344CB8AC3E}">
        <p14:creationId xmlns:p14="http://schemas.microsoft.com/office/powerpoint/2010/main" val="2039210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3AAA-3CA3-706B-60F6-29002A84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Sparsity Loss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(complexity analysis)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0D4DE-C90B-ADB9-76AE-D8F6D221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68081"/>
          </a:xfrm>
        </p:spPr>
        <p:txBody>
          <a:bodyPr/>
          <a:lstStyle/>
          <a:p>
            <a:r>
              <a:rPr lang="en-US" dirty="0"/>
              <a:t>However, different representations might have same representations not sparse</a:t>
            </a:r>
          </a:p>
          <a:p>
            <a:pPr lvl="1"/>
            <a:r>
              <a:rPr lang="en-US" dirty="0"/>
              <a:t>L* losses only care about sparsity across vector dimension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C4F54-2645-7C17-D67E-1A7D1767EFD1}"/>
              </a:ext>
            </a:extLst>
          </p:cNvPr>
          <p:cNvSpPr/>
          <p:nvPr/>
        </p:nvSpPr>
        <p:spPr>
          <a:xfrm>
            <a:off x="3844031" y="3429000"/>
            <a:ext cx="319596" cy="2552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11D27-85E0-671D-B7A1-3A2130FA7716}"/>
              </a:ext>
            </a:extLst>
          </p:cNvPr>
          <p:cNvSpPr/>
          <p:nvPr/>
        </p:nvSpPr>
        <p:spPr>
          <a:xfrm>
            <a:off x="3524435" y="34290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22CF9-F54D-14A3-028D-F168BE2E3262}"/>
              </a:ext>
            </a:extLst>
          </p:cNvPr>
          <p:cNvSpPr/>
          <p:nvPr/>
        </p:nvSpPr>
        <p:spPr>
          <a:xfrm>
            <a:off x="4163627" y="34290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0D5F3-EC5E-80F3-A8B0-24DA5105E2EB}"/>
              </a:ext>
            </a:extLst>
          </p:cNvPr>
          <p:cNvSpPr/>
          <p:nvPr/>
        </p:nvSpPr>
        <p:spPr>
          <a:xfrm>
            <a:off x="4483223" y="34290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73769-FAE9-DD47-CA12-EA38B798DA25}"/>
              </a:ext>
            </a:extLst>
          </p:cNvPr>
          <p:cNvSpPr/>
          <p:nvPr/>
        </p:nvSpPr>
        <p:spPr>
          <a:xfrm>
            <a:off x="4802819" y="34290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3EA36F-5241-87DC-9514-DD819914CFE9}"/>
              </a:ext>
            </a:extLst>
          </p:cNvPr>
          <p:cNvSpPr/>
          <p:nvPr/>
        </p:nvSpPr>
        <p:spPr>
          <a:xfrm>
            <a:off x="5122415" y="3429000"/>
            <a:ext cx="319596" cy="2552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C170CB-8216-68B0-E418-8A88123589FF}"/>
              </a:ext>
            </a:extLst>
          </p:cNvPr>
          <p:cNvSpPr txBox="1"/>
          <p:nvPr/>
        </p:nvSpPr>
        <p:spPr>
          <a:xfrm>
            <a:off x="2947535" y="332932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D7ABD2-5261-9A4E-8608-4E71C1711AEE}"/>
              </a:ext>
            </a:extLst>
          </p:cNvPr>
          <p:cNvSpPr/>
          <p:nvPr/>
        </p:nvSpPr>
        <p:spPr>
          <a:xfrm>
            <a:off x="3844031" y="3919200"/>
            <a:ext cx="319596" cy="2552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64412-DF0B-D4E8-80CC-5D1D0FF9C0D0}"/>
              </a:ext>
            </a:extLst>
          </p:cNvPr>
          <p:cNvSpPr/>
          <p:nvPr/>
        </p:nvSpPr>
        <p:spPr>
          <a:xfrm>
            <a:off x="3524435" y="39192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486788-035F-8635-F80A-2CA1FF34E14D}"/>
              </a:ext>
            </a:extLst>
          </p:cNvPr>
          <p:cNvSpPr/>
          <p:nvPr/>
        </p:nvSpPr>
        <p:spPr>
          <a:xfrm>
            <a:off x="4163627" y="39192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289497-1034-DCAD-18FF-EDC8B89825E2}"/>
              </a:ext>
            </a:extLst>
          </p:cNvPr>
          <p:cNvSpPr/>
          <p:nvPr/>
        </p:nvSpPr>
        <p:spPr>
          <a:xfrm>
            <a:off x="4483223" y="39192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EBAA77-0FC0-FCD4-D9DF-C76C2F4CC6BE}"/>
              </a:ext>
            </a:extLst>
          </p:cNvPr>
          <p:cNvSpPr/>
          <p:nvPr/>
        </p:nvSpPr>
        <p:spPr>
          <a:xfrm>
            <a:off x="4802819" y="39192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37F283-2747-2670-7F39-D6035D11F1C7}"/>
              </a:ext>
            </a:extLst>
          </p:cNvPr>
          <p:cNvSpPr/>
          <p:nvPr/>
        </p:nvSpPr>
        <p:spPr>
          <a:xfrm>
            <a:off x="5122415" y="3919200"/>
            <a:ext cx="319596" cy="2552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2BF1B5-CA71-D341-E6E4-74EF0FFAF615}"/>
              </a:ext>
            </a:extLst>
          </p:cNvPr>
          <p:cNvSpPr txBox="1"/>
          <p:nvPr/>
        </p:nvSpPr>
        <p:spPr>
          <a:xfrm>
            <a:off x="2947535" y="381952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59555B-A8E6-CD04-40AD-BA85292ED824}"/>
              </a:ext>
            </a:extLst>
          </p:cNvPr>
          <p:cNvSpPr/>
          <p:nvPr/>
        </p:nvSpPr>
        <p:spPr>
          <a:xfrm>
            <a:off x="3844031" y="4409400"/>
            <a:ext cx="319596" cy="2552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5D9133-8C1E-D68C-5E3B-C281435DFBD9}"/>
              </a:ext>
            </a:extLst>
          </p:cNvPr>
          <p:cNvSpPr/>
          <p:nvPr/>
        </p:nvSpPr>
        <p:spPr>
          <a:xfrm>
            <a:off x="3524435" y="44094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8551C6-E355-F2A7-D1A3-46E6AC0DD5D0}"/>
              </a:ext>
            </a:extLst>
          </p:cNvPr>
          <p:cNvSpPr/>
          <p:nvPr/>
        </p:nvSpPr>
        <p:spPr>
          <a:xfrm>
            <a:off x="4163627" y="44094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04679F-7E2A-C95E-85B2-C1CC7FF3CEBF}"/>
              </a:ext>
            </a:extLst>
          </p:cNvPr>
          <p:cNvSpPr/>
          <p:nvPr/>
        </p:nvSpPr>
        <p:spPr>
          <a:xfrm>
            <a:off x="4483223" y="44094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C7D503-520F-A52D-752F-33208C5A875E}"/>
              </a:ext>
            </a:extLst>
          </p:cNvPr>
          <p:cNvSpPr/>
          <p:nvPr/>
        </p:nvSpPr>
        <p:spPr>
          <a:xfrm>
            <a:off x="4802819" y="4409400"/>
            <a:ext cx="319596" cy="255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5CB972-7E81-4D8B-4596-3108F410D54C}"/>
              </a:ext>
            </a:extLst>
          </p:cNvPr>
          <p:cNvSpPr/>
          <p:nvPr/>
        </p:nvSpPr>
        <p:spPr>
          <a:xfrm>
            <a:off x="5122415" y="4409400"/>
            <a:ext cx="319596" cy="2552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59A702-1CA5-494B-0D3E-A9D7E2C8E207}"/>
              </a:ext>
            </a:extLst>
          </p:cNvPr>
          <p:cNvSpPr txBox="1"/>
          <p:nvPr/>
        </p:nvSpPr>
        <p:spPr>
          <a:xfrm>
            <a:off x="2947535" y="430972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3E9C7E-6E9F-E675-F051-B2AB73A5AADE}"/>
              </a:ext>
            </a:extLst>
          </p:cNvPr>
          <p:cNvCxnSpPr/>
          <p:nvPr/>
        </p:nvCxnSpPr>
        <p:spPr>
          <a:xfrm flipV="1">
            <a:off x="6445188" y="3429000"/>
            <a:ext cx="0" cy="1817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002AA3-9158-A48C-9692-E2364EC3748E}"/>
              </a:ext>
            </a:extLst>
          </p:cNvPr>
          <p:cNvSpPr txBox="1"/>
          <p:nvPr/>
        </p:nvSpPr>
        <p:spPr>
          <a:xfrm>
            <a:off x="6960093" y="4309727"/>
            <a:ext cx="397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enforce sparsity across vectors?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0F6330-1D07-0FD0-BD29-72FD27A7627B}"/>
              </a:ext>
            </a:extLst>
          </p:cNvPr>
          <p:cNvSpPr txBox="1"/>
          <p:nvPr/>
        </p:nvSpPr>
        <p:spPr>
          <a:xfrm>
            <a:off x="765698" y="6260530"/>
            <a:ext cx="11210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Biswajit </a:t>
            </a:r>
            <a:r>
              <a:rPr lang="en-US" dirty="0" err="1"/>
              <a:t>Paria</a:t>
            </a:r>
            <a:r>
              <a:rPr lang="en-US" dirty="0"/>
              <a:t>, </a:t>
            </a:r>
            <a:r>
              <a:rPr lang="en-US" dirty="0" err="1"/>
              <a:t>Chih</a:t>
            </a:r>
            <a:r>
              <a:rPr lang="en-US" dirty="0"/>
              <a:t>-Kuan Yeh, Ian E. H. Yen, Ning Xu, Pradeep Ravikumar, and </a:t>
            </a:r>
            <a:r>
              <a:rPr lang="en-US" dirty="0" err="1"/>
              <a:t>Barnabás</a:t>
            </a:r>
            <a:r>
              <a:rPr lang="en-US" dirty="0"/>
              <a:t> </a:t>
            </a:r>
            <a:r>
              <a:rPr lang="en-US" dirty="0" err="1"/>
              <a:t>Póczos</a:t>
            </a:r>
            <a:r>
              <a:rPr lang="en-US" dirty="0"/>
              <a:t>. 2020. Minimizing FLOPs to Learn Efficient Sparse Representations. arXiv:2004.05665</a:t>
            </a:r>
          </a:p>
        </p:txBody>
      </p:sp>
    </p:spTree>
    <p:extLst>
      <p:ext uri="{BB962C8B-B14F-4D97-AF65-F5344CB8AC3E}">
        <p14:creationId xmlns:p14="http://schemas.microsoft.com/office/powerpoint/2010/main" val="4272523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3AAA-3CA3-706B-60F6-29002A84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FLOPS Sparsity Loss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991A297-9F46-FF9A-5C2F-8EE3453F3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443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Estimate expected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 across minibatch of M elements</a:t>
            </a:r>
            <a:br>
              <a:rPr lang="en-US" dirty="0"/>
            </a:br>
            <a:r>
              <a:rPr lang="en-US" dirty="0"/>
              <a:t> (p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p</a:t>
            </a:r>
            <a:r>
              <a:rPr lang="en-US" baseline="-25000" dirty="0" err="1"/>
              <a:t>M</a:t>
            </a:r>
            <a:r>
              <a:rPr lang="en-US" dirty="0"/>
              <a:t>)</a:t>
            </a:r>
          </a:p>
          <a:p>
            <a:r>
              <a:rPr lang="en-US" dirty="0"/>
              <a:t>Enforce sparsity of such estimate</a:t>
            </a:r>
          </a:p>
          <a:p>
            <a:r>
              <a:rPr lang="en-US" dirty="0"/>
              <a:t>Expected # of FLOPS for sim(</a:t>
            </a:r>
            <a:r>
              <a:rPr lang="en-US" dirty="0" err="1"/>
              <a:t>w</a:t>
            </a:r>
            <a:r>
              <a:rPr lang="en-US" baseline="-25000" dirty="0" err="1"/>
              <a:t>q</a:t>
            </a:r>
            <a:r>
              <a:rPr lang="en-US" dirty="0" err="1"/>
              <a:t>,w</a:t>
            </a:r>
            <a:r>
              <a:rPr lang="en-US" baseline="-25000" dirty="0" err="1"/>
              <a:t>p</a:t>
            </a:r>
            <a:r>
              <a:rPr lang="en-US" dirty="0"/>
              <a:t>) is </a:t>
            </a:r>
            <a:r>
              <a:rPr lang="en-US" b="1" dirty="0"/>
              <a:t>d/p^2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    where </a:t>
            </a:r>
            <a:r>
              <a:rPr lang="en-US" b="1" dirty="0"/>
              <a:t>d</a:t>
            </a:r>
            <a:r>
              <a:rPr lang="en-US" dirty="0"/>
              <a:t> is |w| </a:t>
            </a:r>
            <a:r>
              <a:rPr lang="en-US" b="1" dirty="0"/>
              <a:t>dimensionality</a:t>
            </a:r>
            <a:r>
              <a:rPr lang="en-US" dirty="0"/>
              <a:t> (V) and </a:t>
            </a:r>
            <a:br>
              <a:rPr lang="en-US" dirty="0"/>
            </a:br>
            <a:r>
              <a:rPr lang="en-US" dirty="0"/>
              <a:t>              </a:t>
            </a:r>
            <a:r>
              <a:rPr lang="en-US" b="1" dirty="0"/>
              <a:t>1/p</a:t>
            </a:r>
            <a:r>
              <a:rPr lang="en-US" dirty="0"/>
              <a:t> is average </a:t>
            </a:r>
            <a:r>
              <a:rPr lang="en-US" b="1" dirty="0"/>
              <a:t>proportion</a:t>
            </a:r>
            <a:r>
              <a:rPr lang="en-US" dirty="0"/>
              <a:t> of non-0 elements in w</a:t>
            </a:r>
          </a:p>
          <a:p>
            <a:pPr lvl="1"/>
            <a:endParaRPr lang="en-US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dirty="0"/>
              <a:t>The probability that n-</a:t>
            </a:r>
            <a:r>
              <a:rPr lang="en-US" dirty="0" err="1"/>
              <a:t>th</a:t>
            </a:r>
            <a:r>
              <a:rPr lang="en-US" dirty="0"/>
              <a:t> element is sparse is the same for all 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9BD53-133B-682F-D12E-3D15BD27D125}"/>
              </a:ext>
            </a:extLst>
          </p:cNvPr>
          <p:cNvSpPr txBox="1"/>
          <p:nvPr/>
        </p:nvSpPr>
        <p:spPr>
          <a:xfrm>
            <a:off x="765698" y="6260530"/>
            <a:ext cx="11210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Biswajit </a:t>
            </a:r>
            <a:r>
              <a:rPr lang="en-US" dirty="0" err="1"/>
              <a:t>Paria</a:t>
            </a:r>
            <a:r>
              <a:rPr lang="en-US" dirty="0"/>
              <a:t>, </a:t>
            </a:r>
            <a:r>
              <a:rPr lang="en-US" dirty="0" err="1"/>
              <a:t>Chih</a:t>
            </a:r>
            <a:r>
              <a:rPr lang="en-US" dirty="0"/>
              <a:t>-Kuan Yeh, Ian E. H. Yen, Ning Xu, Pradeep Ravikumar, and </a:t>
            </a:r>
            <a:r>
              <a:rPr lang="en-US" dirty="0" err="1"/>
              <a:t>Barnabás</a:t>
            </a:r>
            <a:r>
              <a:rPr lang="en-US" dirty="0"/>
              <a:t> </a:t>
            </a:r>
            <a:r>
              <a:rPr lang="en-US" dirty="0" err="1"/>
              <a:t>Póczos</a:t>
            </a:r>
            <a:r>
              <a:rPr lang="en-US" dirty="0"/>
              <a:t>. 2020. Minimizing FLOPs to Learn Efficient Sparse Representations. arXiv:2004.05665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9DBA69-C6E3-60E9-4DA8-C83F6189908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43127" y="4518113"/>
            <a:ext cx="2036041" cy="352419"/>
            <a:chOff x="5245215" y="6253398"/>
            <a:chExt cx="2036041" cy="35241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BCE577C-E124-3203-7FD5-3A711FCCB0A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56138" y="6362645"/>
              <a:ext cx="91072" cy="7452"/>
            </a:xfrm>
            <a:custGeom>
              <a:avLst/>
              <a:gdLst>
                <a:gd name="connsiteX0" fmla="*/ 91150 w 91072"/>
                <a:gd name="connsiteY0" fmla="*/ 7516 h 7452"/>
                <a:gd name="connsiteX1" fmla="*/ 91150 w 91072"/>
                <a:gd name="connsiteY1" fmla="*/ 63 h 7452"/>
                <a:gd name="connsiteX2" fmla="*/ 77 w 91072"/>
                <a:gd name="connsiteY2" fmla="*/ 63 h 7452"/>
                <a:gd name="connsiteX3" fmla="*/ 77 w 91072"/>
                <a:gd name="connsiteY3" fmla="*/ 7516 h 7452"/>
                <a:gd name="connsiteX4" fmla="*/ 91150 w 91072"/>
                <a:gd name="connsiteY4" fmla="*/ 7516 h 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72" h="7452">
                  <a:moveTo>
                    <a:pt x="91150" y="7516"/>
                  </a:moveTo>
                  <a:lnTo>
                    <a:pt x="91150" y="63"/>
                  </a:lnTo>
                  <a:lnTo>
                    <a:pt x="77" y="63"/>
                  </a:lnTo>
                  <a:lnTo>
                    <a:pt x="77" y="7516"/>
                  </a:lnTo>
                  <a:lnTo>
                    <a:pt x="91150" y="7516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667C845-2EAC-81C1-371C-CFE3EA05C1D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245215" y="6398224"/>
              <a:ext cx="115544" cy="108900"/>
            </a:xfrm>
            <a:custGeom>
              <a:avLst/>
              <a:gdLst>
                <a:gd name="connsiteX0" fmla="*/ 84086 w 115544"/>
                <a:gd name="connsiteY0" fmla="*/ 15449 h 108900"/>
                <a:gd name="connsiteX1" fmla="*/ 60876 w 115544"/>
                <a:gd name="connsiteY1" fmla="*/ 63 h 108900"/>
                <a:gd name="connsiteX2" fmla="*/ 77 w 115544"/>
                <a:gd name="connsiteY2" fmla="*/ 70500 h 108900"/>
                <a:gd name="connsiteX3" fmla="*/ 33630 w 115544"/>
                <a:gd name="connsiteY3" fmla="*/ 108964 h 108900"/>
                <a:gd name="connsiteX4" fmla="*/ 66426 w 115544"/>
                <a:gd name="connsiteY4" fmla="*/ 90934 h 108900"/>
                <a:gd name="connsiteX5" fmla="*/ 89384 w 115544"/>
                <a:gd name="connsiteY5" fmla="*/ 108964 h 108900"/>
                <a:gd name="connsiteX6" fmla="*/ 108052 w 115544"/>
                <a:gd name="connsiteY6" fmla="*/ 95742 h 108900"/>
                <a:gd name="connsiteX7" fmla="*/ 115621 w 115544"/>
                <a:gd name="connsiteY7" fmla="*/ 71942 h 108900"/>
                <a:gd name="connsiteX8" fmla="*/ 112593 w 115544"/>
                <a:gd name="connsiteY8" fmla="*/ 69538 h 108900"/>
                <a:gd name="connsiteX9" fmla="*/ 109061 w 115544"/>
                <a:gd name="connsiteY9" fmla="*/ 73866 h 108900"/>
                <a:gd name="connsiteX10" fmla="*/ 89888 w 115544"/>
                <a:gd name="connsiteY10" fmla="*/ 103675 h 108900"/>
                <a:gd name="connsiteX11" fmla="*/ 82320 w 115544"/>
                <a:gd name="connsiteY11" fmla="*/ 92617 h 108900"/>
                <a:gd name="connsiteX12" fmla="*/ 85599 w 115544"/>
                <a:gd name="connsiteY12" fmla="*/ 74827 h 108900"/>
                <a:gd name="connsiteX13" fmla="*/ 91150 w 115544"/>
                <a:gd name="connsiteY13" fmla="*/ 53191 h 108900"/>
                <a:gd name="connsiteX14" fmla="*/ 100232 w 115544"/>
                <a:gd name="connsiteY14" fmla="*/ 19535 h 108900"/>
                <a:gd name="connsiteX15" fmla="*/ 101998 w 115544"/>
                <a:gd name="connsiteY15" fmla="*/ 11362 h 108900"/>
                <a:gd name="connsiteX16" fmla="*/ 94682 w 115544"/>
                <a:gd name="connsiteY16" fmla="*/ 4871 h 108900"/>
                <a:gd name="connsiteX17" fmla="*/ 84086 w 115544"/>
                <a:gd name="connsiteY17" fmla="*/ 15449 h 108900"/>
                <a:gd name="connsiteX18" fmla="*/ 67688 w 115544"/>
                <a:gd name="connsiteY18" fmla="*/ 77712 h 108900"/>
                <a:gd name="connsiteX19" fmla="*/ 62642 w 115544"/>
                <a:gd name="connsiteY19" fmla="*/ 86607 h 108900"/>
                <a:gd name="connsiteX20" fmla="*/ 34134 w 115544"/>
                <a:gd name="connsiteY20" fmla="*/ 103675 h 108900"/>
                <a:gd name="connsiteX21" fmla="*/ 17989 w 115544"/>
                <a:gd name="connsiteY21" fmla="*/ 81078 h 108900"/>
                <a:gd name="connsiteX22" fmla="*/ 31864 w 115544"/>
                <a:gd name="connsiteY22" fmla="*/ 28430 h 108900"/>
                <a:gd name="connsiteX23" fmla="*/ 61128 w 115544"/>
                <a:gd name="connsiteY23" fmla="*/ 5352 h 108900"/>
                <a:gd name="connsiteX24" fmla="*/ 81058 w 115544"/>
                <a:gd name="connsiteY24" fmla="*/ 26507 h 108900"/>
                <a:gd name="connsiteX25" fmla="*/ 80302 w 115544"/>
                <a:gd name="connsiteY25" fmla="*/ 30594 h 108900"/>
                <a:gd name="connsiteX26" fmla="*/ 67688 w 115544"/>
                <a:gd name="connsiteY26" fmla="*/ 77712 h 10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5544" h="108900">
                  <a:moveTo>
                    <a:pt x="84086" y="15449"/>
                  </a:moveTo>
                  <a:cubicBezTo>
                    <a:pt x="79545" y="6554"/>
                    <a:pt x="72229" y="63"/>
                    <a:pt x="60876" y="63"/>
                  </a:cubicBezTo>
                  <a:cubicBezTo>
                    <a:pt x="31359" y="63"/>
                    <a:pt x="77" y="35402"/>
                    <a:pt x="77" y="70500"/>
                  </a:cubicBezTo>
                  <a:cubicBezTo>
                    <a:pt x="77" y="93097"/>
                    <a:pt x="13952" y="108964"/>
                    <a:pt x="33630" y="108964"/>
                  </a:cubicBezTo>
                  <a:cubicBezTo>
                    <a:pt x="38675" y="108964"/>
                    <a:pt x="51289" y="108002"/>
                    <a:pt x="66426" y="90934"/>
                  </a:cubicBezTo>
                  <a:cubicBezTo>
                    <a:pt x="68444" y="101031"/>
                    <a:pt x="77274" y="108964"/>
                    <a:pt x="89384" y="108964"/>
                  </a:cubicBezTo>
                  <a:cubicBezTo>
                    <a:pt x="98213" y="108964"/>
                    <a:pt x="104016" y="103435"/>
                    <a:pt x="108052" y="95742"/>
                  </a:cubicBezTo>
                  <a:cubicBezTo>
                    <a:pt x="112341" y="87087"/>
                    <a:pt x="115621" y="72423"/>
                    <a:pt x="115621" y="71942"/>
                  </a:cubicBezTo>
                  <a:cubicBezTo>
                    <a:pt x="115621" y="69538"/>
                    <a:pt x="113350" y="69538"/>
                    <a:pt x="112593" y="69538"/>
                  </a:cubicBezTo>
                  <a:cubicBezTo>
                    <a:pt x="110071" y="69538"/>
                    <a:pt x="109818" y="70500"/>
                    <a:pt x="109061" y="73866"/>
                  </a:cubicBezTo>
                  <a:cubicBezTo>
                    <a:pt x="104773" y="89491"/>
                    <a:pt x="100232" y="103675"/>
                    <a:pt x="89888" y="103675"/>
                  </a:cubicBezTo>
                  <a:cubicBezTo>
                    <a:pt x="83077" y="103675"/>
                    <a:pt x="82320" y="97425"/>
                    <a:pt x="82320" y="92617"/>
                  </a:cubicBezTo>
                  <a:cubicBezTo>
                    <a:pt x="82320" y="87328"/>
                    <a:pt x="82824" y="85405"/>
                    <a:pt x="85599" y="74827"/>
                  </a:cubicBezTo>
                  <a:cubicBezTo>
                    <a:pt x="88375" y="64730"/>
                    <a:pt x="88879" y="62326"/>
                    <a:pt x="91150" y="53191"/>
                  </a:cubicBezTo>
                  <a:lnTo>
                    <a:pt x="100232" y="19535"/>
                  </a:lnTo>
                  <a:cubicBezTo>
                    <a:pt x="101998" y="12804"/>
                    <a:pt x="101998" y="12324"/>
                    <a:pt x="101998" y="11362"/>
                  </a:cubicBezTo>
                  <a:cubicBezTo>
                    <a:pt x="101998" y="7275"/>
                    <a:pt x="98970" y="4871"/>
                    <a:pt x="94682" y="4871"/>
                  </a:cubicBezTo>
                  <a:cubicBezTo>
                    <a:pt x="88627" y="4871"/>
                    <a:pt x="84843" y="10160"/>
                    <a:pt x="84086" y="15449"/>
                  </a:cubicBezTo>
                  <a:close/>
                  <a:moveTo>
                    <a:pt x="67688" y="77712"/>
                  </a:moveTo>
                  <a:cubicBezTo>
                    <a:pt x="66426" y="82039"/>
                    <a:pt x="66426" y="82520"/>
                    <a:pt x="62642" y="86607"/>
                  </a:cubicBezTo>
                  <a:cubicBezTo>
                    <a:pt x="51542" y="99829"/>
                    <a:pt x="41198" y="103675"/>
                    <a:pt x="34134" y="103675"/>
                  </a:cubicBezTo>
                  <a:cubicBezTo>
                    <a:pt x="21520" y="103675"/>
                    <a:pt x="17989" y="90453"/>
                    <a:pt x="17989" y="81078"/>
                  </a:cubicBezTo>
                  <a:cubicBezTo>
                    <a:pt x="17989" y="69058"/>
                    <a:pt x="26062" y="39489"/>
                    <a:pt x="31864" y="28430"/>
                  </a:cubicBezTo>
                  <a:cubicBezTo>
                    <a:pt x="39685" y="14247"/>
                    <a:pt x="51037" y="5352"/>
                    <a:pt x="61128" y="5352"/>
                  </a:cubicBezTo>
                  <a:cubicBezTo>
                    <a:pt x="77527" y="5352"/>
                    <a:pt x="81058" y="25065"/>
                    <a:pt x="81058" y="26507"/>
                  </a:cubicBezTo>
                  <a:cubicBezTo>
                    <a:pt x="81058" y="27949"/>
                    <a:pt x="80554" y="29392"/>
                    <a:pt x="80302" y="30594"/>
                  </a:cubicBezTo>
                  <a:lnTo>
                    <a:pt x="67688" y="77712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FEF87B-1FD1-08E4-83BA-5C6BFB21093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368477" y="6428971"/>
              <a:ext cx="77525" cy="145897"/>
            </a:xfrm>
            <a:custGeom>
              <a:avLst/>
              <a:gdLst>
                <a:gd name="connsiteX0" fmla="*/ 77607 w 77525"/>
                <a:gd name="connsiteY0" fmla="*/ 6459 h 145897"/>
                <a:gd name="connsiteX1" fmla="*/ 70544 w 77525"/>
                <a:gd name="connsiteY1" fmla="*/ 65 h 145897"/>
                <a:gd name="connsiteX2" fmla="*/ 60654 w 77525"/>
                <a:gd name="connsiteY2" fmla="*/ 9320 h 145897"/>
                <a:gd name="connsiteX3" fmla="*/ 67718 w 77525"/>
                <a:gd name="connsiteY3" fmla="*/ 15715 h 145897"/>
                <a:gd name="connsiteX4" fmla="*/ 77607 w 77525"/>
                <a:gd name="connsiteY4" fmla="*/ 6459 h 145897"/>
                <a:gd name="connsiteX5" fmla="*/ 40169 w 77525"/>
                <a:gd name="connsiteY5" fmla="*/ 119879 h 145897"/>
                <a:gd name="connsiteX6" fmla="*/ 17388 w 77525"/>
                <a:gd name="connsiteY6" fmla="*/ 141251 h 145897"/>
                <a:gd name="connsiteX7" fmla="*/ 11031 w 77525"/>
                <a:gd name="connsiteY7" fmla="*/ 140241 h 145897"/>
                <a:gd name="connsiteX8" fmla="*/ 17035 w 77525"/>
                <a:gd name="connsiteY8" fmla="*/ 131659 h 145897"/>
                <a:gd name="connsiteX9" fmla="*/ 10148 w 77525"/>
                <a:gd name="connsiteY9" fmla="*/ 125433 h 145897"/>
                <a:gd name="connsiteX10" fmla="*/ 82 w 77525"/>
                <a:gd name="connsiteY10" fmla="*/ 135361 h 145897"/>
                <a:gd name="connsiteX11" fmla="*/ 17565 w 77525"/>
                <a:gd name="connsiteY11" fmla="*/ 145963 h 145897"/>
                <a:gd name="connsiteX12" fmla="*/ 54297 w 77525"/>
                <a:gd name="connsiteY12" fmla="*/ 119374 h 145897"/>
                <a:gd name="connsiteX13" fmla="*/ 70190 w 77525"/>
                <a:gd name="connsiteY13" fmla="*/ 59131 h 145897"/>
                <a:gd name="connsiteX14" fmla="*/ 71073 w 77525"/>
                <a:gd name="connsiteY14" fmla="*/ 53241 h 145897"/>
                <a:gd name="connsiteX15" fmla="*/ 52178 w 77525"/>
                <a:gd name="connsiteY15" fmla="*/ 37423 h 145897"/>
                <a:gd name="connsiteX16" fmla="*/ 21273 w 77525"/>
                <a:gd name="connsiteY16" fmla="*/ 63169 h 145897"/>
                <a:gd name="connsiteX17" fmla="*/ 24276 w 77525"/>
                <a:gd name="connsiteY17" fmla="*/ 65357 h 145897"/>
                <a:gd name="connsiteX18" fmla="*/ 27808 w 77525"/>
                <a:gd name="connsiteY18" fmla="*/ 62328 h 145897"/>
                <a:gd name="connsiteX19" fmla="*/ 51648 w 77525"/>
                <a:gd name="connsiteY19" fmla="*/ 42134 h 145897"/>
                <a:gd name="connsiteX20" fmla="*/ 57652 w 77525"/>
                <a:gd name="connsiteY20" fmla="*/ 50380 h 145897"/>
                <a:gd name="connsiteX21" fmla="*/ 57122 w 77525"/>
                <a:gd name="connsiteY21" fmla="*/ 55428 h 145897"/>
                <a:gd name="connsiteX22" fmla="*/ 40169 w 77525"/>
                <a:gd name="connsiteY22" fmla="*/ 119879 h 14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525" h="145897">
                  <a:moveTo>
                    <a:pt x="77607" y="6459"/>
                  </a:moveTo>
                  <a:cubicBezTo>
                    <a:pt x="77607" y="3599"/>
                    <a:pt x="75312" y="65"/>
                    <a:pt x="70544" y="65"/>
                  </a:cubicBezTo>
                  <a:cubicBezTo>
                    <a:pt x="65422" y="65"/>
                    <a:pt x="60654" y="4776"/>
                    <a:pt x="60654" y="9320"/>
                  </a:cubicBezTo>
                  <a:cubicBezTo>
                    <a:pt x="60654" y="12013"/>
                    <a:pt x="62773" y="15715"/>
                    <a:pt x="67718" y="15715"/>
                  </a:cubicBezTo>
                  <a:cubicBezTo>
                    <a:pt x="72486" y="15715"/>
                    <a:pt x="77607" y="11339"/>
                    <a:pt x="77607" y="6459"/>
                  </a:cubicBezTo>
                  <a:close/>
                  <a:moveTo>
                    <a:pt x="40169" y="119879"/>
                  </a:moveTo>
                  <a:cubicBezTo>
                    <a:pt x="37167" y="131491"/>
                    <a:pt x="27808" y="141251"/>
                    <a:pt x="17388" y="141251"/>
                  </a:cubicBezTo>
                  <a:cubicBezTo>
                    <a:pt x="15093" y="141251"/>
                    <a:pt x="12973" y="140914"/>
                    <a:pt x="11031" y="140241"/>
                  </a:cubicBezTo>
                  <a:cubicBezTo>
                    <a:pt x="15622" y="138222"/>
                    <a:pt x="17035" y="134183"/>
                    <a:pt x="17035" y="131659"/>
                  </a:cubicBezTo>
                  <a:cubicBezTo>
                    <a:pt x="17035" y="127620"/>
                    <a:pt x="13680" y="125433"/>
                    <a:pt x="10148" y="125433"/>
                  </a:cubicBezTo>
                  <a:cubicBezTo>
                    <a:pt x="4673" y="125433"/>
                    <a:pt x="82" y="129976"/>
                    <a:pt x="82" y="135361"/>
                  </a:cubicBezTo>
                  <a:cubicBezTo>
                    <a:pt x="82" y="141756"/>
                    <a:pt x="6969" y="145963"/>
                    <a:pt x="17565" y="145963"/>
                  </a:cubicBezTo>
                  <a:cubicBezTo>
                    <a:pt x="28161" y="145963"/>
                    <a:pt x="48822" y="139905"/>
                    <a:pt x="54297" y="119374"/>
                  </a:cubicBezTo>
                  <a:lnTo>
                    <a:pt x="70190" y="59131"/>
                  </a:lnTo>
                  <a:cubicBezTo>
                    <a:pt x="70720" y="57280"/>
                    <a:pt x="71073" y="55765"/>
                    <a:pt x="71073" y="53241"/>
                  </a:cubicBezTo>
                  <a:cubicBezTo>
                    <a:pt x="71073" y="43986"/>
                    <a:pt x="62773" y="37423"/>
                    <a:pt x="52178" y="37423"/>
                  </a:cubicBezTo>
                  <a:cubicBezTo>
                    <a:pt x="32576" y="37423"/>
                    <a:pt x="21273" y="60813"/>
                    <a:pt x="21273" y="63169"/>
                  </a:cubicBezTo>
                  <a:cubicBezTo>
                    <a:pt x="21273" y="65357"/>
                    <a:pt x="23746" y="65357"/>
                    <a:pt x="24276" y="65357"/>
                  </a:cubicBezTo>
                  <a:cubicBezTo>
                    <a:pt x="26395" y="65357"/>
                    <a:pt x="26571" y="64852"/>
                    <a:pt x="27808" y="62328"/>
                  </a:cubicBezTo>
                  <a:cubicBezTo>
                    <a:pt x="32222" y="52568"/>
                    <a:pt x="41405" y="42134"/>
                    <a:pt x="51648" y="42134"/>
                  </a:cubicBezTo>
                  <a:cubicBezTo>
                    <a:pt x="56063" y="42134"/>
                    <a:pt x="57652" y="44995"/>
                    <a:pt x="57652" y="50380"/>
                  </a:cubicBezTo>
                  <a:cubicBezTo>
                    <a:pt x="57652" y="52231"/>
                    <a:pt x="57299" y="54587"/>
                    <a:pt x="57122" y="55428"/>
                  </a:cubicBezTo>
                  <a:lnTo>
                    <a:pt x="40169" y="119879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60142CD-01D1-9B25-DADC-46EBE0C1237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58979" y="6416254"/>
              <a:ext cx="167765" cy="56253"/>
            </a:xfrm>
            <a:custGeom>
              <a:avLst/>
              <a:gdLst>
                <a:gd name="connsiteX0" fmla="*/ 159277 w 167765"/>
                <a:gd name="connsiteY0" fmla="*/ 9679 h 56253"/>
                <a:gd name="connsiteX1" fmla="*/ 167855 w 167765"/>
                <a:gd name="connsiteY1" fmla="*/ 4871 h 56253"/>
                <a:gd name="connsiteX2" fmla="*/ 159530 w 167765"/>
                <a:gd name="connsiteY2" fmla="*/ 63 h 56253"/>
                <a:gd name="connsiteX3" fmla="*/ 8414 w 167765"/>
                <a:gd name="connsiteY3" fmla="*/ 63 h 56253"/>
                <a:gd name="connsiteX4" fmla="*/ 89 w 167765"/>
                <a:gd name="connsiteY4" fmla="*/ 4871 h 56253"/>
                <a:gd name="connsiteX5" fmla="*/ 8666 w 167765"/>
                <a:gd name="connsiteY5" fmla="*/ 9679 h 56253"/>
                <a:gd name="connsiteX6" fmla="*/ 159277 w 167765"/>
                <a:gd name="connsiteY6" fmla="*/ 9679 h 56253"/>
                <a:gd name="connsiteX7" fmla="*/ 159530 w 167765"/>
                <a:gd name="connsiteY7" fmla="*/ 56316 h 56253"/>
                <a:gd name="connsiteX8" fmla="*/ 167855 w 167765"/>
                <a:gd name="connsiteY8" fmla="*/ 51508 h 56253"/>
                <a:gd name="connsiteX9" fmla="*/ 159277 w 167765"/>
                <a:gd name="connsiteY9" fmla="*/ 46701 h 56253"/>
                <a:gd name="connsiteX10" fmla="*/ 8666 w 167765"/>
                <a:gd name="connsiteY10" fmla="*/ 46701 h 56253"/>
                <a:gd name="connsiteX11" fmla="*/ 89 w 167765"/>
                <a:gd name="connsiteY11" fmla="*/ 51508 h 56253"/>
                <a:gd name="connsiteX12" fmla="*/ 8414 w 167765"/>
                <a:gd name="connsiteY12" fmla="*/ 56316 h 56253"/>
                <a:gd name="connsiteX13" fmla="*/ 159530 w 167765"/>
                <a:gd name="connsiteY13" fmla="*/ 56316 h 5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765" h="56253">
                  <a:moveTo>
                    <a:pt x="159277" y="9679"/>
                  </a:moveTo>
                  <a:cubicBezTo>
                    <a:pt x="163062" y="9679"/>
                    <a:pt x="167855" y="9679"/>
                    <a:pt x="167855" y="4871"/>
                  </a:cubicBezTo>
                  <a:cubicBezTo>
                    <a:pt x="167855" y="63"/>
                    <a:pt x="163062" y="63"/>
                    <a:pt x="159530" y="63"/>
                  </a:cubicBezTo>
                  <a:lnTo>
                    <a:pt x="8414" y="63"/>
                  </a:lnTo>
                  <a:cubicBezTo>
                    <a:pt x="4882" y="63"/>
                    <a:pt x="89" y="63"/>
                    <a:pt x="89" y="4871"/>
                  </a:cubicBezTo>
                  <a:cubicBezTo>
                    <a:pt x="89" y="9679"/>
                    <a:pt x="4882" y="9679"/>
                    <a:pt x="8666" y="9679"/>
                  </a:cubicBezTo>
                  <a:lnTo>
                    <a:pt x="159277" y="9679"/>
                  </a:lnTo>
                  <a:close/>
                  <a:moveTo>
                    <a:pt x="159530" y="56316"/>
                  </a:moveTo>
                  <a:cubicBezTo>
                    <a:pt x="163062" y="56316"/>
                    <a:pt x="167855" y="56316"/>
                    <a:pt x="167855" y="51508"/>
                  </a:cubicBezTo>
                  <a:cubicBezTo>
                    <a:pt x="167855" y="46701"/>
                    <a:pt x="163062" y="46701"/>
                    <a:pt x="159277" y="46701"/>
                  </a:cubicBezTo>
                  <a:lnTo>
                    <a:pt x="8666" y="46701"/>
                  </a:lnTo>
                  <a:cubicBezTo>
                    <a:pt x="4882" y="46701"/>
                    <a:pt x="89" y="46701"/>
                    <a:pt x="89" y="51508"/>
                  </a:cubicBezTo>
                  <a:cubicBezTo>
                    <a:pt x="89" y="56316"/>
                    <a:pt x="4882" y="56316"/>
                    <a:pt x="8414" y="56316"/>
                  </a:cubicBezTo>
                  <a:lnTo>
                    <a:pt x="159530" y="56316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8CFE67-98F8-D4A7-41DD-C15770029F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916047" y="6298090"/>
              <a:ext cx="64280" cy="111737"/>
            </a:xfrm>
            <a:custGeom>
              <a:avLst/>
              <a:gdLst>
                <a:gd name="connsiteX0" fmla="*/ 40013 w 64280"/>
                <a:gd name="connsiteY0" fmla="*/ 4771 h 111737"/>
                <a:gd name="connsiteX1" fmla="*/ 34716 w 64280"/>
                <a:gd name="connsiteY1" fmla="*/ 59 h 111737"/>
                <a:gd name="connsiteX2" fmla="*/ 103 w 64280"/>
                <a:gd name="connsiteY2" fmla="*/ 10829 h 111737"/>
                <a:gd name="connsiteX3" fmla="*/ 103 w 64280"/>
                <a:gd name="connsiteY3" fmla="*/ 16887 h 111737"/>
                <a:gd name="connsiteX4" fmla="*/ 25709 w 64280"/>
                <a:gd name="connsiteY4" fmla="*/ 12175 h 111737"/>
                <a:gd name="connsiteX5" fmla="*/ 25709 w 64280"/>
                <a:gd name="connsiteY5" fmla="*/ 97998 h 111737"/>
                <a:gd name="connsiteX6" fmla="*/ 8050 w 64280"/>
                <a:gd name="connsiteY6" fmla="*/ 105738 h 111737"/>
                <a:gd name="connsiteX7" fmla="*/ 1339 w 64280"/>
                <a:gd name="connsiteY7" fmla="*/ 105738 h 111737"/>
                <a:gd name="connsiteX8" fmla="*/ 1339 w 64280"/>
                <a:gd name="connsiteY8" fmla="*/ 111797 h 111737"/>
                <a:gd name="connsiteX9" fmla="*/ 32773 w 64280"/>
                <a:gd name="connsiteY9" fmla="*/ 111123 h 111737"/>
                <a:gd name="connsiteX10" fmla="*/ 64384 w 64280"/>
                <a:gd name="connsiteY10" fmla="*/ 111797 h 111737"/>
                <a:gd name="connsiteX11" fmla="*/ 64384 w 64280"/>
                <a:gd name="connsiteY11" fmla="*/ 105738 h 111737"/>
                <a:gd name="connsiteX12" fmla="*/ 57673 w 64280"/>
                <a:gd name="connsiteY12" fmla="*/ 105738 h 111737"/>
                <a:gd name="connsiteX13" fmla="*/ 40013 w 64280"/>
                <a:gd name="connsiteY13" fmla="*/ 97998 h 111737"/>
                <a:gd name="connsiteX14" fmla="*/ 40013 w 64280"/>
                <a:gd name="connsiteY14" fmla="*/ 4771 h 11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280" h="111737">
                  <a:moveTo>
                    <a:pt x="40013" y="4771"/>
                  </a:moveTo>
                  <a:cubicBezTo>
                    <a:pt x="40013" y="228"/>
                    <a:pt x="39660" y="59"/>
                    <a:pt x="34716" y="59"/>
                  </a:cubicBezTo>
                  <a:cubicBezTo>
                    <a:pt x="23413" y="10661"/>
                    <a:pt x="7343" y="10829"/>
                    <a:pt x="103" y="10829"/>
                  </a:cubicBezTo>
                  <a:lnTo>
                    <a:pt x="103" y="16887"/>
                  </a:lnTo>
                  <a:cubicBezTo>
                    <a:pt x="4341" y="16887"/>
                    <a:pt x="15996" y="16887"/>
                    <a:pt x="25709" y="12175"/>
                  </a:cubicBezTo>
                  <a:lnTo>
                    <a:pt x="25709" y="97998"/>
                  </a:lnTo>
                  <a:cubicBezTo>
                    <a:pt x="25709" y="103551"/>
                    <a:pt x="25709" y="105738"/>
                    <a:pt x="8050" y="105738"/>
                  </a:cubicBezTo>
                  <a:lnTo>
                    <a:pt x="1339" y="105738"/>
                  </a:lnTo>
                  <a:lnTo>
                    <a:pt x="1339" y="111797"/>
                  </a:lnTo>
                  <a:cubicBezTo>
                    <a:pt x="4518" y="111628"/>
                    <a:pt x="26239" y="111123"/>
                    <a:pt x="32773" y="111123"/>
                  </a:cubicBezTo>
                  <a:cubicBezTo>
                    <a:pt x="38248" y="111123"/>
                    <a:pt x="60499" y="111628"/>
                    <a:pt x="64384" y="111797"/>
                  </a:cubicBezTo>
                  <a:lnTo>
                    <a:pt x="64384" y="105738"/>
                  </a:lnTo>
                  <a:lnTo>
                    <a:pt x="57673" y="105738"/>
                  </a:lnTo>
                  <a:cubicBezTo>
                    <a:pt x="40013" y="105738"/>
                    <a:pt x="40013" y="103551"/>
                    <a:pt x="40013" y="97998"/>
                  </a:cubicBezTo>
                  <a:lnTo>
                    <a:pt x="40013" y="4771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A047545-487F-7253-D500-DBB92645463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841419" y="6439573"/>
              <a:ext cx="211319" cy="9615"/>
            </a:xfrm>
            <a:custGeom>
              <a:avLst/>
              <a:gdLst>
                <a:gd name="connsiteX0" fmla="*/ 0 w 211319"/>
                <a:gd name="connsiteY0" fmla="*/ 0 h 9615"/>
                <a:gd name="connsiteX1" fmla="*/ 211319 w 211319"/>
                <a:gd name="connsiteY1" fmla="*/ 0 h 9615"/>
                <a:gd name="connsiteX2" fmla="*/ 211319 w 211319"/>
                <a:gd name="connsiteY2" fmla="*/ 9615 h 9615"/>
                <a:gd name="connsiteX3" fmla="*/ 0 w 211319"/>
                <a:gd name="connsiteY3" fmla="*/ 9615 h 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19" h="9615">
                  <a:moveTo>
                    <a:pt x="0" y="0"/>
                  </a:moveTo>
                  <a:lnTo>
                    <a:pt x="211319" y="0"/>
                  </a:lnTo>
                  <a:lnTo>
                    <a:pt x="211319" y="9615"/>
                  </a:lnTo>
                  <a:lnTo>
                    <a:pt x="0" y="9615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1A1FF9-FA53-64E3-5FE8-529883DB085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854487" y="6472444"/>
              <a:ext cx="188251" cy="114934"/>
            </a:xfrm>
            <a:custGeom>
              <a:avLst/>
              <a:gdLst>
                <a:gd name="connsiteX0" fmla="*/ 167337 w 188251"/>
                <a:gd name="connsiteY0" fmla="*/ 13697 h 114934"/>
                <a:gd name="connsiteX1" fmla="*/ 182347 w 188251"/>
                <a:gd name="connsiteY1" fmla="*/ 6125 h 114934"/>
                <a:gd name="connsiteX2" fmla="*/ 188352 w 188251"/>
                <a:gd name="connsiteY2" fmla="*/ 2591 h 114934"/>
                <a:gd name="connsiteX3" fmla="*/ 183054 w 188251"/>
                <a:gd name="connsiteY3" fmla="*/ 67 h 114934"/>
                <a:gd name="connsiteX4" fmla="*/ 159037 w 188251"/>
                <a:gd name="connsiteY4" fmla="*/ 67 h 114934"/>
                <a:gd name="connsiteX5" fmla="*/ 151443 w 188251"/>
                <a:gd name="connsiteY5" fmla="*/ 3432 h 114934"/>
                <a:gd name="connsiteX6" fmla="*/ 83277 w 188251"/>
                <a:gd name="connsiteY6" fmla="*/ 99351 h 114934"/>
                <a:gd name="connsiteX7" fmla="*/ 65794 w 188251"/>
                <a:gd name="connsiteY7" fmla="*/ 4610 h 114934"/>
                <a:gd name="connsiteX8" fmla="*/ 59613 w 188251"/>
                <a:gd name="connsiteY8" fmla="*/ 67 h 114934"/>
                <a:gd name="connsiteX9" fmla="*/ 34360 w 188251"/>
                <a:gd name="connsiteY9" fmla="*/ 67 h 114934"/>
                <a:gd name="connsiteX10" fmla="*/ 28533 w 188251"/>
                <a:gd name="connsiteY10" fmla="*/ 3769 h 114934"/>
                <a:gd name="connsiteX11" fmla="*/ 34537 w 188251"/>
                <a:gd name="connsiteY11" fmla="*/ 6125 h 114934"/>
                <a:gd name="connsiteX12" fmla="*/ 41247 w 188251"/>
                <a:gd name="connsiteY12" fmla="*/ 6461 h 114934"/>
                <a:gd name="connsiteX13" fmla="*/ 45133 w 188251"/>
                <a:gd name="connsiteY13" fmla="*/ 8817 h 114934"/>
                <a:gd name="connsiteX14" fmla="*/ 44426 w 188251"/>
                <a:gd name="connsiteY14" fmla="*/ 12519 h 114934"/>
                <a:gd name="connsiteX15" fmla="*/ 22175 w 188251"/>
                <a:gd name="connsiteY15" fmla="*/ 96995 h 114934"/>
                <a:gd name="connsiteX16" fmla="*/ 3809 w 188251"/>
                <a:gd name="connsiteY16" fmla="*/ 108943 h 114934"/>
                <a:gd name="connsiteX17" fmla="*/ 101 w 188251"/>
                <a:gd name="connsiteY17" fmla="*/ 112645 h 114934"/>
                <a:gd name="connsiteX18" fmla="*/ 2750 w 188251"/>
                <a:gd name="connsiteY18" fmla="*/ 115001 h 114934"/>
                <a:gd name="connsiteX19" fmla="*/ 21116 w 188251"/>
                <a:gd name="connsiteY19" fmla="*/ 114328 h 114934"/>
                <a:gd name="connsiteX20" fmla="*/ 39835 w 188251"/>
                <a:gd name="connsiteY20" fmla="*/ 115001 h 114934"/>
                <a:gd name="connsiteX21" fmla="*/ 43367 w 188251"/>
                <a:gd name="connsiteY21" fmla="*/ 111299 h 114934"/>
                <a:gd name="connsiteX22" fmla="*/ 39481 w 188251"/>
                <a:gd name="connsiteY22" fmla="*/ 108943 h 114934"/>
                <a:gd name="connsiteX23" fmla="*/ 28179 w 188251"/>
                <a:gd name="connsiteY23" fmla="*/ 101875 h 114934"/>
                <a:gd name="connsiteX24" fmla="*/ 28886 w 188251"/>
                <a:gd name="connsiteY24" fmla="*/ 97668 h 114934"/>
                <a:gd name="connsiteX25" fmla="*/ 52373 w 188251"/>
                <a:gd name="connsiteY25" fmla="*/ 8144 h 114934"/>
                <a:gd name="connsiteX26" fmla="*/ 52550 w 188251"/>
                <a:gd name="connsiteY26" fmla="*/ 8144 h 114934"/>
                <a:gd name="connsiteX27" fmla="*/ 71445 w 188251"/>
                <a:gd name="connsiteY27" fmla="*/ 110458 h 114934"/>
                <a:gd name="connsiteX28" fmla="*/ 74977 w 188251"/>
                <a:gd name="connsiteY28" fmla="*/ 115001 h 114934"/>
                <a:gd name="connsiteX29" fmla="*/ 80099 w 188251"/>
                <a:gd name="connsiteY29" fmla="*/ 111299 h 114934"/>
                <a:gd name="connsiteX30" fmla="*/ 154269 w 188251"/>
                <a:gd name="connsiteY30" fmla="*/ 6461 h 114934"/>
                <a:gd name="connsiteX31" fmla="*/ 154445 w 188251"/>
                <a:gd name="connsiteY31" fmla="*/ 6630 h 114934"/>
                <a:gd name="connsiteX32" fmla="*/ 129545 w 188251"/>
                <a:gd name="connsiteY32" fmla="*/ 101875 h 114934"/>
                <a:gd name="connsiteX33" fmla="*/ 114005 w 188251"/>
                <a:gd name="connsiteY33" fmla="*/ 108943 h 114934"/>
                <a:gd name="connsiteX34" fmla="*/ 108707 w 188251"/>
                <a:gd name="connsiteY34" fmla="*/ 112645 h 114934"/>
                <a:gd name="connsiteX35" fmla="*/ 111533 w 188251"/>
                <a:gd name="connsiteY35" fmla="*/ 115001 h 114934"/>
                <a:gd name="connsiteX36" fmla="*/ 122481 w 188251"/>
                <a:gd name="connsiteY36" fmla="*/ 114496 h 114934"/>
                <a:gd name="connsiteX37" fmla="*/ 133607 w 188251"/>
                <a:gd name="connsiteY37" fmla="*/ 114328 h 114934"/>
                <a:gd name="connsiteX38" fmla="*/ 156035 w 188251"/>
                <a:gd name="connsiteY38" fmla="*/ 115001 h 114934"/>
                <a:gd name="connsiteX39" fmla="*/ 159743 w 188251"/>
                <a:gd name="connsiteY39" fmla="*/ 111299 h 114934"/>
                <a:gd name="connsiteX40" fmla="*/ 154092 w 188251"/>
                <a:gd name="connsiteY40" fmla="*/ 108943 h 114934"/>
                <a:gd name="connsiteX41" fmla="*/ 147381 w 188251"/>
                <a:gd name="connsiteY41" fmla="*/ 108607 h 114934"/>
                <a:gd name="connsiteX42" fmla="*/ 143320 w 188251"/>
                <a:gd name="connsiteY42" fmla="*/ 106082 h 114934"/>
                <a:gd name="connsiteX43" fmla="*/ 144026 w 188251"/>
                <a:gd name="connsiteY43" fmla="*/ 102380 h 114934"/>
                <a:gd name="connsiteX44" fmla="*/ 167337 w 188251"/>
                <a:gd name="connsiteY44" fmla="*/ 13697 h 11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8251" h="114934">
                  <a:moveTo>
                    <a:pt x="167337" y="13697"/>
                  </a:moveTo>
                  <a:cubicBezTo>
                    <a:pt x="168926" y="7471"/>
                    <a:pt x="169279" y="6125"/>
                    <a:pt x="182347" y="6125"/>
                  </a:cubicBezTo>
                  <a:cubicBezTo>
                    <a:pt x="186056" y="6125"/>
                    <a:pt x="188352" y="6125"/>
                    <a:pt x="188352" y="2591"/>
                  </a:cubicBezTo>
                  <a:cubicBezTo>
                    <a:pt x="188352" y="67"/>
                    <a:pt x="186233" y="67"/>
                    <a:pt x="183054" y="67"/>
                  </a:cubicBezTo>
                  <a:lnTo>
                    <a:pt x="159037" y="67"/>
                  </a:lnTo>
                  <a:cubicBezTo>
                    <a:pt x="153915" y="67"/>
                    <a:pt x="153739" y="235"/>
                    <a:pt x="151443" y="3432"/>
                  </a:cubicBezTo>
                  <a:lnTo>
                    <a:pt x="83277" y="99351"/>
                  </a:lnTo>
                  <a:lnTo>
                    <a:pt x="65794" y="4610"/>
                  </a:lnTo>
                  <a:cubicBezTo>
                    <a:pt x="64911" y="235"/>
                    <a:pt x="64911" y="67"/>
                    <a:pt x="59613" y="67"/>
                  </a:cubicBezTo>
                  <a:lnTo>
                    <a:pt x="34360" y="67"/>
                  </a:lnTo>
                  <a:cubicBezTo>
                    <a:pt x="30828" y="67"/>
                    <a:pt x="28533" y="67"/>
                    <a:pt x="28533" y="3769"/>
                  </a:cubicBezTo>
                  <a:cubicBezTo>
                    <a:pt x="28533" y="6125"/>
                    <a:pt x="30652" y="6125"/>
                    <a:pt x="34537" y="6125"/>
                  </a:cubicBezTo>
                  <a:cubicBezTo>
                    <a:pt x="37362" y="6125"/>
                    <a:pt x="38069" y="6125"/>
                    <a:pt x="41247" y="6461"/>
                  </a:cubicBezTo>
                  <a:cubicBezTo>
                    <a:pt x="44779" y="6798"/>
                    <a:pt x="45133" y="7134"/>
                    <a:pt x="45133" y="8817"/>
                  </a:cubicBezTo>
                  <a:cubicBezTo>
                    <a:pt x="45133" y="8985"/>
                    <a:pt x="45133" y="9995"/>
                    <a:pt x="44426" y="12519"/>
                  </a:cubicBezTo>
                  <a:lnTo>
                    <a:pt x="22175" y="96995"/>
                  </a:lnTo>
                  <a:cubicBezTo>
                    <a:pt x="20586" y="102717"/>
                    <a:pt x="17937" y="108438"/>
                    <a:pt x="3809" y="108943"/>
                  </a:cubicBezTo>
                  <a:cubicBezTo>
                    <a:pt x="2396" y="108943"/>
                    <a:pt x="101" y="109111"/>
                    <a:pt x="101" y="112645"/>
                  </a:cubicBezTo>
                  <a:cubicBezTo>
                    <a:pt x="101" y="112814"/>
                    <a:pt x="277" y="115001"/>
                    <a:pt x="2750" y="115001"/>
                  </a:cubicBezTo>
                  <a:cubicBezTo>
                    <a:pt x="8047" y="115001"/>
                    <a:pt x="15464" y="114328"/>
                    <a:pt x="21116" y="114328"/>
                  </a:cubicBezTo>
                  <a:cubicBezTo>
                    <a:pt x="25354" y="114328"/>
                    <a:pt x="35596" y="115001"/>
                    <a:pt x="39835" y="115001"/>
                  </a:cubicBezTo>
                  <a:cubicBezTo>
                    <a:pt x="40718" y="115001"/>
                    <a:pt x="43367" y="115001"/>
                    <a:pt x="43367" y="111299"/>
                  </a:cubicBezTo>
                  <a:cubicBezTo>
                    <a:pt x="43367" y="109111"/>
                    <a:pt x="41071" y="108943"/>
                    <a:pt x="39481" y="108943"/>
                  </a:cubicBezTo>
                  <a:cubicBezTo>
                    <a:pt x="28179" y="108607"/>
                    <a:pt x="28179" y="104231"/>
                    <a:pt x="28179" y="101875"/>
                  </a:cubicBezTo>
                  <a:cubicBezTo>
                    <a:pt x="28179" y="101202"/>
                    <a:pt x="28179" y="100361"/>
                    <a:pt x="28886" y="97668"/>
                  </a:cubicBezTo>
                  <a:lnTo>
                    <a:pt x="52373" y="8144"/>
                  </a:lnTo>
                  <a:lnTo>
                    <a:pt x="52550" y="8144"/>
                  </a:lnTo>
                  <a:lnTo>
                    <a:pt x="71445" y="110458"/>
                  </a:lnTo>
                  <a:cubicBezTo>
                    <a:pt x="71975" y="113487"/>
                    <a:pt x="72328" y="115001"/>
                    <a:pt x="74977" y="115001"/>
                  </a:cubicBezTo>
                  <a:cubicBezTo>
                    <a:pt x="77450" y="115001"/>
                    <a:pt x="78862" y="113150"/>
                    <a:pt x="80099" y="111299"/>
                  </a:cubicBezTo>
                  <a:lnTo>
                    <a:pt x="154269" y="6461"/>
                  </a:lnTo>
                  <a:lnTo>
                    <a:pt x="154445" y="6630"/>
                  </a:lnTo>
                  <a:lnTo>
                    <a:pt x="129545" y="101875"/>
                  </a:lnTo>
                  <a:cubicBezTo>
                    <a:pt x="128133" y="107597"/>
                    <a:pt x="127779" y="108943"/>
                    <a:pt x="114005" y="108943"/>
                  </a:cubicBezTo>
                  <a:cubicBezTo>
                    <a:pt x="110826" y="108943"/>
                    <a:pt x="108707" y="108943"/>
                    <a:pt x="108707" y="112645"/>
                  </a:cubicBezTo>
                  <a:cubicBezTo>
                    <a:pt x="108707" y="112814"/>
                    <a:pt x="108707" y="115001"/>
                    <a:pt x="111533" y="115001"/>
                  </a:cubicBezTo>
                  <a:cubicBezTo>
                    <a:pt x="114888" y="115001"/>
                    <a:pt x="118950" y="114496"/>
                    <a:pt x="122481" y="114496"/>
                  </a:cubicBezTo>
                  <a:cubicBezTo>
                    <a:pt x="126013" y="114496"/>
                    <a:pt x="130075" y="114328"/>
                    <a:pt x="133607" y="114328"/>
                  </a:cubicBezTo>
                  <a:cubicBezTo>
                    <a:pt x="138552" y="114328"/>
                    <a:pt x="151090" y="115001"/>
                    <a:pt x="156035" y="115001"/>
                  </a:cubicBezTo>
                  <a:cubicBezTo>
                    <a:pt x="157094" y="115001"/>
                    <a:pt x="159743" y="115001"/>
                    <a:pt x="159743" y="111299"/>
                  </a:cubicBezTo>
                  <a:cubicBezTo>
                    <a:pt x="159743" y="108943"/>
                    <a:pt x="157624" y="108943"/>
                    <a:pt x="154092" y="108943"/>
                  </a:cubicBezTo>
                  <a:cubicBezTo>
                    <a:pt x="153915" y="108943"/>
                    <a:pt x="150560" y="108943"/>
                    <a:pt x="147381" y="108607"/>
                  </a:cubicBezTo>
                  <a:cubicBezTo>
                    <a:pt x="143320" y="108270"/>
                    <a:pt x="143320" y="107765"/>
                    <a:pt x="143320" y="106082"/>
                  </a:cubicBezTo>
                  <a:cubicBezTo>
                    <a:pt x="143320" y="105073"/>
                    <a:pt x="143850" y="103390"/>
                    <a:pt x="144026" y="102380"/>
                  </a:cubicBezTo>
                  <a:lnTo>
                    <a:pt x="167337" y="13697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4D16771-AC64-20E1-DF4D-B69F668EA58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139186" y="6324180"/>
              <a:ext cx="237899" cy="240398"/>
            </a:xfrm>
            <a:custGeom>
              <a:avLst/>
              <a:gdLst>
                <a:gd name="connsiteX0" fmla="*/ 92194 w 237899"/>
                <a:gd name="connsiteY0" fmla="*/ 128429 h 240398"/>
                <a:gd name="connsiteX1" fmla="*/ 2635 w 237899"/>
                <a:gd name="connsiteY1" fmla="*/ 233964 h 240398"/>
                <a:gd name="connsiteX2" fmla="*/ 364 w 237899"/>
                <a:gd name="connsiteY2" fmla="*/ 237810 h 240398"/>
                <a:gd name="connsiteX3" fmla="*/ 7176 w 237899"/>
                <a:gd name="connsiteY3" fmla="*/ 240454 h 240398"/>
                <a:gd name="connsiteX4" fmla="*/ 216315 w 237899"/>
                <a:gd name="connsiteY4" fmla="*/ 240454 h 240398"/>
                <a:gd name="connsiteX5" fmla="*/ 238011 w 237899"/>
                <a:gd name="connsiteY5" fmla="*/ 180595 h 240398"/>
                <a:gd name="connsiteX6" fmla="*/ 231704 w 237899"/>
                <a:gd name="connsiteY6" fmla="*/ 180595 h 240398"/>
                <a:gd name="connsiteX7" fmla="*/ 187051 w 237899"/>
                <a:gd name="connsiteY7" fmla="*/ 220261 h 240398"/>
                <a:gd name="connsiteX8" fmla="*/ 128522 w 237899"/>
                <a:gd name="connsiteY8" fmla="*/ 227232 h 240398"/>
                <a:gd name="connsiteX9" fmla="*/ 21303 w 237899"/>
                <a:gd name="connsiteY9" fmla="*/ 227232 h 240398"/>
                <a:gd name="connsiteX10" fmla="*/ 108844 w 237899"/>
                <a:gd name="connsiteY10" fmla="*/ 124101 h 240398"/>
                <a:gd name="connsiteX11" fmla="*/ 111115 w 237899"/>
                <a:gd name="connsiteY11" fmla="*/ 120255 h 240398"/>
                <a:gd name="connsiteX12" fmla="*/ 109349 w 237899"/>
                <a:gd name="connsiteY12" fmla="*/ 116889 h 240398"/>
                <a:gd name="connsiteX13" fmla="*/ 27358 w 237899"/>
                <a:gd name="connsiteY13" fmla="*/ 9672 h 240398"/>
                <a:gd name="connsiteX14" fmla="*/ 127261 w 237899"/>
                <a:gd name="connsiteY14" fmla="*/ 9672 h 240398"/>
                <a:gd name="connsiteX15" fmla="*/ 231704 w 237899"/>
                <a:gd name="connsiteY15" fmla="*/ 56309 h 240398"/>
                <a:gd name="connsiteX16" fmla="*/ 238011 w 237899"/>
                <a:gd name="connsiteY16" fmla="*/ 56309 h 240398"/>
                <a:gd name="connsiteX17" fmla="*/ 216315 w 237899"/>
                <a:gd name="connsiteY17" fmla="*/ 56 h 240398"/>
                <a:gd name="connsiteX18" fmla="*/ 7176 w 237899"/>
                <a:gd name="connsiteY18" fmla="*/ 56 h 240398"/>
                <a:gd name="connsiteX19" fmla="*/ 112 w 237899"/>
                <a:gd name="connsiteY19" fmla="*/ 7748 h 240398"/>
                <a:gd name="connsiteX20" fmla="*/ 92194 w 237899"/>
                <a:gd name="connsiteY20" fmla="*/ 128429 h 24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7899" h="240398">
                  <a:moveTo>
                    <a:pt x="92194" y="128429"/>
                  </a:moveTo>
                  <a:lnTo>
                    <a:pt x="2635" y="233964"/>
                  </a:lnTo>
                  <a:cubicBezTo>
                    <a:pt x="616" y="236367"/>
                    <a:pt x="364" y="236848"/>
                    <a:pt x="364" y="237810"/>
                  </a:cubicBezTo>
                  <a:cubicBezTo>
                    <a:pt x="364" y="240454"/>
                    <a:pt x="2635" y="240454"/>
                    <a:pt x="7176" y="240454"/>
                  </a:cubicBezTo>
                  <a:lnTo>
                    <a:pt x="216315" y="240454"/>
                  </a:lnTo>
                  <a:lnTo>
                    <a:pt x="238011" y="180595"/>
                  </a:lnTo>
                  <a:lnTo>
                    <a:pt x="231704" y="180595"/>
                  </a:lnTo>
                  <a:cubicBezTo>
                    <a:pt x="225397" y="198625"/>
                    <a:pt x="208495" y="213289"/>
                    <a:pt x="187051" y="220261"/>
                  </a:cubicBezTo>
                  <a:cubicBezTo>
                    <a:pt x="183015" y="221463"/>
                    <a:pt x="165607" y="227232"/>
                    <a:pt x="128522" y="227232"/>
                  </a:cubicBezTo>
                  <a:lnTo>
                    <a:pt x="21303" y="227232"/>
                  </a:lnTo>
                  <a:lnTo>
                    <a:pt x="108844" y="124101"/>
                  </a:lnTo>
                  <a:cubicBezTo>
                    <a:pt x="110610" y="121938"/>
                    <a:pt x="111115" y="121217"/>
                    <a:pt x="111115" y="120255"/>
                  </a:cubicBezTo>
                  <a:cubicBezTo>
                    <a:pt x="111115" y="119293"/>
                    <a:pt x="110863" y="119053"/>
                    <a:pt x="109349" y="116889"/>
                  </a:cubicBezTo>
                  <a:lnTo>
                    <a:pt x="27358" y="9672"/>
                  </a:lnTo>
                  <a:lnTo>
                    <a:pt x="127261" y="9672"/>
                  </a:lnTo>
                  <a:cubicBezTo>
                    <a:pt x="156021" y="9672"/>
                    <a:pt x="214045" y="11354"/>
                    <a:pt x="231704" y="56309"/>
                  </a:cubicBezTo>
                  <a:lnTo>
                    <a:pt x="238011" y="56309"/>
                  </a:lnTo>
                  <a:lnTo>
                    <a:pt x="216315" y="56"/>
                  </a:lnTo>
                  <a:lnTo>
                    <a:pt x="7176" y="56"/>
                  </a:lnTo>
                  <a:cubicBezTo>
                    <a:pt x="364" y="56"/>
                    <a:pt x="112" y="296"/>
                    <a:pt x="112" y="7748"/>
                  </a:cubicBezTo>
                  <a:lnTo>
                    <a:pt x="92194" y="128429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7431421-6A4A-2CE9-6021-3F0D4AA0712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404422" y="6268676"/>
              <a:ext cx="188251" cy="114934"/>
            </a:xfrm>
            <a:custGeom>
              <a:avLst/>
              <a:gdLst>
                <a:gd name="connsiteX0" fmla="*/ 167358 w 188251"/>
                <a:gd name="connsiteY0" fmla="*/ 13689 h 114934"/>
                <a:gd name="connsiteX1" fmla="*/ 182369 w 188251"/>
                <a:gd name="connsiteY1" fmla="*/ 6116 h 114934"/>
                <a:gd name="connsiteX2" fmla="*/ 188373 w 188251"/>
                <a:gd name="connsiteY2" fmla="*/ 2582 h 114934"/>
                <a:gd name="connsiteX3" fmla="*/ 183076 w 188251"/>
                <a:gd name="connsiteY3" fmla="*/ 58 h 114934"/>
                <a:gd name="connsiteX4" fmla="*/ 159059 w 188251"/>
                <a:gd name="connsiteY4" fmla="*/ 58 h 114934"/>
                <a:gd name="connsiteX5" fmla="*/ 151465 w 188251"/>
                <a:gd name="connsiteY5" fmla="*/ 3424 h 114934"/>
                <a:gd name="connsiteX6" fmla="*/ 83299 w 188251"/>
                <a:gd name="connsiteY6" fmla="*/ 99343 h 114934"/>
                <a:gd name="connsiteX7" fmla="*/ 65816 w 188251"/>
                <a:gd name="connsiteY7" fmla="*/ 4602 h 114934"/>
                <a:gd name="connsiteX8" fmla="*/ 59635 w 188251"/>
                <a:gd name="connsiteY8" fmla="*/ 58 h 114934"/>
                <a:gd name="connsiteX9" fmla="*/ 34382 w 188251"/>
                <a:gd name="connsiteY9" fmla="*/ 58 h 114934"/>
                <a:gd name="connsiteX10" fmla="*/ 28554 w 188251"/>
                <a:gd name="connsiteY10" fmla="*/ 3760 h 114934"/>
                <a:gd name="connsiteX11" fmla="*/ 34559 w 188251"/>
                <a:gd name="connsiteY11" fmla="*/ 6116 h 114934"/>
                <a:gd name="connsiteX12" fmla="*/ 41269 w 188251"/>
                <a:gd name="connsiteY12" fmla="*/ 6453 h 114934"/>
                <a:gd name="connsiteX13" fmla="*/ 45154 w 188251"/>
                <a:gd name="connsiteY13" fmla="*/ 8809 h 114934"/>
                <a:gd name="connsiteX14" fmla="*/ 44448 w 188251"/>
                <a:gd name="connsiteY14" fmla="*/ 12511 h 114934"/>
                <a:gd name="connsiteX15" fmla="*/ 22197 w 188251"/>
                <a:gd name="connsiteY15" fmla="*/ 96987 h 114934"/>
                <a:gd name="connsiteX16" fmla="*/ 3831 w 188251"/>
                <a:gd name="connsiteY16" fmla="*/ 108935 h 114934"/>
                <a:gd name="connsiteX17" fmla="*/ 122 w 188251"/>
                <a:gd name="connsiteY17" fmla="*/ 112637 h 114934"/>
                <a:gd name="connsiteX18" fmla="*/ 2771 w 188251"/>
                <a:gd name="connsiteY18" fmla="*/ 114993 h 114934"/>
                <a:gd name="connsiteX19" fmla="*/ 21137 w 188251"/>
                <a:gd name="connsiteY19" fmla="*/ 114320 h 114934"/>
                <a:gd name="connsiteX20" fmla="*/ 39856 w 188251"/>
                <a:gd name="connsiteY20" fmla="*/ 114993 h 114934"/>
                <a:gd name="connsiteX21" fmla="*/ 43388 w 188251"/>
                <a:gd name="connsiteY21" fmla="*/ 111291 h 114934"/>
                <a:gd name="connsiteX22" fmla="*/ 39503 w 188251"/>
                <a:gd name="connsiteY22" fmla="*/ 108935 h 114934"/>
                <a:gd name="connsiteX23" fmla="*/ 28201 w 188251"/>
                <a:gd name="connsiteY23" fmla="*/ 101867 h 114934"/>
                <a:gd name="connsiteX24" fmla="*/ 28907 w 188251"/>
                <a:gd name="connsiteY24" fmla="*/ 97660 h 114934"/>
                <a:gd name="connsiteX25" fmla="*/ 52395 w 188251"/>
                <a:gd name="connsiteY25" fmla="*/ 8136 h 114934"/>
                <a:gd name="connsiteX26" fmla="*/ 52571 w 188251"/>
                <a:gd name="connsiteY26" fmla="*/ 8136 h 114934"/>
                <a:gd name="connsiteX27" fmla="*/ 71467 w 188251"/>
                <a:gd name="connsiteY27" fmla="*/ 110449 h 114934"/>
                <a:gd name="connsiteX28" fmla="*/ 74999 w 188251"/>
                <a:gd name="connsiteY28" fmla="*/ 114993 h 114934"/>
                <a:gd name="connsiteX29" fmla="*/ 80120 w 188251"/>
                <a:gd name="connsiteY29" fmla="*/ 111291 h 114934"/>
                <a:gd name="connsiteX30" fmla="*/ 154290 w 188251"/>
                <a:gd name="connsiteY30" fmla="*/ 6453 h 114934"/>
                <a:gd name="connsiteX31" fmla="*/ 154467 w 188251"/>
                <a:gd name="connsiteY31" fmla="*/ 6621 h 114934"/>
                <a:gd name="connsiteX32" fmla="*/ 129567 w 188251"/>
                <a:gd name="connsiteY32" fmla="*/ 101867 h 114934"/>
                <a:gd name="connsiteX33" fmla="*/ 114027 w 188251"/>
                <a:gd name="connsiteY33" fmla="*/ 108935 h 114934"/>
                <a:gd name="connsiteX34" fmla="*/ 108729 w 188251"/>
                <a:gd name="connsiteY34" fmla="*/ 112637 h 114934"/>
                <a:gd name="connsiteX35" fmla="*/ 111554 w 188251"/>
                <a:gd name="connsiteY35" fmla="*/ 114993 h 114934"/>
                <a:gd name="connsiteX36" fmla="*/ 122503 w 188251"/>
                <a:gd name="connsiteY36" fmla="*/ 114488 h 114934"/>
                <a:gd name="connsiteX37" fmla="*/ 133629 w 188251"/>
                <a:gd name="connsiteY37" fmla="*/ 114320 h 114934"/>
                <a:gd name="connsiteX38" fmla="*/ 156056 w 188251"/>
                <a:gd name="connsiteY38" fmla="*/ 114993 h 114934"/>
                <a:gd name="connsiteX39" fmla="*/ 159765 w 188251"/>
                <a:gd name="connsiteY39" fmla="*/ 111291 h 114934"/>
                <a:gd name="connsiteX40" fmla="*/ 154114 w 188251"/>
                <a:gd name="connsiteY40" fmla="*/ 108935 h 114934"/>
                <a:gd name="connsiteX41" fmla="*/ 147403 w 188251"/>
                <a:gd name="connsiteY41" fmla="*/ 108598 h 114934"/>
                <a:gd name="connsiteX42" fmla="*/ 143341 w 188251"/>
                <a:gd name="connsiteY42" fmla="*/ 106074 h 114934"/>
                <a:gd name="connsiteX43" fmla="*/ 144048 w 188251"/>
                <a:gd name="connsiteY43" fmla="*/ 102372 h 114934"/>
                <a:gd name="connsiteX44" fmla="*/ 167358 w 188251"/>
                <a:gd name="connsiteY44" fmla="*/ 13689 h 11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8251" h="114934">
                  <a:moveTo>
                    <a:pt x="167358" y="13689"/>
                  </a:moveTo>
                  <a:cubicBezTo>
                    <a:pt x="168948" y="7462"/>
                    <a:pt x="169301" y="6116"/>
                    <a:pt x="182369" y="6116"/>
                  </a:cubicBezTo>
                  <a:cubicBezTo>
                    <a:pt x="186078" y="6116"/>
                    <a:pt x="188373" y="6116"/>
                    <a:pt x="188373" y="2582"/>
                  </a:cubicBezTo>
                  <a:cubicBezTo>
                    <a:pt x="188373" y="58"/>
                    <a:pt x="186254" y="58"/>
                    <a:pt x="183076" y="58"/>
                  </a:cubicBezTo>
                  <a:lnTo>
                    <a:pt x="159059" y="58"/>
                  </a:lnTo>
                  <a:cubicBezTo>
                    <a:pt x="153937" y="58"/>
                    <a:pt x="153761" y="226"/>
                    <a:pt x="151465" y="3424"/>
                  </a:cubicBezTo>
                  <a:lnTo>
                    <a:pt x="83299" y="99343"/>
                  </a:lnTo>
                  <a:lnTo>
                    <a:pt x="65816" y="4602"/>
                  </a:lnTo>
                  <a:cubicBezTo>
                    <a:pt x="64933" y="226"/>
                    <a:pt x="64933" y="58"/>
                    <a:pt x="59635" y="58"/>
                  </a:cubicBezTo>
                  <a:lnTo>
                    <a:pt x="34382" y="58"/>
                  </a:lnTo>
                  <a:cubicBezTo>
                    <a:pt x="30850" y="58"/>
                    <a:pt x="28554" y="58"/>
                    <a:pt x="28554" y="3760"/>
                  </a:cubicBezTo>
                  <a:cubicBezTo>
                    <a:pt x="28554" y="6116"/>
                    <a:pt x="30673" y="6116"/>
                    <a:pt x="34559" y="6116"/>
                  </a:cubicBezTo>
                  <a:cubicBezTo>
                    <a:pt x="37384" y="6116"/>
                    <a:pt x="38090" y="6116"/>
                    <a:pt x="41269" y="6453"/>
                  </a:cubicBezTo>
                  <a:cubicBezTo>
                    <a:pt x="44801" y="6789"/>
                    <a:pt x="45154" y="7126"/>
                    <a:pt x="45154" y="8809"/>
                  </a:cubicBezTo>
                  <a:cubicBezTo>
                    <a:pt x="45154" y="8977"/>
                    <a:pt x="45154" y="9987"/>
                    <a:pt x="44448" y="12511"/>
                  </a:cubicBezTo>
                  <a:lnTo>
                    <a:pt x="22197" y="96987"/>
                  </a:lnTo>
                  <a:cubicBezTo>
                    <a:pt x="20607" y="102708"/>
                    <a:pt x="17959" y="108430"/>
                    <a:pt x="3831" y="108935"/>
                  </a:cubicBezTo>
                  <a:cubicBezTo>
                    <a:pt x="2418" y="108935"/>
                    <a:pt x="122" y="109103"/>
                    <a:pt x="122" y="112637"/>
                  </a:cubicBezTo>
                  <a:cubicBezTo>
                    <a:pt x="122" y="112805"/>
                    <a:pt x="299" y="114993"/>
                    <a:pt x="2771" y="114993"/>
                  </a:cubicBezTo>
                  <a:cubicBezTo>
                    <a:pt x="8069" y="114993"/>
                    <a:pt x="15486" y="114320"/>
                    <a:pt x="21137" y="114320"/>
                  </a:cubicBezTo>
                  <a:cubicBezTo>
                    <a:pt x="25376" y="114320"/>
                    <a:pt x="35618" y="114993"/>
                    <a:pt x="39856" y="114993"/>
                  </a:cubicBezTo>
                  <a:cubicBezTo>
                    <a:pt x="40739" y="114993"/>
                    <a:pt x="43388" y="114993"/>
                    <a:pt x="43388" y="111291"/>
                  </a:cubicBezTo>
                  <a:cubicBezTo>
                    <a:pt x="43388" y="109103"/>
                    <a:pt x="41093" y="108935"/>
                    <a:pt x="39503" y="108935"/>
                  </a:cubicBezTo>
                  <a:cubicBezTo>
                    <a:pt x="28201" y="108598"/>
                    <a:pt x="28201" y="104223"/>
                    <a:pt x="28201" y="101867"/>
                  </a:cubicBezTo>
                  <a:cubicBezTo>
                    <a:pt x="28201" y="101194"/>
                    <a:pt x="28201" y="100352"/>
                    <a:pt x="28907" y="97660"/>
                  </a:cubicBezTo>
                  <a:lnTo>
                    <a:pt x="52395" y="8136"/>
                  </a:lnTo>
                  <a:lnTo>
                    <a:pt x="52571" y="8136"/>
                  </a:lnTo>
                  <a:lnTo>
                    <a:pt x="71467" y="110449"/>
                  </a:lnTo>
                  <a:cubicBezTo>
                    <a:pt x="71997" y="113478"/>
                    <a:pt x="72350" y="114993"/>
                    <a:pt x="74999" y="114993"/>
                  </a:cubicBezTo>
                  <a:cubicBezTo>
                    <a:pt x="77471" y="114993"/>
                    <a:pt x="78884" y="113142"/>
                    <a:pt x="80120" y="111291"/>
                  </a:cubicBezTo>
                  <a:lnTo>
                    <a:pt x="154290" y="6453"/>
                  </a:lnTo>
                  <a:lnTo>
                    <a:pt x="154467" y="6621"/>
                  </a:lnTo>
                  <a:lnTo>
                    <a:pt x="129567" y="101867"/>
                  </a:lnTo>
                  <a:cubicBezTo>
                    <a:pt x="128154" y="107588"/>
                    <a:pt x="127801" y="108935"/>
                    <a:pt x="114027" y="108935"/>
                  </a:cubicBezTo>
                  <a:cubicBezTo>
                    <a:pt x="110848" y="108935"/>
                    <a:pt x="108729" y="108935"/>
                    <a:pt x="108729" y="112637"/>
                  </a:cubicBezTo>
                  <a:cubicBezTo>
                    <a:pt x="108729" y="112805"/>
                    <a:pt x="108729" y="114993"/>
                    <a:pt x="111554" y="114993"/>
                  </a:cubicBezTo>
                  <a:cubicBezTo>
                    <a:pt x="114910" y="114993"/>
                    <a:pt x="118971" y="114488"/>
                    <a:pt x="122503" y="114488"/>
                  </a:cubicBezTo>
                  <a:cubicBezTo>
                    <a:pt x="126035" y="114488"/>
                    <a:pt x="130097" y="114320"/>
                    <a:pt x="133629" y="114320"/>
                  </a:cubicBezTo>
                  <a:cubicBezTo>
                    <a:pt x="138573" y="114320"/>
                    <a:pt x="151112" y="114993"/>
                    <a:pt x="156056" y="114993"/>
                  </a:cubicBezTo>
                  <a:cubicBezTo>
                    <a:pt x="157116" y="114993"/>
                    <a:pt x="159765" y="114993"/>
                    <a:pt x="159765" y="111291"/>
                  </a:cubicBezTo>
                  <a:cubicBezTo>
                    <a:pt x="159765" y="108935"/>
                    <a:pt x="157646" y="108935"/>
                    <a:pt x="154114" y="108935"/>
                  </a:cubicBezTo>
                  <a:cubicBezTo>
                    <a:pt x="153937" y="108935"/>
                    <a:pt x="150582" y="108935"/>
                    <a:pt x="147403" y="108598"/>
                  </a:cubicBezTo>
                  <a:cubicBezTo>
                    <a:pt x="143341" y="108262"/>
                    <a:pt x="143341" y="107757"/>
                    <a:pt x="143341" y="106074"/>
                  </a:cubicBezTo>
                  <a:cubicBezTo>
                    <a:pt x="143341" y="105064"/>
                    <a:pt x="143871" y="103381"/>
                    <a:pt x="144048" y="102372"/>
                  </a:cubicBezTo>
                  <a:lnTo>
                    <a:pt x="167358" y="13689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1443DD-650F-BE55-129D-9301CE371BB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399654" y="6465032"/>
              <a:ext cx="53508" cy="113251"/>
            </a:xfrm>
            <a:custGeom>
              <a:avLst/>
              <a:gdLst>
                <a:gd name="connsiteX0" fmla="*/ 49039 w 53508"/>
                <a:gd name="connsiteY0" fmla="*/ 6461 h 113251"/>
                <a:gd name="connsiteX1" fmla="*/ 41976 w 53508"/>
                <a:gd name="connsiteY1" fmla="*/ 66 h 113251"/>
                <a:gd name="connsiteX2" fmla="*/ 32086 w 53508"/>
                <a:gd name="connsiteY2" fmla="*/ 9322 h 113251"/>
                <a:gd name="connsiteX3" fmla="*/ 39150 w 53508"/>
                <a:gd name="connsiteY3" fmla="*/ 15716 h 113251"/>
                <a:gd name="connsiteX4" fmla="*/ 49039 w 53508"/>
                <a:gd name="connsiteY4" fmla="*/ 6461 h 113251"/>
                <a:gd name="connsiteX5" fmla="*/ 13014 w 53508"/>
                <a:gd name="connsiteY5" fmla="*/ 91947 h 113251"/>
                <a:gd name="connsiteX6" fmla="*/ 11424 w 53508"/>
                <a:gd name="connsiteY6" fmla="*/ 99014 h 113251"/>
                <a:gd name="connsiteX7" fmla="*/ 28201 w 53508"/>
                <a:gd name="connsiteY7" fmla="*/ 113318 h 113251"/>
                <a:gd name="connsiteX8" fmla="*/ 53631 w 53508"/>
                <a:gd name="connsiteY8" fmla="*/ 87571 h 113251"/>
                <a:gd name="connsiteX9" fmla="*/ 50805 w 53508"/>
                <a:gd name="connsiteY9" fmla="*/ 85384 h 113251"/>
                <a:gd name="connsiteX10" fmla="*/ 47450 w 53508"/>
                <a:gd name="connsiteY10" fmla="*/ 88244 h 113251"/>
                <a:gd name="connsiteX11" fmla="*/ 28731 w 53508"/>
                <a:gd name="connsiteY11" fmla="*/ 108606 h 113251"/>
                <a:gd name="connsiteX12" fmla="*/ 24316 w 53508"/>
                <a:gd name="connsiteY12" fmla="*/ 102716 h 113251"/>
                <a:gd name="connsiteX13" fmla="*/ 27142 w 53508"/>
                <a:gd name="connsiteY13" fmla="*/ 91947 h 113251"/>
                <a:gd name="connsiteX14" fmla="*/ 32793 w 53508"/>
                <a:gd name="connsiteY14" fmla="*/ 78484 h 113251"/>
                <a:gd name="connsiteX15" fmla="*/ 41446 w 53508"/>
                <a:gd name="connsiteY15" fmla="*/ 57113 h 113251"/>
                <a:gd name="connsiteX16" fmla="*/ 42505 w 53508"/>
                <a:gd name="connsiteY16" fmla="*/ 51728 h 113251"/>
                <a:gd name="connsiteX17" fmla="*/ 25729 w 53508"/>
                <a:gd name="connsiteY17" fmla="*/ 37424 h 113251"/>
                <a:gd name="connsiteX18" fmla="*/ 122 w 53508"/>
                <a:gd name="connsiteY18" fmla="*/ 63171 h 113251"/>
                <a:gd name="connsiteX19" fmla="*/ 3124 w 53508"/>
                <a:gd name="connsiteY19" fmla="*/ 65358 h 113251"/>
                <a:gd name="connsiteX20" fmla="*/ 6303 w 53508"/>
                <a:gd name="connsiteY20" fmla="*/ 62666 h 113251"/>
                <a:gd name="connsiteX21" fmla="*/ 25199 w 53508"/>
                <a:gd name="connsiteY21" fmla="*/ 42136 h 113251"/>
                <a:gd name="connsiteX22" fmla="*/ 29614 w 53508"/>
                <a:gd name="connsiteY22" fmla="*/ 48026 h 113251"/>
                <a:gd name="connsiteX23" fmla="*/ 24139 w 53508"/>
                <a:gd name="connsiteY23" fmla="*/ 64854 h 113251"/>
                <a:gd name="connsiteX24" fmla="*/ 13014 w 53508"/>
                <a:gd name="connsiteY24" fmla="*/ 91947 h 11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08" h="113251">
                  <a:moveTo>
                    <a:pt x="49039" y="6461"/>
                  </a:moveTo>
                  <a:cubicBezTo>
                    <a:pt x="49039" y="3768"/>
                    <a:pt x="46920" y="66"/>
                    <a:pt x="41976" y="66"/>
                  </a:cubicBezTo>
                  <a:cubicBezTo>
                    <a:pt x="37207" y="66"/>
                    <a:pt x="32086" y="4441"/>
                    <a:pt x="32086" y="9322"/>
                  </a:cubicBezTo>
                  <a:cubicBezTo>
                    <a:pt x="32086" y="12182"/>
                    <a:pt x="34382" y="15716"/>
                    <a:pt x="39150" y="15716"/>
                  </a:cubicBezTo>
                  <a:cubicBezTo>
                    <a:pt x="44271" y="15716"/>
                    <a:pt x="49039" y="11004"/>
                    <a:pt x="49039" y="6461"/>
                  </a:cubicBezTo>
                  <a:close/>
                  <a:moveTo>
                    <a:pt x="13014" y="91947"/>
                  </a:moveTo>
                  <a:cubicBezTo>
                    <a:pt x="12307" y="94134"/>
                    <a:pt x="11424" y="96153"/>
                    <a:pt x="11424" y="99014"/>
                  </a:cubicBezTo>
                  <a:cubicBezTo>
                    <a:pt x="11424" y="106923"/>
                    <a:pt x="18488" y="113318"/>
                    <a:pt x="28201" y="113318"/>
                  </a:cubicBezTo>
                  <a:cubicBezTo>
                    <a:pt x="45861" y="113318"/>
                    <a:pt x="53631" y="90095"/>
                    <a:pt x="53631" y="87571"/>
                  </a:cubicBezTo>
                  <a:cubicBezTo>
                    <a:pt x="53631" y="85384"/>
                    <a:pt x="51335" y="85384"/>
                    <a:pt x="50805" y="85384"/>
                  </a:cubicBezTo>
                  <a:cubicBezTo>
                    <a:pt x="48333" y="85384"/>
                    <a:pt x="48156" y="86393"/>
                    <a:pt x="47450" y="88244"/>
                  </a:cubicBezTo>
                  <a:cubicBezTo>
                    <a:pt x="43388" y="101707"/>
                    <a:pt x="35618" y="108606"/>
                    <a:pt x="28731" y="108606"/>
                  </a:cubicBezTo>
                  <a:cubicBezTo>
                    <a:pt x="25199" y="108606"/>
                    <a:pt x="24316" y="106419"/>
                    <a:pt x="24316" y="102716"/>
                  </a:cubicBezTo>
                  <a:cubicBezTo>
                    <a:pt x="24316" y="98846"/>
                    <a:pt x="25552" y="95649"/>
                    <a:pt x="27142" y="91947"/>
                  </a:cubicBezTo>
                  <a:cubicBezTo>
                    <a:pt x="28907" y="87403"/>
                    <a:pt x="30850" y="82859"/>
                    <a:pt x="32793" y="78484"/>
                  </a:cubicBezTo>
                  <a:cubicBezTo>
                    <a:pt x="34382" y="74446"/>
                    <a:pt x="40739" y="59132"/>
                    <a:pt x="41446" y="57113"/>
                  </a:cubicBezTo>
                  <a:cubicBezTo>
                    <a:pt x="41976" y="55430"/>
                    <a:pt x="42505" y="53411"/>
                    <a:pt x="42505" y="51728"/>
                  </a:cubicBezTo>
                  <a:cubicBezTo>
                    <a:pt x="42505" y="43819"/>
                    <a:pt x="35441" y="37424"/>
                    <a:pt x="25729" y="37424"/>
                  </a:cubicBezTo>
                  <a:cubicBezTo>
                    <a:pt x="8246" y="37424"/>
                    <a:pt x="122" y="60310"/>
                    <a:pt x="122" y="63171"/>
                  </a:cubicBezTo>
                  <a:cubicBezTo>
                    <a:pt x="122" y="65358"/>
                    <a:pt x="2595" y="65358"/>
                    <a:pt x="3124" y="65358"/>
                  </a:cubicBezTo>
                  <a:cubicBezTo>
                    <a:pt x="5597" y="65358"/>
                    <a:pt x="5773" y="64517"/>
                    <a:pt x="6303" y="62666"/>
                  </a:cubicBezTo>
                  <a:cubicBezTo>
                    <a:pt x="10895" y="48194"/>
                    <a:pt x="18665" y="42136"/>
                    <a:pt x="25199" y="42136"/>
                  </a:cubicBezTo>
                  <a:cubicBezTo>
                    <a:pt x="28024" y="42136"/>
                    <a:pt x="29614" y="43482"/>
                    <a:pt x="29614" y="48026"/>
                  </a:cubicBezTo>
                  <a:cubicBezTo>
                    <a:pt x="29614" y="51896"/>
                    <a:pt x="28554" y="54420"/>
                    <a:pt x="24139" y="64854"/>
                  </a:cubicBezTo>
                  <a:lnTo>
                    <a:pt x="13014" y="91947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2DEFB86-388D-137F-A35A-710FAB4576F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475093" y="6511813"/>
              <a:ext cx="129974" cy="45267"/>
            </a:xfrm>
            <a:custGeom>
              <a:avLst/>
              <a:gdLst>
                <a:gd name="connsiteX0" fmla="*/ 123389 w 129974"/>
                <a:gd name="connsiteY0" fmla="*/ 8312 h 45267"/>
                <a:gd name="connsiteX1" fmla="*/ 130100 w 129974"/>
                <a:gd name="connsiteY1" fmla="*/ 4105 h 45267"/>
                <a:gd name="connsiteX2" fmla="*/ 123566 w 129974"/>
                <a:gd name="connsiteY2" fmla="*/ 66 h 45267"/>
                <a:gd name="connsiteX3" fmla="*/ 6659 w 129974"/>
                <a:gd name="connsiteY3" fmla="*/ 66 h 45267"/>
                <a:gd name="connsiteX4" fmla="*/ 125 w 129974"/>
                <a:gd name="connsiteY4" fmla="*/ 4105 h 45267"/>
                <a:gd name="connsiteX5" fmla="*/ 6836 w 129974"/>
                <a:gd name="connsiteY5" fmla="*/ 8312 h 45267"/>
                <a:gd name="connsiteX6" fmla="*/ 123389 w 129974"/>
                <a:gd name="connsiteY6" fmla="*/ 8312 h 45267"/>
                <a:gd name="connsiteX7" fmla="*/ 123566 w 129974"/>
                <a:gd name="connsiteY7" fmla="*/ 45333 h 45267"/>
                <a:gd name="connsiteX8" fmla="*/ 130100 w 129974"/>
                <a:gd name="connsiteY8" fmla="*/ 41295 h 45267"/>
                <a:gd name="connsiteX9" fmla="*/ 123389 w 129974"/>
                <a:gd name="connsiteY9" fmla="*/ 37088 h 45267"/>
                <a:gd name="connsiteX10" fmla="*/ 6836 w 129974"/>
                <a:gd name="connsiteY10" fmla="*/ 37088 h 45267"/>
                <a:gd name="connsiteX11" fmla="*/ 125 w 129974"/>
                <a:gd name="connsiteY11" fmla="*/ 41295 h 45267"/>
                <a:gd name="connsiteX12" fmla="*/ 6659 w 129974"/>
                <a:gd name="connsiteY12" fmla="*/ 45333 h 45267"/>
                <a:gd name="connsiteX13" fmla="*/ 123566 w 129974"/>
                <a:gd name="connsiteY13" fmla="*/ 45333 h 4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974" h="45267">
                  <a:moveTo>
                    <a:pt x="123389" y="8312"/>
                  </a:moveTo>
                  <a:cubicBezTo>
                    <a:pt x="126038" y="8312"/>
                    <a:pt x="130100" y="8312"/>
                    <a:pt x="130100" y="4105"/>
                  </a:cubicBezTo>
                  <a:cubicBezTo>
                    <a:pt x="130100" y="66"/>
                    <a:pt x="125861" y="66"/>
                    <a:pt x="123566" y="66"/>
                  </a:cubicBezTo>
                  <a:lnTo>
                    <a:pt x="6659" y="66"/>
                  </a:lnTo>
                  <a:cubicBezTo>
                    <a:pt x="4364" y="66"/>
                    <a:pt x="125" y="66"/>
                    <a:pt x="125" y="4105"/>
                  </a:cubicBezTo>
                  <a:cubicBezTo>
                    <a:pt x="125" y="8312"/>
                    <a:pt x="4187" y="8312"/>
                    <a:pt x="6836" y="8312"/>
                  </a:cubicBezTo>
                  <a:lnTo>
                    <a:pt x="123389" y="8312"/>
                  </a:lnTo>
                  <a:close/>
                  <a:moveTo>
                    <a:pt x="123566" y="45333"/>
                  </a:moveTo>
                  <a:cubicBezTo>
                    <a:pt x="125861" y="45333"/>
                    <a:pt x="130100" y="45333"/>
                    <a:pt x="130100" y="41295"/>
                  </a:cubicBezTo>
                  <a:cubicBezTo>
                    <a:pt x="130100" y="37088"/>
                    <a:pt x="126038" y="37088"/>
                    <a:pt x="123389" y="37088"/>
                  </a:cubicBezTo>
                  <a:lnTo>
                    <a:pt x="6836" y="37088"/>
                  </a:lnTo>
                  <a:cubicBezTo>
                    <a:pt x="4187" y="37088"/>
                    <a:pt x="125" y="37088"/>
                    <a:pt x="125" y="41295"/>
                  </a:cubicBezTo>
                  <a:cubicBezTo>
                    <a:pt x="125" y="45333"/>
                    <a:pt x="4364" y="45333"/>
                    <a:pt x="6659" y="45333"/>
                  </a:cubicBezTo>
                  <a:lnTo>
                    <a:pt x="123566" y="45333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609CA47-81CD-6CA2-5473-CD6404E4D38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626787" y="6464863"/>
              <a:ext cx="81940" cy="115102"/>
            </a:xfrm>
            <a:custGeom>
              <a:avLst/>
              <a:gdLst>
                <a:gd name="connsiteX0" fmla="*/ 82072 w 81940"/>
                <a:gd name="connsiteY0" fmla="*/ 58122 h 115102"/>
                <a:gd name="connsiteX1" fmla="*/ 71653 w 81940"/>
                <a:gd name="connsiteY1" fmla="*/ 14538 h 115102"/>
                <a:gd name="connsiteX2" fmla="*/ 41102 w 81940"/>
                <a:gd name="connsiteY2" fmla="*/ 66 h 115102"/>
                <a:gd name="connsiteX3" fmla="*/ 131 w 81940"/>
                <a:gd name="connsiteY3" fmla="*/ 58122 h 115102"/>
                <a:gd name="connsiteX4" fmla="*/ 41102 w 81940"/>
                <a:gd name="connsiteY4" fmla="*/ 115169 h 115102"/>
                <a:gd name="connsiteX5" fmla="*/ 82072 w 81940"/>
                <a:gd name="connsiteY5" fmla="*/ 58122 h 115102"/>
                <a:gd name="connsiteX6" fmla="*/ 41102 w 81940"/>
                <a:gd name="connsiteY6" fmla="*/ 110457 h 115102"/>
                <a:gd name="connsiteX7" fmla="*/ 18674 w 81940"/>
                <a:gd name="connsiteY7" fmla="*/ 92115 h 115102"/>
                <a:gd name="connsiteX8" fmla="*/ 16202 w 81940"/>
                <a:gd name="connsiteY8" fmla="*/ 55935 h 115102"/>
                <a:gd name="connsiteX9" fmla="*/ 18850 w 81940"/>
                <a:gd name="connsiteY9" fmla="*/ 21606 h 115102"/>
                <a:gd name="connsiteX10" fmla="*/ 41102 w 81940"/>
                <a:gd name="connsiteY10" fmla="*/ 4778 h 115102"/>
                <a:gd name="connsiteX11" fmla="*/ 62999 w 81940"/>
                <a:gd name="connsiteY11" fmla="*/ 20091 h 115102"/>
                <a:gd name="connsiteX12" fmla="*/ 66001 w 81940"/>
                <a:gd name="connsiteY12" fmla="*/ 55935 h 115102"/>
                <a:gd name="connsiteX13" fmla="*/ 63706 w 81940"/>
                <a:gd name="connsiteY13" fmla="*/ 91442 h 115102"/>
                <a:gd name="connsiteX14" fmla="*/ 41102 w 81940"/>
                <a:gd name="connsiteY14" fmla="*/ 110457 h 11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940" h="115102">
                  <a:moveTo>
                    <a:pt x="82072" y="58122"/>
                  </a:moveTo>
                  <a:cubicBezTo>
                    <a:pt x="82072" y="39612"/>
                    <a:pt x="79776" y="26318"/>
                    <a:pt x="71653" y="14538"/>
                  </a:cubicBezTo>
                  <a:cubicBezTo>
                    <a:pt x="66178" y="6797"/>
                    <a:pt x="55229" y="66"/>
                    <a:pt x="41102" y="66"/>
                  </a:cubicBezTo>
                  <a:cubicBezTo>
                    <a:pt x="131" y="66"/>
                    <a:pt x="131" y="46006"/>
                    <a:pt x="131" y="58122"/>
                  </a:cubicBezTo>
                  <a:cubicBezTo>
                    <a:pt x="131" y="70239"/>
                    <a:pt x="131" y="115169"/>
                    <a:pt x="41102" y="115169"/>
                  </a:cubicBezTo>
                  <a:cubicBezTo>
                    <a:pt x="82072" y="115169"/>
                    <a:pt x="82072" y="70239"/>
                    <a:pt x="82072" y="58122"/>
                  </a:cubicBezTo>
                  <a:close/>
                  <a:moveTo>
                    <a:pt x="41102" y="110457"/>
                  </a:moveTo>
                  <a:cubicBezTo>
                    <a:pt x="32978" y="110457"/>
                    <a:pt x="22206" y="105914"/>
                    <a:pt x="18674" y="92115"/>
                  </a:cubicBezTo>
                  <a:cubicBezTo>
                    <a:pt x="16202" y="82186"/>
                    <a:pt x="16202" y="68387"/>
                    <a:pt x="16202" y="55935"/>
                  </a:cubicBezTo>
                  <a:cubicBezTo>
                    <a:pt x="16202" y="43650"/>
                    <a:pt x="16202" y="30861"/>
                    <a:pt x="18850" y="21606"/>
                  </a:cubicBezTo>
                  <a:cubicBezTo>
                    <a:pt x="22559" y="8312"/>
                    <a:pt x="33861" y="4778"/>
                    <a:pt x="41102" y="4778"/>
                  </a:cubicBezTo>
                  <a:cubicBezTo>
                    <a:pt x="50638" y="4778"/>
                    <a:pt x="59821" y="10331"/>
                    <a:pt x="62999" y="20091"/>
                  </a:cubicBezTo>
                  <a:cubicBezTo>
                    <a:pt x="65825" y="29178"/>
                    <a:pt x="66001" y="41295"/>
                    <a:pt x="66001" y="55935"/>
                  </a:cubicBezTo>
                  <a:cubicBezTo>
                    <a:pt x="66001" y="68387"/>
                    <a:pt x="66001" y="80840"/>
                    <a:pt x="63706" y="91442"/>
                  </a:cubicBezTo>
                  <a:cubicBezTo>
                    <a:pt x="60174" y="106755"/>
                    <a:pt x="48165" y="110457"/>
                    <a:pt x="41102" y="110457"/>
                  </a:cubicBez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CB8698C-7D4D-CD97-CEB7-A0A39744DA5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780141" y="6398224"/>
              <a:ext cx="167009" cy="108900"/>
            </a:xfrm>
            <a:custGeom>
              <a:avLst/>
              <a:gdLst>
                <a:gd name="connsiteX0" fmla="*/ 109374 w 167009"/>
                <a:gd name="connsiteY0" fmla="*/ 24824 h 108900"/>
                <a:gd name="connsiteX1" fmla="*/ 113159 w 167009"/>
                <a:gd name="connsiteY1" fmla="*/ 9198 h 108900"/>
                <a:gd name="connsiteX2" fmla="*/ 105843 w 167009"/>
                <a:gd name="connsiteY2" fmla="*/ 2708 h 108900"/>
                <a:gd name="connsiteX3" fmla="*/ 96508 w 167009"/>
                <a:gd name="connsiteY3" fmla="*/ 9439 h 108900"/>
                <a:gd name="connsiteX4" fmla="*/ 82128 w 167009"/>
                <a:gd name="connsiteY4" fmla="*/ 63288 h 108900"/>
                <a:gd name="connsiteX5" fmla="*/ 79858 w 167009"/>
                <a:gd name="connsiteY5" fmla="*/ 79154 h 108900"/>
                <a:gd name="connsiteX6" fmla="*/ 80110 w 167009"/>
                <a:gd name="connsiteY6" fmla="*/ 83481 h 108900"/>
                <a:gd name="connsiteX7" fmla="*/ 56900 w 167009"/>
                <a:gd name="connsiteY7" fmla="*/ 103675 h 108900"/>
                <a:gd name="connsiteX8" fmla="*/ 36718 w 167009"/>
                <a:gd name="connsiteY8" fmla="*/ 81799 h 108900"/>
                <a:gd name="connsiteX9" fmla="*/ 49837 w 167009"/>
                <a:gd name="connsiteY9" fmla="*/ 35161 h 108900"/>
                <a:gd name="connsiteX10" fmla="*/ 54125 w 167009"/>
                <a:gd name="connsiteY10" fmla="*/ 19776 h 108900"/>
                <a:gd name="connsiteX11" fmla="*/ 33438 w 167009"/>
                <a:gd name="connsiteY11" fmla="*/ 63 h 108900"/>
                <a:gd name="connsiteX12" fmla="*/ 137 w 167009"/>
                <a:gd name="connsiteY12" fmla="*/ 37085 h 108900"/>
                <a:gd name="connsiteX13" fmla="*/ 3165 w 167009"/>
                <a:gd name="connsiteY13" fmla="*/ 39489 h 108900"/>
                <a:gd name="connsiteX14" fmla="*/ 7201 w 167009"/>
                <a:gd name="connsiteY14" fmla="*/ 35161 h 108900"/>
                <a:gd name="connsiteX15" fmla="*/ 32681 w 167009"/>
                <a:gd name="connsiteY15" fmla="*/ 5352 h 108900"/>
                <a:gd name="connsiteX16" fmla="*/ 38988 w 167009"/>
                <a:gd name="connsiteY16" fmla="*/ 13285 h 108900"/>
                <a:gd name="connsiteX17" fmla="*/ 34447 w 167009"/>
                <a:gd name="connsiteY17" fmla="*/ 30113 h 108900"/>
                <a:gd name="connsiteX18" fmla="*/ 20320 w 167009"/>
                <a:gd name="connsiteY18" fmla="*/ 78674 h 108900"/>
                <a:gd name="connsiteX19" fmla="*/ 56143 w 167009"/>
                <a:gd name="connsiteY19" fmla="*/ 108964 h 108900"/>
                <a:gd name="connsiteX20" fmla="*/ 82381 w 167009"/>
                <a:gd name="connsiteY20" fmla="*/ 92136 h 108900"/>
                <a:gd name="connsiteX21" fmla="*/ 113916 w 167009"/>
                <a:gd name="connsiteY21" fmla="*/ 108964 h 108900"/>
                <a:gd name="connsiteX22" fmla="*/ 150496 w 167009"/>
                <a:gd name="connsiteY22" fmla="*/ 79395 h 108900"/>
                <a:gd name="connsiteX23" fmla="*/ 167146 w 167009"/>
                <a:gd name="connsiteY23" fmla="*/ 16891 h 108900"/>
                <a:gd name="connsiteX24" fmla="*/ 156046 w 167009"/>
                <a:gd name="connsiteY24" fmla="*/ 63 h 108900"/>
                <a:gd name="connsiteX25" fmla="*/ 143432 w 167009"/>
                <a:gd name="connsiteY25" fmla="*/ 11602 h 108900"/>
                <a:gd name="connsiteX26" fmla="*/ 147216 w 167009"/>
                <a:gd name="connsiteY26" fmla="*/ 18093 h 108900"/>
                <a:gd name="connsiteX27" fmla="*/ 156298 w 167009"/>
                <a:gd name="connsiteY27" fmla="*/ 38527 h 108900"/>
                <a:gd name="connsiteX28" fmla="*/ 142423 w 167009"/>
                <a:gd name="connsiteY28" fmla="*/ 82520 h 108900"/>
                <a:gd name="connsiteX29" fmla="*/ 114672 w 167009"/>
                <a:gd name="connsiteY29" fmla="*/ 103675 h 108900"/>
                <a:gd name="connsiteX30" fmla="*/ 96004 w 167009"/>
                <a:gd name="connsiteY30" fmla="*/ 82760 h 108900"/>
                <a:gd name="connsiteX31" fmla="*/ 98779 w 167009"/>
                <a:gd name="connsiteY31" fmla="*/ 65211 h 108900"/>
                <a:gd name="connsiteX32" fmla="*/ 109374 w 167009"/>
                <a:gd name="connsiteY32" fmla="*/ 24824 h 10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009" h="108900">
                  <a:moveTo>
                    <a:pt x="109374" y="24824"/>
                  </a:moveTo>
                  <a:cubicBezTo>
                    <a:pt x="110636" y="19535"/>
                    <a:pt x="113159" y="10641"/>
                    <a:pt x="113159" y="9198"/>
                  </a:cubicBezTo>
                  <a:cubicBezTo>
                    <a:pt x="113159" y="4871"/>
                    <a:pt x="109627" y="2708"/>
                    <a:pt x="105843" y="2708"/>
                  </a:cubicBezTo>
                  <a:cubicBezTo>
                    <a:pt x="102815" y="2708"/>
                    <a:pt x="98274" y="4631"/>
                    <a:pt x="96508" y="9439"/>
                  </a:cubicBezTo>
                  <a:cubicBezTo>
                    <a:pt x="95751" y="11122"/>
                    <a:pt x="83894" y="57038"/>
                    <a:pt x="82128" y="63288"/>
                  </a:cubicBezTo>
                  <a:cubicBezTo>
                    <a:pt x="80362" y="70500"/>
                    <a:pt x="79858" y="74827"/>
                    <a:pt x="79858" y="79154"/>
                  </a:cubicBezTo>
                  <a:cubicBezTo>
                    <a:pt x="79858" y="81799"/>
                    <a:pt x="79858" y="82280"/>
                    <a:pt x="80110" y="83481"/>
                  </a:cubicBezTo>
                  <a:cubicBezTo>
                    <a:pt x="74308" y="96223"/>
                    <a:pt x="66739" y="103675"/>
                    <a:pt x="56900" y="103675"/>
                  </a:cubicBezTo>
                  <a:cubicBezTo>
                    <a:pt x="36718" y="103675"/>
                    <a:pt x="36718" y="85885"/>
                    <a:pt x="36718" y="81799"/>
                  </a:cubicBezTo>
                  <a:cubicBezTo>
                    <a:pt x="36718" y="74106"/>
                    <a:pt x="37979" y="64730"/>
                    <a:pt x="49837" y="35161"/>
                  </a:cubicBezTo>
                  <a:cubicBezTo>
                    <a:pt x="52612" y="27949"/>
                    <a:pt x="54125" y="24584"/>
                    <a:pt x="54125" y="19776"/>
                  </a:cubicBezTo>
                  <a:cubicBezTo>
                    <a:pt x="54125" y="8958"/>
                    <a:pt x="45800" y="63"/>
                    <a:pt x="33438" y="63"/>
                  </a:cubicBezTo>
                  <a:cubicBezTo>
                    <a:pt x="9472" y="63"/>
                    <a:pt x="137" y="34921"/>
                    <a:pt x="137" y="37085"/>
                  </a:cubicBezTo>
                  <a:cubicBezTo>
                    <a:pt x="137" y="39489"/>
                    <a:pt x="2660" y="39489"/>
                    <a:pt x="3165" y="39489"/>
                  </a:cubicBezTo>
                  <a:cubicBezTo>
                    <a:pt x="5688" y="39489"/>
                    <a:pt x="5940" y="39008"/>
                    <a:pt x="7201" y="35161"/>
                  </a:cubicBezTo>
                  <a:cubicBezTo>
                    <a:pt x="14013" y="12804"/>
                    <a:pt x="23852" y="5352"/>
                    <a:pt x="32681" y="5352"/>
                  </a:cubicBezTo>
                  <a:cubicBezTo>
                    <a:pt x="34952" y="5352"/>
                    <a:pt x="38988" y="5592"/>
                    <a:pt x="38988" y="13285"/>
                  </a:cubicBezTo>
                  <a:cubicBezTo>
                    <a:pt x="38988" y="19295"/>
                    <a:pt x="36213" y="26026"/>
                    <a:pt x="34447" y="30113"/>
                  </a:cubicBezTo>
                  <a:cubicBezTo>
                    <a:pt x="23347" y="58480"/>
                    <a:pt x="20320" y="69538"/>
                    <a:pt x="20320" y="78674"/>
                  </a:cubicBezTo>
                  <a:cubicBezTo>
                    <a:pt x="20320" y="100550"/>
                    <a:pt x="37223" y="108964"/>
                    <a:pt x="56143" y="108964"/>
                  </a:cubicBezTo>
                  <a:cubicBezTo>
                    <a:pt x="60432" y="108964"/>
                    <a:pt x="72289" y="108964"/>
                    <a:pt x="82381" y="92136"/>
                  </a:cubicBezTo>
                  <a:cubicBezTo>
                    <a:pt x="88940" y="107521"/>
                    <a:pt x="106347" y="108964"/>
                    <a:pt x="113916" y="108964"/>
                  </a:cubicBezTo>
                  <a:cubicBezTo>
                    <a:pt x="132836" y="108964"/>
                    <a:pt x="143937" y="93819"/>
                    <a:pt x="150496" y="79395"/>
                  </a:cubicBezTo>
                  <a:cubicBezTo>
                    <a:pt x="159074" y="60644"/>
                    <a:pt x="167146" y="28430"/>
                    <a:pt x="167146" y="16891"/>
                  </a:cubicBezTo>
                  <a:cubicBezTo>
                    <a:pt x="167146" y="3669"/>
                    <a:pt x="160335" y="63"/>
                    <a:pt x="156046" y="63"/>
                  </a:cubicBezTo>
                  <a:cubicBezTo>
                    <a:pt x="149739" y="63"/>
                    <a:pt x="143432" y="6314"/>
                    <a:pt x="143432" y="11602"/>
                  </a:cubicBezTo>
                  <a:cubicBezTo>
                    <a:pt x="143432" y="14728"/>
                    <a:pt x="144946" y="16170"/>
                    <a:pt x="147216" y="18093"/>
                  </a:cubicBezTo>
                  <a:cubicBezTo>
                    <a:pt x="149992" y="20737"/>
                    <a:pt x="156298" y="26988"/>
                    <a:pt x="156298" y="38527"/>
                  </a:cubicBezTo>
                  <a:cubicBezTo>
                    <a:pt x="156298" y="46701"/>
                    <a:pt x="148982" y="70260"/>
                    <a:pt x="142423" y="82520"/>
                  </a:cubicBezTo>
                  <a:cubicBezTo>
                    <a:pt x="135864" y="95261"/>
                    <a:pt x="127034" y="103675"/>
                    <a:pt x="114672" y="103675"/>
                  </a:cubicBezTo>
                  <a:cubicBezTo>
                    <a:pt x="102815" y="103675"/>
                    <a:pt x="96004" y="96463"/>
                    <a:pt x="96004" y="82760"/>
                  </a:cubicBezTo>
                  <a:cubicBezTo>
                    <a:pt x="96004" y="76029"/>
                    <a:pt x="97770" y="68577"/>
                    <a:pt x="98779" y="65211"/>
                  </a:cubicBezTo>
                  <a:lnTo>
                    <a:pt x="109374" y="24824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6A25B90-1A7C-128E-BDEA-3F7CBC6783A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980533" y="6253398"/>
              <a:ext cx="45914" cy="168110"/>
            </a:xfrm>
            <a:custGeom>
              <a:avLst/>
              <a:gdLst>
                <a:gd name="connsiteX0" fmla="*/ 42528 w 45914"/>
                <a:gd name="connsiteY0" fmla="*/ 58 h 168110"/>
                <a:gd name="connsiteX1" fmla="*/ 145 w 45914"/>
                <a:gd name="connsiteY1" fmla="*/ 84029 h 168110"/>
                <a:gd name="connsiteX2" fmla="*/ 42528 w 45914"/>
                <a:gd name="connsiteY2" fmla="*/ 168169 h 168110"/>
                <a:gd name="connsiteX3" fmla="*/ 46060 w 45914"/>
                <a:gd name="connsiteY3" fmla="*/ 166149 h 168110"/>
                <a:gd name="connsiteX4" fmla="*/ 44294 w 45914"/>
                <a:gd name="connsiteY4" fmla="*/ 163625 h 168110"/>
                <a:gd name="connsiteX5" fmla="*/ 12153 w 45914"/>
                <a:gd name="connsiteY5" fmla="*/ 84198 h 168110"/>
                <a:gd name="connsiteX6" fmla="*/ 44824 w 45914"/>
                <a:gd name="connsiteY6" fmla="*/ 4097 h 168110"/>
                <a:gd name="connsiteX7" fmla="*/ 46060 w 45914"/>
                <a:gd name="connsiteY7" fmla="*/ 2077 h 168110"/>
                <a:gd name="connsiteX8" fmla="*/ 42528 w 45914"/>
                <a:gd name="connsiteY8" fmla="*/ 58 h 1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14" h="168110">
                  <a:moveTo>
                    <a:pt x="42528" y="58"/>
                  </a:moveTo>
                  <a:cubicBezTo>
                    <a:pt x="8975" y="22607"/>
                    <a:pt x="145" y="58283"/>
                    <a:pt x="145" y="84029"/>
                  </a:cubicBezTo>
                  <a:cubicBezTo>
                    <a:pt x="145" y="107757"/>
                    <a:pt x="7562" y="144610"/>
                    <a:pt x="42528" y="168169"/>
                  </a:cubicBezTo>
                  <a:cubicBezTo>
                    <a:pt x="43941" y="168169"/>
                    <a:pt x="46060" y="168169"/>
                    <a:pt x="46060" y="166149"/>
                  </a:cubicBezTo>
                  <a:cubicBezTo>
                    <a:pt x="46060" y="165140"/>
                    <a:pt x="45530" y="164803"/>
                    <a:pt x="44294" y="163625"/>
                  </a:cubicBezTo>
                  <a:cubicBezTo>
                    <a:pt x="20807" y="143432"/>
                    <a:pt x="12153" y="114824"/>
                    <a:pt x="12153" y="84198"/>
                  </a:cubicBezTo>
                  <a:cubicBezTo>
                    <a:pt x="12153" y="38762"/>
                    <a:pt x="30343" y="16549"/>
                    <a:pt x="44824" y="4097"/>
                  </a:cubicBezTo>
                  <a:cubicBezTo>
                    <a:pt x="45530" y="3424"/>
                    <a:pt x="46060" y="2919"/>
                    <a:pt x="46060" y="2077"/>
                  </a:cubicBezTo>
                  <a:cubicBezTo>
                    <a:pt x="46060" y="58"/>
                    <a:pt x="43941" y="58"/>
                    <a:pt x="42528" y="58"/>
                  </a:cubicBez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C6BF42-3504-5B37-A756-921751D9ABF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038886" y="6305396"/>
              <a:ext cx="98540" cy="106857"/>
            </a:xfrm>
            <a:custGeom>
              <a:avLst/>
              <a:gdLst>
                <a:gd name="connsiteX0" fmla="*/ 13569 w 98540"/>
                <a:gd name="connsiteY0" fmla="*/ 94799 h 106857"/>
                <a:gd name="connsiteX1" fmla="*/ 4916 w 98540"/>
                <a:gd name="connsiteY1" fmla="*/ 100857 h 106857"/>
                <a:gd name="connsiteX2" fmla="*/ 148 w 98540"/>
                <a:gd name="connsiteY2" fmla="*/ 104391 h 106857"/>
                <a:gd name="connsiteX3" fmla="*/ 2620 w 98540"/>
                <a:gd name="connsiteY3" fmla="*/ 106915 h 106857"/>
                <a:gd name="connsiteX4" fmla="*/ 17808 w 98540"/>
                <a:gd name="connsiteY4" fmla="*/ 106242 h 106857"/>
                <a:gd name="connsiteX5" fmla="*/ 36350 w 98540"/>
                <a:gd name="connsiteY5" fmla="*/ 106915 h 106857"/>
                <a:gd name="connsiteX6" fmla="*/ 39882 w 98540"/>
                <a:gd name="connsiteY6" fmla="*/ 103213 h 106857"/>
                <a:gd name="connsiteX7" fmla="*/ 35291 w 98540"/>
                <a:gd name="connsiteY7" fmla="*/ 100857 h 106857"/>
                <a:gd name="connsiteX8" fmla="*/ 26637 w 98540"/>
                <a:gd name="connsiteY8" fmla="*/ 98838 h 106857"/>
                <a:gd name="connsiteX9" fmla="*/ 28580 w 98540"/>
                <a:gd name="connsiteY9" fmla="*/ 91097 h 106857"/>
                <a:gd name="connsiteX10" fmla="*/ 35114 w 98540"/>
                <a:gd name="connsiteY10" fmla="*/ 66023 h 106857"/>
                <a:gd name="connsiteX11" fmla="*/ 53303 w 98540"/>
                <a:gd name="connsiteY11" fmla="*/ 75952 h 106857"/>
                <a:gd name="connsiteX12" fmla="*/ 98688 w 98540"/>
                <a:gd name="connsiteY12" fmla="*/ 28161 h 106857"/>
                <a:gd name="connsiteX13" fmla="*/ 72199 w 98540"/>
                <a:gd name="connsiteY13" fmla="*/ 58 h 106857"/>
                <a:gd name="connsiteX14" fmla="*/ 47122 w 98540"/>
                <a:gd name="connsiteY14" fmla="*/ 11838 h 106857"/>
                <a:gd name="connsiteX15" fmla="*/ 28933 w 98540"/>
                <a:gd name="connsiteY15" fmla="*/ 58 h 106857"/>
                <a:gd name="connsiteX16" fmla="*/ 14982 w 98540"/>
                <a:gd name="connsiteY16" fmla="*/ 8977 h 106857"/>
                <a:gd name="connsiteX17" fmla="*/ 8625 w 98540"/>
                <a:gd name="connsiteY17" fmla="*/ 25805 h 106857"/>
                <a:gd name="connsiteX18" fmla="*/ 11627 w 98540"/>
                <a:gd name="connsiteY18" fmla="*/ 27992 h 106857"/>
                <a:gd name="connsiteX19" fmla="*/ 15512 w 98540"/>
                <a:gd name="connsiteY19" fmla="*/ 22944 h 106857"/>
                <a:gd name="connsiteX20" fmla="*/ 28403 w 98540"/>
                <a:gd name="connsiteY20" fmla="*/ 4770 h 106857"/>
                <a:gd name="connsiteX21" fmla="*/ 34231 w 98540"/>
                <a:gd name="connsiteY21" fmla="*/ 13016 h 106857"/>
                <a:gd name="connsiteX22" fmla="*/ 33701 w 98540"/>
                <a:gd name="connsiteY22" fmla="*/ 18064 h 106857"/>
                <a:gd name="connsiteX23" fmla="*/ 13569 w 98540"/>
                <a:gd name="connsiteY23" fmla="*/ 94799 h 106857"/>
                <a:gd name="connsiteX24" fmla="*/ 46946 w 98540"/>
                <a:gd name="connsiteY24" fmla="*/ 20252 h 106857"/>
                <a:gd name="connsiteX25" fmla="*/ 71669 w 98540"/>
                <a:gd name="connsiteY25" fmla="*/ 4770 h 106857"/>
                <a:gd name="connsiteX26" fmla="*/ 84561 w 98540"/>
                <a:gd name="connsiteY26" fmla="*/ 21093 h 106857"/>
                <a:gd name="connsiteX27" fmla="*/ 75378 w 98540"/>
                <a:gd name="connsiteY27" fmla="*/ 54917 h 106857"/>
                <a:gd name="connsiteX28" fmla="*/ 53303 w 98540"/>
                <a:gd name="connsiteY28" fmla="*/ 71240 h 106857"/>
                <a:gd name="connsiteX29" fmla="*/ 37586 w 98540"/>
                <a:gd name="connsiteY29" fmla="*/ 56600 h 106857"/>
                <a:gd name="connsiteX30" fmla="*/ 38116 w 98540"/>
                <a:gd name="connsiteY30" fmla="*/ 54076 h 106857"/>
                <a:gd name="connsiteX31" fmla="*/ 46946 w 98540"/>
                <a:gd name="connsiteY31" fmla="*/ 20252 h 10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8540" h="106857">
                  <a:moveTo>
                    <a:pt x="13569" y="94799"/>
                  </a:moveTo>
                  <a:cubicBezTo>
                    <a:pt x="12333" y="99511"/>
                    <a:pt x="11980" y="100857"/>
                    <a:pt x="4916" y="100857"/>
                  </a:cubicBezTo>
                  <a:cubicBezTo>
                    <a:pt x="2620" y="100857"/>
                    <a:pt x="148" y="100857"/>
                    <a:pt x="148" y="104391"/>
                  </a:cubicBezTo>
                  <a:cubicBezTo>
                    <a:pt x="148" y="106242"/>
                    <a:pt x="1737" y="106915"/>
                    <a:pt x="2620" y="106915"/>
                  </a:cubicBezTo>
                  <a:cubicBezTo>
                    <a:pt x="7212" y="106915"/>
                    <a:pt x="13039" y="106242"/>
                    <a:pt x="17808" y="106242"/>
                  </a:cubicBezTo>
                  <a:cubicBezTo>
                    <a:pt x="23812" y="106242"/>
                    <a:pt x="30522" y="106915"/>
                    <a:pt x="36350" y="106915"/>
                  </a:cubicBezTo>
                  <a:cubicBezTo>
                    <a:pt x="37939" y="106915"/>
                    <a:pt x="39882" y="106410"/>
                    <a:pt x="39882" y="103213"/>
                  </a:cubicBezTo>
                  <a:cubicBezTo>
                    <a:pt x="39882" y="100857"/>
                    <a:pt x="37410" y="100857"/>
                    <a:pt x="35291" y="100857"/>
                  </a:cubicBezTo>
                  <a:cubicBezTo>
                    <a:pt x="31405" y="100857"/>
                    <a:pt x="26637" y="100857"/>
                    <a:pt x="26637" y="98838"/>
                  </a:cubicBezTo>
                  <a:cubicBezTo>
                    <a:pt x="26637" y="97996"/>
                    <a:pt x="27873" y="93621"/>
                    <a:pt x="28580" y="91097"/>
                  </a:cubicBezTo>
                  <a:cubicBezTo>
                    <a:pt x="30699" y="82178"/>
                    <a:pt x="33171" y="73091"/>
                    <a:pt x="35114" y="66023"/>
                  </a:cubicBezTo>
                  <a:cubicBezTo>
                    <a:pt x="37233" y="69389"/>
                    <a:pt x="42708" y="75952"/>
                    <a:pt x="53303" y="75952"/>
                  </a:cubicBezTo>
                  <a:cubicBezTo>
                    <a:pt x="74848" y="75952"/>
                    <a:pt x="98688" y="53234"/>
                    <a:pt x="98688" y="28161"/>
                  </a:cubicBezTo>
                  <a:cubicBezTo>
                    <a:pt x="98688" y="8472"/>
                    <a:pt x="84384" y="58"/>
                    <a:pt x="72199" y="58"/>
                  </a:cubicBezTo>
                  <a:cubicBezTo>
                    <a:pt x="61250" y="58"/>
                    <a:pt x="51891" y="7126"/>
                    <a:pt x="47122" y="11838"/>
                  </a:cubicBezTo>
                  <a:cubicBezTo>
                    <a:pt x="44120" y="2246"/>
                    <a:pt x="34231" y="58"/>
                    <a:pt x="28933" y="58"/>
                  </a:cubicBezTo>
                  <a:cubicBezTo>
                    <a:pt x="22046" y="58"/>
                    <a:pt x="17808" y="4433"/>
                    <a:pt x="14982" y="8977"/>
                  </a:cubicBezTo>
                  <a:cubicBezTo>
                    <a:pt x="11450" y="14698"/>
                    <a:pt x="8625" y="24795"/>
                    <a:pt x="8625" y="25805"/>
                  </a:cubicBezTo>
                  <a:cubicBezTo>
                    <a:pt x="8625" y="27992"/>
                    <a:pt x="11097" y="27992"/>
                    <a:pt x="11627" y="27992"/>
                  </a:cubicBezTo>
                  <a:cubicBezTo>
                    <a:pt x="14099" y="27992"/>
                    <a:pt x="14276" y="27487"/>
                    <a:pt x="15512" y="22944"/>
                  </a:cubicBezTo>
                  <a:cubicBezTo>
                    <a:pt x="18161" y="13184"/>
                    <a:pt x="21516" y="4770"/>
                    <a:pt x="28403" y="4770"/>
                  </a:cubicBezTo>
                  <a:cubicBezTo>
                    <a:pt x="32995" y="4770"/>
                    <a:pt x="34231" y="8472"/>
                    <a:pt x="34231" y="13016"/>
                  </a:cubicBezTo>
                  <a:cubicBezTo>
                    <a:pt x="34231" y="14867"/>
                    <a:pt x="33878" y="17054"/>
                    <a:pt x="33701" y="18064"/>
                  </a:cubicBezTo>
                  <a:lnTo>
                    <a:pt x="13569" y="94799"/>
                  </a:lnTo>
                  <a:close/>
                  <a:moveTo>
                    <a:pt x="46946" y="20252"/>
                  </a:moveTo>
                  <a:cubicBezTo>
                    <a:pt x="57188" y="7294"/>
                    <a:pt x="66018" y="4770"/>
                    <a:pt x="71669" y="4770"/>
                  </a:cubicBezTo>
                  <a:cubicBezTo>
                    <a:pt x="78556" y="4770"/>
                    <a:pt x="84561" y="9650"/>
                    <a:pt x="84561" y="21093"/>
                  </a:cubicBezTo>
                  <a:cubicBezTo>
                    <a:pt x="84561" y="27992"/>
                    <a:pt x="80676" y="45157"/>
                    <a:pt x="75378" y="54917"/>
                  </a:cubicBezTo>
                  <a:cubicBezTo>
                    <a:pt x="70963" y="63163"/>
                    <a:pt x="62310" y="71240"/>
                    <a:pt x="53303" y="71240"/>
                  </a:cubicBezTo>
                  <a:cubicBezTo>
                    <a:pt x="40765" y="71240"/>
                    <a:pt x="37586" y="58283"/>
                    <a:pt x="37586" y="56600"/>
                  </a:cubicBezTo>
                  <a:cubicBezTo>
                    <a:pt x="37586" y="55927"/>
                    <a:pt x="37939" y="54749"/>
                    <a:pt x="38116" y="54076"/>
                  </a:cubicBezTo>
                  <a:lnTo>
                    <a:pt x="46946" y="20252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96C4359-B01C-301A-5C32-C4923F8375D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154540" y="6323474"/>
              <a:ext cx="44401" cy="81495"/>
            </a:xfrm>
            <a:custGeom>
              <a:avLst/>
              <a:gdLst>
                <a:gd name="connsiteX0" fmla="*/ 38625 w 44401"/>
                <a:gd name="connsiteY0" fmla="*/ 5228 h 81495"/>
                <a:gd name="connsiteX1" fmla="*/ 33075 w 44401"/>
                <a:gd name="connsiteY1" fmla="*/ 59 h 81495"/>
                <a:gd name="connsiteX2" fmla="*/ 25380 w 44401"/>
                <a:gd name="connsiteY2" fmla="*/ 7271 h 81495"/>
                <a:gd name="connsiteX3" fmla="*/ 30804 w 44401"/>
                <a:gd name="connsiteY3" fmla="*/ 12440 h 81495"/>
                <a:gd name="connsiteX4" fmla="*/ 38625 w 44401"/>
                <a:gd name="connsiteY4" fmla="*/ 5228 h 81495"/>
                <a:gd name="connsiteX5" fmla="*/ 44553 w 44401"/>
                <a:gd name="connsiteY5" fmla="*/ 62923 h 81495"/>
                <a:gd name="connsiteX6" fmla="*/ 41904 w 44401"/>
                <a:gd name="connsiteY6" fmla="*/ 61240 h 81495"/>
                <a:gd name="connsiteX7" fmla="*/ 38877 w 44401"/>
                <a:gd name="connsiteY7" fmla="*/ 64005 h 81495"/>
                <a:gd name="connsiteX8" fmla="*/ 24749 w 44401"/>
                <a:gd name="connsiteY8" fmla="*/ 77467 h 81495"/>
                <a:gd name="connsiteX9" fmla="*/ 20965 w 44401"/>
                <a:gd name="connsiteY9" fmla="*/ 72900 h 81495"/>
                <a:gd name="connsiteX10" fmla="*/ 22605 w 44401"/>
                <a:gd name="connsiteY10" fmla="*/ 66770 h 81495"/>
                <a:gd name="connsiteX11" fmla="*/ 25254 w 44401"/>
                <a:gd name="connsiteY11" fmla="*/ 60279 h 81495"/>
                <a:gd name="connsiteX12" fmla="*/ 32444 w 44401"/>
                <a:gd name="connsiteY12" fmla="*/ 43691 h 81495"/>
                <a:gd name="connsiteX13" fmla="*/ 34210 w 44401"/>
                <a:gd name="connsiteY13" fmla="*/ 37681 h 81495"/>
                <a:gd name="connsiteX14" fmla="*/ 20461 w 44401"/>
                <a:gd name="connsiteY14" fmla="*/ 27104 h 81495"/>
                <a:gd name="connsiteX15" fmla="*/ 152 w 44401"/>
                <a:gd name="connsiteY15" fmla="*/ 45735 h 81495"/>
                <a:gd name="connsiteX16" fmla="*/ 2801 w 44401"/>
                <a:gd name="connsiteY16" fmla="*/ 47418 h 81495"/>
                <a:gd name="connsiteX17" fmla="*/ 5702 w 44401"/>
                <a:gd name="connsiteY17" fmla="*/ 45014 h 81495"/>
                <a:gd name="connsiteX18" fmla="*/ 19956 w 44401"/>
                <a:gd name="connsiteY18" fmla="*/ 31191 h 81495"/>
                <a:gd name="connsiteX19" fmla="*/ 23740 w 44401"/>
                <a:gd name="connsiteY19" fmla="*/ 35758 h 81495"/>
                <a:gd name="connsiteX20" fmla="*/ 22983 w 44401"/>
                <a:gd name="connsiteY20" fmla="*/ 40085 h 81495"/>
                <a:gd name="connsiteX21" fmla="*/ 14658 w 44401"/>
                <a:gd name="connsiteY21" fmla="*/ 59197 h 81495"/>
                <a:gd name="connsiteX22" fmla="*/ 11883 w 44401"/>
                <a:gd name="connsiteY22" fmla="*/ 65568 h 81495"/>
                <a:gd name="connsiteX23" fmla="*/ 10496 w 44401"/>
                <a:gd name="connsiteY23" fmla="*/ 70977 h 81495"/>
                <a:gd name="connsiteX24" fmla="*/ 24245 w 44401"/>
                <a:gd name="connsiteY24" fmla="*/ 81554 h 81495"/>
                <a:gd name="connsiteX25" fmla="*/ 44553 w 44401"/>
                <a:gd name="connsiteY25" fmla="*/ 62923 h 8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401" h="81495">
                  <a:moveTo>
                    <a:pt x="38625" y="5228"/>
                  </a:moveTo>
                  <a:cubicBezTo>
                    <a:pt x="38625" y="2343"/>
                    <a:pt x="36354" y="59"/>
                    <a:pt x="33075" y="59"/>
                  </a:cubicBezTo>
                  <a:cubicBezTo>
                    <a:pt x="29543" y="59"/>
                    <a:pt x="25380" y="3304"/>
                    <a:pt x="25380" y="7271"/>
                  </a:cubicBezTo>
                  <a:cubicBezTo>
                    <a:pt x="25380" y="10637"/>
                    <a:pt x="28155" y="12440"/>
                    <a:pt x="30804" y="12440"/>
                  </a:cubicBezTo>
                  <a:cubicBezTo>
                    <a:pt x="34967" y="12440"/>
                    <a:pt x="38625" y="8834"/>
                    <a:pt x="38625" y="5228"/>
                  </a:cubicBezTo>
                  <a:close/>
                  <a:moveTo>
                    <a:pt x="44553" y="62923"/>
                  </a:moveTo>
                  <a:cubicBezTo>
                    <a:pt x="44553" y="61240"/>
                    <a:pt x="42409" y="61240"/>
                    <a:pt x="41904" y="61240"/>
                  </a:cubicBezTo>
                  <a:cubicBezTo>
                    <a:pt x="39760" y="61240"/>
                    <a:pt x="39634" y="61721"/>
                    <a:pt x="38877" y="64005"/>
                  </a:cubicBezTo>
                  <a:cubicBezTo>
                    <a:pt x="36733" y="70616"/>
                    <a:pt x="31056" y="77467"/>
                    <a:pt x="24749" y="77467"/>
                  </a:cubicBezTo>
                  <a:cubicBezTo>
                    <a:pt x="21848" y="77467"/>
                    <a:pt x="20965" y="75544"/>
                    <a:pt x="20965" y="72900"/>
                  </a:cubicBezTo>
                  <a:cubicBezTo>
                    <a:pt x="20965" y="70376"/>
                    <a:pt x="21596" y="69053"/>
                    <a:pt x="22605" y="66770"/>
                  </a:cubicBezTo>
                  <a:cubicBezTo>
                    <a:pt x="23614" y="64366"/>
                    <a:pt x="24623" y="61962"/>
                    <a:pt x="25254" y="60279"/>
                  </a:cubicBezTo>
                  <a:cubicBezTo>
                    <a:pt x="25758" y="59197"/>
                    <a:pt x="30678" y="48019"/>
                    <a:pt x="32444" y="43691"/>
                  </a:cubicBezTo>
                  <a:cubicBezTo>
                    <a:pt x="33453" y="41287"/>
                    <a:pt x="34210" y="39725"/>
                    <a:pt x="34210" y="37681"/>
                  </a:cubicBezTo>
                  <a:cubicBezTo>
                    <a:pt x="34210" y="31912"/>
                    <a:pt x="28407" y="27104"/>
                    <a:pt x="20461" y="27104"/>
                  </a:cubicBezTo>
                  <a:cubicBezTo>
                    <a:pt x="7216" y="27104"/>
                    <a:pt x="152" y="42489"/>
                    <a:pt x="152" y="45735"/>
                  </a:cubicBezTo>
                  <a:cubicBezTo>
                    <a:pt x="152" y="47418"/>
                    <a:pt x="2170" y="47418"/>
                    <a:pt x="2801" y="47418"/>
                  </a:cubicBezTo>
                  <a:cubicBezTo>
                    <a:pt x="4945" y="47418"/>
                    <a:pt x="5072" y="46817"/>
                    <a:pt x="5702" y="45014"/>
                  </a:cubicBezTo>
                  <a:cubicBezTo>
                    <a:pt x="8477" y="36479"/>
                    <a:pt x="14532" y="31191"/>
                    <a:pt x="19956" y="31191"/>
                  </a:cubicBezTo>
                  <a:cubicBezTo>
                    <a:pt x="22353" y="31191"/>
                    <a:pt x="23740" y="32513"/>
                    <a:pt x="23740" y="35758"/>
                  </a:cubicBezTo>
                  <a:cubicBezTo>
                    <a:pt x="23740" y="36239"/>
                    <a:pt x="23740" y="37802"/>
                    <a:pt x="22983" y="40085"/>
                  </a:cubicBezTo>
                  <a:cubicBezTo>
                    <a:pt x="22100" y="42249"/>
                    <a:pt x="16424" y="55110"/>
                    <a:pt x="14658" y="59197"/>
                  </a:cubicBezTo>
                  <a:cubicBezTo>
                    <a:pt x="13775" y="61240"/>
                    <a:pt x="13775" y="61481"/>
                    <a:pt x="11883" y="65568"/>
                  </a:cubicBezTo>
                  <a:cubicBezTo>
                    <a:pt x="11252" y="67250"/>
                    <a:pt x="10496" y="68933"/>
                    <a:pt x="10496" y="70977"/>
                  </a:cubicBezTo>
                  <a:cubicBezTo>
                    <a:pt x="10496" y="77227"/>
                    <a:pt x="16676" y="81554"/>
                    <a:pt x="24245" y="81554"/>
                  </a:cubicBezTo>
                  <a:cubicBezTo>
                    <a:pt x="37489" y="81554"/>
                    <a:pt x="44553" y="65928"/>
                    <a:pt x="44553" y="62923"/>
                  </a:cubicBez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FC2B2E9-79EF-7F97-D007-0C578625C25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35518" y="6253398"/>
              <a:ext cx="45738" cy="168110"/>
            </a:xfrm>
            <a:custGeom>
              <a:avLst/>
              <a:gdLst>
                <a:gd name="connsiteX0" fmla="*/ 3511 w 45738"/>
                <a:gd name="connsiteY0" fmla="*/ 58 h 168110"/>
                <a:gd name="connsiteX1" fmla="*/ 155 w 45738"/>
                <a:gd name="connsiteY1" fmla="*/ 2077 h 168110"/>
                <a:gd name="connsiteX2" fmla="*/ 1745 w 45738"/>
                <a:gd name="connsiteY2" fmla="*/ 4602 h 168110"/>
                <a:gd name="connsiteX3" fmla="*/ 33885 w 45738"/>
                <a:gd name="connsiteY3" fmla="*/ 84029 h 168110"/>
                <a:gd name="connsiteX4" fmla="*/ 3334 w 45738"/>
                <a:gd name="connsiteY4" fmla="*/ 162279 h 168110"/>
                <a:gd name="connsiteX5" fmla="*/ 155 w 45738"/>
                <a:gd name="connsiteY5" fmla="*/ 166149 h 168110"/>
                <a:gd name="connsiteX6" fmla="*/ 2451 w 45738"/>
                <a:gd name="connsiteY6" fmla="*/ 168169 h 168110"/>
                <a:gd name="connsiteX7" fmla="*/ 33002 w 45738"/>
                <a:gd name="connsiteY7" fmla="*/ 136027 h 168110"/>
                <a:gd name="connsiteX8" fmla="*/ 45894 w 45738"/>
                <a:gd name="connsiteY8" fmla="*/ 84198 h 168110"/>
                <a:gd name="connsiteX9" fmla="*/ 3511 w 45738"/>
                <a:gd name="connsiteY9" fmla="*/ 58 h 1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38" h="168110">
                  <a:moveTo>
                    <a:pt x="3511" y="58"/>
                  </a:moveTo>
                  <a:cubicBezTo>
                    <a:pt x="2274" y="58"/>
                    <a:pt x="155" y="58"/>
                    <a:pt x="155" y="2077"/>
                  </a:cubicBezTo>
                  <a:cubicBezTo>
                    <a:pt x="155" y="2919"/>
                    <a:pt x="685" y="3424"/>
                    <a:pt x="1745" y="4602"/>
                  </a:cubicBezTo>
                  <a:cubicBezTo>
                    <a:pt x="16932" y="17896"/>
                    <a:pt x="33885" y="40613"/>
                    <a:pt x="33885" y="84029"/>
                  </a:cubicBezTo>
                  <a:cubicBezTo>
                    <a:pt x="33885" y="119200"/>
                    <a:pt x="22406" y="145788"/>
                    <a:pt x="3334" y="162279"/>
                  </a:cubicBezTo>
                  <a:cubicBezTo>
                    <a:pt x="332" y="165140"/>
                    <a:pt x="155" y="165308"/>
                    <a:pt x="155" y="166149"/>
                  </a:cubicBezTo>
                  <a:cubicBezTo>
                    <a:pt x="155" y="166991"/>
                    <a:pt x="685" y="168169"/>
                    <a:pt x="2451" y="168169"/>
                  </a:cubicBezTo>
                  <a:cubicBezTo>
                    <a:pt x="4570" y="168169"/>
                    <a:pt x="21347" y="157062"/>
                    <a:pt x="33002" y="136027"/>
                  </a:cubicBezTo>
                  <a:cubicBezTo>
                    <a:pt x="40772" y="122060"/>
                    <a:pt x="45894" y="103886"/>
                    <a:pt x="45894" y="84198"/>
                  </a:cubicBezTo>
                  <a:cubicBezTo>
                    <a:pt x="45894" y="60470"/>
                    <a:pt x="38476" y="23617"/>
                    <a:pt x="3511" y="58"/>
                  </a:cubicBez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610E98-DF7E-011C-A4F9-134DFBADDC5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953436" y="6459920"/>
              <a:ext cx="77525" cy="145897"/>
            </a:xfrm>
            <a:custGeom>
              <a:avLst/>
              <a:gdLst>
                <a:gd name="connsiteX0" fmla="*/ 77670 w 77525"/>
                <a:gd name="connsiteY0" fmla="*/ 6461 h 145897"/>
                <a:gd name="connsiteX1" fmla="*/ 70606 w 77525"/>
                <a:gd name="connsiteY1" fmla="*/ 66 h 145897"/>
                <a:gd name="connsiteX2" fmla="*/ 60717 w 77525"/>
                <a:gd name="connsiteY2" fmla="*/ 9321 h 145897"/>
                <a:gd name="connsiteX3" fmla="*/ 67781 w 77525"/>
                <a:gd name="connsiteY3" fmla="*/ 15716 h 145897"/>
                <a:gd name="connsiteX4" fmla="*/ 77670 w 77525"/>
                <a:gd name="connsiteY4" fmla="*/ 6461 h 145897"/>
                <a:gd name="connsiteX5" fmla="*/ 40232 w 77525"/>
                <a:gd name="connsiteY5" fmla="*/ 119881 h 145897"/>
                <a:gd name="connsiteX6" fmla="*/ 17451 w 77525"/>
                <a:gd name="connsiteY6" fmla="*/ 141252 h 145897"/>
                <a:gd name="connsiteX7" fmla="*/ 11094 w 77525"/>
                <a:gd name="connsiteY7" fmla="*/ 140242 h 145897"/>
                <a:gd name="connsiteX8" fmla="*/ 17098 w 77525"/>
                <a:gd name="connsiteY8" fmla="*/ 131660 h 145897"/>
                <a:gd name="connsiteX9" fmla="*/ 10211 w 77525"/>
                <a:gd name="connsiteY9" fmla="*/ 125434 h 145897"/>
                <a:gd name="connsiteX10" fmla="*/ 145 w 77525"/>
                <a:gd name="connsiteY10" fmla="*/ 135362 h 145897"/>
                <a:gd name="connsiteX11" fmla="*/ 17628 w 77525"/>
                <a:gd name="connsiteY11" fmla="*/ 145964 h 145897"/>
                <a:gd name="connsiteX12" fmla="*/ 54359 w 77525"/>
                <a:gd name="connsiteY12" fmla="*/ 119376 h 145897"/>
                <a:gd name="connsiteX13" fmla="*/ 70253 w 77525"/>
                <a:gd name="connsiteY13" fmla="*/ 59132 h 145897"/>
                <a:gd name="connsiteX14" fmla="*/ 71136 w 77525"/>
                <a:gd name="connsiteY14" fmla="*/ 53242 h 145897"/>
                <a:gd name="connsiteX15" fmla="*/ 52240 w 77525"/>
                <a:gd name="connsiteY15" fmla="*/ 37424 h 145897"/>
                <a:gd name="connsiteX16" fmla="*/ 21336 w 77525"/>
                <a:gd name="connsiteY16" fmla="*/ 63171 h 145897"/>
                <a:gd name="connsiteX17" fmla="*/ 24338 w 77525"/>
                <a:gd name="connsiteY17" fmla="*/ 65358 h 145897"/>
                <a:gd name="connsiteX18" fmla="*/ 27870 w 77525"/>
                <a:gd name="connsiteY18" fmla="*/ 62329 h 145897"/>
                <a:gd name="connsiteX19" fmla="*/ 51711 w 77525"/>
                <a:gd name="connsiteY19" fmla="*/ 42136 h 145897"/>
                <a:gd name="connsiteX20" fmla="*/ 57715 w 77525"/>
                <a:gd name="connsiteY20" fmla="*/ 50381 h 145897"/>
                <a:gd name="connsiteX21" fmla="*/ 57185 w 77525"/>
                <a:gd name="connsiteY21" fmla="*/ 55430 h 145897"/>
                <a:gd name="connsiteX22" fmla="*/ 40232 w 77525"/>
                <a:gd name="connsiteY22" fmla="*/ 119881 h 14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525" h="145897">
                  <a:moveTo>
                    <a:pt x="77670" y="6461"/>
                  </a:moveTo>
                  <a:cubicBezTo>
                    <a:pt x="77670" y="3600"/>
                    <a:pt x="75374" y="66"/>
                    <a:pt x="70606" y="66"/>
                  </a:cubicBezTo>
                  <a:cubicBezTo>
                    <a:pt x="65485" y="66"/>
                    <a:pt x="60717" y="4778"/>
                    <a:pt x="60717" y="9321"/>
                  </a:cubicBezTo>
                  <a:cubicBezTo>
                    <a:pt x="60717" y="12014"/>
                    <a:pt x="62836" y="15716"/>
                    <a:pt x="67781" y="15716"/>
                  </a:cubicBezTo>
                  <a:cubicBezTo>
                    <a:pt x="72549" y="15716"/>
                    <a:pt x="77670" y="11341"/>
                    <a:pt x="77670" y="6461"/>
                  </a:cubicBezTo>
                  <a:close/>
                  <a:moveTo>
                    <a:pt x="40232" y="119881"/>
                  </a:moveTo>
                  <a:cubicBezTo>
                    <a:pt x="37230" y="131492"/>
                    <a:pt x="27870" y="141252"/>
                    <a:pt x="17451" y="141252"/>
                  </a:cubicBezTo>
                  <a:cubicBezTo>
                    <a:pt x="15155" y="141252"/>
                    <a:pt x="13036" y="140915"/>
                    <a:pt x="11094" y="140242"/>
                  </a:cubicBezTo>
                  <a:cubicBezTo>
                    <a:pt x="15685" y="138223"/>
                    <a:pt x="17098" y="134184"/>
                    <a:pt x="17098" y="131660"/>
                  </a:cubicBezTo>
                  <a:cubicBezTo>
                    <a:pt x="17098" y="127621"/>
                    <a:pt x="13742" y="125434"/>
                    <a:pt x="10211" y="125434"/>
                  </a:cubicBezTo>
                  <a:cubicBezTo>
                    <a:pt x="4736" y="125434"/>
                    <a:pt x="145" y="129977"/>
                    <a:pt x="145" y="135362"/>
                  </a:cubicBezTo>
                  <a:cubicBezTo>
                    <a:pt x="145" y="141757"/>
                    <a:pt x="7032" y="145964"/>
                    <a:pt x="17628" y="145964"/>
                  </a:cubicBezTo>
                  <a:cubicBezTo>
                    <a:pt x="28223" y="145964"/>
                    <a:pt x="48885" y="139906"/>
                    <a:pt x="54359" y="119376"/>
                  </a:cubicBezTo>
                  <a:lnTo>
                    <a:pt x="70253" y="59132"/>
                  </a:lnTo>
                  <a:cubicBezTo>
                    <a:pt x="70783" y="57281"/>
                    <a:pt x="71136" y="55766"/>
                    <a:pt x="71136" y="53242"/>
                  </a:cubicBezTo>
                  <a:cubicBezTo>
                    <a:pt x="71136" y="43987"/>
                    <a:pt x="62836" y="37424"/>
                    <a:pt x="52240" y="37424"/>
                  </a:cubicBezTo>
                  <a:cubicBezTo>
                    <a:pt x="32638" y="37424"/>
                    <a:pt x="21336" y="60815"/>
                    <a:pt x="21336" y="63171"/>
                  </a:cubicBezTo>
                  <a:cubicBezTo>
                    <a:pt x="21336" y="65358"/>
                    <a:pt x="23808" y="65358"/>
                    <a:pt x="24338" y="65358"/>
                  </a:cubicBezTo>
                  <a:cubicBezTo>
                    <a:pt x="26457" y="65358"/>
                    <a:pt x="26634" y="64853"/>
                    <a:pt x="27870" y="62329"/>
                  </a:cubicBezTo>
                  <a:cubicBezTo>
                    <a:pt x="32285" y="52569"/>
                    <a:pt x="41468" y="42136"/>
                    <a:pt x="51711" y="42136"/>
                  </a:cubicBezTo>
                  <a:cubicBezTo>
                    <a:pt x="56125" y="42136"/>
                    <a:pt x="57715" y="44996"/>
                    <a:pt x="57715" y="50381"/>
                  </a:cubicBezTo>
                  <a:cubicBezTo>
                    <a:pt x="57715" y="52232"/>
                    <a:pt x="57362" y="54588"/>
                    <a:pt x="57185" y="55430"/>
                  </a:cubicBezTo>
                  <a:lnTo>
                    <a:pt x="40232" y="119881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A001AE5-F808-6C66-32B9-8D0355082E3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489804" y="4540340"/>
            <a:ext cx="1927585" cy="578933"/>
            <a:chOff x="6885448" y="6211893"/>
            <a:chExt cx="1927585" cy="578933"/>
          </a:xfrm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734C1DF-BD79-D3F1-F802-8D9574F8367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885448" y="6279460"/>
              <a:ext cx="153848" cy="172833"/>
            </a:xfrm>
            <a:custGeom>
              <a:avLst/>
              <a:gdLst>
                <a:gd name="connsiteX0" fmla="*/ 85525 w 153848"/>
                <a:gd name="connsiteY0" fmla="*/ 19813 h 172833"/>
                <a:gd name="connsiteX1" fmla="*/ 112525 w 153848"/>
                <a:gd name="connsiteY1" fmla="*/ 7919 h 172833"/>
                <a:gd name="connsiteX2" fmla="*/ 122204 w 153848"/>
                <a:gd name="connsiteY2" fmla="*/ 3111 h 172833"/>
                <a:gd name="connsiteX3" fmla="*/ 118129 w 153848"/>
                <a:gd name="connsiteY3" fmla="*/ 75 h 172833"/>
                <a:gd name="connsiteX4" fmla="*/ 80431 w 153848"/>
                <a:gd name="connsiteY4" fmla="*/ 834 h 172833"/>
                <a:gd name="connsiteX5" fmla="*/ 46554 w 153848"/>
                <a:gd name="connsiteY5" fmla="*/ 75 h 172833"/>
                <a:gd name="connsiteX6" fmla="*/ 41714 w 153848"/>
                <a:gd name="connsiteY6" fmla="*/ 5136 h 172833"/>
                <a:gd name="connsiteX7" fmla="*/ 48846 w 153848"/>
                <a:gd name="connsiteY7" fmla="*/ 7919 h 172833"/>
                <a:gd name="connsiteX8" fmla="*/ 58525 w 153848"/>
                <a:gd name="connsiteY8" fmla="*/ 8425 h 172833"/>
                <a:gd name="connsiteX9" fmla="*/ 65403 w 153848"/>
                <a:gd name="connsiteY9" fmla="*/ 12474 h 172833"/>
                <a:gd name="connsiteX10" fmla="*/ 64384 w 153848"/>
                <a:gd name="connsiteY10" fmla="*/ 17282 h 172833"/>
                <a:gd name="connsiteX11" fmla="*/ 30252 w 153848"/>
                <a:gd name="connsiteY11" fmla="*/ 153171 h 172833"/>
                <a:gd name="connsiteX12" fmla="*/ 7073 w 153848"/>
                <a:gd name="connsiteY12" fmla="*/ 165064 h 172833"/>
                <a:gd name="connsiteX13" fmla="*/ 195 w 153848"/>
                <a:gd name="connsiteY13" fmla="*/ 170125 h 172833"/>
                <a:gd name="connsiteX14" fmla="*/ 7073 w 153848"/>
                <a:gd name="connsiteY14" fmla="*/ 172909 h 172833"/>
                <a:gd name="connsiteX15" fmla="*/ 125006 w 153848"/>
                <a:gd name="connsiteY15" fmla="*/ 172909 h 172833"/>
                <a:gd name="connsiteX16" fmla="*/ 132902 w 153848"/>
                <a:gd name="connsiteY16" fmla="*/ 168607 h 172833"/>
                <a:gd name="connsiteX17" fmla="*/ 153025 w 153848"/>
                <a:gd name="connsiteY17" fmla="*/ 113948 h 172833"/>
                <a:gd name="connsiteX18" fmla="*/ 154044 w 153848"/>
                <a:gd name="connsiteY18" fmla="*/ 110405 h 172833"/>
                <a:gd name="connsiteX19" fmla="*/ 150987 w 153848"/>
                <a:gd name="connsiteY19" fmla="*/ 107621 h 172833"/>
                <a:gd name="connsiteX20" fmla="*/ 146657 w 153848"/>
                <a:gd name="connsiteY20" fmla="*/ 112935 h 172833"/>
                <a:gd name="connsiteX21" fmla="*/ 82723 w 153848"/>
                <a:gd name="connsiteY21" fmla="*/ 165064 h 172833"/>
                <a:gd name="connsiteX22" fmla="*/ 58780 w 153848"/>
                <a:gd name="connsiteY22" fmla="*/ 165064 h 172833"/>
                <a:gd name="connsiteX23" fmla="*/ 53176 w 153848"/>
                <a:gd name="connsiteY23" fmla="*/ 164811 h 172833"/>
                <a:gd name="connsiteX24" fmla="*/ 49865 w 153848"/>
                <a:gd name="connsiteY24" fmla="*/ 162280 h 172833"/>
                <a:gd name="connsiteX25" fmla="*/ 51138 w 153848"/>
                <a:gd name="connsiteY25" fmla="*/ 156460 h 172833"/>
                <a:gd name="connsiteX26" fmla="*/ 85525 w 153848"/>
                <a:gd name="connsiteY26" fmla="*/ 19813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848" h="172833">
                  <a:moveTo>
                    <a:pt x="85525" y="19813"/>
                  </a:moveTo>
                  <a:cubicBezTo>
                    <a:pt x="87818" y="10703"/>
                    <a:pt x="88582" y="7919"/>
                    <a:pt x="112525" y="7919"/>
                  </a:cubicBezTo>
                  <a:cubicBezTo>
                    <a:pt x="120166" y="7919"/>
                    <a:pt x="122204" y="7919"/>
                    <a:pt x="122204" y="3111"/>
                  </a:cubicBezTo>
                  <a:cubicBezTo>
                    <a:pt x="122204" y="75"/>
                    <a:pt x="119402" y="75"/>
                    <a:pt x="118129" y="75"/>
                  </a:cubicBezTo>
                  <a:cubicBezTo>
                    <a:pt x="109723" y="75"/>
                    <a:pt x="88836" y="834"/>
                    <a:pt x="80431" y="834"/>
                  </a:cubicBezTo>
                  <a:cubicBezTo>
                    <a:pt x="72789" y="834"/>
                    <a:pt x="54195" y="75"/>
                    <a:pt x="46554" y="75"/>
                  </a:cubicBezTo>
                  <a:cubicBezTo>
                    <a:pt x="44771" y="75"/>
                    <a:pt x="41714" y="75"/>
                    <a:pt x="41714" y="5136"/>
                  </a:cubicBezTo>
                  <a:cubicBezTo>
                    <a:pt x="41714" y="7919"/>
                    <a:pt x="44006" y="7919"/>
                    <a:pt x="48846" y="7919"/>
                  </a:cubicBezTo>
                  <a:cubicBezTo>
                    <a:pt x="49355" y="7919"/>
                    <a:pt x="54195" y="7919"/>
                    <a:pt x="58525" y="8425"/>
                  </a:cubicBezTo>
                  <a:cubicBezTo>
                    <a:pt x="63110" y="8931"/>
                    <a:pt x="65403" y="9185"/>
                    <a:pt x="65403" y="12474"/>
                  </a:cubicBezTo>
                  <a:cubicBezTo>
                    <a:pt x="65403" y="13486"/>
                    <a:pt x="65148" y="14246"/>
                    <a:pt x="64384" y="17282"/>
                  </a:cubicBezTo>
                  <a:lnTo>
                    <a:pt x="30252" y="153171"/>
                  </a:lnTo>
                  <a:cubicBezTo>
                    <a:pt x="27705" y="163040"/>
                    <a:pt x="27195" y="165064"/>
                    <a:pt x="7073" y="165064"/>
                  </a:cubicBezTo>
                  <a:cubicBezTo>
                    <a:pt x="2742" y="165064"/>
                    <a:pt x="195" y="165064"/>
                    <a:pt x="195" y="170125"/>
                  </a:cubicBezTo>
                  <a:cubicBezTo>
                    <a:pt x="195" y="172909"/>
                    <a:pt x="2488" y="172909"/>
                    <a:pt x="7073" y="172909"/>
                  </a:cubicBezTo>
                  <a:lnTo>
                    <a:pt x="125006" y="172909"/>
                  </a:lnTo>
                  <a:cubicBezTo>
                    <a:pt x="131119" y="172909"/>
                    <a:pt x="131374" y="172909"/>
                    <a:pt x="132902" y="168607"/>
                  </a:cubicBezTo>
                  <a:lnTo>
                    <a:pt x="153025" y="113948"/>
                  </a:lnTo>
                  <a:cubicBezTo>
                    <a:pt x="154044" y="111164"/>
                    <a:pt x="154044" y="110658"/>
                    <a:pt x="154044" y="110405"/>
                  </a:cubicBezTo>
                  <a:cubicBezTo>
                    <a:pt x="154044" y="109393"/>
                    <a:pt x="153280" y="107621"/>
                    <a:pt x="150987" y="107621"/>
                  </a:cubicBezTo>
                  <a:cubicBezTo>
                    <a:pt x="148695" y="107621"/>
                    <a:pt x="148440" y="108887"/>
                    <a:pt x="146657" y="112935"/>
                  </a:cubicBezTo>
                  <a:cubicBezTo>
                    <a:pt x="137997" y="136216"/>
                    <a:pt x="126789" y="165064"/>
                    <a:pt x="82723" y="165064"/>
                  </a:cubicBezTo>
                  <a:lnTo>
                    <a:pt x="58780" y="165064"/>
                  </a:lnTo>
                  <a:cubicBezTo>
                    <a:pt x="55214" y="165064"/>
                    <a:pt x="54704" y="165064"/>
                    <a:pt x="53176" y="164811"/>
                  </a:cubicBezTo>
                  <a:cubicBezTo>
                    <a:pt x="50629" y="164558"/>
                    <a:pt x="49865" y="164305"/>
                    <a:pt x="49865" y="162280"/>
                  </a:cubicBezTo>
                  <a:cubicBezTo>
                    <a:pt x="49865" y="161521"/>
                    <a:pt x="49865" y="161015"/>
                    <a:pt x="51138" y="156460"/>
                  </a:cubicBezTo>
                  <a:lnTo>
                    <a:pt x="85525" y="19813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A7C639A-BDC9-549A-7D8C-81201954CC5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061166" y="6369976"/>
              <a:ext cx="134911" cy="120275"/>
            </a:xfrm>
            <a:custGeom>
              <a:avLst/>
              <a:gdLst>
                <a:gd name="connsiteX0" fmla="*/ 48878 w 134911"/>
                <a:gd name="connsiteY0" fmla="*/ 63314 h 120275"/>
                <a:gd name="connsiteX1" fmla="*/ 67956 w 134911"/>
                <a:gd name="connsiteY1" fmla="*/ 63314 h 120275"/>
                <a:gd name="connsiteX2" fmla="*/ 83825 w 134911"/>
                <a:gd name="connsiteY2" fmla="*/ 71285 h 120275"/>
                <a:gd name="connsiteX3" fmla="*/ 82577 w 134911"/>
                <a:gd name="connsiteY3" fmla="*/ 79256 h 120275"/>
                <a:gd name="connsiteX4" fmla="*/ 82042 w 134911"/>
                <a:gd name="connsiteY4" fmla="*/ 81382 h 120275"/>
                <a:gd name="connsiteX5" fmla="*/ 85073 w 134911"/>
                <a:gd name="connsiteY5" fmla="*/ 84039 h 120275"/>
                <a:gd name="connsiteX6" fmla="*/ 88461 w 134911"/>
                <a:gd name="connsiteY6" fmla="*/ 79964 h 120275"/>
                <a:gd name="connsiteX7" fmla="*/ 98089 w 134911"/>
                <a:gd name="connsiteY7" fmla="*/ 42412 h 120275"/>
                <a:gd name="connsiteX8" fmla="*/ 98803 w 134911"/>
                <a:gd name="connsiteY8" fmla="*/ 38869 h 120275"/>
                <a:gd name="connsiteX9" fmla="*/ 95771 w 134911"/>
                <a:gd name="connsiteY9" fmla="*/ 36212 h 120275"/>
                <a:gd name="connsiteX10" fmla="*/ 92205 w 134911"/>
                <a:gd name="connsiteY10" fmla="*/ 40463 h 120275"/>
                <a:gd name="connsiteX11" fmla="*/ 68313 w 134911"/>
                <a:gd name="connsiteY11" fmla="*/ 56937 h 120275"/>
                <a:gd name="connsiteX12" fmla="*/ 50483 w 134911"/>
                <a:gd name="connsiteY12" fmla="*/ 56937 h 120275"/>
                <a:gd name="connsiteX13" fmla="*/ 61716 w 134911"/>
                <a:gd name="connsiteY13" fmla="*/ 12476 h 120275"/>
                <a:gd name="connsiteX14" fmla="*/ 70809 w 134911"/>
                <a:gd name="connsiteY14" fmla="*/ 6453 h 120275"/>
                <a:gd name="connsiteX15" fmla="*/ 98089 w 134911"/>
                <a:gd name="connsiteY15" fmla="*/ 6453 h 120275"/>
                <a:gd name="connsiteX16" fmla="*/ 126261 w 134911"/>
                <a:gd name="connsiteY16" fmla="*/ 26824 h 120275"/>
                <a:gd name="connsiteX17" fmla="*/ 125548 w 134911"/>
                <a:gd name="connsiteY17" fmla="*/ 37806 h 120275"/>
                <a:gd name="connsiteX18" fmla="*/ 128579 w 134911"/>
                <a:gd name="connsiteY18" fmla="*/ 40817 h 120275"/>
                <a:gd name="connsiteX19" fmla="*/ 131788 w 134911"/>
                <a:gd name="connsiteY19" fmla="*/ 36212 h 120275"/>
                <a:gd name="connsiteX20" fmla="*/ 134998 w 134911"/>
                <a:gd name="connsiteY20" fmla="*/ 5390 h 120275"/>
                <a:gd name="connsiteX21" fmla="*/ 129827 w 134911"/>
                <a:gd name="connsiteY21" fmla="*/ 76 h 120275"/>
                <a:gd name="connsiteX22" fmla="*/ 34614 w 134911"/>
                <a:gd name="connsiteY22" fmla="*/ 76 h 120275"/>
                <a:gd name="connsiteX23" fmla="*/ 28909 w 134911"/>
                <a:gd name="connsiteY23" fmla="*/ 3973 h 120275"/>
                <a:gd name="connsiteX24" fmla="*/ 34614 w 134911"/>
                <a:gd name="connsiteY24" fmla="*/ 6453 h 120275"/>
                <a:gd name="connsiteX25" fmla="*/ 41390 w 134911"/>
                <a:gd name="connsiteY25" fmla="*/ 6807 h 120275"/>
                <a:gd name="connsiteX26" fmla="*/ 45491 w 134911"/>
                <a:gd name="connsiteY26" fmla="*/ 9287 h 120275"/>
                <a:gd name="connsiteX27" fmla="*/ 44777 w 134911"/>
                <a:gd name="connsiteY27" fmla="*/ 13184 h 120275"/>
                <a:gd name="connsiteX28" fmla="*/ 21420 w 134911"/>
                <a:gd name="connsiteY28" fmla="*/ 105826 h 120275"/>
                <a:gd name="connsiteX29" fmla="*/ 5551 w 134911"/>
                <a:gd name="connsiteY29" fmla="*/ 113974 h 120275"/>
                <a:gd name="connsiteX30" fmla="*/ 202 w 134911"/>
                <a:gd name="connsiteY30" fmla="*/ 117694 h 120275"/>
                <a:gd name="connsiteX31" fmla="*/ 3055 w 134911"/>
                <a:gd name="connsiteY31" fmla="*/ 120351 h 120275"/>
                <a:gd name="connsiteX32" fmla="*/ 26591 w 134911"/>
                <a:gd name="connsiteY32" fmla="*/ 119643 h 120275"/>
                <a:gd name="connsiteX33" fmla="*/ 40320 w 134911"/>
                <a:gd name="connsiteY33" fmla="*/ 119820 h 120275"/>
                <a:gd name="connsiteX34" fmla="*/ 54406 w 134911"/>
                <a:gd name="connsiteY34" fmla="*/ 120351 h 120275"/>
                <a:gd name="connsiteX35" fmla="*/ 58328 w 134911"/>
                <a:gd name="connsiteY35" fmla="*/ 116454 h 120275"/>
                <a:gd name="connsiteX36" fmla="*/ 52088 w 134911"/>
                <a:gd name="connsiteY36" fmla="*/ 113974 h 120275"/>
                <a:gd name="connsiteX37" fmla="*/ 42816 w 134911"/>
                <a:gd name="connsiteY37" fmla="*/ 113620 h 120275"/>
                <a:gd name="connsiteX38" fmla="*/ 37289 w 134911"/>
                <a:gd name="connsiteY38" fmla="*/ 110609 h 120275"/>
                <a:gd name="connsiteX39" fmla="*/ 37824 w 134911"/>
                <a:gd name="connsiteY39" fmla="*/ 107420 h 120275"/>
                <a:gd name="connsiteX40" fmla="*/ 48878 w 134911"/>
                <a:gd name="connsiteY40" fmla="*/ 63314 h 1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4911" h="120275">
                  <a:moveTo>
                    <a:pt x="48878" y="63314"/>
                  </a:moveTo>
                  <a:lnTo>
                    <a:pt x="67956" y="63314"/>
                  </a:lnTo>
                  <a:cubicBezTo>
                    <a:pt x="81507" y="63314"/>
                    <a:pt x="83825" y="65439"/>
                    <a:pt x="83825" y="71285"/>
                  </a:cubicBezTo>
                  <a:cubicBezTo>
                    <a:pt x="83825" y="73942"/>
                    <a:pt x="83825" y="74296"/>
                    <a:pt x="82577" y="79256"/>
                  </a:cubicBezTo>
                  <a:cubicBezTo>
                    <a:pt x="82221" y="80319"/>
                    <a:pt x="82042" y="80850"/>
                    <a:pt x="82042" y="81382"/>
                  </a:cubicBezTo>
                  <a:cubicBezTo>
                    <a:pt x="82042" y="83153"/>
                    <a:pt x="83290" y="84039"/>
                    <a:pt x="85073" y="84039"/>
                  </a:cubicBezTo>
                  <a:cubicBezTo>
                    <a:pt x="87391" y="84039"/>
                    <a:pt x="87570" y="83153"/>
                    <a:pt x="88461" y="79964"/>
                  </a:cubicBezTo>
                  <a:lnTo>
                    <a:pt x="98089" y="42412"/>
                  </a:lnTo>
                  <a:cubicBezTo>
                    <a:pt x="98268" y="41880"/>
                    <a:pt x="98803" y="39223"/>
                    <a:pt x="98803" y="38869"/>
                  </a:cubicBezTo>
                  <a:cubicBezTo>
                    <a:pt x="98803" y="37098"/>
                    <a:pt x="97554" y="36212"/>
                    <a:pt x="95771" y="36212"/>
                  </a:cubicBezTo>
                  <a:cubicBezTo>
                    <a:pt x="93275" y="36212"/>
                    <a:pt x="93097" y="37275"/>
                    <a:pt x="92205" y="40463"/>
                  </a:cubicBezTo>
                  <a:cubicBezTo>
                    <a:pt x="88639" y="54280"/>
                    <a:pt x="83469" y="56937"/>
                    <a:pt x="68313" y="56937"/>
                  </a:cubicBezTo>
                  <a:lnTo>
                    <a:pt x="50483" y="56937"/>
                  </a:lnTo>
                  <a:lnTo>
                    <a:pt x="61716" y="12476"/>
                  </a:lnTo>
                  <a:cubicBezTo>
                    <a:pt x="63142" y="6985"/>
                    <a:pt x="63321" y="6453"/>
                    <a:pt x="70809" y="6453"/>
                  </a:cubicBezTo>
                  <a:lnTo>
                    <a:pt x="98089" y="6453"/>
                  </a:lnTo>
                  <a:cubicBezTo>
                    <a:pt x="121803" y="6453"/>
                    <a:pt x="126261" y="12121"/>
                    <a:pt x="126261" y="26824"/>
                  </a:cubicBezTo>
                  <a:cubicBezTo>
                    <a:pt x="126261" y="32669"/>
                    <a:pt x="125548" y="36389"/>
                    <a:pt x="125548" y="37806"/>
                  </a:cubicBezTo>
                  <a:cubicBezTo>
                    <a:pt x="125548" y="39223"/>
                    <a:pt x="126083" y="40817"/>
                    <a:pt x="128579" y="40817"/>
                  </a:cubicBezTo>
                  <a:cubicBezTo>
                    <a:pt x="131253" y="40817"/>
                    <a:pt x="131432" y="39223"/>
                    <a:pt x="131788" y="36212"/>
                  </a:cubicBezTo>
                  <a:lnTo>
                    <a:pt x="134998" y="5390"/>
                  </a:lnTo>
                  <a:cubicBezTo>
                    <a:pt x="135533" y="76"/>
                    <a:pt x="134284" y="76"/>
                    <a:pt x="129827" y="76"/>
                  </a:cubicBezTo>
                  <a:lnTo>
                    <a:pt x="34614" y="76"/>
                  </a:lnTo>
                  <a:cubicBezTo>
                    <a:pt x="31226" y="76"/>
                    <a:pt x="28909" y="76"/>
                    <a:pt x="28909" y="3973"/>
                  </a:cubicBezTo>
                  <a:cubicBezTo>
                    <a:pt x="28909" y="6453"/>
                    <a:pt x="31048" y="6453"/>
                    <a:pt x="34614" y="6453"/>
                  </a:cubicBezTo>
                  <a:cubicBezTo>
                    <a:pt x="34792" y="6453"/>
                    <a:pt x="38180" y="6453"/>
                    <a:pt x="41390" y="6807"/>
                  </a:cubicBezTo>
                  <a:cubicBezTo>
                    <a:pt x="45134" y="7162"/>
                    <a:pt x="45491" y="7516"/>
                    <a:pt x="45491" y="9287"/>
                  </a:cubicBezTo>
                  <a:cubicBezTo>
                    <a:pt x="45491" y="10527"/>
                    <a:pt x="44956" y="12299"/>
                    <a:pt x="44777" y="13184"/>
                  </a:cubicBezTo>
                  <a:lnTo>
                    <a:pt x="21420" y="105826"/>
                  </a:lnTo>
                  <a:cubicBezTo>
                    <a:pt x="19637" y="112735"/>
                    <a:pt x="19459" y="113974"/>
                    <a:pt x="5551" y="113974"/>
                  </a:cubicBezTo>
                  <a:cubicBezTo>
                    <a:pt x="2520" y="113974"/>
                    <a:pt x="202" y="113974"/>
                    <a:pt x="202" y="117694"/>
                  </a:cubicBezTo>
                  <a:cubicBezTo>
                    <a:pt x="202" y="119466"/>
                    <a:pt x="1450" y="120351"/>
                    <a:pt x="3055" y="120351"/>
                  </a:cubicBezTo>
                  <a:cubicBezTo>
                    <a:pt x="8226" y="120351"/>
                    <a:pt x="21420" y="119643"/>
                    <a:pt x="26591" y="119643"/>
                  </a:cubicBezTo>
                  <a:lnTo>
                    <a:pt x="40320" y="119820"/>
                  </a:lnTo>
                  <a:cubicBezTo>
                    <a:pt x="44956" y="119820"/>
                    <a:pt x="49948" y="120351"/>
                    <a:pt x="54406" y="120351"/>
                  </a:cubicBezTo>
                  <a:cubicBezTo>
                    <a:pt x="55654" y="120351"/>
                    <a:pt x="58328" y="120351"/>
                    <a:pt x="58328" y="116454"/>
                  </a:cubicBezTo>
                  <a:cubicBezTo>
                    <a:pt x="58328" y="113974"/>
                    <a:pt x="56189" y="113974"/>
                    <a:pt x="52088" y="113974"/>
                  </a:cubicBezTo>
                  <a:cubicBezTo>
                    <a:pt x="51731" y="113974"/>
                    <a:pt x="47274" y="113974"/>
                    <a:pt x="42816" y="113620"/>
                  </a:cubicBezTo>
                  <a:cubicBezTo>
                    <a:pt x="39072" y="113266"/>
                    <a:pt x="37289" y="113089"/>
                    <a:pt x="37289" y="110609"/>
                  </a:cubicBezTo>
                  <a:cubicBezTo>
                    <a:pt x="37289" y="109900"/>
                    <a:pt x="37289" y="109369"/>
                    <a:pt x="37824" y="107420"/>
                  </a:cubicBezTo>
                  <a:lnTo>
                    <a:pt x="48878" y="63314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9AC9FF2-F05B-3EEA-A92D-1CEE96DA50B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217764" y="6369267"/>
              <a:ext cx="116252" cy="120983"/>
            </a:xfrm>
            <a:custGeom>
              <a:avLst/>
              <a:gdLst>
                <a:gd name="connsiteX0" fmla="*/ 61365 w 116252"/>
                <a:gd name="connsiteY0" fmla="*/ 14601 h 120983"/>
                <a:gd name="connsiteX1" fmla="*/ 79909 w 116252"/>
                <a:gd name="connsiteY1" fmla="*/ 6453 h 120983"/>
                <a:gd name="connsiteX2" fmla="*/ 87219 w 116252"/>
                <a:gd name="connsiteY2" fmla="*/ 2556 h 120983"/>
                <a:gd name="connsiteX3" fmla="*/ 84188 w 116252"/>
                <a:gd name="connsiteY3" fmla="*/ 76 h 120983"/>
                <a:gd name="connsiteX4" fmla="*/ 70994 w 116252"/>
                <a:gd name="connsiteY4" fmla="*/ 608 h 120983"/>
                <a:gd name="connsiteX5" fmla="*/ 56730 w 116252"/>
                <a:gd name="connsiteY5" fmla="*/ 785 h 120983"/>
                <a:gd name="connsiteX6" fmla="*/ 44427 w 116252"/>
                <a:gd name="connsiteY6" fmla="*/ 608 h 120983"/>
                <a:gd name="connsiteX7" fmla="*/ 32837 w 116252"/>
                <a:gd name="connsiteY7" fmla="*/ 76 h 120983"/>
                <a:gd name="connsiteX8" fmla="*/ 29093 w 116252"/>
                <a:gd name="connsiteY8" fmla="*/ 3973 h 120983"/>
                <a:gd name="connsiteX9" fmla="*/ 34799 w 116252"/>
                <a:gd name="connsiteY9" fmla="*/ 6453 h 120983"/>
                <a:gd name="connsiteX10" fmla="*/ 41574 w 116252"/>
                <a:gd name="connsiteY10" fmla="*/ 6807 h 120983"/>
                <a:gd name="connsiteX11" fmla="*/ 45675 w 116252"/>
                <a:gd name="connsiteY11" fmla="*/ 9287 h 120983"/>
                <a:gd name="connsiteX12" fmla="*/ 44962 w 116252"/>
                <a:gd name="connsiteY12" fmla="*/ 13184 h 120983"/>
                <a:gd name="connsiteX13" fmla="*/ 21248 w 116252"/>
                <a:gd name="connsiteY13" fmla="*/ 107243 h 120983"/>
                <a:gd name="connsiteX14" fmla="*/ 5557 w 116252"/>
                <a:gd name="connsiteY14" fmla="*/ 114683 h 120983"/>
                <a:gd name="connsiteX15" fmla="*/ 208 w 116252"/>
                <a:gd name="connsiteY15" fmla="*/ 118403 h 120983"/>
                <a:gd name="connsiteX16" fmla="*/ 5557 w 116252"/>
                <a:gd name="connsiteY16" fmla="*/ 121060 h 120983"/>
                <a:gd name="connsiteX17" fmla="*/ 95243 w 116252"/>
                <a:gd name="connsiteY17" fmla="*/ 121060 h 120983"/>
                <a:gd name="connsiteX18" fmla="*/ 101305 w 116252"/>
                <a:gd name="connsiteY18" fmla="*/ 117517 h 120983"/>
                <a:gd name="connsiteX19" fmla="*/ 116460 w 116252"/>
                <a:gd name="connsiteY19" fmla="*/ 76953 h 120983"/>
                <a:gd name="connsiteX20" fmla="*/ 113429 w 116252"/>
                <a:gd name="connsiteY20" fmla="*/ 74473 h 120983"/>
                <a:gd name="connsiteX21" fmla="*/ 109863 w 116252"/>
                <a:gd name="connsiteY21" fmla="*/ 78193 h 120983"/>
                <a:gd name="connsiteX22" fmla="*/ 62614 w 116252"/>
                <a:gd name="connsiteY22" fmla="*/ 114683 h 120983"/>
                <a:gd name="connsiteX23" fmla="*/ 42466 w 116252"/>
                <a:gd name="connsiteY23" fmla="*/ 114683 h 120983"/>
                <a:gd name="connsiteX24" fmla="*/ 36760 w 116252"/>
                <a:gd name="connsiteY24" fmla="*/ 112912 h 120983"/>
                <a:gd name="connsiteX25" fmla="*/ 37473 w 116252"/>
                <a:gd name="connsiteY25" fmla="*/ 109192 h 120983"/>
                <a:gd name="connsiteX26" fmla="*/ 61365 w 116252"/>
                <a:gd name="connsiteY26" fmla="*/ 14601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252" h="120983">
                  <a:moveTo>
                    <a:pt x="61365" y="14601"/>
                  </a:moveTo>
                  <a:cubicBezTo>
                    <a:pt x="62970" y="8224"/>
                    <a:pt x="63505" y="6453"/>
                    <a:pt x="79909" y="6453"/>
                  </a:cubicBezTo>
                  <a:cubicBezTo>
                    <a:pt x="85436" y="6453"/>
                    <a:pt x="87219" y="6453"/>
                    <a:pt x="87219" y="2556"/>
                  </a:cubicBezTo>
                  <a:cubicBezTo>
                    <a:pt x="87219" y="2379"/>
                    <a:pt x="87041" y="76"/>
                    <a:pt x="84188" y="76"/>
                  </a:cubicBezTo>
                  <a:cubicBezTo>
                    <a:pt x="80087" y="76"/>
                    <a:pt x="75273" y="430"/>
                    <a:pt x="70994" y="608"/>
                  </a:cubicBezTo>
                  <a:cubicBezTo>
                    <a:pt x="66536" y="785"/>
                    <a:pt x="61187" y="785"/>
                    <a:pt x="56730" y="785"/>
                  </a:cubicBezTo>
                  <a:cubicBezTo>
                    <a:pt x="52985" y="785"/>
                    <a:pt x="48171" y="608"/>
                    <a:pt x="44427" y="608"/>
                  </a:cubicBezTo>
                  <a:cubicBezTo>
                    <a:pt x="40683" y="608"/>
                    <a:pt x="36403" y="76"/>
                    <a:pt x="32837" y="76"/>
                  </a:cubicBezTo>
                  <a:cubicBezTo>
                    <a:pt x="31767" y="76"/>
                    <a:pt x="29093" y="76"/>
                    <a:pt x="29093" y="3973"/>
                  </a:cubicBezTo>
                  <a:cubicBezTo>
                    <a:pt x="29093" y="6453"/>
                    <a:pt x="31233" y="6453"/>
                    <a:pt x="34799" y="6453"/>
                  </a:cubicBezTo>
                  <a:cubicBezTo>
                    <a:pt x="34977" y="6453"/>
                    <a:pt x="38365" y="6453"/>
                    <a:pt x="41574" y="6807"/>
                  </a:cubicBezTo>
                  <a:cubicBezTo>
                    <a:pt x="45318" y="7162"/>
                    <a:pt x="45675" y="7516"/>
                    <a:pt x="45675" y="9287"/>
                  </a:cubicBezTo>
                  <a:cubicBezTo>
                    <a:pt x="45675" y="9642"/>
                    <a:pt x="45675" y="10527"/>
                    <a:pt x="44962" y="13184"/>
                  </a:cubicBezTo>
                  <a:lnTo>
                    <a:pt x="21248" y="107243"/>
                  </a:lnTo>
                  <a:cubicBezTo>
                    <a:pt x="19643" y="113266"/>
                    <a:pt x="19286" y="114683"/>
                    <a:pt x="5557" y="114683"/>
                  </a:cubicBezTo>
                  <a:cubicBezTo>
                    <a:pt x="2526" y="114683"/>
                    <a:pt x="208" y="114683"/>
                    <a:pt x="208" y="118403"/>
                  </a:cubicBezTo>
                  <a:cubicBezTo>
                    <a:pt x="208" y="121060"/>
                    <a:pt x="2348" y="121060"/>
                    <a:pt x="5557" y="121060"/>
                  </a:cubicBezTo>
                  <a:lnTo>
                    <a:pt x="95243" y="121060"/>
                  </a:lnTo>
                  <a:cubicBezTo>
                    <a:pt x="99700" y="121060"/>
                    <a:pt x="99878" y="120883"/>
                    <a:pt x="101305" y="117517"/>
                  </a:cubicBezTo>
                  <a:cubicBezTo>
                    <a:pt x="103088" y="112735"/>
                    <a:pt x="116460" y="78370"/>
                    <a:pt x="116460" y="76953"/>
                  </a:cubicBezTo>
                  <a:cubicBezTo>
                    <a:pt x="116460" y="76422"/>
                    <a:pt x="116104" y="74473"/>
                    <a:pt x="113429" y="74473"/>
                  </a:cubicBezTo>
                  <a:cubicBezTo>
                    <a:pt x="111290" y="74473"/>
                    <a:pt x="110933" y="75359"/>
                    <a:pt x="109863" y="78193"/>
                  </a:cubicBezTo>
                  <a:cubicBezTo>
                    <a:pt x="103088" y="95021"/>
                    <a:pt x="95243" y="114683"/>
                    <a:pt x="62614" y="114683"/>
                  </a:cubicBezTo>
                  <a:lnTo>
                    <a:pt x="42466" y="114683"/>
                  </a:lnTo>
                  <a:cubicBezTo>
                    <a:pt x="36938" y="114683"/>
                    <a:pt x="36760" y="114506"/>
                    <a:pt x="36760" y="112912"/>
                  </a:cubicBezTo>
                  <a:cubicBezTo>
                    <a:pt x="36760" y="112735"/>
                    <a:pt x="36760" y="111849"/>
                    <a:pt x="37473" y="109192"/>
                  </a:cubicBezTo>
                  <a:lnTo>
                    <a:pt x="61365" y="14601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C4BA5A5-58D3-7BFC-25AB-D5C06C93D3E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357504" y="6365724"/>
              <a:ext cx="135508" cy="128069"/>
            </a:xfrm>
            <a:custGeom>
              <a:avLst/>
              <a:gdLst>
                <a:gd name="connsiteX0" fmla="*/ 135722 w 135508"/>
                <a:gd name="connsiteY0" fmla="*/ 49320 h 128069"/>
                <a:gd name="connsiteX1" fmla="*/ 84015 w 135508"/>
                <a:gd name="connsiteY1" fmla="*/ 76 h 128069"/>
                <a:gd name="connsiteX2" fmla="*/ 214 w 135508"/>
                <a:gd name="connsiteY2" fmla="*/ 79610 h 128069"/>
                <a:gd name="connsiteX3" fmla="*/ 52099 w 135508"/>
                <a:gd name="connsiteY3" fmla="*/ 128145 h 128069"/>
                <a:gd name="connsiteX4" fmla="*/ 135722 w 135508"/>
                <a:gd name="connsiteY4" fmla="*/ 49320 h 128069"/>
                <a:gd name="connsiteX5" fmla="*/ 53526 w 135508"/>
                <a:gd name="connsiteY5" fmla="*/ 122300 h 128069"/>
                <a:gd name="connsiteX6" fmla="*/ 18579 w 135508"/>
                <a:gd name="connsiteY6" fmla="*/ 83330 h 128069"/>
                <a:gd name="connsiteX7" fmla="*/ 37479 w 135508"/>
                <a:gd name="connsiteY7" fmla="*/ 28949 h 128069"/>
                <a:gd name="connsiteX8" fmla="*/ 82589 w 135508"/>
                <a:gd name="connsiteY8" fmla="*/ 5745 h 128069"/>
                <a:gd name="connsiteX9" fmla="*/ 118249 w 135508"/>
                <a:gd name="connsiteY9" fmla="*/ 43120 h 128069"/>
                <a:gd name="connsiteX10" fmla="*/ 96140 w 135508"/>
                <a:gd name="connsiteY10" fmla="*/ 100866 h 128069"/>
                <a:gd name="connsiteX11" fmla="*/ 53526 w 135508"/>
                <a:gd name="connsiteY11" fmla="*/ 122300 h 12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508" h="128069">
                  <a:moveTo>
                    <a:pt x="135722" y="49320"/>
                  </a:moveTo>
                  <a:cubicBezTo>
                    <a:pt x="135722" y="21510"/>
                    <a:pt x="115574" y="76"/>
                    <a:pt x="84015" y="76"/>
                  </a:cubicBezTo>
                  <a:cubicBezTo>
                    <a:pt x="41401" y="76"/>
                    <a:pt x="214" y="39755"/>
                    <a:pt x="214" y="79610"/>
                  </a:cubicBezTo>
                  <a:cubicBezTo>
                    <a:pt x="214" y="108129"/>
                    <a:pt x="21431" y="128145"/>
                    <a:pt x="52099" y="128145"/>
                  </a:cubicBezTo>
                  <a:cubicBezTo>
                    <a:pt x="94535" y="128145"/>
                    <a:pt x="135722" y="89530"/>
                    <a:pt x="135722" y="49320"/>
                  </a:cubicBezTo>
                  <a:close/>
                  <a:moveTo>
                    <a:pt x="53526" y="122300"/>
                  </a:moveTo>
                  <a:cubicBezTo>
                    <a:pt x="34626" y="122300"/>
                    <a:pt x="18579" y="109546"/>
                    <a:pt x="18579" y="83330"/>
                  </a:cubicBezTo>
                  <a:cubicBezTo>
                    <a:pt x="18579" y="74296"/>
                    <a:pt x="21075" y="49143"/>
                    <a:pt x="37479" y="28949"/>
                  </a:cubicBezTo>
                  <a:cubicBezTo>
                    <a:pt x="49425" y="14424"/>
                    <a:pt x="66720" y="5745"/>
                    <a:pt x="82589" y="5745"/>
                  </a:cubicBezTo>
                  <a:cubicBezTo>
                    <a:pt x="101132" y="5745"/>
                    <a:pt x="118249" y="17436"/>
                    <a:pt x="118249" y="43120"/>
                  </a:cubicBezTo>
                  <a:cubicBezTo>
                    <a:pt x="118249" y="56051"/>
                    <a:pt x="112722" y="81913"/>
                    <a:pt x="96140" y="100866"/>
                  </a:cubicBezTo>
                  <a:cubicBezTo>
                    <a:pt x="83659" y="115037"/>
                    <a:pt x="67433" y="122300"/>
                    <a:pt x="53526" y="122300"/>
                  </a:cubicBez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F8F37BC-E53B-1F34-5837-455E3BF2159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518275" y="6369267"/>
              <a:ext cx="136043" cy="120983"/>
            </a:xfrm>
            <a:custGeom>
              <a:avLst/>
              <a:gdLst>
                <a:gd name="connsiteX0" fmla="*/ 48361 w 136043"/>
                <a:gd name="connsiteY0" fmla="*/ 66148 h 120983"/>
                <a:gd name="connsiteX1" fmla="*/ 80634 w 136043"/>
                <a:gd name="connsiteY1" fmla="*/ 66148 h 120983"/>
                <a:gd name="connsiteX2" fmla="*/ 136264 w 136043"/>
                <a:gd name="connsiteY2" fmla="*/ 27709 h 120983"/>
                <a:gd name="connsiteX3" fmla="*/ 97216 w 136043"/>
                <a:gd name="connsiteY3" fmla="*/ 76 h 120983"/>
                <a:gd name="connsiteX4" fmla="*/ 34810 w 136043"/>
                <a:gd name="connsiteY4" fmla="*/ 76 h 120983"/>
                <a:gd name="connsiteX5" fmla="*/ 29105 w 136043"/>
                <a:gd name="connsiteY5" fmla="*/ 3973 h 120983"/>
                <a:gd name="connsiteX6" fmla="*/ 34989 w 136043"/>
                <a:gd name="connsiteY6" fmla="*/ 6453 h 120983"/>
                <a:gd name="connsiteX7" fmla="*/ 41764 w 136043"/>
                <a:gd name="connsiteY7" fmla="*/ 6807 h 120983"/>
                <a:gd name="connsiteX8" fmla="*/ 45687 w 136043"/>
                <a:gd name="connsiteY8" fmla="*/ 9287 h 120983"/>
                <a:gd name="connsiteX9" fmla="*/ 44973 w 136043"/>
                <a:gd name="connsiteY9" fmla="*/ 13184 h 120983"/>
                <a:gd name="connsiteX10" fmla="*/ 21438 w 136043"/>
                <a:gd name="connsiteY10" fmla="*/ 106535 h 120983"/>
                <a:gd name="connsiteX11" fmla="*/ 5569 w 136043"/>
                <a:gd name="connsiteY11" fmla="*/ 114683 h 120983"/>
                <a:gd name="connsiteX12" fmla="*/ 220 w 136043"/>
                <a:gd name="connsiteY12" fmla="*/ 118580 h 120983"/>
                <a:gd name="connsiteX13" fmla="*/ 3073 w 136043"/>
                <a:gd name="connsiteY13" fmla="*/ 121060 h 120983"/>
                <a:gd name="connsiteX14" fmla="*/ 26252 w 136043"/>
                <a:gd name="connsiteY14" fmla="*/ 120351 h 120983"/>
                <a:gd name="connsiteX15" fmla="*/ 38555 w 136043"/>
                <a:gd name="connsiteY15" fmla="*/ 120528 h 120983"/>
                <a:gd name="connsiteX16" fmla="*/ 49966 w 136043"/>
                <a:gd name="connsiteY16" fmla="*/ 121060 h 120983"/>
                <a:gd name="connsiteX17" fmla="*/ 53710 w 136043"/>
                <a:gd name="connsiteY17" fmla="*/ 117163 h 120983"/>
                <a:gd name="connsiteX18" fmla="*/ 48005 w 136043"/>
                <a:gd name="connsiteY18" fmla="*/ 114683 h 120983"/>
                <a:gd name="connsiteX19" fmla="*/ 41229 w 136043"/>
                <a:gd name="connsiteY19" fmla="*/ 114329 h 120983"/>
                <a:gd name="connsiteX20" fmla="*/ 37128 w 136043"/>
                <a:gd name="connsiteY20" fmla="*/ 111672 h 120983"/>
                <a:gd name="connsiteX21" fmla="*/ 37841 w 136043"/>
                <a:gd name="connsiteY21" fmla="*/ 107775 h 120983"/>
                <a:gd name="connsiteX22" fmla="*/ 48361 w 136043"/>
                <a:gd name="connsiteY22" fmla="*/ 66148 h 120983"/>
                <a:gd name="connsiteX23" fmla="*/ 61199 w 136043"/>
                <a:gd name="connsiteY23" fmla="*/ 12476 h 120983"/>
                <a:gd name="connsiteX24" fmla="*/ 70292 w 136043"/>
                <a:gd name="connsiteY24" fmla="*/ 6453 h 120983"/>
                <a:gd name="connsiteX25" fmla="*/ 91153 w 136043"/>
                <a:gd name="connsiteY25" fmla="*/ 6453 h 120983"/>
                <a:gd name="connsiteX26" fmla="*/ 118077 w 136043"/>
                <a:gd name="connsiteY26" fmla="*/ 23990 h 120983"/>
                <a:gd name="connsiteX27" fmla="*/ 107022 w 136043"/>
                <a:gd name="connsiteY27" fmla="*/ 51446 h 120983"/>
                <a:gd name="connsiteX28" fmla="*/ 77603 w 136043"/>
                <a:gd name="connsiteY28" fmla="*/ 60479 h 120983"/>
                <a:gd name="connsiteX29" fmla="*/ 49074 w 136043"/>
                <a:gd name="connsiteY29" fmla="*/ 60479 h 120983"/>
                <a:gd name="connsiteX30" fmla="*/ 61199 w 136043"/>
                <a:gd name="connsiteY30" fmla="*/ 12476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6043" h="120983">
                  <a:moveTo>
                    <a:pt x="48361" y="66148"/>
                  </a:moveTo>
                  <a:lnTo>
                    <a:pt x="80634" y="66148"/>
                  </a:lnTo>
                  <a:cubicBezTo>
                    <a:pt x="110767" y="66148"/>
                    <a:pt x="136264" y="47017"/>
                    <a:pt x="136264" y="27709"/>
                  </a:cubicBezTo>
                  <a:cubicBezTo>
                    <a:pt x="136264" y="12830"/>
                    <a:pt x="121643" y="76"/>
                    <a:pt x="97216" y="76"/>
                  </a:cubicBezTo>
                  <a:lnTo>
                    <a:pt x="34810" y="76"/>
                  </a:lnTo>
                  <a:cubicBezTo>
                    <a:pt x="31244" y="76"/>
                    <a:pt x="29105" y="76"/>
                    <a:pt x="29105" y="3973"/>
                  </a:cubicBezTo>
                  <a:cubicBezTo>
                    <a:pt x="29105" y="6453"/>
                    <a:pt x="31066" y="6453"/>
                    <a:pt x="34989" y="6453"/>
                  </a:cubicBezTo>
                  <a:cubicBezTo>
                    <a:pt x="37841" y="6453"/>
                    <a:pt x="38555" y="6453"/>
                    <a:pt x="41764" y="6807"/>
                  </a:cubicBezTo>
                  <a:cubicBezTo>
                    <a:pt x="45330" y="7162"/>
                    <a:pt x="45687" y="7516"/>
                    <a:pt x="45687" y="9287"/>
                  </a:cubicBezTo>
                  <a:cubicBezTo>
                    <a:pt x="45687" y="9642"/>
                    <a:pt x="45687" y="10527"/>
                    <a:pt x="44973" y="13184"/>
                  </a:cubicBezTo>
                  <a:lnTo>
                    <a:pt x="21438" y="106535"/>
                  </a:lnTo>
                  <a:cubicBezTo>
                    <a:pt x="19655" y="113443"/>
                    <a:pt x="19476" y="114683"/>
                    <a:pt x="5569" y="114683"/>
                  </a:cubicBezTo>
                  <a:cubicBezTo>
                    <a:pt x="2360" y="114683"/>
                    <a:pt x="220" y="114683"/>
                    <a:pt x="220" y="118580"/>
                  </a:cubicBezTo>
                  <a:cubicBezTo>
                    <a:pt x="220" y="118757"/>
                    <a:pt x="220" y="121060"/>
                    <a:pt x="3073" y="121060"/>
                  </a:cubicBezTo>
                  <a:cubicBezTo>
                    <a:pt x="8243" y="121060"/>
                    <a:pt x="21081" y="120351"/>
                    <a:pt x="26252" y="120351"/>
                  </a:cubicBezTo>
                  <a:cubicBezTo>
                    <a:pt x="29283" y="120351"/>
                    <a:pt x="35524" y="120351"/>
                    <a:pt x="38555" y="120528"/>
                  </a:cubicBezTo>
                  <a:cubicBezTo>
                    <a:pt x="42121" y="120706"/>
                    <a:pt x="46578" y="121060"/>
                    <a:pt x="49966" y="121060"/>
                  </a:cubicBezTo>
                  <a:cubicBezTo>
                    <a:pt x="51036" y="121060"/>
                    <a:pt x="53710" y="121060"/>
                    <a:pt x="53710" y="117163"/>
                  </a:cubicBezTo>
                  <a:cubicBezTo>
                    <a:pt x="53710" y="114683"/>
                    <a:pt x="51571" y="114683"/>
                    <a:pt x="48005" y="114683"/>
                  </a:cubicBezTo>
                  <a:cubicBezTo>
                    <a:pt x="47826" y="114683"/>
                    <a:pt x="44439" y="114683"/>
                    <a:pt x="41229" y="114329"/>
                  </a:cubicBezTo>
                  <a:cubicBezTo>
                    <a:pt x="37128" y="113974"/>
                    <a:pt x="37128" y="113443"/>
                    <a:pt x="37128" y="111672"/>
                  </a:cubicBezTo>
                  <a:cubicBezTo>
                    <a:pt x="37128" y="111495"/>
                    <a:pt x="37128" y="110432"/>
                    <a:pt x="37841" y="107775"/>
                  </a:cubicBezTo>
                  <a:lnTo>
                    <a:pt x="48361" y="66148"/>
                  </a:lnTo>
                  <a:close/>
                  <a:moveTo>
                    <a:pt x="61199" y="12476"/>
                  </a:moveTo>
                  <a:cubicBezTo>
                    <a:pt x="62625" y="6985"/>
                    <a:pt x="62804" y="6453"/>
                    <a:pt x="70292" y="6453"/>
                  </a:cubicBezTo>
                  <a:lnTo>
                    <a:pt x="91153" y="6453"/>
                  </a:lnTo>
                  <a:cubicBezTo>
                    <a:pt x="107735" y="6453"/>
                    <a:pt x="118077" y="11413"/>
                    <a:pt x="118077" y="23990"/>
                  </a:cubicBezTo>
                  <a:cubicBezTo>
                    <a:pt x="118077" y="29481"/>
                    <a:pt x="115937" y="43474"/>
                    <a:pt x="107022" y="51446"/>
                  </a:cubicBezTo>
                  <a:cubicBezTo>
                    <a:pt x="100603" y="57114"/>
                    <a:pt x="90440" y="60479"/>
                    <a:pt x="77603" y="60479"/>
                  </a:cubicBezTo>
                  <a:lnTo>
                    <a:pt x="49074" y="60479"/>
                  </a:lnTo>
                  <a:lnTo>
                    <a:pt x="61199" y="12476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69375A4-B3E5-9639-446D-28993ED12C2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676090" y="6365724"/>
              <a:ext cx="113221" cy="128069"/>
            </a:xfrm>
            <a:custGeom>
              <a:avLst/>
              <a:gdLst>
                <a:gd name="connsiteX0" fmla="*/ 113447 w 113221"/>
                <a:gd name="connsiteY0" fmla="*/ 2379 h 128069"/>
                <a:gd name="connsiteX1" fmla="*/ 111129 w 113221"/>
                <a:gd name="connsiteY1" fmla="*/ 76 h 128069"/>
                <a:gd name="connsiteX2" fmla="*/ 107563 w 113221"/>
                <a:gd name="connsiteY2" fmla="*/ 2556 h 128069"/>
                <a:gd name="connsiteX3" fmla="*/ 98827 w 113221"/>
                <a:gd name="connsiteY3" fmla="*/ 12653 h 128069"/>
                <a:gd name="connsiteX4" fmla="*/ 69942 w 113221"/>
                <a:gd name="connsiteY4" fmla="*/ 76 h 128069"/>
                <a:gd name="connsiteX5" fmla="*/ 22514 w 113221"/>
                <a:gd name="connsiteY5" fmla="*/ 40640 h 128069"/>
                <a:gd name="connsiteX6" fmla="*/ 28398 w 113221"/>
                <a:gd name="connsiteY6" fmla="*/ 56937 h 128069"/>
                <a:gd name="connsiteX7" fmla="*/ 53181 w 113221"/>
                <a:gd name="connsiteY7" fmla="*/ 68451 h 128069"/>
                <a:gd name="connsiteX8" fmla="*/ 68337 w 113221"/>
                <a:gd name="connsiteY8" fmla="*/ 71993 h 128069"/>
                <a:gd name="connsiteX9" fmla="*/ 84919 w 113221"/>
                <a:gd name="connsiteY9" fmla="*/ 90593 h 128069"/>
                <a:gd name="connsiteX10" fmla="*/ 49437 w 113221"/>
                <a:gd name="connsiteY10" fmla="*/ 121768 h 128069"/>
                <a:gd name="connsiteX11" fmla="*/ 14847 w 113221"/>
                <a:gd name="connsiteY11" fmla="*/ 96615 h 128069"/>
                <a:gd name="connsiteX12" fmla="*/ 15917 w 113221"/>
                <a:gd name="connsiteY12" fmla="*/ 87758 h 128069"/>
                <a:gd name="connsiteX13" fmla="*/ 16095 w 113221"/>
                <a:gd name="connsiteY13" fmla="*/ 86696 h 128069"/>
                <a:gd name="connsiteX14" fmla="*/ 13242 w 113221"/>
                <a:gd name="connsiteY14" fmla="*/ 84393 h 128069"/>
                <a:gd name="connsiteX15" fmla="*/ 9854 w 113221"/>
                <a:gd name="connsiteY15" fmla="*/ 87936 h 128069"/>
                <a:gd name="connsiteX16" fmla="*/ 761 w 113221"/>
                <a:gd name="connsiteY16" fmla="*/ 123363 h 128069"/>
                <a:gd name="connsiteX17" fmla="*/ 226 w 113221"/>
                <a:gd name="connsiteY17" fmla="*/ 126020 h 128069"/>
                <a:gd name="connsiteX18" fmla="*/ 2722 w 113221"/>
                <a:gd name="connsiteY18" fmla="*/ 128145 h 128069"/>
                <a:gd name="connsiteX19" fmla="*/ 6288 w 113221"/>
                <a:gd name="connsiteY19" fmla="*/ 125665 h 128069"/>
                <a:gd name="connsiteX20" fmla="*/ 14847 w 113221"/>
                <a:gd name="connsiteY20" fmla="*/ 115746 h 128069"/>
                <a:gd name="connsiteX21" fmla="*/ 48902 w 113221"/>
                <a:gd name="connsiteY21" fmla="*/ 128145 h 128069"/>
                <a:gd name="connsiteX22" fmla="*/ 97578 w 113221"/>
                <a:gd name="connsiteY22" fmla="*/ 84216 h 128069"/>
                <a:gd name="connsiteX23" fmla="*/ 90446 w 113221"/>
                <a:gd name="connsiteY23" fmla="*/ 65262 h 128069"/>
                <a:gd name="connsiteX24" fmla="*/ 58531 w 113221"/>
                <a:gd name="connsiteY24" fmla="*/ 52863 h 128069"/>
                <a:gd name="connsiteX25" fmla="*/ 47298 w 113221"/>
                <a:gd name="connsiteY25" fmla="*/ 50028 h 128069"/>
                <a:gd name="connsiteX26" fmla="*/ 35351 w 113221"/>
                <a:gd name="connsiteY26" fmla="*/ 33909 h 128069"/>
                <a:gd name="connsiteX27" fmla="*/ 69763 w 113221"/>
                <a:gd name="connsiteY27" fmla="*/ 5745 h 128069"/>
                <a:gd name="connsiteX28" fmla="*/ 98292 w 113221"/>
                <a:gd name="connsiteY28" fmla="*/ 33378 h 128069"/>
                <a:gd name="connsiteX29" fmla="*/ 97578 w 113221"/>
                <a:gd name="connsiteY29" fmla="*/ 41349 h 128069"/>
                <a:gd name="connsiteX30" fmla="*/ 100610 w 113221"/>
                <a:gd name="connsiteY30" fmla="*/ 43829 h 128069"/>
                <a:gd name="connsiteX31" fmla="*/ 104176 w 113221"/>
                <a:gd name="connsiteY31" fmla="*/ 39932 h 128069"/>
                <a:gd name="connsiteX32" fmla="*/ 113447 w 113221"/>
                <a:gd name="connsiteY32" fmla="*/ 2379 h 12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3221" h="128069">
                  <a:moveTo>
                    <a:pt x="113447" y="2379"/>
                  </a:moveTo>
                  <a:cubicBezTo>
                    <a:pt x="113447" y="1493"/>
                    <a:pt x="112912" y="76"/>
                    <a:pt x="111129" y="76"/>
                  </a:cubicBezTo>
                  <a:cubicBezTo>
                    <a:pt x="110060" y="76"/>
                    <a:pt x="109881" y="253"/>
                    <a:pt x="107563" y="2556"/>
                  </a:cubicBezTo>
                  <a:lnTo>
                    <a:pt x="98827" y="12653"/>
                  </a:lnTo>
                  <a:cubicBezTo>
                    <a:pt x="92051" y="3265"/>
                    <a:pt x="80818" y="76"/>
                    <a:pt x="69942" y="76"/>
                  </a:cubicBezTo>
                  <a:cubicBezTo>
                    <a:pt x="44801" y="76"/>
                    <a:pt x="22514" y="20270"/>
                    <a:pt x="22514" y="40640"/>
                  </a:cubicBezTo>
                  <a:cubicBezTo>
                    <a:pt x="22514" y="43297"/>
                    <a:pt x="23049" y="50383"/>
                    <a:pt x="28398" y="56937"/>
                  </a:cubicBezTo>
                  <a:cubicBezTo>
                    <a:pt x="34460" y="64022"/>
                    <a:pt x="41057" y="65616"/>
                    <a:pt x="53181" y="68451"/>
                  </a:cubicBezTo>
                  <a:cubicBezTo>
                    <a:pt x="56747" y="69336"/>
                    <a:pt x="65663" y="71285"/>
                    <a:pt x="68337" y="71993"/>
                  </a:cubicBezTo>
                  <a:cubicBezTo>
                    <a:pt x="74043" y="73410"/>
                    <a:pt x="84919" y="77307"/>
                    <a:pt x="84919" y="90593"/>
                  </a:cubicBezTo>
                  <a:cubicBezTo>
                    <a:pt x="84919" y="104941"/>
                    <a:pt x="69763" y="121768"/>
                    <a:pt x="49437" y="121768"/>
                  </a:cubicBezTo>
                  <a:cubicBezTo>
                    <a:pt x="33747" y="121768"/>
                    <a:pt x="14847" y="116277"/>
                    <a:pt x="14847" y="96615"/>
                  </a:cubicBezTo>
                  <a:cubicBezTo>
                    <a:pt x="14847" y="94844"/>
                    <a:pt x="15203" y="90947"/>
                    <a:pt x="15917" y="87758"/>
                  </a:cubicBezTo>
                  <a:cubicBezTo>
                    <a:pt x="16095" y="87050"/>
                    <a:pt x="16095" y="86873"/>
                    <a:pt x="16095" y="86696"/>
                  </a:cubicBezTo>
                  <a:cubicBezTo>
                    <a:pt x="16095" y="84393"/>
                    <a:pt x="13955" y="84393"/>
                    <a:pt x="13242" y="84393"/>
                  </a:cubicBezTo>
                  <a:cubicBezTo>
                    <a:pt x="10746" y="84393"/>
                    <a:pt x="10568" y="84747"/>
                    <a:pt x="9854" y="87936"/>
                  </a:cubicBezTo>
                  <a:lnTo>
                    <a:pt x="761" y="123363"/>
                  </a:lnTo>
                  <a:cubicBezTo>
                    <a:pt x="583" y="124071"/>
                    <a:pt x="226" y="125134"/>
                    <a:pt x="226" y="126020"/>
                  </a:cubicBezTo>
                  <a:cubicBezTo>
                    <a:pt x="226" y="127083"/>
                    <a:pt x="939" y="128145"/>
                    <a:pt x="2722" y="128145"/>
                  </a:cubicBezTo>
                  <a:cubicBezTo>
                    <a:pt x="3792" y="128145"/>
                    <a:pt x="3970" y="127968"/>
                    <a:pt x="6288" y="125665"/>
                  </a:cubicBezTo>
                  <a:cubicBezTo>
                    <a:pt x="8250" y="123540"/>
                    <a:pt x="12885" y="117871"/>
                    <a:pt x="14847" y="115746"/>
                  </a:cubicBezTo>
                  <a:cubicBezTo>
                    <a:pt x="24297" y="126020"/>
                    <a:pt x="38204" y="128145"/>
                    <a:pt x="48902" y="128145"/>
                  </a:cubicBezTo>
                  <a:cubicBezTo>
                    <a:pt x="75826" y="128145"/>
                    <a:pt x="97578" y="105118"/>
                    <a:pt x="97578" y="84216"/>
                  </a:cubicBezTo>
                  <a:cubicBezTo>
                    <a:pt x="97578" y="76422"/>
                    <a:pt x="94369" y="69336"/>
                    <a:pt x="90446" y="65262"/>
                  </a:cubicBezTo>
                  <a:cubicBezTo>
                    <a:pt x="84206" y="58885"/>
                    <a:pt x="81531" y="58177"/>
                    <a:pt x="58531" y="52863"/>
                  </a:cubicBezTo>
                  <a:cubicBezTo>
                    <a:pt x="54786" y="51977"/>
                    <a:pt x="48902" y="50560"/>
                    <a:pt x="47298" y="50028"/>
                  </a:cubicBezTo>
                  <a:cubicBezTo>
                    <a:pt x="42840" y="48434"/>
                    <a:pt x="35351" y="44006"/>
                    <a:pt x="35351" y="33909"/>
                  </a:cubicBezTo>
                  <a:cubicBezTo>
                    <a:pt x="35351" y="19915"/>
                    <a:pt x="51220" y="5745"/>
                    <a:pt x="69763" y="5745"/>
                  </a:cubicBezTo>
                  <a:cubicBezTo>
                    <a:pt x="89020" y="5745"/>
                    <a:pt x="98292" y="16550"/>
                    <a:pt x="98292" y="33378"/>
                  </a:cubicBezTo>
                  <a:cubicBezTo>
                    <a:pt x="98292" y="35680"/>
                    <a:pt x="97578" y="39755"/>
                    <a:pt x="97578" y="41349"/>
                  </a:cubicBezTo>
                  <a:cubicBezTo>
                    <a:pt x="97578" y="43829"/>
                    <a:pt x="99718" y="43829"/>
                    <a:pt x="100610" y="43829"/>
                  </a:cubicBezTo>
                  <a:cubicBezTo>
                    <a:pt x="103284" y="43829"/>
                    <a:pt x="103462" y="42943"/>
                    <a:pt x="104176" y="39932"/>
                  </a:cubicBezTo>
                  <a:lnTo>
                    <a:pt x="113447" y="2379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7A1EF10-4822-59D2-AD06-4A06165F48B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895292" y="6359424"/>
              <a:ext cx="169386" cy="59213"/>
            </a:xfrm>
            <a:custGeom>
              <a:avLst/>
              <a:gdLst>
                <a:gd name="connsiteX0" fmla="*/ 160960 w 169386"/>
                <a:gd name="connsiteY0" fmla="*/ 10197 h 59213"/>
                <a:gd name="connsiteX1" fmla="*/ 169621 w 169386"/>
                <a:gd name="connsiteY1" fmla="*/ 5136 h 59213"/>
                <a:gd name="connsiteX2" fmla="*/ 161215 w 169386"/>
                <a:gd name="connsiteY2" fmla="*/ 75 h 59213"/>
                <a:gd name="connsiteX3" fmla="*/ 8640 w 169386"/>
                <a:gd name="connsiteY3" fmla="*/ 75 h 59213"/>
                <a:gd name="connsiteX4" fmla="*/ 235 w 169386"/>
                <a:gd name="connsiteY4" fmla="*/ 5136 h 59213"/>
                <a:gd name="connsiteX5" fmla="*/ 8895 w 169386"/>
                <a:gd name="connsiteY5" fmla="*/ 10197 h 59213"/>
                <a:gd name="connsiteX6" fmla="*/ 160960 w 169386"/>
                <a:gd name="connsiteY6" fmla="*/ 10197 h 59213"/>
                <a:gd name="connsiteX7" fmla="*/ 161215 w 169386"/>
                <a:gd name="connsiteY7" fmla="*/ 59289 h 59213"/>
                <a:gd name="connsiteX8" fmla="*/ 169621 w 169386"/>
                <a:gd name="connsiteY8" fmla="*/ 54228 h 59213"/>
                <a:gd name="connsiteX9" fmla="*/ 160960 w 169386"/>
                <a:gd name="connsiteY9" fmla="*/ 49167 h 59213"/>
                <a:gd name="connsiteX10" fmla="*/ 8895 w 169386"/>
                <a:gd name="connsiteY10" fmla="*/ 49167 h 59213"/>
                <a:gd name="connsiteX11" fmla="*/ 235 w 169386"/>
                <a:gd name="connsiteY11" fmla="*/ 54228 h 59213"/>
                <a:gd name="connsiteX12" fmla="*/ 8640 w 169386"/>
                <a:gd name="connsiteY12" fmla="*/ 59289 h 59213"/>
                <a:gd name="connsiteX13" fmla="*/ 161215 w 169386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386" h="59213">
                  <a:moveTo>
                    <a:pt x="160960" y="10197"/>
                  </a:moveTo>
                  <a:cubicBezTo>
                    <a:pt x="164781" y="10197"/>
                    <a:pt x="169621" y="10197"/>
                    <a:pt x="169621" y="5136"/>
                  </a:cubicBezTo>
                  <a:cubicBezTo>
                    <a:pt x="169621" y="75"/>
                    <a:pt x="164781" y="75"/>
                    <a:pt x="161215" y="75"/>
                  </a:cubicBezTo>
                  <a:lnTo>
                    <a:pt x="8640" y="75"/>
                  </a:lnTo>
                  <a:cubicBezTo>
                    <a:pt x="5074" y="75"/>
                    <a:pt x="235" y="75"/>
                    <a:pt x="235" y="5136"/>
                  </a:cubicBezTo>
                  <a:cubicBezTo>
                    <a:pt x="235" y="10197"/>
                    <a:pt x="5074" y="10197"/>
                    <a:pt x="8895" y="10197"/>
                  </a:cubicBezTo>
                  <a:lnTo>
                    <a:pt x="160960" y="10197"/>
                  </a:lnTo>
                  <a:close/>
                  <a:moveTo>
                    <a:pt x="161215" y="59289"/>
                  </a:moveTo>
                  <a:cubicBezTo>
                    <a:pt x="164781" y="59289"/>
                    <a:pt x="169621" y="59289"/>
                    <a:pt x="169621" y="54228"/>
                  </a:cubicBezTo>
                  <a:cubicBezTo>
                    <a:pt x="169621" y="49167"/>
                    <a:pt x="164781" y="49167"/>
                    <a:pt x="160960" y="49167"/>
                  </a:cubicBezTo>
                  <a:lnTo>
                    <a:pt x="8895" y="49167"/>
                  </a:lnTo>
                  <a:cubicBezTo>
                    <a:pt x="5074" y="49167"/>
                    <a:pt x="235" y="49167"/>
                    <a:pt x="235" y="54228"/>
                  </a:cubicBezTo>
                  <a:cubicBezTo>
                    <a:pt x="235" y="59289"/>
                    <a:pt x="5074" y="59289"/>
                    <a:pt x="8640" y="59289"/>
                  </a:cubicBezTo>
                  <a:lnTo>
                    <a:pt x="161215" y="59289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5DB86A8-84F7-6672-CEE5-674EE3F07D7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178199" y="6211893"/>
              <a:ext cx="339026" cy="354271"/>
            </a:xfrm>
            <a:custGeom>
              <a:avLst/>
              <a:gdLst>
                <a:gd name="connsiteX0" fmla="*/ 308452 w 339026"/>
                <a:gd name="connsiteY0" fmla="*/ 354337 h 354271"/>
                <a:gd name="connsiteX1" fmla="*/ 339272 w 339026"/>
                <a:gd name="connsiteY1" fmla="*/ 273360 h 354271"/>
                <a:gd name="connsiteX2" fmla="*/ 332905 w 339026"/>
                <a:gd name="connsiteY2" fmla="*/ 273360 h 354271"/>
                <a:gd name="connsiteX3" fmla="*/ 266678 w 339026"/>
                <a:gd name="connsiteY3" fmla="*/ 324477 h 354271"/>
                <a:gd name="connsiteX4" fmla="*/ 187462 w 339026"/>
                <a:gd name="connsiteY4" fmla="*/ 332321 h 354271"/>
                <a:gd name="connsiteX5" fmla="*/ 33868 w 339026"/>
                <a:gd name="connsiteY5" fmla="*/ 332321 h 354271"/>
                <a:gd name="connsiteX6" fmla="*/ 163519 w 339026"/>
                <a:gd name="connsiteY6" fmla="*/ 181250 h 354271"/>
                <a:gd name="connsiteX7" fmla="*/ 165811 w 339026"/>
                <a:gd name="connsiteY7" fmla="*/ 177201 h 354271"/>
                <a:gd name="connsiteX8" fmla="*/ 164028 w 339026"/>
                <a:gd name="connsiteY8" fmla="*/ 173405 h 354271"/>
                <a:gd name="connsiteX9" fmla="*/ 45330 w 339026"/>
                <a:gd name="connsiteY9" fmla="*/ 12212 h 354271"/>
                <a:gd name="connsiteX10" fmla="*/ 184915 w 339026"/>
                <a:gd name="connsiteY10" fmla="*/ 12212 h 354271"/>
                <a:gd name="connsiteX11" fmla="*/ 244518 w 339026"/>
                <a:gd name="connsiteY11" fmla="*/ 16261 h 354271"/>
                <a:gd name="connsiteX12" fmla="*/ 300556 w 339026"/>
                <a:gd name="connsiteY12" fmla="*/ 35239 h 354271"/>
                <a:gd name="connsiteX13" fmla="*/ 332905 w 339026"/>
                <a:gd name="connsiteY13" fmla="*/ 71173 h 354271"/>
                <a:gd name="connsiteX14" fmla="*/ 339272 w 339026"/>
                <a:gd name="connsiteY14" fmla="*/ 71173 h 354271"/>
                <a:gd name="connsiteX15" fmla="*/ 308452 w 339026"/>
                <a:gd name="connsiteY15" fmla="*/ 65 h 354271"/>
                <a:gd name="connsiteX16" fmla="*/ 7378 w 339026"/>
                <a:gd name="connsiteY16" fmla="*/ 65 h 354271"/>
                <a:gd name="connsiteX17" fmla="*/ 500 w 339026"/>
                <a:gd name="connsiteY17" fmla="*/ 1837 h 354271"/>
                <a:gd name="connsiteX18" fmla="*/ 246 w 339026"/>
                <a:gd name="connsiteY18" fmla="*/ 10187 h 354271"/>
                <a:gd name="connsiteX19" fmla="*/ 134990 w 339026"/>
                <a:gd name="connsiteY19" fmla="*/ 193396 h 354271"/>
                <a:gd name="connsiteX20" fmla="*/ 3048 w 339026"/>
                <a:gd name="connsiteY20" fmla="*/ 346998 h 354271"/>
                <a:gd name="connsiteX21" fmla="*/ 500 w 339026"/>
                <a:gd name="connsiteY21" fmla="*/ 351553 h 354271"/>
                <a:gd name="connsiteX22" fmla="*/ 7378 w 339026"/>
                <a:gd name="connsiteY22" fmla="*/ 354337 h 354271"/>
                <a:gd name="connsiteX23" fmla="*/ 308452 w 339026"/>
                <a:gd name="connsiteY23" fmla="*/ 354337 h 35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026" h="354271">
                  <a:moveTo>
                    <a:pt x="308452" y="354337"/>
                  </a:moveTo>
                  <a:lnTo>
                    <a:pt x="339272" y="273360"/>
                  </a:lnTo>
                  <a:lnTo>
                    <a:pt x="332905" y="273360"/>
                  </a:lnTo>
                  <a:cubicBezTo>
                    <a:pt x="322971" y="299678"/>
                    <a:pt x="295971" y="316885"/>
                    <a:pt x="266678" y="324477"/>
                  </a:cubicBezTo>
                  <a:cubicBezTo>
                    <a:pt x="261329" y="325742"/>
                    <a:pt x="236367" y="332321"/>
                    <a:pt x="187462" y="332321"/>
                  </a:cubicBezTo>
                  <a:lnTo>
                    <a:pt x="33868" y="332321"/>
                  </a:lnTo>
                  <a:lnTo>
                    <a:pt x="163519" y="181250"/>
                  </a:lnTo>
                  <a:cubicBezTo>
                    <a:pt x="165302" y="179225"/>
                    <a:pt x="165811" y="178466"/>
                    <a:pt x="165811" y="177201"/>
                  </a:cubicBezTo>
                  <a:cubicBezTo>
                    <a:pt x="165811" y="176695"/>
                    <a:pt x="165811" y="175936"/>
                    <a:pt x="164028" y="173405"/>
                  </a:cubicBezTo>
                  <a:lnTo>
                    <a:pt x="45330" y="12212"/>
                  </a:lnTo>
                  <a:lnTo>
                    <a:pt x="184915" y="12212"/>
                  </a:lnTo>
                  <a:cubicBezTo>
                    <a:pt x="219047" y="12212"/>
                    <a:pt x="242226" y="15754"/>
                    <a:pt x="244518" y="16261"/>
                  </a:cubicBezTo>
                  <a:cubicBezTo>
                    <a:pt x="258273" y="18285"/>
                    <a:pt x="280433" y="22587"/>
                    <a:pt x="300556" y="35239"/>
                  </a:cubicBezTo>
                  <a:cubicBezTo>
                    <a:pt x="306924" y="39288"/>
                    <a:pt x="324244" y="50675"/>
                    <a:pt x="332905" y="71173"/>
                  </a:cubicBezTo>
                  <a:lnTo>
                    <a:pt x="339272" y="71173"/>
                  </a:lnTo>
                  <a:lnTo>
                    <a:pt x="308452" y="65"/>
                  </a:lnTo>
                  <a:lnTo>
                    <a:pt x="7378" y="65"/>
                  </a:lnTo>
                  <a:cubicBezTo>
                    <a:pt x="1519" y="65"/>
                    <a:pt x="1265" y="318"/>
                    <a:pt x="500" y="1837"/>
                  </a:cubicBezTo>
                  <a:cubicBezTo>
                    <a:pt x="246" y="2596"/>
                    <a:pt x="246" y="7404"/>
                    <a:pt x="246" y="10187"/>
                  </a:cubicBezTo>
                  <a:lnTo>
                    <a:pt x="134990" y="193396"/>
                  </a:lnTo>
                  <a:lnTo>
                    <a:pt x="3048" y="346998"/>
                  </a:lnTo>
                  <a:cubicBezTo>
                    <a:pt x="500" y="350035"/>
                    <a:pt x="500" y="351300"/>
                    <a:pt x="500" y="351553"/>
                  </a:cubicBezTo>
                  <a:cubicBezTo>
                    <a:pt x="500" y="354337"/>
                    <a:pt x="2793" y="354337"/>
                    <a:pt x="7378" y="354337"/>
                  </a:cubicBezTo>
                  <a:lnTo>
                    <a:pt x="308452" y="354337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AF99F17-482F-814C-9C74-18E618F2B9E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149894" y="6637250"/>
              <a:ext cx="78274" cy="153576"/>
            </a:xfrm>
            <a:custGeom>
              <a:avLst/>
              <a:gdLst>
                <a:gd name="connsiteX0" fmla="*/ 78519 w 78274"/>
                <a:gd name="connsiteY0" fmla="*/ 6818 h 153576"/>
                <a:gd name="connsiteX1" fmla="*/ 71387 w 78274"/>
                <a:gd name="connsiteY1" fmla="*/ 87 h 153576"/>
                <a:gd name="connsiteX2" fmla="*/ 61402 w 78274"/>
                <a:gd name="connsiteY2" fmla="*/ 9829 h 153576"/>
                <a:gd name="connsiteX3" fmla="*/ 68534 w 78274"/>
                <a:gd name="connsiteY3" fmla="*/ 16560 h 153576"/>
                <a:gd name="connsiteX4" fmla="*/ 78519 w 78274"/>
                <a:gd name="connsiteY4" fmla="*/ 6818 h 153576"/>
                <a:gd name="connsiteX5" fmla="*/ 40719 w 78274"/>
                <a:gd name="connsiteY5" fmla="*/ 126207 h 153576"/>
                <a:gd name="connsiteX6" fmla="*/ 17719 w 78274"/>
                <a:gd name="connsiteY6" fmla="*/ 148704 h 153576"/>
                <a:gd name="connsiteX7" fmla="*/ 11300 w 78274"/>
                <a:gd name="connsiteY7" fmla="*/ 147641 h 153576"/>
                <a:gd name="connsiteX8" fmla="*/ 17362 w 78274"/>
                <a:gd name="connsiteY8" fmla="*/ 138607 h 153576"/>
                <a:gd name="connsiteX9" fmla="*/ 10408 w 78274"/>
                <a:gd name="connsiteY9" fmla="*/ 132053 h 153576"/>
                <a:gd name="connsiteX10" fmla="*/ 245 w 78274"/>
                <a:gd name="connsiteY10" fmla="*/ 142504 h 153576"/>
                <a:gd name="connsiteX11" fmla="*/ 17897 w 78274"/>
                <a:gd name="connsiteY11" fmla="*/ 153663 h 153576"/>
                <a:gd name="connsiteX12" fmla="*/ 54984 w 78274"/>
                <a:gd name="connsiteY12" fmla="*/ 125676 h 153576"/>
                <a:gd name="connsiteX13" fmla="*/ 71031 w 78274"/>
                <a:gd name="connsiteY13" fmla="*/ 62261 h 153576"/>
                <a:gd name="connsiteX14" fmla="*/ 71922 w 78274"/>
                <a:gd name="connsiteY14" fmla="*/ 56062 h 153576"/>
                <a:gd name="connsiteX15" fmla="*/ 52844 w 78274"/>
                <a:gd name="connsiteY15" fmla="*/ 39411 h 153576"/>
                <a:gd name="connsiteX16" fmla="*/ 21641 w 78274"/>
                <a:gd name="connsiteY16" fmla="*/ 66513 h 153576"/>
                <a:gd name="connsiteX17" fmla="*/ 24672 w 78274"/>
                <a:gd name="connsiteY17" fmla="*/ 68815 h 153576"/>
                <a:gd name="connsiteX18" fmla="*/ 28238 w 78274"/>
                <a:gd name="connsiteY18" fmla="*/ 65627 h 153576"/>
                <a:gd name="connsiteX19" fmla="*/ 52309 w 78274"/>
                <a:gd name="connsiteY19" fmla="*/ 44371 h 153576"/>
                <a:gd name="connsiteX20" fmla="*/ 58371 w 78274"/>
                <a:gd name="connsiteY20" fmla="*/ 53050 h 153576"/>
                <a:gd name="connsiteX21" fmla="*/ 57836 w 78274"/>
                <a:gd name="connsiteY21" fmla="*/ 58364 h 153576"/>
                <a:gd name="connsiteX22" fmla="*/ 40719 w 78274"/>
                <a:gd name="connsiteY22" fmla="*/ 126207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274" h="153576">
                  <a:moveTo>
                    <a:pt x="78519" y="6818"/>
                  </a:moveTo>
                  <a:cubicBezTo>
                    <a:pt x="78519" y="3806"/>
                    <a:pt x="76201" y="87"/>
                    <a:pt x="71387" y="87"/>
                  </a:cubicBezTo>
                  <a:cubicBezTo>
                    <a:pt x="66217" y="87"/>
                    <a:pt x="61402" y="5046"/>
                    <a:pt x="61402" y="9829"/>
                  </a:cubicBezTo>
                  <a:cubicBezTo>
                    <a:pt x="61402" y="12663"/>
                    <a:pt x="63542" y="16560"/>
                    <a:pt x="68534" y="16560"/>
                  </a:cubicBezTo>
                  <a:cubicBezTo>
                    <a:pt x="73349" y="16560"/>
                    <a:pt x="78519" y="11955"/>
                    <a:pt x="78519" y="6818"/>
                  </a:cubicBezTo>
                  <a:close/>
                  <a:moveTo>
                    <a:pt x="40719" y="126207"/>
                  </a:moveTo>
                  <a:cubicBezTo>
                    <a:pt x="37688" y="138430"/>
                    <a:pt x="28238" y="148704"/>
                    <a:pt x="17719" y="148704"/>
                  </a:cubicBezTo>
                  <a:cubicBezTo>
                    <a:pt x="15401" y="148704"/>
                    <a:pt x="13261" y="148349"/>
                    <a:pt x="11300" y="147641"/>
                  </a:cubicBezTo>
                  <a:cubicBezTo>
                    <a:pt x="15936" y="145515"/>
                    <a:pt x="17362" y="141264"/>
                    <a:pt x="17362" y="138607"/>
                  </a:cubicBezTo>
                  <a:cubicBezTo>
                    <a:pt x="17362" y="134356"/>
                    <a:pt x="13974" y="132053"/>
                    <a:pt x="10408" y="132053"/>
                  </a:cubicBezTo>
                  <a:cubicBezTo>
                    <a:pt x="4881" y="132053"/>
                    <a:pt x="245" y="136835"/>
                    <a:pt x="245" y="142504"/>
                  </a:cubicBezTo>
                  <a:cubicBezTo>
                    <a:pt x="245" y="149235"/>
                    <a:pt x="7199" y="153663"/>
                    <a:pt x="17897" y="153663"/>
                  </a:cubicBezTo>
                  <a:cubicBezTo>
                    <a:pt x="28595" y="153663"/>
                    <a:pt x="49456" y="147286"/>
                    <a:pt x="54984" y="125676"/>
                  </a:cubicBezTo>
                  <a:lnTo>
                    <a:pt x="71031" y="62261"/>
                  </a:lnTo>
                  <a:cubicBezTo>
                    <a:pt x="71566" y="60313"/>
                    <a:pt x="71922" y="58719"/>
                    <a:pt x="71922" y="56062"/>
                  </a:cubicBezTo>
                  <a:cubicBezTo>
                    <a:pt x="71922" y="46319"/>
                    <a:pt x="63542" y="39411"/>
                    <a:pt x="52844" y="39411"/>
                  </a:cubicBezTo>
                  <a:cubicBezTo>
                    <a:pt x="33053" y="39411"/>
                    <a:pt x="21641" y="64033"/>
                    <a:pt x="21641" y="66513"/>
                  </a:cubicBezTo>
                  <a:cubicBezTo>
                    <a:pt x="21641" y="68815"/>
                    <a:pt x="24137" y="68815"/>
                    <a:pt x="24672" y="68815"/>
                  </a:cubicBezTo>
                  <a:cubicBezTo>
                    <a:pt x="26812" y="68815"/>
                    <a:pt x="26990" y="68284"/>
                    <a:pt x="28238" y="65627"/>
                  </a:cubicBezTo>
                  <a:cubicBezTo>
                    <a:pt x="32696" y="55353"/>
                    <a:pt x="41968" y="44371"/>
                    <a:pt x="52309" y="44371"/>
                  </a:cubicBezTo>
                  <a:cubicBezTo>
                    <a:pt x="56767" y="44371"/>
                    <a:pt x="58371" y="47382"/>
                    <a:pt x="58371" y="53050"/>
                  </a:cubicBezTo>
                  <a:cubicBezTo>
                    <a:pt x="58371" y="54999"/>
                    <a:pt x="58015" y="57479"/>
                    <a:pt x="57836" y="58364"/>
                  </a:cubicBezTo>
                  <a:lnTo>
                    <a:pt x="40719" y="126207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11C1AD1-E5FB-5A73-AD27-37FDD037E0D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63741" y="6652484"/>
              <a:ext cx="98600" cy="115669"/>
            </a:xfrm>
            <a:custGeom>
              <a:avLst/>
              <a:gdLst>
                <a:gd name="connsiteX0" fmla="*/ 91717 w 98600"/>
                <a:gd name="connsiteY0" fmla="*/ 62261 h 115669"/>
                <a:gd name="connsiteX1" fmla="*/ 98849 w 98600"/>
                <a:gd name="connsiteY1" fmla="*/ 58010 h 115669"/>
                <a:gd name="connsiteX2" fmla="*/ 91717 w 98600"/>
                <a:gd name="connsiteY2" fmla="*/ 53582 h 115669"/>
                <a:gd name="connsiteX3" fmla="*/ 9164 w 98600"/>
                <a:gd name="connsiteY3" fmla="*/ 53582 h 115669"/>
                <a:gd name="connsiteX4" fmla="*/ 61228 w 98600"/>
                <a:gd name="connsiteY4" fmla="*/ 8766 h 115669"/>
                <a:gd name="connsiteX5" fmla="*/ 91717 w 98600"/>
                <a:gd name="connsiteY5" fmla="*/ 8766 h 115669"/>
                <a:gd name="connsiteX6" fmla="*/ 98849 w 98600"/>
                <a:gd name="connsiteY6" fmla="*/ 4515 h 115669"/>
                <a:gd name="connsiteX7" fmla="*/ 91717 w 98600"/>
                <a:gd name="connsiteY7" fmla="*/ 87 h 115669"/>
                <a:gd name="connsiteX8" fmla="*/ 60515 w 98600"/>
                <a:gd name="connsiteY8" fmla="*/ 87 h 115669"/>
                <a:gd name="connsiteX9" fmla="*/ 249 w 98600"/>
                <a:gd name="connsiteY9" fmla="*/ 57833 h 115669"/>
                <a:gd name="connsiteX10" fmla="*/ 60515 w 98600"/>
                <a:gd name="connsiteY10" fmla="*/ 115756 h 115669"/>
                <a:gd name="connsiteX11" fmla="*/ 91717 w 98600"/>
                <a:gd name="connsiteY11" fmla="*/ 115756 h 115669"/>
                <a:gd name="connsiteX12" fmla="*/ 98849 w 98600"/>
                <a:gd name="connsiteY12" fmla="*/ 111505 h 115669"/>
                <a:gd name="connsiteX13" fmla="*/ 91717 w 98600"/>
                <a:gd name="connsiteY13" fmla="*/ 107077 h 115669"/>
                <a:gd name="connsiteX14" fmla="*/ 61228 w 98600"/>
                <a:gd name="connsiteY14" fmla="*/ 107077 h 115669"/>
                <a:gd name="connsiteX15" fmla="*/ 9164 w 98600"/>
                <a:gd name="connsiteY15" fmla="*/ 62261 h 115669"/>
                <a:gd name="connsiteX16" fmla="*/ 91717 w 98600"/>
                <a:gd name="connsiteY16" fmla="*/ 62261 h 11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600" h="115669">
                  <a:moveTo>
                    <a:pt x="91717" y="62261"/>
                  </a:moveTo>
                  <a:cubicBezTo>
                    <a:pt x="94570" y="62261"/>
                    <a:pt x="98849" y="62261"/>
                    <a:pt x="98849" y="58010"/>
                  </a:cubicBezTo>
                  <a:cubicBezTo>
                    <a:pt x="98849" y="53582"/>
                    <a:pt x="94748" y="53582"/>
                    <a:pt x="91717" y="53582"/>
                  </a:cubicBezTo>
                  <a:lnTo>
                    <a:pt x="9164" y="53582"/>
                  </a:lnTo>
                  <a:cubicBezTo>
                    <a:pt x="11838" y="27897"/>
                    <a:pt x="33413" y="8766"/>
                    <a:pt x="61228" y="8766"/>
                  </a:cubicBezTo>
                  <a:lnTo>
                    <a:pt x="91717" y="8766"/>
                  </a:lnTo>
                  <a:cubicBezTo>
                    <a:pt x="94570" y="8766"/>
                    <a:pt x="98849" y="8766"/>
                    <a:pt x="98849" y="4515"/>
                  </a:cubicBezTo>
                  <a:cubicBezTo>
                    <a:pt x="98849" y="87"/>
                    <a:pt x="94748" y="87"/>
                    <a:pt x="91717" y="87"/>
                  </a:cubicBezTo>
                  <a:lnTo>
                    <a:pt x="60515" y="87"/>
                  </a:lnTo>
                  <a:cubicBezTo>
                    <a:pt x="27351" y="87"/>
                    <a:pt x="249" y="25948"/>
                    <a:pt x="249" y="57833"/>
                  </a:cubicBezTo>
                  <a:cubicBezTo>
                    <a:pt x="249" y="90426"/>
                    <a:pt x="27707" y="115756"/>
                    <a:pt x="60515" y="115756"/>
                  </a:cubicBezTo>
                  <a:lnTo>
                    <a:pt x="91717" y="115756"/>
                  </a:lnTo>
                  <a:cubicBezTo>
                    <a:pt x="94570" y="115756"/>
                    <a:pt x="98849" y="115756"/>
                    <a:pt x="98849" y="111505"/>
                  </a:cubicBezTo>
                  <a:cubicBezTo>
                    <a:pt x="98849" y="107077"/>
                    <a:pt x="94748" y="107077"/>
                    <a:pt x="91717" y="107077"/>
                  </a:cubicBezTo>
                  <a:lnTo>
                    <a:pt x="61228" y="107077"/>
                  </a:lnTo>
                  <a:cubicBezTo>
                    <a:pt x="33413" y="107077"/>
                    <a:pt x="11838" y="87946"/>
                    <a:pt x="9164" y="62261"/>
                  </a:cubicBezTo>
                  <a:lnTo>
                    <a:pt x="91717" y="62261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6A550BD-C83A-58EE-22DC-49E8076AB4E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95834" y="6633707"/>
              <a:ext cx="139431" cy="124526"/>
            </a:xfrm>
            <a:custGeom>
              <a:avLst/>
              <a:gdLst>
                <a:gd name="connsiteX0" fmla="*/ 113654 w 139431"/>
                <a:gd name="connsiteY0" fmla="*/ 21166 h 124526"/>
                <a:gd name="connsiteX1" fmla="*/ 135585 w 139431"/>
                <a:gd name="connsiteY1" fmla="*/ 6463 h 124526"/>
                <a:gd name="connsiteX2" fmla="*/ 139686 w 139431"/>
                <a:gd name="connsiteY2" fmla="*/ 2567 h 124526"/>
                <a:gd name="connsiteX3" fmla="*/ 137189 w 139431"/>
                <a:gd name="connsiteY3" fmla="*/ 87 h 124526"/>
                <a:gd name="connsiteX4" fmla="*/ 122925 w 139431"/>
                <a:gd name="connsiteY4" fmla="*/ 795 h 124526"/>
                <a:gd name="connsiteX5" fmla="*/ 104382 w 139431"/>
                <a:gd name="connsiteY5" fmla="*/ 87 h 124526"/>
                <a:gd name="connsiteX6" fmla="*/ 100816 w 139431"/>
                <a:gd name="connsiteY6" fmla="*/ 3984 h 124526"/>
                <a:gd name="connsiteX7" fmla="*/ 104025 w 139431"/>
                <a:gd name="connsiteY7" fmla="*/ 6463 h 124526"/>
                <a:gd name="connsiteX8" fmla="*/ 111336 w 139431"/>
                <a:gd name="connsiteY8" fmla="*/ 11600 h 124526"/>
                <a:gd name="connsiteX9" fmla="*/ 108126 w 139431"/>
                <a:gd name="connsiteY9" fmla="*/ 18686 h 124526"/>
                <a:gd name="connsiteX10" fmla="*/ 49644 w 139431"/>
                <a:gd name="connsiteY10" fmla="*/ 104420 h 124526"/>
                <a:gd name="connsiteX11" fmla="*/ 33418 w 139431"/>
                <a:gd name="connsiteY11" fmla="*/ 13903 h 124526"/>
                <a:gd name="connsiteX12" fmla="*/ 33062 w 139431"/>
                <a:gd name="connsiteY12" fmla="*/ 11246 h 124526"/>
                <a:gd name="connsiteX13" fmla="*/ 44295 w 139431"/>
                <a:gd name="connsiteY13" fmla="*/ 6463 h 124526"/>
                <a:gd name="connsiteX14" fmla="*/ 49644 w 139431"/>
                <a:gd name="connsiteY14" fmla="*/ 2567 h 124526"/>
                <a:gd name="connsiteX15" fmla="*/ 46612 w 139431"/>
                <a:gd name="connsiteY15" fmla="*/ 87 h 124526"/>
                <a:gd name="connsiteX16" fmla="*/ 23612 w 139431"/>
                <a:gd name="connsiteY16" fmla="*/ 795 h 124526"/>
                <a:gd name="connsiteX17" fmla="*/ 3820 w 139431"/>
                <a:gd name="connsiteY17" fmla="*/ 87 h 124526"/>
                <a:gd name="connsiteX18" fmla="*/ 254 w 139431"/>
                <a:gd name="connsiteY18" fmla="*/ 3984 h 124526"/>
                <a:gd name="connsiteX19" fmla="*/ 4712 w 139431"/>
                <a:gd name="connsiteY19" fmla="*/ 6463 h 124526"/>
                <a:gd name="connsiteX20" fmla="*/ 15766 w 139431"/>
                <a:gd name="connsiteY20" fmla="*/ 12132 h 124526"/>
                <a:gd name="connsiteX21" fmla="*/ 35201 w 139431"/>
                <a:gd name="connsiteY21" fmla="*/ 119830 h 124526"/>
                <a:gd name="connsiteX22" fmla="*/ 39480 w 139431"/>
                <a:gd name="connsiteY22" fmla="*/ 124613 h 124526"/>
                <a:gd name="connsiteX23" fmla="*/ 45543 w 139431"/>
                <a:gd name="connsiteY23" fmla="*/ 120716 h 124526"/>
                <a:gd name="connsiteX24" fmla="*/ 113654 w 139431"/>
                <a:gd name="connsiteY24" fmla="*/ 21166 h 12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9431" h="124526">
                  <a:moveTo>
                    <a:pt x="113654" y="21166"/>
                  </a:moveTo>
                  <a:cubicBezTo>
                    <a:pt x="120251" y="11600"/>
                    <a:pt x="125956" y="7172"/>
                    <a:pt x="135585" y="6463"/>
                  </a:cubicBezTo>
                  <a:cubicBezTo>
                    <a:pt x="137724" y="6286"/>
                    <a:pt x="139686" y="6109"/>
                    <a:pt x="139686" y="2567"/>
                  </a:cubicBezTo>
                  <a:cubicBezTo>
                    <a:pt x="139686" y="2035"/>
                    <a:pt x="139329" y="87"/>
                    <a:pt x="137189" y="87"/>
                  </a:cubicBezTo>
                  <a:cubicBezTo>
                    <a:pt x="132910" y="87"/>
                    <a:pt x="127383" y="795"/>
                    <a:pt x="122925" y="795"/>
                  </a:cubicBezTo>
                  <a:cubicBezTo>
                    <a:pt x="117220" y="795"/>
                    <a:pt x="109731" y="87"/>
                    <a:pt x="104382" y="87"/>
                  </a:cubicBezTo>
                  <a:cubicBezTo>
                    <a:pt x="102777" y="87"/>
                    <a:pt x="100816" y="618"/>
                    <a:pt x="100816" y="3984"/>
                  </a:cubicBezTo>
                  <a:cubicBezTo>
                    <a:pt x="100816" y="6286"/>
                    <a:pt x="103312" y="6463"/>
                    <a:pt x="104025" y="6463"/>
                  </a:cubicBezTo>
                  <a:cubicBezTo>
                    <a:pt x="109731" y="6818"/>
                    <a:pt x="111336" y="8943"/>
                    <a:pt x="111336" y="11600"/>
                  </a:cubicBezTo>
                  <a:cubicBezTo>
                    <a:pt x="111336" y="14080"/>
                    <a:pt x="110088" y="15852"/>
                    <a:pt x="108126" y="18686"/>
                  </a:cubicBezTo>
                  <a:lnTo>
                    <a:pt x="49644" y="104420"/>
                  </a:lnTo>
                  <a:lnTo>
                    <a:pt x="33418" y="13903"/>
                  </a:lnTo>
                  <a:cubicBezTo>
                    <a:pt x="33062" y="12309"/>
                    <a:pt x="33062" y="11955"/>
                    <a:pt x="33062" y="11246"/>
                  </a:cubicBezTo>
                  <a:cubicBezTo>
                    <a:pt x="33062" y="6463"/>
                    <a:pt x="43046" y="6463"/>
                    <a:pt x="44295" y="6463"/>
                  </a:cubicBezTo>
                  <a:cubicBezTo>
                    <a:pt x="47326" y="6463"/>
                    <a:pt x="49644" y="6463"/>
                    <a:pt x="49644" y="2567"/>
                  </a:cubicBezTo>
                  <a:cubicBezTo>
                    <a:pt x="49644" y="2389"/>
                    <a:pt x="49465" y="87"/>
                    <a:pt x="46612" y="87"/>
                  </a:cubicBezTo>
                  <a:cubicBezTo>
                    <a:pt x="41442" y="87"/>
                    <a:pt x="28782" y="795"/>
                    <a:pt x="23612" y="795"/>
                  </a:cubicBezTo>
                  <a:cubicBezTo>
                    <a:pt x="19154" y="795"/>
                    <a:pt x="8278" y="87"/>
                    <a:pt x="3820" y="87"/>
                  </a:cubicBezTo>
                  <a:cubicBezTo>
                    <a:pt x="2215" y="87"/>
                    <a:pt x="254" y="618"/>
                    <a:pt x="254" y="3984"/>
                  </a:cubicBezTo>
                  <a:cubicBezTo>
                    <a:pt x="254" y="6463"/>
                    <a:pt x="2750" y="6463"/>
                    <a:pt x="4712" y="6463"/>
                  </a:cubicBezTo>
                  <a:cubicBezTo>
                    <a:pt x="14697" y="6463"/>
                    <a:pt x="14875" y="7526"/>
                    <a:pt x="15766" y="12132"/>
                  </a:cubicBezTo>
                  <a:lnTo>
                    <a:pt x="35201" y="119830"/>
                  </a:lnTo>
                  <a:cubicBezTo>
                    <a:pt x="35914" y="123550"/>
                    <a:pt x="36093" y="124613"/>
                    <a:pt x="39480" y="124613"/>
                  </a:cubicBezTo>
                  <a:cubicBezTo>
                    <a:pt x="42868" y="124613"/>
                    <a:pt x="43760" y="123373"/>
                    <a:pt x="45543" y="120716"/>
                  </a:cubicBezTo>
                  <a:lnTo>
                    <a:pt x="113654" y="21166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10CC11F-CEC8-FEB2-D3E9-EBF0616D48A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609567" y="6302993"/>
              <a:ext cx="91952" cy="7844"/>
            </a:xfrm>
            <a:custGeom>
              <a:avLst/>
              <a:gdLst>
                <a:gd name="connsiteX0" fmla="*/ 92215 w 91952"/>
                <a:gd name="connsiteY0" fmla="*/ 7919 h 7844"/>
                <a:gd name="connsiteX1" fmla="*/ 92215 w 91952"/>
                <a:gd name="connsiteY1" fmla="*/ 75 h 7844"/>
                <a:gd name="connsiteX2" fmla="*/ 262 w 91952"/>
                <a:gd name="connsiteY2" fmla="*/ 75 h 7844"/>
                <a:gd name="connsiteX3" fmla="*/ 262 w 91952"/>
                <a:gd name="connsiteY3" fmla="*/ 7919 h 7844"/>
                <a:gd name="connsiteX4" fmla="*/ 92215 w 91952"/>
                <a:gd name="connsiteY4" fmla="*/ 7919 h 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52" h="7844">
                  <a:moveTo>
                    <a:pt x="92215" y="7919"/>
                  </a:moveTo>
                  <a:lnTo>
                    <a:pt x="92215" y="75"/>
                  </a:lnTo>
                  <a:lnTo>
                    <a:pt x="262" y="75"/>
                  </a:lnTo>
                  <a:lnTo>
                    <a:pt x="262" y="7919"/>
                  </a:lnTo>
                  <a:lnTo>
                    <a:pt x="92215" y="7919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189F468-5445-FA4C-2D5B-F8653AEEDD7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598540" y="6340445"/>
              <a:ext cx="116659" cy="114632"/>
            </a:xfrm>
            <a:custGeom>
              <a:avLst/>
              <a:gdLst>
                <a:gd name="connsiteX0" fmla="*/ 85083 w 116659"/>
                <a:gd name="connsiteY0" fmla="*/ 16270 h 114632"/>
                <a:gd name="connsiteX1" fmla="*/ 61649 w 116659"/>
                <a:gd name="connsiteY1" fmla="*/ 75 h 114632"/>
                <a:gd name="connsiteX2" fmla="*/ 262 w 116659"/>
                <a:gd name="connsiteY2" fmla="*/ 74219 h 114632"/>
                <a:gd name="connsiteX3" fmla="*/ 34139 w 116659"/>
                <a:gd name="connsiteY3" fmla="*/ 114707 h 114632"/>
                <a:gd name="connsiteX4" fmla="*/ 67253 w 116659"/>
                <a:gd name="connsiteY4" fmla="*/ 95728 h 114632"/>
                <a:gd name="connsiteX5" fmla="*/ 90432 w 116659"/>
                <a:gd name="connsiteY5" fmla="*/ 114707 h 114632"/>
                <a:gd name="connsiteX6" fmla="*/ 109281 w 116659"/>
                <a:gd name="connsiteY6" fmla="*/ 100789 h 114632"/>
                <a:gd name="connsiteX7" fmla="*/ 116922 w 116659"/>
                <a:gd name="connsiteY7" fmla="*/ 75737 h 114632"/>
                <a:gd name="connsiteX8" fmla="*/ 113866 w 116659"/>
                <a:gd name="connsiteY8" fmla="*/ 73206 h 114632"/>
                <a:gd name="connsiteX9" fmla="*/ 110299 w 116659"/>
                <a:gd name="connsiteY9" fmla="*/ 77761 h 114632"/>
                <a:gd name="connsiteX10" fmla="*/ 90941 w 116659"/>
                <a:gd name="connsiteY10" fmla="*/ 109140 h 114632"/>
                <a:gd name="connsiteX11" fmla="*/ 83300 w 116659"/>
                <a:gd name="connsiteY11" fmla="*/ 97499 h 114632"/>
                <a:gd name="connsiteX12" fmla="*/ 86611 w 116659"/>
                <a:gd name="connsiteY12" fmla="*/ 78774 h 114632"/>
                <a:gd name="connsiteX13" fmla="*/ 92215 w 116659"/>
                <a:gd name="connsiteY13" fmla="*/ 55999 h 114632"/>
                <a:gd name="connsiteX14" fmla="*/ 101384 w 116659"/>
                <a:gd name="connsiteY14" fmla="*/ 20572 h 114632"/>
                <a:gd name="connsiteX15" fmla="*/ 103167 w 116659"/>
                <a:gd name="connsiteY15" fmla="*/ 11968 h 114632"/>
                <a:gd name="connsiteX16" fmla="*/ 95781 w 116659"/>
                <a:gd name="connsiteY16" fmla="*/ 5136 h 114632"/>
                <a:gd name="connsiteX17" fmla="*/ 85083 w 116659"/>
                <a:gd name="connsiteY17" fmla="*/ 16270 h 114632"/>
                <a:gd name="connsiteX18" fmla="*/ 68526 w 116659"/>
                <a:gd name="connsiteY18" fmla="*/ 81810 h 114632"/>
                <a:gd name="connsiteX19" fmla="*/ 63432 w 116659"/>
                <a:gd name="connsiteY19" fmla="*/ 91173 h 114632"/>
                <a:gd name="connsiteX20" fmla="*/ 34649 w 116659"/>
                <a:gd name="connsiteY20" fmla="*/ 109140 h 114632"/>
                <a:gd name="connsiteX21" fmla="*/ 18347 w 116659"/>
                <a:gd name="connsiteY21" fmla="*/ 85353 h 114632"/>
                <a:gd name="connsiteX22" fmla="*/ 32356 w 116659"/>
                <a:gd name="connsiteY22" fmla="*/ 29935 h 114632"/>
                <a:gd name="connsiteX23" fmla="*/ 61903 w 116659"/>
                <a:gd name="connsiteY23" fmla="*/ 5642 h 114632"/>
                <a:gd name="connsiteX24" fmla="*/ 82026 w 116659"/>
                <a:gd name="connsiteY24" fmla="*/ 27910 h 114632"/>
                <a:gd name="connsiteX25" fmla="*/ 81262 w 116659"/>
                <a:gd name="connsiteY25" fmla="*/ 32212 h 114632"/>
                <a:gd name="connsiteX26" fmla="*/ 68526 w 116659"/>
                <a:gd name="connsiteY26" fmla="*/ 81810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659" h="114632">
                  <a:moveTo>
                    <a:pt x="85083" y="16270"/>
                  </a:moveTo>
                  <a:cubicBezTo>
                    <a:pt x="80498" y="6907"/>
                    <a:pt x="73111" y="75"/>
                    <a:pt x="61649" y="75"/>
                  </a:cubicBezTo>
                  <a:cubicBezTo>
                    <a:pt x="31847" y="75"/>
                    <a:pt x="262" y="37273"/>
                    <a:pt x="262" y="74219"/>
                  </a:cubicBezTo>
                  <a:cubicBezTo>
                    <a:pt x="262" y="98005"/>
                    <a:pt x="14272" y="114707"/>
                    <a:pt x="34139" y="114707"/>
                  </a:cubicBezTo>
                  <a:cubicBezTo>
                    <a:pt x="39234" y="114707"/>
                    <a:pt x="51970" y="113695"/>
                    <a:pt x="67253" y="95728"/>
                  </a:cubicBezTo>
                  <a:cubicBezTo>
                    <a:pt x="69290" y="106356"/>
                    <a:pt x="78205" y="114707"/>
                    <a:pt x="90432" y="114707"/>
                  </a:cubicBezTo>
                  <a:cubicBezTo>
                    <a:pt x="99347" y="114707"/>
                    <a:pt x="105205" y="108887"/>
                    <a:pt x="109281" y="100789"/>
                  </a:cubicBezTo>
                  <a:cubicBezTo>
                    <a:pt x="113611" y="91679"/>
                    <a:pt x="116922" y="76243"/>
                    <a:pt x="116922" y="75737"/>
                  </a:cubicBezTo>
                  <a:cubicBezTo>
                    <a:pt x="116922" y="73206"/>
                    <a:pt x="114630" y="73206"/>
                    <a:pt x="113866" y="73206"/>
                  </a:cubicBezTo>
                  <a:cubicBezTo>
                    <a:pt x="111318" y="73206"/>
                    <a:pt x="111064" y="74219"/>
                    <a:pt x="110299" y="77761"/>
                  </a:cubicBezTo>
                  <a:cubicBezTo>
                    <a:pt x="105969" y="94210"/>
                    <a:pt x="101384" y="109140"/>
                    <a:pt x="90941" y="109140"/>
                  </a:cubicBezTo>
                  <a:cubicBezTo>
                    <a:pt x="84064" y="109140"/>
                    <a:pt x="83300" y="102560"/>
                    <a:pt x="83300" y="97499"/>
                  </a:cubicBezTo>
                  <a:cubicBezTo>
                    <a:pt x="83300" y="91932"/>
                    <a:pt x="83809" y="89908"/>
                    <a:pt x="86611" y="78774"/>
                  </a:cubicBezTo>
                  <a:cubicBezTo>
                    <a:pt x="89413" y="68145"/>
                    <a:pt x="89922" y="65615"/>
                    <a:pt x="92215" y="55999"/>
                  </a:cubicBezTo>
                  <a:lnTo>
                    <a:pt x="101384" y="20572"/>
                  </a:lnTo>
                  <a:cubicBezTo>
                    <a:pt x="103167" y="13486"/>
                    <a:pt x="103167" y="12980"/>
                    <a:pt x="103167" y="11968"/>
                  </a:cubicBezTo>
                  <a:cubicBezTo>
                    <a:pt x="103167" y="7666"/>
                    <a:pt x="100111" y="5136"/>
                    <a:pt x="95781" y="5136"/>
                  </a:cubicBezTo>
                  <a:cubicBezTo>
                    <a:pt x="89668" y="5136"/>
                    <a:pt x="85847" y="10703"/>
                    <a:pt x="85083" y="16270"/>
                  </a:cubicBezTo>
                  <a:close/>
                  <a:moveTo>
                    <a:pt x="68526" y="81810"/>
                  </a:moveTo>
                  <a:cubicBezTo>
                    <a:pt x="67253" y="86365"/>
                    <a:pt x="67253" y="86871"/>
                    <a:pt x="63432" y="91173"/>
                  </a:cubicBezTo>
                  <a:cubicBezTo>
                    <a:pt x="52224" y="105091"/>
                    <a:pt x="41781" y="109140"/>
                    <a:pt x="34649" y="109140"/>
                  </a:cubicBezTo>
                  <a:cubicBezTo>
                    <a:pt x="21913" y="109140"/>
                    <a:pt x="18347" y="95222"/>
                    <a:pt x="18347" y="85353"/>
                  </a:cubicBezTo>
                  <a:cubicBezTo>
                    <a:pt x="18347" y="72700"/>
                    <a:pt x="26498" y="41575"/>
                    <a:pt x="32356" y="29935"/>
                  </a:cubicBezTo>
                  <a:cubicBezTo>
                    <a:pt x="40253" y="15005"/>
                    <a:pt x="51715" y="5642"/>
                    <a:pt x="61903" y="5642"/>
                  </a:cubicBezTo>
                  <a:cubicBezTo>
                    <a:pt x="78460" y="5642"/>
                    <a:pt x="82026" y="26392"/>
                    <a:pt x="82026" y="27910"/>
                  </a:cubicBezTo>
                  <a:cubicBezTo>
                    <a:pt x="82026" y="29429"/>
                    <a:pt x="81517" y="30947"/>
                    <a:pt x="81262" y="32212"/>
                  </a:cubicBezTo>
                  <a:lnTo>
                    <a:pt x="68526" y="81810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02E6EDF-0479-48F0-F12B-4A87176B45D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734224" y="6230193"/>
              <a:ext cx="78809" cy="117618"/>
            </a:xfrm>
            <a:custGeom>
              <a:avLst/>
              <a:gdLst>
                <a:gd name="connsiteX0" fmla="*/ 79077 w 78809"/>
                <a:gd name="connsiteY0" fmla="*/ 85450 h 117618"/>
                <a:gd name="connsiteX1" fmla="*/ 73014 w 78809"/>
                <a:gd name="connsiteY1" fmla="*/ 85450 h 117618"/>
                <a:gd name="connsiteX2" fmla="*/ 68379 w 78809"/>
                <a:gd name="connsiteY2" fmla="*/ 101569 h 117618"/>
                <a:gd name="connsiteX3" fmla="*/ 50727 w 78809"/>
                <a:gd name="connsiteY3" fmla="*/ 102632 h 117618"/>
                <a:gd name="connsiteX4" fmla="*/ 17919 w 78809"/>
                <a:gd name="connsiteY4" fmla="*/ 102632 h 117618"/>
                <a:gd name="connsiteX5" fmla="*/ 53580 w 78809"/>
                <a:gd name="connsiteY5" fmla="*/ 72873 h 117618"/>
                <a:gd name="connsiteX6" fmla="*/ 79077 w 78809"/>
                <a:gd name="connsiteY6" fmla="*/ 34612 h 117618"/>
                <a:gd name="connsiteX7" fmla="*/ 37354 w 78809"/>
                <a:gd name="connsiteY7" fmla="*/ 71 h 117618"/>
                <a:gd name="connsiteX8" fmla="*/ 268 w 78809"/>
                <a:gd name="connsiteY8" fmla="*/ 31778 h 117618"/>
                <a:gd name="connsiteX9" fmla="*/ 9717 w 78809"/>
                <a:gd name="connsiteY9" fmla="*/ 41697 h 117618"/>
                <a:gd name="connsiteX10" fmla="*/ 19167 w 78809"/>
                <a:gd name="connsiteY10" fmla="*/ 32309 h 117618"/>
                <a:gd name="connsiteX11" fmla="*/ 8648 w 78809"/>
                <a:gd name="connsiteY11" fmla="*/ 22921 h 117618"/>
                <a:gd name="connsiteX12" fmla="*/ 34680 w 78809"/>
                <a:gd name="connsiteY12" fmla="*/ 6447 h 117618"/>
                <a:gd name="connsiteX13" fmla="*/ 61781 w 78809"/>
                <a:gd name="connsiteY13" fmla="*/ 34612 h 117618"/>
                <a:gd name="connsiteX14" fmla="*/ 45021 w 78809"/>
                <a:gd name="connsiteY14" fmla="*/ 68622 h 117618"/>
                <a:gd name="connsiteX15" fmla="*/ 2051 w 78809"/>
                <a:gd name="connsiteY15" fmla="*/ 110780 h 117618"/>
                <a:gd name="connsiteX16" fmla="*/ 268 w 78809"/>
                <a:gd name="connsiteY16" fmla="*/ 117689 h 117618"/>
                <a:gd name="connsiteX17" fmla="*/ 73728 w 78809"/>
                <a:gd name="connsiteY17" fmla="*/ 117689 h 117618"/>
                <a:gd name="connsiteX18" fmla="*/ 79077 w 78809"/>
                <a:gd name="connsiteY18" fmla="*/ 85450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809" h="117618">
                  <a:moveTo>
                    <a:pt x="79077" y="85450"/>
                  </a:moveTo>
                  <a:lnTo>
                    <a:pt x="73014" y="85450"/>
                  </a:lnTo>
                  <a:cubicBezTo>
                    <a:pt x="72479" y="89347"/>
                    <a:pt x="70696" y="99798"/>
                    <a:pt x="68379" y="101569"/>
                  </a:cubicBezTo>
                  <a:cubicBezTo>
                    <a:pt x="66952" y="102632"/>
                    <a:pt x="53223" y="102632"/>
                    <a:pt x="50727" y="102632"/>
                  </a:cubicBezTo>
                  <a:lnTo>
                    <a:pt x="17919" y="102632"/>
                  </a:lnTo>
                  <a:cubicBezTo>
                    <a:pt x="36641" y="86159"/>
                    <a:pt x="42881" y="81199"/>
                    <a:pt x="53580" y="72873"/>
                  </a:cubicBezTo>
                  <a:cubicBezTo>
                    <a:pt x="66774" y="62422"/>
                    <a:pt x="79077" y="51440"/>
                    <a:pt x="79077" y="34612"/>
                  </a:cubicBezTo>
                  <a:cubicBezTo>
                    <a:pt x="79077" y="13179"/>
                    <a:pt x="60177" y="71"/>
                    <a:pt x="37354" y="71"/>
                  </a:cubicBezTo>
                  <a:cubicBezTo>
                    <a:pt x="15245" y="71"/>
                    <a:pt x="268" y="15481"/>
                    <a:pt x="268" y="31778"/>
                  </a:cubicBezTo>
                  <a:cubicBezTo>
                    <a:pt x="268" y="40812"/>
                    <a:pt x="7934" y="41697"/>
                    <a:pt x="9717" y="41697"/>
                  </a:cubicBezTo>
                  <a:cubicBezTo>
                    <a:pt x="13997" y="41697"/>
                    <a:pt x="19167" y="38686"/>
                    <a:pt x="19167" y="32309"/>
                  </a:cubicBezTo>
                  <a:cubicBezTo>
                    <a:pt x="19167" y="29121"/>
                    <a:pt x="17919" y="22921"/>
                    <a:pt x="8648" y="22921"/>
                  </a:cubicBezTo>
                  <a:cubicBezTo>
                    <a:pt x="14175" y="10344"/>
                    <a:pt x="26299" y="6447"/>
                    <a:pt x="34680" y="6447"/>
                  </a:cubicBezTo>
                  <a:cubicBezTo>
                    <a:pt x="52510" y="6447"/>
                    <a:pt x="61781" y="20264"/>
                    <a:pt x="61781" y="34612"/>
                  </a:cubicBezTo>
                  <a:cubicBezTo>
                    <a:pt x="61781" y="50023"/>
                    <a:pt x="50727" y="62245"/>
                    <a:pt x="45021" y="68622"/>
                  </a:cubicBezTo>
                  <a:lnTo>
                    <a:pt x="2051" y="110780"/>
                  </a:lnTo>
                  <a:cubicBezTo>
                    <a:pt x="268" y="112375"/>
                    <a:pt x="268" y="112729"/>
                    <a:pt x="268" y="117689"/>
                  </a:cubicBezTo>
                  <a:lnTo>
                    <a:pt x="73728" y="117689"/>
                  </a:lnTo>
                  <a:lnTo>
                    <a:pt x="79077" y="85450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F0552BF-3E61-7BBB-F5F4-78B3128A547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722991" y="6397411"/>
              <a:ext cx="78274" cy="153576"/>
            </a:xfrm>
            <a:custGeom>
              <a:avLst/>
              <a:gdLst>
                <a:gd name="connsiteX0" fmla="*/ 78542 w 78274"/>
                <a:gd name="connsiteY0" fmla="*/ 6808 h 153576"/>
                <a:gd name="connsiteX1" fmla="*/ 71410 w 78274"/>
                <a:gd name="connsiteY1" fmla="*/ 77 h 153576"/>
                <a:gd name="connsiteX2" fmla="*/ 61425 w 78274"/>
                <a:gd name="connsiteY2" fmla="*/ 9820 h 153576"/>
                <a:gd name="connsiteX3" fmla="*/ 68557 w 78274"/>
                <a:gd name="connsiteY3" fmla="*/ 16551 h 153576"/>
                <a:gd name="connsiteX4" fmla="*/ 78542 w 78274"/>
                <a:gd name="connsiteY4" fmla="*/ 6808 h 153576"/>
                <a:gd name="connsiteX5" fmla="*/ 40742 w 78274"/>
                <a:gd name="connsiteY5" fmla="*/ 126198 h 153576"/>
                <a:gd name="connsiteX6" fmla="*/ 17741 w 78274"/>
                <a:gd name="connsiteY6" fmla="*/ 148694 h 153576"/>
                <a:gd name="connsiteX7" fmla="*/ 11322 w 78274"/>
                <a:gd name="connsiteY7" fmla="*/ 147631 h 153576"/>
                <a:gd name="connsiteX8" fmla="*/ 17384 w 78274"/>
                <a:gd name="connsiteY8" fmla="*/ 138597 h 153576"/>
                <a:gd name="connsiteX9" fmla="*/ 10431 w 78274"/>
                <a:gd name="connsiteY9" fmla="*/ 132043 h 153576"/>
                <a:gd name="connsiteX10" fmla="*/ 268 w 78274"/>
                <a:gd name="connsiteY10" fmla="*/ 142494 h 153576"/>
                <a:gd name="connsiteX11" fmla="*/ 17919 w 78274"/>
                <a:gd name="connsiteY11" fmla="*/ 153654 h 153576"/>
                <a:gd name="connsiteX12" fmla="*/ 55006 w 78274"/>
                <a:gd name="connsiteY12" fmla="*/ 125666 h 153576"/>
                <a:gd name="connsiteX13" fmla="*/ 71053 w 78274"/>
                <a:gd name="connsiteY13" fmla="*/ 62252 h 153576"/>
                <a:gd name="connsiteX14" fmla="*/ 71945 w 78274"/>
                <a:gd name="connsiteY14" fmla="*/ 56052 h 153576"/>
                <a:gd name="connsiteX15" fmla="*/ 52866 w 78274"/>
                <a:gd name="connsiteY15" fmla="*/ 39401 h 153576"/>
                <a:gd name="connsiteX16" fmla="*/ 21664 w 78274"/>
                <a:gd name="connsiteY16" fmla="*/ 66503 h 153576"/>
                <a:gd name="connsiteX17" fmla="*/ 24695 w 78274"/>
                <a:gd name="connsiteY17" fmla="*/ 68806 h 153576"/>
                <a:gd name="connsiteX18" fmla="*/ 28261 w 78274"/>
                <a:gd name="connsiteY18" fmla="*/ 65617 h 153576"/>
                <a:gd name="connsiteX19" fmla="*/ 52331 w 78274"/>
                <a:gd name="connsiteY19" fmla="*/ 44361 h 153576"/>
                <a:gd name="connsiteX20" fmla="*/ 58394 w 78274"/>
                <a:gd name="connsiteY20" fmla="*/ 53041 h 153576"/>
                <a:gd name="connsiteX21" fmla="*/ 57859 w 78274"/>
                <a:gd name="connsiteY21" fmla="*/ 58355 h 153576"/>
                <a:gd name="connsiteX22" fmla="*/ 40742 w 78274"/>
                <a:gd name="connsiteY22" fmla="*/ 126198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274" h="153576">
                  <a:moveTo>
                    <a:pt x="78542" y="6808"/>
                  </a:moveTo>
                  <a:cubicBezTo>
                    <a:pt x="78542" y="3797"/>
                    <a:pt x="76224" y="77"/>
                    <a:pt x="71410" y="77"/>
                  </a:cubicBezTo>
                  <a:cubicBezTo>
                    <a:pt x="66239" y="77"/>
                    <a:pt x="61425" y="5037"/>
                    <a:pt x="61425" y="9820"/>
                  </a:cubicBezTo>
                  <a:cubicBezTo>
                    <a:pt x="61425" y="12654"/>
                    <a:pt x="63564" y="16551"/>
                    <a:pt x="68557" y="16551"/>
                  </a:cubicBezTo>
                  <a:cubicBezTo>
                    <a:pt x="73371" y="16551"/>
                    <a:pt x="78542" y="11945"/>
                    <a:pt x="78542" y="6808"/>
                  </a:cubicBezTo>
                  <a:close/>
                  <a:moveTo>
                    <a:pt x="40742" y="126198"/>
                  </a:moveTo>
                  <a:cubicBezTo>
                    <a:pt x="37711" y="138420"/>
                    <a:pt x="28261" y="148694"/>
                    <a:pt x="17741" y="148694"/>
                  </a:cubicBezTo>
                  <a:cubicBezTo>
                    <a:pt x="15423" y="148694"/>
                    <a:pt x="13284" y="148340"/>
                    <a:pt x="11322" y="147631"/>
                  </a:cubicBezTo>
                  <a:cubicBezTo>
                    <a:pt x="15958" y="145506"/>
                    <a:pt x="17384" y="141254"/>
                    <a:pt x="17384" y="138597"/>
                  </a:cubicBezTo>
                  <a:cubicBezTo>
                    <a:pt x="17384" y="134346"/>
                    <a:pt x="13997" y="132043"/>
                    <a:pt x="10431" y="132043"/>
                  </a:cubicBezTo>
                  <a:cubicBezTo>
                    <a:pt x="4903" y="132043"/>
                    <a:pt x="268" y="136826"/>
                    <a:pt x="268" y="142494"/>
                  </a:cubicBezTo>
                  <a:cubicBezTo>
                    <a:pt x="268" y="149225"/>
                    <a:pt x="7221" y="153654"/>
                    <a:pt x="17919" y="153654"/>
                  </a:cubicBezTo>
                  <a:cubicBezTo>
                    <a:pt x="28617" y="153654"/>
                    <a:pt x="49479" y="147277"/>
                    <a:pt x="55006" y="125666"/>
                  </a:cubicBezTo>
                  <a:lnTo>
                    <a:pt x="71053" y="62252"/>
                  </a:lnTo>
                  <a:cubicBezTo>
                    <a:pt x="71588" y="60303"/>
                    <a:pt x="71945" y="58709"/>
                    <a:pt x="71945" y="56052"/>
                  </a:cubicBezTo>
                  <a:cubicBezTo>
                    <a:pt x="71945" y="46310"/>
                    <a:pt x="63564" y="39401"/>
                    <a:pt x="52866" y="39401"/>
                  </a:cubicBezTo>
                  <a:cubicBezTo>
                    <a:pt x="33075" y="39401"/>
                    <a:pt x="21664" y="64023"/>
                    <a:pt x="21664" y="66503"/>
                  </a:cubicBezTo>
                  <a:cubicBezTo>
                    <a:pt x="21664" y="68806"/>
                    <a:pt x="24160" y="68806"/>
                    <a:pt x="24695" y="68806"/>
                  </a:cubicBezTo>
                  <a:cubicBezTo>
                    <a:pt x="26834" y="68806"/>
                    <a:pt x="27013" y="68274"/>
                    <a:pt x="28261" y="65617"/>
                  </a:cubicBezTo>
                  <a:cubicBezTo>
                    <a:pt x="32718" y="55344"/>
                    <a:pt x="41990" y="44361"/>
                    <a:pt x="52331" y="44361"/>
                  </a:cubicBezTo>
                  <a:cubicBezTo>
                    <a:pt x="56789" y="44361"/>
                    <a:pt x="58394" y="47372"/>
                    <a:pt x="58394" y="53041"/>
                  </a:cubicBezTo>
                  <a:cubicBezTo>
                    <a:pt x="58394" y="54989"/>
                    <a:pt x="58037" y="57469"/>
                    <a:pt x="57859" y="58355"/>
                  </a:cubicBezTo>
                  <a:lnTo>
                    <a:pt x="40742" y="126198"/>
                  </a:lnTo>
                  <a:close/>
                </a:path>
              </a:pathLst>
            </a:custGeom>
            <a:solidFill>
              <a:srgbClr val="000000"/>
            </a:solidFill>
            <a:ln w="4085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7359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Training</a:t>
            </a:r>
            <a:endParaRPr lang="en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C2C799-40B8-DBA8-8CBE-0CB2D8EB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From the paper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35203-9342-6C16-12C0-5DC03DA3F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509" y="2006600"/>
            <a:ext cx="8142515" cy="42300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316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DistilSPLADE</a:t>
            </a:r>
            <a:r>
              <a:rPr lang="en-US" dirty="0"/>
              <a:t>-max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Training</a:t>
            </a:r>
            <a:endParaRPr lang="en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C2C799-40B8-DBA8-8CBE-0CB2D8EB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Get triples for MS-MARCO from traditional system, picking negatives at random from top-1000 ranked passages. Construct first dataset of triplets (D#1)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Train Cross-Encoder on D#1 (CE#1).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Train SPLADE#1 on D#1 using </a:t>
            </a:r>
            <a:r>
              <a:rPr lang="en-US" sz="2800" b="1" dirty="0"/>
              <a:t>distillation</a:t>
            </a:r>
            <a:r>
              <a:rPr lang="en-US" sz="2800" dirty="0"/>
              <a:t> from CE#1.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Generate new negatives from SPLADE #1 top-K retrieved; construct new dataset of triplets (D#2).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Train Cross-Encoder on D#2 (CE#2).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Train SPLADE#2 on D#2 using </a:t>
            </a:r>
            <a:r>
              <a:rPr lang="en-US" sz="2800" b="1" dirty="0"/>
              <a:t>distillation</a:t>
            </a:r>
            <a:r>
              <a:rPr lang="en-US" sz="2800" dirty="0"/>
              <a:t> from CE#2.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CZ" sz="2800" dirty="0"/>
          </a:p>
        </p:txBody>
      </p:sp>
    </p:spTree>
    <p:extLst>
      <p:ext uri="{BB962C8B-B14F-4D97-AF65-F5344CB8AC3E}">
        <p14:creationId xmlns:p14="http://schemas.microsoft.com/office/powerpoint/2010/main" val="940020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755" y="365125"/>
            <a:ext cx="7161245" cy="1325563"/>
          </a:xfrm>
        </p:spPr>
        <p:txBody>
          <a:bodyPr>
            <a:normAutofit/>
          </a:bodyPr>
          <a:lstStyle/>
          <a:p>
            <a:r>
              <a:rPr lang="en-US" sz="3600"/>
              <a:t>Distillation via Margin-MSE</a:t>
            </a:r>
            <a:br>
              <a:rPr lang="en-US" sz="3600"/>
            </a:br>
            <a:r>
              <a:rPr lang="en-US" sz="3600"/>
              <a:t>Margin Mean Squared Error Loss</a:t>
            </a:r>
            <a:endParaRPr lang="en-CZ" sz="3600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440" y="1027906"/>
            <a:ext cx="3408787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612559" y="6497173"/>
            <a:ext cx="7744275" cy="39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980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Hofstätter</a:t>
            </a:r>
            <a:r>
              <a:rPr lang="en-US" sz="980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, Sebastian, et al. "Improving efficient neural ranking models with cross-architecture knowledge distillation." </a:t>
            </a:r>
            <a:r>
              <a:rPr lang="en-US" sz="980" i="1" kern="12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arXiv</a:t>
            </a:r>
            <a:r>
              <a:rPr lang="en-US" sz="980" i="1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 preprint arXiv:2010.02666</a:t>
            </a:r>
            <a:r>
              <a:rPr lang="en-US" sz="980" kern="12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+mn-cs"/>
              </a:rPr>
              <a:t> (2020).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C2C799-40B8-DBA8-8CBE-0CB2D8EB8259}"/>
              </a:ext>
            </a:extLst>
          </p:cNvPr>
          <p:cNvSpPr>
            <a:spLocks/>
          </p:cNvSpPr>
          <p:nvPr/>
        </p:nvSpPr>
        <p:spPr>
          <a:xfrm>
            <a:off x="612559" y="1960119"/>
            <a:ext cx="5070263" cy="3047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6400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Assume </a:t>
            </a:r>
            <a:r>
              <a:rPr lang="en-US" sz="19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Teacher Model</a:t>
            </a:r>
            <a:r>
              <a:rPr lang="en-US" sz="1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score function M</a:t>
            </a:r>
            <a:r>
              <a:rPr lang="en-US" sz="196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05790" lvl="1" indent="-285750" defTabSz="6400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 BERT output projected to a scalar, as in Cross-Encoder.</a:t>
            </a:r>
          </a:p>
          <a:p>
            <a:pPr marL="342900" indent="-342900" defTabSz="6400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9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 Model </a:t>
            </a:r>
            <a:r>
              <a:rPr lang="en-US" sz="1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 function M</a:t>
            </a:r>
            <a:r>
              <a:rPr lang="en-US" sz="196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05790" lvl="1" indent="-285750" defTabSz="6400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E.g., DPR/</a:t>
            </a:r>
            <a:r>
              <a:rPr lang="en-US" sz="168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Contriever</a:t>
            </a:r>
            <a:r>
              <a:rPr lang="en-US" sz="16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/SPLADE model’s dot-product.</a:t>
            </a:r>
          </a:p>
          <a:p>
            <a:pPr marL="342900" indent="-342900" defTabSz="6400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avoid enforcing specific scores from M</a:t>
            </a:r>
            <a:r>
              <a:rPr lang="en-US" sz="196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</a:t>
            </a:r>
            <a:r>
              <a:rPr lang="en-US" sz="196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en-US" sz="19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margins </a:t>
            </a:r>
            <a:r>
              <a:rPr lang="en-US" sz="1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distilled from Teacher into Student.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090D4-BF81-4999-5D1E-EB647B06917B}"/>
              </a:ext>
            </a:extLst>
          </p:cNvPr>
          <p:cNvSpPr txBox="1"/>
          <p:nvPr/>
        </p:nvSpPr>
        <p:spPr>
          <a:xfrm>
            <a:off x="6222715" y="5306078"/>
            <a:ext cx="4268237" cy="68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8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Notes: </a:t>
            </a:r>
          </a:p>
          <a:p>
            <a:pPr defTabSz="640080">
              <a:spcAft>
                <a:spcPts val="600"/>
              </a:spcAft>
            </a:pPr>
            <a:r>
              <a:rPr lang="en-US" sz="8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Model Distillation = Transferring information between two models, </a:t>
            </a:r>
            <a:br>
              <a:rPr lang="en-US" sz="8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8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training Student Model from Teacher Model.</a:t>
            </a:r>
            <a:br>
              <a:rPr lang="en-US" sz="8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8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Score function = Similarity function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BE11E-DE2D-6356-ACFB-D047B325A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897" y="1690688"/>
            <a:ext cx="4616151" cy="34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28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Distillation via Margin-MSE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Margin Mean Squared Error Loss</a:t>
            </a:r>
            <a:endParaRPr lang="en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373308"/>
            <a:ext cx="11057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Hofstätter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Sebastian, et al. "Improving efficient neural ranking models with cross-architecture knowledge distillation." </a:t>
            </a:r>
            <a:r>
              <a:rPr lang="en-US" sz="1400" b="0" i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arXiv</a:t>
            </a:r>
            <a:r>
              <a:rPr lang="en-US" sz="14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preprint arXiv:2010.02666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(2020).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C2C799-40B8-DBA8-8CBE-0CB2D8EB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Assume </a:t>
            </a:r>
            <a:r>
              <a:rPr lang="en-US" sz="2800" b="1" dirty="0"/>
              <a:t>Teacher Model</a:t>
            </a:r>
            <a:r>
              <a:rPr lang="en-US" sz="2800" dirty="0"/>
              <a:t> score function M</a:t>
            </a:r>
            <a:r>
              <a:rPr lang="en-US" sz="2800" baseline="-25000" dirty="0"/>
              <a:t>T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E.g. BERT output projected to a scalar, as in Cross-Encoder.</a:t>
            </a:r>
          </a:p>
          <a:p>
            <a:r>
              <a:rPr lang="en-US" sz="2800" dirty="0"/>
              <a:t>And </a:t>
            </a:r>
            <a:r>
              <a:rPr lang="en-US" sz="2800" b="1" dirty="0"/>
              <a:t>Student Model </a:t>
            </a:r>
            <a:r>
              <a:rPr lang="en-US" sz="2800" dirty="0"/>
              <a:t>score function M</a:t>
            </a:r>
            <a:r>
              <a:rPr lang="en-US" sz="2800" baseline="-25000" dirty="0"/>
              <a:t>S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E.g., DPR/</a:t>
            </a:r>
            <a:r>
              <a:rPr lang="en-US" sz="2400" dirty="0" err="1"/>
              <a:t>Contriever</a:t>
            </a:r>
            <a:r>
              <a:rPr lang="en-US" sz="2400" dirty="0"/>
              <a:t>/SPLADE model’s dot-product.</a:t>
            </a:r>
          </a:p>
          <a:p>
            <a:r>
              <a:rPr lang="en-US" sz="2800" dirty="0"/>
              <a:t>Loss function for triples of queries Q, positive passages P</a:t>
            </a:r>
            <a:r>
              <a:rPr lang="en-US" sz="2800" baseline="30000" dirty="0"/>
              <a:t>+</a:t>
            </a:r>
            <a:r>
              <a:rPr lang="en-US" sz="2800" dirty="0"/>
              <a:t>, negative passages P</a:t>
            </a:r>
            <a:r>
              <a:rPr lang="en-US" sz="2800" baseline="30000" dirty="0"/>
              <a:t>-</a:t>
            </a:r>
            <a:r>
              <a:rPr lang="en-US" sz="2800" dirty="0"/>
              <a:t>.</a:t>
            </a:r>
          </a:p>
          <a:p>
            <a:endParaRPr lang="en-US" sz="2800" baseline="30000" dirty="0"/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2F491C6-F615-A634-04A4-ADA83B24E22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31900" y="4808985"/>
            <a:ext cx="8099045" cy="283697"/>
            <a:chOff x="3112591" y="6425821"/>
            <a:chExt cx="8099045" cy="283697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5A3E1BA-2532-2400-3E64-F2CFBA0E7CD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112591" y="6468055"/>
              <a:ext cx="139033" cy="176761"/>
            </a:xfrm>
            <a:custGeom>
              <a:avLst/>
              <a:gdLst>
                <a:gd name="connsiteX0" fmla="*/ 139107 w 139033"/>
                <a:gd name="connsiteY0" fmla="*/ 110076 h 176761"/>
                <a:gd name="connsiteX1" fmla="*/ 132776 w 139033"/>
                <a:gd name="connsiteY1" fmla="*/ 110076 h 176761"/>
                <a:gd name="connsiteX2" fmla="*/ 81873 w 139033"/>
                <a:gd name="connsiteY2" fmla="*/ 168824 h 176761"/>
                <a:gd name="connsiteX3" fmla="*/ 61107 w 139033"/>
                <a:gd name="connsiteY3" fmla="*/ 168824 h 176761"/>
                <a:gd name="connsiteX4" fmla="*/ 48697 w 139033"/>
                <a:gd name="connsiteY4" fmla="*/ 158472 h 176761"/>
                <a:gd name="connsiteX5" fmla="*/ 48697 w 139033"/>
                <a:gd name="connsiteY5" fmla="*/ 20530 h 176761"/>
                <a:gd name="connsiteX6" fmla="*/ 72756 w 139033"/>
                <a:gd name="connsiteY6" fmla="*/ 8108 h 176761"/>
                <a:gd name="connsiteX7" fmla="*/ 81113 w 139033"/>
                <a:gd name="connsiteY7" fmla="*/ 8108 h 176761"/>
                <a:gd name="connsiteX8" fmla="*/ 81113 w 139033"/>
                <a:gd name="connsiteY8" fmla="*/ 85 h 176761"/>
                <a:gd name="connsiteX9" fmla="*/ 38567 w 139033"/>
                <a:gd name="connsiteY9" fmla="*/ 861 h 176761"/>
                <a:gd name="connsiteX10" fmla="*/ 74 w 139033"/>
                <a:gd name="connsiteY10" fmla="*/ 85 h 176761"/>
                <a:gd name="connsiteX11" fmla="*/ 74 w 139033"/>
                <a:gd name="connsiteY11" fmla="*/ 8108 h 176761"/>
                <a:gd name="connsiteX12" fmla="*/ 6152 w 139033"/>
                <a:gd name="connsiteY12" fmla="*/ 8108 h 176761"/>
                <a:gd name="connsiteX13" fmla="*/ 26158 w 139033"/>
                <a:gd name="connsiteY13" fmla="*/ 20271 h 176761"/>
                <a:gd name="connsiteX14" fmla="*/ 26158 w 139033"/>
                <a:gd name="connsiteY14" fmla="*/ 156660 h 176761"/>
                <a:gd name="connsiteX15" fmla="*/ 6152 w 139033"/>
                <a:gd name="connsiteY15" fmla="*/ 168824 h 176761"/>
                <a:gd name="connsiteX16" fmla="*/ 74 w 139033"/>
                <a:gd name="connsiteY16" fmla="*/ 168824 h 176761"/>
                <a:gd name="connsiteX17" fmla="*/ 74 w 139033"/>
                <a:gd name="connsiteY17" fmla="*/ 176847 h 176761"/>
                <a:gd name="connsiteX18" fmla="*/ 132016 w 139033"/>
                <a:gd name="connsiteY18" fmla="*/ 176847 h 176761"/>
                <a:gd name="connsiteX19" fmla="*/ 139107 w 139033"/>
                <a:gd name="connsiteY19" fmla="*/ 110076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033" h="176761">
                  <a:moveTo>
                    <a:pt x="139107" y="110076"/>
                  </a:moveTo>
                  <a:lnTo>
                    <a:pt x="132776" y="110076"/>
                  </a:lnTo>
                  <a:cubicBezTo>
                    <a:pt x="129990" y="136473"/>
                    <a:pt x="126445" y="168824"/>
                    <a:pt x="81873" y="168824"/>
                  </a:cubicBezTo>
                  <a:lnTo>
                    <a:pt x="61107" y="168824"/>
                  </a:lnTo>
                  <a:cubicBezTo>
                    <a:pt x="49204" y="168824"/>
                    <a:pt x="48697" y="167012"/>
                    <a:pt x="48697" y="158472"/>
                  </a:cubicBezTo>
                  <a:lnTo>
                    <a:pt x="48697" y="20530"/>
                  </a:lnTo>
                  <a:cubicBezTo>
                    <a:pt x="48697" y="11731"/>
                    <a:pt x="48697" y="8108"/>
                    <a:pt x="72756" y="8108"/>
                  </a:cubicBezTo>
                  <a:lnTo>
                    <a:pt x="81113" y="8108"/>
                  </a:lnTo>
                  <a:lnTo>
                    <a:pt x="81113" y="85"/>
                  </a:lnTo>
                  <a:cubicBezTo>
                    <a:pt x="71996" y="861"/>
                    <a:pt x="48951" y="861"/>
                    <a:pt x="38567" y="861"/>
                  </a:cubicBezTo>
                  <a:cubicBezTo>
                    <a:pt x="28691" y="861"/>
                    <a:pt x="8937" y="861"/>
                    <a:pt x="74" y="85"/>
                  </a:cubicBezTo>
                  <a:lnTo>
                    <a:pt x="74" y="8108"/>
                  </a:lnTo>
                  <a:lnTo>
                    <a:pt x="6152" y="8108"/>
                  </a:lnTo>
                  <a:cubicBezTo>
                    <a:pt x="25652" y="8108"/>
                    <a:pt x="26158" y="10954"/>
                    <a:pt x="26158" y="20271"/>
                  </a:cubicBezTo>
                  <a:lnTo>
                    <a:pt x="26158" y="156660"/>
                  </a:lnTo>
                  <a:cubicBezTo>
                    <a:pt x="26158" y="165977"/>
                    <a:pt x="25652" y="168824"/>
                    <a:pt x="6152" y="168824"/>
                  </a:cubicBezTo>
                  <a:lnTo>
                    <a:pt x="74" y="168824"/>
                  </a:lnTo>
                  <a:lnTo>
                    <a:pt x="74" y="176847"/>
                  </a:lnTo>
                  <a:lnTo>
                    <a:pt x="132016" y="176847"/>
                  </a:lnTo>
                  <a:lnTo>
                    <a:pt x="139107" y="110076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65CC5FD-5032-53DA-C982-53A24D1F232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287587" y="6450716"/>
              <a:ext cx="58753" cy="258802"/>
            </a:xfrm>
            <a:custGeom>
              <a:avLst/>
              <a:gdLst>
                <a:gd name="connsiteX0" fmla="*/ 58834 w 58753"/>
                <a:gd name="connsiteY0" fmla="*/ 256299 h 258802"/>
                <a:gd name="connsiteX1" fmla="*/ 54528 w 58753"/>
                <a:gd name="connsiteY1" fmla="*/ 250605 h 258802"/>
                <a:gd name="connsiteX2" fmla="*/ 14768 w 58753"/>
                <a:gd name="connsiteY2" fmla="*/ 129486 h 258802"/>
                <a:gd name="connsiteX3" fmla="*/ 55541 w 58753"/>
                <a:gd name="connsiteY3" fmla="*/ 7072 h 258802"/>
                <a:gd name="connsiteX4" fmla="*/ 58834 w 58753"/>
                <a:gd name="connsiteY4" fmla="*/ 2673 h 258802"/>
                <a:gd name="connsiteX5" fmla="*/ 56301 w 58753"/>
                <a:gd name="connsiteY5" fmla="*/ 85 h 258802"/>
                <a:gd name="connsiteX6" fmla="*/ 16035 w 58753"/>
                <a:gd name="connsiteY6" fmla="*/ 50551 h 258802"/>
                <a:gd name="connsiteX7" fmla="*/ 80 w 58753"/>
                <a:gd name="connsiteY7" fmla="*/ 129486 h 258802"/>
                <a:gd name="connsiteX8" fmla="*/ 16794 w 58753"/>
                <a:gd name="connsiteY8" fmla="*/ 210232 h 258802"/>
                <a:gd name="connsiteX9" fmla="*/ 56301 w 58753"/>
                <a:gd name="connsiteY9" fmla="*/ 258887 h 258802"/>
                <a:gd name="connsiteX10" fmla="*/ 58834 w 58753"/>
                <a:gd name="connsiteY10" fmla="*/ 256299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3" h="258802">
                  <a:moveTo>
                    <a:pt x="58834" y="256299"/>
                  </a:moveTo>
                  <a:cubicBezTo>
                    <a:pt x="58834" y="255522"/>
                    <a:pt x="58834" y="255005"/>
                    <a:pt x="54528" y="250605"/>
                  </a:cubicBezTo>
                  <a:cubicBezTo>
                    <a:pt x="22872" y="217996"/>
                    <a:pt x="14768" y="169083"/>
                    <a:pt x="14768" y="129486"/>
                  </a:cubicBezTo>
                  <a:cubicBezTo>
                    <a:pt x="14768" y="84454"/>
                    <a:pt x="24392" y="39423"/>
                    <a:pt x="55541" y="7072"/>
                  </a:cubicBezTo>
                  <a:cubicBezTo>
                    <a:pt x="58834" y="3967"/>
                    <a:pt x="58834" y="3449"/>
                    <a:pt x="58834" y="2673"/>
                  </a:cubicBezTo>
                  <a:cubicBezTo>
                    <a:pt x="58834" y="861"/>
                    <a:pt x="57821" y="85"/>
                    <a:pt x="56301" y="85"/>
                  </a:cubicBezTo>
                  <a:cubicBezTo>
                    <a:pt x="53769" y="85"/>
                    <a:pt x="30976" y="17683"/>
                    <a:pt x="16035" y="50551"/>
                  </a:cubicBezTo>
                  <a:cubicBezTo>
                    <a:pt x="3119" y="79019"/>
                    <a:pt x="80" y="107746"/>
                    <a:pt x="80" y="129486"/>
                  </a:cubicBezTo>
                  <a:cubicBezTo>
                    <a:pt x="80" y="149672"/>
                    <a:pt x="2866" y="180987"/>
                    <a:pt x="16794" y="210232"/>
                  </a:cubicBezTo>
                  <a:cubicBezTo>
                    <a:pt x="31989" y="242065"/>
                    <a:pt x="53769" y="258887"/>
                    <a:pt x="56301" y="258887"/>
                  </a:cubicBezTo>
                  <a:cubicBezTo>
                    <a:pt x="57821" y="258887"/>
                    <a:pt x="58834" y="258111"/>
                    <a:pt x="58834" y="256299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E9AC0CA-0688-E346-2D38-D7AD9A45EFE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373410" y="6462362"/>
              <a:ext cx="174994" cy="232663"/>
            </a:xfrm>
            <a:custGeom>
              <a:avLst/>
              <a:gdLst>
                <a:gd name="connsiteX0" fmla="*/ 98598 w 174994"/>
                <a:gd name="connsiteY0" fmla="*/ 180987 h 232663"/>
                <a:gd name="connsiteX1" fmla="*/ 175079 w 174994"/>
                <a:gd name="connsiteY1" fmla="*/ 69702 h 232663"/>
                <a:gd name="connsiteX2" fmla="*/ 110500 w 174994"/>
                <a:gd name="connsiteY2" fmla="*/ 85 h 232663"/>
                <a:gd name="connsiteX3" fmla="*/ 84 w 174994"/>
                <a:gd name="connsiteY3" fmla="*/ 119134 h 232663"/>
                <a:gd name="connsiteX4" fmla="*/ 64915 w 174994"/>
                <a:gd name="connsiteY4" fmla="*/ 188234 h 232663"/>
                <a:gd name="connsiteX5" fmla="*/ 89734 w 174994"/>
                <a:gd name="connsiteY5" fmla="*/ 184352 h 232663"/>
                <a:gd name="connsiteX6" fmla="*/ 88721 w 174994"/>
                <a:gd name="connsiteY6" fmla="*/ 204280 h 232663"/>
                <a:gd name="connsiteX7" fmla="*/ 109741 w 174994"/>
                <a:gd name="connsiteY7" fmla="*/ 232748 h 232663"/>
                <a:gd name="connsiteX8" fmla="*/ 152033 w 174994"/>
                <a:gd name="connsiteY8" fmla="*/ 182540 h 232663"/>
                <a:gd name="connsiteX9" fmla="*/ 149247 w 174994"/>
                <a:gd name="connsiteY9" fmla="*/ 179952 h 232663"/>
                <a:gd name="connsiteX10" fmla="*/ 146208 w 174994"/>
                <a:gd name="connsiteY10" fmla="*/ 182799 h 232663"/>
                <a:gd name="connsiteX11" fmla="*/ 116578 w 174994"/>
                <a:gd name="connsiteY11" fmla="*/ 207644 h 232663"/>
                <a:gd name="connsiteX12" fmla="*/ 98598 w 174994"/>
                <a:gd name="connsiteY12" fmla="*/ 180987 h 232663"/>
                <a:gd name="connsiteX13" fmla="*/ 50734 w 174994"/>
                <a:gd name="connsiteY13" fmla="*/ 178917 h 232663"/>
                <a:gd name="connsiteX14" fmla="*/ 22370 w 174994"/>
                <a:gd name="connsiteY14" fmla="*/ 127415 h 232663"/>
                <a:gd name="connsiteX15" fmla="*/ 48201 w 174994"/>
                <a:gd name="connsiteY15" fmla="*/ 44857 h 232663"/>
                <a:gd name="connsiteX16" fmla="*/ 108981 w 174994"/>
                <a:gd name="connsiteY16" fmla="*/ 6555 h 232663"/>
                <a:gd name="connsiteX17" fmla="*/ 152793 w 174994"/>
                <a:gd name="connsiteY17" fmla="*/ 61421 h 232663"/>
                <a:gd name="connsiteX18" fmla="*/ 97331 w 174994"/>
                <a:gd name="connsiteY18" fmla="*/ 172188 h 232663"/>
                <a:gd name="connsiteX19" fmla="*/ 75045 w 174994"/>
                <a:gd name="connsiteY19" fmla="*/ 144238 h 232663"/>
                <a:gd name="connsiteX20" fmla="*/ 49214 w 174994"/>
                <a:gd name="connsiteY20" fmla="*/ 170635 h 232663"/>
                <a:gd name="connsiteX21" fmla="*/ 50734 w 174994"/>
                <a:gd name="connsiteY21" fmla="*/ 178917 h 232663"/>
                <a:gd name="connsiteX22" fmla="*/ 66435 w 174994"/>
                <a:gd name="connsiteY22" fmla="*/ 181764 h 232663"/>
                <a:gd name="connsiteX23" fmla="*/ 54786 w 174994"/>
                <a:gd name="connsiteY23" fmla="*/ 170635 h 232663"/>
                <a:gd name="connsiteX24" fmla="*/ 75045 w 174994"/>
                <a:gd name="connsiteY24" fmla="*/ 149931 h 232663"/>
                <a:gd name="connsiteX25" fmla="*/ 90494 w 174994"/>
                <a:gd name="connsiteY25" fmla="*/ 171929 h 232663"/>
                <a:gd name="connsiteX26" fmla="*/ 87708 w 174994"/>
                <a:gd name="connsiteY26" fmla="*/ 177105 h 232663"/>
                <a:gd name="connsiteX27" fmla="*/ 66435 w 174994"/>
                <a:gd name="connsiteY27" fmla="*/ 181764 h 2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4994" h="232663">
                  <a:moveTo>
                    <a:pt x="98598" y="180987"/>
                  </a:moveTo>
                  <a:cubicBezTo>
                    <a:pt x="137851" y="165718"/>
                    <a:pt x="175079" y="119651"/>
                    <a:pt x="175079" y="69702"/>
                  </a:cubicBezTo>
                  <a:cubicBezTo>
                    <a:pt x="175079" y="28035"/>
                    <a:pt x="148234" y="85"/>
                    <a:pt x="110500" y="85"/>
                  </a:cubicBezTo>
                  <a:cubicBezTo>
                    <a:pt x="55799" y="85"/>
                    <a:pt x="84" y="58833"/>
                    <a:pt x="84" y="119134"/>
                  </a:cubicBezTo>
                  <a:cubicBezTo>
                    <a:pt x="84" y="162095"/>
                    <a:pt x="28448" y="188234"/>
                    <a:pt x="64915" y="188234"/>
                  </a:cubicBezTo>
                  <a:cubicBezTo>
                    <a:pt x="71247" y="188234"/>
                    <a:pt x="79857" y="187199"/>
                    <a:pt x="89734" y="184352"/>
                  </a:cubicBezTo>
                  <a:cubicBezTo>
                    <a:pt x="88721" y="200398"/>
                    <a:pt x="88721" y="200915"/>
                    <a:pt x="88721" y="204280"/>
                  </a:cubicBezTo>
                  <a:cubicBezTo>
                    <a:pt x="88721" y="212561"/>
                    <a:pt x="88721" y="232748"/>
                    <a:pt x="109741" y="232748"/>
                  </a:cubicBezTo>
                  <a:cubicBezTo>
                    <a:pt x="139877" y="232748"/>
                    <a:pt x="152033" y="185387"/>
                    <a:pt x="152033" y="182540"/>
                  </a:cubicBezTo>
                  <a:cubicBezTo>
                    <a:pt x="152033" y="180729"/>
                    <a:pt x="150260" y="179952"/>
                    <a:pt x="149247" y="179952"/>
                  </a:cubicBezTo>
                  <a:cubicBezTo>
                    <a:pt x="147221" y="179952"/>
                    <a:pt x="146715" y="181246"/>
                    <a:pt x="146208" y="182799"/>
                  </a:cubicBezTo>
                  <a:cubicBezTo>
                    <a:pt x="140130" y="201174"/>
                    <a:pt x="125442" y="207644"/>
                    <a:pt x="116578" y="207644"/>
                  </a:cubicBezTo>
                  <a:cubicBezTo>
                    <a:pt x="104929" y="207644"/>
                    <a:pt x="101130" y="200656"/>
                    <a:pt x="98598" y="180987"/>
                  </a:cubicBezTo>
                  <a:close/>
                  <a:moveTo>
                    <a:pt x="50734" y="178917"/>
                  </a:moveTo>
                  <a:cubicBezTo>
                    <a:pt x="30980" y="170894"/>
                    <a:pt x="22370" y="150708"/>
                    <a:pt x="22370" y="127415"/>
                  </a:cubicBezTo>
                  <a:cubicBezTo>
                    <a:pt x="22370" y="109558"/>
                    <a:pt x="28954" y="72808"/>
                    <a:pt x="48201" y="44857"/>
                  </a:cubicBezTo>
                  <a:cubicBezTo>
                    <a:pt x="66688" y="18460"/>
                    <a:pt x="90494" y="6555"/>
                    <a:pt x="108981" y="6555"/>
                  </a:cubicBezTo>
                  <a:cubicBezTo>
                    <a:pt x="134306" y="6555"/>
                    <a:pt x="152793" y="26741"/>
                    <a:pt x="152793" y="61421"/>
                  </a:cubicBezTo>
                  <a:cubicBezTo>
                    <a:pt x="152793" y="87301"/>
                    <a:pt x="139877" y="147861"/>
                    <a:pt x="97331" y="172188"/>
                  </a:cubicBezTo>
                  <a:cubicBezTo>
                    <a:pt x="96065" y="163130"/>
                    <a:pt x="93533" y="144238"/>
                    <a:pt x="75045" y="144238"/>
                  </a:cubicBezTo>
                  <a:cubicBezTo>
                    <a:pt x="61623" y="144238"/>
                    <a:pt x="49214" y="157178"/>
                    <a:pt x="49214" y="170635"/>
                  </a:cubicBezTo>
                  <a:cubicBezTo>
                    <a:pt x="49214" y="175811"/>
                    <a:pt x="50734" y="178658"/>
                    <a:pt x="50734" y="178917"/>
                  </a:cubicBezTo>
                  <a:close/>
                  <a:moveTo>
                    <a:pt x="66435" y="181764"/>
                  </a:moveTo>
                  <a:cubicBezTo>
                    <a:pt x="62889" y="181764"/>
                    <a:pt x="54786" y="181764"/>
                    <a:pt x="54786" y="170635"/>
                  </a:cubicBezTo>
                  <a:cubicBezTo>
                    <a:pt x="54786" y="160283"/>
                    <a:pt x="64409" y="149931"/>
                    <a:pt x="75045" y="149931"/>
                  </a:cubicBezTo>
                  <a:cubicBezTo>
                    <a:pt x="85682" y="149931"/>
                    <a:pt x="90494" y="156142"/>
                    <a:pt x="90494" y="171929"/>
                  </a:cubicBezTo>
                  <a:cubicBezTo>
                    <a:pt x="90494" y="175811"/>
                    <a:pt x="90240" y="176070"/>
                    <a:pt x="87708" y="177105"/>
                  </a:cubicBezTo>
                  <a:cubicBezTo>
                    <a:pt x="81123" y="179952"/>
                    <a:pt x="73526" y="181764"/>
                    <a:pt x="66435" y="181764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1CD16B6-D9A3-3B6E-78C3-7F2DDA330C4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582987" y="6617384"/>
              <a:ext cx="29630" cy="77381"/>
            </a:xfrm>
            <a:custGeom>
              <a:avLst/>
              <a:gdLst>
                <a:gd name="connsiteX0" fmla="*/ 29722 w 29630"/>
                <a:gd name="connsiteY0" fmla="*/ 27259 h 77381"/>
                <a:gd name="connsiteX1" fmla="*/ 13514 w 29630"/>
                <a:gd name="connsiteY1" fmla="*/ 85 h 77381"/>
                <a:gd name="connsiteX2" fmla="*/ 92 w 29630"/>
                <a:gd name="connsiteY2" fmla="*/ 13801 h 77381"/>
                <a:gd name="connsiteX3" fmla="*/ 13514 w 29630"/>
                <a:gd name="connsiteY3" fmla="*/ 27518 h 77381"/>
                <a:gd name="connsiteX4" fmla="*/ 22378 w 29630"/>
                <a:gd name="connsiteY4" fmla="*/ 24153 h 77381"/>
                <a:gd name="connsiteX5" fmla="*/ 23644 w 29630"/>
                <a:gd name="connsiteY5" fmla="*/ 23377 h 77381"/>
                <a:gd name="connsiteX6" fmla="*/ 24150 w 29630"/>
                <a:gd name="connsiteY6" fmla="*/ 27259 h 77381"/>
                <a:gd name="connsiteX7" fmla="*/ 6929 w 29630"/>
                <a:gd name="connsiteY7" fmla="*/ 70479 h 77381"/>
                <a:gd name="connsiteX8" fmla="*/ 4144 w 29630"/>
                <a:gd name="connsiteY8" fmla="*/ 74620 h 77381"/>
                <a:gd name="connsiteX9" fmla="*/ 6676 w 29630"/>
                <a:gd name="connsiteY9" fmla="*/ 77467 h 77381"/>
                <a:gd name="connsiteX10" fmla="*/ 29722 w 29630"/>
                <a:gd name="connsiteY10" fmla="*/ 27259 h 7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30" h="77381">
                  <a:moveTo>
                    <a:pt x="29722" y="27259"/>
                  </a:moveTo>
                  <a:cubicBezTo>
                    <a:pt x="29722" y="10178"/>
                    <a:pt x="23391" y="85"/>
                    <a:pt x="13514" y="85"/>
                  </a:cubicBezTo>
                  <a:cubicBezTo>
                    <a:pt x="5157" y="85"/>
                    <a:pt x="92" y="6555"/>
                    <a:pt x="92" y="13801"/>
                  </a:cubicBezTo>
                  <a:cubicBezTo>
                    <a:pt x="92" y="20789"/>
                    <a:pt x="5157" y="27518"/>
                    <a:pt x="13514" y="27518"/>
                  </a:cubicBezTo>
                  <a:cubicBezTo>
                    <a:pt x="16553" y="27518"/>
                    <a:pt x="19845" y="26483"/>
                    <a:pt x="22378" y="24153"/>
                  </a:cubicBezTo>
                  <a:cubicBezTo>
                    <a:pt x="23137" y="23636"/>
                    <a:pt x="23391" y="23377"/>
                    <a:pt x="23644" y="23377"/>
                  </a:cubicBezTo>
                  <a:cubicBezTo>
                    <a:pt x="23897" y="23377"/>
                    <a:pt x="24150" y="23636"/>
                    <a:pt x="24150" y="27259"/>
                  </a:cubicBezTo>
                  <a:cubicBezTo>
                    <a:pt x="24150" y="46410"/>
                    <a:pt x="15287" y="61938"/>
                    <a:pt x="6929" y="70479"/>
                  </a:cubicBezTo>
                  <a:cubicBezTo>
                    <a:pt x="4144" y="73326"/>
                    <a:pt x="4144" y="73843"/>
                    <a:pt x="4144" y="74620"/>
                  </a:cubicBezTo>
                  <a:cubicBezTo>
                    <a:pt x="4144" y="76431"/>
                    <a:pt x="5410" y="77467"/>
                    <a:pt x="6676" y="77467"/>
                  </a:cubicBezTo>
                  <a:cubicBezTo>
                    <a:pt x="9462" y="77467"/>
                    <a:pt x="29722" y="57539"/>
                    <a:pt x="29722" y="27259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073AE65-E0A0-AE8F-AE33-6994C4E28BA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683892" y="6468055"/>
              <a:ext cx="180819" cy="176761"/>
            </a:xfrm>
            <a:custGeom>
              <a:avLst/>
              <a:gdLst>
                <a:gd name="connsiteX0" fmla="*/ 66700 w 180819"/>
                <a:gd name="connsiteY0" fmla="*/ 95065 h 176761"/>
                <a:gd name="connsiteX1" fmla="*/ 109753 w 180819"/>
                <a:gd name="connsiteY1" fmla="*/ 95065 h 176761"/>
                <a:gd name="connsiteX2" fmla="*/ 180916 w 180819"/>
                <a:gd name="connsiteY2" fmla="*/ 39164 h 176761"/>
                <a:gd name="connsiteX3" fmla="*/ 131026 w 180819"/>
                <a:gd name="connsiteY3" fmla="*/ 85 h 176761"/>
                <a:gd name="connsiteX4" fmla="*/ 48973 w 180819"/>
                <a:gd name="connsiteY4" fmla="*/ 85 h 176761"/>
                <a:gd name="connsiteX5" fmla="*/ 41376 w 180819"/>
                <a:gd name="connsiteY5" fmla="*/ 5002 h 176761"/>
                <a:gd name="connsiteX6" fmla="*/ 48720 w 180819"/>
                <a:gd name="connsiteY6" fmla="*/ 8108 h 176761"/>
                <a:gd name="connsiteX7" fmla="*/ 59610 w 180819"/>
                <a:gd name="connsiteY7" fmla="*/ 8625 h 176761"/>
                <a:gd name="connsiteX8" fmla="*/ 65181 w 180819"/>
                <a:gd name="connsiteY8" fmla="*/ 12766 h 176761"/>
                <a:gd name="connsiteX9" fmla="*/ 64168 w 180819"/>
                <a:gd name="connsiteY9" fmla="*/ 17683 h 176761"/>
                <a:gd name="connsiteX10" fmla="*/ 30233 w 180819"/>
                <a:gd name="connsiteY10" fmla="*/ 156660 h 176761"/>
                <a:gd name="connsiteX11" fmla="*/ 7187 w 180819"/>
                <a:gd name="connsiteY11" fmla="*/ 168824 h 176761"/>
                <a:gd name="connsiteX12" fmla="*/ 96 w 180819"/>
                <a:gd name="connsiteY12" fmla="*/ 173741 h 176761"/>
                <a:gd name="connsiteX13" fmla="*/ 3895 w 180819"/>
                <a:gd name="connsiteY13" fmla="*/ 176847 h 176761"/>
                <a:gd name="connsiteX14" fmla="*/ 36057 w 180819"/>
                <a:gd name="connsiteY14" fmla="*/ 176070 h 176761"/>
                <a:gd name="connsiteX15" fmla="*/ 52265 w 180819"/>
                <a:gd name="connsiteY15" fmla="*/ 176329 h 176761"/>
                <a:gd name="connsiteX16" fmla="*/ 68726 w 180819"/>
                <a:gd name="connsiteY16" fmla="*/ 176847 h 176761"/>
                <a:gd name="connsiteX17" fmla="*/ 73791 w 180819"/>
                <a:gd name="connsiteY17" fmla="*/ 171671 h 176761"/>
                <a:gd name="connsiteX18" fmla="*/ 66700 w 180819"/>
                <a:gd name="connsiteY18" fmla="*/ 168824 h 176761"/>
                <a:gd name="connsiteX19" fmla="*/ 50239 w 180819"/>
                <a:gd name="connsiteY19" fmla="*/ 164165 h 176761"/>
                <a:gd name="connsiteX20" fmla="*/ 50999 w 180819"/>
                <a:gd name="connsiteY20" fmla="*/ 159766 h 176761"/>
                <a:gd name="connsiteX21" fmla="*/ 66700 w 180819"/>
                <a:gd name="connsiteY21" fmla="*/ 95065 h 176761"/>
                <a:gd name="connsiteX22" fmla="*/ 84934 w 180819"/>
                <a:gd name="connsiteY22" fmla="*/ 17942 h 176761"/>
                <a:gd name="connsiteX23" fmla="*/ 98610 w 180819"/>
                <a:gd name="connsiteY23" fmla="*/ 8108 h 176761"/>
                <a:gd name="connsiteX24" fmla="*/ 122922 w 180819"/>
                <a:gd name="connsiteY24" fmla="*/ 8108 h 176761"/>
                <a:gd name="connsiteX25" fmla="*/ 157364 w 180819"/>
                <a:gd name="connsiteY25" fmla="*/ 32953 h 176761"/>
                <a:gd name="connsiteX26" fmla="*/ 142422 w 180819"/>
                <a:gd name="connsiteY26" fmla="*/ 74620 h 176761"/>
                <a:gd name="connsiteX27" fmla="*/ 103422 w 180819"/>
                <a:gd name="connsiteY27" fmla="*/ 88336 h 176761"/>
                <a:gd name="connsiteX28" fmla="*/ 67714 w 180819"/>
                <a:gd name="connsiteY28" fmla="*/ 88336 h 176761"/>
                <a:gd name="connsiteX29" fmla="*/ 84934 w 180819"/>
                <a:gd name="connsiteY29" fmla="*/ 17942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819" h="176761">
                  <a:moveTo>
                    <a:pt x="66700" y="95065"/>
                  </a:moveTo>
                  <a:lnTo>
                    <a:pt x="109753" y="95065"/>
                  </a:lnTo>
                  <a:cubicBezTo>
                    <a:pt x="145714" y="95065"/>
                    <a:pt x="180916" y="68150"/>
                    <a:pt x="180916" y="39164"/>
                  </a:cubicBezTo>
                  <a:cubicBezTo>
                    <a:pt x="180916" y="19236"/>
                    <a:pt x="164201" y="85"/>
                    <a:pt x="131026" y="85"/>
                  </a:cubicBezTo>
                  <a:lnTo>
                    <a:pt x="48973" y="85"/>
                  </a:lnTo>
                  <a:cubicBezTo>
                    <a:pt x="44161" y="85"/>
                    <a:pt x="41376" y="85"/>
                    <a:pt x="41376" y="5002"/>
                  </a:cubicBezTo>
                  <a:cubicBezTo>
                    <a:pt x="41376" y="8108"/>
                    <a:pt x="43655" y="8108"/>
                    <a:pt x="48720" y="8108"/>
                  </a:cubicBezTo>
                  <a:cubicBezTo>
                    <a:pt x="52012" y="8108"/>
                    <a:pt x="56571" y="8366"/>
                    <a:pt x="59610" y="8625"/>
                  </a:cubicBezTo>
                  <a:cubicBezTo>
                    <a:pt x="63661" y="9143"/>
                    <a:pt x="65181" y="9919"/>
                    <a:pt x="65181" y="12766"/>
                  </a:cubicBezTo>
                  <a:cubicBezTo>
                    <a:pt x="65181" y="13801"/>
                    <a:pt x="64928" y="14578"/>
                    <a:pt x="64168" y="17683"/>
                  </a:cubicBezTo>
                  <a:lnTo>
                    <a:pt x="30233" y="156660"/>
                  </a:lnTo>
                  <a:cubicBezTo>
                    <a:pt x="27700" y="166753"/>
                    <a:pt x="27194" y="168824"/>
                    <a:pt x="7187" y="168824"/>
                  </a:cubicBezTo>
                  <a:cubicBezTo>
                    <a:pt x="2882" y="168824"/>
                    <a:pt x="96" y="168824"/>
                    <a:pt x="96" y="173741"/>
                  </a:cubicBezTo>
                  <a:cubicBezTo>
                    <a:pt x="96" y="176847"/>
                    <a:pt x="3135" y="176847"/>
                    <a:pt x="3895" y="176847"/>
                  </a:cubicBezTo>
                  <a:cubicBezTo>
                    <a:pt x="10986" y="176847"/>
                    <a:pt x="28966" y="176070"/>
                    <a:pt x="36057" y="176070"/>
                  </a:cubicBezTo>
                  <a:cubicBezTo>
                    <a:pt x="41376" y="176070"/>
                    <a:pt x="46947" y="176329"/>
                    <a:pt x="52265" y="176329"/>
                  </a:cubicBezTo>
                  <a:cubicBezTo>
                    <a:pt x="57837" y="176329"/>
                    <a:pt x="63408" y="176847"/>
                    <a:pt x="68726" y="176847"/>
                  </a:cubicBezTo>
                  <a:cubicBezTo>
                    <a:pt x="70499" y="176847"/>
                    <a:pt x="73791" y="176847"/>
                    <a:pt x="73791" y="171671"/>
                  </a:cubicBezTo>
                  <a:cubicBezTo>
                    <a:pt x="73791" y="168824"/>
                    <a:pt x="71512" y="168824"/>
                    <a:pt x="66700" y="168824"/>
                  </a:cubicBezTo>
                  <a:cubicBezTo>
                    <a:pt x="57330" y="168824"/>
                    <a:pt x="50239" y="168824"/>
                    <a:pt x="50239" y="164165"/>
                  </a:cubicBezTo>
                  <a:cubicBezTo>
                    <a:pt x="50239" y="162612"/>
                    <a:pt x="50746" y="161318"/>
                    <a:pt x="50999" y="159766"/>
                  </a:cubicBezTo>
                  <a:lnTo>
                    <a:pt x="66700" y="95065"/>
                  </a:lnTo>
                  <a:close/>
                  <a:moveTo>
                    <a:pt x="84934" y="17942"/>
                  </a:moveTo>
                  <a:cubicBezTo>
                    <a:pt x="87214" y="8884"/>
                    <a:pt x="87720" y="8108"/>
                    <a:pt x="98610" y="8108"/>
                  </a:cubicBezTo>
                  <a:lnTo>
                    <a:pt x="122922" y="8108"/>
                  </a:lnTo>
                  <a:cubicBezTo>
                    <a:pt x="143941" y="8108"/>
                    <a:pt x="157364" y="15095"/>
                    <a:pt x="157364" y="32953"/>
                  </a:cubicBezTo>
                  <a:cubicBezTo>
                    <a:pt x="157364" y="43046"/>
                    <a:pt x="152299" y="65303"/>
                    <a:pt x="142422" y="74620"/>
                  </a:cubicBezTo>
                  <a:cubicBezTo>
                    <a:pt x="129759" y="86266"/>
                    <a:pt x="114565" y="88336"/>
                    <a:pt x="103422" y="88336"/>
                  </a:cubicBezTo>
                  <a:lnTo>
                    <a:pt x="67714" y="88336"/>
                  </a:lnTo>
                  <a:lnTo>
                    <a:pt x="84934" y="17942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6A1B734-01A4-56B9-A513-C81ED8E2834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883934" y="6425821"/>
              <a:ext cx="130473" cy="133516"/>
            </a:xfrm>
            <a:custGeom>
              <a:avLst/>
              <a:gdLst>
                <a:gd name="connsiteX0" fmla="*/ 69773 w 130473"/>
                <a:gd name="connsiteY0" fmla="*/ 71277 h 133516"/>
                <a:gd name="connsiteX1" fmla="*/ 124018 w 130473"/>
                <a:gd name="connsiteY1" fmla="*/ 71277 h 133516"/>
                <a:gd name="connsiteX2" fmla="*/ 130578 w 130473"/>
                <a:gd name="connsiteY2" fmla="*/ 66929 h 133516"/>
                <a:gd name="connsiteX3" fmla="*/ 124018 w 130473"/>
                <a:gd name="connsiteY3" fmla="*/ 62400 h 133516"/>
                <a:gd name="connsiteX4" fmla="*/ 69773 w 130473"/>
                <a:gd name="connsiteY4" fmla="*/ 62400 h 133516"/>
                <a:gd name="connsiteX5" fmla="*/ 69773 w 130473"/>
                <a:gd name="connsiteY5" fmla="*/ 6784 h 133516"/>
                <a:gd name="connsiteX6" fmla="*/ 65518 w 130473"/>
                <a:gd name="connsiteY6" fmla="*/ 81 h 133516"/>
                <a:gd name="connsiteX7" fmla="*/ 61086 w 130473"/>
                <a:gd name="connsiteY7" fmla="*/ 6784 h 133516"/>
                <a:gd name="connsiteX8" fmla="*/ 61086 w 130473"/>
                <a:gd name="connsiteY8" fmla="*/ 62400 h 133516"/>
                <a:gd name="connsiteX9" fmla="*/ 6663 w 130473"/>
                <a:gd name="connsiteY9" fmla="*/ 62400 h 133516"/>
                <a:gd name="connsiteX10" fmla="*/ 104 w 130473"/>
                <a:gd name="connsiteY10" fmla="*/ 66748 h 133516"/>
                <a:gd name="connsiteX11" fmla="*/ 6663 w 130473"/>
                <a:gd name="connsiteY11" fmla="*/ 71277 h 133516"/>
                <a:gd name="connsiteX12" fmla="*/ 61086 w 130473"/>
                <a:gd name="connsiteY12" fmla="*/ 71277 h 133516"/>
                <a:gd name="connsiteX13" fmla="*/ 61086 w 130473"/>
                <a:gd name="connsiteY13" fmla="*/ 126894 h 133516"/>
                <a:gd name="connsiteX14" fmla="*/ 65341 w 130473"/>
                <a:gd name="connsiteY14" fmla="*/ 133597 h 133516"/>
                <a:gd name="connsiteX15" fmla="*/ 69773 w 130473"/>
                <a:gd name="connsiteY15" fmla="*/ 126894 h 133516"/>
                <a:gd name="connsiteX16" fmla="*/ 69773 w 130473"/>
                <a:gd name="connsiteY16" fmla="*/ 71277 h 13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73" h="133516">
                  <a:moveTo>
                    <a:pt x="69773" y="71277"/>
                  </a:moveTo>
                  <a:lnTo>
                    <a:pt x="124018" y="71277"/>
                  </a:lnTo>
                  <a:cubicBezTo>
                    <a:pt x="126323" y="71277"/>
                    <a:pt x="130578" y="71277"/>
                    <a:pt x="130578" y="66929"/>
                  </a:cubicBezTo>
                  <a:cubicBezTo>
                    <a:pt x="130578" y="62400"/>
                    <a:pt x="126500" y="62400"/>
                    <a:pt x="124018" y="62400"/>
                  </a:cubicBezTo>
                  <a:lnTo>
                    <a:pt x="69773" y="62400"/>
                  </a:lnTo>
                  <a:lnTo>
                    <a:pt x="69773" y="6784"/>
                  </a:lnTo>
                  <a:cubicBezTo>
                    <a:pt x="69773" y="4428"/>
                    <a:pt x="69773" y="81"/>
                    <a:pt x="65518" y="81"/>
                  </a:cubicBezTo>
                  <a:cubicBezTo>
                    <a:pt x="61086" y="81"/>
                    <a:pt x="61086" y="4247"/>
                    <a:pt x="61086" y="6784"/>
                  </a:cubicBezTo>
                  <a:lnTo>
                    <a:pt x="61086" y="62400"/>
                  </a:lnTo>
                  <a:lnTo>
                    <a:pt x="6663" y="62400"/>
                  </a:lnTo>
                  <a:cubicBezTo>
                    <a:pt x="4358" y="62400"/>
                    <a:pt x="104" y="62400"/>
                    <a:pt x="104" y="66748"/>
                  </a:cubicBezTo>
                  <a:cubicBezTo>
                    <a:pt x="104" y="71277"/>
                    <a:pt x="4181" y="71277"/>
                    <a:pt x="6663" y="71277"/>
                  </a:cubicBezTo>
                  <a:lnTo>
                    <a:pt x="61086" y="71277"/>
                  </a:lnTo>
                  <a:lnTo>
                    <a:pt x="61086" y="126894"/>
                  </a:lnTo>
                  <a:cubicBezTo>
                    <a:pt x="61086" y="129249"/>
                    <a:pt x="61086" y="133597"/>
                    <a:pt x="65341" y="133597"/>
                  </a:cubicBezTo>
                  <a:cubicBezTo>
                    <a:pt x="69773" y="133597"/>
                    <a:pt x="69773" y="129430"/>
                    <a:pt x="69773" y="126894"/>
                  </a:cubicBezTo>
                  <a:lnTo>
                    <a:pt x="69773" y="71277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5E2A9B7-2773-F870-7B73-0B3487A9EAE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061434" y="6617384"/>
              <a:ext cx="29630" cy="77381"/>
            </a:xfrm>
            <a:custGeom>
              <a:avLst/>
              <a:gdLst>
                <a:gd name="connsiteX0" fmla="*/ 29741 w 29630"/>
                <a:gd name="connsiteY0" fmla="*/ 27259 h 77381"/>
                <a:gd name="connsiteX1" fmla="*/ 13533 w 29630"/>
                <a:gd name="connsiteY1" fmla="*/ 85 h 77381"/>
                <a:gd name="connsiteX2" fmla="*/ 110 w 29630"/>
                <a:gd name="connsiteY2" fmla="*/ 13801 h 77381"/>
                <a:gd name="connsiteX3" fmla="*/ 13533 w 29630"/>
                <a:gd name="connsiteY3" fmla="*/ 27518 h 77381"/>
                <a:gd name="connsiteX4" fmla="*/ 22396 w 29630"/>
                <a:gd name="connsiteY4" fmla="*/ 24153 h 77381"/>
                <a:gd name="connsiteX5" fmla="*/ 23663 w 29630"/>
                <a:gd name="connsiteY5" fmla="*/ 23377 h 77381"/>
                <a:gd name="connsiteX6" fmla="*/ 24169 w 29630"/>
                <a:gd name="connsiteY6" fmla="*/ 27259 h 77381"/>
                <a:gd name="connsiteX7" fmla="*/ 6948 w 29630"/>
                <a:gd name="connsiteY7" fmla="*/ 70479 h 77381"/>
                <a:gd name="connsiteX8" fmla="*/ 4162 w 29630"/>
                <a:gd name="connsiteY8" fmla="*/ 74620 h 77381"/>
                <a:gd name="connsiteX9" fmla="*/ 6695 w 29630"/>
                <a:gd name="connsiteY9" fmla="*/ 77467 h 77381"/>
                <a:gd name="connsiteX10" fmla="*/ 29741 w 29630"/>
                <a:gd name="connsiteY10" fmla="*/ 27259 h 7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30" h="77381">
                  <a:moveTo>
                    <a:pt x="29741" y="27259"/>
                  </a:moveTo>
                  <a:cubicBezTo>
                    <a:pt x="29741" y="10178"/>
                    <a:pt x="23409" y="85"/>
                    <a:pt x="13533" y="85"/>
                  </a:cubicBezTo>
                  <a:cubicBezTo>
                    <a:pt x="5175" y="85"/>
                    <a:pt x="110" y="6555"/>
                    <a:pt x="110" y="13801"/>
                  </a:cubicBezTo>
                  <a:cubicBezTo>
                    <a:pt x="110" y="20789"/>
                    <a:pt x="5175" y="27518"/>
                    <a:pt x="13533" y="27518"/>
                  </a:cubicBezTo>
                  <a:cubicBezTo>
                    <a:pt x="16572" y="27518"/>
                    <a:pt x="19864" y="26483"/>
                    <a:pt x="22396" y="24153"/>
                  </a:cubicBezTo>
                  <a:cubicBezTo>
                    <a:pt x="23156" y="23636"/>
                    <a:pt x="23409" y="23377"/>
                    <a:pt x="23663" y="23377"/>
                  </a:cubicBezTo>
                  <a:cubicBezTo>
                    <a:pt x="23916" y="23377"/>
                    <a:pt x="24169" y="23636"/>
                    <a:pt x="24169" y="27259"/>
                  </a:cubicBezTo>
                  <a:cubicBezTo>
                    <a:pt x="24169" y="46410"/>
                    <a:pt x="15305" y="61938"/>
                    <a:pt x="6948" y="70479"/>
                  </a:cubicBezTo>
                  <a:cubicBezTo>
                    <a:pt x="4162" y="73326"/>
                    <a:pt x="4162" y="73843"/>
                    <a:pt x="4162" y="74620"/>
                  </a:cubicBezTo>
                  <a:cubicBezTo>
                    <a:pt x="4162" y="76431"/>
                    <a:pt x="5429" y="77467"/>
                    <a:pt x="6695" y="77467"/>
                  </a:cubicBezTo>
                  <a:cubicBezTo>
                    <a:pt x="9481" y="77467"/>
                    <a:pt x="29741" y="57539"/>
                    <a:pt x="29741" y="27259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FF59C24-6639-627B-27D4-D5ABA5A5604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162339" y="6468055"/>
              <a:ext cx="180819" cy="176761"/>
            </a:xfrm>
            <a:custGeom>
              <a:avLst/>
              <a:gdLst>
                <a:gd name="connsiteX0" fmla="*/ 66719 w 180819"/>
                <a:gd name="connsiteY0" fmla="*/ 95065 h 176761"/>
                <a:gd name="connsiteX1" fmla="*/ 109772 w 180819"/>
                <a:gd name="connsiteY1" fmla="*/ 95065 h 176761"/>
                <a:gd name="connsiteX2" fmla="*/ 180935 w 180819"/>
                <a:gd name="connsiteY2" fmla="*/ 39164 h 176761"/>
                <a:gd name="connsiteX3" fmla="*/ 131045 w 180819"/>
                <a:gd name="connsiteY3" fmla="*/ 85 h 176761"/>
                <a:gd name="connsiteX4" fmla="*/ 48992 w 180819"/>
                <a:gd name="connsiteY4" fmla="*/ 85 h 176761"/>
                <a:gd name="connsiteX5" fmla="*/ 41394 w 180819"/>
                <a:gd name="connsiteY5" fmla="*/ 5002 h 176761"/>
                <a:gd name="connsiteX6" fmla="*/ 48739 w 180819"/>
                <a:gd name="connsiteY6" fmla="*/ 8108 h 176761"/>
                <a:gd name="connsiteX7" fmla="*/ 59628 w 180819"/>
                <a:gd name="connsiteY7" fmla="*/ 8625 h 176761"/>
                <a:gd name="connsiteX8" fmla="*/ 65200 w 180819"/>
                <a:gd name="connsiteY8" fmla="*/ 12766 h 176761"/>
                <a:gd name="connsiteX9" fmla="*/ 64187 w 180819"/>
                <a:gd name="connsiteY9" fmla="*/ 17683 h 176761"/>
                <a:gd name="connsiteX10" fmla="*/ 30251 w 180819"/>
                <a:gd name="connsiteY10" fmla="*/ 156660 h 176761"/>
                <a:gd name="connsiteX11" fmla="*/ 7206 w 180819"/>
                <a:gd name="connsiteY11" fmla="*/ 168824 h 176761"/>
                <a:gd name="connsiteX12" fmla="*/ 115 w 180819"/>
                <a:gd name="connsiteY12" fmla="*/ 173741 h 176761"/>
                <a:gd name="connsiteX13" fmla="*/ 3914 w 180819"/>
                <a:gd name="connsiteY13" fmla="*/ 176847 h 176761"/>
                <a:gd name="connsiteX14" fmla="*/ 36076 w 180819"/>
                <a:gd name="connsiteY14" fmla="*/ 176070 h 176761"/>
                <a:gd name="connsiteX15" fmla="*/ 52284 w 180819"/>
                <a:gd name="connsiteY15" fmla="*/ 176329 h 176761"/>
                <a:gd name="connsiteX16" fmla="*/ 68745 w 180819"/>
                <a:gd name="connsiteY16" fmla="*/ 176847 h 176761"/>
                <a:gd name="connsiteX17" fmla="*/ 73810 w 180819"/>
                <a:gd name="connsiteY17" fmla="*/ 171671 h 176761"/>
                <a:gd name="connsiteX18" fmla="*/ 66719 w 180819"/>
                <a:gd name="connsiteY18" fmla="*/ 168824 h 176761"/>
                <a:gd name="connsiteX19" fmla="*/ 50258 w 180819"/>
                <a:gd name="connsiteY19" fmla="*/ 164165 h 176761"/>
                <a:gd name="connsiteX20" fmla="*/ 51018 w 180819"/>
                <a:gd name="connsiteY20" fmla="*/ 159766 h 176761"/>
                <a:gd name="connsiteX21" fmla="*/ 66719 w 180819"/>
                <a:gd name="connsiteY21" fmla="*/ 95065 h 176761"/>
                <a:gd name="connsiteX22" fmla="*/ 84953 w 180819"/>
                <a:gd name="connsiteY22" fmla="*/ 17942 h 176761"/>
                <a:gd name="connsiteX23" fmla="*/ 98629 w 180819"/>
                <a:gd name="connsiteY23" fmla="*/ 8108 h 176761"/>
                <a:gd name="connsiteX24" fmla="*/ 122941 w 180819"/>
                <a:gd name="connsiteY24" fmla="*/ 8108 h 176761"/>
                <a:gd name="connsiteX25" fmla="*/ 157382 w 180819"/>
                <a:gd name="connsiteY25" fmla="*/ 32953 h 176761"/>
                <a:gd name="connsiteX26" fmla="*/ 142441 w 180819"/>
                <a:gd name="connsiteY26" fmla="*/ 74620 h 176761"/>
                <a:gd name="connsiteX27" fmla="*/ 103440 w 180819"/>
                <a:gd name="connsiteY27" fmla="*/ 88336 h 176761"/>
                <a:gd name="connsiteX28" fmla="*/ 67732 w 180819"/>
                <a:gd name="connsiteY28" fmla="*/ 88336 h 176761"/>
                <a:gd name="connsiteX29" fmla="*/ 84953 w 180819"/>
                <a:gd name="connsiteY29" fmla="*/ 17942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819" h="176761">
                  <a:moveTo>
                    <a:pt x="66719" y="95065"/>
                  </a:moveTo>
                  <a:lnTo>
                    <a:pt x="109772" y="95065"/>
                  </a:lnTo>
                  <a:cubicBezTo>
                    <a:pt x="145733" y="95065"/>
                    <a:pt x="180935" y="68150"/>
                    <a:pt x="180935" y="39164"/>
                  </a:cubicBezTo>
                  <a:cubicBezTo>
                    <a:pt x="180935" y="19236"/>
                    <a:pt x="164220" y="85"/>
                    <a:pt x="131045" y="85"/>
                  </a:cubicBezTo>
                  <a:lnTo>
                    <a:pt x="48992" y="85"/>
                  </a:lnTo>
                  <a:cubicBezTo>
                    <a:pt x="44180" y="85"/>
                    <a:pt x="41394" y="85"/>
                    <a:pt x="41394" y="5002"/>
                  </a:cubicBezTo>
                  <a:cubicBezTo>
                    <a:pt x="41394" y="8108"/>
                    <a:pt x="43674" y="8108"/>
                    <a:pt x="48739" y="8108"/>
                  </a:cubicBezTo>
                  <a:cubicBezTo>
                    <a:pt x="52031" y="8108"/>
                    <a:pt x="56589" y="8366"/>
                    <a:pt x="59628" y="8625"/>
                  </a:cubicBezTo>
                  <a:cubicBezTo>
                    <a:pt x="63680" y="9143"/>
                    <a:pt x="65200" y="9919"/>
                    <a:pt x="65200" y="12766"/>
                  </a:cubicBezTo>
                  <a:cubicBezTo>
                    <a:pt x="65200" y="13801"/>
                    <a:pt x="64947" y="14578"/>
                    <a:pt x="64187" y="17683"/>
                  </a:cubicBezTo>
                  <a:lnTo>
                    <a:pt x="30251" y="156660"/>
                  </a:lnTo>
                  <a:cubicBezTo>
                    <a:pt x="27719" y="166753"/>
                    <a:pt x="27212" y="168824"/>
                    <a:pt x="7206" y="168824"/>
                  </a:cubicBezTo>
                  <a:cubicBezTo>
                    <a:pt x="2901" y="168824"/>
                    <a:pt x="115" y="168824"/>
                    <a:pt x="115" y="173741"/>
                  </a:cubicBezTo>
                  <a:cubicBezTo>
                    <a:pt x="115" y="176847"/>
                    <a:pt x="3154" y="176847"/>
                    <a:pt x="3914" y="176847"/>
                  </a:cubicBezTo>
                  <a:cubicBezTo>
                    <a:pt x="11005" y="176847"/>
                    <a:pt x="28985" y="176070"/>
                    <a:pt x="36076" y="176070"/>
                  </a:cubicBezTo>
                  <a:cubicBezTo>
                    <a:pt x="41394" y="176070"/>
                    <a:pt x="46966" y="176329"/>
                    <a:pt x="52284" y="176329"/>
                  </a:cubicBezTo>
                  <a:cubicBezTo>
                    <a:pt x="57856" y="176329"/>
                    <a:pt x="63427" y="176847"/>
                    <a:pt x="68745" y="176847"/>
                  </a:cubicBezTo>
                  <a:cubicBezTo>
                    <a:pt x="70518" y="176847"/>
                    <a:pt x="73810" y="176847"/>
                    <a:pt x="73810" y="171671"/>
                  </a:cubicBezTo>
                  <a:cubicBezTo>
                    <a:pt x="73810" y="168824"/>
                    <a:pt x="71531" y="168824"/>
                    <a:pt x="66719" y="168824"/>
                  </a:cubicBezTo>
                  <a:cubicBezTo>
                    <a:pt x="57349" y="168824"/>
                    <a:pt x="50258" y="168824"/>
                    <a:pt x="50258" y="164165"/>
                  </a:cubicBezTo>
                  <a:cubicBezTo>
                    <a:pt x="50258" y="162612"/>
                    <a:pt x="50765" y="161318"/>
                    <a:pt x="51018" y="159766"/>
                  </a:cubicBezTo>
                  <a:lnTo>
                    <a:pt x="66719" y="95065"/>
                  </a:lnTo>
                  <a:close/>
                  <a:moveTo>
                    <a:pt x="84953" y="17942"/>
                  </a:moveTo>
                  <a:cubicBezTo>
                    <a:pt x="87232" y="8884"/>
                    <a:pt x="87739" y="8108"/>
                    <a:pt x="98629" y="8108"/>
                  </a:cubicBezTo>
                  <a:lnTo>
                    <a:pt x="122941" y="8108"/>
                  </a:lnTo>
                  <a:cubicBezTo>
                    <a:pt x="143960" y="8108"/>
                    <a:pt x="157382" y="15095"/>
                    <a:pt x="157382" y="32953"/>
                  </a:cubicBezTo>
                  <a:cubicBezTo>
                    <a:pt x="157382" y="43046"/>
                    <a:pt x="152317" y="65303"/>
                    <a:pt x="142441" y="74620"/>
                  </a:cubicBezTo>
                  <a:cubicBezTo>
                    <a:pt x="129778" y="86266"/>
                    <a:pt x="114583" y="88336"/>
                    <a:pt x="103440" y="88336"/>
                  </a:cubicBezTo>
                  <a:lnTo>
                    <a:pt x="67732" y="88336"/>
                  </a:lnTo>
                  <a:lnTo>
                    <a:pt x="84953" y="17942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81EC05F-D1D3-26E3-F530-9455E536DA8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369118" y="6488141"/>
              <a:ext cx="119837" cy="8876"/>
            </a:xfrm>
            <a:custGeom>
              <a:avLst/>
              <a:gdLst>
                <a:gd name="connsiteX0" fmla="*/ 112869 w 119837"/>
                <a:gd name="connsiteY0" fmla="*/ 8957 h 8876"/>
                <a:gd name="connsiteX1" fmla="*/ 119960 w 119837"/>
                <a:gd name="connsiteY1" fmla="*/ 4610 h 8876"/>
                <a:gd name="connsiteX2" fmla="*/ 112869 w 119837"/>
                <a:gd name="connsiteY2" fmla="*/ 81 h 8876"/>
                <a:gd name="connsiteX3" fmla="*/ 7214 w 119837"/>
                <a:gd name="connsiteY3" fmla="*/ 81 h 8876"/>
                <a:gd name="connsiteX4" fmla="*/ 123 w 119837"/>
                <a:gd name="connsiteY4" fmla="*/ 4428 h 8876"/>
                <a:gd name="connsiteX5" fmla="*/ 7214 w 119837"/>
                <a:gd name="connsiteY5" fmla="*/ 8957 h 8876"/>
                <a:gd name="connsiteX6" fmla="*/ 112869 w 119837"/>
                <a:gd name="connsiteY6" fmla="*/ 8957 h 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837" h="8876">
                  <a:moveTo>
                    <a:pt x="112869" y="8957"/>
                  </a:moveTo>
                  <a:cubicBezTo>
                    <a:pt x="115705" y="8957"/>
                    <a:pt x="119960" y="8957"/>
                    <a:pt x="119960" y="4610"/>
                  </a:cubicBezTo>
                  <a:cubicBezTo>
                    <a:pt x="119960" y="81"/>
                    <a:pt x="115883" y="81"/>
                    <a:pt x="112869" y="81"/>
                  </a:cubicBezTo>
                  <a:lnTo>
                    <a:pt x="7214" y="81"/>
                  </a:lnTo>
                  <a:cubicBezTo>
                    <a:pt x="4377" y="81"/>
                    <a:pt x="123" y="81"/>
                    <a:pt x="123" y="4428"/>
                  </a:cubicBezTo>
                  <a:cubicBezTo>
                    <a:pt x="123" y="8957"/>
                    <a:pt x="4200" y="8957"/>
                    <a:pt x="7214" y="8957"/>
                  </a:cubicBezTo>
                  <a:lnTo>
                    <a:pt x="112869" y="8957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05903FE-74A2-1408-2E62-889EE2FB3F6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535351" y="6450716"/>
              <a:ext cx="58753" cy="258802"/>
            </a:xfrm>
            <a:custGeom>
              <a:avLst/>
              <a:gdLst>
                <a:gd name="connsiteX0" fmla="*/ 58883 w 58753"/>
                <a:gd name="connsiteY0" fmla="*/ 129486 h 258802"/>
                <a:gd name="connsiteX1" fmla="*/ 42169 w 58753"/>
                <a:gd name="connsiteY1" fmla="*/ 48740 h 258802"/>
                <a:gd name="connsiteX2" fmla="*/ 2662 w 58753"/>
                <a:gd name="connsiteY2" fmla="*/ 85 h 258802"/>
                <a:gd name="connsiteX3" fmla="*/ 129 w 58753"/>
                <a:gd name="connsiteY3" fmla="*/ 2673 h 258802"/>
                <a:gd name="connsiteX4" fmla="*/ 4941 w 58753"/>
                <a:gd name="connsiteY4" fmla="*/ 8625 h 258802"/>
                <a:gd name="connsiteX5" fmla="*/ 44195 w 58753"/>
                <a:gd name="connsiteY5" fmla="*/ 129486 h 258802"/>
                <a:gd name="connsiteX6" fmla="*/ 3422 w 58753"/>
                <a:gd name="connsiteY6" fmla="*/ 251899 h 258802"/>
                <a:gd name="connsiteX7" fmla="*/ 129 w 58753"/>
                <a:gd name="connsiteY7" fmla="*/ 256299 h 258802"/>
                <a:gd name="connsiteX8" fmla="*/ 2662 w 58753"/>
                <a:gd name="connsiteY8" fmla="*/ 258887 h 258802"/>
                <a:gd name="connsiteX9" fmla="*/ 42928 w 58753"/>
                <a:gd name="connsiteY9" fmla="*/ 208420 h 258802"/>
                <a:gd name="connsiteX10" fmla="*/ 58883 w 58753"/>
                <a:gd name="connsiteY10" fmla="*/ 129486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3" h="258802">
                  <a:moveTo>
                    <a:pt x="58883" y="129486"/>
                  </a:moveTo>
                  <a:cubicBezTo>
                    <a:pt x="58883" y="109299"/>
                    <a:pt x="56097" y="77984"/>
                    <a:pt x="42169" y="48740"/>
                  </a:cubicBezTo>
                  <a:cubicBezTo>
                    <a:pt x="26974" y="16907"/>
                    <a:pt x="5194" y="85"/>
                    <a:pt x="2662" y="85"/>
                  </a:cubicBezTo>
                  <a:cubicBezTo>
                    <a:pt x="1142" y="85"/>
                    <a:pt x="129" y="1120"/>
                    <a:pt x="129" y="2673"/>
                  </a:cubicBezTo>
                  <a:cubicBezTo>
                    <a:pt x="129" y="3449"/>
                    <a:pt x="129" y="3967"/>
                    <a:pt x="4941" y="8625"/>
                  </a:cubicBezTo>
                  <a:cubicBezTo>
                    <a:pt x="29760" y="34247"/>
                    <a:pt x="44195" y="75396"/>
                    <a:pt x="44195" y="129486"/>
                  </a:cubicBezTo>
                  <a:cubicBezTo>
                    <a:pt x="44195" y="173741"/>
                    <a:pt x="34824" y="219290"/>
                    <a:pt x="3422" y="251899"/>
                  </a:cubicBezTo>
                  <a:cubicBezTo>
                    <a:pt x="129" y="255005"/>
                    <a:pt x="129" y="255522"/>
                    <a:pt x="129" y="256299"/>
                  </a:cubicBezTo>
                  <a:cubicBezTo>
                    <a:pt x="129" y="257852"/>
                    <a:pt x="1142" y="258887"/>
                    <a:pt x="2662" y="258887"/>
                  </a:cubicBezTo>
                  <a:cubicBezTo>
                    <a:pt x="5194" y="258887"/>
                    <a:pt x="27987" y="241288"/>
                    <a:pt x="42928" y="208420"/>
                  </a:cubicBezTo>
                  <a:cubicBezTo>
                    <a:pt x="55844" y="179952"/>
                    <a:pt x="58883" y="151225"/>
                    <a:pt x="58883" y="129486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D72021E-524C-6F53-4AF9-8B4A6F82475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703929" y="6549837"/>
              <a:ext cx="168410" cy="60559"/>
            </a:xfrm>
            <a:custGeom>
              <a:avLst/>
              <a:gdLst>
                <a:gd name="connsiteX0" fmla="*/ 159936 w 168410"/>
                <a:gd name="connsiteY0" fmla="*/ 10437 h 60559"/>
                <a:gd name="connsiteX1" fmla="*/ 168547 w 168410"/>
                <a:gd name="connsiteY1" fmla="*/ 5261 h 60559"/>
                <a:gd name="connsiteX2" fmla="*/ 160189 w 168410"/>
                <a:gd name="connsiteY2" fmla="*/ 85 h 60559"/>
                <a:gd name="connsiteX3" fmla="*/ 8493 w 168410"/>
                <a:gd name="connsiteY3" fmla="*/ 85 h 60559"/>
                <a:gd name="connsiteX4" fmla="*/ 136 w 168410"/>
                <a:gd name="connsiteY4" fmla="*/ 5261 h 60559"/>
                <a:gd name="connsiteX5" fmla="*/ 8746 w 168410"/>
                <a:gd name="connsiteY5" fmla="*/ 10437 h 60559"/>
                <a:gd name="connsiteX6" fmla="*/ 159936 w 168410"/>
                <a:gd name="connsiteY6" fmla="*/ 10437 h 60559"/>
                <a:gd name="connsiteX7" fmla="*/ 160189 w 168410"/>
                <a:gd name="connsiteY7" fmla="*/ 60644 h 60559"/>
                <a:gd name="connsiteX8" fmla="*/ 168547 w 168410"/>
                <a:gd name="connsiteY8" fmla="*/ 55468 h 60559"/>
                <a:gd name="connsiteX9" fmla="*/ 159936 w 168410"/>
                <a:gd name="connsiteY9" fmla="*/ 50292 h 60559"/>
                <a:gd name="connsiteX10" fmla="*/ 8746 w 168410"/>
                <a:gd name="connsiteY10" fmla="*/ 50292 h 60559"/>
                <a:gd name="connsiteX11" fmla="*/ 136 w 168410"/>
                <a:gd name="connsiteY11" fmla="*/ 55468 h 60559"/>
                <a:gd name="connsiteX12" fmla="*/ 8493 w 168410"/>
                <a:gd name="connsiteY12" fmla="*/ 60644 h 60559"/>
                <a:gd name="connsiteX13" fmla="*/ 160189 w 168410"/>
                <a:gd name="connsiteY13" fmla="*/ 60644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410" h="60559">
                  <a:moveTo>
                    <a:pt x="159936" y="10437"/>
                  </a:moveTo>
                  <a:cubicBezTo>
                    <a:pt x="163735" y="10437"/>
                    <a:pt x="168547" y="10437"/>
                    <a:pt x="168547" y="5261"/>
                  </a:cubicBezTo>
                  <a:cubicBezTo>
                    <a:pt x="168547" y="85"/>
                    <a:pt x="163735" y="85"/>
                    <a:pt x="160189" y="85"/>
                  </a:cubicBezTo>
                  <a:lnTo>
                    <a:pt x="8493" y="85"/>
                  </a:lnTo>
                  <a:cubicBezTo>
                    <a:pt x="4948" y="85"/>
                    <a:pt x="136" y="85"/>
                    <a:pt x="136" y="5261"/>
                  </a:cubicBezTo>
                  <a:cubicBezTo>
                    <a:pt x="136" y="10437"/>
                    <a:pt x="4948" y="10437"/>
                    <a:pt x="8746" y="10437"/>
                  </a:cubicBezTo>
                  <a:lnTo>
                    <a:pt x="159936" y="10437"/>
                  </a:lnTo>
                  <a:close/>
                  <a:moveTo>
                    <a:pt x="160189" y="60644"/>
                  </a:moveTo>
                  <a:cubicBezTo>
                    <a:pt x="163735" y="60644"/>
                    <a:pt x="168547" y="60644"/>
                    <a:pt x="168547" y="55468"/>
                  </a:cubicBezTo>
                  <a:cubicBezTo>
                    <a:pt x="168547" y="50292"/>
                    <a:pt x="163735" y="50292"/>
                    <a:pt x="159936" y="50292"/>
                  </a:cubicBezTo>
                  <a:lnTo>
                    <a:pt x="8746" y="50292"/>
                  </a:lnTo>
                  <a:cubicBezTo>
                    <a:pt x="4948" y="50292"/>
                    <a:pt x="136" y="50292"/>
                    <a:pt x="136" y="55468"/>
                  </a:cubicBezTo>
                  <a:cubicBezTo>
                    <a:pt x="136" y="60644"/>
                    <a:pt x="4948" y="60644"/>
                    <a:pt x="8493" y="60644"/>
                  </a:cubicBezTo>
                  <a:lnTo>
                    <a:pt x="160189" y="60644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4BFBF37-F6B1-8D7E-546B-E677209F977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966434" y="6468055"/>
              <a:ext cx="213235" cy="176761"/>
            </a:xfrm>
            <a:custGeom>
              <a:avLst/>
              <a:gdLst>
                <a:gd name="connsiteX0" fmla="*/ 51809 w 213235"/>
                <a:gd name="connsiteY0" fmla="*/ 5778 h 176761"/>
                <a:gd name="connsiteX1" fmla="*/ 42946 w 213235"/>
                <a:gd name="connsiteY1" fmla="*/ 85 h 176761"/>
                <a:gd name="connsiteX2" fmla="*/ 147 w 213235"/>
                <a:gd name="connsiteY2" fmla="*/ 85 h 176761"/>
                <a:gd name="connsiteX3" fmla="*/ 147 w 213235"/>
                <a:gd name="connsiteY3" fmla="*/ 8108 h 176761"/>
                <a:gd name="connsiteX4" fmla="*/ 6225 w 213235"/>
                <a:gd name="connsiteY4" fmla="*/ 8108 h 176761"/>
                <a:gd name="connsiteX5" fmla="*/ 26231 w 213235"/>
                <a:gd name="connsiteY5" fmla="*/ 20271 h 176761"/>
                <a:gd name="connsiteX6" fmla="*/ 26231 w 213235"/>
                <a:gd name="connsiteY6" fmla="*/ 149672 h 176761"/>
                <a:gd name="connsiteX7" fmla="*/ 147 w 213235"/>
                <a:gd name="connsiteY7" fmla="*/ 168824 h 176761"/>
                <a:gd name="connsiteX8" fmla="*/ 147 w 213235"/>
                <a:gd name="connsiteY8" fmla="*/ 176847 h 176761"/>
                <a:gd name="connsiteX9" fmla="*/ 29777 w 213235"/>
                <a:gd name="connsiteY9" fmla="*/ 176070 h 176761"/>
                <a:gd name="connsiteX10" fmla="*/ 59407 w 213235"/>
                <a:gd name="connsiteY10" fmla="*/ 176847 h 176761"/>
                <a:gd name="connsiteX11" fmla="*/ 59407 w 213235"/>
                <a:gd name="connsiteY11" fmla="*/ 168824 h 176761"/>
                <a:gd name="connsiteX12" fmla="*/ 33322 w 213235"/>
                <a:gd name="connsiteY12" fmla="*/ 149672 h 176761"/>
                <a:gd name="connsiteX13" fmla="*/ 33322 w 213235"/>
                <a:gd name="connsiteY13" fmla="*/ 10178 h 176761"/>
                <a:gd name="connsiteX14" fmla="*/ 33575 w 213235"/>
                <a:gd name="connsiteY14" fmla="*/ 10178 h 176761"/>
                <a:gd name="connsiteX15" fmla="*/ 94608 w 213235"/>
                <a:gd name="connsiteY15" fmla="*/ 171153 h 176761"/>
                <a:gd name="connsiteX16" fmla="*/ 99673 w 213235"/>
                <a:gd name="connsiteY16" fmla="*/ 176847 h 176761"/>
                <a:gd name="connsiteX17" fmla="*/ 104232 w 213235"/>
                <a:gd name="connsiteY17" fmla="*/ 171929 h 176761"/>
                <a:gd name="connsiteX18" fmla="*/ 166531 w 213235"/>
                <a:gd name="connsiteY18" fmla="*/ 8108 h 176761"/>
                <a:gd name="connsiteX19" fmla="*/ 166784 w 213235"/>
                <a:gd name="connsiteY19" fmla="*/ 8108 h 176761"/>
                <a:gd name="connsiteX20" fmla="*/ 166784 w 213235"/>
                <a:gd name="connsiteY20" fmla="*/ 156660 h 176761"/>
                <a:gd name="connsiteX21" fmla="*/ 146778 w 213235"/>
                <a:gd name="connsiteY21" fmla="*/ 168824 h 176761"/>
                <a:gd name="connsiteX22" fmla="*/ 140700 w 213235"/>
                <a:gd name="connsiteY22" fmla="*/ 168824 h 176761"/>
                <a:gd name="connsiteX23" fmla="*/ 140700 w 213235"/>
                <a:gd name="connsiteY23" fmla="*/ 176847 h 176761"/>
                <a:gd name="connsiteX24" fmla="*/ 177167 w 213235"/>
                <a:gd name="connsiteY24" fmla="*/ 176070 h 176761"/>
                <a:gd name="connsiteX25" fmla="*/ 213382 w 213235"/>
                <a:gd name="connsiteY25" fmla="*/ 176847 h 176761"/>
                <a:gd name="connsiteX26" fmla="*/ 213382 w 213235"/>
                <a:gd name="connsiteY26" fmla="*/ 168824 h 176761"/>
                <a:gd name="connsiteX27" fmla="*/ 207304 w 213235"/>
                <a:gd name="connsiteY27" fmla="*/ 168824 h 176761"/>
                <a:gd name="connsiteX28" fmla="*/ 187297 w 213235"/>
                <a:gd name="connsiteY28" fmla="*/ 156660 h 176761"/>
                <a:gd name="connsiteX29" fmla="*/ 187297 w 213235"/>
                <a:gd name="connsiteY29" fmla="*/ 20271 h 176761"/>
                <a:gd name="connsiteX30" fmla="*/ 207304 w 213235"/>
                <a:gd name="connsiteY30" fmla="*/ 8108 h 176761"/>
                <a:gd name="connsiteX31" fmla="*/ 213382 w 213235"/>
                <a:gd name="connsiteY31" fmla="*/ 8108 h 176761"/>
                <a:gd name="connsiteX32" fmla="*/ 213382 w 213235"/>
                <a:gd name="connsiteY32" fmla="*/ 85 h 176761"/>
                <a:gd name="connsiteX33" fmla="*/ 170583 w 213235"/>
                <a:gd name="connsiteY33" fmla="*/ 85 h 176761"/>
                <a:gd name="connsiteX34" fmla="*/ 162226 w 213235"/>
                <a:gd name="connsiteY34" fmla="*/ 5002 h 176761"/>
                <a:gd name="connsiteX35" fmla="*/ 106764 w 213235"/>
                <a:gd name="connsiteY35" fmla="*/ 150708 h 176761"/>
                <a:gd name="connsiteX36" fmla="*/ 51809 w 213235"/>
                <a:gd name="connsiteY36" fmla="*/ 5778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3235" h="176761">
                  <a:moveTo>
                    <a:pt x="51809" y="5778"/>
                  </a:moveTo>
                  <a:cubicBezTo>
                    <a:pt x="49530" y="85"/>
                    <a:pt x="48770" y="85"/>
                    <a:pt x="42946" y="85"/>
                  </a:cubicBezTo>
                  <a:lnTo>
                    <a:pt x="147" y="85"/>
                  </a:lnTo>
                  <a:lnTo>
                    <a:pt x="147" y="8108"/>
                  </a:lnTo>
                  <a:lnTo>
                    <a:pt x="6225" y="8108"/>
                  </a:lnTo>
                  <a:cubicBezTo>
                    <a:pt x="25725" y="8108"/>
                    <a:pt x="26231" y="10954"/>
                    <a:pt x="26231" y="20271"/>
                  </a:cubicBezTo>
                  <a:lnTo>
                    <a:pt x="26231" y="149672"/>
                  </a:lnTo>
                  <a:cubicBezTo>
                    <a:pt x="26231" y="156660"/>
                    <a:pt x="26231" y="168824"/>
                    <a:pt x="147" y="168824"/>
                  </a:cubicBezTo>
                  <a:lnTo>
                    <a:pt x="147" y="176847"/>
                  </a:lnTo>
                  <a:cubicBezTo>
                    <a:pt x="9010" y="176588"/>
                    <a:pt x="21419" y="176070"/>
                    <a:pt x="29777" y="176070"/>
                  </a:cubicBezTo>
                  <a:cubicBezTo>
                    <a:pt x="38134" y="176070"/>
                    <a:pt x="50543" y="176588"/>
                    <a:pt x="59407" y="176847"/>
                  </a:cubicBezTo>
                  <a:lnTo>
                    <a:pt x="59407" y="168824"/>
                  </a:lnTo>
                  <a:cubicBezTo>
                    <a:pt x="33322" y="168824"/>
                    <a:pt x="33322" y="156660"/>
                    <a:pt x="33322" y="149672"/>
                  </a:cubicBezTo>
                  <a:lnTo>
                    <a:pt x="33322" y="10178"/>
                  </a:lnTo>
                  <a:lnTo>
                    <a:pt x="33575" y="10178"/>
                  </a:lnTo>
                  <a:lnTo>
                    <a:pt x="94608" y="171153"/>
                  </a:lnTo>
                  <a:cubicBezTo>
                    <a:pt x="95875" y="174517"/>
                    <a:pt x="97141" y="176847"/>
                    <a:pt x="99673" y="176847"/>
                  </a:cubicBezTo>
                  <a:cubicBezTo>
                    <a:pt x="102459" y="176847"/>
                    <a:pt x="103219" y="174776"/>
                    <a:pt x="104232" y="171929"/>
                  </a:cubicBezTo>
                  <a:lnTo>
                    <a:pt x="166531" y="8108"/>
                  </a:lnTo>
                  <a:lnTo>
                    <a:pt x="166784" y="8108"/>
                  </a:lnTo>
                  <a:lnTo>
                    <a:pt x="166784" y="156660"/>
                  </a:lnTo>
                  <a:cubicBezTo>
                    <a:pt x="166784" y="165977"/>
                    <a:pt x="166278" y="168824"/>
                    <a:pt x="146778" y="168824"/>
                  </a:cubicBezTo>
                  <a:lnTo>
                    <a:pt x="140700" y="168824"/>
                  </a:lnTo>
                  <a:lnTo>
                    <a:pt x="140700" y="176847"/>
                  </a:lnTo>
                  <a:cubicBezTo>
                    <a:pt x="150070" y="176070"/>
                    <a:pt x="167291" y="176070"/>
                    <a:pt x="177167" y="176070"/>
                  </a:cubicBezTo>
                  <a:cubicBezTo>
                    <a:pt x="187044" y="176070"/>
                    <a:pt x="204012" y="176070"/>
                    <a:pt x="213382" y="176847"/>
                  </a:cubicBezTo>
                  <a:lnTo>
                    <a:pt x="213382" y="168824"/>
                  </a:lnTo>
                  <a:lnTo>
                    <a:pt x="207304" y="168824"/>
                  </a:lnTo>
                  <a:cubicBezTo>
                    <a:pt x="187804" y="168824"/>
                    <a:pt x="187297" y="165977"/>
                    <a:pt x="187297" y="156660"/>
                  </a:cubicBezTo>
                  <a:lnTo>
                    <a:pt x="187297" y="20271"/>
                  </a:lnTo>
                  <a:cubicBezTo>
                    <a:pt x="187297" y="10954"/>
                    <a:pt x="187804" y="8108"/>
                    <a:pt x="207304" y="8108"/>
                  </a:cubicBezTo>
                  <a:lnTo>
                    <a:pt x="213382" y="8108"/>
                  </a:lnTo>
                  <a:lnTo>
                    <a:pt x="213382" y="85"/>
                  </a:lnTo>
                  <a:lnTo>
                    <a:pt x="170583" y="85"/>
                  </a:lnTo>
                  <a:cubicBezTo>
                    <a:pt x="163999" y="85"/>
                    <a:pt x="163999" y="343"/>
                    <a:pt x="162226" y="5002"/>
                  </a:cubicBezTo>
                  <a:lnTo>
                    <a:pt x="106764" y="150708"/>
                  </a:lnTo>
                  <a:lnTo>
                    <a:pt x="51809" y="5778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A9D748FF-D90E-5689-2435-32A89E44411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203391" y="6462362"/>
              <a:ext cx="112189" cy="188149"/>
            </a:xfrm>
            <a:custGeom>
              <a:avLst/>
              <a:gdLst>
                <a:gd name="connsiteX0" fmla="*/ 74358 w 112189"/>
                <a:gd name="connsiteY0" fmla="*/ 82125 h 188149"/>
                <a:gd name="connsiteX1" fmla="*/ 41942 w 112189"/>
                <a:gd name="connsiteY1" fmla="*/ 74102 h 188149"/>
                <a:gd name="connsiteX2" fmla="*/ 16364 w 112189"/>
                <a:gd name="connsiteY2" fmla="*/ 41234 h 188149"/>
                <a:gd name="connsiteX3" fmla="*/ 49792 w 112189"/>
                <a:gd name="connsiteY3" fmla="*/ 7331 h 188149"/>
                <a:gd name="connsiteX4" fmla="*/ 99176 w 112189"/>
                <a:gd name="connsiteY4" fmla="*/ 61421 h 188149"/>
                <a:gd name="connsiteX5" fmla="*/ 102215 w 112189"/>
                <a:gd name="connsiteY5" fmla="*/ 64526 h 188149"/>
                <a:gd name="connsiteX6" fmla="*/ 105507 w 112189"/>
                <a:gd name="connsiteY6" fmla="*/ 58315 h 188149"/>
                <a:gd name="connsiteX7" fmla="*/ 105507 w 112189"/>
                <a:gd name="connsiteY7" fmla="*/ 6296 h 188149"/>
                <a:gd name="connsiteX8" fmla="*/ 102721 w 112189"/>
                <a:gd name="connsiteY8" fmla="*/ 85 h 188149"/>
                <a:gd name="connsiteX9" fmla="*/ 98923 w 112189"/>
                <a:gd name="connsiteY9" fmla="*/ 3449 h 188149"/>
                <a:gd name="connsiteX10" fmla="*/ 90059 w 112189"/>
                <a:gd name="connsiteY10" fmla="*/ 18201 h 188149"/>
                <a:gd name="connsiteX11" fmla="*/ 49539 w 112189"/>
                <a:gd name="connsiteY11" fmla="*/ 85 h 188149"/>
                <a:gd name="connsiteX12" fmla="*/ 156 w 112189"/>
                <a:gd name="connsiteY12" fmla="*/ 50292 h 188149"/>
                <a:gd name="connsiteX13" fmla="*/ 33331 w 112189"/>
                <a:gd name="connsiteY13" fmla="*/ 97653 h 188149"/>
                <a:gd name="connsiteX14" fmla="*/ 66760 w 112189"/>
                <a:gd name="connsiteY14" fmla="*/ 106194 h 188149"/>
                <a:gd name="connsiteX15" fmla="*/ 88286 w 112189"/>
                <a:gd name="connsiteY15" fmla="*/ 119393 h 188149"/>
                <a:gd name="connsiteX16" fmla="*/ 96137 w 112189"/>
                <a:gd name="connsiteY16" fmla="*/ 143202 h 188149"/>
                <a:gd name="connsiteX17" fmla="*/ 62202 w 112189"/>
                <a:gd name="connsiteY17" fmla="*/ 180211 h 188149"/>
                <a:gd name="connsiteX18" fmla="*/ 22188 w 112189"/>
                <a:gd name="connsiteY18" fmla="*/ 166236 h 188149"/>
                <a:gd name="connsiteX19" fmla="*/ 6487 w 112189"/>
                <a:gd name="connsiteY19" fmla="*/ 126380 h 188149"/>
                <a:gd name="connsiteX20" fmla="*/ 3448 w 112189"/>
                <a:gd name="connsiteY20" fmla="*/ 123792 h 188149"/>
                <a:gd name="connsiteX21" fmla="*/ 156 w 112189"/>
                <a:gd name="connsiteY21" fmla="*/ 130262 h 188149"/>
                <a:gd name="connsiteX22" fmla="*/ 156 w 112189"/>
                <a:gd name="connsiteY22" fmla="*/ 182023 h 188149"/>
                <a:gd name="connsiteX23" fmla="*/ 2941 w 112189"/>
                <a:gd name="connsiteY23" fmla="*/ 188234 h 188149"/>
                <a:gd name="connsiteX24" fmla="*/ 6740 w 112189"/>
                <a:gd name="connsiteY24" fmla="*/ 184869 h 188149"/>
                <a:gd name="connsiteX25" fmla="*/ 15857 w 112189"/>
                <a:gd name="connsiteY25" fmla="*/ 170118 h 188149"/>
                <a:gd name="connsiteX26" fmla="*/ 62455 w 112189"/>
                <a:gd name="connsiteY26" fmla="*/ 188234 h 188149"/>
                <a:gd name="connsiteX27" fmla="*/ 112345 w 112189"/>
                <a:gd name="connsiteY27" fmla="*/ 134403 h 188149"/>
                <a:gd name="connsiteX28" fmla="*/ 74358 w 112189"/>
                <a:gd name="connsiteY28" fmla="*/ 82125 h 18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2189" h="188149">
                  <a:moveTo>
                    <a:pt x="74358" y="82125"/>
                  </a:moveTo>
                  <a:lnTo>
                    <a:pt x="41942" y="74102"/>
                  </a:lnTo>
                  <a:cubicBezTo>
                    <a:pt x="26240" y="70220"/>
                    <a:pt x="16364" y="56245"/>
                    <a:pt x="16364" y="41234"/>
                  </a:cubicBezTo>
                  <a:cubicBezTo>
                    <a:pt x="16364" y="23118"/>
                    <a:pt x="30039" y="7331"/>
                    <a:pt x="49792" y="7331"/>
                  </a:cubicBezTo>
                  <a:cubicBezTo>
                    <a:pt x="92085" y="7331"/>
                    <a:pt x="97656" y="49775"/>
                    <a:pt x="99176" y="61421"/>
                  </a:cubicBezTo>
                  <a:cubicBezTo>
                    <a:pt x="99429" y="62974"/>
                    <a:pt x="99429" y="64526"/>
                    <a:pt x="102215" y="64526"/>
                  </a:cubicBezTo>
                  <a:cubicBezTo>
                    <a:pt x="105507" y="64526"/>
                    <a:pt x="105507" y="63232"/>
                    <a:pt x="105507" y="58315"/>
                  </a:cubicBezTo>
                  <a:lnTo>
                    <a:pt x="105507" y="6296"/>
                  </a:lnTo>
                  <a:cubicBezTo>
                    <a:pt x="105507" y="1896"/>
                    <a:pt x="105507" y="85"/>
                    <a:pt x="102721" y="85"/>
                  </a:cubicBezTo>
                  <a:cubicBezTo>
                    <a:pt x="100949" y="85"/>
                    <a:pt x="100695" y="343"/>
                    <a:pt x="98923" y="3449"/>
                  </a:cubicBezTo>
                  <a:lnTo>
                    <a:pt x="90059" y="18201"/>
                  </a:lnTo>
                  <a:cubicBezTo>
                    <a:pt x="82462" y="10696"/>
                    <a:pt x="72078" y="85"/>
                    <a:pt x="49539" y="85"/>
                  </a:cubicBezTo>
                  <a:cubicBezTo>
                    <a:pt x="21429" y="85"/>
                    <a:pt x="156" y="22859"/>
                    <a:pt x="156" y="50292"/>
                  </a:cubicBezTo>
                  <a:cubicBezTo>
                    <a:pt x="156" y="71773"/>
                    <a:pt x="13578" y="90665"/>
                    <a:pt x="33331" y="97653"/>
                  </a:cubicBezTo>
                  <a:cubicBezTo>
                    <a:pt x="36117" y="98688"/>
                    <a:pt x="49033" y="101794"/>
                    <a:pt x="66760" y="106194"/>
                  </a:cubicBezTo>
                  <a:cubicBezTo>
                    <a:pt x="73598" y="108005"/>
                    <a:pt x="81195" y="109817"/>
                    <a:pt x="88286" y="119393"/>
                  </a:cubicBezTo>
                  <a:cubicBezTo>
                    <a:pt x="93604" y="126121"/>
                    <a:pt x="96137" y="134662"/>
                    <a:pt x="96137" y="143202"/>
                  </a:cubicBezTo>
                  <a:cubicBezTo>
                    <a:pt x="96137" y="161577"/>
                    <a:pt x="83475" y="180211"/>
                    <a:pt x="62202" y="180211"/>
                  </a:cubicBezTo>
                  <a:cubicBezTo>
                    <a:pt x="54857" y="180211"/>
                    <a:pt x="35610" y="178917"/>
                    <a:pt x="22188" y="166236"/>
                  </a:cubicBezTo>
                  <a:cubicBezTo>
                    <a:pt x="7500" y="152260"/>
                    <a:pt x="6740" y="135697"/>
                    <a:pt x="6487" y="126380"/>
                  </a:cubicBezTo>
                  <a:cubicBezTo>
                    <a:pt x="6234" y="123792"/>
                    <a:pt x="4208" y="123792"/>
                    <a:pt x="3448" y="123792"/>
                  </a:cubicBezTo>
                  <a:cubicBezTo>
                    <a:pt x="156" y="123792"/>
                    <a:pt x="156" y="125604"/>
                    <a:pt x="156" y="130262"/>
                  </a:cubicBezTo>
                  <a:lnTo>
                    <a:pt x="156" y="182023"/>
                  </a:lnTo>
                  <a:cubicBezTo>
                    <a:pt x="156" y="186422"/>
                    <a:pt x="156" y="188234"/>
                    <a:pt x="2941" y="188234"/>
                  </a:cubicBezTo>
                  <a:cubicBezTo>
                    <a:pt x="4714" y="188234"/>
                    <a:pt x="4967" y="187716"/>
                    <a:pt x="6740" y="184869"/>
                  </a:cubicBezTo>
                  <a:cubicBezTo>
                    <a:pt x="6740" y="184611"/>
                    <a:pt x="7500" y="183834"/>
                    <a:pt x="15857" y="170118"/>
                  </a:cubicBezTo>
                  <a:cubicBezTo>
                    <a:pt x="23708" y="178917"/>
                    <a:pt x="39916" y="188234"/>
                    <a:pt x="62455" y="188234"/>
                  </a:cubicBezTo>
                  <a:cubicBezTo>
                    <a:pt x="92085" y="188234"/>
                    <a:pt x="112345" y="162871"/>
                    <a:pt x="112345" y="134403"/>
                  </a:cubicBezTo>
                  <a:cubicBezTo>
                    <a:pt x="112345" y="108523"/>
                    <a:pt x="95630" y="87301"/>
                    <a:pt x="74358" y="82125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C903F2E-7467-2D1A-3F46-465FD29D73E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338261" y="6468832"/>
              <a:ext cx="156761" cy="175985"/>
            </a:xfrm>
            <a:custGeom>
              <a:avLst/>
              <a:gdLst>
                <a:gd name="connsiteX0" fmla="*/ 26246 w 156761"/>
                <a:gd name="connsiteY0" fmla="*/ 155884 h 175985"/>
                <a:gd name="connsiteX1" fmla="*/ 6239 w 156761"/>
                <a:gd name="connsiteY1" fmla="*/ 168047 h 175985"/>
                <a:gd name="connsiteX2" fmla="*/ 161 w 156761"/>
                <a:gd name="connsiteY2" fmla="*/ 168047 h 175985"/>
                <a:gd name="connsiteX3" fmla="*/ 161 w 156761"/>
                <a:gd name="connsiteY3" fmla="*/ 176070 h 175985"/>
                <a:gd name="connsiteX4" fmla="*/ 146286 w 156761"/>
                <a:gd name="connsiteY4" fmla="*/ 176070 h 175985"/>
                <a:gd name="connsiteX5" fmla="*/ 156922 w 156761"/>
                <a:gd name="connsiteY5" fmla="*/ 109299 h 175985"/>
                <a:gd name="connsiteX6" fmla="*/ 150591 w 156761"/>
                <a:gd name="connsiteY6" fmla="*/ 109299 h 175985"/>
                <a:gd name="connsiteX7" fmla="*/ 94876 w 156761"/>
                <a:gd name="connsiteY7" fmla="*/ 168047 h 175985"/>
                <a:gd name="connsiteX8" fmla="*/ 61194 w 156761"/>
                <a:gd name="connsiteY8" fmla="*/ 168047 h 175985"/>
                <a:gd name="connsiteX9" fmla="*/ 48785 w 156761"/>
                <a:gd name="connsiteY9" fmla="*/ 157695 h 175985"/>
                <a:gd name="connsiteX10" fmla="*/ 48785 w 156761"/>
                <a:gd name="connsiteY10" fmla="*/ 88595 h 175985"/>
                <a:gd name="connsiteX11" fmla="*/ 71577 w 156761"/>
                <a:gd name="connsiteY11" fmla="*/ 88595 h 175985"/>
                <a:gd name="connsiteX12" fmla="*/ 98928 w 156761"/>
                <a:gd name="connsiteY12" fmla="*/ 118875 h 175985"/>
                <a:gd name="connsiteX13" fmla="*/ 105259 w 156761"/>
                <a:gd name="connsiteY13" fmla="*/ 118875 h 175985"/>
                <a:gd name="connsiteX14" fmla="*/ 105259 w 156761"/>
                <a:gd name="connsiteY14" fmla="*/ 50292 h 175985"/>
                <a:gd name="connsiteX15" fmla="*/ 98928 w 156761"/>
                <a:gd name="connsiteY15" fmla="*/ 50292 h 175985"/>
                <a:gd name="connsiteX16" fmla="*/ 71577 w 156761"/>
                <a:gd name="connsiteY16" fmla="*/ 80572 h 175985"/>
                <a:gd name="connsiteX17" fmla="*/ 48785 w 156761"/>
                <a:gd name="connsiteY17" fmla="*/ 80572 h 175985"/>
                <a:gd name="connsiteX18" fmla="*/ 48785 w 156761"/>
                <a:gd name="connsiteY18" fmla="*/ 18460 h 175985"/>
                <a:gd name="connsiteX19" fmla="*/ 61194 w 156761"/>
                <a:gd name="connsiteY19" fmla="*/ 8108 h 175985"/>
                <a:gd name="connsiteX20" fmla="*/ 93863 w 156761"/>
                <a:gd name="connsiteY20" fmla="*/ 8108 h 175985"/>
                <a:gd name="connsiteX21" fmla="*/ 143500 w 156761"/>
                <a:gd name="connsiteY21" fmla="*/ 58315 h 175985"/>
                <a:gd name="connsiteX22" fmla="*/ 149831 w 156761"/>
                <a:gd name="connsiteY22" fmla="*/ 58315 h 175985"/>
                <a:gd name="connsiteX23" fmla="*/ 142740 w 156761"/>
                <a:gd name="connsiteY23" fmla="*/ 85 h 175985"/>
                <a:gd name="connsiteX24" fmla="*/ 161 w 156761"/>
                <a:gd name="connsiteY24" fmla="*/ 85 h 175985"/>
                <a:gd name="connsiteX25" fmla="*/ 161 w 156761"/>
                <a:gd name="connsiteY25" fmla="*/ 8108 h 175985"/>
                <a:gd name="connsiteX26" fmla="*/ 6239 w 156761"/>
                <a:gd name="connsiteY26" fmla="*/ 8108 h 175985"/>
                <a:gd name="connsiteX27" fmla="*/ 26246 w 156761"/>
                <a:gd name="connsiteY27" fmla="*/ 20271 h 175985"/>
                <a:gd name="connsiteX28" fmla="*/ 26246 w 156761"/>
                <a:gd name="connsiteY28" fmla="*/ 155884 h 17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761" h="175985">
                  <a:moveTo>
                    <a:pt x="26246" y="155884"/>
                  </a:moveTo>
                  <a:cubicBezTo>
                    <a:pt x="26246" y="165200"/>
                    <a:pt x="25739" y="168047"/>
                    <a:pt x="6239" y="168047"/>
                  </a:cubicBezTo>
                  <a:lnTo>
                    <a:pt x="161" y="168047"/>
                  </a:lnTo>
                  <a:lnTo>
                    <a:pt x="161" y="176070"/>
                  </a:lnTo>
                  <a:lnTo>
                    <a:pt x="146286" y="176070"/>
                  </a:lnTo>
                  <a:lnTo>
                    <a:pt x="156922" y="109299"/>
                  </a:lnTo>
                  <a:lnTo>
                    <a:pt x="150591" y="109299"/>
                  </a:lnTo>
                  <a:cubicBezTo>
                    <a:pt x="144260" y="149155"/>
                    <a:pt x="138435" y="168047"/>
                    <a:pt x="94876" y="168047"/>
                  </a:cubicBezTo>
                  <a:lnTo>
                    <a:pt x="61194" y="168047"/>
                  </a:lnTo>
                  <a:cubicBezTo>
                    <a:pt x="49291" y="168047"/>
                    <a:pt x="48785" y="166236"/>
                    <a:pt x="48785" y="157695"/>
                  </a:cubicBezTo>
                  <a:lnTo>
                    <a:pt x="48785" y="88595"/>
                  </a:lnTo>
                  <a:lnTo>
                    <a:pt x="71577" y="88595"/>
                  </a:lnTo>
                  <a:cubicBezTo>
                    <a:pt x="96143" y="88595"/>
                    <a:pt x="98928" y="96877"/>
                    <a:pt x="98928" y="118875"/>
                  </a:cubicBezTo>
                  <a:lnTo>
                    <a:pt x="105259" y="118875"/>
                  </a:lnTo>
                  <a:lnTo>
                    <a:pt x="105259" y="50292"/>
                  </a:lnTo>
                  <a:lnTo>
                    <a:pt x="98928" y="50292"/>
                  </a:lnTo>
                  <a:cubicBezTo>
                    <a:pt x="98928" y="72549"/>
                    <a:pt x="96143" y="80572"/>
                    <a:pt x="71577" y="80572"/>
                  </a:cubicBezTo>
                  <a:lnTo>
                    <a:pt x="48785" y="80572"/>
                  </a:lnTo>
                  <a:lnTo>
                    <a:pt x="48785" y="18460"/>
                  </a:lnTo>
                  <a:cubicBezTo>
                    <a:pt x="48785" y="9919"/>
                    <a:pt x="49291" y="8108"/>
                    <a:pt x="61194" y="8108"/>
                  </a:cubicBezTo>
                  <a:lnTo>
                    <a:pt x="93863" y="8108"/>
                  </a:lnTo>
                  <a:cubicBezTo>
                    <a:pt x="132610" y="8108"/>
                    <a:pt x="139448" y="22342"/>
                    <a:pt x="143500" y="58315"/>
                  </a:cubicBezTo>
                  <a:lnTo>
                    <a:pt x="149831" y="58315"/>
                  </a:lnTo>
                  <a:lnTo>
                    <a:pt x="142740" y="85"/>
                  </a:lnTo>
                  <a:lnTo>
                    <a:pt x="161" y="85"/>
                  </a:lnTo>
                  <a:lnTo>
                    <a:pt x="161" y="8108"/>
                  </a:lnTo>
                  <a:lnTo>
                    <a:pt x="6239" y="8108"/>
                  </a:lnTo>
                  <a:cubicBezTo>
                    <a:pt x="25739" y="8108"/>
                    <a:pt x="26246" y="10954"/>
                    <a:pt x="26246" y="20271"/>
                  </a:cubicBezTo>
                  <a:lnTo>
                    <a:pt x="26246" y="155884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D9389BB-E689-536F-C859-478BABEC847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527325" y="6450716"/>
              <a:ext cx="58753" cy="258802"/>
            </a:xfrm>
            <a:custGeom>
              <a:avLst/>
              <a:gdLst>
                <a:gd name="connsiteX0" fmla="*/ 58922 w 58753"/>
                <a:gd name="connsiteY0" fmla="*/ 256299 h 258802"/>
                <a:gd name="connsiteX1" fmla="*/ 54616 w 58753"/>
                <a:gd name="connsiteY1" fmla="*/ 250605 h 258802"/>
                <a:gd name="connsiteX2" fmla="*/ 14856 w 58753"/>
                <a:gd name="connsiteY2" fmla="*/ 129486 h 258802"/>
                <a:gd name="connsiteX3" fmla="*/ 55630 w 58753"/>
                <a:gd name="connsiteY3" fmla="*/ 7072 h 258802"/>
                <a:gd name="connsiteX4" fmla="*/ 58922 w 58753"/>
                <a:gd name="connsiteY4" fmla="*/ 2673 h 258802"/>
                <a:gd name="connsiteX5" fmla="*/ 56389 w 58753"/>
                <a:gd name="connsiteY5" fmla="*/ 85 h 258802"/>
                <a:gd name="connsiteX6" fmla="*/ 16123 w 58753"/>
                <a:gd name="connsiteY6" fmla="*/ 50551 h 258802"/>
                <a:gd name="connsiteX7" fmla="*/ 168 w 58753"/>
                <a:gd name="connsiteY7" fmla="*/ 129486 h 258802"/>
                <a:gd name="connsiteX8" fmla="*/ 16882 w 58753"/>
                <a:gd name="connsiteY8" fmla="*/ 210232 h 258802"/>
                <a:gd name="connsiteX9" fmla="*/ 56389 w 58753"/>
                <a:gd name="connsiteY9" fmla="*/ 258887 h 258802"/>
                <a:gd name="connsiteX10" fmla="*/ 58922 w 58753"/>
                <a:gd name="connsiteY10" fmla="*/ 256299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3" h="258802">
                  <a:moveTo>
                    <a:pt x="58922" y="256299"/>
                  </a:moveTo>
                  <a:cubicBezTo>
                    <a:pt x="58922" y="255522"/>
                    <a:pt x="58922" y="255005"/>
                    <a:pt x="54616" y="250605"/>
                  </a:cubicBezTo>
                  <a:cubicBezTo>
                    <a:pt x="22960" y="217996"/>
                    <a:pt x="14856" y="169083"/>
                    <a:pt x="14856" y="129486"/>
                  </a:cubicBezTo>
                  <a:cubicBezTo>
                    <a:pt x="14856" y="84454"/>
                    <a:pt x="24480" y="39423"/>
                    <a:pt x="55630" y="7072"/>
                  </a:cubicBezTo>
                  <a:cubicBezTo>
                    <a:pt x="58922" y="3967"/>
                    <a:pt x="58922" y="3449"/>
                    <a:pt x="58922" y="2673"/>
                  </a:cubicBezTo>
                  <a:cubicBezTo>
                    <a:pt x="58922" y="861"/>
                    <a:pt x="57909" y="85"/>
                    <a:pt x="56389" y="85"/>
                  </a:cubicBezTo>
                  <a:cubicBezTo>
                    <a:pt x="53857" y="85"/>
                    <a:pt x="31064" y="17683"/>
                    <a:pt x="16123" y="50551"/>
                  </a:cubicBezTo>
                  <a:cubicBezTo>
                    <a:pt x="3207" y="79019"/>
                    <a:pt x="168" y="107746"/>
                    <a:pt x="168" y="129486"/>
                  </a:cubicBezTo>
                  <a:cubicBezTo>
                    <a:pt x="168" y="149672"/>
                    <a:pt x="2954" y="180987"/>
                    <a:pt x="16882" y="210232"/>
                  </a:cubicBezTo>
                  <a:cubicBezTo>
                    <a:pt x="32077" y="242065"/>
                    <a:pt x="53857" y="258887"/>
                    <a:pt x="56389" y="258887"/>
                  </a:cubicBezTo>
                  <a:cubicBezTo>
                    <a:pt x="57909" y="258887"/>
                    <a:pt x="58922" y="258111"/>
                    <a:pt x="58922" y="256299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8441EDB-3A97-6484-4F46-1D11C0E4C10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610110" y="6468055"/>
              <a:ext cx="213235" cy="176761"/>
            </a:xfrm>
            <a:custGeom>
              <a:avLst/>
              <a:gdLst>
                <a:gd name="connsiteX0" fmla="*/ 51835 w 213235"/>
                <a:gd name="connsiteY0" fmla="*/ 5778 h 176761"/>
                <a:gd name="connsiteX1" fmla="*/ 42971 w 213235"/>
                <a:gd name="connsiteY1" fmla="*/ 85 h 176761"/>
                <a:gd name="connsiteX2" fmla="*/ 172 w 213235"/>
                <a:gd name="connsiteY2" fmla="*/ 85 h 176761"/>
                <a:gd name="connsiteX3" fmla="*/ 172 w 213235"/>
                <a:gd name="connsiteY3" fmla="*/ 8108 h 176761"/>
                <a:gd name="connsiteX4" fmla="*/ 6250 w 213235"/>
                <a:gd name="connsiteY4" fmla="*/ 8108 h 176761"/>
                <a:gd name="connsiteX5" fmla="*/ 26256 w 213235"/>
                <a:gd name="connsiteY5" fmla="*/ 20271 h 176761"/>
                <a:gd name="connsiteX6" fmla="*/ 26256 w 213235"/>
                <a:gd name="connsiteY6" fmla="*/ 149672 h 176761"/>
                <a:gd name="connsiteX7" fmla="*/ 172 w 213235"/>
                <a:gd name="connsiteY7" fmla="*/ 168824 h 176761"/>
                <a:gd name="connsiteX8" fmla="*/ 172 w 213235"/>
                <a:gd name="connsiteY8" fmla="*/ 176847 h 176761"/>
                <a:gd name="connsiteX9" fmla="*/ 29802 w 213235"/>
                <a:gd name="connsiteY9" fmla="*/ 176070 h 176761"/>
                <a:gd name="connsiteX10" fmla="*/ 59432 w 213235"/>
                <a:gd name="connsiteY10" fmla="*/ 176847 h 176761"/>
                <a:gd name="connsiteX11" fmla="*/ 59432 w 213235"/>
                <a:gd name="connsiteY11" fmla="*/ 168824 h 176761"/>
                <a:gd name="connsiteX12" fmla="*/ 33347 w 213235"/>
                <a:gd name="connsiteY12" fmla="*/ 149672 h 176761"/>
                <a:gd name="connsiteX13" fmla="*/ 33347 w 213235"/>
                <a:gd name="connsiteY13" fmla="*/ 10178 h 176761"/>
                <a:gd name="connsiteX14" fmla="*/ 33601 w 213235"/>
                <a:gd name="connsiteY14" fmla="*/ 10178 h 176761"/>
                <a:gd name="connsiteX15" fmla="*/ 94634 w 213235"/>
                <a:gd name="connsiteY15" fmla="*/ 171153 h 176761"/>
                <a:gd name="connsiteX16" fmla="*/ 99699 w 213235"/>
                <a:gd name="connsiteY16" fmla="*/ 176847 h 176761"/>
                <a:gd name="connsiteX17" fmla="*/ 104257 w 213235"/>
                <a:gd name="connsiteY17" fmla="*/ 171929 h 176761"/>
                <a:gd name="connsiteX18" fmla="*/ 166556 w 213235"/>
                <a:gd name="connsiteY18" fmla="*/ 8108 h 176761"/>
                <a:gd name="connsiteX19" fmla="*/ 166810 w 213235"/>
                <a:gd name="connsiteY19" fmla="*/ 8108 h 176761"/>
                <a:gd name="connsiteX20" fmla="*/ 166810 w 213235"/>
                <a:gd name="connsiteY20" fmla="*/ 156660 h 176761"/>
                <a:gd name="connsiteX21" fmla="*/ 146803 w 213235"/>
                <a:gd name="connsiteY21" fmla="*/ 168824 h 176761"/>
                <a:gd name="connsiteX22" fmla="*/ 140725 w 213235"/>
                <a:gd name="connsiteY22" fmla="*/ 168824 h 176761"/>
                <a:gd name="connsiteX23" fmla="*/ 140725 w 213235"/>
                <a:gd name="connsiteY23" fmla="*/ 176847 h 176761"/>
                <a:gd name="connsiteX24" fmla="*/ 177193 w 213235"/>
                <a:gd name="connsiteY24" fmla="*/ 176070 h 176761"/>
                <a:gd name="connsiteX25" fmla="*/ 213407 w 213235"/>
                <a:gd name="connsiteY25" fmla="*/ 176847 h 176761"/>
                <a:gd name="connsiteX26" fmla="*/ 213407 w 213235"/>
                <a:gd name="connsiteY26" fmla="*/ 168824 h 176761"/>
                <a:gd name="connsiteX27" fmla="*/ 207329 w 213235"/>
                <a:gd name="connsiteY27" fmla="*/ 168824 h 176761"/>
                <a:gd name="connsiteX28" fmla="*/ 187323 w 213235"/>
                <a:gd name="connsiteY28" fmla="*/ 156660 h 176761"/>
                <a:gd name="connsiteX29" fmla="*/ 187323 w 213235"/>
                <a:gd name="connsiteY29" fmla="*/ 20271 h 176761"/>
                <a:gd name="connsiteX30" fmla="*/ 207329 w 213235"/>
                <a:gd name="connsiteY30" fmla="*/ 8108 h 176761"/>
                <a:gd name="connsiteX31" fmla="*/ 213407 w 213235"/>
                <a:gd name="connsiteY31" fmla="*/ 8108 h 176761"/>
                <a:gd name="connsiteX32" fmla="*/ 213407 w 213235"/>
                <a:gd name="connsiteY32" fmla="*/ 85 h 176761"/>
                <a:gd name="connsiteX33" fmla="*/ 170608 w 213235"/>
                <a:gd name="connsiteY33" fmla="*/ 85 h 176761"/>
                <a:gd name="connsiteX34" fmla="*/ 162251 w 213235"/>
                <a:gd name="connsiteY34" fmla="*/ 5002 h 176761"/>
                <a:gd name="connsiteX35" fmla="*/ 106790 w 213235"/>
                <a:gd name="connsiteY35" fmla="*/ 150708 h 176761"/>
                <a:gd name="connsiteX36" fmla="*/ 51835 w 213235"/>
                <a:gd name="connsiteY36" fmla="*/ 5778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3235" h="176761">
                  <a:moveTo>
                    <a:pt x="51835" y="5778"/>
                  </a:moveTo>
                  <a:cubicBezTo>
                    <a:pt x="49555" y="85"/>
                    <a:pt x="48796" y="85"/>
                    <a:pt x="42971" y="85"/>
                  </a:cubicBezTo>
                  <a:lnTo>
                    <a:pt x="172" y="85"/>
                  </a:lnTo>
                  <a:lnTo>
                    <a:pt x="172" y="8108"/>
                  </a:lnTo>
                  <a:lnTo>
                    <a:pt x="6250" y="8108"/>
                  </a:lnTo>
                  <a:cubicBezTo>
                    <a:pt x="25750" y="8108"/>
                    <a:pt x="26256" y="10954"/>
                    <a:pt x="26256" y="20271"/>
                  </a:cubicBezTo>
                  <a:lnTo>
                    <a:pt x="26256" y="149672"/>
                  </a:lnTo>
                  <a:cubicBezTo>
                    <a:pt x="26256" y="156660"/>
                    <a:pt x="26256" y="168824"/>
                    <a:pt x="172" y="168824"/>
                  </a:cubicBezTo>
                  <a:lnTo>
                    <a:pt x="172" y="176847"/>
                  </a:lnTo>
                  <a:cubicBezTo>
                    <a:pt x="9036" y="176588"/>
                    <a:pt x="21445" y="176070"/>
                    <a:pt x="29802" y="176070"/>
                  </a:cubicBezTo>
                  <a:cubicBezTo>
                    <a:pt x="38159" y="176070"/>
                    <a:pt x="50568" y="176588"/>
                    <a:pt x="59432" y="176847"/>
                  </a:cubicBezTo>
                  <a:lnTo>
                    <a:pt x="59432" y="168824"/>
                  </a:lnTo>
                  <a:cubicBezTo>
                    <a:pt x="33347" y="168824"/>
                    <a:pt x="33347" y="156660"/>
                    <a:pt x="33347" y="149672"/>
                  </a:cubicBezTo>
                  <a:lnTo>
                    <a:pt x="33347" y="10178"/>
                  </a:lnTo>
                  <a:lnTo>
                    <a:pt x="33601" y="10178"/>
                  </a:lnTo>
                  <a:lnTo>
                    <a:pt x="94634" y="171153"/>
                  </a:lnTo>
                  <a:cubicBezTo>
                    <a:pt x="95900" y="174517"/>
                    <a:pt x="97166" y="176847"/>
                    <a:pt x="99699" y="176847"/>
                  </a:cubicBezTo>
                  <a:cubicBezTo>
                    <a:pt x="102484" y="176847"/>
                    <a:pt x="103244" y="174776"/>
                    <a:pt x="104257" y="171929"/>
                  </a:cubicBezTo>
                  <a:lnTo>
                    <a:pt x="166556" y="8108"/>
                  </a:lnTo>
                  <a:lnTo>
                    <a:pt x="166810" y="8108"/>
                  </a:lnTo>
                  <a:lnTo>
                    <a:pt x="166810" y="156660"/>
                  </a:lnTo>
                  <a:cubicBezTo>
                    <a:pt x="166810" y="165977"/>
                    <a:pt x="166303" y="168824"/>
                    <a:pt x="146803" y="168824"/>
                  </a:cubicBezTo>
                  <a:lnTo>
                    <a:pt x="140725" y="168824"/>
                  </a:lnTo>
                  <a:lnTo>
                    <a:pt x="140725" y="176847"/>
                  </a:lnTo>
                  <a:cubicBezTo>
                    <a:pt x="150095" y="176070"/>
                    <a:pt x="167316" y="176070"/>
                    <a:pt x="177193" y="176070"/>
                  </a:cubicBezTo>
                  <a:cubicBezTo>
                    <a:pt x="187069" y="176070"/>
                    <a:pt x="204037" y="176070"/>
                    <a:pt x="213407" y="176847"/>
                  </a:cubicBezTo>
                  <a:lnTo>
                    <a:pt x="213407" y="168824"/>
                  </a:lnTo>
                  <a:lnTo>
                    <a:pt x="207329" y="168824"/>
                  </a:lnTo>
                  <a:cubicBezTo>
                    <a:pt x="187829" y="168824"/>
                    <a:pt x="187323" y="165977"/>
                    <a:pt x="187323" y="156660"/>
                  </a:cubicBezTo>
                  <a:lnTo>
                    <a:pt x="187323" y="20271"/>
                  </a:lnTo>
                  <a:cubicBezTo>
                    <a:pt x="187323" y="10954"/>
                    <a:pt x="187829" y="8108"/>
                    <a:pt x="207329" y="8108"/>
                  </a:cubicBezTo>
                  <a:lnTo>
                    <a:pt x="213407" y="8108"/>
                  </a:lnTo>
                  <a:lnTo>
                    <a:pt x="213407" y="85"/>
                  </a:lnTo>
                  <a:lnTo>
                    <a:pt x="170608" y="85"/>
                  </a:lnTo>
                  <a:cubicBezTo>
                    <a:pt x="164024" y="85"/>
                    <a:pt x="164024" y="343"/>
                    <a:pt x="162251" y="5002"/>
                  </a:cubicBezTo>
                  <a:lnTo>
                    <a:pt x="106790" y="150708"/>
                  </a:lnTo>
                  <a:lnTo>
                    <a:pt x="51835" y="5778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1204D4C-0EDA-9FEE-92F4-004DC13AB0A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840862" y="6602839"/>
              <a:ext cx="64173" cy="82609"/>
            </a:xfrm>
            <a:custGeom>
              <a:avLst/>
              <a:gdLst>
                <a:gd name="connsiteX0" fmla="*/ 59391 w 64173"/>
                <a:gd name="connsiteY0" fmla="*/ 4796 h 82609"/>
                <a:gd name="connsiteX1" fmla="*/ 56909 w 64173"/>
                <a:gd name="connsiteY1" fmla="*/ 86 h 82609"/>
                <a:gd name="connsiteX2" fmla="*/ 53363 w 64173"/>
                <a:gd name="connsiteY2" fmla="*/ 2260 h 82609"/>
                <a:gd name="connsiteX3" fmla="*/ 50172 w 64173"/>
                <a:gd name="connsiteY3" fmla="*/ 4978 h 82609"/>
                <a:gd name="connsiteX4" fmla="*/ 31559 w 64173"/>
                <a:gd name="connsiteY4" fmla="*/ 86 h 82609"/>
                <a:gd name="connsiteX5" fmla="*/ 181 w 64173"/>
                <a:gd name="connsiteY5" fmla="*/ 22731 h 82609"/>
                <a:gd name="connsiteX6" fmla="*/ 6917 w 64173"/>
                <a:gd name="connsiteY6" fmla="*/ 36862 h 82609"/>
                <a:gd name="connsiteX7" fmla="*/ 31381 w 64173"/>
                <a:gd name="connsiteY7" fmla="*/ 45920 h 82609"/>
                <a:gd name="connsiteX8" fmla="*/ 54604 w 64173"/>
                <a:gd name="connsiteY8" fmla="*/ 62225 h 82609"/>
                <a:gd name="connsiteX9" fmla="*/ 32799 w 64173"/>
                <a:gd name="connsiteY9" fmla="*/ 77623 h 82609"/>
                <a:gd name="connsiteX10" fmla="*/ 6386 w 64173"/>
                <a:gd name="connsiteY10" fmla="*/ 53891 h 82609"/>
                <a:gd name="connsiteX11" fmla="*/ 3195 w 64173"/>
                <a:gd name="connsiteY11" fmla="*/ 50811 h 82609"/>
                <a:gd name="connsiteX12" fmla="*/ 181 w 64173"/>
                <a:gd name="connsiteY12" fmla="*/ 55703 h 82609"/>
                <a:gd name="connsiteX13" fmla="*/ 181 w 64173"/>
                <a:gd name="connsiteY13" fmla="*/ 77986 h 82609"/>
                <a:gd name="connsiteX14" fmla="*/ 2663 w 64173"/>
                <a:gd name="connsiteY14" fmla="*/ 82696 h 82609"/>
                <a:gd name="connsiteX15" fmla="*/ 11172 w 64173"/>
                <a:gd name="connsiteY15" fmla="*/ 74906 h 82609"/>
                <a:gd name="connsiteX16" fmla="*/ 32799 w 64173"/>
                <a:gd name="connsiteY16" fmla="*/ 82696 h 82609"/>
                <a:gd name="connsiteX17" fmla="*/ 64354 w 64173"/>
                <a:gd name="connsiteY17" fmla="*/ 57152 h 82609"/>
                <a:gd name="connsiteX18" fmla="*/ 56731 w 64173"/>
                <a:gd name="connsiteY18" fmla="*/ 40485 h 82609"/>
                <a:gd name="connsiteX19" fmla="*/ 35636 w 64173"/>
                <a:gd name="connsiteY19" fmla="*/ 31608 h 82609"/>
                <a:gd name="connsiteX20" fmla="*/ 9931 w 64173"/>
                <a:gd name="connsiteY20" fmla="*/ 17297 h 82609"/>
                <a:gd name="connsiteX21" fmla="*/ 31559 w 64173"/>
                <a:gd name="connsiteY21" fmla="*/ 4434 h 82609"/>
                <a:gd name="connsiteX22" fmla="*/ 53363 w 64173"/>
                <a:gd name="connsiteY22" fmla="*/ 24362 h 82609"/>
                <a:gd name="connsiteX23" fmla="*/ 56377 w 64173"/>
                <a:gd name="connsiteY23" fmla="*/ 26355 h 82609"/>
                <a:gd name="connsiteX24" fmla="*/ 59391 w 64173"/>
                <a:gd name="connsiteY24" fmla="*/ 21644 h 82609"/>
                <a:gd name="connsiteX25" fmla="*/ 59391 w 64173"/>
                <a:gd name="connsiteY25" fmla="*/ 4796 h 8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73" h="82609">
                  <a:moveTo>
                    <a:pt x="59391" y="4796"/>
                  </a:moveTo>
                  <a:cubicBezTo>
                    <a:pt x="59391" y="1717"/>
                    <a:pt x="59391" y="86"/>
                    <a:pt x="56909" y="86"/>
                  </a:cubicBezTo>
                  <a:cubicBezTo>
                    <a:pt x="56022" y="86"/>
                    <a:pt x="55668" y="86"/>
                    <a:pt x="53363" y="2260"/>
                  </a:cubicBezTo>
                  <a:cubicBezTo>
                    <a:pt x="53009" y="2441"/>
                    <a:pt x="51236" y="4072"/>
                    <a:pt x="50172" y="4978"/>
                  </a:cubicBezTo>
                  <a:cubicBezTo>
                    <a:pt x="44854" y="1173"/>
                    <a:pt x="38118" y="86"/>
                    <a:pt x="31559" y="86"/>
                  </a:cubicBezTo>
                  <a:cubicBezTo>
                    <a:pt x="6208" y="86"/>
                    <a:pt x="181" y="13673"/>
                    <a:pt x="181" y="22731"/>
                  </a:cubicBezTo>
                  <a:cubicBezTo>
                    <a:pt x="181" y="28529"/>
                    <a:pt x="2663" y="33239"/>
                    <a:pt x="6917" y="36862"/>
                  </a:cubicBezTo>
                  <a:cubicBezTo>
                    <a:pt x="13654" y="42840"/>
                    <a:pt x="20390" y="44108"/>
                    <a:pt x="31381" y="45920"/>
                  </a:cubicBezTo>
                  <a:cubicBezTo>
                    <a:pt x="40245" y="47551"/>
                    <a:pt x="54604" y="50087"/>
                    <a:pt x="54604" y="62225"/>
                  </a:cubicBezTo>
                  <a:cubicBezTo>
                    <a:pt x="54604" y="69290"/>
                    <a:pt x="49818" y="77623"/>
                    <a:pt x="32799" y="77623"/>
                  </a:cubicBezTo>
                  <a:cubicBezTo>
                    <a:pt x="15781" y="77623"/>
                    <a:pt x="9577" y="66210"/>
                    <a:pt x="6386" y="53891"/>
                  </a:cubicBezTo>
                  <a:cubicBezTo>
                    <a:pt x="5854" y="51536"/>
                    <a:pt x="5676" y="50811"/>
                    <a:pt x="3195" y="50811"/>
                  </a:cubicBezTo>
                  <a:cubicBezTo>
                    <a:pt x="181" y="50811"/>
                    <a:pt x="181" y="52080"/>
                    <a:pt x="181" y="55703"/>
                  </a:cubicBezTo>
                  <a:lnTo>
                    <a:pt x="181" y="77986"/>
                  </a:lnTo>
                  <a:cubicBezTo>
                    <a:pt x="181" y="81065"/>
                    <a:pt x="181" y="82696"/>
                    <a:pt x="2663" y="82696"/>
                  </a:cubicBezTo>
                  <a:cubicBezTo>
                    <a:pt x="4258" y="82696"/>
                    <a:pt x="7627" y="78891"/>
                    <a:pt x="11172" y="74906"/>
                  </a:cubicBezTo>
                  <a:cubicBezTo>
                    <a:pt x="18972" y="82334"/>
                    <a:pt x="28545" y="82696"/>
                    <a:pt x="32799" y="82696"/>
                  </a:cubicBezTo>
                  <a:cubicBezTo>
                    <a:pt x="55845" y="82696"/>
                    <a:pt x="64354" y="70015"/>
                    <a:pt x="64354" y="57152"/>
                  </a:cubicBezTo>
                  <a:cubicBezTo>
                    <a:pt x="64354" y="50268"/>
                    <a:pt x="61341" y="44833"/>
                    <a:pt x="56731" y="40485"/>
                  </a:cubicBezTo>
                  <a:cubicBezTo>
                    <a:pt x="49995" y="34145"/>
                    <a:pt x="41840" y="32695"/>
                    <a:pt x="35636" y="31608"/>
                  </a:cubicBezTo>
                  <a:cubicBezTo>
                    <a:pt x="21454" y="29072"/>
                    <a:pt x="9931" y="26898"/>
                    <a:pt x="9931" y="17297"/>
                  </a:cubicBezTo>
                  <a:cubicBezTo>
                    <a:pt x="9931" y="11499"/>
                    <a:pt x="14717" y="4434"/>
                    <a:pt x="31559" y="4434"/>
                  </a:cubicBezTo>
                  <a:cubicBezTo>
                    <a:pt x="52122" y="4434"/>
                    <a:pt x="53009" y="19108"/>
                    <a:pt x="53363" y="24362"/>
                  </a:cubicBezTo>
                  <a:cubicBezTo>
                    <a:pt x="53541" y="26355"/>
                    <a:pt x="55668" y="26355"/>
                    <a:pt x="56377" y="26355"/>
                  </a:cubicBezTo>
                  <a:cubicBezTo>
                    <a:pt x="59391" y="26355"/>
                    <a:pt x="59391" y="25086"/>
                    <a:pt x="59391" y="21644"/>
                  </a:cubicBezTo>
                  <a:lnTo>
                    <a:pt x="59391" y="4796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A9902CF0-FDC5-39FF-9024-1A1B2C95C69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950850" y="6450716"/>
              <a:ext cx="58753" cy="258802"/>
            </a:xfrm>
            <a:custGeom>
              <a:avLst/>
              <a:gdLst>
                <a:gd name="connsiteX0" fmla="*/ 58938 w 58753"/>
                <a:gd name="connsiteY0" fmla="*/ 256299 h 258802"/>
                <a:gd name="connsiteX1" fmla="*/ 54633 w 58753"/>
                <a:gd name="connsiteY1" fmla="*/ 250605 h 258802"/>
                <a:gd name="connsiteX2" fmla="*/ 14873 w 58753"/>
                <a:gd name="connsiteY2" fmla="*/ 129486 h 258802"/>
                <a:gd name="connsiteX3" fmla="*/ 55646 w 58753"/>
                <a:gd name="connsiteY3" fmla="*/ 7072 h 258802"/>
                <a:gd name="connsiteX4" fmla="*/ 58938 w 58753"/>
                <a:gd name="connsiteY4" fmla="*/ 2673 h 258802"/>
                <a:gd name="connsiteX5" fmla="*/ 56406 w 58753"/>
                <a:gd name="connsiteY5" fmla="*/ 85 h 258802"/>
                <a:gd name="connsiteX6" fmla="*/ 16139 w 58753"/>
                <a:gd name="connsiteY6" fmla="*/ 50551 h 258802"/>
                <a:gd name="connsiteX7" fmla="*/ 185 w 58753"/>
                <a:gd name="connsiteY7" fmla="*/ 129486 h 258802"/>
                <a:gd name="connsiteX8" fmla="*/ 16899 w 58753"/>
                <a:gd name="connsiteY8" fmla="*/ 210232 h 258802"/>
                <a:gd name="connsiteX9" fmla="*/ 56406 w 58753"/>
                <a:gd name="connsiteY9" fmla="*/ 258887 h 258802"/>
                <a:gd name="connsiteX10" fmla="*/ 58938 w 58753"/>
                <a:gd name="connsiteY10" fmla="*/ 256299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3" h="258802">
                  <a:moveTo>
                    <a:pt x="58938" y="256299"/>
                  </a:moveTo>
                  <a:cubicBezTo>
                    <a:pt x="58938" y="255522"/>
                    <a:pt x="58938" y="255005"/>
                    <a:pt x="54633" y="250605"/>
                  </a:cubicBezTo>
                  <a:cubicBezTo>
                    <a:pt x="22977" y="217996"/>
                    <a:pt x="14873" y="169083"/>
                    <a:pt x="14873" y="129486"/>
                  </a:cubicBezTo>
                  <a:cubicBezTo>
                    <a:pt x="14873" y="84454"/>
                    <a:pt x="24497" y="39423"/>
                    <a:pt x="55646" y="7072"/>
                  </a:cubicBezTo>
                  <a:cubicBezTo>
                    <a:pt x="58938" y="3967"/>
                    <a:pt x="58938" y="3449"/>
                    <a:pt x="58938" y="2673"/>
                  </a:cubicBezTo>
                  <a:cubicBezTo>
                    <a:pt x="58938" y="861"/>
                    <a:pt x="57925" y="85"/>
                    <a:pt x="56406" y="85"/>
                  </a:cubicBezTo>
                  <a:cubicBezTo>
                    <a:pt x="53873" y="85"/>
                    <a:pt x="31081" y="17683"/>
                    <a:pt x="16139" y="50551"/>
                  </a:cubicBezTo>
                  <a:cubicBezTo>
                    <a:pt x="3224" y="79019"/>
                    <a:pt x="185" y="107746"/>
                    <a:pt x="185" y="129486"/>
                  </a:cubicBezTo>
                  <a:cubicBezTo>
                    <a:pt x="185" y="149672"/>
                    <a:pt x="2970" y="180987"/>
                    <a:pt x="16899" y="210232"/>
                  </a:cubicBezTo>
                  <a:cubicBezTo>
                    <a:pt x="32094" y="242065"/>
                    <a:pt x="53873" y="258887"/>
                    <a:pt x="56406" y="258887"/>
                  </a:cubicBezTo>
                  <a:cubicBezTo>
                    <a:pt x="57925" y="258887"/>
                    <a:pt x="58938" y="258111"/>
                    <a:pt x="58938" y="256299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EFFA71C-E01B-0C9F-6A5F-C28A7E1E041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036674" y="6462362"/>
              <a:ext cx="174994" cy="232663"/>
            </a:xfrm>
            <a:custGeom>
              <a:avLst/>
              <a:gdLst>
                <a:gd name="connsiteX0" fmla="*/ 98702 w 174994"/>
                <a:gd name="connsiteY0" fmla="*/ 180987 h 232663"/>
                <a:gd name="connsiteX1" fmla="*/ 175183 w 174994"/>
                <a:gd name="connsiteY1" fmla="*/ 69702 h 232663"/>
                <a:gd name="connsiteX2" fmla="*/ 110605 w 174994"/>
                <a:gd name="connsiteY2" fmla="*/ 85 h 232663"/>
                <a:gd name="connsiteX3" fmla="*/ 189 w 174994"/>
                <a:gd name="connsiteY3" fmla="*/ 119134 h 232663"/>
                <a:gd name="connsiteX4" fmla="*/ 65020 w 174994"/>
                <a:gd name="connsiteY4" fmla="*/ 188234 h 232663"/>
                <a:gd name="connsiteX5" fmla="*/ 89839 w 174994"/>
                <a:gd name="connsiteY5" fmla="*/ 184352 h 232663"/>
                <a:gd name="connsiteX6" fmla="*/ 88826 w 174994"/>
                <a:gd name="connsiteY6" fmla="*/ 204280 h 232663"/>
                <a:gd name="connsiteX7" fmla="*/ 109845 w 174994"/>
                <a:gd name="connsiteY7" fmla="*/ 232748 h 232663"/>
                <a:gd name="connsiteX8" fmla="*/ 152138 w 174994"/>
                <a:gd name="connsiteY8" fmla="*/ 182540 h 232663"/>
                <a:gd name="connsiteX9" fmla="*/ 149352 w 174994"/>
                <a:gd name="connsiteY9" fmla="*/ 179952 h 232663"/>
                <a:gd name="connsiteX10" fmla="*/ 146313 w 174994"/>
                <a:gd name="connsiteY10" fmla="*/ 182799 h 232663"/>
                <a:gd name="connsiteX11" fmla="*/ 116683 w 174994"/>
                <a:gd name="connsiteY11" fmla="*/ 207644 h 232663"/>
                <a:gd name="connsiteX12" fmla="*/ 98702 w 174994"/>
                <a:gd name="connsiteY12" fmla="*/ 180987 h 232663"/>
                <a:gd name="connsiteX13" fmla="*/ 50838 w 174994"/>
                <a:gd name="connsiteY13" fmla="*/ 178917 h 232663"/>
                <a:gd name="connsiteX14" fmla="*/ 22474 w 174994"/>
                <a:gd name="connsiteY14" fmla="*/ 127415 h 232663"/>
                <a:gd name="connsiteX15" fmla="*/ 48306 w 174994"/>
                <a:gd name="connsiteY15" fmla="*/ 44857 h 232663"/>
                <a:gd name="connsiteX16" fmla="*/ 109086 w 174994"/>
                <a:gd name="connsiteY16" fmla="*/ 6555 h 232663"/>
                <a:gd name="connsiteX17" fmla="*/ 152898 w 174994"/>
                <a:gd name="connsiteY17" fmla="*/ 61421 h 232663"/>
                <a:gd name="connsiteX18" fmla="*/ 97436 w 174994"/>
                <a:gd name="connsiteY18" fmla="*/ 172188 h 232663"/>
                <a:gd name="connsiteX19" fmla="*/ 75150 w 174994"/>
                <a:gd name="connsiteY19" fmla="*/ 144238 h 232663"/>
                <a:gd name="connsiteX20" fmla="*/ 49319 w 174994"/>
                <a:gd name="connsiteY20" fmla="*/ 170635 h 232663"/>
                <a:gd name="connsiteX21" fmla="*/ 50838 w 174994"/>
                <a:gd name="connsiteY21" fmla="*/ 178917 h 232663"/>
                <a:gd name="connsiteX22" fmla="*/ 66540 w 174994"/>
                <a:gd name="connsiteY22" fmla="*/ 181764 h 232663"/>
                <a:gd name="connsiteX23" fmla="*/ 54890 w 174994"/>
                <a:gd name="connsiteY23" fmla="*/ 170635 h 232663"/>
                <a:gd name="connsiteX24" fmla="*/ 75150 w 174994"/>
                <a:gd name="connsiteY24" fmla="*/ 149931 h 232663"/>
                <a:gd name="connsiteX25" fmla="*/ 90598 w 174994"/>
                <a:gd name="connsiteY25" fmla="*/ 171929 h 232663"/>
                <a:gd name="connsiteX26" fmla="*/ 87813 w 174994"/>
                <a:gd name="connsiteY26" fmla="*/ 177105 h 232663"/>
                <a:gd name="connsiteX27" fmla="*/ 66540 w 174994"/>
                <a:gd name="connsiteY27" fmla="*/ 181764 h 2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4994" h="232663">
                  <a:moveTo>
                    <a:pt x="98702" y="180987"/>
                  </a:moveTo>
                  <a:cubicBezTo>
                    <a:pt x="137956" y="165718"/>
                    <a:pt x="175183" y="119651"/>
                    <a:pt x="175183" y="69702"/>
                  </a:cubicBezTo>
                  <a:cubicBezTo>
                    <a:pt x="175183" y="28035"/>
                    <a:pt x="148339" y="85"/>
                    <a:pt x="110605" y="85"/>
                  </a:cubicBezTo>
                  <a:cubicBezTo>
                    <a:pt x="55903" y="85"/>
                    <a:pt x="189" y="58833"/>
                    <a:pt x="189" y="119134"/>
                  </a:cubicBezTo>
                  <a:cubicBezTo>
                    <a:pt x="189" y="162095"/>
                    <a:pt x="28552" y="188234"/>
                    <a:pt x="65020" y="188234"/>
                  </a:cubicBezTo>
                  <a:cubicBezTo>
                    <a:pt x="71351" y="188234"/>
                    <a:pt x="79962" y="187199"/>
                    <a:pt x="89839" y="184352"/>
                  </a:cubicBezTo>
                  <a:cubicBezTo>
                    <a:pt x="88826" y="200398"/>
                    <a:pt x="88826" y="200915"/>
                    <a:pt x="88826" y="204280"/>
                  </a:cubicBezTo>
                  <a:cubicBezTo>
                    <a:pt x="88826" y="212561"/>
                    <a:pt x="88826" y="232748"/>
                    <a:pt x="109845" y="232748"/>
                  </a:cubicBezTo>
                  <a:cubicBezTo>
                    <a:pt x="139982" y="232748"/>
                    <a:pt x="152138" y="185387"/>
                    <a:pt x="152138" y="182540"/>
                  </a:cubicBezTo>
                  <a:cubicBezTo>
                    <a:pt x="152138" y="180729"/>
                    <a:pt x="150365" y="179952"/>
                    <a:pt x="149352" y="179952"/>
                  </a:cubicBezTo>
                  <a:cubicBezTo>
                    <a:pt x="147326" y="179952"/>
                    <a:pt x="146820" y="181246"/>
                    <a:pt x="146313" y="182799"/>
                  </a:cubicBezTo>
                  <a:cubicBezTo>
                    <a:pt x="140235" y="201174"/>
                    <a:pt x="125547" y="207644"/>
                    <a:pt x="116683" y="207644"/>
                  </a:cubicBezTo>
                  <a:cubicBezTo>
                    <a:pt x="105034" y="207644"/>
                    <a:pt x="101235" y="200656"/>
                    <a:pt x="98702" y="180987"/>
                  </a:cubicBezTo>
                  <a:close/>
                  <a:moveTo>
                    <a:pt x="50838" y="178917"/>
                  </a:moveTo>
                  <a:cubicBezTo>
                    <a:pt x="31085" y="170894"/>
                    <a:pt x="22474" y="150708"/>
                    <a:pt x="22474" y="127415"/>
                  </a:cubicBezTo>
                  <a:cubicBezTo>
                    <a:pt x="22474" y="109558"/>
                    <a:pt x="29059" y="72808"/>
                    <a:pt x="48306" y="44857"/>
                  </a:cubicBezTo>
                  <a:cubicBezTo>
                    <a:pt x="66793" y="18460"/>
                    <a:pt x="90598" y="6555"/>
                    <a:pt x="109086" y="6555"/>
                  </a:cubicBezTo>
                  <a:cubicBezTo>
                    <a:pt x="134410" y="6555"/>
                    <a:pt x="152898" y="26741"/>
                    <a:pt x="152898" y="61421"/>
                  </a:cubicBezTo>
                  <a:cubicBezTo>
                    <a:pt x="152898" y="87301"/>
                    <a:pt x="139982" y="147861"/>
                    <a:pt x="97436" y="172188"/>
                  </a:cubicBezTo>
                  <a:cubicBezTo>
                    <a:pt x="96170" y="163130"/>
                    <a:pt x="93637" y="144238"/>
                    <a:pt x="75150" y="144238"/>
                  </a:cubicBezTo>
                  <a:cubicBezTo>
                    <a:pt x="61728" y="144238"/>
                    <a:pt x="49319" y="157178"/>
                    <a:pt x="49319" y="170635"/>
                  </a:cubicBezTo>
                  <a:cubicBezTo>
                    <a:pt x="49319" y="175811"/>
                    <a:pt x="50838" y="178658"/>
                    <a:pt x="50838" y="178917"/>
                  </a:cubicBezTo>
                  <a:close/>
                  <a:moveTo>
                    <a:pt x="66540" y="181764"/>
                  </a:moveTo>
                  <a:cubicBezTo>
                    <a:pt x="62994" y="181764"/>
                    <a:pt x="54890" y="181764"/>
                    <a:pt x="54890" y="170635"/>
                  </a:cubicBezTo>
                  <a:cubicBezTo>
                    <a:pt x="54890" y="160283"/>
                    <a:pt x="64514" y="149931"/>
                    <a:pt x="75150" y="149931"/>
                  </a:cubicBezTo>
                  <a:cubicBezTo>
                    <a:pt x="85787" y="149931"/>
                    <a:pt x="90598" y="156142"/>
                    <a:pt x="90598" y="171929"/>
                  </a:cubicBezTo>
                  <a:cubicBezTo>
                    <a:pt x="90598" y="175811"/>
                    <a:pt x="90345" y="176070"/>
                    <a:pt x="87813" y="177105"/>
                  </a:cubicBezTo>
                  <a:cubicBezTo>
                    <a:pt x="81228" y="179952"/>
                    <a:pt x="73631" y="181764"/>
                    <a:pt x="66540" y="181764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84CE3F0-8F17-4801-D1D5-E34E24427C8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246251" y="6617384"/>
              <a:ext cx="29630" cy="77381"/>
            </a:xfrm>
            <a:custGeom>
              <a:avLst/>
              <a:gdLst>
                <a:gd name="connsiteX0" fmla="*/ 29827 w 29630"/>
                <a:gd name="connsiteY0" fmla="*/ 27259 h 77381"/>
                <a:gd name="connsiteX1" fmla="*/ 13619 w 29630"/>
                <a:gd name="connsiteY1" fmla="*/ 85 h 77381"/>
                <a:gd name="connsiteX2" fmla="*/ 196 w 29630"/>
                <a:gd name="connsiteY2" fmla="*/ 13801 h 77381"/>
                <a:gd name="connsiteX3" fmla="*/ 13619 w 29630"/>
                <a:gd name="connsiteY3" fmla="*/ 27518 h 77381"/>
                <a:gd name="connsiteX4" fmla="*/ 22482 w 29630"/>
                <a:gd name="connsiteY4" fmla="*/ 24153 h 77381"/>
                <a:gd name="connsiteX5" fmla="*/ 23749 w 29630"/>
                <a:gd name="connsiteY5" fmla="*/ 23377 h 77381"/>
                <a:gd name="connsiteX6" fmla="*/ 24255 w 29630"/>
                <a:gd name="connsiteY6" fmla="*/ 27259 h 77381"/>
                <a:gd name="connsiteX7" fmla="*/ 7034 w 29630"/>
                <a:gd name="connsiteY7" fmla="*/ 70479 h 77381"/>
                <a:gd name="connsiteX8" fmla="*/ 4248 w 29630"/>
                <a:gd name="connsiteY8" fmla="*/ 74620 h 77381"/>
                <a:gd name="connsiteX9" fmla="*/ 6781 w 29630"/>
                <a:gd name="connsiteY9" fmla="*/ 77467 h 77381"/>
                <a:gd name="connsiteX10" fmla="*/ 29827 w 29630"/>
                <a:gd name="connsiteY10" fmla="*/ 27259 h 7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30" h="77381">
                  <a:moveTo>
                    <a:pt x="29827" y="27259"/>
                  </a:moveTo>
                  <a:cubicBezTo>
                    <a:pt x="29827" y="10178"/>
                    <a:pt x="23495" y="85"/>
                    <a:pt x="13619" y="85"/>
                  </a:cubicBezTo>
                  <a:cubicBezTo>
                    <a:pt x="5261" y="85"/>
                    <a:pt x="196" y="6555"/>
                    <a:pt x="196" y="13801"/>
                  </a:cubicBezTo>
                  <a:cubicBezTo>
                    <a:pt x="196" y="20789"/>
                    <a:pt x="5261" y="27518"/>
                    <a:pt x="13619" y="27518"/>
                  </a:cubicBezTo>
                  <a:cubicBezTo>
                    <a:pt x="16658" y="27518"/>
                    <a:pt x="19950" y="26483"/>
                    <a:pt x="22482" y="24153"/>
                  </a:cubicBezTo>
                  <a:cubicBezTo>
                    <a:pt x="23242" y="23636"/>
                    <a:pt x="23495" y="23377"/>
                    <a:pt x="23749" y="23377"/>
                  </a:cubicBezTo>
                  <a:cubicBezTo>
                    <a:pt x="24002" y="23377"/>
                    <a:pt x="24255" y="23636"/>
                    <a:pt x="24255" y="27259"/>
                  </a:cubicBezTo>
                  <a:cubicBezTo>
                    <a:pt x="24255" y="46410"/>
                    <a:pt x="15391" y="61938"/>
                    <a:pt x="7034" y="70479"/>
                  </a:cubicBezTo>
                  <a:cubicBezTo>
                    <a:pt x="4248" y="73326"/>
                    <a:pt x="4248" y="73843"/>
                    <a:pt x="4248" y="74620"/>
                  </a:cubicBezTo>
                  <a:cubicBezTo>
                    <a:pt x="4248" y="76431"/>
                    <a:pt x="5515" y="77467"/>
                    <a:pt x="6781" y="77467"/>
                  </a:cubicBezTo>
                  <a:cubicBezTo>
                    <a:pt x="9567" y="77467"/>
                    <a:pt x="29827" y="57539"/>
                    <a:pt x="29827" y="27259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2589BD3-045A-D351-63DB-EAFD7677BA5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347156" y="6468055"/>
              <a:ext cx="180819" cy="176761"/>
            </a:xfrm>
            <a:custGeom>
              <a:avLst/>
              <a:gdLst>
                <a:gd name="connsiteX0" fmla="*/ 66805 w 180819"/>
                <a:gd name="connsiteY0" fmla="*/ 95065 h 176761"/>
                <a:gd name="connsiteX1" fmla="*/ 109858 w 180819"/>
                <a:gd name="connsiteY1" fmla="*/ 95065 h 176761"/>
                <a:gd name="connsiteX2" fmla="*/ 181020 w 180819"/>
                <a:gd name="connsiteY2" fmla="*/ 39164 h 176761"/>
                <a:gd name="connsiteX3" fmla="*/ 131130 w 180819"/>
                <a:gd name="connsiteY3" fmla="*/ 85 h 176761"/>
                <a:gd name="connsiteX4" fmla="*/ 49078 w 180819"/>
                <a:gd name="connsiteY4" fmla="*/ 85 h 176761"/>
                <a:gd name="connsiteX5" fmla="*/ 41480 w 180819"/>
                <a:gd name="connsiteY5" fmla="*/ 5002 h 176761"/>
                <a:gd name="connsiteX6" fmla="*/ 48825 w 180819"/>
                <a:gd name="connsiteY6" fmla="*/ 8108 h 176761"/>
                <a:gd name="connsiteX7" fmla="*/ 59714 w 180819"/>
                <a:gd name="connsiteY7" fmla="*/ 8625 h 176761"/>
                <a:gd name="connsiteX8" fmla="*/ 65286 w 180819"/>
                <a:gd name="connsiteY8" fmla="*/ 12766 h 176761"/>
                <a:gd name="connsiteX9" fmla="*/ 64273 w 180819"/>
                <a:gd name="connsiteY9" fmla="*/ 17683 h 176761"/>
                <a:gd name="connsiteX10" fmla="*/ 30337 w 180819"/>
                <a:gd name="connsiteY10" fmla="*/ 156660 h 176761"/>
                <a:gd name="connsiteX11" fmla="*/ 7292 w 180819"/>
                <a:gd name="connsiteY11" fmla="*/ 168824 h 176761"/>
                <a:gd name="connsiteX12" fmla="*/ 201 w 180819"/>
                <a:gd name="connsiteY12" fmla="*/ 173741 h 176761"/>
                <a:gd name="connsiteX13" fmla="*/ 4000 w 180819"/>
                <a:gd name="connsiteY13" fmla="*/ 176847 h 176761"/>
                <a:gd name="connsiteX14" fmla="*/ 36162 w 180819"/>
                <a:gd name="connsiteY14" fmla="*/ 176070 h 176761"/>
                <a:gd name="connsiteX15" fmla="*/ 52370 w 180819"/>
                <a:gd name="connsiteY15" fmla="*/ 176329 h 176761"/>
                <a:gd name="connsiteX16" fmla="*/ 68831 w 180819"/>
                <a:gd name="connsiteY16" fmla="*/ 176847 h 176761"/>
                <a:gd name="connsiteX17" fmla="*/ 73896 w 180819"/>
                <a:gd name="connsiteY17" fmla="*/ 171671 h 176761"/>
                <a:gd name="connsiteX18" fmla="*/ 66805 w 180819"/>
                <a:gd name="connsiteY18" fmla="*/ 168824 h 176761"/>
                <a:gd name="connsiteX19" fmla="*/ 50344 w 180819"/>
                <a:gd name="connsiteY19" fmla="*/ 164165 h 176761"/>
                <a:gd name="connsiteX20" fmla="*/ 51104 w 180819"/>
                <a:gd name="connsiteY20" fmla="*/ 159766 h 176761"/>
                <a:gd name="connsiteX21" fmla="*/ 66805 w 180819"/>
                <a:gd name="connsiteY21" fmla="*/ 95065 h 176761"/>
                <a:gd name="connsiteX22" fmla="*/ 85039 w 180819"/>
                <a:gd name="connsiteY22" fmla="*/ 17942 h 176761"/>
                <a:gd name="connsiteX23" fmla="*/ 98715 w 180819"/>
                <a:gd name="connsiteY23" fmla="*/ 8108 h 176761"/>
                <a:gd name="connsiteX24" fmla="*/ 123026 w 180819"/>
                <a:gd name="connsiteY24" fmla="*/ 8108 h 176761"/>
                <a:gd name="connsiteX25" fmla="*/ 157468 w 180819"/>
                <a:gd name="connsiteY25" fmla="*/ 32953 h 176761"/>
                <a:gd name="connsiteX26" fmla="*/ 142527 w 180819"/>
                <a:gd name="connsiteY26" fmla="*/ 74620 h 176761"/>
                <a:gd name="connsiteX27" fmla="*/ 103526 w 180819"/>
                <a:gd name="connsiteY27" fmla="*/ 88336 h 176761"/>
                <a:gd name="connsiteX28" fmla="*/ 67818 w 180819"/>
                <a:gd name="connsiteY28" fmla="*/ 88336 h 176761"/>
                <a:gd name="connsiteX29" fmla="*/ 85039 w 180819"/>
                <a:gd name="connsiteY29" fmla="*/ 17942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819" h="176761">
                  <a:moveTo>
                    <a:pt x="66805" y="95065"/>
                  </a:moveTo>
                  <a:lnTo>
                    <a:pt x="109858" y="95065"/>
                  </a:lnTo>
                  <a:cubicBezTo>
                    <a:pt x="145819" y="95065"/>
                    <a:pt x="181020" y="68150"/>
                    <a:pt x="181020" y="39164"/>
                  </a:cubicBezTo>
                  <a:cubicBezTo>
                    <a:pt x="181020" y="19236"/>
                    <a:pt x="164306" y="85"/>
                    <a:pt x="131130" y="85"/>
                  </a:cubicBezTo>
                  <a:lnTo>
                    <a:pt x="49078" y="85"/>
                  </a:lnTo>
                  <a:cubicBezTo>
                    <a:pt x="44266" y="85"/>
                    <a:pt x="41480" y="85"/>
                    <a:pt x="41480" y="5002"/>
                  </a:cubicBezTo>
                  <a:cubicBezTo>
                    <a:pt x="41480" y="8108"/>
                    <a:pt x="43760" y="8108"/>
                    <a:pt x="48825" y="8108"/>
                  </a:cubicBezTo>
                  <a:cubicBezTo>
                    <a:pt x="52117" y="8108"/>
                    <a:pt x="56675" y="8366"/>
                    <a:pt x="59714" y="8625"/>
                  </a:cubicBezTo>
                  <a:cubicBezTo>
                    <a:pt x="63766" y="9143"/>
                    <a:pt x="65286" y="9919"/>
                    <a:pt x="65286" y="12766"/>
                  </a:cubicBezTo>
                  <a:cubicBezTo>
                    <a:pt x="65286" y="13801"/>
                    <a:pt x="65033" y="14578"/>
                    <a:pt x="64273" y="17683"/>
                  </a:cubicBezTo>
                  <a:lnTo>
                    <a:pt x="30337" y="156660"/>
                  </a:lnTo>
                  <a:cubicBezTo>
                    <a:pt x="27805" y="166753"/>
                    <a:pt x="27298" y="168824"/>
                    <a:pt x="7292" y="168824"/>
                  </a:cubicBezTo>
                  <a:cubicBezTo>
                    <a:pt x="2987" y="168824"/>
                    <a:pt x="201" y="168824"/>
                    <a:pt x="201" y="173741"/>
                  </a:cubicBezTo>
                  <a:cubicBezTo>
                    <a:pt x="201" y="176847"/>
                    <a:pt x="3240" y="176847"/>
                    <a:pt x="4000" y="176847"/>
                  </a:cubicBezTo>
                  <a:cubicBezTo>
                    <a:pt x="11091" y="176847"/>
                    <a:pt x="29071" y="176070"/>
                    <a:pt x="36162" y="176070"/>
                  </a:cubicBezTo>
                  <a:cubicBezTo>
                    <a:pt x="41480" y="176070"/>
                    <a:pt x="47052" y="176329"/>
                    <a:pt x="52370" y="176329"/>
                  </a:cubicBezTo>
                  <a:cubicBezTo>
                    <a:pt x="57942" y="176329"/>
                    <a:pt x="63513" y="176847"/>
                    <a:pt x="68831" y="176847"/>
                  </a:cubicBezTo>
                  <a:cubicBezTo>
                    <a:pt x="70604" y="176847"/>
                    <a:pt x="73896" y="176847"/>
                    <a:pt x="73896" y="171671"/>
                  </a:cubicBezTo>
                  <a:cubicBezTo>
                    <a:pt x="73896" y="168824"/>
                    <a:pt x="71617" y="168824"/>
                    <a:pt x="66805" y="168824"/>
                  </a:cubicBezTo>
                  <a:cubicBezTo>
                    <a:pt x="57435" y="168824"/>
                    <a:pt x="50344" y="168824"/>
                    <a:pt x="50344" y="164165"/>
                  </a:cubicBezTo>
                  <a:cubicBezTo>
                    <a:pt x="50344" y="162612"/>
                    <a:pt x="50851" y="161318"/>
                    <a:pt x="51104" y="159766"/>
                  </a:cubicBezTo>
                  <a:lnTo>
                    <a:pt x="66805" y="95065"/>
                  </a:lnTo>
                  <a:close/>
                  <a:moveTo>
                    <a:pt x="85039" y="17942"/>
                  </a:moveTo>
                  <a:cubicBezTo>
                    <a:pt x="87318" y="8884"/>
                    <a:pt x="87825" y="8108"/>
                    <a:pt x="98715" y="8108"/>
                  </a:cubicBezTo>
                  <a:lnTo>
                    <a:pt x="123026" y="8108"/>
                  </a:lnTo>
                  <a:cubicBezTo>
                    <a:pt x="144046" y="8108"/>
                    <a:pt x="157468" y="15095"/>
                    <a:pt x="157468" y="32953"/>
                  </a:cubicBezTo>
                  <a:cubicBezTo>
                    <a:pt x="157468" y="43046"/>
                    <a:pt x="152403" y="65303"/>
                    <a:pt x="142527" y="74620"/>
                  </a:cubicBezTo>
                  <a:cubicBezTo>
                    <a:pt x="129864" y="86266"/>
                    <a:pt x="114669" y="88336"/>
                    <a:pt x="103526" y="88336"/>
                  </a:cubicBezTo>
                  <a:lnTo>
                    <a:pt x="67818" y="88336"/>
                  </a:lnTo>
                  <a:lnTo>
                    <a:pt x="85039" y="17942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F6A6EA3-7B1D-AF7C-A771-E78601BD8C3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547198" y="6425821"/>
              <a:ext cx="130473" cy="133516"/>
            </a:xfrm>
            <a:custGeom>
              <a:avLst/>
              <a:gdLst>
                <a:gd name="connsiteX0" fmla="*/ 69877 w 130473"/>
                <a:gd name="connsiteY0" fmla="*/ 71277 h 133516"/>
                <a:gd name="connsiteX1" fmla="*/ 124123 w 130473"/>
                <a:gd name="connsiteY1" fmla="*/ 71277 h 133516"/>
                <a:gd name="connsiteX2" fmla="*/ 130682 w 130473"/>
                <a:gd name="connsiteY2" fmla="*/ 66929 h 133516"/>
                <a:gd name="connsiteX3" fmla="*/ 124123 w 130473"/>
                <a:gd name="connsiteY3" fmla="*/ 62400 h 133516"/>
                <a:gd name="connsiteX4" fmla="*/ 69877 w 130473"/>
                <a:gd name="connsiteY4" fmla="*/ 62400 h 133516"/>
                <a:gd name="connsiteX5" fmla="*/ 69877 w 130473"/>
                <a:gd name="connsiteY5" fmla="*/ 6784 h 133516"/>
                <a:gd name="connsiteX6" fmla="*/ 65623 w 130473"/>
                <a:gd name="connsiteY6" fmla="*/ 81 h 133516"/>
                <a:gd name="connsiteX7" fmla="*/ 61191 w 130473"/>
                <a:gd name="connsiteY7" fmla="*/ 6784 h 133516"/>
                <a:gd name="connsiteX8" fmla="*/ 61191 w 130473"/>
                <a:gd name="connsiteY8" fmla="*/ 62400 h 133516"/>
                <a:gd name="connsiteX9" fmla="*/ 6768 w 130473"/>
                <a:gd name="connsiteY9" fmla="*/ 62400 h 133516"/>
                <a:gd name="connsiteX10" fmla="*/ 209 w 130473"/>
                <a:gd name="connsiteY10" fmla="*/ 66748 h 133516"/>
                <a:gd name="connsiteX11" fmla="*/ 6768 w 130473"/>
                <a:gd name="connsiteY11" fmla="*/ 71277 h 133516"/>
                <a:gd name="connsiteX12" fmla="*/ 61191 w 130473"/>
                <a:gd name="connsiteY12" fmla="*/ 71277 h 133516"/>
                <a:gd name="connsiteX13" fmla="*/ 61191 w 130473"/>
                <a:gd name="connsiteY13" fmla="*/ 126894 h 133516"/>
                <a:gd name="connsiteX14" fmla="*/ 65446 w 130473"/>
                <a:gd name="connsiteY14" fmla="*/ 133597 h 133516"/>
                <a:gd name="connsiteX15" fmla="*/ 69877 w 130473"/>
                <a:gd name="connsiteY15" fmla="*/ 126894 h 133516"/>
                <a:gd name="connsiteX16" fmla="*/ 69877 w 130473"/>
                <a:gd name="connsiteY16" fmla="*/ 71277 h 13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73" h="133516">
                  <a:moveTo>
                    <a:pt x="69877" y="71277"/>
                  </a:moveTo>
                  <a:lnTo>
                    <a:pt x="124123" y="71277"/>
                  </a:lnTo>
                  <a:cubicBezTo>
                    <a:pt x="126428" y="71277"/>
                    <a:pt x="130682" y="71277"/>
                    <a:pt x="130682" y="66929"/>
                  </a:cubicBezTo>
                  <a:cubicBezTo>
                    <a:pt x="130682" y="62400"/>
                    <a:pt x="126605" y="62400"/>
                    <a:pt x="124123" y="62400"/>
                  </a:cubicBezTo>
                  <a:lnTo>
                    <a:pt x="69877" y="62400"/>
                  </a:lnTo>
                  <a:lnTo>
                    <a:pt x="69877" y="6784"/>
                  </a:lnTo>
                  <a:cubicBezTo>
                    <a:pt x="69877" y="4428"/>
                    <a:pt x="69877" y="81"/>
                    <a:pt x="65623" y="81"/>
                  </a:cubicBezTo>
                  <a:cubicBezTo>
                    <a:pt x="61191" y="81"/>
                    <a:pt x="61191" y="4247"/>
                    <a:pt x="61191" y="6784"/>
                  </a:cubicBezTo>
                  <a:lnTo>
                    <a:pt x="61191" y="62400"/>
                  </a:lnTo>
                  <a:lnTo>
                    <a:pt x="6768" y="62400"/>
                  </a:lnTo>
                  <a:cubicBezTo>
                    <a:pt x="4463" y="62400"/>
                    <a:pt x="209" y="62400"/>
                    <a:pt x="209" y="66748"/>
                  </a:cubicBezTo>
                  <a:cubicBezTo>
                    <a:pt x="209" y="71277"/>
                    <a:pt x="4286" y="71277"/>
                    <a:pt x="6768" y="71277"/>
                  </a:cubicBezTo>
                  <a:lnTo>
                    <a:pt x="61191" y="71277"/>
                  </a:lnTo>
                  <a:lnTo>
                    <a:pt x="61191" y="126894"/>
                  </a:lnTo>
                  <a:cubicBezTo>
                    <a:pt x="61191" y="129249"/>
                    <a:pt x="61191" y="133597"/>
                    <a:pt x="65446" y="133597"/>
                  </a:cubicBezTo>
                  <a:cubicBezTo>
                    <a:pt x="69877" y="133597"/>
                    <a:pt x="69877" y="129430"/>
                    <a:pt x="69877" y="126894"/>
                  </a:cubicBezTo>
                  <a:lnTo>
                    <a:pt x="69877" y="71277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14DB302-986D-CF7F-EB2D-F77E087D98A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717354" y="6450716"/>
              <a:ext cx="58753" cy="258802"/>
            </a:xfrm>
            <a:custGeom>
              <a:avLst/>
              <a:gdLst>
                <a:gd name="connsiteX0" fmla="*/ 58969 w 58753"/>
                <a:gd name="connsiteY0" fmla="*/ 129486 h 258802"/>
                <a:gd name="connsiteX1" fmla="*/ 42255 w 58753"/>
                <a:gd name="connsiteY1" fmla="*/ 48740 h 258802"/>
                <a:gd name="connsiteX2" fmla="*/ 2748 w 58753"/>
                <a:gd name="connsiteY2" fmla="*/ 85 h 258802"/>
                <a:gd name="connsiteX3" fmla="*/ 215 w 58753"/>
                <a:gd name="connsiteY3" fmla="*/ 2673 h 258802"/>
                <a:gd name="connsiteX4" fmla="*/ 5027 w 58753"/>
                <a:gd name="connsiteY4" fmla="*/ 8625 h 258802"/>
                <a:gd name="connsiteX5" fmla="*/ 44281 w 58753"/>
                <a:gd name="connsiteY5" fmla="*/ 129486 h 258802"/>
                <a:gd name="connsiteX6" fmla="*/ 3507 w 58753"/>
                <a:gd name="connsiteY6" fmla="*/ 251899 h 258802"/>
                <a:gd name="connsiteX7" fmla="*/ 215 w 58753"/>
                <a:gd name="connsiteY7" fmla="*/ 256299 h 258802"/>
                <a:gd name="connsiteX8" fmla="*/ 2748 w 58753"/>
                <a:gd name="connsiteY8" fmla="*/ 258887 h 258802"/>
                <a:gd name="connsiteX9" fmla="*/ 43014 w 58753"/>
                <a:gd name="connsiteY9" fmla="*/ 208420 h 258802"/>
                <a:gd name="connsiteX10" fmla="*/ 58969 w 58753"/>
                <a:gd name="connsiteY10" fmla="*/ 129486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3" h="258802">
                  <a:moveTo>
                    <a:pt x="58969" y="129486"/>
                  </a:moveTo>
                  <a:cubicBezTo>
                    <a:pt x="58969" y="109299"/>
                    <a:pt x="56183" y="77984"/>
                    <a:pt x="42255" y="48740"/>
                  </a:cubicBezTo>
                  <a:cubicBezTo>
                    <a:pt x="27060" y="16907"/>
                    <a:pt x="5280" y="85"/>
                    <a:pt x="2748" y="85"/>
                  </a:cubicBezTo>
                  <a:cubicBezTo>
                    <a:pt x="1228" y="85"/>
                    <a:pt x="215" y="1120"/>
                    <a:pt x="215" y="2673"/>
                  </a:cubicBezTo>
                  <a:cubicBezTo>
                    <a:pt x="215" y="3449"/>
                    <a:pt x="215" y="3967"/>
                    <a:pt x="5027" y="8625"/>
                  </a:cubicBezTo>
                  <a:cubicBezTo>
                    <a:pt x="29845" y="34247"/>
                    <a:pt x="44281" y="75396"/>
                    <a:pt x="44281" y="129486"/>
                  </a:cubicBezTo>
                  <a:cubicBezTo>
                    <a:pt x="44281" y="173741"/>
                    <a:pt x="34910" y="219290"/>
                    <a:pt x="3507" y="251899"/>
                  </a:cubicBezTo>
                  <a:cubicBezTo>
                    <a:pt x="215" y="255005"/>
                    <a:pt x="215" y="255522"/>
                    <a:pt x="215" y="256299"/>
                  </a:cubicBezTo>
                  <a:cubicBezTo>
                    <a:pt x="215" y="257852"/>
                    <a:pt x="1228" y="258887"/>
                    <a:pt x="2748" y="258887"/>
                  </a:cubicBezTo>
                  <a:cubicBezTo>
                    <a:pt x="5280" y="258887"/>
                    <a:pt x="28073" y="241288"/>
                    <a:pt x="43014" y="208420"/>
                  </a:cubicBezTo>
                  <a:cubicBezTo>
                    <a:pt x="55930" y="179952"/>
                    <a:pt x="58969" y="151225"/>
                    <a:pt x="58969" y="129486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B3F0696-DD45-7026-E143-64B274F2786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878700" y="6574941"/>
              <a:ext cx="154735" cy="10352"/>
            </a:xfrm>
            <a:custGeom>
              <a:avLst/>
              <a:gdLst>
                <a:gd name="connsiteX0" fmla="*/ 146093 w 154735"/>
                <a:gd name="connsiteY0" fmla="*/ 10437 h 10352"/>
                <a:gd name="connsiteX1" fmla="*/ 154956 w 154735"/>
                <a:gd name="connsiteY1" fmla="*/ 5261 h 10352"/>
                <a:gd name="connsiteX2" fmla="*/ 146093 w 154735"/>
                <a:gd name="connsiteY2" fmla="*/ 85 h 10352"/>
                <a:gd name="connsiteX3" fmla="*/ 9085 w 154735"/>
                <a:gd name="connsiteY3" fmla="*/ 85 h 10352"/>
                <a:gd name="connsiteX4" fmla="*/ 221 w 154735"/>
                <a:gd name="connsiteY4" fmla="*/ 5261 h 10352"/>
                <a:gd name="connsiteX5" fmla="*/ 9085 w 154735"/>
                <a:gd name="connsiteY5" fmla="*/ 10437 h 10352"/>
                <a:gd name="connsiteX6" fmla="*/ 146093 w 154735"/>
                <a:gd name="connsiteY6" fmla="*/ 10437 h 1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35" h="10352">
                  <a:moveTo>
                    <a:pt x="146093" y="10437"/>
                  </a:moveTo>
                  <a:cubicBezTo>
                    <a:pt x="150398" y="10437"/>
                    <a:pt x="154956" y="10437"/>
                    <a:pt x="154956" y="5261"/>
                  </a:cubicBezTo>
                  <a:cubicBezTo>
                    <a:pt x="154956" y="85"/>
                    <a:pt x="150398" y="85"/>
                    <a:pt x="146093" y="85"/>
                  </a:cubicBezTo>
                  <a:lnTo>
                    <a:pt x="9085" y="85"/>
                  </a:lnTo>
                  <a:cubicBezTo>
                    <a:pt x="4780" y="85"/>
                    <a:pt x="221" y="85"/>
                    <a:pt x="221" y="5261"/>
                  </a:cubicBezTo>
                  <a:cubicBezTo>
                    <a:pt x="221" y="10437"/>
                    <a:pt x="4780" y="10437"/>
                    <a:pt x="9085" y="10437"/>
                  </a:cubicBezTo>
                  <a:lnTo>
                    <a:pt x="146093" y="10437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B278F13-297B-8520-6404-62827037480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120299" y="6468055"/>
              <a:ext cx="213235" cy="176761"/>
            </a:xfrm>
            <a:custGeom>
              <a:avLst/>
              <a:gdLst>
                <a:gd name="connsiteX0" fmla="*/ 51894 w 213235"/>
                <a:gd name="connsiteY0" fmla="*/ 5778 h 176761"/>
                <a:gd name="connsiteX1" fmla="*/ 43030 w 213235"/>
                <a:gd name="connsiteY1" fmla="*/ 85 h 176761"/>
                <a:gd name="connsiteX2" fmla="*/ 231 w 213235"/>
                <a:gd name="connsiteY2" fmla="*/ 85 h 176761"/>
                <a:gd name="connsiteX3" fmla="*/ 231 w 213235"/>
                <a:gd name="connsiteY3" fmla="*/ 8108 h 176761"/>
                <a:gd name="connsiteX4" fmla="*/ 6309 w 213235"/>
                <a:gd name="connsiteY4" fmla="*/ 8108 h 176761"/>
                <a:gd name="connsiteX5" fmla="*/ 26316 w 213235"/>
                <a:gd name="connsiteY5" fmla="*/ 20271 h 176761"/>
                <a:gd name="connsiteX6" fmla="*/ 26316 w 213235"/>
                <a:gd name="connsiteY6" fmla="*/ 149672 h 176761"/>
                <a:gd name="connsiteX7" fmla="*/ 231 w 213235"/>
                <a:gd name="connsiteY7" fmla="*/ 168824 h 176761"/>
                <a:gd name="connsiteX8" fmla="*/ 231 w 213235"/>
                <a:gd name="connsiteY8" fmla="*/ 176847 h 176761"/>
                <a:gd name="connsiteX9" fmla="*/ 29861 w 213235"/>
                <a:gd name="connsiteY9" fmla="*/ 176070 h 176761"/>
                <a:gd name="connsiteX10" fmla="*/ 59491 w 213235"/>
                <a:gd name="connsiteY10" fmla="*/ 176847 h 176761"/>
                <a:gd name="connsiteX11" fmla="*/ 59491 w 213235"/>
                <a:gd name="connsiteY11" fmla="*/ 168824 h 176761"/>
                <a:gd name="connsiteX12" fmla="*/ 33407 w 213235"/>
                <a:gd name="connsiteY12" fmla="*/ 149672 h 176761"/>
                <a:gd name="connsiteX13" fmla="*/ 33407 w 213235"/>
                <a:gd name="connsiteY13" fmla="*/ 10178 h 176761"/>
                <a:gd name="connsiteX14" fmla="*/ 33660 w 213235"/>
                <a:gd name="connsiteY14" fmla="*/ 10178 h 176761"/>
                <a:gd name="connsiteX15" fmla="*/ 94693 w 213235"/>
                <a:gd name="connsiteY15" fmla="*/ 171153 h 176761"/>
                <a:gd name="connsiteX16" fmla="*/ 99758 w 213235"/>
                <a:gd name="connsiteY16" fmla="*/ 176847 h 176761"/>
                <a:gd name="connsiteX17" fmla="*/ 104317 w 213235"/>
                <a:gd name="connsiteY17" fmla="*/ 171929 h 176761"/>
                <a:gd name="connsiteX18" fmla="*/ 166616 w 213235"/>
                <a:gd name="connsiteY18" fmla="*/ 8108 h 176761"/>
                <a:gd name="connsiteX19" fmla="*/ 166869 w 213235"/>
                <a:gd name="connsiteY19" fmla="*/ 8108 h 176761"/>
                <a:gd name="connsiteX20" fmla="*/ 166869 w 213235"/>
                <a:gd name="connsiteY20" fmla="*/ 156660 h 176761"/>
                <a:gd name="connsiteX21" fmla="*/ 146862 w 213235"/>
                <a:gd name="connsiteY21" fmla="*/ 168824 h 176761"/>
                <a:gd name="connsiteX22" fmla="*/ 140784 w 213235"/>
                <a:gd name="connsiteY22" fmla="*/ 168824 h 176761"/>
                <a:gd name="connsiteX23" fmla="*/ 140784 w 213235"/>
                <a:gd name="connsiteY23" fmla="*/ 176847 h 176761"/>
                <a:gd name="connsiteX24" fmla="*/ 177252 w 213235"/>
                <a:gd name="connsiteY24" fmla="*/ 176070 h 176761"/>
                <a:gd name="connsiteX25" fmla="*/ 213467 w 213235"/>
                <a:gd name="connsiteY25" fmla="*/ 176847 h 176761"/>
                <a:gd name="connsiteX26" fmla="*/ 213467 w 213235"/>
                <a:gd name="connsiteY26" fmla="*/ 168824 h 176761"/>
                <a:gd name="connsiteX27" fmla="*/ 207389 w 213235"/>
                <a:gd name="connsiteY27" fmla="*/ 168824 h 176761"/>
                <a:gd name="connsiteX28" fmla="*/ 187382 w 213235"/>
                <a:gd name="connsiteY28" fmla="*/ 156660 h 176761"/>
                <a:gd name="connsiteX29" fmla="*/ 187382 w 213235"/>
                <a:gd name="connsiteY29" fmla="*/ 20271 h 176761"/>
                <a:gd name="connsiteX30" fmla="*/ 207389 w 213235"/>
                <a:gd name="connsiteY30" fmla="*/ 8108 h 176761"/>
                <a:gd name="connsiteX31" fmla="*/ 213467 w 213235"/>
                <a:gd name="connsiteY31" fmla="*/ 8108 h 176761"/>
                <a:gd name="connsiteX32" fmla="*/ 213467 w 213235"/>
                <a:gd name="connsiteY32" fmla="*/ 85 h 176761"/>
                <a:gd name="connsiteX33" fmla="*/ 170668 w 213235"/>
                <a:gd name="connsiteY33" fmla="*/ 85 h 176761"/>
                <a:gd name="connsiteX34" fmla="*/ 162311 w 213235"/>
                <a:gd name="connsiteY34" fmla="*/ 5002 h 176761"/>
                <a:gd name="connsiteX35" fmla="*/ 106849 w 213235"/>
                <a:gd name="connsiteY35" fmla="*/ 150708 h 176761"/>
                <a:gd name="connsiteX36" fmla="*/ 51894 w 213235"/>
                <a:gd name="connsiteY36" fmla="*/ 5778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3235" h="176761">
                  <a:moveTo>
                    <a:pt x="51894" y="5778"/>
                  </a:moveTo>
                  <a:cubicBezTo>
                    <a:pt x="49615" y="85"/>
                    <a:pt x="48855" y="85"/>
                    <a:pt x="43030" y="85"/>
                  </a:cubicBezTo>
                  <a:lnTo>
                    <a:pt x="231" y="85"/>
                  </a:lnTo>
                  <a:lnTo>
                    <a:pt x="231" y="8108"/>
                  </a:lnTo>
                  <a:lnTo>
                    <a:pt x="6309" y="8108"/>
                  </a:lnTo>
                  <a:cubicBezTo>
                    <a:pt x="25809" y="8108"/>
                    <a:pt x="26316" y="10954"/>
                    <a:pt x="26316" y="20271"/>
                  </a:cubicBezTo>
                  <a:lnTo>
                    <a:pt x="26316" y="149672"/>
                  </a:lnTo>
                  <a:cubicBezTo>
                    <a:pt x="26316" y="156660"/>
                    <a:pt x="26316" y="168824"/>
                    <a:pt x="231" y="168824"/>
                  </a:cubicBezTo>
                  <a:lnTo>
                    <a:pt x="231" y="176847"/>
                  </a:lnTo>
                  <a:cubicBezTo>
                    <a:pt x="9095" y="176588"/>
                    <a:pt x="21504" y="176070"/>
                    <a:pt x="29861" y="176070"/>
                  </a:cubicBezTo>
                  <a:cubicBezTo>
                    <a:pt x="38219" y="176070"/>
                    <a:pt x="50628" y="176588"/>
                    <a:pt x="59491" y="176847"/>
                  </a:cubicBezTo>
                  <a:lnTo>
                    <a:pt x="59491" y="168824"/>
                  </a:lnTo>
                  <a:cubicBezTo>
                    <a:pt x="33407" y="168824"/>
                    <a:pt x="33407" y="156660"/>
                    <a:pt x="33407" y="149672"/>
                  </a:cubicBezTo>
                  <a:lnTo>
                    <a:pt x="33407" y="10178"/>
                  </a:lnTo>
                  <a:lnTo>
                    <a:pt x="33660" y="10178"/>
                  </a:lnTo>
                  <a:lnTo>
                    <a:pt x="94693" y="171153"/>
                  </a:lnTo>
                  <a:cubicBezTo>
                    <a:pt x="95959" y="174517"/>
                    <a:pt x="97226" y="176847"/>
                    <a:pt x="99758" y="176847"/>
                  </a:cubicBezTo>
                  <a:cubicBezTo>
                    <a:pt x="102544" y="176847"/>
                    <a:pt x="103304" y="174776"/>
                    <a:pt x="104317" y="171929"/>
                  </a:cubicBezTo>
                  <a:lnTo>
                    <a:pt x="166616" y="8108"/>
                  </a:lnTo>
                  <a:lnTo>
                    <a:pt x="166869" y="8108"/>
                  </a:lnTo>
                  <a:lnTo>
                    <a:pt x="166869" y="156660"/>
                  </a:lnTo>
                  <a:cubicBezTo>
                    <a:pt x="166869" y="165977"/>
                    <a:pt x="166363" y="168824"/>
                    <a:pt x="146862" y="168824"/>
                  </a:cubicBezTo>
                  <a:lnTo>
                    <a:pt x="140784" y="168824"/>
                  </a:lnTo>
                  <a:lnTo>
                    <a:pt x="140784" y="176847"/>
                  </a:lnTo>
                  <a:cubicBezTo>
                    <a:pt x="150155" y="176070"/>
                    <a:pt x="167375" y="176070"/>
                    <a:pt x="177252" y="176070"/>
                  </a:cubicBezTo>
                  <a:cubicBezTo>
                    <a:pt x="187129" y="176070"/>
                    <a:pt x="204097" y="176070"/>
                    <a:pt x="213467" y="176847"/>
                  </a:cubicBezTo>
                  <a:lnTo>
                    <a:pt x="213467" y="168824"/>
                  </a:lnTo>
                  <a:lnTo>
                    <a:pt x="207389" y="168824"/>
                  </a:lnTo>
                  <a:cubicBezTo>
                    <a:pt x="187889" y="168824"/>
                    <a:pt x="187382" y="165977"/>
                    <a:pt x="187382" y="156660"/>
                  </a:cubicBezTo>
                  <a:lnTo>
                    <a:pt x="187382" y="20271"/>
                  </a:lnTo>
                  <a:cubicBezTo>
                    <a:pt x="187382" y="10954"/>
                    <a:pt x="187889" y="8108"/>
                    <a:pt x="207389" y="8108"/>
                  </a:cubicBezTo>
                  <a:lnTo>
                    <a:pt x="213467" y="8108"/>
                  </a:lnTo>
                  <a:lnTo>
                    <a:pt x="213467" y="85"/>
                  </a:lnTo>
                  <a:lnTo>
                    <a:pt x="170668" y="85"/>
                  </a:lnTo>
                  <a:cubicBezTo>
                    <a:pt x="164083" y="85"/>
                    <a:pt x="164083" y="343"/>
                    <a:pt x="162311" y="5002"/>
                  </a:cubicBezTo>
                  <a:lnTo>
                    <a:pt x="106849" y="150708"/>
                  </a:lnTo>
                  <a:lnTo>
                    <a:pt x="51894" y="5778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D866CA2-1E0C-6E38-12B4-F8F31F42642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351051" y="6602839"/>
              <a:ext cx="64173" cy="82609"/>
            </a:xfrm>
            <a:custGeom>
              <a:avLst/>
              <a:gdLst>
                <a:gd name="connsiteX0" fmla="*/ 59450 w 64173"/>
                <a:gd name="connsiteY0" fmla="*/ 4796 h 82609"/>
                <a:gd name="connsiteX1" fmla="*/ 56968 w 64173"/>
                <a:gd name="connsiteY1" fmla="*/ 86 h 82609"/>
                <a:gd name="connsiteX2" fmla="*/ 53423 w 64173"/>
                <a:gd name="connsiteY2" fmla="*/ 2260 h 82609"/>
                <a:gd name="connsiteX3" fmla="*/ 50232 w 64173"/>
                <a:gd name="connsiteY3" fmla="*/ 4978 h 82609"/>
                <a:gd name="connsiteX4" fmla="*/ 31618 w 64173"/>
                <a:gd name="connsiteY4" fmla="*/ 86 h 82609"/>
                <a:gd name="connsiteX5" fmla="*/ 240 w 64173"/>
                <a:gd name="connsiteY5" fmla="*/ 22731 h 82609"/>
                <a:gd name="connsiteX6" fmla="*/ 6977 w 64173"/>
                <a:gd name="connsiteY6" fmla="*/ 36862 h 82609"/>
                <a:gd name="connsiteX7" fmla="*/ 31441 w 64173"/>
                <a:gd name="connsiteY7" fmla="*/ 45920 h 82609"/>
                <a:gd name="connsiteX8" fmla="*/ 54664 w 64173"/>
                <a:gd name="connsiteY8" fmla="*/ 62225 h 82609"/>
                <a:gd name="connsiteX9" fmla="*/ 32859 w 64173"/>
                <a:gd name="connsiteY9" fmla="*/ 77623 h 82609"/>
                <a:gd name="connsiteX10" fmla="*/ 6445 w 64173"/>
                <a:gd name="connsiteY10" fmla="*/ 53891 h 82609"/>
                <a:gd name="connsiteX11" fmla="*/ 3254 w 64173"/>
                <a:gd name="connsiteY11" fmla="*/ 50811 h 82609"/>
                <a:gd name="connsiteX12" fmla="*/ 240 w 64173"/>
                <a:gd name="connsiteY12" fmla="*/ 55703 h 82609"/>
                <a:gd name="connsiteX13" fmla="*/ 240 w 64173"/>
                <a:gd name="connsiteY13" fmla="*/ 77986 h 82609"/>
                <a:gd name="connsiteX14" fmla="*/ 2722 w 64173"/>
                <a:gd name="connsiteY14" fmla="*/ 82696 h 82609"/>
                <a:gd name="connsiteX15" fmla="*/ 11231 w 64173"/>
                <a:gd name="connsiteY15" fmla="*/ 74906 h 82609"/>
                <a:gd name="connsiteX16" fmla="*/ 32859 w 64173"/>
                <a:gd name="connsiteY16" fmla="*/ 82696 h 82609"/>
                <a:gd name="connsiteX17" fmla="*/ 64414 w 64173"/>
                <a:gd name="connsiteY17" fmla="*/ 57152 h 82609"/>
                <a:gd name="connsiteX18" fmla="*/ 56791 w 64173"/>
                <a:gd name="connsiteY18" fmla="*/ 40485 h 82609"/>
                <a:gd name="connsiteX19" fmla="*/ 35695 w 64173"/>
                <a:gd name="connsiteY19" fmla="*/ 31608 h 82609"/>
                <a:gd name="connsiteX20" fmla="*/ 9990 w 64173"/>
                <a:gd name="connsiteY20" fmla="*/ 17297 h 82609"/>
                <a:gd name="connsiteX21" fmla="*/ 31618 w 64173"/>
                <a:gd name="connsiteY21" fmla="*/ 4434 h 82609"/>
                <a:gd name="connsiteX22" fmla="*/ 53423 w 64173"/>
                <a:gd name="connsiteY22" fmla="*/ 24362 h 82609"/>
                <a:gd name="connsiteX23" fmla="*/ 56436 w 64173"/>
                <a:gd name="connsiteY23" fmla="*/ 26355 h 82609"/>
                <a:gd name="connsiteX24" fmla="*/ 59450 w 64173"/>
                <a:gd name="connsiteY24" fmla="*/ 21644 h 82609"/>
                <a:gd name="connsiteX25" fmla="*/ 59450 w 64173"/>
                <a:gd name="connsiteY25" fmla="*/ 4796 h 8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173" h="82609">
                  <a:moveTo>
                    <a:pt x="59450" y="4796"/>
                  </a:moveTo>
                  <a:cubicBezTo>
                    <a:pt x="59450" y="1717"/>
                    <a:pt x="59450" y="86"/>
                    <a:pt x="56968" y="86"/>
                  </a:cubicBezTo>
                  <a:cubicBezTo>
                    <a:pt x="56082" y="86"/>
                    <a:pt x="55727" y="86"/>
                    <a:pt x="53423" y="2260"/>
                  </a:cubicBezTo>
                  <a:cubicBezTo>
                    <a:pt x="53068" y="2441"/>
                    <a:pt x="51295" y="4072"/>
                    <a:pt x="50232" y="4978"/>
                  </a:cubicBezTo>
                  <a:cubicBezTo>
                    <a:pt x="44914" y="1173"/>
                    <a:pt x="38177" y="86"/>
                    <a:pt x="31618" y="86"/>
                  </a:cubicBezTo>
                  <a:cubicBezTo>
                    <a:pt x="6268" y="86"/>
                    <a:pt x="240" y="13673"/>
                    <a:pt x="240" y="22731"/>
                  </a:cubicBezTo>
                  <a:cubicBezTo>
                    <a:pt x="240" y="28529"/>
                    <a:pt x="2722" y="33239"/>
                    <a:pt x="6977" y="36862"/>
                  </a:cubicBezTo>
                  <a:cubicBezTo>
                    <a:pt x="13713" y="42840"/>
                    <a:pt x="20450" y="44108"/>
                    <a:pt x="31441" y="45920"/>
                  </a:cubicBezTo>
                  <a:cubicBezTo>
                    <a:pt x="40304" y="47551"/>
                    <a:pt x="54664" y="50087"/>
                    <a:pt x="54664" y="62225"/>
                  </a:cubicBezTo>
                  <a:cubicBezTo>
                    <a:pt x="54664" y="69290"/>
                    <a:pt x="49877" y="77623"/>
                    <a:pt x="32859" y="77623"/>
                  </a:cubicBezTo>
                  <a:cubicBezTo>
                    <a:pt x="15841" y="77623"/>
                    <a:pt x="9636" y="66210"/>
                    <a:pt x="6445" y="53891"/>
                  </a:cubicBezTo>
                  <a:cubicBezTo>
                    <a:pt x="5913" y="51536"/>
                    <a:pt x="5736" y="50811"/>
                    <a:pt x="3254" y="50811"/>
                  </a:cubicBezTo>
                  <a:cubicBezTo>
                    <a:pt x="240" y="50811"/>
                    <a:pt x="240" y="52080"/>
                    <a:pt x="240" y="55703"/>
                  </a:cubicBezTo>
                  <a:lnTo>
                    <a:pt x="240" y="77986"/>
                  </a:lnTo>
                  <a:cubicBezTo>
                    <a:pt x="240" y="81065"/>
                    <a:pt x="240" y="82696"/>
                    <a:pt x="2722" y="82696"/>
                  </a:cubicBezTo>
                  <a:cubicBezTo>
                    <a:pt x="4318" y="82696"/>
                    <a:pt x="7686" y="78891"/>
                    <a:pt x="11231" y="74906"/>
                  </a:cubicBezTo>
                  <a:cubicBezTo>
                    <a:pt x="19031" y="82334"/>
                    <a:pt x="28604" y="82696"/>
                    <a:pt x="32859" y="82696"/>
                  </a:cubicBezTo>
                  <a:cubicBezTo>
                    <a:pt x="55904" y="82696"/>
                    <a:pt x="64414" y="70015"/>
                    <a:pt x="64414" y="57152"/>
                  </a:cubicBezTo>
                  <a:cubicBezTo>
                    <a:pt x="64414" y="50268"/>
                    <a:pt x="61400" y="44833"/>
                    <a:pt x="56791" y="40485"/>
                  </a:cubicBezTo>
                  <a:cubicBezTo>
                    <a:pt x="50054" y="34145"/>
                    <a:pt x="41900" y="32695"/>
                    <a:pt x="35695" y="31608"/>
                  </a:cubicBezTo>
                  <a:cubicBezTo>
                    <a:pt x="21513" y="29072"/>
                    <a:pt x="9990" y="26898"/>
                    <a:pt x="9990" y="17297"/>
                  </a:cubicBezTo>
                  <a:cubicBezTo>
                    <a:pt x="9990" y="11499"/>
                    <a:pt x="14777" y="4434"/>
                    <a:pt x="31618" y="4434"/>
                  </a:cubicBezTo>
                  <a:cubicBezTo>
                    <a:pt x="52182" y="4434"/>
                    <a:pt x="53068" y="19108"/>
                    <a:pt x="53423" y="24362"/>
                  </a:cubicBezTo>
                  <a:cubicBezTo>
                    <a:pt x="53600" y="26355"/>
                    <a:pt x="55727" y="26355"/>
                    <a:pt x="56436" y="26355"/>
                  </a:cubicBezTo>
                  <a:cubicBezTo>
                    <a:pt x="59450" y="26355"/>
                    <a:pt x="59450" y="25086"/>
                    <a:pt x="59450" y="21644"/>
                  </a:cubicBezTo>
                  <a:lnTo>
                    <a:pt x="59450" y="4796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DC15674-F455-F1D2-DBC9-EA189E178CE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461039" y="6450716"/>
              <a:ext cx="58753" cy="258802"/>
            </a:xfrm>
            <a:custGeom>
              <a:avLst/>
              <a:gdLst>
                <a:gd name="connsiteX0" fmla="*/ 58998 w 58753"/>
                <a:gd name="connsiteY0" fmla="*/ 256299 h 258802"/>
                <a:gd name="connsiteX1" fmla="*/ 54693 w 58753"/>
                <a:gd name="connsiteY1" fmla="*/ 250605 h 258802"/>
                <a:gd name="connsiteX2" fmla="*/ 14932 w 58753"/>
                <a:gd name="connsiteY2" fmla="*/ 129486 h 258802"/>
                <a:gd name="connsiteX3" fmla="*/ 55706 w 58753"/>
                <a:gd name="connsiteY3" fmla="*/ 7072 h 258802"/>
                <a:gd name="connsiteX4" fmla="*/ 58998 w 58753"/>
                <a:gd name="connsiteY4" fmla="*/ 2673 h 258802"/>
                <a:gd name="connsiteX5" fmla="*/ 56465 w 58753"/>
                <a:gd name="connsiteY5" fmla="*/ 85 h 258802"/>
                <a:gd name="connsiteX6" fmla="*/ 16199 w 58753"/>
                <a:gd name="connsiteY6" fmla="*/ 50551 h 258802"/>
                <a:gd name="connsiteX7" fmla="*/ 244 w 58753"/>
                <a:gd name="connsiteY7" fmla="*/ 129486 h 258802"/>
                <a:gd name="connsiteX8" fmla="*/ 16959 w 58753"/>
                <a:gd name="connsiteY8" fmla="*/ 210232 h 258802"/>
                <a:gd name="connsiteX9" fmla="*/ 56465 w 58753"/>
                <a:gd name="connsiteY9" fmla="*/ 258887 h 258802"/>
                <a:gd name="connsiteX10" fmla="*/ 58998 w 58753"/>
                <a:gd name="connsiteY10" fmla="*/ 256299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3" h="258802">
                  <a:moveTo>
                    <a:pt x="58998" y="256299"/>
                  </a:moveTo>
                  <a:cubicBezTo>
                    <a:pt x="58998" y="255522"/>
                    <a:pt x="58998" y="255005"/>
                    <a:pt x="54693" y="250605"/>
                  </a:cubicBezTo>
                  <a:cubicBezTo>
                    <a:pt x="23036" y="217996"/>
                    <a:pt x="14932" y="169083"/>
                    <a:pt x="14932" y="129486"/>
                  </a:cubicBezTo>
                  <a:cubicBezTo>
                    <a:pt x="14932" y="84454"/>
                    <a:pt x="24556" y="39423"/>
                    <a:pt x="55706" y="7072"/>
                  </a:cubicBezTo>
                  <a:cubicBezTo>
                    <a:pt x="58998" y="3967"/>
                    <a:pt x="58998" y="3449"/>
                    <a:pt x="58998" y="2673"/>
                  </a:cubicBezTo>
                  <a:cubicBezTo>
                    <a:pt x="58998" y="861"/>
                    <a:pt x="57985" y="85"/>
                    <a:pt x="56465" y="85"/>
                  </a:cubicBezTo>
                  <a:cubicBezTo>
                    <a:pt x="53933" y="85"/>
                    <a:pt x="31140" y="17683"/>
                    <a:pt x="16199" y="50551"/>
                  </a:cubicBezTo>
                  <a:cubicBezTo>
                    <a:pt x="3283" y="79019"/>
                    <a:pt x="244" y="107746"/>
                    <a:pt x="244" y="129486"/>
                  </a:cubicBezTo>
                  <a:cubicBezTo>
                    <a:pt x="244" y="149672"/>
                    <a:pt x="3030" y="180987"/>
                    <a:pt x="16959" y="210232"/>
                  </a:cubicBezTo>
                  <a:cubicBezTo>
                    <a:pt x="32153" y="242065"/>
                    <a:pt x="53933" y="258887"/>
                    <a:pt x="56465" y="258887"/>
                  </a:cubicBezTo>
                  <a:cubicBezTo>
                    <a:pt x="57985" y="258887"/>
                    <a:pt x="58998" y="258111"/>
                    <a:pt x="58998" y="256299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847FABE-B519-ED1E-FACA-3383E4A3A9E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546863" y="6462362"/>
              <a:ext cx="174994" cy="232663"/>
            </a:xfrm>
            <a:custGeom>
              <a:avLst/>
              <a:gdLst>
                <a:gd name="connsiteX0" fmla="*/ 98762 w 174994"/>
                <a:gd name="connsiteY0" fmla="*/ 180987 h 232663"/>
                <a:gd name="connsiteX1" fmla="*/ 175243 w 174994"/>
                <a:gd name="connsiteY1" fmla="*/ 69702 h 232663"/>
                <a:gd name="connsiteX2" fmla="*/ 110664 w 174994"/>
                <a:gd name="connsiteY2" fmla="*/ 85 h 232663"/>
                <a:gd name="connsiteX3" fmla="*/ 248 w 174994"/>
                <a:gd name="connsiteY3" fmla="*/ 119134 h 232663"/>
                <a:gd name="connsiteX4" fmla="*/ 65080 w 174994"/>
                <a:gd name="connsiteY4" fmla="*/ 188234 h 232663"/>
                <a:gd name="connsiteX5" fmla="*/ 89898 w 174994"/>
                <a:gd name="connsiteY5" fmla="*/ 184352 h 232663"/>
                <a:gd name="connsiteX6" fmla="*/ 88885 w 174994"/>
                <a:gd name="connsiteY6" fmla="*/ 204280 h 232663"/>
                <a:gd name="connsiteX7" fmla="*/ 109905 w 174994"/>
                <a:gd name="connsiteY7" fmla="*/ 232748 h 232663"/>
                <a:gd name="connsiteX8" fmla="*/ 152197 w 174994"/>
                <a:gd name="connsiteY8" fmla="*/ 182540 h 232663"/>
                <a:gd name="connsiteX9" fmla="*/ 149411 w 174994"/>
                <a:gd name="connsiteY9" fmla="*/ 179952 h 232663"/>
                <a:gd name="connsiteX10" fmla="*/ 146373 w 174994"/>
                <a:gd name="connsiteY10" fmla="*/ 182799 h 232663"/>
                <a:gd name="connsiteX11" fmla="*/ 116742 w 174994"/>
                <a:gd name="connsiteY11" fmla="*/ 207644 h 232663"/>
                <a:gd name="connsiteX12" fmla="*/ 98762 w 174994"/>
                <a:gd name="connsiteY12" fmla="*/ 180987 h 232663"/>
                <a:gd name="connsiteX13" fmla="*/ 50898 w 174994"/>
                <a:gd name="connsiteY13" fmla="*/ 178917 h 232663"/>
                <a:gd name="connsiteX14" fmla="*/ 22534 w 174994"/>
                <a:gd name="connsiteY14" fmla="*/ 127415 h 232663"/>
                <a:gd name="connsiteX15" fmla="*/ 48365 w 174994"/>
                <a:gd name="connsiteY15" fmla="*/ 44857 h 232663"/>
                <a:gd name="connsiteX16" fmla="*/ 109145 w 174994"/>
                <a:gd name="connsiteY16" fmla="*/ 6555 h 232663"/>
                <a:gd name="connsiteX17" fmla="*/ 152957 w 174994"/>
                <a:gd name="connsiteY17" fmla="*/ 61421 h 232663"/>
                <a:gd name="connsiteX18" fmla="*/ 97495 w 174994"/>
                <a:gd name="connsiteY18" fmla="*/ 172188 h 232663"/>
                <a:gd name="connsiteX19" fmla="*/ 75210 w 174994"/>
                <a:gd name="connsiteY19" fmla="*/ 144238 h 232663"/>
                <a:gd name="connsiteX20" fmla="*/ 49378 w 174994"/>
                <a:gd name="connsiteY20" fmla="*/ 170635 h 232663"/>
                <a:gd name="connsiteX21" fmla="*/ 50898 w 174994"/>
                <a:gd name="connsiteY21" fmla="*/ 178917 h 232663"/>
                <a:gd name="connsiteX22" fmla="*/ 66599 w 174994"/>
                <a:gd name="connsiteY22" fmla="*/ 181764 h 232663"/>
                <a:gd name="connsiteX23" fmla="*/ 54950 w 174994"/>
                <a:gd name="connsiteY23" fmla="*/ 170635 h 232663"/>
                <a:gd name="connsiteX24" fmla="*/ 75210 w 174994"/>
                <a:gd name="connsiteY24" fmla="*/ 149931 h 232663"/>
                <a:gd name="connsiteX25" fmla="*/ 90658 w 174994"/>
                <a:gd name="connsiteY25" fmla="*/ 171929 h 232663"/>
                <a:gd name="connsiteX26" fmla="*/ 87872 w 174994"/>
                <a:gd name="connsiteY26" fmla="*/ 177105 h 232663"/>
                <a:gd name="connsiteX27" fmla="*/ 66599 w 174994"/>
                <a:gd name="connsiteY27" fmla="*/ 181764 h 2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4994" h="232663">
                  <a:moveTo>
                    <a:pt x="98762" y="180987"/>
                  </a:moveTo>
                  <a:cubicBezTo>
                    <a:pt x="138015" y="165718"/>
                    <a:pt x="175243" y="119651"/>
                    <a:pt x="175243" y="69702"/>
                  </a:cubicBezTo>
                  <a:cubicBezTo>
                    <a:pt x="175243" y="28035"/>
                    <a:pt x="148399" y="85"/>
                    <a:pt x="110664" y="85"/>
                  </a:cubicBezTo>
                  <a:cubicBezTo>
                    <a:pt x="55963" y="85"/>
                    <a:pt x="248" y="58833"/>
                    <a:pt x="248" y="119134"/>
                  </a:cubicBezTo>
                  <a:cubicBezTo>
                    <a:pt x="248" y="162095"/>
                    <a:pt x="28612" y="188234"/>
                    <a:pt x="65080" y="188234"/>
                  </a:cubicBezTo>
                  <a:cubicBezTo>
                    <a:pt x="71411" y="188234"/>
                    <a:pt x="80021" y="187199"/>
                    <a:pt x="89898" y="184352"/>
                  </a:cubicBezTo>
                  <a:cubicBezTo>
                    <a:pt x="88885" y="200398"/>
                    <a:pt x="88885" y="200915"/>
                    <a:pt x="88885" y="204280"/>
                  </a:cubicBezTo>
                  <a:cubicBezTo>
                    <a:pt x="88885" y="212561"/>
                    <a:pt x="88885" y="232748"/>
                    <a:pt x="109905" y="232748"/>
                  </a:cubicBezTo>
                  <a:cubicBezTo>
                    <a:pt x="140041" y="232748"/>
                    <a:pt x="152197" y="185387"/>
                    <a:pt x="152197" y="182540"/>
                  </a:cubicBezTo>
                  <a:cubicBezTo>
                    <a:pt x="152197" y="180729"/>
                    <a:pt x="150425" y="179952"/>
                    <a:pt x="149411" y="179952"/>
                  </a:cubicBezTo>
                  <a:cubicBezTo>
                    <a:pt x="147386" y="179952"/>
                    <a:pt x="146879" y="181246"/>
                    <a:pt x="146373" y="182799"/>
                  </a:cubicBezTo>
                  <a:cubicBezTo>
                    <a:pt x="140295" y="201174"/>
                    <a:pt x="125606" y="207644"/>
                    <a:pt x="116742" y="207644"/>
                  </a:cubicBezTo>
                  <a:cubicBezTo>
                    <a:pt x="105093" y="207644"/>
                    <a:pt x="101294" y="200656"/>
                    <a:pt x="98762" y="180987"/>
                  </a:cubicBezTo>
                  <a:close/>
                  <a:moveTo>
                    <a:pt x="50898" y="178917"/>
                  </a:moveTo>
                  <a:cubicBezTo>
                    <a:pt x="31144" y="170894"/>
                    <a:pt x="22534" y="150708"/>
                    <a:pt x="22534" y="127415"/>
                  </a:cubicBezTo>
                  <a:cubicBezTo>
                    <a:pt x="22534" y="109558"/>
                    <a:pt x="29118" y="72808"/>
                    <a:pt x="48365" y="44857"/>
                  </a:cubicBezTo>
                  <a:cubicBezTo>
                    <a:pt x="66852" y="18460"/>
                    <a:pt x="90658" y="6555"/>
                    <a:pt x="109145" y="6555"/>
                  </a:cubicBezTo>
                  <a:cubicBezTo>
                    <a:pt x="134470" y="6555"/>
                    <a:pt x="152957" y="26741"/>
                    <a:pt x="152957" y="61421"/>
                  </a:cubicBezTo>
                  <a:cubicBezTo>
                    <a:pt x="152957" y="87301"/>
                    <a:pt x="140041" y="147861"/>
                    <a:pt x="97495" y="172188"/>
                  </a:cubicBezTo>
                  <a:cubicBezTo>
                    <a:pt x="96229" y="163130"/>
                    <a:pt x="93697" y="144238"/>
                    <a:pt x="75210" y="144238"/>
                  </a:cubicBezTo>
                  <a:cubicBezTo>
                    <a:pt x="61787" y="144238"/>
                    <a:pt x="49378" y="157178"/>
                    <a:pt x="49378" y="170635"/>
                  </a:cubicBezTo>
                  <a:cubicBezTo>
                    <a:pt x="49378" y="175811"/>
                    <a:pt x="50898" y="178658"/>
                    <a:pt x="50898" y="178917"/>
                  </a:cubicBezTo>
                  <a:close/>
                  <a:moveTo>
                    <a:pt x="66599" y="181764"/>
                  </a:moveTo>
                  <a:cubicBezTo>
                    <a:pt x="63054" y="181764"/>
                    <a:pt x="54950" y="181764"/>
                    <a:pt x="54950" y="170635"/>
                  </a:cubicBezTo>
                  <a:cubicBezTo>
                    <a:pt x="54950" y="160283"/>
                    <a:pt x="64573" y="149931"/>
                    <a:pt x="75210" y="149931"/>
                  </a:cubicBezTo>
                  <a:cubicBezTo>
                    <a:pt x="85846" y="149931"/>
                    <a:pt x="90658" y="156142"/>
                    <a:pt x="90658" y="171929"/>
                  </a:cubicBezTo>
                  <a:cubicBezTo>
                    <a:pt x="90658" y="175811"/>
                    <a:pt x="90405" y="176070"/>
                    <a:pt x="87872" y="177105"/>
                  </a:cubicBezTo>
                  <a:cubicBezTo>
                    <a:pt x="81288" y="179952"/>
                    <a:pt x="73690" y="181764"/>
                    <a:pt x="66599" y="181764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92268DC-B296-55C4-654B-07255895C62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756440" y="6617384"/>
              <a:ext cx="29630" cy="77381"/>
            </a:xfrm>
            <a:custGeom>
              <a:avLst/>
              <a:gdLst>
                <a:gd name="connsiteX0" fmla="*/ 29886 w 29630"/>
                <a:gd name="connsiteY0" fmla="*/ 27259 h 77381"/>
                <a:gd name="connsiteX1" fmla="*/ 13678 w 29630"/>
                <a:gd name="connsiteY1" fmla="*/ 85 h 77381"/>
                <a:gd name="connsiteX2" fmla="*/ 256 w 29630"/>
                <a:gd name="connsiteY2" fmla="*/ 13801 h 77381"/>
                <a:gd name="connsiteX3" fmla="*/ 13678 w 29630"/>
                <a:gd name="connsiteY3" fmla="*/ 27518 h 77381"/>
                <a:gd name="connsiteX4" fmla="*/ 22542 w 29630"/>
                <a:gd name="connsiteY4" fmla="*/ 24153 h 77381"/>
                <a:gd name="connsiteX5" fmla="*/ 23808 w 29630"/>
                <a:gd name="connsiteY5" fmla="*/ 23377 h 77381"/>
                <a:gd name="connsiteX6" fmla="*/ 24314 w 29630"/>
                <a:gd name="connsiteY6" fmla="*/ 27259 h 77381"/>
                <a:gd name="connsiteX7" fmla="*/ 7094 w 29630"/>
                <a:gd name="connsiteY7" fmla="*/ 70479 h 77381"/>
                <a:gd name="connsiteX8" fmla="*/ 4308 w 29630"/>
                <a:gd name="connsiteY8" fmla="*/ 74620 h 77381"/>
                <a:gd name="connsiteX9" fmla="*/ 6840 w 29630"/>
                <a:gd name="connsiteY9" fmla="*/ 77467 h 77381"/>
                <a:gd name="connsiteX10" fmla="*/ 29886 w 29630"/>
                <a:gd name="connsiteY10" fmla="*/ 27259 h 7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30" h="77381">
                  <a:moveTo>
                    <a:pt x="29886" y="27259"/>
                  </a:moveTo>
                  <a:cubicBezTo>
                    <a:pt x="29886" y="10178"/>
                    <a:pt x="23555" y="85"/>
                    <a:pt x="13678" y="85"/>
                  </a:cubicBezTo>
                  <a:cubicBezTo>
                    <a:pt x="5321" y="85"/>
                    <a:pt x="256" y="6555"/>
                    <a:pt x="256" y="13801"/>
                  </a:cubicBezTo>
                  <a:cubicBezTo>
                    <a:pt x="256" y="20789"/>
                    <a:pt x="5321" y="27518"/>
                    <a:pt x="13678" y="27518"/>
                  </a:cubicBezTo>
                  <a:cubicBezTo>
                    <a:pt x="16717" y="27518"/>
                    <a:pt x="20009" y="26483"/>
                    <a:pt x="22542" y="24153"/>
                  </a:cubicBezTo>
                  <a:cubicBezTo>
                    <a:pt x="23301" y="23636"/>
                    <a:pt x="23555" y="23377"/>
                    <a:pt x="23808" y="23377"/>
                  </a:cubicBezTo>
                  <a:cubicBezTo>
                    <a:pt x="24061" y="23377"/>
                    <a:pt x="24314" y="23636"/>
                    <a:pt x="24314" y="27259"/>
                  </a:cubicBezTo>
                  <a:cubicBezTo>
                    <a:pt x="24314" y="46410"/>
                    <a:pt x="15451" y="61938"/>
                    <a:pt x="7094" y="70479"/>
                  </a:cubicBezTo>
                  <a:cubicBezTo>
                    <a:pt x="4308" y="73326"/>
                    <a:pt x="4308" y="73843"/>
                    <a:pt x="4308" y="74620"/>
                  </a:cubicBezTo>
                  <a:cubicBezTo>
                    <a:pt x="4308" y="76431"/>
                    <a:pt x="5574" y="77467"/>
                    <a:pt x="6840" y="77467"/>
                  </a:cubicBezTo>
                  <a:cubicBezTo>
                    <a:pt x="9626" y="77467"/>
                    <a:pt x="29886" y="57539"/>
                    <a:pt x="29886" y="27259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75D34BF-AF12-5B83-4927-41FA37FF371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857345" y="6468055"/>
              <a:ext cx="180819" cy="176761"/>
            </a:xfrm>
            <a:custGeom>
              <a:avLst/>
              <a:gdLst>
                <a:gd name="connsiteX0" fmla="*/ 66865 w 180819"/>
                <a:gd name="connsiteY0" fmla="*/ 95065 h 176761"/>
                <a:gd name="connsiteX1" fmla="*/ 109917 w 180819"/>
                <a:gd name="connsiteY1" fmla="*/ 95065 h 176761"/>
                <a:gd name="connsiteX2" fmla="*/ 181080 w 180819"/>
                <a:gd name="connsiteY2" fmla="*/ 39164 h 176761"/>
                <a:gd name="connsiteX3" fmla="*/ 131190 w 180819"/>
                <a:gd name="connsiteY3" fmla="*/ 85 h 176761"/>
                <a:gd name="connsiteX4" fmla="*/ 49137 w 180819"/>
                <a:gd name="connsiteY4" fmla="*/ 85 h 176761"/>
                <a:gd name="connsiteX5" fmla="*/ 41540 w 180819"/>
                <a:gd name="connsiteY5" fmla="*/ 5002 h 176761"/>
                <a:gd name="connsiteX6" fmla="*/ 48884 w 180819"/>
                <a:gd name="connsiteY6" fmla="*/ 8108 h 176761"/>
                <a:gd name="connsiteX7" fmla="*/ 59774 w 180819"/>
                <a:gd name="connsiteY7" fmla="*/ 8625 h 176761"/>
                <a:gd name="connsiteX8" fmla="*/ 65345 w 180819"/>
                <a:gd name="connsiteY8" fmla="*/ 12766 h 176761"/>
                <a:gd name="connsiteX9" fmla="*/ 64332 w 180819"/>
                <a:gd name="connsiteY9" fmla="*/ 17683 h 176761"/>
                <a:gd name="connsiteX10" fmla="*/ 30397 w 180819"/>
                <a:gd name="connsiteY10" fmla="*/ 156660 h 176761"/>
                <a:gd name="connsiteX11" fmla="*/ 7351 w 180819"/>
                <a:gd name="connsiteY11" fmla="*/ 168824 h 176761"/>
                <a:gd name="connsiteX12" fmla="*/ 260 w 180819"/>
                <a:gd name="connsiteY12" fmla="*/ 173741 h 176761"/>
                <a:gd name="connsiteX13" fmla="*/ 4059 w 180819"/>
                <a:gd name="connsiteY13" fmla="*/ 176847 h 176761"/>
                <a:gd name="connsiteX14" fmla="*/ 36222 w 180819"/>
                <a:gd name="connsiteY14" fmla="*/ 176070 h 176761"/>
                <a:gd name="connsiteX15" fmla="*/ 52429 w 180819"/>
                <a:gd name="connsiteY15" fmla="*/ 176329 h 176761"/>
                <a:gd name="connsiteX16" fmla="*/ 68891 w 180819"/>
                <a:gd name="connsiteY16" fmla="*/ 176847 h 176761"/>
                <a:gd name="connsiteX17" fmla="*/ 73956 w 180819"/>
                <a:gd name="connsiteY17" fmla="*/ 171671 h 176761"/>
                <a:gd name="connsiteX18" fmla="*/ 66865 w 180819"/>
                <a:gd name="connsiteY18" fmla="*/ 168824 h 176761"/>
                <a:gd name="connsiteX19" fmla="*/ 50403 w 180819"/>
                <a:gd name="connsiteY19" fmla="*/ 164165 h 176761"/>
                <a:gd name="connsiteX20" fmla="*/ 51163 w 180819"/>
                <a:gd name="connsiteY20" fmla="*/ 159766 h 176761"/>
                <a:gd name="connsiteX21" fmla="*/ 66865 w 180819"/>
                <a:gd name="connsiteY21" fmla="*/ 95065 h 176761"/>
                <a:gd name="connsiteX22" fmla="*/ 85099 w 180819"/>
                <a:gd name="connsiteY22" fmla="*/ 17942 h 176761"/>
                <a:gd name="connsiteX23" fmla="*/ 98774 w 180819"/>
                <a:gd name="connsiteY23" fmla="*/ 8108 h 176761"/>
                <a:gd name="connsiteX24" fmla="*/ 123086 w 180819"/>
                <a:gd name="connsiteY24" fmla="*/ 8108 h 176761"/>
                <a:gd name="connsiteX25" fmla="*/ 157528 w 180819"/>
                <a:gd name="connsiteY25" fmla="*/ 32953 h 176761"/>
                <a:gd name="connsiteX26" fmla="*/ 142586 w 180819"/>
                <a:gd name="connsiteY26" fmla="*/ 74620 h 176761"/>
                <a:gd name="connsiteX27" fmla="*/ 103586 w 180819"/>
                <a:gd name="connsiteY27" fmla="*/ 88336 h 176761"/>
                <a:gd name="connsiteX28" fmla="*/ 67878 w 180819"/>
                <a:gd name="connsiteY28" fmla="*/ 88336 h 176761"/>
                <a:gd name="connsiteX29" fmla="*/ 85099 w 180819"/>
                <a:gd name="connsiteY29" fmla="*/ 17942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819" h="176761">
                  <a:moveTo>
                    <a:pt x="66865" y="95065"/>
                  </a:moveTo>
                  <a:lnTo>
                    <a:pt x="109917" y="95065"/>
                  </a:lnTo>
                  <a:cubicBezTo>
                    <a:pt x="145878" y="95065"/>
                    <a:pt x="181080" y="68150"/>
                    <a:pt x="181080" y="39164"/>
                  </a:cubicBezTo>
                  <a:cubicBezTo>
                    <a:pt x="181080" y="19236"/>
                    <a:pt x="164365" y="85"/>
                    <a:pt x="131190" y="85"/>
                  </a:cubicBezTo>
                  <a:lnTo>
                    <a:pt x="49137" y="85"/>
                  </a:lnTo>
                  <a:cubicBezTo>
                    <a:pt x="44326" y="85"/>
                    <a:pt x="41540" y="85"/>
                    <a:pt x="41540" y="5002"/>
                  </a:cubicBezTo>
                  <a:cubicBezTo>
                    <a:pt x="41540" y="8108"/>
                    <a:pt x="43819" y="8108"/>
                    <a:pt x="48884" y="8108"/>
                  </a:cubicBezTo>
                  <a:cubicBezTo>
                    <a:pt x="52176" y="8108"/>
                    <a:pt x="56735" y="8366"/>
                    <a:pt x="59774" y="8625"/>
                  </a:cubicBezTo>
                  <a:cubicBezTo>
                    <a:pt x="63826" y="9143"/>
                    <a:pt x="65345" y="9919"/>
                    <a:pt x="65345" y="12766"/>
                  </a:cubicBezTo>
                  <a:cubicBezTo>
                    <a:pt x="65345" y="13801"/>
                    <a:pt x="65092" y="14578"/>
                    <a:pt x="64332" y="17683"/>
                  </a:cubicBezTo>
                  <a:lnTo>
                    <a:pt x="30397" y="156660"/>
                  </a:lnTo>
                  <a:cubicBezTo>
                    <a:pt x="27864" y="166753"/>
                    <a:pt x="27358" y="168824"/>
                    <a:pt x="7351" y="168824"/>
                  </a:cubicBezTo>
                  <a:cubicBezTo>
                    <a:pt x="3046" y="168824"/>
                    <a:pt x="260" y="168824"/>
                    <a:pt x="260" y="173741"/>
                  </a:cubicBezTo>
                  <a:cubicBezTo>
                    <a:pt x="260" y="176847"/>
                    <a:pt x="3299" y="176847"/>
                    <a:pt x="4059" y="176847"/>
                  </a:cubicBezTo>
                  <a:cubicBezTo>
                    <a:pt x="11150" y="176847"/>
                    <a:pt x="29131" y="176070"/>
                    <a:pt x="36222" y="176070"/>
                  </a:cubicBezTo>
                  <a:cubicBezTo>
                    <a:pt x="41540" y="176070"/>
                    <a:pt x="47111" y="176329"/>
                    <a:pt x="52429" y="176329"/>
                  </a:cubicBezTo>
                  <a:cubicBezTo>
                    <a:pt x="58001" y="176329"/>
                    <a:pt x="63572" y="176847"/>
                    <a:pt x="68891" y="176847"/>
                  </a:cubicBezTo>
                  <a:cubicBezTo>
                    <a:pt x="70663" y="176847"/>
                    <a:pt x="73956" y="176847"/>
                    <a:pt x="73956" y="171671"/>
                  </a:cubicBezTo>
                  <a:cubicBezTo>
                    <a:pt x="73956" y="168824"/>
                    <a:pt x="71676" y="168824"/>
                    <a:pt x="66865" y="168824"/>
                  </a:cubicBezTo>
                  <a:cubicBezTo>
                    <a:pt x="57494" y="168824"/>
                    <a:pt x="50403" y="168824"/>
                    <a:pt x="50403" y="164165"/>
                  </a:cubicBezTo>
                  <a:cubicBezTo>
                    <a:pt x="50403" y="162612"/>
                    <a:pt x="50910" y="161318"/>
                    <a:pt x="51163" y="159766"/>
                  </a:cubicBezTo>
                  <a:lnTo>
                    <a:pt x="66865" y="95065"/>
                  </a:lnTo>
                  <a:close/>
                  <a:moveTo>
                    <a:pt x="85099" y="17942"/>
                  </a:moveTo>
                  <a:cubicBezTo>
                    <a:pt x="87378" y="8884"/>
                    <a:pt x="87884" y="8108"/>
                    <a:pt x="98774" y="8108"/>
                  </a:cubicBezTo>
                  <a:lnTo>
                    <a:pt x="123086" y="8108"/>
                  </a:lnTo>
                  <a:cubicBezTo>
                    <a:pt x="144106" y="8108"/>
                    <a:pt x="157528" y="15095"/>
                    <a:pt x="157528" y="32953"/>
                  </a:cubicBezTo>
                  <a:cubicBezTo>
                    <a:pt x="157528" y="43046"/>
                    <a:pt x="152463" y="65303"/>
                    <a:pt x="142586" y="74620"/>
                  </a:cubicBezTo>
                  <a:cubicBezTo>
                    <a:pt x="129924" y="86266"/>
                    <a:pt x="114729" y="88336"/>
                    <a:pt x="103586" y="88336"/>
                  </a:cubicBezTo>
                  <a:lnTo>
                    <a:pt x="67878" y="88336"/>
                  </a:lnTo>
                  <a:lnTo>
                    <a:pt x="85099" y="17942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A84BF0F-2BCB-CBAA-B8EF-ED0608E5897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064123" y="6488141"/>
              <a:ext cx="119837" cy="8876"/>
            </a:xfrm>
            <a:custGeom>
              <a:avLst/>
              <a:gdLst>
                <a:gd name="connsiteX0" fmla="*/ 113014 w 119837"/>
                <a:gd name="connsiteY0" fmla="*/ 8957 h 8876"/>
                <a:gd name="connsiteX1" fmla="*/ 120105 w 119837"/>
                <a:gd name="connsiteY1" fmla="*/ 4610 h 8876"/>
                <a:gd name="connsiteX2" fmla="*/ 113014 w 119837"/>
                <a:gd name="connsiteY2" fmla="*/ 81 h 8876"/>
                <a:gd name="connsiteX3" fmla="*/ 7359 w 119837"/>
                <a:gd name="connsiteY3" fmla="*/ 81 h 8876"/>
                <a:gd name="connsiteX4" fmla="*/ 268 w 119837"/>
                <a:gd name="connsiteY4" fmla="*/ 4428 h 8876"/>
                <a:gd name="connsiteX5" fmla="*/ 7359 w 119837"/>
                <a:gd name="connsiteY5" fmla="*/ 8957 h 8876"/>
                <a:gd name="connsiteX6" fmla="*/ 113014 w 119837"/>
                <a:gd name="connsiteY6" fmla="*/ 8957 h 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837" h="8876">
                  <a:moveTo>
                    <a:pt x="113014" y="8957"/>
                  </a:moveTo>
                  <a:cubicBezTo>
                    <a:pt x="115851" y="8957"/>
                    <a:pt x="120105" y="8957"/>
                    <a:pt x="120105" y="4610"/>
                  </a:cubicBezTo>
                  <a:cubicBezTo>
                    <a:pt x="120105" y="81"/>
                    <a:pt x="116028" y="81"/>
                    <a:pt x="113014" y="81"/>
                  </a:cubicBezTo>
                  <a:lnTo>
                    <a:pt x="7359" y="81"/>
                  </a:lnTo>
                  <a:cubicBezTo>
                    <a:pt x="4523" y="81"/>
                    <a:pt x="268" y="81"/>
                    <a:pt x="268" y="4428"/>
                  </a:cubicBezTo>
                  <a:cubicBezTo>
                    <a:pt x="268" y="8957"/>
                    <a:pt x="4345" y="8957"/>
                    <a:pt x="7359" y="8957"/>
                  </a:cubicBezTo>
                  <a:lnTo>
                    <a:pt x="113014" y="8957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6C6E017-524D-86EA-F796-27F041064C3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230356" y="6450716"/>
              <a:ext cx="58753" cy="258802"/>
            </a:xfrm>
            <a:custGeom>
              <a:avLst/>
              <a:gdLst>
                <a:gd name="connsiteX0" fmla="*/ 59028 w 58753"/>
                <a:gd name="connsiteY0" fmla="*/ 129486 h 258802"/>
                <a:gd name="connsiteX1" fmla="*/ 42314 w 58753"/>
                <a:gd name="connsiteY1" fmla="*/ 48740 h 258802"/>
                <a:gd name="connsiteX2" fmla="*/ 2807 w 58753"/>
                <a:gd name="connsiteY2" fmla="*/ 85 h 258802"/>
                <a:gd name="connsiteX3" fmla="*/ 275 w 58753"/>
                <a:gd name="connsiteY3" fmla="*/ 2673 h 258802"/>
                <a:gd name="connsiteX4" fmla="*/ 5086 w 58753"/>
                <a:gd name="connsiteY4" fmla="*/ 8625 h 258802"/>
                <a:gd name="connsiteX5" fmla="*/ 44340 w 58753"/>
                <a:gd name="connsiteY5" fmla="*/ 129486 h 258802"/>
                <a:gd name="connsiteX6" fmla="*/ 3567 w 58753"/>
                <a:gd name="connsiteY6" fmla="*/ 251899 h 258802"/>
                <a:gd name="connsiteX7" fmla="*/ 275 w 58753"/>
                <a:gd name="connsiteY7" fmla="*/ 256299 h 258802"/>
                <a:gd name="connsiteX8" fmla="*/ 2807 w 58753"/>
                <a:gd name="connsiteY8" fmla="*/ 258887 h 258802"/>
                <a:gd name="connsiteX9" fmla="*/ 43074 w 58753"/>
                <a:gd name="connsiteY9" fmla="*/ 208420 h 258802"/>
                <a:gd name="connsiteX10" fmla="*/ 59028 w 58753"/>
                <a:gd name="connsiteY10" fmla="*/ 129486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3" h="258802">
                  <a:moveTo>
                    <a:pt x="59028" y="129486"/>
                  </a:moveTo>
                  <a:cubicBezTo>
                    <a:pt x="59028" y="109299"/>
                    <a:pt x="56243" y="77984"/>
                    <a:pt x="42314" y="48740"/>
                  </a:cubicBezTo>
                  <a:cubicBezTo>
                    <a:pt x="27119" y="16907"/>
                    <a:pt x="5340" y="85"/>
                    <a:pt x="2807" y="85"/>
                  </a:cubicBezTo>
                  <a:cubicBezTo>
                    <a:pt x="1288" y="85"/>
                    <a:pt x="275" y="1120"/>
                    <a:pt x="275" y="2673"/>
                  </a:cubicBezTo>
                  <a:cubicBezTo>
                    <a:pt x="275" y="3449"/>
                    <a:pt x="275" y="3967"/>
                    <a:pt x="5086" y="8625"/>
                  </a:cubicBezTo>
                  <a:cubicBezTo>
                    <a:pt x="29905" y="34247"/>
                    <a:pt x="44340" y="75396"/>
                    <a:pt x="44340" y="129486"/>
                  </a:cubicBezTo>
                  <a:cubicBezTo>
                    <a:pt x="44340" y="173741"/>
                    <a:pt x="34970" y="219290"/>
                    <a:pt x="3567" y="251899"/>
                  </a:cubicBezTo>
                  <a:cubicBezTo>
                    <a:pt x="275" y="255005"/>
                    <a:pt x="275" y="255522"/>
                    <a:pt x="275" y="256299"/>
                  </a:cubicBezTo>
                  <a:cubicBezTo>
                    <a:pt x="275" y="257852"/>
                    <a:pt x="1288" y="258887"/>
                    <a:pt x="2807" y="258887"/>
                  </a:cubicBezTo>
                  <a:cubicBezTo>
                    <a:pt x="5340" y="258887"/>
                    <a:pt x="28132" y="241288"/>
                    <a:pt x="43074" y="208420"/>
                  </a:cubicBezTo>
                  <a:cubicBezTo>
                    <a:pt x="55989" y="179952"/>
                    <a:pt x="59028" y="151225"/>
                    <a:pt x="59028" y="129486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F84AE45-707D-8768-EED7-BAB1F6945A8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336187" y="6617384"/>
              <a:ext cx="29630" cy="77381"/>
            </a:xfrm>
            <a:custGeom>
              <a:avLst/>
              <a:gdLst>
                <a:gd name="connsiteX0" fmla="*/ 29909 w 29630"/>
                <a:gd name="connsiteY0" fmla="*/ 27259 h 77381"/>
                <a:gd name="connsiteX1" fmla="*/ 13701 w 29630"/>
                <a:gd name="connsiteY1" fmla="*/ 85 h 77381"/>
                <a:gd name="connsiteX2" fmla="*/ 279 w 29630"/>
                <a:gd name="connsiteY2" fmla="*/ 13801 h 77381"/>
                <a:gd name="connsiteX3" fmla="*/ 13701 w 29630"/>
                <a:gd name="connsiteY3" fmla="*/ 27518 h 77381"/>
                <a:gd name="connsiteX4" fmla="*/ 22565 w 29630"/>
                <a:gd name="connsiteY4" fmla="*/ 24153 h 77381"/>
                <a:gd name="connsiteX5" fmla="*/ 23831 w 29630"/>
                <a:gd name="connsiteY5" fmla="*/ 23377 h 77381"/>
                <a:gd name="connsiteX6" fmla="*/ 24337 w 29630"/>
                <a:gd name="connsiteY6" fmla="*/ 27259 h 77381"/>
                <a:gd name="connsiteX7" fmla="*/ 7116 w 29630"/>
                <a:gd name="connsiteY7" fmla="*/ 70479 h 77381"/>
                <a:gd name="connsiteX8" fmla="*/ 4331 w 29630"/>
                <a:gd name="connsiteY8" fmla="*/ 74620 h 77381"/>
                <a:gd name="connsiteX9" fmla="*/ 6863 w 29630"/>
                <a:gd name="connsiteY9" fmla="*/ 77467 h 77381"/>
                <a:gd name="connsiteX10" fmla="*/ 29909 w 29630"/>
                <a:gd name="connsiteY10" fmla="*/ 27259 h 7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30" h="77381">
                  <a:moveTo>
                    <a:pt x="29909" y="27259"/>
                  </a:moveTo>
                  <a:cubicBezTo>
                    <a:pt x="29909" y="10178"/>
                    <a:pt x="23578" y="85"/>
                    <a:pt x="13701" y="85"/>
                  </a:cubicBezTo>
                  <a:cubicBezTo>
                    <a:pt x="5344" y="85"/>
                    <a:pt x="279" y="6555"/>
                    <a:pt x="279" y="13801"/>
                  </a:cubicBezTo>
                  <a:cubicBezTo>
                    <a:pt x="279" y="20789"/>
                    <a:pt x="5344" y="27518"/>
                    <a:pt x="13701" y="27518"/>
                  </a:cubicBezTo>
                  <a:cubicBezTo>
                    <a:pt x="16740" y="27518"/>
                    <a:pt x="20032" y="26483"/>
                    <a:pt x="22565" y="24153"/>
                  </a:cubicBezTo>
                  <a:cubicBezTo>
                    <a:pt x="23324" y="23636"/>
                    <a:pt x="23578" y="23377"/>
                    <a:pt x="23831" y="23377"/>
                  </a:cubicBezTo>
                  <a:cubicBezTo>
                    <a:pt x="24084" y="23377"/>
                    <a:pt x="24337" y="23636"/>
                    <a:pt x="24337" y="27259"/>
                  </a:cubicBezTo>
                  <a:cubicBezTo>
                    <a:pt x="24337" y="46410"/>
                    <a:pt x="15474" y="61938"/>
                    <a:pt x="7116" y="70479"/>
                  </a:cubicBezTo>
                  <a:cubicBezTo>
                    <a:pt x="4331" y="73326"/>
                    <a:pt x="4331" y="73843"/>
                    <a:pt x="4331" y="74620"/>
                  </a:cubicBezTo>
                  <a:cubicBezTo>
                    <a:pt x="4331" y="76431"/>
                    <a:pt x="5597" y="77467"/>
                    <a:pt x="6863" y="77467"/>
                  </a:cubicBezTo>
                  <a:cubicBezTo>
                    <a:pt x="9649" y="77467"/>
                    <a:pt x="29909" y="57539"/>
                    <a:pt x="29909" y="27259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C21EA49-F4EE-98CB-A0B6-7C8DD6861C7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436332" y="6468055"/>
              <a:ext cx="213235" cy="176761"/>
            </a:xfrm>
            <a:custGeom>
              <a:avLst/>
              <a:gdLst>
                <a:gd name="connsiteX0" fmla="*/ 51946 w 213235"/>
                <a:gd name="connsiteY0" fmla="*/ 5778 h 176761"/>
                <a:gd name="connsiteX1" fmla="*/ 43082 w 213235"/>
                <a:gd name="connsiteY1" fmla="*/ 85 h 176761"/>
                <a:gd name="connsiteX2" fmla="*/ 283 w 213235"/>
                <a:gd name="connsiteY2" fmla="*/ 85 h 176761"/>
                <a:gd name="connsiteX3" fmla="*/ 283 w 213235"/>
                <a:gd name="connsiteY3" fmla="*/ 8108 h 176761"/>
                <a:gd name="connsiteX4" fmla="*/ 6361 w 213235"/>
                <a:gd name="connsiteY4" fmla="*/ 8108 h 176761"/>
                <a:gd name="connsiteX5" fmla="*/ 26368 w 213235"/>
                <a:gd name="connsiteY5" fmla="*/ 20271 h 176761"/>
                <a:gd name="connsiteX6" fmla="*/ 26368 w 213235"/>
                <a:gd name="connsiteY6" fmla="*/ 149672 h 176761"/>
                <a:gd name="connsiteX7" fmla="*/ 283 w 213235"/>
                <a:gd name="connsiteY7" fmla="*/ 168824 h 176761"/>
                <a:gd name="connsiteX8" fmla="*/ 283 w 213235"/>
                <a:gd name="connsiteY8" fmla="*/ 176847 h 176761"/>
                <a:gd name="connsiteX9" fmla="*/ 29913 w 213235"/>
                <a:gd name="connsiteY9" fmla="*/ 176070 h 176761"/>
                <a:gd name="connsiteX10" fmla="*/ 59543 w 213235"/>
                <a:gd name="connsiteY10" fmla="*/ 176847 h 176761"/>
                <a:gd name="connsiteX11" fmla="*/ 59543 w 213235"/>
                <a:gd name="connsiteY11" fmla="*/ 168824 h 176761"/>
                <a:gd name="connsiteX12" fmla="*/ 33459 w 213235"/>
                <a:gd name="connsiteY12" fmla="*/ 149672 h 176761"/>
                <a:gd name="connsiteX13" fmla="*/ 33459 w 213235"/>
                <a:gd name="connsiteY13" fmla="*/ 10178 h 176761"/>
                <a:gd name="connsiteX14" fmla="*/ 33712 w 213235"/>
                <a:gd name="connsiteY14" fmla="*/ 10178 h 176761"/>
                <a:gd name="connsiteX15" fmla="*/ 94745 w 213235"/>
                <a:gd name="connsiteY15" fmla="*/ 171153 h 176761"/>
                <a:gd name="connsiteX16" fmla="*/ 99810 w 213235"/>
                <a:gd name="connsiteY16" fmla="*/ 176847 h 176761"/>
                <a:gd name="connsiteX17" fmla="*/ 104368 w 213235"/>
                <a:gd name="connsiteY17" fmla="*/ 171929 h 176761"/>
                <a:gd name="connsiteX18" fmla="*/ 166668 w 213235"/>
                <a:gd name="connsiteY18" fmla="*/ 8108 h 176761"/>
                <a:gd name="connsiteX19" fmla="*/ 166921 w 213235"/>
                <a:gd name="connsiteY19" fmla="*/ 8108 h 176761"/>
                <a:gd name="connsiteX20" fmla="*/ 166921 w 213235"/>
                <a:gd name="connsiteY20" fmla="*/ 156660 h 176761"/>
                <a:gd name="connsiteX21" fmla="*/ 146914 w 213235"/>
                <a:gd name="connsiteY21" fmla="*/ 168824 h 176761"/>
                <a:gd name="connsiteX22" fmla="*/ 140836 w 213235"/>
                <a:gd name="connsiteY22" fmla="*/ 168824 h 176761"/>
                <a:gd name="connsiteX23" fmla="*/ 140836 w 213235"/>
                <a:gd name="connsiteY23" fmla="*/ 176847 h 176761"/>
                <a:gd name="connsiteX24" fmla="*/ 177304 w 213235"/>
                <a:gd name="connsiteY24" fmla="*/ 176070 h 176761"/>
                <a:gd name="connsiteX25" fmla="*/ 213519 w 213235"/>
                <a:gd name="connsiteY25" fmla="*/ 176847 h 176761"/>
                <a:gd name="connsiteX26" fmla="*/ 213519 w 213235"/>
                <a:gd name="connsiteY26" fmla="*/ 168824 h 176761"/>
                <a:gd name="connsiteX27" fmla="*/ 207441 w 213235"/>
                <a:gd name="connsiteY27" fmla="*/ 168824 h 176761"/>
                <a:gd name="connsiteX28" fmla="*/ 187434 w 213235"/>
                <a:gd name="connsiteY28" fmla="*/ 156660 h 176761"/>
                <a:gd name="connsiteX29" fmla="*/ 187434 w 213235"/>
                <a:gd name="connsiteY29" fmla="*/ 20271 h 176761"/>
                <a:gd name="connsiteX30" fmla="*/ 207441 w 213235"/>
                <a:gd name="connsiteY30" fmla="*/ 8108 h 176761"/>
                <a:gd name="connsiteX31" fmla="*/ 213519 w 213235"/>
                <a:gd name="connsiteY31" fmla="*/ 8108 h 176761"/>
                <a:gd name="connsiteX32" fmla="*/ 213519 w 213235"/>
                <a:gd name="connsiteY32" fmla="*/ 85 h 176761"/>
                <a:gd name="connsiteX33" fmla="*/ 170719 w 213235"/>
                <a:gd name="connsiteY33" fmla="*/ 85 h 176761"/>
                <a:gd name="connsiteX34" fmla="*/ 162362 w 213235"/>
                <a:gd name="connsiteY34" fmla="*/ 5002 h 176761"/>
                <a:gd name="connsiteX35" fmla="*/ 106901 w 213235"/>
                <a:gd name="connsiteY35" fmla="*/ 150708 h 176761"/>
                <a:gd name="connsiteX36" fmla="*/ 51946 w 213235"/>
                <a:gd name="connsiteY36" fmla="*/ 5778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3235" h="176761">
                  <a:moveTo>
                    <a:pt x="51946" y="5778"/>
                  </a:moveTo>
                  <a:cubicBezTo>
                    <a:pt x="49667" y="85"/>
                    <a:pt x="48907" y="85"/>
                    <a:pt x="43082" y="85"/>
                  </a:cubicBezTo>
                  <a:lnTo>
                    <a:pt x="283" y="85"/>
                  </a:lnTo>
                  <a:lnTo>
                    <a:pt x="283" y="8108"/>
                  </a:lnTo>
                  <a:lnTo>
                    <a:pt x="6361" y="8108"/>
                  </a:lnTo>
                  <a:cubicBezTo>
                    <a:pt x="25861" y="8108"/>
                    <a:pt x="26368" y="10954"/>
                    <a:pt x="26368" y="20271"/>
                  </a:cubicBezTo>
                  <a:lnTo>
                    <a:pt x="26368" y="149672"/>
                  </a:lnTo>
                  <a:cubicBezTo>
                    <a:pt x="26368" y="156660"/>
                    <a:pt x="26368" y="168824"/>
                    <a:pt x="283" y="168824"/>
                  </a:cubicBezTo>
                  <a:lnTo>
                    <a:pt x="283" y="176847"/>
                  </a:lnTo>
                  <a:cubicBezTo>
                    <a:pt x="9147" y="176588"/>
                    <a:pt x="21556" y="176070"/>
                    <a:pt x="29913" y="176070"/>
                  </a:cubicBezTo>
                  <a:cubicBezTo>
                    <a:pt x="38270" y="176070"/>
                    <a:pt x="50680" y="176588"/>
                    <a:pt x="59543" y="176847"/>
                  </a:cubicBezTo>
                  <a:lnTo>
                    <a:pt x="59543" y="168824"/>
                  </a:lnTo>
                  <a:cubicBezTo>
                    <a:pt x="33459" y="168824"/>
                    <a:pt x="33459" y="156660"/>
                    <a:pt x="33459" y="149672"/>
                  </a:cubicBezTo>
                  <a:lnTo>
                    <a:pt x="33459" y="10178"/>
                  </a:lnTo>
                  <a:lnTo>
                    <a:pt x="33712" y="10178"/>
                  </a:lnTo>
                  <a:lnTo>
                    <a:pt x="94745" y="171153"/>
                  </a:lnTo>
                  <a:cubicBezTo>
                    <a:pt x="96011" y="174517"/>
                    <a:pt x="97277" y="176847"/>
                    <a:pt x="99810" y="176847"/>
                  </a:cubicBezTo>
                  <a:cubicBezTo>
                    <a:pt x="102596" y="176847"/>
                    <a:pt x="103355" y="174776"/>
                    <a:pt x="104368" y="171929"/>
                  </a:cubicBezTo>
                  <a:lnTo>
                    <a:pt x="166668" y="8108"/>
                  </a:lnTo>
                  <a:lnTo>
                    <a:pt x="166921" y="8108"/>
                  </a:lnTo>
                  <a:lnTo>
                    <a:pt x="166921" y="156660"/>
                  </a:lnTo>
                  <a:cubicBezTo>
                    <a:pt x="166921" y="165977"/>
                    <a:pt x="166414" y="168824"/>
                    <a:pt x="146914" y="168824"/>
                  </a:cubicBezTo>
                  <a:lnTo>
                    <a:pt x="140836" y="168824"/>
                  </a:lnTo>
                  <a:lnTo>
                    <a:pt x="140836" y="176847"/>
                  </a:lnTo>
                  <a:cubicBezTo>
                    <a:pt x="150206" y="176070"/>
                    <a:pt x="167427" y="176070"/>
                    <a:pt x="177304" y="176070"/>
                  </a:cubicBezTo>
                  <a:cubicBezTo>
                    <a:pt x="187181" y="176070"/>
                    <a:pt x="204148" y="176070"/>
                    <a:pt x="213519" y="176847"/>
                  </a:cubicBezTo>
                  <a:lnTo>
                    <a:pt x="213519" y="168824"/>
                  </a:lnTo>
                  <a:lnTo>
                    <a:pt x="207441" y="168824"/>
                  </a:lnTo>
                  <a:cubicBezTo>
                    <a:pt x="187940" y="168824"/>
                    <a:pt x="187434" y="165977"/>
                    <a:pt x="187434" y="156660"/>
                  </a:cubicBezTo>
                  <a:lnTo>
                    <a:pt x="187434" y="20271"/>
                  </a:lnTo>
                  <a:cubicBezTo>
                    <a:pt x="187434" y="10954"/>
                    <a:pt x="187940" y="8108"/>
                    <a:pt x="207441" y="8108"/>
                  </a:cubicBezTo>
                  <a:lnTo>
                    <a:pt x="213519" y="8108"/>
                  </a:lnTo>
                  <a:lnTo>
                    <a:pt x="213519" y="85"/>
                  </a:lnTo>
                  <a:lnTo>
                    <a:pt x="170719" y="85"/>
                  </a:lnTo>
                  <a:cubicBezTo>
                    <a:pt x="164135" y="85"/>
                    <a:pt x="164135" y="343"/>
                    <a:pt x="162362" y="5002"/>
                  </a:cubicBezTo>
                  <a:lnTo>
                    <a:pt x="106901" y="150708"/>
                  </a:lnTo>
                  <a:lnTo>
                    <a:pt x="51946" y="5778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9C01BEA3-1B25-187C-DEB9-9EE3D389DF6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664248" y="6572223"/>
              <a:ext cx="61336" cy="113225"/>
            </a:xfrm>
            <a:custGeom>
              <a:avLst/>
              <a:gdLst>
                <a:gd name="connsiteX0" fmla="*/ 30783 w 61336"/>
                <a:gd name="connsiteY0" fmla="*/ 39942 h 113225"/>
                <a:gd name="connsiteX1" fmla="*/ 58438 w 61336"/>
                <a:gd name="connsiteY1" fmla="*/ 39942 h 113225"/>
                <a:gd name="connsiteX2" fmla="*/ 58438 w 61336"/>
                <a:gd name="connsiteY2" fmla="*/ 33420 h 113225"/>
                <a:gd name="connsiteX3" fmla="*/ 30783 w 61336"/>
                <a:gd name="connsiteY3" fmla="*/ 33420 h 113225"/>
                <a:gd name="connsiteX4" fmla="*/ 30783 w 61336"/>
                <a:gd name="connsiteY4" fmla="*/ 86 h 113225"/>
                <a:gd name="connsiteX5" fmla="*/ 24756 w 61336"/>
                <a:gd name="connsiteY5" fmla="*/ 86 h 113225"/>
                <a:gd name="connsiteX6" fmla="*/ 292 w 61336"/>
                <a:gd name="connsiteY6" fmla="*/ 34869 h 113225"/>
                <a:gd name="connsiteX7" fmla="*/ 292 w 61336"/>
                <a:gd name="connsiteY7" fmla="*/ 39942 h 113225"/>
                <a:gd name="connsiteX8" fmla="*/ 16779 w 61336"/>
                <a:gd name="connsiteY8" fmla="*/ 39942 h 113225"/>
                <a:gd name="connsiteX9" fmla="*/ 16779 w 61336"/>
                <a:gd name="connsiteY9" fmla="*/ 88855 h 113225"/>
                <a:gd name="connsiteX10" fmla="*/ 41597 w 61336"/>
                <a:gd name="connsiteY10" fmla="*/ 113312 h 113225"/>
                <a:gd name="connsiteX11" fmla="*/ 61629 w 61336"/>
                <a:gd name="connsiteY11" fmla="*/ 88674 h 113225"/>
                <a:gd name="connsiteX12" fmla="*/ 61629 w 61336"/>
                <a:gd name="connsiteY12" fmla="*/ 78710 h 113225"/>
                <a:gd name="connsiteX13" fmla="*/ 55602 w 61336"/>
                <a:gd name="connsiteY13" fmla="*/ 78710 h 113225"/>
                <a:gd name="connsiteX14" fmla="*/ 55602 w 61336"/>
                <a:gd name="connsiteY14" fmla="*/ 88493 h 113225"/>
                <a:gd name="connsiteX15" fmla="*/ 43015 w 61336"/>
                <a:gd name="connsiteY15" fmla="*/ 107515 h 113225"/>
                <a:gd name="connsiteX16" fmla="*/ 30783 w 61336"/>
                <a:gd name="connsiteY16" fmla="*/ 89037 h 113225"/>
                <a:gd name="connsiteX17" fmla="*/ 30783 w 61336"/>
                <a:gd name="connsiteY17" fmla="*/ 39942 h 1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336" h="113225">
                  <a:moveTo>
                    <a:pt x="30783" y="39942"/>
                  </a:moveTo>
                  <a:lnTo>
                    <a:pt x="58438" y="39942"/>
                  </a:lnTo>
                  <a:lnTo>
                    <a:pt x="58438" y="33420"/>
                  </a:lnTo>
                  <a:lnTo>
                    <a:pt x="30783" y="33420"/>
                  </a:lnTo>
                  <a:lnTo>
                    <a:pt x="30783" y="86"/>
                  </a:lnTo>
                  <a:lnTo>
                    <a:pt x="24756" y="86"/>
                  </a:lnTo>
                  <a:cubicBezTo>
                    <a:pt x="24579" y="16391"/>
                    <a:pt x="17310" y="34326"/>
                    <a:pt x="292" y="34869"/>
                  </a:cubicBezTo>
                  <a:lnTo>
                    <a:pt x="292" y="39942"/>
                  </a:lnTo>
                  <a:lnTo>
                    <a:pt x="16779" y="39942"/>
                  </a:lnTo>
                  <a:lnTo>
                    <a:pt x="16779" y="88855"/>
                  </a:lnTo>
                  <a:cubicBezTo>
                    <a:pt x="16779" y="109145"/>
                    <a:pt x="31670" y="113312"/>
                    <a:pt x="41597" y="113312"/>
                  </a:cubicBezTo>
                  <a:cubicBezTo>
                    <a:pt x="53474" y="113312"/>
                    <a:pt x="61629" y="102986"/>
                    <a:pt x="61629" y="88674"/>
                  </a:cubicBezTo>
                  <a:lnTo>
                    <a:pt x="61629" y="78710"/>
                  </a:lnTo>
                  <a:lnTo>
                    <a:pt x="55602" y="78710"/>
                  </a:lnTo>
                  <a:lnTo>
                    <a:pt x="55602" y="88493"/>
                  </a:lnTo>
                  <a:cubicBezTo>
                    <a:pt x="55602" y="100812"/>
                    <a:pt x="49929" y="107515"/>
                    <a:pt x="43015" y="107515"/>
                  </a:cubicBezTo>
                  <a:cubicBezTo>
                    <a:pt x="30783" y="107515"/>
                    <a:pt x="30783" y="92297"/>
                    <a:pt x="30783" y="89037"/>
                  </a:cubicBezTo>
                  <a:lnTo>
                    <a:pt x="30783" y="39942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1825C48-D0AA-D24C-D21F-CCC0978996E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775981" y="6450716"/>
              <a:ext cx="58753" cy="258802"/>
            </a:xfrm>
            <a:custGeom>
              <a:avLst/>
              <a:gdLst>
                <a:gd name="connsiteX0" fmla="*/ 59050 w 58753"/>
                <a:gd name="connsiteY0" fmla="*/ 256299 h 258802"/>
                <a:gd name="connsiteX1" fmla="*/ 54744 w 58753"/>
                <a:gd name="connsiteY1" fmla="*/ 250605 h 258802"/>
                <a:gd name="connsiteX2" fmla="*/ 14984 w 58753"/>
                <a:gd name="connsiteY2" fmla="*/ 129486 h 258802"/>
                <a:gd name="connsiteX3" fmla="*/ 55757 w 58753"/>
                <a:gd name="connsiteY3" fmla="*/ 7072 h 258802"/>
                <a:gd name="connsiteX4" fmla="*/ 59050 w 58753"/>
                <a:gd name="connsiteY4" fmla="*/ 2673 h 258802"/>
                <a:gd name="connsiteX5" fmla="*/ 56517 w 58753"/>
                <a:gd name="connsiteY5" fmla="*/ 85 h 258802"/>
                <a:gd name="connsiteX6" fmla="*/ 16250 w 58753"/>
                <a:gd name="connsiteY6" fmla="*/ 50551 h 258802"/>
                <a:gd name="connsiteX7" fmla="*/ 296 w 58753"/>
                <a:gd name="connsiteY7" fmla="*/ 129486 h 258802"/>
                <a:gd name="connsiteX8" fmla="*/ 17010 w 58753"/>
                <a:gd name="connsiteY8" fmla="*/ 210232 h 258802"/>
                <a:gd name="connsiteX9" fmla="*/ 56517 w 58753"/>
                <a:gd name="connsiteY9" fmla="*/ 258887 h 258802"/>
                <a:gd name="connsiteX10" fmla="*/ 59050 w 58753"/>
                <a:gd name="connsiteY10" fmla="*/ 256299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3" h="258802">
                  <a:moveTo>
                    <a:pt x="59050" y="256299"/>
                  </a:moveTo>
                  <a:cubicBezTo>
                    <a:pt x="59050" y="255522"/>
                    <a:pt x="59050" y="255005"/>
                    <a:pt x="54744" y="250605"/>
                  </a:cubicBezTo>
                  <a:cubicBezTo>
                    <a:pt x="23088" y="217996"/>
                    <a:pt x="14984" y="169083"/>
                    <a:pt x="14984" y="129486"/>
                  </a:cubicBezTo>
                  <a:cubicBezTo>
                    <a:pt x="14984" y="84454"/>
                    <a:pt x="24608" y="39423"/>
                    <a:pt x="55757" y="7072"/>
                  </a:cubicBezTo>
                  <a:cubicBezTo>
                    <a:pt x="59050" y="3967"/>
                    <a:pt x="59050" y="3449"/>
                    <a:pt x="59050" y="2673"/>
                  </a:cubicBezTo>
                  <a:cubicBezTo>
                    <a:pt x="59050" y="861"/>
                    <a:pt x="58037" y="85"/>
                    <a:pt x="56517" y="85"/>
                  </a:cubicBezTo>
                  <a:cubicBezTo>
                    <a:pt x="53985" y="85"/>
                    <a:pt x="31192" y="17683"/>
                    <a:pt x="16250" y="50551"/>
                  </a:cubicBezTo>
                  <a:cubicBezTo>
                    <a:pt x="3335" y="79019"/>
                    <a:pt x="296" y="107746"/>
                    <a:pt x="296" y="129486"/>
                  </a:cubicBezTo>
                  <a:cubicBezTo>
                    <a:pt x="296" y="149672"/>
                    <a:pt x="3082" y="180987"/>
                    <a:pt x="17010" y="210232"/>
                  </a:cubicBezTo>
                  <a:cubicBezTo>
                    <a:pt x="32205" y="242065"/>
                    <a:pt x="53985" y="258887"/>
                    <a:pt x="56517" y="258887"/>
                  </a:cubicBezTo>
                  <a:cubicBezTo>
                    <a:pt x="58037" y="258887"/>
                    <a:pt x="59050" y="258111"/>
                    <a:pt x="59050" y="256299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64168D6-E79A-92B9-207F-2CB2100ECF8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861805" y="6462362"/>
              <a:ext cx="174994" cy="232663"/>
            </a:xfrm>
            <a:custGeom>
              <a:avLst/>
              <a:gdLst>
                <a:gd name="connsiteX0" fmla="*/ 98813 w 174994"/>
                <a:gd name="connsiteY0" fmla="*/ 180987 h 232663"/>
                <a:gd name="connsiteX1" fmla="*/ 175295 w 174994"/>
                <a:gd name="connsiteY1" fmla="*/ 69702 h 232663"/>
                <a:gd name="connsiteX2" fmla="*/ 110716 w 174994"/>
                <a:gd name="connsiteY2" fmla="*/ 85 h 232663"/>
                <a:gd name="connsiteX3" fmla="*/ 300 w 174994"/>
                <a:gd name="connsiteY3" fmla="*/ 119134 h 232663"/>
                <a:gd name="connsiteX4" fmla="*/ 65131 w 174994"/>
                <a:gd name="connsiteY4" fmla="*/ 188234 h 232663"/>
                <a:gd name="connsiteX5" fmla="*/ 89950 w 174994"/>
                <a:gd name="connsiteY5" fmla="*/ 184352 h 232663"/>
                <a:gd name="connsiteX6" fmla="*/ 88937 w 174994"/>
                <a:gd name="connsiteY6" fmla="*/ 204280 h 232663"/>
                <a:gd name="connsiteX7" fmla="*/ 109956 w 174994"/>
                <a:gd name="connsiteY7" fmla="*/ 232748 h 232663"/>
                <a:gd name="connsiteX8" fmla="*/ 152249 w 174994"/>
                <a:gd name="connsiteY8" fmla="*/ 182540 h 232663"/>
                <a:gd name="connsiteX9" fmla="*/ 149463 w 174994"/>
                <a:gd name="connsiteY9" fmla="*/ 179952 h 232663"/>
                <a:gd name="connsiteX10" fmla="*/ 146424 w 174994"/>
                <a:gd name="connsiteY10" fmla="*/ 182799 h 232663"/>
                <a:gd name="connsiteX11" fmla="*/ 116794 w 174994"/>
                <a:gd name="connsiteY11" fmla="*/ 207644 h 232663"/>
                <a:gd name="connsiteX12" fmla="*/ 98813 w 174994"/>
                <a:gd name="connsiteY12" fmla="*/ 180987 h 232663"/>
                <a:gd name="connsiteX13" fmla="*/ 50949 w 174994"/>
                <a:gd name="connsiteY13" fmla="*/ 178917 h 232663"/>
                <a:gd name="connsiteX14" fmla="*/ 22586 w 174994"/>
                <a:gd name="connsiteY14" fmla="*/ 127415 h 232663"/>
                <a:gd name="connsiteX15" fmla="*/ 48417 w 174994"/>
                <a:gd name="connsiteY15" fmla="*/ 44857 h 232663"/>
                <a:gd name="connsiteX16" fmla="*/ 109197 w 174994"/>
                <a:gd name="connsiteY16" fmla="*/ 6555 h 232663"/>
                <a:gd name="connsiteX17" fmla="*/ 153009 w 174994"/>
                <a:gd name="connsiteY17" fmla="*/ 61421 h 232663"/>
                <a:gd name="connsiteX18" fmla="*/ 97547 w 174994"/>
                <a:gd name="connsiteY18" fmla="*/ 172188 h 232663"/>
                <a:gd name="connsiteX19" fmla="*/ 75261 w 174994"/>
                <a:gd name="connsiteY19" fmla="*/ 144238 h 232663"/>
                <a:gd name="connsiteX20" fmla="*/ 49430 w 174994"/>
                <a:gd name="connsiteY20" fmla="*/ 170635 h 232663"/>
                <a:gd name="connsiteX21" fmla="*/ 50949 w 174994"/>
                <a:gd name="connsiteY21" fmla="*/ 178917 h 232663"/>
                <a:gd name="connsiteX22" fmla="*/ 66651 w 174994"/>
                <a:gd name="connsiteY22" fmla="*/ 181764 h 232663"/>
                <a:gd name="connsiteX23" fmla="*/ 55001 w 174994"/>
                <a:gd name="connsiteY23" fmla="*/ 170635 h 232663"/>
                <a:gd name="connsiteX24" fmla="*/ 75261 w 174994"/>
                <a:gd name="connsiteY24" fmla="*/ 149931 h 232663"/>
                <a:gd name="connsiteX25" fmla="*/ 90710 w 174994"/>
                <a:gd name="connsiteY25" fmla="*/ 171929 h 232663"/>
                <a:gd name="connsiteX26" fmla="*/ 87924 w 174994"/>
                <a:gd name="connsiteY26" fmla="*/ 177105 h 232663"/>
                <a:gd name="connsiteX27" fmla="*/ 66651 w 174994"/>
                <a:gd name="connsiteY27" fmla="*/ 181764 h 2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4994" h="232663">
                  <a:moveTo>
                    <a:pt x="98813" y="180987"/>
                  </a:moveTo>
                  <a:cubicBezTo>
                    <a:pt x="138067" y="165718"/>
                    <a:pt x="175295" y="119651"/>
                    <a:pt x="175295" y="69702"/>
                  </a:cubicBezTo>
                  <a:cubicBezTo>
                    <a:pt x="175295" y="28035"/>
                    <a:pt x="148450" y="85"/>
                    <a:pt x="110716" y="85"/>
                  </a:cubicBezTo>
                  <a:cubicBezTo>
                    <a:pt x="56014" y="85"/>
                    <a:pt x="300" y="58833"/>
                    <a:pt x="300" y="119134"/>
                  </a:cubicBezTo>
                  <a:cubicBezTo>
                    <a:pt x="300" y="162095"/>
                    <a:pt x="28664" y="188234"/>
                    <a:pt x="65131" y="188234"/>
                  </a:cubicBezTo>
                  <a:cubicBezTo>
                    <a:pt x="71463" y="188234"/>
                    <a:pt x="80073" y="187199"/>
                    <a:pt x="89950" y="184352"/>
                  </a:cubicBezTo>
                  <a:cubicBezTo>
                    <a:pt x="88937" y="200398"/>
                    <a:pt x="88937" y="200915"/>
                    <a:pt x="88937" y="204280"/>
                  </a:cubicBezTo>
                  <a:cubicBezTo>
                    <a:pt x="88937" y="212561"/>
                    <a:pt x="88937" y="232748"/>
                    <a:pt x="109956" y="232748"/>
                  </a:cubicBezTo>
                  <a:cubicBezTo>
                    <a:pt x="140093" y="232748"/>
                    <a:pt x="152249" y="185387"/>
                    <a:pt x="152249" y="182540"/>
                  </a:cubicBezTo>
                  <a:cubicBezTo>
                    <a:pt x="152249" y="180729"/>
                    <a:pt x="150476" y="179952"/>
                    <a:pt x="149463" y="179952"/>
                  </a:cubicBezTo>
                  <a:cubicBezTo>
                    <a:pt x="147437" y="179952"/>
                    <a:pt x="146931" y="181246"/>
                    <a:pt x="146424" y="182799"/>
                  </a:cubicBezTo>
                  <a:cubicBezTo>
                    <a:pt x="140346" y="201174"/>
                    <a:pt x="125658" y="207644"/>
                    <a:pt x="116794" y="207644"/>
                  </a:cubicBezTo>
                  <a:cubicBezTo>
                    <a:pt x="105145" y="207644"/>
                    <a:pt x="101346" y="200656"/>
                    <a:pt x="98813" y="180987"/>
                  </a:cubicBezTo>
                  <a:close/>
                  <a:moveTo>
                    <a:pt x="50949" y="178917"/>
                  </a:moveTo>
                  <a:cubicBezTo>
                    <a:pt x="31196" y="170894"/>
                    <a:pt x="22586" y="150708"/>
                    <a:pt x="22586" y="127415"/>
                  </a:cubicBezTo>
                  <a:cubicBezTo>
                    <a:pt x="22586" y="109558"/>
                    <a:pt x="29170" y="72808"/>
                    <a:pt x="48417" y="44857"/>
                  </a:cubicBezTo>
                  <a:cubicBezTo>
                    <a:pt x="66904" y="18460"/>
                    <a:pt x="90710" y="6555"/>
                    <a:pt x="109197" y="6555"/>
                  </a:cubicBezTo>
                  <a:cubicBezTo>
                    <a:pt x="134522" y="6555"/>
                    <a:pt x="153009" y="26741"/>
                    <a:pt x="153009" y="61421"/>
                  </a:cubicBezTo>
                  <a:cubicBezTo>
                    <a:pt x="153009" y="87301"/>
                    <a:pt x="140093" y="147861"/>
                    <a:pt x="97547" y="172188"/>
                  </a:cubicBezTo>
                  <a:cubicBezTo>
                    <a:pt x="96281" y="163130"/>
                    <a:pt x="93749" y="144238"/>
                    <a:pt x="75261" y="144238"/>
                  </a:cubicBezTo>
                  <a:cubicBezTo>
                    <a:pt x="61839" y="144238"/>
                    <a:pt x="49430" y="157178"/>
                    <a:pt x="49430" y="170635"/>
                  </a:cubicBezTo>
                  <a:cubicBezTo>
                    <a:pt x="49430" y="175811"/>
                    <a:pt x="50949" y="178658"/>
                    <a:pt x="50949" y="178917"/>
                  </a:cubicBezTo>
                  <a:close/>
                  <a:moveTo>
                    <a:pt x="66651" y="181764"/>
                  </a:moveTo>
                  <a:cubicBezTo>
                    <a:pt x="63105" y="181764"/>
                    <a:pt x="55001" y="181764"/>
                    <a:pt x="55001" y="170635"/>
                  </a:cubicBezTo>
                  <a:cubicBezTo>
                    <a:pt x="55001" y="160283"/>
                    <a:pt x="64625" y="149931"/>
                    <a:pt x="75261" y="149931"/>
                  </a:cubicBezTo>
                  <a:cubicBezTo>
                    <a:pt x="85898" y="149931"/>
                    <a:pt x="90710" y="156142"/>
                    <a:pt x="90710" y="171929"/>
                  </a:cubicBezTo>
                  <a:cubicBezTo>
                    <a:pt x="90710" y="175811"/>
                    <a:pt x="90456" y="176070"/>
                    <a:pt x="87924" y="177105"/>
                  </a:cubicBezTo>
                  <a:cubicBezTo>
                    <a:pt x="81339" y="179952"/>
                    <a:pt x="73742" y="181764"/>
                    <a:pt x="66651" y="181764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CAB6E4A-27B1-3160-0054-E3E3A8C7DE5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071382" y="6617384"/>
              <a:ext cx="29630" cy="77381"/>
            </a:xfrm>
            <a:custGeom>
              <a:avLst/>
              <a:gdLst>
                <a:gd name="connsiteX0" fmla="*/ 29938 w 29630"/>
                <a:gd name="connsiteY0" fmla="*/ 27259 h 77381"/>
                <a:gd name="connsiteX1" fmla="*/ 13730 w 29630"/>
                <a:gd name="connsiteY1" fmla="*/ 85 h 77381"/>
                <a:gd name="connsiteX2" fmla="*/ 308 w 29630"/>
                <a:gd name="connsiteY2" fmla="*/ 13801 h 77381"/>
                <a:gd name="connsiteX3" fmla="*/ 13730 w 29630"/>
                <a:gd name="connsiteY3" fmla="*/ 27518 h 77381"/>
                <a:gd name="connsiteX4" fmla="*/ 22593 w 29630"/>
                <a:gd name="connsiteY4" fmla="*/ 24153 h 77381"/>
                <a:gd name="connsiteX5" fmla="*/ 23860 w 29630"/>
                <a:gd name="connsiteY5" fmla="*/ 23377 h 77381"/>
                <a:gd name="connsiteX6" fmla="*/ 24366 w 29630"/>
                <a:gd name="connsiteY6" fmla="*/ 27259 h 77381"/>
                <a:gd name="connsiteX7" fmla="*/ 7145 w 29630"/>
                <a:gd name="connsiteY7" fmla="*/ 70479 h 77381"/>
                <a:gd name="connsiteX8" fmla="*/ 4360 w 29630"/>
                <a:gd name="connsiteY8" fmla="*/ 74620 h 77381"/>
                <a:gd name="connsiteX9" fmla="*/ 6892 w 29630"/>
                <a:gd name="connsiteY9" fmla="*/ 77467 h 77381"/>
                <a:gd name="connsiteX10" fmla="*/ 29938 w 29630"/>
                <a:gd name="connsiteY10" fmla="*/ 27259 h 7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30" h="77381">
                  <a:moveTo>
                    <a:pt x="29938" y="27259"/>
                  </a:moveTo>
                  <a:cubicBezTo>
                    <a:pt x="29938" y="10178"/>
                    <a:pt x="23606" y="85"/>
                    <a:pt x="13730" y="85"/>
                  </a:cubicBezTo>
                  <a:cubicBezTo>
                    <a:pt x="5373" y="85"/>
                    <a:pt x="308" y="6555"/>
                    <a:pt x="308" y="13801"/>
                  </a:cubicBezTo>
                  <a:cubicBezTo>
                    <a:pt x="308" y="20789"/>
                    <a:pt x="5373" y="27518"/>
                    <a:pt x="13730" y="27518"/>
                  </a:cubicBezTo>
                  <a:cubicBezTo>
                    <a:pt x="16769" y="27518"/>
                    <a:pt x="20061" y="26483"/>
                    <a:pt x="22593" y="24153"/>
                  </a:cubicBezTo>
                  <a:cubicBezTo>
                    <a:pt x="23353" y="23636"/>
                    <a:pt x="23606" y="23377"/>
                    <a:pt x="23860" y="23377"/>
                  </a:cubicBezTo>
                  <a:cubicBezTo>
                    <a:pt x="24113" y="23377"/>
                    <a:pt x="24366" y="23636"/>
                    <a:pt x="24366" y="27259"/>
                  </a:cubicBezTo>
                  <a:cubicBezTo>
                    <a:pt x="24366" y="46410"/>
                    <a:pt x="15502" y="61938"/>
                    <a:pt x="7145" y="70479"/>
                  </a:cubicBezTo>
                  <a:cubicBezTo>
                    <a:pt x="4360" y="73326"/>
                    <a:pt x="4360" y="73843"/>
                    <a:pt x="4360" y="74620"/>
                  </a:cubicBezTo>
                  <a:cubicBezTo>
                    <a:pt x="4360" y="76431"/>
                    <a:pt x="5626" y="77467"/>
                    <a:pt x="6892" y="77467"/>
                  </a:cubicBezTo>
                  <a:cubicBezTo>
                    <a:pt x="9678" y="77467"/>
                    <a:pt x="29938" y="57539"/>
                    <a:pt x="29938" y="27259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F7BB54E-C9D9-C3D6-3883-C5249C8EF3B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172287" y="6468055"/>
              <a:ext cx="180819" cy="176761"/>
            </a:xfrm>
            <a:custGeom>
              <a:avLst/>
              <a:gdLst>
                <a:gd name="connsiteX0" fmla="*/ 66916 w 180819"/>
                <a:gd name="connsiteY0" fmla="*/ 95065 h 176761"/>
                <a:gd name="connsiteX1" fmla="*/ 109969 w 180819"/>
                <a:gd name="connsiteY1" fmla="*/ 95065 h 176761"/>
                <a:gd name="connsiteX2" fmla="*/ 181132 w 180819"/>
                <a:gd name="connsiteY2" fmla="*/ 39164 h 176761"/>
                <a:gd name="connsiteX3" fmla="*/ 131242 w 180819"/>
                <a:gd name="connsiteY3" fmla="*/ 85 h 176761"/>
                <a:gd name="connsiteX4" fmla="*/ 49189 w 180819"/>
                <a:gd name="connsiteY4" fmla="*/ 85 h 176761"/>
                <a:gd name="connsiteX5" fmla="*/ 41592 w 180819"/>
                <a:gd name="connsiteY5" fmla="*/ 5002 h 176761"/>
                <a:gd name="connsiteX6" fmla="*/ 48936 w 180819"/>
                <a:gd name="connsiteY6" fmla="*/ 8108 h 176761"/>
                <a:gd name="connsiteX7" fmla="*/ 59825 w 180819"/>
                <a:gd name="connsiteY7" fmla="*/ 8625 h 176761"/>
                <a:gd name="connsiteX8" fmla="*/ 65397 w 180819"/>
                <a:gd name="connsiteY8" fmla="*/ 12766 h 176761"/>
                <a:gd name="connsiteX9" fmla="*/ 64384 w 180819"/>
                <a:gd name="connsiteY9" fmla="*/ 17683 h 176761"/>
                <a:gd name="connsiteX10" fmla="*/ 30449 w 180819"/>
                <a:gd name="connsiteY10" fmla="*/ 156660 h 176761"/>
                <a:gd name="connsiteX11" fmla="*/ 7403 w 180819"/>
                <a:gd name="connsiteY11" fmla="*/ 168824 h 176761"/>
                <a:gd name="connsiteX12" fmla="*/ 312 w 180819"/>
                <a:gd name="connsiteY12" fmla="*/ 173741 h 176761"/>
                <a:gd name="connsiteX13" fmla="*/ 4111 w 180819"/>
                <a:gd name="connsiteY13" fmla="*/ 176847 h 176761"/>
                <a:gd name="connsiteX14" fmla="*/ 36273 w 180819"/>
                <a:gd name="connsiteY14" fmla="*/ 176070 h 176761"/>
                <a:gd name="connsiteX15" fmla="*/ 52481 w 180819"/>
                <a:gd name="connsiteY15" fmla="*/ 176329 h 176761"/>
                <a:gd name="connsiteX16" fmla="*/ 68942 w 180819"/>
                <a:gd name="connsiteY16" fmla="*/ 176847 h 176761"/>
                <a:gd name="connsiteX17" fmla="*/ 74007 w 180819"/>
                <a:gd name="connsiteY17" fmla="*/ 171671 h 176761"/>
                <a:gd name="connsiteX18" fmla="*/ 66916 w 180819"/>
                <a:gd name="connsiteY18" fmla="*/ 168824 h 176761"/>
                <a:gd name="connsiteX19" fmla="*/ 50455 w 180819"/>
                <a:gd name="connsiteY19" fmla="*/ 164165 h 176761"/>
                <a:gd name="connsiteX20" fmla="*/ 51215 w 180819"/>
                <a:gd name="connsiteY20" fmla="*/ 159766 h 176761"/>
                <a:gd name="connsiteX21" fmla="*/ 66916 w 180819"/>
                <a:gd name="connsiteY21" fmla="*/ 95065 h 176761"/>
                <a:gd name="connsiteX22" fmla="*/ 85150 w 180819"/>
                <a:gd name="connsiteY22" fmla="*/ 17942 h 176761"/>
                <a:gd name="connsiteX23" fmla="*/ 98826 w 180819"/>
                <a:gd name="connsiteY23" fmla="*/ 8108 h 176761"/>
                <a:gd name="connsiteX24" fmla="*/ 123138 w 180819"/>
                <a:gd name="connsiteY24" fmla="*/ 8108 h 176761"/>
                <a:gd name="connsiteX25" fmla="*/ 157579 w 180819"/>
                <a:gd name="connsiteY25" fmla="*/ 32953 h 176761"/>
                <a:gd name="connsiteX26" fmla="*/ 142638 w 180819"/>
                <a:gd name="connsiteY26" fmla="*/ 74620 h 176761"/>
                <a:gd name="connsiteX27" fmla="*/ 103637 w 180819"/>
                <a:gd name="connsiteY27" fmla="*/ 88336 h 176761"/>
                <a:gd name="connsiteX28" fmla="*/ 67929 w 180819"/>
                <a:gd name="connsiteY28" fmla="*/ 88336 h 176761"/>
                <a:gd name="connsiteX29" fmla="*/ 85150 w 180819"/>
                <a:gd name="connsiteY29" fmla="*/ 17942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819" h="176761">
                  <a:moveTo>
                    <a:pt x="66916" y="95065"/>
                  </a:moveTo>
                  <a:lnTo>
                    <a:pt x="109969" y="95065"/>
                  </a:lnTo>
                  <a:cubicBezTo>
                    <a:pt x="145930" y="95065"/>
                    <a:pt x="181132" y="68150"/>
                    <a:pt x="181132" y="39164"/>
                  </a:cubicBezTo>
                  <a:cubicBezTo>
                    <a:pt x="181132" y="19236"/>
                    <a:pt x="164417" y="85"/>
                    <a:pt x="131242" y="85"/>
                  </a:cubicBezTo>
                  <a:lnTo>
                    <a:pt x="49189" y="85"/>
                  </a:lnTo>
                  <a:cubicBezTo>
                    <a:pt x="44377" y="85"/>
                    <a:pt x="41592" y="85"/>
                    <a:pt x="41592" y="5002"/>
                  </a:cubicBezTo>
                  <a:cubicBezTo>
                    <a:pt x="41592" y="8108"/>
                    <a:pt x="43871" y="8108"/>
                    <a:pt x="48936" y="8108"/>
                  </a:cubicBezTo>
                  <a:cubicBezTo>
                    <a:pt x="52228" y="8108"/>
                    <a:pt x="56786" y="8366"/>
                    <a:pt x="59825" y="8625"/>
                  </a:cubicBezTo>
                  <a:cubicBezTo>
                    <a:pt x="63877" y="9143"/>
                    <a:pt x="65397" y="9919"/>
                    <a:pt x="65397" y="12766"/>
                  </a:cubicBezTo>
                  <a:cubicBezTo>
                    <a:pt x="65397" y="13801"/>
                    <a:pt x="65144" y="14578"/>
                    <a:pt x="64384" y="17683"/>
                  </a:cubicBezTo>
                  <a:lnTo>
                    <a:pt x="30449" y="156660"/>
                  </a:lnTo>
                  <a:cubicBezTo>
                    <a:pt x="27916" y="166753"/>
                    <a:pt x="27410" y="168824"/>
                    <a:pt x="7403" y="168824"/>
                  </a:cubicBezTo>
                  <a:cubicBezTo>
                    <a:pt x="3098" y="168824"/>
                    <a:pt x="312" y="168824"/>
                    <a:pt x="312" y="173741"/>
                  </a:cubicBezTo>
                  <a:cubicBezTo>
                    <a:pt x="312" y="176847"/>
                    <a:pt x="3351" y="176847"/>
                    <a:pt x="4111" y="176847"/>
                  </a:cubicBezTo>
                  <a:cubicBezTo>
                    <a:pt x="11202" y="176847"/>
                    <a:pt x="29182" y="176070"/>
                    <a:pt x="36273" y="176070"/>
                  </a:cubicBezTo>
                  <a:cubicBezTo>
                    <a:pt x="41592" y="176070"/>
                    <a:pt x="47163" y="176329"/>
                    <a:pt x="52481" y="176329"/>
                  </a:cubicBezTo>
                  <a:cubicBezTo>
                    <a:pt x="58053" y="176329"/>
                    <a:pt x="63624" y="176847"/>
                    <a:pt x="68942" y="176847"/>
                  </a:cubicBezTo>
                  <a:cubicBezTo>
                    <a:pt x="70715" y="176847"/>
                    <a:pt x="74007" y="176847"/>
                    <a:pt x="74007" y="171671"/>
                  </a:cubicBezTo>
                  <a:cubicBezTo>
                    <a:pt x="74007" y="168824"/>
                    <a:pt x="71728" y="168824"/>
                    <a:pt x="66916" y="168824"/>
                  </a:cubicBezTo>
                  <a:cubicBezTo>
                    <a:pt x="57546" y="168824"/>
                    <a:pt x="50455" y="168824"/>
                    <a:pt x="50455" y="164165"/>
                  </a:cubicBezTo>
                  <a:cubicBezTo>
                    <a:pt x="50455" y="162612"/>
                    <a:pt x="50962" y="161318"/>
                    <a:pt x="51215" y="159766"/>
                  </a:cubicBezTo>
                  <a:lnTo>
                    <a:pt x="66916" y="95065"/>
                  </a:lnTo>
                  <a:close/>
                  <a:moveTo>
                    <a:pt x="85150" y="17942"/>
                  </a:moveTo>
                  <a:cubicBezTo>
                    <a:pt x="87430" y="8884"/>
                    <a:pt x="87936" y="8108"/>
                    <a:pt x="98826" y="8108"/>
                  </a:cubicBezTo>
                  <a:lnTo>
                    <a:pt x="123138" y="8108"/>
                  </a:lnTo>
                  <a:cubicBezTo>
                    <a:pt x="144157" y="8108"/>
                    <a:pt x="157579" y="15095"/>
                    <a:pt x="157579" y="32953"/>
                  </a:cubicBezTo>
                  <a:cubicBezTo>
                    <a:pt x="157579" y="43046"/>
                    <a:pt x="152515" y="65303"/>
                    <a:pt x="142638" y="74620"/>
                  </a:cubicBezTo>
                  <a:cubicBezTo>
                    <a:pt x="129975" y="86266"/>
                    <a:pt x="114780" y="88336"/>
                    <a:pt x="103637" y="88336"/>
                  </a:cubicBezTo>
                  <a:lnTo>
                    <a:pt x="67929" y="88336"/>
                  </a:lnTo>
                  <a:lnTo>
                    <a:pt x="85150" y="17942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8EAFEAB-DFB9-E409-E8AA-FF7917233CB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372329" y="6425821"/>
              <a:ext cx="130473" cy="133516"/>
            </a:xfrm>
            <a:custGeom>
              <a:avLst/>
              <a:gdLst>
                <a:gd name="connsiteX0" fmla="*/ 69989 w 130473"/>
                <a:gd name="connsiteY0" fmla="*/ 71277 h 133516"/>
                <a:gd name="connsiteX1" fmla="*/ 124234 w 130473"/>
                <a:gd name="connsiteY1" fmla="*/ 71277 h 133516"/>
                <a:gd name="connsiteX2" fmla="*/ 130794 w 130473"/>
                <a:gd name="connsiteY2" fmla="*/ 66929 h 133516"/>
                <a:gd name="connsiteX3" fmla="*/ 124234 w 130473"/>
                <a:gd name="connsiteY3" fmla="*/ 62400 h 133516"/>
                <a:gd name="connsiteX4" fmla="*/ 69989 w 130473"/>
                <a:gd name="connsiteY4" fmla="*/ 62400 h 133516"/>
                <a:gd name="connsiteX5" fmla="*/ 69989 w 130473"/>
                <a:gd name="connsiteY5" fmla="*/ 6784 h 133516"/>
                <a:gd name="connsiteX6" fmla="*/ 65734 w 130473"/>
                <a:gd name="connsiteY6" fmla="*/ 81 h 133516"/>
                <a:gd name="connsiteX7" fmla="*/ 61302 w 130473"/>
                <a:gd name="connsiteY7" fmla="*/ 6784 h 133516"/>
                <a:gd name="connsiteX8" fmla="*/ 61302 w 130473"/>
                <a:gd name="connsiteY8" fmla="*/ 62400 h 133516"/>
                <a:gd name="connsiteX9" fmla="*/ 6879 w 130473"/>
                <a:gd name="connsiteY9" fmla="*/ 62400 h 133516"/>
                <a:gd name="connsiteX10" fmla="*/ 320 w 130473"/>
                <a:gd name="connsiteY10" fmla="*/ 66748 h 133516"/>
                <a:gd name="connsiteX11" fmla="*/ 6879 w 130473"/>
                <a:gd name="connsiteY11" fmla="*/ 71277 h 133516"/>
                <a:gd name="connsiteX12" fmla="*/ 61302 w 130473"/>
                <a:gd name="connsiteY12" fmla="*/ 71277 h 133516"/>
                <a:gd name="connsiteX13" fmla="*/ 61302 w 130473"/>
                <a:gd name="connsiteY13" fmla="*/ 126894 h 133516"/>
                <a:gd name="connsiteX14" fmla="*/ 65557 w 130473"/>
                <a:gd name="connsiteY14" fmla="*/ 133597 h 133516"/>
                <a:gd name="connsiteX15" fmla="*/ 69989 w 130473"/>
                <a:gd name="connsiteY15" fmla="*/ 126894 h 133516"/>
                <a:gd name="connsiteX16" fmla="*/ 69989 w 130473"/>
                <a:gd name="connsiteY16" fmla="*/ 71277 h 13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73" h="133516">
                  <a:moveTo>
                    <a:pt x="69989" y="71277"/>
                  </a:moveTo>
                  <a:lnTo>
                    <a:pt x="124234" y="71277"/>
                  </a:lnTo>
                  <a:cubicBezTo>
                    <a:pt x="126539" y="71277"/>
                    <a:pt x="130794" y="71277"/>
                    <a:pt x="130794" y="66929"/>
                  </a:cubicBezTo>
                  <a:cubicBezTo>
                    <a:pt x="130794" y="62400"/>
                    <a:pt x="126716" y="62400"/>
                    <a:pt x="124234" y="62400"/>
                  </a:cubicBezTo>
                  <a:lnTo>
                    <a:pt x="69989" y="62400"/>
                  </a:lnTo>
                  <a:lnTo>
                    <a:pt x="69989" y="6784"/>
                  </a:lnTo>
                  <a:cubicBezTo>
                    <a:pt x="69989" y="4428"/>
                    <a:pt x="69989" y="81"/>
                    <a:pt x="65734" y="81"/>
                  </a:cubicBezTo>
                  <a:cubicBezTo>
                    <a:pt x="61302" y="81"/>
                    <a:pt x="61302" y="4247"/>
                    <a:pt x="61302" y="6784"/>
                  </a:cubicBezTo>
                  <a:lnTo>
                    <a:pt x="61302" y="62400"/>
                  </a:lnTo>
                  <a:lnTo>
                    <a:pt x="6879" y="62400"/>
                  </a:lnTo>
                  <a:cubicBezTo>
                    <a:pt x="4574" y="62400"/>
                    <a:pt x="320" y="62400"/>
                    <a:pt x="320" y="66748"/>
                  </a:cubicBezTo>
                  <a:cubicBezTo>
                    <a:pt x="320" y="71277"/>
                    <a:pt x="4397" y="71277"/>
                    <a:pt x="6879" y="71277"/>
                  </a:cubicBezTo>
                  <a:lnTo>
                    <a:pt x="61302" y="71277"/>
                  </a:lnTo>
                  <a:lnTo>
                    <a:pt x="61302" y="126894"/>
                  </a:lnTo>
                  <a:cubicBezTo>
                    <a:pt x="61302" y="129249"/>
                    <a:pt x="61302" y="133597"/>
                    <a:pt x="65557" y="133597"/>
                  </a:cubicBezTo>
                  <a:cubicBezTo>
                    <a:pt x="69989" y="133597"/>
                    <a:pt x="69989" y="129430"/>
                    <a:pt x="69989" y="126894"/>
                  </a:cubicBezTo>
                  <a:lnTo>
                    <a:pt x="69989" y="71277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7CB498C-339A-49C8-29DB-79A40D6F186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542485" y="6450716"/>
              <a:ext cx="58753" cy="258802"/>
            </a:xfrm>
            <a:custGeom>
              <a:avLst/>
              <a:gdLst>
                <a:gd name="connsiteX0" fmla="*/ 59080 w 58753"/>
                <a:gd name="connsiteY0" fmla="*/ 129486 h 258802"/>
                <a:gd name="connsiteX1" fmla="*/ 42366 w 58753"/>
                <a:gd name="connsiteY1" fmla="*/ 48740 h 258802"/>
                <a:gd name="connsiteX2" fmla="*/ 2859 w 58753"/>
                <a:gd name="connsiteY2" fmla="*/ 85 h 258802"/>
                <a:gd name="connsiteX3" fmla="*/ 326 w 58753"/>
                <a:gd name="connsiteY3" fmla="*/ 2673 h 258802"/>
                <a:gd name="connsiteX4" fmla="*/ 5138 w 58753"/>
                <a:gd name="connsiteY4" fmla="*/ 8625 h 258802"/>
                <a:gd name="connsiteX5" fmla="*/ 44392 w 58753"/>
                <a:gd name="connsiteY5" fmla="*/ 129486 h 258802"/>
                <a:gd name="connsiteX6" fmla="*/ 3619 w 58753"/>
                <a:gd name="connsiteY6" fmla="*/ 251899 h 258802"/>
                <a:gd name="connsiteX7" fmla="*/ 326 w 58753"/>
                <a:gd name="connsiteY7" fmla="*/ 256299 h 258802"/>
                <a:gd name="connsiteX8" fmla="*/ 2859 w 58753"/>
                <a:gd name="connsiteY8" fmla="*/ 258887 h 258802"/>
                <a:gd name="connsiteX9" fmla="*/ 43125 w 58753"/>
                <a:gd name="connsiteY9" fmla="*/ 208420 h 258802"/>
                <a:gd name="connsiteX10" fmla="*/ 59080 w 58753"/>
                <a:gd name="connsiteY10" fmla="*/ 129486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3" h="258802">
                  <a:moveTo>
                    <a:pt x="59080" y="129486"/>
                  </a:moveTo>
                  <a:cubicBezTo>
                    <a:pt x="59080" y="109299"/>
                    <a:pt x="56294" y="77984"/>
                    <a:pt x="42366" y="48740"/>
                  </a:cubicBezTo>
                  <a:cubicBezTo>
                    <a:pt x="27171" y="16907"/>
                    <a:pt x="5391" y="85"/>
                    <a:pt x="2859" y="85"/>
                  </a:cubicBezTo>
                  <a:cubicBezTo>
                    <a:pt x="1339" y="85"/>
                    <a:pt x="326" y="1120"/>
                    <a:pt x="326" y="2673"/>
                  </a:cubicBezTo>
                  <a:cubicBezTo>
                    <a:pt x="326" y="3449"/>
                    <a:pt x="326" y="3967"/>
                    <a:pt x="5138" y="8625"/>
                  </a:cubicBezTo>
                  <a:cubicBezTo>
                    <a:pt x="29956" y="34247"/>
                    <a:pt x="44392" y="75396"/>
                    <a:pt x="44392" y="129486"/>
                  </a:cubicBezTo>
                  <a:cubicBezTo>
                    <a:pt x="44392" y="173741"/>
                    <a:pt x="35021" y="219290"/>
                    <a:pt x="3619" y="251899"/>
                  </a:cubicBezTo>
                  <a:cubicBezTo>
                    <a:pt x="326" y="255005"/>
                    <a:pt x="326" y="255522"/>
                    <a:pt x="326" y="256299"/>
                  </a:cubicBezTo>
                  <a:cubicBezTo>
                    <a:pt x="326" y="257852"/>
                    <a:pt x="1339" y="258887"/>
                    <a:pt x="2859" y="258887"/>
                  </a:cubicBezTo>
                  <a:cubicBezTo>
                    <a:pt x="5391" y="258887"/>
                    <a:pt x="28184" y="241288"/>
                    <a:pt x="43125" y="208420"/>
                  </a:cubicBezTo>
                  <a:cubicBezTo>
                    <a:pt x="56041" y="179952"/>
                    <a:pt x="59080" y="151225"/>
                    <a:pt x="59080" y="129486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A6CE917-6909-707F-52B4-91534587958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703832" y="6574941"/>
              <a:ext cx="154735" cy="10352"/>
            </a:xfrm>
            <a:custGeom>
              <a:avLst/>
              <a:gdLst>
                <a:gd name="connsiteX0" fmla="*/ 146204 w 154735"/>
                <a:gd name="connsiteY0" fmla="*/ 10437 h 10352"/>
                <a:gd name="connsiteX1" fmla="*/ 155067 w 154735"/>
                <a:gd name="connsiteY1" fmla="*/ 5261 h 10352"/>
                <a:gd name="connsiteX2" fmla="*/ 146204 w 154735"/>
                <a:gd name="connsiteY2" fmla="*/ 85 h 10352"/>
                <a:gd name="connsiteX3" fmla="*/ 9196 w 154735"/>
                <a:gd name="connsiteY3" fmla="*/ 85 h 10352"/>
                <a:gd name="connsiteX4" fmla="*/ 332 w 154735"/>
                <a:gd name="connsiteY4" fmla="*/ 5261 h 10352"/>
                <a:gd name="connsiteX5" fmla="*/ 9196 w 154735"/>
                <a:gd name="connsiteY5" fmla="*/ 10437 h 10352"/>
                <a:gd name="connsiteX6" fmla="*/ 146204 w 154735"/>
                <a:gd name="connsiteY6" fmla="*/ 10437 h 1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35" h="10352">
                  <a:moveTo>
                    <a:pt x="146204" y="10437"/>
                  </a:moveTo>
                  <a:cubicBezTo>
                    <a:pt x="150509" y="10437"/>
                    <a:pt x="155067" y="10437"/>
                    <a:pt x="155067" y="5261"/>
                  </a:cubicBezTo>
                  <a:cubicBezTo>
                    <a:pt x="155067" y="85"/>
                    <a:pt x="150509" y="85"/>
                    <a:pt x="146204" y="85"/>
                  </a:cubicBezTo>
                  <a:lnTo>
                    <a:pt x="9196" y="85"/>
                  </a:lnTo>
                  <a:cubicBezTo>
                    <a:pt x="4891" y="85"/>
                    <a:pt x="332" y="85"/>
                    <a:pt x="332" y="5261"/>
                  </a:cubicBezTo>
                  <a:cubicBezTo>
                    <a:pt x="332" y="10437"/>
                    <a:pt x="4891" y="10437"/>
                    <a:pt x="9196" y="10437"/>
                  </a:cubicBezTo>
                  <a:lnTo>
                    <a:pt x="146204" y="10437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04F1E7E-B551-C9F7-4928-9EE70EB71F5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945430" y="6468055"/>
              <a:ext cx="213235" cy="176761"/>
            </a:xfrm>
            <a:custGeom>
              <a:avLst/>
              <a:gdLst>
                <a:gd name="connsiteX0" fmla="*/ 52005 w 213235"/>
                <a:gd name="connsiteY0" fmla="*/ 5778 h 176761"/>
                <a:gd name="connsiteX1" fmla="*/ 43141 w 213235"/>
                <a:gd name="connsiteY1" fmla="*/ 85 h 176761"/>
                <a:gd name="connsiteX2" fmla="*/ 342 w 213235"/>
                <a:gd name="connsiteY2" fmla="*/ 85 h 176761"/>
                <a:gd name="connsiteX3" fmla="*/ 342 w 213235"/>
                <a:gd name="connsiteY3" fmla="*/ 8108 h 176761"/>
                <a:gd name="connsiteX4" fmla="*/ 6420 w 213235"/>
                <a:gd name="connsiteY4" fmla="*/ 8108 h 176761"/>
                <a:gd name="connsiteX5" fmla="*/ 26427 w 213235"/>
                <a:gd name="connsiteY5" fmla="*/ 20271 h 176761"/>
                <a:gd name="connsiteX6" fmla="*/ 26427 w 213235"/>
                <a:gd name="connsiteY6" fmla="*/ 149672 h 176761"/>
                <a:gd name="connsiteX7" fmla="*/ 342 w 213235"/>
                <a:gd name="connsiteY7" fmla="*/ 168824 h 176761"/>
                <a:gd name="connsiteX8" fmla="*/ 342 w 213235"/>
                <a:gd name="connsiteY8" fmla="*/ 176847 h 176761"/>
                <a:gd name="connsiteX9" fmla="*/ 29973 w 213235"/>
                <a:gd name="connsiteY9" fmla="*/ 176070 h 176761"/>
                <a:gd name="connsiteX10" fmla="*/ 59603 w 213235"/>
                <a:gd name="connsiteY10" fmla="*/ 176847 h 176761"/>
                <a:gd name="connsiteX11" fmla="*/ 59603 w 213235"/>
                <a:gd name="connsiteY11" fmla="*/ 168824 h 176761"/>
                <a:gd name="connsiteX12" fmla="*/ 33518 w 213235"/>
                <a:gd name="connsiteY12" fmla="*/ 149672 h 176761"/>
                <a:gd name="connsiteX13" fmla="*/ 33518 w 213235"/>
                <a:gd name="connsiteY13" fmla="*/ 10178 h 176761"/>
                <a:gd name="connsiteX14" fmla="*/ 33771 w 213235"/>
                <a:gd name="connsiteY14" fmla="*/ 10178 h 176761"/>
                <a:gd name="connsiteX15" fmla="*/ 94804 w 213235"/>
                <a:gd name="connsiteY15" fmla="*/ 171153 h 176761"/>
                <a:gd name="connsiteX16" fmla="*/ 99869 w 213235"/>
                <a:gd name="connsiteY16" fmla="*/ 176847 h 176761"/>
                <a:gd name="connsiteX17" fmla="*/ 104428 w 213235"/>
                <a:gd name="connsiteY17" fmla="*/ 171929 h 176761"/>
                <a:gd name="connsiteX18" fmla="*/ 166727 w 213235"/>
                <a:gd name="connsiteY18" fmla="*/ 8108 h 176761"/>
                <a:gd name="connsiteX19" fmla="*/ 166980 w 213235"/>
                <a:gd name="connsiteY19" fmla="*/ 8108 h 176761"/>
                <a:gd name="connsiteX20" fmla="*/ 166980 w 213235"/>
                <a:gd name="connsiteY20" fmla="*/ 156660 h 176761"/>
                <a:gd name="connsiteX21" fmla="*/ 146973 w 213235"/>
                <a:gd name="connsiteY21" fmla="*/ 168824 h 176761"/>
                <a:gd name="connsiteX22" fmla="*/ 140896 w 213235"/>
                <a:gd name="connsiteY22" fmla="*/ 168824 h 176761"/>
                <a:gd name="connsiteX23" fmla="*/ 140896 w 213235"/>
                <a:gd name="connsiteY23" fmla="*/ 176847 h 176761"/>
                <a:gd name="connsiteX24" fmla="*/ 177363 w 213235"/>
                <a:gd name="connsiteY24" fmla="*/ 176070 h 176761"/>
                <a:gd name="connsiteX25" fmla="*/ 213578 w 213235"/>
                <a:gd name="connsiteY25" fmla="*/ 176847 h 176761"/>
                <a:gd name="connsiteX26" fmla="*/ 213578 w 213235"/>
                <a:gd name="connsiteY26" fmla="*/ 168824 h 176761"/>
                <a:gd name="connsiteX27" fmla="*/ 207500 w 213235"/>
                <a:gd name="connsiteY27" fmla="*/ 168824 h 176761"/>
                <a:gd name="connsiteX28" fmla="*/ 187493 w 213235"/>
                <a:gd name="connsiteY28" fmla="*/ 156660 h 176761"/>
                <a:gd name="connsiteX29" fmla="*/ 187493 w 213235"/>
                <a:gd name="connsiteY29" fmla="*/ 20271 h 176761"/>
                <a:gd name="connsiteX30" fmla="*/ 207500 w 213235"/>
                <a:gd name="connsiteY30" fmla="*/ 8108 h 176761"/>
                <a:gd name="connsiteX31" fmla="*/ 213578 w 213235"/>
                <a:gd name="connsiteY31" fmla="*/ 8108 h 176761"/>
                <a:gd name="connsiteX32" fmla="*/ 213578 w 213235"/>
                <a:gd name="connsiteY32" fmla="*/ 85 h 176761"/>
                <a:gd name="connsiteX33" fmla="*/ 170779 w 213235"/>
                <a:gd name="connsiteY33" fmla="*/ 85 h 176761"/>
                <a:gd name="connsiteX34" fmla="*/ 162422 w 213235"/>
                <a:gd name="connsiteY34" fmla="*/ 5002 h 176761"/>
                <a:gd name="connsiteX35" fmla="*/ 106960 w 213235"/>
                <a:gd name="connsiteY35" fmla="*/ 150708 h 176761"/>
                <a:gd name="connsiteX36" fmla="*/ 52005 w 213235"/>
                <a:gd name="connsiteY36" fmla="*/ 5778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3235" h="176761">
                  <a:moveTo>
                    <a:pt x="52005" y="5778"/>
                  </a:moveTo>
                  <a:cubicBezTo>
                    <a:pt x="49726" y="85"/>
                    <a:pt x="48966" y="85"/>
                    <a:pt x="43141" y="85"/>
                  </a:cubicBezTo>
                  <a:lnTo>
                    <a:pt x="342" y="85"/>
                  </a:lnTo>
                  <a:lnTo>
                    <a:pt x="342" y="8108"/>
                  </a:lnTo>
                  <a:lnTo>
                    <a:pt x="6420" y="8108"/>
                  </a:lnTo>
                  <a:cubicBezTo>
                    <a:pt x="25921" y="8108"/>
                    <a:pt x="26427" y="10954"/>
                    <a:pt x="26427" y="20271"/>
                  </a:cubicBezTo>
                  <a:lnTo>
                    <a:pt x="26427" y="149672"/>
                  </a:lnTo>
                  <a:cubicBezTo>
                    <a:pt x="26427" y="156660"/>
                    <a:pt x="26427" y="168824"/>
                    <a:pt x="342" y="168824"/>
                  </a:cubicBezTo>
                  <a:lnTo>
                    <a:pt x="342" y="176847"/>
                  </a:lnTo>
                  <a:cubicBezTo>
                    <a:pt x="9206" y="176588"/>
                    <a:pt x="21615" y="176070"/>
                    <a:pt x="29973" y="176070"/>
                  </a:cubicBezTo>
                  <a:cubicBezTo>
                    <a:pt x="38330" y="176070"/>
                    <a:pt x="50739" y="176588"/>
                    <a:pt x="59603" y="176847"/>
                  </a:cubicBezTo>
                  <a:lnTo>
                    <a:pt x="59603" y="168824"/>
                  </a:lnTo>
                  <a:cubicBezTo>
                    <a:pt x="33518" y="168824"/>
                    <a:pt x="33518" y="156660"/>
                    <a:pt x="33518" y="149672"/>
                  </a:cubicBezTo>
                  <a:lnTo>
                    <a:pt x="33518" y="10178"/>
                  </a:lnTo>
                  <a:lnTo>
                    <a:pt x="33771" y="10178"/>
                  </a:lnTo>
                  <a:lnTo>
                    <a:pt x="94804" y="171153"/>
                  </a:lnTo>
                  <a:cubicBezTo>
                    <a:pt x="96070" y="174517"/>
                    <a:pt x="97337" y="176847"/>
                    <a:pt x="99869" y="176847"/>
                  </a:cubicBezTo>
                  <a:cubicBezTo>
                    <a:pt x="102655" y="176847"/>
                    <a:pt x="103415" y="174776"/>
                    <a:pt x="104428" y="171929"/>
                  </a:cubicBezTo>
                  <a:lnTo>
                    <a:pt x="166727" y="8108"/>
                  </a:lnTo>
                  <a:lnTo>
                    <a:pt x="166980" y="8108"/>
                  </a:lnTo>
                  <a:lnTo>
                    <a:pt x="166980" y="156660"/>
                  </a:lnTo>
                  <a:cubicBezTo>
                    <a:pt x="166980" y="165977"/>
                    <a:pt x="166474" y="168824"/>
                    <a:pt x="146973" y="168824"/>
                  </a:cubicBezTo>
                  <a:lnTo>
                    <a:pt x="140896" y="168824"/>
                  </a:lnTo>
                  <a:lnTo>
                    <a:pt x="140896" y="176847"/>
                  </a:lnTo>
                  <a:cubicBezTo>
                    <a:pt x="150266" y="176070"/>
                    <a:pt x="167487" y="176070"/>
                    <a:pt x="177363" y="176070"/>
                  </a:cubicBezTo>
                  <a:cubicBezTo>
                    <a:pt x="187240" y="176070"/>
                    <a:pt x="204208" y="176070"/>
                    <a:pt x="213578" y="176847"/>
                  </a:cubicBezTo>
                  <a:lnTo>
                    <a:pt x="213578" y="168824"/>
                  </a:lnTo>
                  <a:lnTo>
                    <a:pt x="207500" y="168824"/>
                  </a:lnTo>
                  <a:cubicBezTo>
                    <a:pt x="188000" y="168824"/>
                    <a:pt x="187493" y="165977"/>
                    <a:pt x="187493" y="156660"/>
                  </a:cubicBezTo>
                  <a:lnTo>
                    <a:pt x="187493" y="20271"/>
                  </a:lnTo>
                  <a:cubicBezTo>
                    <a:pt x="187493" y="10954"/>
                    <a:pt x="188000" y="8108"/>
                    <a:pt x="207500" y="8108"/>
                  </a:cubicBezTo>
                  <a:lnTo>
                    <a:pt x="213578" y="8108"/>
                  </a:lnTo>
                  <a:lnTo>
                    <a:pt x="213578" y="85"/>
                  </a:lnTo>
                  <a:lnTo>
                    <a:pt x="170779" y="85"/>
                  </a:lnTo>
                  <a:cubicBezTo>
                    <a:pt x="164194" y="85"/>
                    <a:pt x="164194" y="343"/>
                    <a:pt x="162422" y="5002"/>
                  </a:cubicBezTo>
                  <a:lnTo>
                    <a:pt x="106960" y="150708"/>
                  </a:lnTo>
                  <a:lnTo>
                    <a:pt x="52005" y="5778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48BC051-BB1A-6E61-029A-437D58ECF98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173346" y="6572223"/>
              <a:ext cx="61336" cy="113225"/>
            </a:xfrm>
            <a:custGeom>
              <a:avLst/>
              <a:gdLst>
                <a:gd name="connsiteX0" fmla="*/ 30843 w 61336"/>
                <a:gd name="connsiteY0" fmla="*/ 39942 h 113225"/>
                <a:gd name="connsiteX1" fmla="*/ 58497 w 61336"/>
                <a:gd name="connsiteY1" fmla="*/ 39942 h 113225"/>
                <a:gd name="connsiteX2" fmla="*/ 58497 w 61336"/>
                <a:gd name="connsiteY2" fmla="*/ 33420 h 113225"/>
                <a:gd name="connsiteX3" fmla="*/ 30843 w 61336"/>
                <a:gd name="connsiteY3" fmla="*/ 33420 h 113225"/>
                <a:gd name="connsiteX4" fmla="*/ 30843 w 61336"/>
                <a:gd name="connsiteY4" fmla="*/ 86 h 113225"/>
                <a:gd name="connsiteX5" fmla="*/ 24815 w 61336"/>
                <a:gd name="connsiteY5" fmla="*/ 86 h 113225"/>
                <a:gd name="connsiteX6" fmla="*/ 352 w 61336"/>
                <a:gd name="connsiteY6" fmla="*/ 34869 h 113225"/>
                <a:gd name="connsiteX7" fmla="*/ 352 w 61336"/>
                <a:gd name="connsiteY7" fmla="*/ 39942 h 113225"/>
                <a:gd name="connsiteX8" fmla="*/ 16838 w 61336"/>
                <a:gd name="connsiteY8" fmla="*/ 39942 h 113225"/>
                <a:gd name="connsiteX9" fmla="*/ 16838 w 61336"/>
                <a:gd name="connsiteY9" fmla="*/ 88855 h 113225"/>
                <a:gd name="connsiteX10" fmla="*/ 41656 w 61336"/>
                <a:gd name="connsiteY10" fmla="*/ 113312 h 113225"/>
                <a:gd name="connsiteX11" fmla="*/ 61688 w 61336"/>
                <a:gd name="connsiteY11" fmla="*/ 88674 h 113225"/>
                <a:gd name="connsiteX12" fmla="*/ 61688 w 61336"/>
                <a:gd name="connsiteY12" fmla="*/ 78710 h 113225"/>
                <a:gd name="connsiteX13" fmla="*/ 55661 w 61336"/>
                <a:gd name="connsiteY13" fmla="*/ 78710 h 113225"/>
                <a:gd name="connsiteX14" fmla="*/ 55661 w 61336"/>
                <a:gd name="connsiteY14" fmla="*/ 88493 h 113225"/>
                <a:gd name="connsiteX15" fmla="*/ 43075 w 61336"/>
                <a:gd name="connsiteY15" fmla="*/ 107515 h 113225"/>
                <a:gd name="connsiteX16" fmla="*/ 30843 w 61336"/>
                <a:gd name="connsiteY16" fmla="*/ 89037 h 113225"/>
                <a:gd name="connsiteX17" fmla="*/ 30843 w 61336"/>
                <a:gd name="connsiteY17" fmla="*/ 39942 h 1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336" h="113225">
                  <a:moveTo>
                    <a:pt x="30843" y="39942"/>
                  </a:moveTo>
                  <a:lnTo>
                    <a:pt x="58497" y="39942"/>
                  </a:lnTo>
                  <a:lnTo>
                    <a:pt x="58497" y="33420"/>
                  </a:lnTo>
                  <a:lnTo>
                    <a:pt x="30843" y="33420"/>
                  </a:lnTo>
                  <a:lnTo>
                    <a:pt x="30843" y="86"/>
                  </a:lnTo>
                  <a:lnTo>
                    <a:pt x="24815" y="86"/>
                  </a:lnTo>
                  <a:cubicBezTo>
                    <a:pt x="24638" y="16391"/>
                    <a:pt x="17370" y="34326"/>
                    <a:pt x="352" y="34869"/>
                  </a:cubicBezTo>
                  <a:lnTo>
                    <a:pt x="352" y="39942"/>
                  </a:lnTo>
                  <a:lnTo>
                    <a:pt x="16838" y="39942"/>
                  </a:lnTo>
                  <a:lnTo>
                    <a:pt x="16838" y="88855"/>
                  </a:lnTo>
                  <a:cubicBezTo>
                    <a:pt x="16838" y="109145"/>
                    <a:pt x="31729" y="113312"/>
                    <a:pt x="41656" y="113312"/>
                  </a:cubicBezTo>
                  <a:cubicBezTo>
                    <a:pt x="53534" y="113312"/>
                    <a:pt x="61688" y="102986"/>
                    <a:pt x="61688" y="88674"/>
                  </a:cubicBezTo>
                  <a:lnTo>
                    <a:pt x="61688" y="78710"/>
                  </a:lnTo>
                  <a:lnTo>
                    <a:pt x="55661" y="78710"/>
                  </a:lnTo>
                  <a:lnTo>
                    <a:pt x="55661" y="88493"/>
                  </a:lnTo>
                  <a:cubicBezTo>
                    <a:pt x="55661" y="100812"/>
                    <a:pt x="49988" y="107515"/>
                    <a:pt x="43075" y="107515"/>
                  </a:cubicBezTo>
                  <a:cubicBezTo>
                    <a:pt x="30843" y="107515"/>
                    <a:pt x="30843" y="92297"/>
                    <a:pt x="30843" y="89037"/>
                  </a:cubicBezTo>
                  <a:lnTo>
                    <a:pt x="30843" y="39942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C65BE53-75CF-ABFE-A1A6-6F580AFC521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285080" y="6450716"/>
              <a:ext cx="58753" cy="258802"/>
            </a:xfrm>
            <a:custGeom>
              <a:avLst/>
              <a:gdLst>
                <a:gd name="connsiteX0" fmla="*/ 59109 w 58753"/>
                <a:gd name="connsiteY0" fmla="*/ 256299 h 258802"/>
                <a:gd name="connsiteX1" fmla="*/ 54804 w 58753"/>
                <a:gd name="connsiteY1" fmla="*/ 250605 h 258802"/>
                <a:gd name="connsiteX2" fmla="*/ 15044 w 58753"/>
                <a:gd name="connsiteY2" fmla="*/ 129486 h 258802"/>
                <a:gd name="connsiteX3" fmla="*/ 55817 w 58753"/>
                <a:gd name="connsiteY3" fmla="*/ 7072 h 258802"/>
                <a:gd name="connsiteX4" fmla="*/ 59109 w 58753"/>
                <a:gd name="connsiteY4" fmla="*/ 2673 h 258802"/>
                <a:gd name="connsiteX5" fmla="*/ 56576 w 58753"/>
                <a:gd name="connsiteY5" fmla="*/ 85 h 258802"/>
                <a:gd name="connsiteX6" fmla="*/ 16310 w 58753"/>
                <a:gd name="connsiteY6" fmla="*/ 50551 h 258802"/>
                <a:gd name="connsiteX7" fmla="*/ 355 w 58753"/>
                <a:gd name="connsiteY7" fmla="*/ 129486 h 258802"/>
                <a:gd name="connsiteX8" fmla="*/ 17070 w 58753"/>
                <a:gd name="connsiteY8" fmla="*/ 210232 h 258802"/>
                <a:gd name="connsiteX9" fmla="*/ 56576 w 58753"/>
                <a:gd name="connsiteY9" fmla="*/ 258887 h 258802"/>
                <a:gd name="connsiteX10" fmla="*/ 59109 w 58753"/>
                <a:gd name="connsiteY10" fmla="*/ 256299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3" h="258802">
                  <a:moveTo>
                    <a:pt x="59109" y="256299"/>
                  </a:moveTo>
                  <a:cubicBezTo>
                    <a:pt x="59109" y="255522"/>
                    <a:pt x="59109" y="255005"/>
                    <a:pt x="54804" y="250605"/>
                  </a:cubicBezTo>
                  <a:cubicBezTo>
                    <a:pt x="23148" y="217996"/>
                    <a:pt x="15044" y="169083"/>
                    <a:pt x="15044" y="129486"/>
                  </a:cubicBezTo>
                  <a:cubicBezTo>
                    <a:pt x="15044" y="84454"/>
                    <a:pt x="24667" y="39423"/>
                    <a:pt x="55817" y="7072"/>
                  </a:cubicBezTo>
                  <a:cubicBezTo>
                    <a:pt x="59109" y="3967"/>
                    <a:pt x="59109" y="3449"/>
                    <a:pt x="59109" y="2673"/>
                  </a:cubicBezTo>
                  <a:cubicBezTo>
                    <a:pt x="59109" y="861"/>
                    <a:pt x="58096" y="85"/>
                    <a:pt x="56576" y="85"/>
                  </a:cubicBezTo>
                  <a:cubicBezTo>
                    <a:pt x="54044" y="85"/>
                    <a:pt x="31252" y="17683"/>
                    <a:pt x="16310" y="50551"/>
                  </a:cubicBezTo>
                  <a:cubicBezTo>
                    <a:pt x="3394" y="79019"/>
                    <a:pt x="355" y="107746"/>
                    <a:pt x="355" y="129486"/>
                  </a:cubicBezTo>
                  <a:cubicBezTo>
                    <a:pt x="355" y="149672"/>
                    <a:pt x="3141" y="180987"/>
                    <a:pt x="17070" y="210232"/>
                  </a:cubicBezTo>
                  <a:cubicBezTo>
                    <a:pt x="32265" y="242065"/>
                    <a:pt x="54044" y="258887"/>
                    <a:pt x="56576" y="258887"/>
                  </a:cubicBezTo>
                  <a:cubicBezTo>
                    <a:pt x="58096" y="258887"/>
                    <a:pt x="59109" y="258111"/>
                    <a:pt x="59109" y="256299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46519EA-AB45-F066-BCE0-BF9253F44FF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370904" y="6462362"/>
              <a:ext cx="174994" cy="232663"/>
            </a:xfrm>
            <a:custGeom>
              <a:avLst/>
              <a:gdLst>
                <a:gd name="connsiteX0" fmla="*/ 98873 w 174994"/>
                <a:gd name="connsiteY0" fmla="*/ 180987 h 232663"/>
                <a:gd name="connsiteX1" fmla="*/ 175354 w 174994"/>
                <a:gd name="connsiteY1" fmla="*/ 69702 h 232663"/>
                <a:gd name="connsiteX2" fmla="*/ 110776 w 174994"/>
                <a:gd name="connsiteY2" fmla="*/ 85 h 232663"/>
                <a:gd name="connsiteX3" fmla="*/ 359 w 174994"/>
                <a:gd name="connsiteY3" fmla="*/ 119134 h 232663"/>
                <a:gd name="connsiteX4" fmla="*/ 65191 w 174994"/>
                <a:gd name="connsiteY4" fmla="*/ 188234 h 232663"/>
                <a:gd name="connsiteX5" fmla="*/ 90009 w 174994"/>
                <a:gd name="connsiteY5" fmla="*/ 184352 h 232663"/>
                <a:gd name="connsiteX6" fmla="*/ 88996 w 174994"/>
                <a:gd name="connsiteY6" fmla="*/ 204280 h 232663"/>
                <a:gd name="connsiteX7" fmla="*/ 110016 w 174994"/>
                <a:gd name="connsiteY7" fmla="*/ 232748 h 232663"/>
                <a:gd name="connsiteX8" fmla="*/ 152308 w 174994"/>
                <a:gd name="connsiteY8" fmla="*/ 182540 h 232663"/>
                <a:gd name="connsiteX9" fmla="*/ 149523 w 174994"/>
                <a:gd name="connsiteY9" fmla="*/ 179952 h 232663"/>
                <a:gd name="connsiteX10" fmla="*/ 146484 w 174994"/>
                <a:gd name="connsiteY10" fmla="*/ 182799 h 232663"/>
                <a:gd name="connsiteX11" fmla="*/ 116854 w 174994"/>
                <a:gd name="connsiteY11" fmla="*/ 207644 h 232663"/>
                <a:gd name="connsiteX12" fmla="*/ 98873 w 174994"/>
                <a:gd name="connsiteY12" fmla="*/ 180987 h 232663"/>
                <a:gd name="connsiteX13" fmla="*/ 51009 w 174994"/>
                <a:gd name="connsiteY13" fmla="*/ 178917 h 232663"/>
                <a:gd name="connsiteX14" fmla="*/ 22645 w 174994"/>
                <a:gd name="connsiteY14" fmla="*/ 127415 h 232663"/>
                <a:gd name="connsiteX15" fmla="*/ 48476 w 174994"/>
                <a:gd name="connsiteY15" fmla="*/ 44857 h 232663"/>
                <a:gd name="connsiteX16" fmla="*/ 109256 w 174994"/>
                <a:gd name="connsiteY16" fmla="*/ 6555 h 232663"/>
                <a:gd name="connsiteX17" fmla="*/ 153068 w 174994"/>
                <a:gd name="connsiteY17" fmla="*/ 61421 h 232663"/>
                <a:gd name="connsiteX18" fmla="*/ 97607 w 174994"/>
                <a:gd name="connsiteY18" fmla="*/ 172188 h 232663"/>
                <a:gd name="connsiteX19" fmla="*/ 75321 w 174994"/>
                <a:gd name="connsiteY19" fmla="*/ 144238 h 232663"/>
                <a:gd name="connsiteX20" fmla="*/ 49489 w 174994"/>
                <a:gd name="connsiteY20" fmla="*/ 170635 h 232663"/>
                <a:gd name="connsiteX21" fmla="*/ 51009 w 174994"/>
                <a:gd name="connsiteY21" fmla="*/ 178917 h 232663"/>
                <a:gd name="connsiteX22" fmla="*/ 66710 w 174994"/>
                <a:gd name="connsiteY22" fmla="*/ 181764 h 232663"/>
                <a:gd name="connsiteX23" fmla="*/ 55061 w 174994"/>
                <a:gd name="connsiteY23" fmla="*/ 170635 h 232663"/>
                <a:gd name="connsiteX24" fmla="*/ 75321 w 174994"/>
                <a:gd name="connsiteY24" fmla="*/ 149931 h 232663"/>
                <a:gd name="connsiteX25" fmla="*/ 90769 w 174994"/>
                <a:gd name="connsiteY25" fmla="*/ 171929 h 232663"/>
                <a:gd name="connsiteX26" fmla="*/ 87983 w 174994"/>
                <a:gd name="connsiteY26" fmla="*/ 177105 h 232663"/>
                <a:gd name="connsiteX27" fmla="*/ 66710 w 174994"/>
                <a:gd name="connsiteY27" fmla="*/ 181764 h 2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4994" h="232663">
                  <a:moveTo>
                    <a:pt x="98873" y="180987"/>
                  </a:moveTo>
                  <a:cubicBezTo>
                    <a:pt x="138126" y="165718"/>
                    <a:pt x="175354" y="119651"/>
                    <a:pt x="175354" y="69702"/>
                  </a:cubicBezTo>
                  <a:cubicBezTo>
                    <a:pt x="175354" y="28035"/>
                    <a:pt x="148510" y="85"/>
                    <a:pt x="110776" y="85"/>
                  </a:cubicBezTo>
                  <a:cubicBezTo>
                    <a:pt x="56074" y="85"/>
                    <a:pt x="359" y="58833"/>
                    <a:pt x="359" y="119134"/>
                  </a:cubicBezTo>
                  <a:cubicBezTo>
                    <a:pt x="359" y="162095"/>
                    <a:pt x="28723" y="188234"/>
                    <a:pt x="65191" y="188234"/>
                  </a:cubicBezTo>
                  <a:cubicBezTo>
                    <a:pt x="71522" y="188234"/>
                    <a:pt x="80132" y="187199"/>
                    <a:pt x="90009" y="184352"/>
                  </a:cubicBezTo>
                  <a:cubicBezTo>
                    <a:pt x="88996" y="200398"/>
                    <a:pt x="88996" y="200915"/>
                    <a:pt x="88996" y="204280"/>
                  </a:cubicBezTo>
                  <a:cubicBezTo>
                    <a:pt x="88996" y="212561"/>
                    <a:pt x="88996" y="232748"/>
                    <a:pt x="110016" y="232748"/>
                  </a:cubicBezTo>
                  <a:cubicBezTo>
                    <a:pt x="140152" y="232748"/>
                    <a:pt x="152308" y="185387"/>
                    <a:pt x="152308" y="182540"/>
                  </a:cubicBezTo>
                  <a:cubicBezTo>
                    <a:pt x="152308" y="180729"/>
                    <a:pt x="150536" y="179952"/>
                    <a:pt x="149523" y="179952"/>
                  </a:cubicBezTo>
                  <a:cubicBezTo>
                    <a:pt x="147497" y="179952"/>
                    <a:pt x="146990" y="181246"/>
                    <a:pt x="146484" y="182799"/>
                  </a:cubicBezTo>
                  <a:cubicBezTo>
                    <a:pt x="140406" y="201174"/>
                    <a:pt x="125717" y="207644"/>
                    <a:pt x="116854" y="207644"/>
                  </a:cubicBezTo>
                  <a:cubicBezTo>
                    <a:pt x="105204" y="207644"/>
                    <a:pt x="101405" y="200656"/>
                    <a:pt x="98873" y="180987"/>
                  </a:cubicBezTo>
                  <a:close/>
                  <a:moveTo>
                    <a:pt x="51009" y="178917"/>
                  </a:moveTo>
                  <a:cubicBezTo>
                    <a:pt x="31255" y="170894"/>
                    <a:pt x="22645" y="150708"/>
                    <a:pt x="22645" y="127415"/>
                  </a:cubicBezTo>
                  <a:cubicBezTo>
                    <a:pt x="22645" y="109558"/>
                    <a:pt x="29229" y="72808"/>
                    <a:pt x="48476" y="44857"/>
                  </a:cubicBezTo>
                  <a:cubicBezTo>
                    <a:pt x="66963" y="18460"/>
                    <a:pt x="90769" y="6555"/>
                    <a:pt x="109256" y="6555"/>
                  </a:cubicBezTo>
                  <a:cubicBezTo>
                    <a:pt x="134581" y="6555"/>
                    <a:pt x="153068" y="26741"/>
                    <a:pt x="153068" y="61421"/>
                  </a:cubicBezTo>
                  <a:cubicBezTo>
                    <a:pt x="153068" y="87301"/>
                    <a:pt x="140152" y="147861"/>
                    <a:pt x="97607" y="172188"/>
                  </a:cubicBezTo>
                  <a:cubicBezTo>
                    <a:pt x="96340" y="163130"/>
                    <a:pt x="93808" y="144238"/>
                    <a:pt x="75321" y="144238"/>
                  </a:cubicBezTo>
                  <a:cubicBezTo>
                    <a:pt x="61899" y="144238"/>
                    <a:pt x="49489" y="157178"/>
                    <a:pt x="49489" y="170635"/>
                  </a:cubicBezTo>
                  <a:cubicBezTo>
                    <a:pt x="49489" y="175811"/>
                    <a:pt x="51009" y="178658"/>
                    <a:pt x="51009" y="178917"/>
                  </a:cubicBezTo>
                  <a:close/>
                  <a:moveTo>
                    <a:pt x="66710" y="181764"/>
                  </a:moveTo>
                  <a:cubicBezTo>
                    <a:pt x="63165" y="181764"/>
                    <a:pt x="55061" y="181764"/>
                    <a:pt x="55061" y="170635"/>
                  </a:cubicBezTo>
                  <a:cubicBezTo>
                    <a:pt x="55061" y="160283"/>
                    <a:pt x="64684" y="149931"/>
                    <a:pt x="75321" y="149931"/>
                  </a:cubicBezTo>
                  <a:cubicBezTo>
                    <a:pt x="85957" y="149931"/>
                    <a:pt x="90769" y="156142"/>
                    <a:pt x="90769" y="171929"/>
                  </a:cubicBezTo>
                  <a:cubicBezTo>
                    <a:pt x="90769" y="175811"/>
                    <a:pt x="90516" y="176070"/>
                    <a:pt x="87983" y="177105"/>
                  </a:cubicBezTo>
                  <a:cubicBezTo>
                    <a:pt x="81399" y="179952"/>
                    <a:pt x="73801" y="181764"/>
                    <a:pt x="66710" y="181764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A0D5483-2AED-E954-AC87-BF41585F442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580481" y="6617384"/>
              <a:ext cx="29630" cy="77381"/>
            </a:xfrm>
            <a:custGeom>
              <a:avLst/>
              <a:gdLst>
                <a:gd name="connsiteX0" fmla="*/ 29997 w 29630"/>
                <a:gd name="connsiteY0" fmla="*/ 27259 h 77381"/>
                <a:gd name="connsiteX1" fmla="*/ 13789 w 29630"/>
                <a:gd name="connsiteY1" fmla="*/ 85 h 77381"/>
                <a:gd name="connsiteX2" fmla="*/ 367 w 29630"/>
                <a:gd name="connsiteY2" fmla="*/ 13801 h 77381"/>
                <a:gd name="connsiteX3" fmla="*/ 13789 w 29630"/>
                <a:gd name="connsiteY3" fmla="*/ 27518 h 77381"/>
                <a:gd name="connsiteX4" fmla="*/ 22653 w 29630"/>
                <a:gd name="connsiteY4" fmla="*/ 24153 h 77381"/>
                <a:gd name="connsiteX5" fmla="*/ 23919 w 29630"/>
                <a:gd name="connsiteY5" fmla="*/ 23377 h 77381"/>
                <a:gd name="connsiteX6" fmla="*/ 24426 w 29630"/>
                <a:gd name="connsiteY6" fmla="*/ 27259 h 77381"/>
                <a:gd name="connsiteX7" fmla="*/ 7205 w 29630"/>
                <a:gd name="connsiteY7" fmla="*/ 70479 h 77381"/>
                <a:gd name="connsiteX8" fmla="*/ 4419 w 29630"/>
                <a:gd name="connsiteY8" fmla="*/ 74620 h 77381"/>
                <a:gd name="connsiteX9" fmla="*/ 6951 w 29630"/>
                <a:gd name="connsiteY9" fmla="*/ 77467 h 77381"/>
                <a:gd name="connsiteX10" fmla="*/ 29997 w 29630"/>
                <a:gd name="connsiteY10" fmla="*/ 27259 h 7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30" h="77381">
                  <a:moveTo>
                    <a:pt x="29997" y="27259"/>
                  </a:moveTo>
                  <a:cubicBezTo>
                    <a:pt x="29997" y="10178"/>
                    <a:pt x="23666" y="85"/>
                    <a:pt x="13789" y="85"/>
                  </a:cubicBezTo>
                  <a:cubicBezTo>
                    <a:pt x="5432" y="85"/>
                    <a:pt x="367" y="6555"/>
                    <a:pt x="367" y="13801"/>
                  </a:cubicBezTo>
                  <a:cubicBezTo>
                    <a:pt x="367" y="20789"/>
                    <a:pt x="5432" y="27518"/>
                    <a:pt x="13789" y="27518"/>
                  </a:cubicBezTo>
                  <a:cubicBezTo>
                    <a:pt x="16828" y="27518"/>
                    <a:pt x="20120" y="26483"/>
                    <a:pt x="22653" y="24153"/>
                  </a:cubicBezTo>
                  <a:cubicBezTo>
                    <a:pt x="23413" y="23636"/>
                    <a:pt x="23666" y="23377"/>
                    <a:pt x="23919" y="23377"/>
                  </a:cubicBezTo>
                  <a:cubicBezTo>
                    <a:pt x="24172" y="23377"/>
                    <a:pt x="24426" y="23636"/>
                    <a:pt x="24426" y="27259"/>
                  </a:cubicBezTo>
                  <a:cubicBezTo>
                    <a:pt x="24426" y="46410"/>
                    <a:pt x="15562" y="61938"/>
                    <a:pt x="7205" y="70479"/>
                  </a:cubicBezTo>
                  <a:cubicBezTo>
                    <a:pt x="4419" y="73326"/>
                    <a:pt x="4419" y="73843"/>
                    <a:pt x="4419" y="74620"/>
                  </a:cubicBezTo>
                  <a:cubicBezTo>
                    <a:pt x="4419" y="76431"/>
                    <a:pt x="5685" y="77467"/>
                    <a:pt x="6951" y="77467"/>
                  </a:cubicBezTo>
                  <a:cubicBezTo>
                    <a:pt x="9737" y="77467"/>
                    <a:pt x="29997" y="57539"/>
                    <a:pt x="29997" y="27259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8FC06891-53F7-266D-BDEA-CCE9C207294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681386" y="6468055"/>
              <a:ext cx="180819" cy="176761"/>
            </a:xfrm>
            <a:custGeom>
              <a:avLst/>
              <a:gdLst>
                <a:gd name="connsiteX0" fmla="*/ 66976 w 180819"/>
                <a:gd name="connsiteY0" fmla="*/ 95065 h 176761"/>
                <a:gd name="connsiteX1" fmla="*/ 110028 w 180819"/>
                <a:gd name="connsiteY1" fmla="*/ 95065 h 176761"/>
                <a:gd name="connsiteX2" fmla="*/ 181191 w 180819"/>
                <a:gd name="connsiteY2" fmla="*/ 39164 h 176761"/>
                <a:gd name="connsiteX3" fmla="*/ 131301 w 180819"/>
                <a:gd name="connsiteY3" fmla="*/ 85 h 176761"/>
                <a:gd name="connsiteX4" fmla="*/ 49248 w 180819"/>
                <a:gd name="connsiteY4" fmla="*/ 85 h 176761"/>
                <a:gd name="connsiteX5" fmla="*/ 41651 w 180819"/>
                <a:gd name="connsiteY5" fmla="*/ 5002 h 176761"/>
                <a:gd name="connsiteX6" fmla="*/ 48995 w 180819"/>
                <a:gd name="connsiteY6" fmla="*/ 8108 h 176761"/>
                <a:gd name="connsiteX7" fmla="*/ 59885 w 180819"/>
                <a:gd name="connsiteY7" fmla="*/ 8625 h 176761"/>
                <a:gd name="connsiteX8" fmla="*/ 65456 w 180819"/>
                <a:gd name="connsiteY8" fmla="*/ 12766 h 176761"/>
                <a:gd name="connsiteX9" fmla="*/ 64443 w 180819"/>
                <a:gd name="connsiteY9" fmla="*/ 17683 h 176761"/>
                <a:gd name="connsiteX10" fmla="*/ 30508 w 180819"/>
                <a:gd name="connsiteY10" fmla="*/ 156660 h 176761"/>
                <a:gd name="connsiteX11" fmla="*/ 7462 w 180819"/>
                <a:gd name="connsiteY11" fmla="*/ 168824 h 176761"/>
                <a:gd name="connsiteX12" fmla="*/ 371 w 180819"/>
                <a:gd name="connsiteY12" fmla="*/ 173741 h 176761"/>
                <a:gd name="connsiteX13" fmla="*/ 4170 w 180819"/>
                <a:gd name="connsiteY13" fmla="*/ 176847 h 176761"/>
                <a:gd name="connsiteX14" fmla="*/ 36333 w 180819"/>
                <a:gd name="connsiteY14" fmla="*/ 176070 h 176761"/>
                <a:gd name="connsiteX15" fmla="*/ 52541 w 180819"/>
                <a:gd name="connsiteY15" fmla="*/ 176329 h 176761"/>
                <a:gd name="connsiteX16" fmla="*/ 69002 w 180819"/>
                <a:gd name="connsiteY16" fmla="*/ 176847 h 176761"/>
                <a:gd name="connsiteX17" fmla="*/ 74067 w 180819"/>
                <a:gd name="connsiteY17" fmla="*/ 171671 h 176761"/>
                <a:gd name="connsiteX18" fmla="*/ 66976 w 180819"/>
                <a:gd name="connsiteY18" fmla="*/ 168824 h 176761"/>
                <a:gd name="connsiteX19" fmla="*/ 50515 w 180819"/>
                <a:gd name="connsiteY19" fmla="*/ 164165 h 176761"/>
                <a:gd name="connsiteX20" fmla="*/ 51274 w 180819"/>
                <a:gd name="connsiteY20" fmla="*/ 159766 h 176761"/>
                <a:gd name="connsiteX21" fmla="*/ 66976 w 180819"/>
                <a:gd name="connsiteY21" fmla="*/ 95065 h 176761"/>
                <a:gd name="connsiteX22" fmla="*/ 85210 w 180819"/>
                <a:gd name="connsiteY22" fmla="*/ 17942 h 176761"/>
                <a:gd name="connsiteX23" fmla="*/ 98885 w 180819"/>
                <a:gd name="connsiteY23" fmla="*/ 8108 h 176761"/>
                <a:gd name="connsiteX24" fmla="*/ 123197 w 180819"/>
                <a:gd name="connsiteY24" fmla="*/ 8108 h 176761"/>
                <a:gd name="connsiteX25" fmla="*/ 157639 w 180819"/>
                <a:gd name="connsiteY25" fmla="*/ 32953 h 176761"/>
                <a:gd name="connsiteX26" fmla="*/ 142697 w 180819"/>
                <a:gd name="connsiteY26" fmla="*/ 74620 h 176761"/>
                <a:gd name="connsiteX27" fmla="*/ 103697 w 180819"/>
                <a:gd name="connsiteY27" fmla="*/ 88336 h 176761"/>
                <a:gd name="connsiteX28" fmla="*/ 67989 w 180819"/>
                <a:gd name="connsiteY28" fmla="*/ 88336 h 176761"/>
                <a:gd name="connsiteX29" fmla="*/ 85210 w 180819"/>
                <a:gd name="connsiteY29" fmla="*/ 17942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819" h="176761">
                  <a:moveTo>
                    <a:pt x="66976" y="95065"/>
                  </a:moveTo>
                  <a:lnTo>
                    <a:pt x="110028" y="95065"/>
                  </a:lnTo>
                  <a:cubicBezTo>
                    <a:pt x="145989" y="95065"/>
                    <a:pt x="181191" y="68150"/>
                    <a:pt x="181191" y="39164"/>
                  </a:cubicBezTo>
                  <a:cubicBezTo>
                    <a:pt x="181191" y="19236"/>
                    <a:pt x="164477" y="85"/>
                    <a:pt x="131301" y="85"/>
                  </a:cubicBezTo>
                  <a:lnTo>
                    <a:pt x="49248" y="85"/>
                  </a:lnTo>
                  <a:cubicBezTo>
                    <a:pt x="44437" y="85"/>
                    <a:pt x="41651" y="85"/>
                    <a:pt x="41651" y="5002"/>
                  </a:cubicBezTo>
                  <a:cubicBezTo>
                    <a:pt x="41651" y="8108"/>
                    <a:pt x="43930" y="8108"/>
                    <a:pt x="48995" y="8108"/>
                  </a:cubicBezTo>
                  <a:cubicBezTo>
                    <a:pt x="52287" y="8108"/>
                    <a:pt x="56846" y="8366"/>
                    <a:pt x="59885" y="8625"/>
                  </a:cubicBezTo>
                  <a:cubicBezTo>
                    <a:pt x="63937" y="9143"/>
                    <a:pt x="65456" y="9919"/>
                    <a:pt x="65456" y="12766"/>
                  </a:cubicBezTo>
                  <a:cubicBezTo>
                    <a:pt x="65456" y="13801"/>
                    <a:pt x="65203" y="14578"/>
                    <a:pt x="64443" y="17683"/>
                  </a:cubicBezTo>
                  <a:lnTo>
                    <a:pt x="30508" y="156660"/>
                  </a:lnTo>
                  <a:cubicBezTo>
                    <a:pt x="27975" y="166753"/>
                    <a:pt x="27469" y="168824"/>
                    <a:pt x="7462" y="168824"/>
                  </a:cubicBezTo>
                  <a:cubicBezTo>
                    <a:pt x="3157" y="168824"/>
                    <a:pt x="371" y="168824"/>
                    <a:pt x="371" y="173741"/>
                  </a:cubicBezTo>
                  <a:cubicBezTo>
                    <a:pt x="371" y="176847"/>
                    <a:pt x="3410" y="176847"/>
                    <a:pt x="4170" y="176847"/>
                  </a:cubicBezTo>
                  <a:cubicBezTo>
                    <a:pt x="11261" y="176847"/>
                    <a:pt x="29242" y="176070"/>
                    <a:pt x="36333" y="176070"/>
                  </a:cubicBezTo>
                  <a:cubicBezTo>
                    <a:pt x="41651" y="176070"/>
                    <a:pt x="47222" y="176329"/>
                    <a:pt x="52541" y="176329"/>
                  </a:cubicBezTo>
                  <a:cubicBezTo>
                    <a:pt x="58112" y="176329"/>
                    <a:pt x="63684" y="176847"/>
                    <a:pt x="69002" y="176847"/>
                  </a:cubicBezTo>
                  <a:cubicBezTo>
                    <a:pt x="70775" y="176847"/>
                    <a:pt x="74067" y="176847"/>
                    <a:pt x="74067" y="171671"/>
                  </a:cubicBezTo>
                  <a:cubicBezTo>
                    <a:pt x="74067" y="168824"/>
                    <a:pt x="71787" y="168824"/>
                    <a:pt x="66976" y="168824"/>
                  </a:cubicBezTo>
                  <a:cubicBezTo>
                    <a:pt x="57606" y="168824"/>
                    <a:pt x="50515" y="168824"/>
                    <a:pt x="50515" y="164165"/>
                  </a:cubicBezTo>
                  <a:cubicBezTo>
                    <a:pt x="50515" y="162612"/>
                    <a:pt x="51021" y="161318"/>
                    <a:pt x="51274" y="159766"/>
                  </a:cubicBezTo>
                  <a:lnTo>
                    <a:pt x="66976" y="95065"/>
                  </a:lnTo>
                  <a:close/>
                  <a:moveTo>
                    <a:pt x="85210" y="17942"/>
                  </a:moveTo>
                  <a:cubicBezTo>
                    <a:pt x="87489" y="8884"/>
                    <a:pt x="87995" y="8108"/>
                    <a:pt x="98885" y="8108"/>
                  </a:cubicBezTo>
                  <a:lnTo>
                    <a:pt x="123197" y="8108"/>
                  </a:lnTo>
                  <a:cubicBezTo>
                    <a:pt x="144217" y="8108"/>
                    <a:pt x="157639" y="15095"/>
                    <a:pt x="157639" y="32953"/>
                  </a:cubicBezTo>
                  <a:cubicBezTo>
                    <a:pt x="157639" y="43046"/>
                    <a:pt x="152574" y="65303"/>
                    <a:pt x="142697" y="74620"/>
                  </a:cubicBezTo>
                  <a:cubicBezTo>
                    <a:pt x="130035" y="86266"/>
                    <a:pt x="114840" y="88336"/>
                    <a:pt x="103697" y="88336"/>
                  </a:cubicBezTo>
                  <a:lnTo>
                    <a:pt x="67989" y="88336"/>
                  </a:lnTo>
                  <a:lnTo>
                    <a:pt x="85210" y="17942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7F37595-E2F4-8E86-E01A-36A291F2449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888164" y="6488141"/>
              <a:ext cx="119837" cy="8876"/>
            </a:xfrm>
            <a:custGeom>
              <a:avLst/>
              <a:gdLst>
                <a:gd name="connsiteX0" fmla="*/ 113125 w 119837"/>
                <a:gd name="connsiteY0" fmla="*/ 8957 h 8876"/>
                <a:gd name="connsiteX1" fmla="*/ 120216 w 119837"/>
                <a:gd name="connsiteY1" fmla="*/ 4610 h 8876"/>
                <a:gd name="connsiteX2" fmla="*/ 113125 w 119837"/>
                <a:gd name="connsiteY2" fmla="*/ 81 h 8876"/>
                <a:gd name="connsiteX3" fmla="*/ 7470 w 119837"/>
                <a:gd name="connsiteY3" fmla="*/ 81 h 8876"/>
                <a:gd name="connsiteX4" fmla="*/ 379 w 119837"/>
                <a:gd name="connsiteY4" fmla="*/ 4428 h 8876"/>
                <a:gd name="connsiteX5" fmla="*/ 7470 w 119837"/>
                <a:gd name="connsiteY5" fmla="*/ 8957 h 8876"/>
                <a:gd name="connsiteX6" fmla="*/ 113125 w 119837"/>
                <a:gd name="connsiteY6" fmla="*/ 8957 h 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837" h="8876">
                  <a:moveTo>
                    <a:pt x="113125" y="8957"/>
                  </a:moveTo>
                  <a:cubicBezTo>
                    <a:pt x="115962" y="8957"/>
                    <a:pt x="120216" y="8957"/>
                    <a:pt x="120216" y="4610"/>
                  </a:cubicBezTo>
                  <a:cubicBezTo>
                    <a:pt x="120216" y="81"/>
                    <a:pt x="116139" y="81"/>
                    <a:pt x="113125" y="81"/>
                  </a:cubicBezTo>
                  <a:lnTo>
                    <a:pt x="7470" y="81"/>
                  </a:lnTo>
                  <a:cubicBezTo>
                    <a:pt x="4634" y="81"/>
                    <a:pt x="379" y="81"/>
                    <a:pt x="379" y="4428"/>
                  </a:cubicBezTo>
                  <a:cubicBezTo>
                    <a:pt x="379" y="8957"/>
                    <a:pt x="4456" y="8957"/>
                    <a:pt x="7470" y="8957"/>
                  </a:cubicBezTo>
                  <a:lnTo>
                    <a:pt x="113125" y="8957"/>
                  </a:ln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AD6FBB0-8DE5-12AD-D63F-7FF4935FC6D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054397" y="6450716"/>
              <a:ext cx="58753" cy="258802"/>
            </a:xfrm>
            <a:custGeom>
              <a:avLst/>
              <a:gdLst>
                <a:gd name="connsiteX0" fmla="*/ 59140 w 58753"/>
                <a:gd name="connsiteY0" fmla="*/ 129486 h 258802"/>
                <a:gd name="connsiteX1" fmla="*/ 42425 w 58753"/>
                <a:gd name="connsiteY1" fmla="*/ 48740 h 258802"/>
                <a:gd name="connsiteX2" fmla="*/ 2918 w 58753"/>
                <a:gd name="connsiteY2" fmla="*/ 85 h 258802"/>
                <a:gd name="connsiteX3" fmla="*/ 386 w 58753"/>
                <a:gd name="connsiteY3" fmla="*/ 2673 h 258802"/>
                <a:gd name="connsiteX4" fmla="*/ 5198 w 58753"/>
                <a:gd name="connsiteY4" fmla="*/ 8625 h 258802"/>
                <a:gd name="connsiteX5" fmla="*/ 44451 w 58753"/>
                <a:gd name="connsiteY5" fmla="*/ 129486 h 258802"/>
                <a:gd name="connsiteX6" fmla="*/ 3678 w 58753"/>
                <a:gd name="connsiteY6" fmla="*/ 251899 h 258802"/>
                <a:gd name="connsiteX7" fmla="*/ 386 w 58753"/>
                <a:gd name="connsiteY7" fmla="*/ 256299 h 258802"/>
                <a:gd name="connsiteX8" fmla="*/ 2918 w 58753"/>
                <a:gd name="connsiteY8" fmla="*/ 258887 h 258802"/>
                <a:gd name="connsiteX9" fmla="*/ 43185 w 58753"/>
                <a:gd name="connsiteY9" fmla="*/ 208420 h 258802"/>
                <a:gd name="connsiteX10" fmla="*/ 59140 w 58753"/>
                <a:gd name="connsiteY10" fmla="*/ 129486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3" h="258802">
                  <a:moveTo>
                    <a:pt x="59140" y="129486"/>
                  </a:moveTo>
                  <a:cubicBezTo>
                    <a:pt x="59140" y="109299"/>
                    <a:pt x="56354" y="77984"/>
                    <a:pt x="42425" y="48740"/>
                  </a:cubicBezTo>
                  <a:cubicBezTo>
                    <a:pt x="27230" y="16907"/>
                    <a:pt x="5451" y="85"/>
                    <a:pt x="2918" y="85"/>
                  </a:cubicBezTo>
                  <a:cubicBezTo>
                    <a:pt x="1399" y="85"/>
                    <a:pt x="386" y="1120"/>
                    <a:pt x="386" y="2673"/>
                  </a:cubicBezTo>
                  <a:cubicBezTo>
                    <a:pt x="386" y="3449"/>
                    <a:pt x="386" y="3967"/>
                    <a:pt x="5198" y="8625"/>
                  </a:cubicBezTo>
                  <a:cubicBezTo>
                    <a:pt x="30016" y="34247"/>
                    <a:pt x="44451" y="75396"/>
                    <a:pt x="44451" y="129486"/>
                  </a:cubicBezTo>
                  <a:cubicBezTo>
                    <a:pt x="44451" y="173741"/>
                    <a:pt x="35081" y="219290"/>
                    <a:pt x="3678" y="251899"/>
                  </a:cubicBezTo>
                  <a:cubicBezTo>
                    <a:pt x="386" y="255005"/>
                    <a:pt x="386" y="255522"/>
                    <a:pt x="386" y="256299"/>
                  </a:cubicBezTo>
                  <a:cubicBezTo>
                    <a:pt x="386" y="257852"/>
                    <a:pt x="1399" y="258887"/>
                    <a:pt x="2918" y="258887"/>
                  </a:cubicBezTo>
                  <a:cubicBezTo>
                    <a:pt x="5451" y="258887"/>
                    <a:pt x="28243" y="241288"/>
                    <a:pt x="43185" y="208420"/>
                  </a:cubicBezTo>
                  <a:cubicBezTo>
                    <a:pt x="56101" y="179952"/>
                    <a:pt x="59140" y="151225"/>
                    <a:pt x="59140" y="129486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2F19BEB-9F81-BF43-2AA0-8A325A9D928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1152883" y="6450716"/>
              <a:ext cx="58753" cy="258802"/>
            </a:xfrm>
            <a:custGeom>
              <a:avLst/>
              <a:gdLst>
                <a:gd name="connsiteX0" fmla="*/ 59143 w 58753"/>
                <a:gd name="connsiteY0" fmla="*/ 129486 h 258802"/>
                <a:gd name="connsiteX1" fmla="*/ 42429 w 58753"/>
                <a:gd name="connsiteY1" fmla="*/ 48740 h 258802"/>
                <a:gd name="connsiteX2" fmla="*/ 2922 w 58753"/>
                <a:gd name="connsiteY2" fmla="*/ 85 h 258802"/>
                <a:gd name="connsiteX3" fmla="*/ 390 w 58753"/>
                <a:gd name="connsiteY3" fmla="*/ 2673 h 258802"/>
                <a:gd name="connsiteX4" fmla="*/ 5201 w 58753"/>
                <a:gd name="connsiteY4" fmla="*/ 8625 h 258802"/>
                <a:gd name="connsiteX5" fmla="*/ 44455 w 58753"/>
                <a:gd name="connsiteY5" fmla="*/ 129486 h 258802"/>
                <a:gd name="connsiteX6" fmla="*/ 3682 w 58753"/>
                <a:gd name="connsiteY6" fmla="*/ 251899 h 258802"/>
                <a:gd name="connsiteX7" fmla="*/ 390 w 58753"/>
                <a:gd name="connsiteY7" fmla="*/ 256299 h 258802"/>
                <a:gd name="connsiteX8" fmla="*/ 2922 w 58753"/>
                <a:gd name="connsiteY8" fmla="*/ 258887 h 258802"/>
                <a:gd name="connsiteX9" fmla="*/ 43189 w 58753"/>
                <a:gd name="connsiteY9" fmla="*/ 208420 h 258802"/>
                <a:gd name="connsiteX10" fmla="*/ 59143 w 58753"/>
                <a:gd name="connsiteY10" fmla="*/ 129486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53" h="258802">
                  <a:moveTo>
                    <a:pt x="59143" y="129486"/>
                  </a:moveTo>
                  <a:cubicBezTo>
                    <a:pt x="59143" y="109299"/>
                    <a:pt x="56358" y="77984"/>
                    <a:pt x="42429" y="48740"/>
                  </a:cubicBezTo>
                  <a:cubicBezTo>
                    <a:pt x="27234" y="16907"/>
                    <a:pt x="5455" y="85"/>
                    <a:pt x="2922" y="85"/>
                  </a:cubicBezTo>
                  <a:cubicBezTo>
                    <a:pt x="1403" y="85"/>
                    <a:pt x="390" y="1120"/>
                    <a:pt x="390" y="2673"/>
                  </a:cubicBezTo>
                  <a:cubicBezTo>
                    <a:pt x="390" y="3449"/>
                    <a:pt x="390" y="3967"/>
                    <a:pt x="5201" y="8625"/>
                  </a:cubicBezTo>
                  <a:cubicBezTo>
                    <a:pt x="30020" y="34247"/>
                    <a:pt x="44455" y="75396"/>
                    <a:pt x="44455" y="129486"/>
                  </a:cubicBezTo>
                  <a:cubicBezTo>
                    <a:pt x="44455" y="173741"/>
                    <a:pt x="35085" y="219290"/>
                    <a:pt x="3682" y="251899"/>
                  </a:cubicBezTo>
                  <a:cubicBezTo>
                    <a:pt x="390" y="255005"/>
                    <a:pt x="390" y="255522"/>
                    <a:pt x="390" y="256299"/>
                  </a:cubicBezTo>
                  <a:cubicBezTo>
                    <a:pt x="390" y="257852"/>
                    <a:pt x="1403" y="258887"/>
                    <a:pt x="2922" y="258887"/>
                  </a:cubicBezTo>
                  <a:cubicBezTo>
                    <a:pt x="5455" y="258887"/>
                    <a:pt x="28247" y="241288"/>
                    <a:pt x="43189" y="208420"/>
                  </a:cubicBezTo>
                  <a:cubicBezTo>
                    <a:pt x="56104" y="179952"/>
                    <a:pt x="59143" y="151225"/>
                    <a:pt x="59143" y="129486"/>
                  </a:cubicBezTo>
                  <a:close/>
                </a:path>
              </a:pathLst>
            </a:custGeom>
            <a:solidFill>
              <a:srgbClr val="000000"/>
            </a:solidFill>
            <a:ln w="253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6" name="Left Brace 145">
            <a:extLst>
              <a:ext uri="{FF2B5EF4-FFF2-40B4-BE49-F238E27FC236}">
                <a16:creationId xmlns:a16="http://schemas.microsoft.com/office/drawing/2014/main" id="{7C0B97F2-A08C-2BED-9A9D-B47DF8FA6F79}"/>
              </a:ext>
            </a:extLst>
          </p:cNvPr>
          <p:cNvSpPr/>
          <p:nvPr/>
        </p:nvSpPr>
        <p:spPr>
          <a:xfrm rot="16200000">
            <a:off x="4893234" y="3934985"/>
            <a:ext cx="377088" cy="268817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Left Brace 146">
            <a:extLst>
              <a:ext uri="{FF2B5EF4-FFF2-40B4-BE49-F238E27FC236}">
                <a16:creationId xmlns:a16="http://schemas.microsoft.com/office/drawing/2014/main" id="{63D34D6F-EF88-0D5F-0E54-3B1A884AAC4F}"/>
              </a:ext>
            </a:extLst>
          </p:cNvPr>
          <p:cNvSpPr/>
          <p:nvPr/>
        </p:nvSpPr>
        <p:spPr>
          <a:xfrm rot="5400000">
            <a:off x="7684022" y="3256257"/>
            <a:ext cx="377088" cy="271978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E0D9A27-5F09-2393-09D8-B78D1C3D195A}"/>
              </a:ext>
            </a:extLst>
          </p:cNvPr>
          <p:cNvSpPr txBox="1"/>
          <p:nvPr/>
        </p:nvSpPr>
        <p:spPr>
          <a:xfrm>
            <a:off x="4047346" y="5405022"/>
            <a:ext cx="229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Student’s error margin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3230E7A-ADD2-3912-587A-0757A2BED825}"/>
              </a:ext>
            </a:extLst>
          </p:cNvPr>
          <p:cNvSpPr txBox="1"/>
          <p:nvPr/>
        </p:nvSpPr>
        <p:spPr>
          <a:xfrm>
            <a:off x="6831682" y="4108002"/>
            <a:ext cx="238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Teacher’s error margin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3CAFFFD5-24C0-8D41-F55F-A5FD32BFB42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231900" y="5626220"/>
            <a:ext cx="3162981" cy="773066"/>
            <a:chOff x="5588956" y="7359831"/>
            <a:chExt cx="3162981" cy="773066"/>
          </a:xfrm>
        </p:grpSpPr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ED258E45-405E-90C6-3F2D-2823F1A3B1E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88956" y="7657955"/>
              <a:ext cx="213495" cy="172833"/>
            </a:xfrm>
            <a:custGeom>
              <a:avLst/>
              <a:gdLst>
                <a:gd name="connsiteX0" fmla="*/ 51896 w 213495"/>
                <a:gd name="connsiteY0" fmla="*/ 5650 h 172833"/>
                <a:gd name="connsiteX1" fmla="*/ 43022 w 213495"/>
                <a:gd name="connsiteY1" fmla="*/ 83 h 172833"/>
                <a:gd name="connsiteX2" fmla="*/ 171 w 213495"/>
                <a:gd name="connsiteY2" fmla="*/ 83 h 172833"/>
                <a:gd name="connsiteX3" fmla="*/ 171 w 213495"/>
                <a:gd name="connsiteY3" fmla="*/ 7928 h 172833"/>
                <a:gd name="connsiteX4" fmla="*/ 6256 w 213495"/>
                <a:gd name="connsiteY4" fmla="*/ 7928 h 172833"/>
                <a:gd name="connsiteX5" fmla="*/ 26287 w 213495"/>
                <a:gd name="connsiteY5" fmla="*/ 19821 h 172833"/>
                <a:gd name="connsiteX6" fmla="*/ 26287 w 213495"/>
                <a:gd name="connsiteY6" fmla="*/ 146347 h 172833"/>
                <a:gd name="connsiteX7" fmla="*/ 171 w 213495"/>
                <a:gd name="connsiteY7" fmla="*/ 165073 h 172833"/>
                <a:gd name="connsiteX8" fmla="*/ 171 w 213495"/>
                <a:gd name="connsiteY8" fmla="*/ 172917 h 172833"/>
                <a:gd name="connsiteX9" fmla="*/ 29837 w 213495"/>
                <a:gd name="connsiteY9" fmla="*/ 172158 h 172833"/>
                <a:gd name="connsiteX10" fmla="*/ 59503 w 213495"/>
                <a:gd name="connsiteY10" fmla="*/ 172917 h 172833"/>
                <a:gd name="connsiteX11" fmla="*/ 59503 w 213495"/>
                <a:gd name="connsiteY11" fmla="*/ 165073 h 172833"/>
                <a:gd name="connsiteX12" fmla="*/ 33387 w 213495"/>
                <a:gd name="connsiteY12" fmla="*/ 146347 h 172833"/>
                <a:gd name="connsiteX13" fmla="*/ 33387 w 213495"/>
                <a:gd name="connsiteY13" fmla="*/ 9952 h 172833"/>
                <a:gd name="connsiteX14" fmla="*/ 33640 w 213495"/>
                <a:gd name="connsiteY14" fmla="*/ 9952 h 172833"/>
                <a:gd name="connsiteX15" fmla="*/ 94748 w 213495"/>
                <a:gd name="connsiteY15" fmla="*/ 167350 h 172833"/>
                <a:gd name="connsiteX16" fmla="*/ 99819 w 213495"/>
                <a:gd name="connsiteY16" fmla="*/ 172917 h 172833"/>
                <a:gd name="connsiteX17" fmla="*/ 104383 w 213495"/>
                <a:gd name="connsiteY17" fmla="*/ 168109 h 172833"/>
                <a:gd name="connsiteX18" fmla="*/ 166758 w 213495"/>
                <a:gd name="connsiteY18" fmla="*/ 7928 h 172833"/>
                <a:gd name="connsiteX19" fmla="*/ 167011 w 213495"/>
                <a:gd name="connsiteY19" fmla="*/ 7928 h 172833"/>
                <a:gd name="connsiteX20" fmla="*/ 167011 w 213495"/>
                <a:gd name="connsiteY20" fmla="*/ 153179 h 172833"/>
                <a:gd name="connsiteX21" fmla="*/ 146980 w 213495"/>
                <a:gd name="connsiteY21" fmla="*/ 165073 h 172833"/>
                <a:gd name="connsiteX22" fmla="*/ 140895 w 213495"/>
                <a:gd name="connsiteY22" fmla="*/ 165073 h 172833"/>
                <a:gd name="connsiteX23" fmla="*/ 140895 w 213495"/>
                <a:gd name="connsiteY23" fmla="*/ 172917 h 172833"/>
                <a:gd name="connsiteX24" fmla="*/ 177407 w 213495"/>
                <a:gd name="connsiteY24" fmla="*/ 172158 h 172833"/>
                <a:gd name="connsiteX25" fmla="*/ 213666 w 213495"/>
                <a:gd name="connsiteY25" fmla="*/ 172917 h 172833"/>
                <a:gd name="connsiteX26" fmla="*/ 213666 w 213495"/>
                <a:gd name="connsiteY26" fmla="*/ 165073 h 172833"/>
                <a:gd name="connsiteX27" fmla="*/ 207581 w 213495"/>
                <a:gd name="connsiteY27" fmla="*/ 165073 h 172833"/>
                <a:gd name="connsiteX28" fmla="*/ 187550 w 213495"/>
                <a:gd name="connsiteY28" fmla="*/ 153179 h 172833"/>
                <a:gd name="connsiteX29" fmla="*/ 187550 w 213495"/>
                <a:gd name="connsiteY29" fmla="*/ 19821 h 172833"/>
                <a:gd name="connsiteX30" fmla="*/ 207581 w 213495"/>
                <a:gd name="connsiteY30" fmla="*/ 7928 h 172833"/>
                <a:gd name="connsiteX31" fmla="*/ 213666 w 213495"/>
                <a:gd name="connsiteY31" fmla="*/ 7928 h 172833"/>
                <a:gd name="connsiteX32" fmla="*/ 213666 w 213495"/>
                <a:gd name="connsiteY32" fmla="*/ 83 h 172833"/>
                <a:gd name="connsiteX33" fmla="*/ 170815 w 213495"/>
                <a:gd name="connsiteY33" fmla="*/ 83 h 172833"/>
                <a:gd name="connsiteX34" fmla="*/ 162447 w 213495"/>
                <a:gd name="connsiteY34" fmla="*/ 4891 h 172833"/>
                <a:gd name="connsiteX35" fmla="*/ 106918 w 213495"/>
                <a:gd name="connsiteY35" fmla="*/ 147359 h 172833"/>
                <a:gd name="connsiteX36" fmla="*/ 51896 w 213495"/>
                <a:gd name="connsiteY36" fmla="*/ 5650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3495" h="172833">
                  <a:moveTo>
                    <a:pt x="51896" y="5650"/>
                  </a:moveTo>
                  <a:cubicBezTo>
                    <a:pt x="49614" y="83"/>
                    <a:pt x="48854" y="83"/>
                    <a:pt x="43022" y="83"/>
                  </a:cubicBezTo>
                  <a:lnTo>
                    <a:pt x="171" y="83"/>
                  </a:lnTo>
                  <a:lnTo>
                    <a:pt x="171" y="7928"/>
                  </a:lnTo>
                  <a:lnTo>
                    <a:pt x="6256" y="7928"/>
                  </a:lnTo>
                  <a:cubicBezTo>
                    <a:pt x="25780" y="7928"/>
                    <a:pt x="26287" y="10711"/>
                    <a:pt x="26287" y="19821"/>
                  </a:cubicBezTo>
                  <a:lnTo>
                    <a:pt x="26287" y="146347"/>
                  </a:lnTo>
                  <a:cubicBezTo>
                    <a:pt x="26287" y="153179"/>
                    <a:pt x="26287" y="165073"/>
                    <a:pt x="171" y="165073"/>
                  </a:cubicBezTo>
                  <a:lnTo>
                    <a:pt x="171" y="172917"/>
                  </a:lnTo>
                  <a:cubicBezTo>
                    <a:pt x="9045" y="172664"/>
                    <a:pt x="21470" y="172158"/>
                    <a:pt x="29837" y="172158"/>
                  </a:cubicBezTo>
                  <a:cubicBezTo>
                    <a:pt x="38204" y="172158"/>
                    <a:pt x="50629" y="172664"/>
                    <a:pt x="59503" y="172917"/>
                  </a:cubicBezTo>
                  <a:lnTo>
                    <a:pt x="59503" y="165073"/>
                  </a:lnTo>
                  <a:cubicBezTo>
                    <a:pt x="33387" y="165073"/>
                    <a:pt x="33387" y="153179"/>
                    <a:pt x="33387" y="146347"/>
                  </a:cubicBezTo>
                  <a:lnTo>
                    <a:pt x="33387" y="9952"/>
                  </a:lnTo>
                  <a:lnTo>
                    <a:pt x="33640" y="9952"/>
                  </a:lnTo>
                  <a:lnTo>
                    <a:pt x="94748" y="167350"/>
                  </a:lnTo>
                  <a:cubicBezTo>
                    <a:pt x="96015" y="170640"/>
                    <a:pt x="97283" y="172917"/>
                    <a:pt x="99819" y="172917"/>
                  </a:cubicBezTo>
                  <a:cubicBezTo>
                    <a:pt x="102608" y="172917"/>
                    <a:pt x="103369" y="170893"/>
                    <a:pt x="104383" y="168109"/>
                  </a:cubicBezTo>
                  <a:lnTo>
                    <a:pt x="166758" y="7928"/>
                  </a:lnTo>
                  <a:lnTo>
                    <a:pt x="167011" y="7928"/>
                  </a:lnTo>
                  <a:lnTo>
                    <a:pt x="167011" y="153179"/>
                  </a:lnTo>
                  <a:cubicBezTo>
                    <a:pt x="167011" y="162289"/>
                    <a:pt x="166504" y="165073"/>
                    <a:pt x="146980" y="165073"/>
                  </a:cubicBezTo>
                  <a:lnTo>
                    <a:pt x="140895" y="165073"/>
                  </a:lnTo>
                  <a:lnTo>
                    <a:pt x="140895" y="172917"/>
                  </a:lnTo>
                  <a:cubicBezTo>
                    <a:pt x="150277" y="172158"/>
                    <a:pt x="167519" y="172158"/>
                    <a:pt x="177407" y="172158"/>
                  </a:cubicBezTo>
                  <a:cubicBezTo>
                    <a:pt x="187296" y="172158"/>
                    <a:pt x="204284" y="172158"/>
                    <a:pt x="213666" y="172917"/>
                  </a:cubicBezTo>
                  <a:lnTo>
                    <a:pt x="213666" y="165073"/>
                  </a:lnTo>
                  <a:lnTo>
                    <a:pt x="207581" y="165073"/>
                  </a:lnTo>
                  <a:cubicBezTo>
                    <a:pt x="188057" y="165073"/>
                    <a:pt x="187550" y="162289"/>
                    <a:pt x="187550" y="153179"/>
                  </a:cubicBezTo>
                  <a:lnTo>
                    <a:pt x="187550" y="19821"/>
                  </a:lnTo>
                  <a:cubicBezTo>
                    <a:pt x="187550" y="10711"/>
                    <a:pt x="188057" y="7928"/>
                    <a:pt x="207581" y="7928"/>
                  </a:cubicBezTo>
                  <a:lnTo>
                    <a:pt x="213666" y="7928"/>
                  </a:lnTo>
                  <a:lnTo>
                    <a:pt x="213666" y="83"/>
                  </a:lnTo>
                  <a:lnTo>
                    <a:pt x="170815" y="83"/>
                  </a:lnTo>
                  <a:cubicBezTo>
                    <a:pt x="164222" y="83"/>
                    <a:pt x="164222" y="336"/>
                    <a:pt x="162447" y="4891"/>
                  </a:cubicBezTo>
                  <a:lnTo>
                    <a:pt x="106918" y="147359"/>
                  </a:lnTo>
                  <a:lnTo>
                    <a:pt x="51896" y="5650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7BC8BE77-FB6D-C198-17AC-42C5EBB3DE6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826201" y="7652388"/>
              <a:ext cx="112325" cy="183968"/>
            </a:xfrm>
            <a:custGeom>
              <a:avLst/>
              <a:gdLst>
                <a:gd name="connsiteX0" fmla="*/ 74472 w 112325"/>
                <a:gd name="connsiteY0" fmla="*/ 80300 h 183968"/>
                <a:gd name="connsiteX1" fmla="*/ 42017 w 112325"/>
                <a:gd name="connsiteY1" fmla="*/ 72456 h 183968"/>
                <a:gd name="connsiteX2" fmla="*/ 16408 w 112325"/>
                <a:gd name="connsiteY2" fmla="*/ 40318 h 183968"/>
                <a:gd name="connsiteX3" fmla="*/ 49877 w 112325"/>
                <a:gd name="connsiteY3" fmla="*/ 7169 h 183968"/>
                <a:gd name="connsiteX4" fmla="*/ 99321 w 112325"/>
                <a:gd name="connsiteY4" fmla="*/ 60056 h 183968"/>
                <a:gd name="connsiteX5" fmla="*/ 102364 w 112325"/>
                <a:gd name="connsiteY5" fmla="*/ 63093 h 183968"/>
                <a:gd name="connsiteX6" fmla="*/ 105660 w 112325"/>
                <a:gd name="connsiteY6" fmla="*/ 57020 h 183968"/>
                <a:gd name="connsiteX7" fmla="*/ 105660 w 112325"/>
                <a:gd name="connsiteY7" fmla="*/ 6157 h 183968"/>
                <a:gd name="connsiteX8" fmla="*/ 102871 w 112325"/>
                <a:gd name="connsiteY8" fmla="*/ 83 h 183968"/>
                <a:gd name="connsiteX9" fmla="*/ 99067 w 112325"/>
                <a:gd name="connsiteY9" fmla="*/ 3373 h 183968"/>
                <a:gd name="connsiteX10" fmla="*/ 90193 w 112325"/>
                <a:gd name="connsiteY10" fmla="*/ 17797 h 183968"/>
                <a:gd name="connsiteX11" fmla="*/ 49624 w 112325"/>
                <a:gd name="connsiteY11" fmla="*/ 83 h 183968"/>
                <a:gd name="connsiteX12" fmla="*/ 180 w 112325"/>
                <a:gd name="connsiteY12" fmla="*/ 49175 h 183968"/>
                <a:gd name="connsiteX13" fmla="*/ 33396 w 112325"/>
                <a:gd name="connsiteY13" fmla="*/ 95484 h 183968"/>
                <a:gd name="connsiteX14" fmla="*/ 66865 w 112325"/>
                <a:gd name="connsiteY14" fmla="*/ 103834 h 183968"/>
                <a:gd name="connsiteX15" fmla="*/ 88418 w 112325"/>
                <a:gd name="connsiteY15" fmla="*/ 116740 h 183968"/>
                <a:gd name="connsiteX16" fmla="*/ 96278 w 112325"/>
                <a:gd name="connsiteY16" fmla="*/ 140021 h 183968"/>
                <a:gd name="connsiteX17" fmla="*/ 62301 w 112325"/>
                <a:gd name="connsiteY17" fmla="*/ 176207 h 183968"/>
                <a:gd name="connsiteX18" fmla="*/ 22239 w 112325"/>
                <a:gd name="connsiteY18" fmla="*/ 162542 h 183968"/>
                <a:gd name="connsiteX19" fmla="*/ 6519 w 112325"/>
                <a:gd name="connsiteY19" fmla="*/ 123572 h 183968"/>
                <a:gd name="connsiteX20" fmla="*/ 3476 w 112325"/>
                <a:gd name="connsiteY20" fmla="*/ 121042 h 183968"/>
                <a:gd name="connsiteX21" fmla="*/ 180 w 112325"/>
                <a:gd name="connsiteY21" fmla="*/ 127368 h 183968"/>
                <a:gd name="connsiteX22" fmla="*/ 180 w 112325"/>
                <a:gd name="connsiteY22" fmla="*/ 177978 h 183968"/>
                <a:gd name="connsiteX23" fmla="*/ 2969 w 112325"/>
                <a:gd name="connsiteY23" fmla="*/ 184051 h 183968"/>
                <a:gd name="connsiteX24" fmla="*/ 6772 w 112325"/>
                <a:gd name="connsiteY24" fmla="*/ 180762 h 183968"/>
                <a:gd name="connsiteX25" fmla="*/ 15901 w 112325"/>
                <a:gd name="connsiteY25" fmla="*/ 166338 h 183968"/>
                <a:gd name="connsiteX26" fmla="*/ 62555 w 112325"/>
                <a:gd name="connsiteY26" fmla="*/ 184051 h 183968"/>
                <a:gd name="connsiteX27" fmla="*/ 112506 w 112325"/>
                <a:gd name="connsiteY27" fmla="*/ 131417 h 183968"/>
                <a:gd name="connsiteX28" fmla="*/ 74472 w 112325"/>
                <a:gd name="connsiteY28" fmla="*/ 80300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2325" h="183968">
                  <a:moveTo>
                    <a:pt x="74472" y="80300"/>
                  </a:moveTo>
                  <a:lnTo>
                    <a:pt x="42017" y="72456"/>
                  </a:lnTo>
                  <a:cubicBezTo>
                    <a:pt x="26296" y="68660"/>
                    <a:pt x="16408" y="54995"/>
                    <a:pt x="16408" y="40318"/>
                  </a:cubicBezTo>
                  <a:cubicBezTo>
                    <a:pt x="16408" y="22605"/>
                    <a:pt x="30100" y="7169"/>
                    <a:pt x="49877" y="7169"/>
                  </a:cubicBezTo>
                  <a:cubicBezTo>
                    <a:pt x="92221" y="7169"/>
                    <a:pt x="97799" y="48669"/>
                    <a:pt x="99321" y="60056"/>
                  </a:cubicBezTo>
                  <a:cubicBezTo>
                    <a:pt x="99574" y="61575"/>
                    <a:pt x="99574" y="63093"/>
                    <a:pt x="102364" y="63093"/>
                  </a:cubicBezTo>
                  <a:cubicBezTo>
                    <a:pt x="105660" y="63093"/>
                    <a:pt x="105660" y="61828"/>
                    <a:pt x="105660" y="57020"/>
                  </a:cubicBezTo>
                  <a:lnTo>
                    <a:pt x="105660" y="6157"/>
                  </a:lnTo>
                  <a:cubicBezTo>
                    <a:pt x="105660" y="1855"/>
                    <a:pt x="105660" y="83"/>
                    <a:pt x="102871" y="83"/>
                  </a:cubicBezTo>
                  <a:cubicBezTo>
                    <a:pt x="101096" y="83"/>
                    <a:pt x="100842" y="336"/>
                    <a:pt x="99067" y="3373"/>
                  </a:cubicBezTo>
                  <a:lnTo>
                    <a:pt x="90193" y="17797"/>
                  </a:lnTo>
                  <a:cubicBezTo>
                    <a:pt x="82586" y="10458"/>
                    <a:pt x="72190" y="83"/>
                    <a:pt x="49624" y="83"/>
                  </a:cubicBezTo>
                  <a:cubicBezTo>
                    <a:pt x="21479" y="83"/>
                    <a:pt x="180" y="22352"/>
                    <a:pt x="180" y="49175"/>
                  </a:cubicBezTo>
                  <a:cubicBezTo>
                    <a:pt x="180" y="70178"/>
                    <a:pt x="13618" y="88651"/>
                    <a:pt x="33396" y="95484"/>
                  </a:cubicBezTo>
                  <a:cubicBezTo>
                    <a:pt x="36185" y="96496"/>
                    <a:pt x="49116" y="99532"/>
                    <a:pt x="66865" y="103834"/>
                  </a:cubicBezTo>
                  <a:cubicBezTo>
                    <a:pt x="73712" y="105606"/>
                    <a:pt x="81318" y="107377"/>
                    <a:pt x="88418" y="116740"/>
                  </a:cubicBezTo>
                  <a:cubicBezTo>
                    <a:pt x="93743" y="123319"/>
                    <a:pt x="96278" y="131670"/>
                    <a:pt x="96278" y="140021"/>
                  </a:cubicBezTo>
                  <a:cubicBezTo>
                    <a:pt x="96278" y="157987"/>
                    <a:pt x="83600" y="176207"/>
                    <a:pt x="62301" y="176207"/>
                  </a:cubicBezTo>
                  <a:cubicBezTo>
                    <a:pt x="54948" y="176207"/>
                    <a:pt x="35678" y="174942"/>
                    <a:pt x="22239" y="162542"/>
                  </a:cubicBezTo>
                  <a:cubicBezTo>
                    <a:pt x="7533" y="148877"/>
                    <a:pt x="6772" y="132682"/>
                    <a:pt x="6519" y="123572"/>
                  </a:cubicBezTo>
                  <a:cubicBezTo>
                    <a:pt x="6265" y="121042"/>
                    <a:pt x="4237" y="121042"/>
                    <a:pt x="3476" y="121042"/>
                  </a:cubicBezTo>
                  <a:cubicBezTo>
                    <a:pt x="180" y="121042"/>
                    <a:pt x="180" y="122813"/>
                    <a:pt x="180" y="127368"/>
                  </a:cubicBezTo>
                  <a:lnTo>
                    <a:pt x="180" y="177978"/>
                  </a:lnTo>
                  <a:cubicBezTo>
                    <a:pt x="180" y="182280"/>
                    <a:pt x="180" y="184051"/>
                    <a:pt x="2969" y="184051"/>
                  </a:cubicBezTo>
                  <a:cubicBezTo>
                    <a:pt x="4744" y="184051"/>
                    <a:pt x="4998" y="183545"/>
                    <a:pt x="6772" y="180762"/>
                  </a:cubicBezTo>
                  <a:cubicBezTo>
                    <a:pt x="6772" y="180509"/>
                    <a:pt x="7533" y="179750"/>
                    <a:pt x="15901" y="166338"/>
                  </a:cubicBezTo>
                  <a:cubicBezTo>
                    <a:pt x="23761" y="174942"/>
                    <a:pt x="39988" y="184051"/>
                    <a:pt x="62555" y="184051"/>
                  </a:cubicBezTo>
                  <a:cubicBezTo>
                    <a:pt x="92221" y="184051"/>
                    <a:pt x="112506" y="159252"/>
                    <a:pt x="112506" y="131417"/>
                  </a:cubicBezTo>
                  <a:cubicBezTo>
                    <a:pt x="112506" y="106112"/>
                    <a:pt x="95771" y="85361"/>
                    <a:pt x="74472" y="80300"/>
                  </a:cubicBez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86A553C6-2B49-BEE7-E86A-A9B634AC0B9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61235" y="7658714"/>
              <a:ext cx="156951" cy="172074"/>
            </a:xfrm>
            <a:custGeom>
              <a:avLst/>
              <a:gdLst>
                <a:gd name="connsiteX0" fmla="*/ 26302 w 156951"/>
                <a:gd name="connsiteY0" fmla="*/ 152420 h 172074"/>
                <a:gd name="connsiteX1" fmla="*/ 6271 w 156951"/>
                <a:gd name="connsiteY1" fmla="*/ 164313 h 172074"/>
                <a:gd name="connsiteX2" fmla="*/ 185 w 156951"/>
                <a:gd name="connsiteY2" fmla="*/ 164313 h 172074"/>
                <a:gd name="connsiteX3" fmla="*/ 185 w 156951"/>
                <a:gd name="connsiteY3" fmla="*/ 172158 h 172074"/>
                <a:gd name="connsiteX4" fmla="*/ 146488 w 156951"/>
                <a:gd name="connsiteY4" fmla="*/ 172158 h 172074"/>
                <a:gd name="connsiteX5" fmla="*/ 157137 w 156951"/>
                <a:gd name="connsiteY5" fmla="*/ 106871 h 172074"/>
                <a:gd name="connsiteX6" fmla="*/ 150798 w 156951"/>
                <a:gd name="connsiteY6" fmla="*/ 106871 h 172074"/>
                <a:gd name="connsiteX7" fmla="*/ 95016 w 156951"/>
                <a:gd name="connsiteY7" fmla="*/ 164313 h 172074"/>
                <a:gd name="connsiteX8" fmla="*/ 61293 w 156951"/>
                <a:gd name="connsiteY8" fmla="*/ 164313 h 172074"/>
                <a:gd name="connsiteX9" fmla="*/ 48868 w 156951"/>
                <a:gd name="connsiteY9" fmla="*/ 154191 h 172074"/>
                <a:gd name="connsiteX10" fmla="*/ 48868 w 156951"/>
                <a:gd name="connsiteY10" fmla="*/ 86627 h 172074"/>
                <a:gd name="connsiteX11" fmla="*/ 71689 w 156951"/>
                <a:gd name="connsiteY11" fmla="*/ 86627 h 172074"/>
                <a:gd name="connsiteX12" fmla="*/ 99073 w 156951"/>
                <a:gd name="connsiteY12" fmla="*/ 116234 h 172074"/>
                <a:gd name="connsiteX13" fmla="*/ 105412 w 156951"/>
                <a:gd name="connsiteY13" fmla="*/ 116234 h 172074"/>
                <a:gd name="connsiteX14" fmla="*/ 105412 w 156951"/>
                <a:gd name="connsiteY14" fmla="*/ 49175 h 172074"/>
                <a:gd name="connsiteX15" fmla="*/ 99073 w 156951"/>
                <a:gd name="connsiteY15" fmla="*/ 49175 h 172074"/>
                <a:gd name="connsiteX16" fmla="*/ 71689 w 156951"/>
                <a:gd name="connsiteY16" fmla="*/ 78782 h 172074"/>
                <a:gd name="connsiteX17" fmla="*/ 48868 w 156951"/>
                <a:gd name="connsiteY17" fmla="*/ 78782 h 172074"/>
                <a:gd name="connsiteX18" fmla="*/ 48868 w 156951"/>
                <a:gd name="connsiteY18" fmla="*/ 18050 h 172074"/>
                <a:gd name="connsiteX19" fmla="*/ 61293 w 156951"/>
                <a:gd name="connsiteY19" fmla="*/ 7928 h 172074"/>
                <a:gd name="connsiteX20" fmla="*/ 94002 w 156951"/>
                <a:gd name="connsiteY20" fmla="*/ 7928 h 172074"/>
                <a:gd name="connsiteX21" fmla="*/ 143699 w 156951"/>
                <a:gd name="connsiteY21" fmla="*/ 57020 h 172074"/>
                <a:gd name="connsiteX22" fmla="*/ 150038 w 156951"/>
                <a:gd name="connsiteY22" fmla="*/ 57020 h 172074"/>
                <a:gd name="connsiteX23" fmla="*/ 142938 w 156951"/>
                <a:gd name="connsiteY23" fmla="*/ 83 h 172074"/>
                <a:gd name="connsiteX24" fmla="*/ 185 w 156951"/>
                <a:gd name="connsiteY24" fmla="*/ 83 h 172074"/>
                <a:gd name="connsiteX25" fmla="*/ 185 w 156951"/>
                <a:gd name="connsiteY25" fmla="*/ 7928 h 172074"/>
                <a:gd name="connsiteX26" fmla="*/ 6271 w 156951"/>
                <a:gd name="connsiteY26" fmla="*/ 7928 h 172074"/>
                <a:gd name="connsiteX27" fmla="*/ 26302 w 156951"/>
                <a:gd name="connsiteY27" fmla="*/ 19821 h 172074"/>
                <a:gd name="connsiteX28" fmla="*/ 26302 w 156951"/>
                <a:gd name="connsiteY28" fmla="*/ 152420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6951" h="172074">
                  <a:moveTo>
                    <a:pt x="26302" y="152420"/>
                  </a:moveTo>
                  <a:cubicBezTo>
                    <a:pt x="26302" y="161530"/>
                    <a:pt x="25795" y="164313"/>
                    <a:pt x="6271" y="164313"/>
                  </a:cubicBezTo>
                  <a:lnTo>
                    <a:pt x="185" y="164313"/>
                  </a:lnTo>
                  <a:lnTo>
                    <a:pt x="185" y="172158"/>
                  </a:lnTo>
                  <a:lnTo>
                    <a:pt x="146488" y="172158"/>
                  </a:lnTo>
                  <a:lnTo>
                    <a:pt x="157137" y="106871"/>
                  </a:lnTo>
                  <a:lnTo>
                    <a:pt x="150798" y="106871"/>
                  </a:lnTo>
                  <a:cubicBezTo>
                    <a:pt x="144460" y="145841"/>
                    <a:pt x="138628" y="164313"/>
                    <a:pt x="95016" y="164313"/>
                  </a:cubicBezTo>
                  <a:lnTo>
                    <a:pt x="61293" y="164313"/>
                  </a:lnTo>
                  <a:cubicBezTo>
                    <a:pt x="49376" y="164313"/>
                    <a:pt x="48868" y="162542"/>
                    <a:pt x="48868" y="154191"/>
                  </a:cubicBezTo>
                  <a:lnTo>
                    <a:pt x="48868" y="86627"/>
                  </a:lnTo>
                  <a:lnTo>
                    <a:pt x="71689" y="86627"/>
                  </a:lnTo>
                  <a:cubicBezTo>
                    <a:pt x="96284" y="86627"/>
                    <a:pt x="99073" y="94724"/>
                    <a:pt x="99073" y="116234"/>
                  </a:cubicBezTo>
                  <a:lnTo>
                    <a:pt x="105412" y="116234"/>
                  </a:lnTo>
                  <a:lnTo>
                    <a:pt x="105412" y="49175"/>
                  </a:lnTo>
                  <a:lnTo>
                    <a:pt x="99073" y="49175"/>
                  </a:lnTo>
                  <a:cubicBezTo>
                    <a:pt x="99073" y="70938"/>
                    <a:pt x="96284" y="78782"/>
                    <a:pt x="71689" y="78782"/>
                  </a:cubicBezTo>
                  <a:lnTo>
                    <a:pt x="48868" y="78782"/>
                  </a:lnTo>
                  <a:lnTo>
                    <a:pt x="48868" y="18050"/>
                  </a:lnTo>
                  <a:cubicBezTo>
                    <a:pt x="48868" y="9699"/>
                    <a:pt x="49376" y="7928"/>
                    <a:pt x="61293" y="7928"/>
                  </a:cubicBezTo>
                  <a:lnTo>
                    <a:pt x="94002" y="7928"/>
                  </a:lnTo>
                  <a:cubicBezTo>
                    <a:pt x="132796" y="7928"/>
                    <a:pt x="139642" y="21846"/>
                    <a:pt x="143699" y="57020"/>
                  </a:cubicBezTo>
                  <a:lnTo>
                    <a:pt x="150038" y="57020"/>
                  </a:lnTo>
                  <a:lnTo>
                    <a:pt x="142938" y="83"/>
                  </a:lnTo>
                  <a:lnTo>
                    <a:pt x="185" y="83"/>
                  </a:lnTo>
                  <a:lnTo>
                    <a:pt x="185" y="7928"/>
                  </a:lnTo>
                  <a:lnTo>
                    <a:pt x="6271" y="7928"/>
                  </a:lnTo>
                  <a:cubicBezTo>
                    <a:pt x="25795" y="7928"/>
                    <a:pt x="26302" y="10711"/>
                    <a:pt x="26302" y="19821"/>
                  </a:cubicBezTo>
                  <a:lnTo>
                    <a:pt x="26302" y="152420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794D5472-FB72-401D-0C10-DE530A33D1A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50530" y="7641001"/>
              <a:ext cx="58825" cy="253051"/>
            </a:xfrm>
            <a:custGeom>
              <a:avLst/>
              <a:gdLst>
                <a:gd name="connsiteX0" fmla="*/ 59018 w 58825"/>
                <a:gd name="connsiteY0" fmla="*/ 250604 h 253051"/>
                <a:gd name="connsiteX1" fmla="*/ 54707 w 58825"/>
                <a:gd name="connsiteY1" fmla="*/ 245037 h 253051"/>
                <a:gd name="connsiteX2" fmla="*/ 14899 w 58825"/>
                <a:gd name="connsiteY2" fmla="*/ 126609 h 253051"/>
                <a:gd name="connsiteX3" fmla="*/ 55721 w 58825"/>
                <a:gd name="connsiteY3" fmla="*/ 6916 h 253051"/>
                <a:gd name="connsiteX4" fmla="*/ 59018 w 58825"/>
                <a:gd name="connsiteY4" fmla="*/ 2614 h 253051"/>
                <a:gd name="connsiteX5" fmla="*/ 56482 w 58825"/>
                <a:gd name="connsiteY5" fmla="*/ 83 h 253051"/>
                <a:gd name="connsiteX6" fmla="*/ 16166 w 58825"/>
                <a:gd name="connsiteY6" fmla="*/ 49428 h 253051"/>
                <a:gd name="connsiteX7" fmla="*/ 192 w 58825"/>
                <a:gd name="connsiteY7" fmla="*/ 126609 h 253051"/>
                <a:gd name="connsiteX8" fmla="*/ 16927 w 58825"/>
                <a:gd name="connsiteY8" fmla="*/ 205561 h 253051"/>
                <a:gd name="connsiteX9" fmla="*/ 56482 w 58825"/>
                <a:gd name="connsiteY9" fmla="*/ 253134 h 253051"/>
                <a:gd name="connsiteX10" fmla="*/ 59018 w 58825"/>
                <a:gd name="connsiteY10" fmla="*/ 250604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25" h="253051">
                  <a:moveTo>
                    <a:pt x="59018" y="250604"/>
                  </a:moveTo>
                  <a:cubicBezTo>
                    <a:pt x="59018" y="249845"/>
                    <a:pt x="59018" y="249339"/>
                    <a:pt x="54707" y="245037"/>
                  </a:cubicBezTo>
                  <a:cubicBezTo>
                    <a:pt x="23012" y="213152"/>
                    <a:pt x="14899" y="165326"/>
                    <a:pt x="14899" y="126609"/>
                  </a:cubicBezTo>
                  <a:cubicBezTo>
                    <a:pt x="14899" y="82578"/>
                    <a:pt x="24534" y="38547"/>
                    <a:pt x="55721" y="6916"/>
                  </a:cubicBezTo>
                  <a:cubicBezTo>
                    <a:pt x="59018" y="3879"/>
                    <a:pt x="59018" y="3373"/>
                    <a:pt x="59018" y="2614"/>
                  </a:cubicBezTo>
                  <a:cubicBezTo>
                    <a:pt x="59018" y="842"/>
                    <a:pt x="58003" y="83"/>
                    <a:pt x="56482" y="83"/>
                  </a:cubicBezTo>
                  <a:cubicBezTo>
                    <a:pt x="53946" y="83"/>
                    <a:pt x="31126" y="17291"/>
                    <a:pt x="16166" y="49428"/>
                  </a:cubicBezTo>
                  <a:cubicBezTo>
                    <a:pt x="3235" y="77264"/>
                    <a:pt x="192" y="105353"/>
                    <a:pt x="192" y="126609"/>
                  </a:cubicBezTo>
                  <a:cubicBezTo>
                    <a:pt x="192" y="146347"/>
                    <a:pt x="2981" y="176966"/>
                    <a:pt x="16927" y="205561"/>
                  </a:cubicBezTo>
                  <a:cubicBezTo>
                    <a:pt x="32140" y="236686"/>
                    <a:pt x="53946" y="253134"/>
                    <a:pt x="56482" y="253134"/>
                  </a:cubicBezTo>
                  <a:cubicBezTo>
                    <a:pt x="58003" y="253134"/>
                    <a:pt x="59018" y="252375"/>
                    <a:pt x="59018" y="250604"/>
                  </a:cubicBez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5687056A-EE6C-0988-928F-A67080BC4DD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237219" y="7718941"/>
              <a:ext cx="93309" cy="114632"/>
            </a:xfrm>
            <a:custGeom>
              <a:avLst/>
              <a:gdLst>
                <a:gd name="connsiteX0" fmla="*/ 86152 w 93309"/>
                <a:gd name="connsiteY0" fmla="*/ 17291 h 114632"/>
                <a:gd name="connsiteX1" fmla="*/ 73981 w 93309"/>
                <a:gd name="connsiteY1" fmla="*/ 28678 h 114632"/>
                <a:gd name="connsiteX2" fmla="*/ 81842 w 93309"/>
                <a:gd name="connsiteY2" fmla="*/ 36017 h 114632"/>
                <a:gd name="connsiteX3" fmla="*/ 93505 w 93309"/>
                <a:gd name="connsiteY3" fmla="*/ 21846 h 114632"/>
                <a:gd name="connsiteX4" fmla="*/ 63332 w 93309"/>
                <a:gd name="connsiteY4" fmla="*/ 83 h 114632"/>
                <a:gd name="connsiteX5" fmla="*/ 20481 w 93309"/>
                <a:gd name="connsiteY5" fmla="*/ 37029 h 114632"/>
                <a:gd name="connsiteX6" fmla="*/ 46597 w 93309"/>
                <a:gd name="connsiteY6" fmla="*/ 62081 h 114632"/>
                <a:gd name="connsiteX7" fmla="*/ 72967 w 93309"/>
                <a:gd name="connsiteY7" fmla="*/ 81313 h 114632"/>
                <a:gd name="connsiteX8" fmla="*/ 36708 w 93309"/>
                <a:gd name="connsiteY8" fmla="*/ 109148 h 114632"/>
                <a:gd name="connsiteX9" fmla="*/ 7803 w 93309"/>
                <a:gd name="connsiteY9" fmla="*/ 95737 h 114632"/>
                <a:gd name="connsiteX10" fmla="*/ 23777 w 93309"/>
                <a:gd name="connsiteY10" fmla="*/ 82325 h 114632"/>
                <a:gd name="connsiteX11" fmla="*/ 14395 w 93309"/>
                <a:gd name="connsiteY11" fmla="*/ 73468 h 114632"/>
                <a:gd name="connsiteX12" fmla="*/ 196 w 93309"/>
                <a:gd name="connsiteY12" fmla="*/ 90169 h 114632"/>
                <a:gd name="connsiteX13" fmla="*/ 36455 w 93309"/>
                <a:gd name="connsiteY13" fmla="*/ 114715 h 114632"/>
                <a:gd name="connsiteX14" fmla="*/ 87420 w 93309"/>
                <a:gd name="connsiteY14" fmla="*/ 72709 h 114632"/>
                <a:gd name="connsiteX15" fmla="*/ 79560 w 93309"/>
                <a:gd name="connsiteY15" fmla="*/ 54236 h 114632"/>
                <a:gd name="connsiteX16" fmla="*/ 54204 w 93309"/>
                <a:gd name="connsiteY16" fmla="*/ 43608 h 114632"/>
                <a:gd name="connsiteX17" fmla="*/ 34933 w 93309"/>
                <a:gd name="connsiteY17" fmla="*/ 28425 h 114632"/>
                <a:gd name="connsiteX18" fmla="*/ 63332 w 93309"/>
                <a:gd name="connsiteY18" fmla="*/ 5650 h 114632"/>
                <a:gd name="connsiteX19" fmla="*/ 86152 w 93309"/>
                <a:gd name="connsiteY19" fmla="*/ 17291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309" h="114632">
                  <a:moveTo>
                    <a:pt x="86152" y="17291"/>
                  </a:moveTo>
                  <a:cubicBezTo>
                    <a:pt x="79052" y="17544"/>
                    <a:pt x="73981" y="23111"/>
                    <a:pt x="73981" y="28678"/>
                  </a:cubicBezTo>
                  <a:cubicBezTo>
                    <a:pt x="73981" y="32221"/>
                    <a:pt x="76263" y="36017"/>
                    <a:pt x="81842" y="36017"/>
                  </a:cubicBezTo>
                  <a:cubicBezTo>
                    <a:pt x="87420" y="36017"/>
                    <a:pt x="93505" y="31715"/>
                    <a:pt x="93505" y="21846"/>
                  </a:cubicBezTo>
                  <a:cubicBezTo>
                    <a:pt x="93505" y="10458"/>
                    <a:pt x="82602" y="83"/>
                    <a:pt x="63332" y="83"/>
                  </a:cubicBezTo>
                  <a:cubicBezTo>
                    <a:pt x="29862" y="83"/>
                    <a:pt x="20481" y="25895"/>
                    <a:pt x="20481" y="37029"/>
                  </a:cubicBezTo>
                  <a:cubicBezTo>
                    <a:pt x="20481" y="56767"/>
                    <a:pt x="39244" y="60563"/>
                    <a:pt x="46597" y="62081"/>
                  </a:cubicBezTo>
                  <a:cubicBezTo>
                    <a:pt x="59782" y="64611"/>
                    <a:pt x="72967" y="67395"/>
                    <a:pt x="72967" y="81313"/>
                  </a:cubicBezTo>
                  <a:cubicBezTo>
                    <a:pt x="72967" y="87892"/>
                    <a:pt x="67135" y="109148"/>
                    <a:pt x="36708" y="109148"/>
                  </a:cubicBezTo>
                  <a:cubicBezTo>
                    <a:pt x="33159" y="109148"/>
                    <a:pt x="13635" y="109148"/>
                    <a:pt x="7803" y="95737"/>
                  </a:cubicBezTo>
                  <a:cubicBezTo>
                    <a:pt x="17438" y="97002"/>
                    <a:pt x="23777" y="89410"/>
                    <a:pt x="23777" y="82325"/>
                  </a:cubicBezTo>
                  <a:cubicBezTo>
                    <a:pt x="23777" y="76505"/>
                    <a:pt x="19720" y="73468"/>
                    <a:pt x="14395" y="73468"/>
                  </a:cubicBezTo>
                  <a:cubicBezTo>
                    <a:pt x="7803" y="73468"/>
                    <a:pt x="196" y="78782"/>
                    <a:pt x="196" y="90169"/>
                  </a:cubicBezTo>
                  <a:cubicBezTo>
                    <a:pt x="196" y="104593"/>
                    <a:pt x="14649" y="114715"/>
                    <a:pt x="36455" y="114715"/>
                  </a:cubicBezTo>
                  <a:cubicBezTo>
                    <a:pt x="77531" y="114715"/>
                    <a:pt x="87420" y="84096"/>
                    <a:pt x="87420" y="72709"/>
                  </a:cubicBezTo>
                  <a:cubicBezTo>
                    <a:pt x="87420" y="63599"/>
                    <a:pt x="82602" y="57273"/>
                    <a:pt x="79560" y="54236"/>
                  </a:cubicBezTo>
                  <a:cubicBezTo>
                    <a:pt x="72713" y="47151"/>
                    <a:pt x="65360" y="45886"/>
                    <a:pt x="54204" y="43608"/>
                  </a:cubicBezTo>
                  <a:cubicBezTo>
                    <a:pt x="45076" y="41584"/>
                    <a:pt x="34933" y="39812"/>
                    <a:pt x="34933" y="28425"/>
                  </a:cubicBezTo>
                  <a:cubicBezTo>
                    <a:pt x="34933" y="21087"/>
                    <a:pt x="41019" y="5650"/>
                    <a:pt x="63332" y="5650"/>
                  </a:cubicBezTo>
                  <a:cubicBezTo>
                    <a:pt x="69671" y="5650"/>
                    <a:pt x="82349" y="7422"/>
                    <a:pt x="86152" y="17291"/>
                  </a:cubicBez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19F3F877-D319-10A4-BBF5-384E711A703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64695" y="7803966"/>
              <a:ext cx="29666" cy="75662"/>
            </a:xfrm>
            <a:custGeom>
              <a:avLst/>
              <a:gdLst>
                <a:gd name="connsiteX0" fmla="*/ 29867 w 29666"/>
                <a:gd name="connsiteY0" fmla="*/ 26654 h 75662"/>
                <a:gd name="connsiteX1" fmla="*/ 13639 w 29666"/>
                <a:gd name="connsiteY1" fmla="*/ 83 h 75662"/>
                <a:gd name="connsiteX2" fmla="*/ 201 w 29666"/>
                <a:gd name="connsiteY2" fmla="*/ 13495 h 75662"/>
                <a:gd name="connsiteX3" fmla="*/ 13639 w 29666"/>
                <a:gd name="connsiteY3" fmla="*/ 26907 h 75662"/>
                <a:gd name="connsiteX4" fmla="*/ 22514 w 29666"/>
                <a:gd name="connsiteY4" fmla="*/ 23617 h 75662"/>
                <a:gd name="connsiteX5" fmla="*/ 23782 w 29666"/>
                <a:gd name="connsiteY5" fmla="*/ 22858 h 75662"/>
                <a:gd name="connsiteX6" fmla="*/ 24289 w 29666"/>
                <a:gd name="connsiteY6" fmla="*/ 26654 h 75662"/>
                <a:gd name="connsiteX7" fmla="*/ 7047 w 29666"/>
                <a:gd name="connsiteY7" fmla="*/ 68913 h 75662"/>
                <a:gd name="connsiteX8" fmla="*/ 4258 w 29666"/>
                <a:gd name="connsiteY8" fmla="*/ 72962 h 75662"/>
                <a:gd name="connsiteX9" fmla="*/ 6793 w 29666"/>
                <a:gd name="connsiteY9" fmla="*/ 75746 h 75662"/>
                <a:gd name="connsiteX10" fmla="*/ 29867 w 29666"/>
                <a:gd name="connsiteY10" fmla="*/ 26654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66" h="75662">
                  <a:moveTo>
                    <a:pt x="29867" y="26654"/>
                  </a:moveTo>
                  <a:cubicBezTo>
                    <a:pt x="29867" y="9952"/>
                    <a:pt x="23528" y="83"/>
                    <a:pt x="13639" y="83"/>
                  </a:cubicBezTo>
                  <a:cubicBezTo>
                    <a:pt x="5272" y="83"/>
                    <a:pt x="201" y="6410"/>
                    <a:pt x="201" y="13495"/>
                  </a:cubicBezTo>
                  <a:cubicBezTo>
                    <a:pt x="201" y="20327"/>
                    <a:pt x="5272" y="26907"/>
                    <a:pt x="13639" y="26907"/>
                  </a:cubicBezTo>
                  <a:cubicBezTo>
                    <a:pt x="16682" y="26907"/>
                    <a:pt x="19978" y="25895"/>
                    <a:pt x="22514" y="23617"/>
                  </a:cubicBezTo>
                  <a:cubicBezTo>
                    <a:pt x="23275" y="23111"/>
                    <a:pt x="23528" y="22858"/>
                    <a:pt x="23782" y="22858"/>
                  </a:cubicBezTo>
                  <a:cubicBezTo>
                    <a:pt x="24035" y="22858"/>
                    <a:pt x="24289" y="23111"/>
                    <a:pt x="24289" y="26654"/>
                  </a:cubicBezTo>
                  <a:cubicBezTo>
                    <a:pt x="24289" y="45379"/>
                    <a:pt x="15414" y="60563"/>
                    <a:pt x="7047" y="68913"/>
                  </a:cubicBezTo>
                  <a:cubicBezTo>
                    <a:pt x="4258" y="71697"/>
                    <a:pt x="4258" y="72203"/>
                    <a:pt x="4258" y="72962"/>
                  </a:cubicBezTo>
                  <a:cubicBezTo>
                    <a:pt x="4258" y="74733"/>
                    <a:pt x="5526" y="75746"/>
                    <a:pt x="6793" y="75746"/>
                  </a:cubicBezTo>
                  <a:cubicBezTo>
                    <a:pt x="9582" y="75746"/>
                    <a:pt x="29867" y="56261"/>
                    <a:pt x="29867" y="26654"/>
                  </a:cubicBez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92D3FE2F-27F5-15CF-5BD2-A654CA37D57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461412" y="7672379"/>
              <a:ext cx="77842" cy="161193"/>
            </a:xfrm>
            <a:custGeom>
              <a:avLst/>
              <a:gdLst>
                <a:gd name="connsiteX0" fmla="*/ 46606 w 77842"/>
                <a:gd name="connsiteY0" fmla="*/ 57273 h 161193"/>
                <a:gd name="connsiteX1" fmla="*/ 70441 w 77842"/>
                <a:gd name="connsiteY1" fmla="*/ 57273 h 161193"/>
                <a:gd name="connsiteX2" fmla="*/ 78047 w 77842"/>
                <a:gd name="connsiteY2" fmla="*/ 52212 h 161193"/>
                <a:gd name="connsiteX3" fmla="*/ 70948 w 77842"/>
                <a:gd name="connsiteY3" fmla="*/ 49428 h 161193"/>
                <a:gd name="connsiteX4" fmla="*/ 48635 w 77842"/>
                <a:gd name="connsiteY4" fmla="*/ 49428 h 161193"/>
                <a:gd name="connsiteX5" fmla="*/ 59030 w 77842"/>
                <a:gd name="connsiteY5" fmla="*/ 6916 h 161193"/>
                <a:gd name="connsiteX6" fmla="*/ 51677 w 77842"/>
                <a:gd name="connsiteY6" fmla="*/ 83 h 161193"/>
                <a:gd name="connsiteX7" fmla="*/ 41535 w 77842"/>
                <a:gd name="connsiteY7" fmla="*/ 9193 h 161193"/>
                <a:gd name="connsiteX8" fmla="*/ 31646 w 77842"/>
                <a:gd name="connsiteY8" fmla="*/ 49428 h 161193"/>
                <a:gd name="connsiteX9" fmla="*/ 7812 w 77842"/>
                <a:gd name="connsiteY9" fmla="*/ 49428 h 161193"/>
                <a:gd name="connsiteX10" fmla="*/ 205 w 77842"/>
                <a:gd name="connsiteY10" fmla="*/ 54236 h 161193"/>
                <a:gd name="connsiteX11" fmla="*/ 7305 w 77842"/>
                <a:gd name="connsiteY11" fmla="*/ 57273 h 161193"/>
                <a:gd name="connsiteX12" fmla="*/ 29618 w 77842"/>
                <a:gd name="connsiteY12" fmla="*/ 57273 h 161193"/>
                <a:gd name="connsiteX13" fmla="*/ 10348 w 77842"/>
                <a:gd name="connsiteY13" fmla="*/ 137996 h 161193"/>
                <a:gd name="connsiteX14" fmla="*/ 33675 w 77842"/>
                <a:gd name="connsiteY14" fmla="*/ 161277 h 161193"/>
                <a:gd name="connsiteX15" fmla="*/ 73990 w 77842"/>
                <a:gd name="connsiteY15" fmla="*/ 122307 h 161193"/>
                <a:gd name="connsiteX16" fmla="*/ 70948 w 77842"/>
                <a:gd name="connsiteY16" fmla="*/ 119776 h 161193"/>
                <a:gd name="connsiteX17" fmla="*/ 67144 w 77842"/>
                <a:gd name="connsiteY17" fmla="*/ 123319 h 161193"/>
                <a:gd name="connsiteX18" fmla="*/ 34182 w 77842"/>
                <a:gd name="connsiteY18" fmla="*/ 155710 h 161193"/>
                <a:gd name="connsiteX19" fmla="*/ 26322 w 77842"/>
                <a:gd name="connsiteY19" fmla="*/ 144069 h 161193"/>
                <a:gd name="connsiteX20" fmla="*/ 27843 w 77842"/>
                <a:gd name="connsiteY20" fmla="*/ 131923 h 161193"/>
                <a:gd name="connsiteX21" fmla="*/ 46606 w 77842"/>
                <a:gd name="connsiteY21" fmla="*/ 57273 h 16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842" h="161193">
                  <a:moveTo>
                    <a:pt x="46606" y="57273"/>
                  </a:moveTo>
                  <a:lnTo>
                    <a:pt x="70441" y="57273"/>
                  </a:lnTo>
                  <a:cubicBezTo>
                    <a:pt x="75512" y="57273"/>
                    <a:pt x="78047" y="57273"/>
                    <a:pt x="78047" y="52212"/>
                  </a:cubicBezTo>
                  <a:cubicBezTo>
                    <a:pt x="78047" y="49428"/>
                    <a:pt x="75512" y="49428"/>
                    <a:pt x="70948" y="49428"/>
                  </a:cubicBezTo>
                  <a:lnTo>
                    <a:pt x="48635" y="49428"/>
                  </a:lnTo>
                  <a:cubicBezTo>
                    <a:pt x="57763" y="13495"/>
                    <a:pt x="59030" y="8434"/>
                    <a:pt x="59030" y="6916"/>
                  </a:cubicBezTo>
                  <a:cubicBezTo>
                    <a:pt x="59030" y="2614"/>
                    <a:pt x="55988" y="83"/>
                    <a:pt x="51677" y="83"/>
                  </a:cubicBezTo>
                  <a:cubicBezTo>
                    <a:pt x="50917" y="83"/>
                    <a:pt x="43817" y="336"/>
                    <a:pt x="41535" y="9193"/>
                  </a:cubicBezTo>
                  <a:lnTo>
                    <a:pt x="31646" y="49428"/>
                  </a:lnTo>
                  <a:lnTo>
                    <a:pt x="7812" y="49428"/>
                  </a:lnTo>
                  <a:cubicBezTo>
                    <a:pt x="2741" y="49428"/>
                    <a:pt x="205" y="49428"/>
                    <a:pt x="205" y="54236"/>
                  </a:cubicBezTo>
                  <a:cubicBezTo>
                    <a:pt x="205" y="57273"/>
                    <a:pt x="2234" y="57273"/>
                    <a:pt x="7305" y="57273"/>
                  </a:cubicBezTo>
                  <a:lnTo>
                    <a:pt x="29618" y="57273"/>
                  </a:lnTo>
                  <a:cubicBezTo>
                    <a:pt x="11362" y="129139"/>
                    <a:pt x="10348" y="133441"/>
                    <a:pt x="10348" y="137996"/>
                  </a:cubicBezTo>
                  <a:cubicBezTo>
                    <a:pt x="10348" y="151661"/>
                    <a:pt x="19983" y="161277"/>
                    <a:pt x="33675" y="161277"/>
                  </a:cubicBezTo>
                  <a:cubicBezTo>
                    <a:pt x="59538" y="161277"/>
                    <a:pt x="73990" y="124331"/>
                    <a:pt x="73990" y="122307"/>
                  </a:cubicBezTo>
                  <a:cubicBezTo>
                    <a:pt x="73990" y="119776"/>
                    <a:pt x="71962" y="119776"/>
                    <a:pt x="70948" y="119776"/>
                  </a:cubicBezTo>
                  <a:cubicBezTo>
                    <a:pt x="68666" y="119776"/>
                    <a:pt x="68412" y="120536"/>
                    <a:pt x="67144" y="123319"/>
                  </a:cubicBezTo>
                  <a:cubicBezTo>
                    <a:pt x="56241" y="149636"/>
                    <a:pt x="42803" y="155710"/>
                    <a:pt x="34182" y="155710"/>
                  </a:cubicBezTo>
                  <a:cubicBezTo>
                    <a:pt x="28857" y="155710"/>
                    <a:pt x="26322" y="152420"/>
                    <a:pt x="26322" y="144069"/>
                  </a:cubicBezTo>
                  <a:cubicBezTo>
                    <a:pt x="26322" y="137996"/>
                    <a:pt x="26829" y="136225"/>
                    <a:pt x="27843" y="131923"/>
                  </a:cubicBezTo>
                  <a:lnTo>
                    <a:pt x="46606" y="57273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AE174C64-815D-0D9D-5BB5-3A9DCD80722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61595" y="7641001"/>
              <a:ext cx="58825" cy="253051"/>
            </a:xfrm>
            <a:custGeom>
              <a:avLst/>
              <a:gdLst>
                <a:gd name="connsiteX0" fmla="*/ 59034 w 58825"/>
                <a:gd name="connsiteY0" fmla="*/ 126609 h 253051"/>
                <a:gd name="connsiteX1" fmla="*/ 42299 w 58825"/>
                <a:gd name="connsiteY1" fmla="*/ 47657 h 253051"/>
                <a:gd name="connsiteX2" fmla="*/ 2744 w 58825"/>
                <a:gd name="connsiteY2" fmla="*/ 83 h 253051"/>
                <a:gd name="connsiteX3" fmla="*/ 209 w 58825"/>
                <a:gd name="connsiteY3" fmla="*/ 2614 h 253051"/>
                <a:gd name="connsiteX4" fmla="*/ 5026 w 58825"/>
                <a:gd name="connsiteY4" fmla="*/ 8434 h 253051"/>
                <a:gd name="connsiteX5" fmla="*/ 44328 w 58825"/>
                <a:gd name="connsiteY5" fmla="*/ 126609 h 253051"/>
                <a:gd name="connsiteX6" fmla="*/ 3505 w 58825"/>
                <a:gd name="connsiteY6" fmla="*/ 246302 h 253051"/>
                <a:gd name="connsiteX7" fmla="*/ 209 w 58825"/>
                <a:gd name="connsiteY7" fmla="*/ 250604 h 253051"/>
                <a:gd name="connsiteX8" fmla="*/ 2744 w 58825"/>
                <a:gd name="connsiteY8" fmla="*/ 253134 h 253051"/>
                <a:gd name="connsiteX9" fmla="*/ 43060 w 58825"/>
                <a:gd name="connsiteY9" fmla="*/ 203789 h 253051"/>
                <a:gd name="connsiteX10" fmla="*/ 59034 w 58825"/>
                <a:gd name="connsiteY10" fmla="*/ 126609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25" h="253051">
                  <a:moveTo>
                    <a:pt x="59034" y="126609"/>
                  </a:moveTo>
                  <a:cubicBezTo>
                    <a:pt x="59034" y="106871"/>
                    <a:pt x="56245" y="76252"/>
                    <a:pt x="42299" y="47657"/>
                  </a:cubicBezTo>
                  <a:cubicBezTo>
                    <a:pt x="27086" y="16532"/>
                    <a:pt x="5280" y="83"/>
                    <a:pt x="2744" y="83"/>
                  </a:cubicBezTo>
                  <a:cubicBezTo>
                    <a:pt x="1223" y="83"/>
                    <a:pt x="209" y="1095"/>
                    <a:pt x="209" y="2614"/>
                  </a:cubicBezTo>
                  <a:cubicBezTo>
                    <a:pt x="209" y="3373"/>
                    <a:pt x="209" y="3879"/>
                    <a:pt x="5026" y="8434"/>
                  </a:cubicBezTo>
                  <a:cubicBezTo>
                    <a:pt x="29875" y="33486"/>
                    <a:pt x="44328" y="73721"/>
                    <a:pt x="44328" y="126609"/>
                  </a:cubicBezTo>
                  <a:cubicBezTo>
                    <a:pt x="44328" y="169881"/>
                    <a:pt x="34946" y="214418"/>
                    <a:pt x="3505" y="246302"/>
                  </a:cubicBezTo>
                  <a:cubicBezTo>
                    <a:pt x="209" y="249339"/>
                    <a:pt x="209" y="249845"/>
                    <a:pt x="209" y="250604"/>
                  </a:cubicBezTo>
                  <a:cubicBezTo>
                    <a:pt x="209" y="252122"/>
                    <a:pt x="1223" y="253134"/>
                    <a:pt x="2744" y="253134"/>
                  </a:cubicBezTo>
                  <a:cubicBezTo>
                    <a:pt x="5280" y="253134"/>
                    <a:pt x="28100" y="235927"/>
                    <a:pt x="43060" y="203789"/>
                  </a:cubicBezTo>
                  <a:cubicBezTo>
                    <a:pt x="55991" y="175954"/>
                    <a:pt x="59034" y="147865"/>
                    <a:pt x="59034" y="126609"/>
                  </a:cubicBez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5E70FA58-F152-1D42-5088-FF975CF3350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730379" y="7737919"/>
              <a:ext cx="168615" cy="59213"/>
            </a:xfrm>
            <a:custGeom>
              <a:avLst/>
              <a:gdLst>
                <a:gd name="connsiteX0" fmla="*/ 160210 w 168615"/>
                <a:gd name="connsiteY0" fmla="*/ 10205 h 59213"/>
                <a:gd name="connsiteX1" fmla="*/ 168831 w 168615"/>
                <a:gd name="connsiteY1" fmla="*/ 5144 h 59213"/>
                <a:gd name="connsiteX2" fmla="*/ 160464 w 168615"/>
                <a:gd name="connsiteY2" fmla="*/ 83 h 59213"/>
                <a:gd name="connsiteX3" fmla="*/ 8583 w 168615"/>
                <a:gd name="connsiteY3" fmla="*/ 83 h 59213"/>
                <a:gd name="connsiteX4" fmla="*/ 215 w 168615"/>
                <a:gd name="connsiteY4" fmla="*/ 5144 h 59213"/>
                <a:gd name="connsiteX5" fmla="*/ 8836 w 168615"/>
                <a:gd name="connsiteY5" fmla="*/ 10205 h 59213"/>
                <a:gd name="connsiteX6" fmla="*/ 160210 w 168615"/>
                <a:gd name="connsiteY6" fmla="*/ 10205 h 59213"/>
                <a:gd name="connsiteX7" fmla="*/ 160464 w 168615"/>
                <a:gd name="connsiteY7" fmla="*/ 59297 h 59213"/>
                <a:gd name="connsiteX8" fmla="*/ 168831 w 168615"/>
                <a:gd name="connsiteY8" fmla="*/ 54236 h 59213"/>
                <a:gd name="connsiteX9" fmla="*/ 160210 w 168615"/>
                <a:gd name="connsiteY9" fmla="*/ 49175 h 59213"/>
                <a:gd name="connsiteX10" fmla="*/ 8836 w 168615"/>
                <a:gd name="connsiteY10" fmla="*/ 49175 h 59213"/>
                <a:gd name="connsiteX11" fmla="*/ 215 w 168615"/>
                <a:gd name="connsiteY11" fmla="*/ 54236 h 59213"/>
                <a:gd name="connsiteX12" fmla="*/ 8583 w 168615"/>
                <a:gd name="connsiteY12" fmla="*/ 59297 h 59213"/>
                <a:gd name="connsiteX13" fmla="*/ 160464 w 168615"/>
                <a:gd name="connsiteY13" fmla="*/ 5929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615" h="59213">
                  <a:moveTo>
                    <a:pt x="160210" y="10205"/>
                  </a:moveTo>
                  <a:cubicBezTo>
                    <a:pt x="164013" y="10205"/>
                    <a:pt x="168831" y="10205"/>
                    <a:pt x="168831" y="5144"/>
                  </a:cubicBezTo>
                  <a:cubicBezTo>
                    <a:pt x="168831" y="83"/>
                    <a:pt x="164013" y="83"/>
                    <a:pt x="160464" y="83"/>
                  </a:cubicBezTo>
                  <a:lnTo>
                    <a:pt x="8583" y="83"/>
                  </a:lnTo>
                  <a:cubicBezTo>
                    <a:pt x="5033" y="83"/>
                    <a:pt x="215" y="83"/>
                    <a:pt x="215" y="5144"/>
                  </a:cubicBezTo>
                  <a:cubicBezTo>
                    <a:pt x="215" y="10205"/>
                    <a:pt x="5033" y="10205"/>
                    <a:pt x="8836" y="10205"/>
                  </a:cubicBezTo>
                  <a:lnTo>
                    <a:pt x="160210" y="10205"/>
                  </a:lnTo>
                  <a:close/>
                  <a:moveTo>
                    <a:pt x="160464" y="59297"/>
                  </a:moveTo>
                  <a:cubicBezTo>
                    <a:pt x="164013" y="59297"/>
                    <a:pt x="168831" y="59297"/>
                    <a:pt x="168831" y="54236"/>
                  </a:cubicBezTo>
                  <a:cubicBezTo>
                    <a:pt x="168831" y="49175"/>
                    <a:pt x="164013" y="49175"/>
                    <a:pt x="160210" y="49175"/>
                  </a:cubicBezTo>
                  <a:lnTo>
                    <a:pt x="8836" y="49175"/>
                  </a:lnTo>
                  <a:cubicBezTo>
                    <a:pt x="5033" y="49175"/>
                    <a:pt x="215" y="49175"/>
                    <a:pt x="215" y="54236"/>
                  </a:cubicBezTo>
                  <a:cubicBezTo>
                    <a:pt x="215" y="59297"/>
                    <a:pt x="5033" y="59297"/>
                    <a:pt x="8583" y="59297"/>
                  </a:cubicBezTo>
                  <a:lnTo>
                    <a:pt x="160464" y="59297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135353AF-E855-317C-1546-0C7605550C7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089640" y="7491066"/>
              <a:ext cx="83673" cy="168531"/>
            </a:xfrm>
            <a:custGeom>
              <a:avLst/>
              <a:gdLst>
                <a:gd name="connsiteX0" fmla="*/ 52208 w 83673"/>
                <a:gd name="connsiteY0" fmla="*/ 6656 h 168531"/>
                <a:gd name="connsiteX1" fmla="*/ 46377 w 83673"/>
                <a:gd name="connsiteY1" fmla="*/ 77 h 168531"/>
                <a:gd name="connsiteX2" fmla="*/ 229 w 83673"/>
                <a:gd name="connsiteY2" fmla="*/ 16272 h 168531"/>
                <a:gd name="connsiteX3" fmla="*/ 229 w 83673"/>
                <a:gd name="connsiteY3" fmla="*/ 24116 h 168531"/>
                <a:gd name="connsiteX4" fmla="*/ 33445 w 83673"/>
                <a:gd name="connsiteY4" fmla="*/ 17537 h 168531"/>
                <a:gd name="connsiteX5" fmla="*/ 33445 w 83673"/>
                <a:gd name="connsiteY5" fmla="*/ 148618 h 168531"/>
                <a:gd name="connsiteX6" fmla="*/ 9864 w 83673"/>
                <a:gd name="connsiteY6" fmla="*/ 160764 h 168531"/>
                <a:gd name="connsiteX7" fmla="*/ 1751 w 83673"/>
                <a:gd name="connsiteY7" fmla="*/ 160764 h 168531"/>
                <a:gd name="connsiteX8" fmla="*/ 1751 w 83673"/>
                <a:gd name="connsiteY8" fmla="*/ 168609 h 168531"/>
                <a:gd name="connsiteX9" fmla="*/ 42827 w 83673"/>
                <a:gd name="connsiteY9" fmla="*/ 167849 h 168531"/>
                <a:gd name="connsiteX10" fmla="*/ 83903 w 83673"/>
                <a:gd name="connsiteY10" fmla="*/ 168609 h 168531"/>
                <a:gd name="connsiteX11" fmla="*/ 83903 w 83673"/>
                <a:gd name="connsiteY11" fmla="*/ 160764 h 168531"/>
                <a:gd name="connsiteX12" fmla="*/ 75789 w 83673"/>
                <a:gd name="connsiteY12" fmla="*/ 160764 h 168531"/>
                <a:gd name="connsiteX13" fmla="*/ 52208 w 83673"/>
                <a:gd name="connsiteY13" fmla="*/ 148618 h 168531"/>
                <a:gd name="connsiteX14" fmla="*/ 52208 w 83673"/>
                <a:gd name="connsiteY14" fmla="*/ 6656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673" h="168531">
                  <a:moveTo>
                    <a:pt x="52208" y="6656"/>
                  </a:moveTo>
                  <a:cubicBezTo>
                    <a:pt x="52208" y="583"/>
                    <a:pt x="52208" y="77"/>
                    <a:pt x="46377" y="77"/>
                  </a:cubicBezTo>
                  <a:cubicBezTo>
                    <a:pt x="30656" y="16272"/>
                    <a:pt x="8343" y="16272"/>
                    <a:pt x="229" y="16272"/>
                  </a:cubicBezTo>
                  <a:lnTo>
                    <a:pt x="229" y="24116"/>
                  </a:lnTo>
                  <a:cubicBezTo>
                    <a:pt x="5300" y="24116"/>
                    <a:pt x="20260" y="24116"/>
                    <a:pt x="33445" y="17537"/>
                  </a:cubicBezTo>
                  <a:lnTo>
                    <a:pt x="33445" y="148618"/>
                  </a:lnTo>
                  <a:cubicBezTo>
                    <a:pt x="33445" y="157727"/>
                    <a:pt x="32685" y="160764"/>
                    <a:pt x="9864" y="160764"/>
                  </a:cubicBezTo>
                  <a:lnTo>
                    <a:pt x="1751" y="160764"/>
                  </a:lnTo>
                  <a:lnTo>
                    <a:pt x="1751" y="168609"/>
                  </a:lnTo>
                  <a:cubicBezTo>
                    <a:pt x="10625" y="167849"/>
                    <a:pt x="32685" y="167849"/>
                    <a:pt x="42827" y="167849"/>
                  </a:cubicBezTo>
                  <a:cubicBezTo>
                    <a:pt x="52969" y="167849"/>
                    <a:pt x="75029" y="167849"/>
                    <a:pt x="83903" y="168609"/>
                  </a:cubicBezTo>
                  <a:lnTo>
                    <a:pt x="83903" y="160764"/>
                  </a:lnTo>
                  <a:lnTo>
                    <a:pt x="75789" y="160764"/>
                  </a:lnTo>
                  <a:cubicBezTo>
                    <a:pt x="52969" y="160764"/>
                    <a:pt x="52208" y="157980"/>
                    <a:pt x="52208" y="148618"/>
                  </a:cubicBezTo>
                  <a:lnTo>
                    <a:pt x="52208" y="6656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D7BDBC05-798E-569F-C799-353CEE0F5DE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014249" y="7762465"/>
              <a:ext cx="232427" cy="10121"/>
            </a:xfrm>
            <a:custGeom>
              <a:avLst/>
              <a:gdLst>
                <a:gd name="connsiteX0" fmla="*/ 0 w 232427"/>
                <a:gd name="connsiteY0" fmla="*/ 0 h 10121"/>
                <a:gd name="connsiteX1" fmla="*/ 232428 w 232427"/>
                <a:gd name="connsiteY1" fmla="*/ 0 h 10121"/>
                <a:gd name="connsiteX2" fmla="*/ 232428 w 232427"/>
                <a:gd name="connsiteY2" fmla="*/ 10121 h 10121"/>
                <a:gd name="connsiteX3" fmla="*/ 0 w 232427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427" h="10121">
                  <a:moveTo>
                    <a:pt x="0" y="0"/>
                  </a:moveTo>
                  <a:lnTo>
                    <a:pt x="232428" y="0"/>
                  </a:lnTo>
                  <a:lnTo>
                    <a:pt x="232428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F42609BA-2056-835C-E398-958B3DCB134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044422" y="7814581"/>
              <a:ext cx="10142" cy="253051"/>
            </a:xfrm>
            <a:custGeom>
              <a:avLst/>
              <a:gdLst>
                <a:gd name="connsiteX0" fmla="*/ 10369 w 10142"/>
                <a:gd name="connsiteY0" fmla="*/ 9200 h 253051"/>
                <a:gd name="connsiteX1" fmla="*/ 5298 w 10142"/>
                <a:gd name="connsiteY1" fmla="*/ 90 h 253051"/>
                <a:gd name="connsiteX2" fmla="*/ 227 w 10142"/>
                <a:gd name="connsiteY2" fmla="*/ 9200 h 253051"/>
                <a:gd name="connsiteX3" fmla="*/ 227 w 10142"/>
                <a:gd name="connsiteY3" fmla="*/ 244031 h 253051"/>
                <a:gd name="connsiteX4" fmla="*/ 5298 w 10142"/>
                <a:gd name="connsiteY4" fmla="*/ 253141 h 253051"/>
                <a:gd name="connsiteX5" fmla="*/ 10369 w 10142"/>
                <a:gd name="connsiteY5" fmla="*/ 244031 h 253051"/>
                <a:gd name="connsiteX6" fmla="*/ 10369 w 10142"/>
                <a:gd name="connsiteY6" fmla="*/ 920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2" h="253051">
                  <a:moveTo>
                    <a:pt x="10369" y="9200"/>
                  </a:moveTo>
                  <a:cubicBezTo>
                    <a:pt x="10369" y="4645"/>
                    <a:pt x="10369" y="90"/>
                    <a:pt x="5298" y="90"/>
                  </a:cubicBezTo>
                  <a:cubicBezTo>
                    <a:pt x="227" y="90"/>
                    <a:pt x="227" y="4645"/>
                    <a:pt x="227" y="9200"/>
                  </a:cubicBezTo>
                  <a:lnTo>
                    <a:pt x="227" y="244031"/>
                  </a:lnTo>
                  <a:cubicBezTo>
                    <a:pt x="227" y="248586"/>
                    <a:pt x="227" y="253141"/>
                    <a:pt x="5298" y="253141"/>
                  </a:cubicBezTo>
                  <a:cubicBezTo>
                    <a:pt x="10369" y="253141"/>
                    <a:pt x="10369" y="248586"/>
                    <a:pt x="10369" y="244031"/>
                  </a:cubicBezTo>
                  <a:lnTo>
                    <a:pt x="10369" y="9200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7919FD1B-EE25-FD47-0A0F-34CB46A9CF2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90513" y="7845959"/>
              <a:ext cx="77842" cy="161193"/>
            </a:xfrm>
            <a:custGeom>
              <a:avLst/>
              <a:gdLst>
                <a:gd name="connsiteX0" fmla="*/ 46631 w 77842"/>
                <a:gd name="connsiteY0" fmla="*/ 57280 h 161193"/>
                <a:gd name="connsiteX1" fmla="*/ 70465 w 77842"/>
                <a:gd name="connsiteY1" fmla="*/ 57280 h 161193"/>
                <a:gd name="connsiteX2" fmla="*/ 78072 w 77842"/>
                <a:gd name="connsiteY2" fmla="*/ 52219 h 161193"/>
                <a:gd name="connsiteX3" fmla="*/ 70972 w 77842"/>
                <a:gd name="connsiteY3" fmla="*/ 49435 h 161193"/>
                <a:gd name="connsiteX4" fmla="*/ 48659 w 77842"/>
                <a:gd name="connsiteY4" fmla="*/ 49435 h 161193"/>
                <a:gd name="connsiteX5" fmla="*/ 59055 w 77842"/>
                <a:gd name="connsiteY5" fmla="*/ 6923 h 161193"/>
                <a:gd name="connsiteX6" fmla="*/ 51702 w 77842"/>
                <a:gd name="connsiteY6" fmla="*/ 90 h 161193"/>
                <a:gd name="connsiteX7" fmla="*/ 41560 w 77842"/>
                <a:gd name="connsiteY7" fmla="*/ 9200 h 161193"/>
                <a:gd name="connsiteX8" fmla="*/ 31671 w 77842"/>
                <a:gd name="connsiteY8" fmla="*/ 49435 h 161193"/>
                <a:gd name="connsiteX9" fmla="*/ 7837 w 77842"/>
                <a:gd name="connsiteY9" fmla="*/ 49435 h 161193"/>
                <a:gd name="connsiteX10" fmla="*/ 230 w 77842"/>
                <a:gd name="connsiteY10" fmla="*/ 54243 h 161193"/>
                <a:gd name="connsiteX11" fmla="*/ 7330 w 77842"/>
                <a:gd name="connsiteY11" fmla="*/ 57280 h 161193"/>
                <a:gd name="connsiteX12" fmla="*/ 29643 w 77842"/>
                <a:gd name="connsiteY12" fmla="*/ 57280 h 161193"/>
                <a:gd name="connsiteX13" fmla="*/ 10372 w 77842"/>
                <a:gd name="connsiteY13" fmla="*/ 138003 h 161193"/>
                <a:gd name="connsiteX14" fmla="*/ 33699 w 77842"/>
                <a:gd name="connsiteY14" fmla="*/ 161284 h 161193"/>
                <a:gd name="connsiteX15" fmla="*/ 74015 w 77842"/>
                <a:gd name="connsiteY15" fmla="*/ 122314 h 161193"/>
                <a:gd name="connsiteX16" fmla="*/ 70972 w 77842"/>
                <a:gd name="connsiteY16" fmla="*/ 119783 h 161193"/>
                <a:gd name="connsiteX17" fmla="*/ 67169 w 77842"/>
                <a:gd name="connsiteY17" fmla="*/ 123326 h 161193"/>
                <a:gd name="connsiteX18" fmla="*/ 34207 w 77842"/>
                <a:gd name="connsiteY18" fmla="*/ 155717 h 161193"/>
                <a:gd name="connsiteX19" fmla="*/ 26346 w 77842"/>
                <a:gd name="connsiteY19" fmla="*/ 144076 h 161193"/>
                <a:gd name="connsiteX20" fmla="*/ 27868 w 77842"/>
                <a:gd name="connsiteY20" fmla="*/ 131930 h 161193"/>
                <a:gd name="connsiteX21" fmla="*/ 46631 w 77842"/>
                <a:gd name="connsiteY21" fmla="*/ 57280 h 16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842" h="161193">
                  <a:moveTo>
                    <a:pt x="46631" y="57280"/>
                  </a:moveTo>
                  <a:lnTo>
                    <a:pt x="70465" y="57280"/>
                  </a:lnTo>
                  <a:cubicBezTo>
                    <a:pt x="75536" y="57280"/>
                    <a:pt x="78072" y="57280"/>
                    <a:pt x="78072" y="52219"/>
                  </a:cubicBezTo>
                  <a:cubicBezTo>
                    <a:pt x="78072" y="49435"/>
                    <a:pt x="75536" y="49435"/>
                    <a:pt x="70972" y="49435"/>
                  </a:cubicBezTo>
                  <a:lnTo>
                    <a:pt x="48659" y="49435"/>
                  </a:lnTo>
                  <a:cubicBezTo>
                    <a:pt x="57787" y="13502"/>
                    <a:pt x="59055" y="8441"/>
                    <a:pt x="59055" y="6923"/>
                  </a:cubicBezTo>
                  <a:cubicBezTo>
                    <a:pt x="59055" y="2621"/>
                    <a:pt x="56013" y="90"/>
                    <a:pt x="51702" y="90"/>
                  </a:cubicBezTo>
                  <a:cubicBezTo>
                    <a:pt x="50941" y="90"/>
                    <a:pt x="43842" y="343"/>
                    <a:pt x="41560" y="9200"/>
                  </a:cubicBezTo>
                  <a:lnTo>
                    <a:pt x="31671" y="49435"/>
                  </a:lnTo>
                  <a:lnTo>
                    <a:pt x="7837" y="49435"/>
                  </a:lnTo>
                  <a:cubicBezTo>
                    <a:pt x="2766" y="49435"/>
                    <a:pt x="230" y="49435"/>
                    <a:pt x="230" y="54243"/>
                  </a:cubicBezTo>
                  <a:cubicBezTo>
                    <a:pt x="230" y="57280"/>
                    <a:pt x="2258" y="57280"/>
                    <a:pt x="7330" y="57280"/>
                  </a:cubicBezTo>
                  <a:lnTo>
                    <a:pt x="29643" y="57280"/>
                  </a:lnTo>
                  <a:cubicBezTo>
                    <a:pt x="11386" y="129146"/>
                    <a:pt x="10372" y="133448"/>
                    <a:pt x="10372" y="138003"/>
                  </a:cubicBezTo>
                  <a:cubicBezTo>
                    <a:pt x="10372" y="151668"/>
                    <a:pt x="20007" y="161284"/>
                    <a:pt x="33699" y="161284"/>
                  </a:cubicBezTo>
                  <a:cubicBezTo>
                    <a:pt x="59562" y="161284"/>
                    <a:pt x="74015" y="124338"/>
                    <a:pt x="74015" y="122314"/>
                  </a:cubicBezTo>
                  <a:cubicBezTo>
                    <a:pt x="74015" y="119783"/>
                    <a:pt x="71987" y="119783"/>
                    <a:pt x="70972" y="119783"/>
                  </a:cubicBezTo>
                  <a:cubicBezTo>
                    <a:pt x="68690" y="119783"/>
                    <a:pt x="68437" y="120542"/>
                    <a:pt x="67169" y="123326"/>
                  </a:cubicBezTo>
                  <a:cubicBezTo>
                    <a:pt x="56266" y="149643"/>
                    <a:pt x="42828" y="155717"/>
                    <a:pt x="34207" y="155717"/>
                  </a:cubicBezTo>
                  <a:cubicBezTo>
                    <a:pt x="28882" y="155717"/>
                    <a:pt x="26346" y="152427"/>
                    <a:pt x="26346" y="144076"/>
                  </a:cubicBezTo>
                  <a:cubicBezTo>
                    <a:pt x="26346" y="138003"/>
                    <a:pt x="26853" y="136232"/>
                    <a:pt x="27868" y="131930"/>
                  </a:cubicBezTo>
                  <a:lnTo>
                    <a:pt x="46631" y="57280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3D8B01D6-0CDF-A9F4-C498-466856A679E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206418" y="7814581"/>
              <a:ext cx="10142" cy="253051"/>
            </a:xfrm>
            <a:custGeom>
              <a:avLst/>
              <a:gdLst>
                <a:gd name="connsiteX0" fmla="*/ 10376 w 10142"/>
                <a:gd name="connsiteY0" fmla="*/ 9200 h 253051"/>
                <a:gd name="connsiteX1" fmla="*/ 5305 w 10142"/>
                <a:gd name="connsiteY1" fmla="*/ 90 h 253051"/>
                <a:gd name="connsiteX2" fmla="*/ 234 w 10142"/>
                <a:gd name="connsiteY2" fmla="*/ 9200 h 253051"/>
                <a:gd name="connsiteX3" fmla="*/ 234 w 10142"/>
                <a:gd name="connsiteY3" fmla="*/ 244031 h 253051"/>
                <a:gd name="connsiteX4" fmla="*/ 5305 w 10142"/>
                <a:gd name="connsiteY4" fmla="*/ 253141 h 253051"/>
                <a:gd name="connsiteX5" fmla="*/ 10376 w 10142"/>
                <a:gd name="connsiteY5" fmla="*/ 244031 h 253051"/>
                <a:gd name="connsiteX6" fmla="*/ 10376 w 10142"/>
                <a:gd name="connsiteY6" fmla="*/ 920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2" h="253051">
                  <a:moveTo>
                    <a:pt x="10376" y="9200"/>
                  </a:moveTo>
                  <a:cubicBezTo>
                    <a:pt x="10376" y="4645"/>
                    <a:pt x="10376" y="90"/>
                    <a:pt x="5305" y="90"/>
                  </a:cubicBezTo>
                  <a:cubicBezTo>
                    <a:pt x="234" y="90"/>
                    <a:pt x="234" y="4645"/>
                    <a:pt x="234" y="9200"/>
                  </a:cubicBezTo>
                  <a:lnTo>
                    <a:pt x="234" y="244031"/>
                  </a:lnTo>
                  <a:cubicBezTo>
                    <a:pt x="234" y="248586"/>
                    <a:pt x="234" y="253141"/>
                    <a:pt x="5305" y="253141"/>
                  </a:cubicBezTo>
                  <a:cubicBezTo>
                    <a:pt x="10376" y="253141"/>
                    <a:pt x="10376" y="248586"/>
                    <a:pt x="10376" y="244031"/>
                  </a:cubicBezTo>
                  <a:lnTo>
                    <a:pt x="10376" y="9200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12952A73-C7F2-3593-3866-E20E52CBA27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345098" y="7359831"/>
              <a:ext cx="8697" cy="177135"/>
            </a:xfrm>
            <a:custGeom>
              <a:avLst/>
              <a:gdLst>
                <a:gd name="connsiteX0" fmla="*/ 8936 w 8697"/>
                <a:gd name="connsiteY0" fmla="*/ 6978 h 177135"/>
                <a:gd name="connsiteX1" fmla="*/ 4676 w 8697"/>
                <a:gd name="connsiteY1" fmla="*/ 70 h 177135"/>
                <a:gd name="connsiteX2" fmla="*/ 239 w 8697"/>
                <a:gd name="connsiteY2" fmla="*/ 6978 h 177135"/>
                <a:gd name="connsiteX3" fmla="*/ 239 w 8697"/>
                <a:gd name="connsiteY3" fmla="*/ 170297 h 177135"/>
                <a:gd name="connsiteX4" fmla="*/ 4499 w 8697"/>
                <a:gd name="connsiteY4" fmla="*/ 177206 h 177135"/>
                <a:gd name="connsiteX5" fmla="*/ 8936 w 8697"/>
                <a:gd name="connsiteY5" fmla="*/ 170297 h 177135"/>
                <a:gd name="connsiteX6" fmla="*/ 8936 w 8697"/>
                <a:gd name="connsiteY6" fmla="*/ 6978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7" h="177135">
                  <a:moveTo>
                    <a:pt x="8936" y="6978"/>
                  </a:moveTo>
                  <a:cubicBezTo>
                    <a:pt x="8936" y="4321"/>
                    <a:pt x="8936" y="70"/>
                    <a:pt x="4676" y="70"/>
                  </a:cubicBezTo>
                  <a:cubicBezTo>
                    <a:pt x="239" y="70"/>
                    <a:pt x="239" y="4144"/>
                    <a:pt x="239" y="6978"/>
                  </a:cubicBezTo>
                  <a:lnTo>
                    <a:pt x="239" y="170297"/>
                  </a:lnTo>
                  <a:cubicBezTo>
                    <a:pt x="239" y="172954"/>
                    <a:pt x="239" y="177206"/>
                    <a:pt x="4499" y="177206"/>
                  </a:cubicBezTo>
                  <a:cubicBezTo>
                    <a:pt x="8936" y="177206"/>
                    <a:pt x="8936" y="173132"/>
                    <a:pt x="8936" y="170297"/>
                  </a:cubicBezTo>
                  <a:lnTo>
                    <a:pt x="8936" y="6978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7FE770A2-3DF3-116E-E5B7-C50178AAD75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387037" y="7381973"/>
              <a:ext cx="59991" cy="112481"/>
            </a:xfrm>
            <a:custGeom>
              <a:avLst/>
              <a:gdLst>
                <a:gd name="connsiteX0" fmla="*/ 36450 w 59991"/>
                <a:gd name="connsiteY0" fmla="*/ 40811 h 112481"/>
                <a:gd name="connsiteX1" fmla="*/ 54553 w 59991"/>
                <a:gd name="connsiteY1" fmla="*/ 40811 h 112481"/>
                <a:gd name="connsiteX2" fmla="*/ 60233 w 59991"/>
                <a:gd name="connsiteY2" fmla="*/ 36914 h 112481"/>
                <a:gd name="connsiteX3" fmla="*/ 54908 w 59991"/>
                <a:gd name="connsiteY3" fmla="*/ 34434 h 112481"/>
                <a:gd name="connsiteX4" fmla="*/ 38047 w 59991"/>
                <a:gd name="connsiteY4" fmla="*/ 34434 h 112481"/>
                <a:gd name="connsiteX5" fmla="*/ 44614 w 59991"/>
                <a:gd name="connsiteY5" fmla="*/ 8218 h 112481"/>
                <a:gd name="connsiteX6" fmla="*/ 45147 w 59991"/>
                <a:gd name="connsiteY6" fmla="*/ 5738 h 112481"/>
                <a:gd name="connsiteX7" fmla="*/ 39112 w 59991"/>
                <a:gd name="connsiteY7" fmla="*/ 70 h 112481"/>
                <a:gd name="connsiteX8" fmla="*/ 30770 w 59991"/>
                <a:gd name="connsiteY8" fmla="*/ 7687 h 112481"/>
                <a:gd name="connsiteX9" fmla="*/ 24025 w 59991"/>
                <a:gd name="connsiteY9" fmla="*/ 34434 h 112481"/>
                <a:gd name="connsiteX10" fmla="*/ 5921 w 59991"/>
                <a:gd name="connsiteY10" fmla="*/ 34434 h 112481"/>
                <a:gd name="connsiteX11" fmla="*/ 242 w 59991"/>
                <a:gd name="connsiteY11" fmla="*/ 38331 h 112481"/>
                <a:gd name="connsiteX12" fmla="*/ 5566 w 59991"/>
                <a:gd name="connsiteY12" fmla="*/ 40811 h 112481"/>
                <a:gd name="connsiteX13" fmla="*/ 22428 w 59991"/>
                <a:gd name="connsiteY13" fmla="*/ 40811 h 112481"/>
                <a:gd name="connsiteX14" fmla="*/ 11956 w 59991"/>
                <a:gd name="connsiteY14" fmla="*/ 82615 h 112481"/>
                <a:gd name="connsiteX15" fmla="*/ 9294 w 59991"/>
                <a:gd name="connsiteY15" fmla="*/ 95723 h 112481"/>
                <a:gd name="connsiteX16" fmla="*/ 28285 w 59991"/>
                <a:gd name="connsiteY16" fmla="*/ 112551 h 112481"/>
                <a:gd name="connsiteX17" fmla="*/ 59168 w 59991"/>
                <a:gd name="connsiteY17" fmla="*/ 85449 h 112481"/>
                <a:gd name="connsiteX18" fmla="*/ 56328 w 59991"/>
                <a:gd name="connsiteY18" fmla="*/ 83147 h 112481"/>
                <a:gd name="connsiteX19" fmla="*/ 52601 w 59991"/>
                <a:gd name="connsiteY19" fmla="*/ 86512 h 112481"/>
                <a:gd name="connsiteX20" fmla="*/ 28817 w 59991"/>
                <a:gd name="connsiteY20" fmla="*/ 107591 h 112481"/>
                <a:gd name="connsiteX21" fmla="*/ 22605 w 59991"/>
                <a:gd name="connsiteY21" fmla="*/ 98912 h 112481"/>
                <a:gd name="connsiteX22" fmla="*/ 23670 w 59991"/>
                <a:gd name="connsiteY22" fmla="*/ 91649 h 112481"/>
                <a:gd name="connsiteX23" fmla="*/ 36450 w 59991"/>
                <a:gd name="connsiteY23" fmla="*/ 40811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991" h="112481">
                  <a:moveTo>
                    <a:pt x="36450" y="40811"/>
                  </a:moveTo>
                  <a:lnTo>
                    <a:pt x="54553" y="40811"/>
                  </a:lnTo>
                  <a:cubicBezTo>
                    <a:pt x="57926" y="40811"/>
                    <a:pt x="60233" y="40811"/>
                    <a:pt x="60233" y="36914"/>
                  </a:cubicBezTo>
                  <a:cubicBezTo>
                    <a:pt x="60233" y="34434"/>
                    <a:pt x="57926" y="34434"/>
                    <a:pt x="54908" y="34434"/>
                  </a:cubicBezTo>
                  <a:lnTo>
                    <a:pt x="38047" y="34434"/>
                  </a:lnTo>
                  <a:lnTo>
                    <a:pt x="44614" y="8218"/>
                  </a:lnTo>
                  <a:cubicBezTo>
                    <a:pt x="44792" y="7333"/>
                    <a:pt x="45147" y="6447"/>
                    <a:pt x="45147" y="5738"/>
                  </a:cubicBezTo>
                  <a:cubicBezTo>
                    <a:pt x="45147" y="2550"/>
                    <a:pt x="42662" y="70"/>
                    <a:pt x="39112" y="70"/>
                  </a:cubicBezTo>
                  <a:cubicBezTo>
                    <a:pt x="34675" y="70"/>
                    <a:pt x="32012" y="3081"/>
                    <a:pt x="30770" y="7687"/>
                  </a:cubicBezTo>
                  <a:cubicBezTo>
                    <a:pt x="29527" y="12115"/>
                    <a:pt x="31835" y="3613"/>
                    <a:pt x="24025" y="34434"/>
                  </a:cubicBezTo>
                  <a:lnTo>
                    <a:pt x="5921" y="34434"/>
                  </a:lnTo>
                  <a:cubicBezTo>
                    <a:pt x="2549" y="34434"/>
                    <a:pt x="242" y="34434"/>
                    <a:pt x="242" y="38331"/>
                  </a:cubicBezTo>
                  <a:cubicBezTo>
                    <a:pt x="242" y="40811"/>
                    <a:pt x="2371" y="40811"/>
                    <a:pt x="5566" y="40811"/>
                  </a:cubicBezTo>
                  <a:lnTo>
                    <a:pt x="22428" y="40811"/>
                  </a:lnTo>
                  <a:lnTo>
                    <a:pt x="11956" y="82615"/>
                  </a:lnTo>
                  <a:cubicBezTo>
                    <a:pt x="10891" y="87044"/>
                    <a:pt x="9294" y="93421"/>
                    <a:pt x="9294" y="95723"/>
                  </a:cubicBezTo>
                  <a:cubicBezTo>
                    <a:pt x="9294" y="106174"/>
                    <a:pt x="18168" y="112551"/>
                    <a:pt x="28285" y="112551"/>
                  </a:cubicBezTo>
                  <a:cubicBezTo>
                    <a:pt x="47986" y="112551"/>
                    <a:pt x="59168" y="87752"/>
                    <a:pt x="59168" y="85449"/>
                  </a:cubicBezTo>
                  <a:cubicBezTo>
                    <a:pt x="59168" y="83147"/>
                    <a:pt x="56861" y="83147"/>
                    <a:pt x="56328" y="83147"/>
                  </a:cubicBezTo>
                  <a:cubicBezTo>
                    <a:pt x="54198" y="83147"/>
                    <a:pt x="54021" y="83501"/>
                    <a:pt x="52601" y="86512"/>
                  </a:cubicBezTo>
                  <a:cubicBezTo>
                    <a:pt x="47631" y="97672"/>
                    <a:pt x="38579" y="107591"/>
                    <a:pt x="28817" y="107591"/>
                  </a:cubicBezTo>
                  <a:cubicBezTo>
                    <a:pt x="25090" y="107591"/>
                    <a:pt x="22605" y="105289"/>
                    <a:pt x="22605" y="98912"/>
                  </a:cubicBezTo>
                  <a:cubicBezTo>
                    <a:pt x="22605" y="97140"/>
                    <a:pt x="23315" y="93421"/>
                    <a:pt x="23670" y="91649"/>
                  </a:cubicBezTo>
                  <a:lnTo>
                    <a:pt x="36450" y="40811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A831E3BD-FB60-0375-1AD9-16CF885BAD6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481914" y="7359831"/>
              <a:ext cx="8697" cy="177135"/>
            </a:xfrm>
            <a:custGeom>
              <a:avLst/>
              <a:gdLst>
                <a:gd name="connsiteX0" fmla="*/ 8942 w 8697"/>
                <a:gd name="connsiteY0" fmla="*/ 6978 h 177135"/>
                <a:gd name="connsiteX1" fmla="*/ 4682 w 8697"/>
                <a:gd name="connsiteY1" fmla="*/ 70 h 177135"/>
                <a:gd name="connsiteX2" fmla="*/ 245 w 8697"/>
                <a:gd name="connsiteY2" fmla="*/ 6978 h 177135"/>
                <a:gd name="connsiteX3" fmla="*/ 245 w 8697"/>
                <a:gd name="connsiteY3" fmla="*/ 170297 h 177135"/>
                <a:gd name="connsiteX4" fmla="*/ 4504 w 8697"/>
                <a:gd name="connsiteY4" fmla="*/ 177206 h 177135"/>
                <a:gd name="connsiteX5" fmla="*/ 8942 w 8697"/>
                <a:gd name="connsiteY5" fmla="*/ 170297 h 177135"/>
                <a:gd name="connsiteX6" fmla="*/ 8942 w 8697"/>
                <a:gd name="connsiteY6" fmla="*/ 6978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97" h="177135">
                  <a:moveTo>
                    <a:pt x="8942" y="6978"/>
                  </a:moveTo>
                  <a:cubicBezTo>
                    <a:pt x="8942" y="4321"/>
                    <a:pt x="8942" y="70"/>
                    <a:pt x="4682" y="70"/>
                  </a:cubicBezTo>
                  <a:cubicBezTo>
                    <a:pt x="245" y="70"/>
                    <a:pt x="245" y="4144"/>
                    <a:pt x="245" y="6978"/>
                  </a:cubicBezTo>
                  <a:lnTo>
                    <a:pt x="245" y="170297"/>
                  </a:lnTo>
                  <a:cubicBezTo>
                    <a:pt x="245" y="172954"/>
                    <a:pt x="245" y="177206"/>
                    <a:pt x="4504" y="177206"/>
                  </a:cubicBezTo>
                  <a:cubicBezTo>
                    <a:pt x="8942" y="177206"/>
                    <a:pt x="8942" y="173132"/>
                    <a:pt x="8942" y="170297"/>
                  </a:cubicBezTo>
                  <a:lnTo>
                    <a:pt x="8942" y="6978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912C8D88-0D96-96A3-E503-F38968B5B0E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535567" y="7443971"/>
              <a:ext cx="119983" cy="8679"/>
            </a:xfrm>
            <a:custGeom>
              <a:avLst/>
              <a:gdLst>
                <a:gd name="connsiteX0" fmla="*/ 113131 w 119983"/>
                <a:gd name="connsiteY0" fmla="*/ 8750 h 8679"/>
                <a:gd name="connsiteX1" fmla="*/ 120230 w 119983"/>
                <a:gd name="connsiteY1" fmla="*/ 4498 h 8679"/>
                <a:gd name="connsiteX2" fmla="*/ 113131 w 119983"/>
                <a:gd name="connsiteY2" fmla="*/ 70 h 8679"/>
                <a:gd name="connsiteX3" fmla="*/ 7347 w 119983"/>
                <a:gd name="connsiteY3" fmla="*/ 70 h 8679"/>
                <a:gd name="connsiteX4" fmla="*/ 247 w 119983"/>
                <a:gd name="connsiteY4" fmla="*/ 4321 h 8679"/>
                <a:gd name="connsiteX5" fmla="*/ 7347 w 119983"/>
                <a:gd name="connsiteY5" fmla="*/ 8750 h 8679"/>
                <a:gd name="connsiteX6" fmla="*/ 113131 w 119983"/>
                <a:gd name="connsiteY6" fmla="*/ 8750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83" h="8679">
                  <a:moveTo>
                    <a:pt x="113131" y="8750"/>
                  </a:moveTo>
                  <a:cubicBezTo>
                    <a:pt x="115970" y="8750"/>
                    <a:pt x="120230" y="8750"/>
                    <a:pt x="120230" y="4498"/>
                  </a:cubicBezTo>
                  <a:cubicBezTo>
                    <a:pt x="120230" y="70"/>
                    <a:pt x="116148" y="70"/>
                    <a:pt x="113131" y="70"/>
                  </a:cubicBezTo>
                  <a:lnTo>
                    <a:pt x="7347" y="70"/>
                  </a:lnTo>
                  <a:cubicBezTo>
                    <a:pt x="4507" y="70"/>
                    <a:pt x="247" y="70"/>
                    <a:pt x="247" y="4321"/>
                  </a:cubicBezTo>
                  <a:cubicBezTo>
                    <a:pt x="247" y="8750"/>
                    <a:pt x="4329" y="8750"/>
                    <a:pt x="7347" y="8750"/>
                  </a:cubicBezTo>
                  <a:lnTo>
                    <a:pt x="113131" y="8750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BEC20331-E9AD-F2A3-47ED-F946DF8DE74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94219" y="7375065"/>
              <a:ext cx="64606" cy="117618"/>
            </a:xfrm>
            <a:custGeom>
              <a:avLst/>
              <a:gdLst>
                <a:gd name="connsiteX0" fmla="*/ 40366 w 64606"/>
                <a:gd name="connsiteY0" fmla="*/ 5030 h 117618"/>
                <a:gd name="connsiteX1" fmla="*/ 35041 w 64606"/>
                <a:gd name="connsiteY1" fmla="*/ 70 h 117618"/>
                <a:gd name="connsiteX2" fmla="*/ 253 w 64606"/>
                <a:gd name="connsiteY2" fmla="*/ 11407 h 117618"/>
                <a:gd name="connsiteX3" fmla="*/ 253 w 64606"/>
                <a:gd name="connsiteY3" fmla="*/ 17784 h 117618"/>
                <a:gd name="connsiteX4" fmla="*/ 25989 w 64606"/>
                <a:gd name="connsiteY4" fmla="*/ 12824 h 117618"/>
                <a:gd name="connsiteX5" fmla="*/ 25989 w 64606"/>
                <a:gd name="connsiteY5" fmla="*/ 103163 h 117618"/>
                <a:gd name="connsiteX6" fmla="*/ 8240 w 64606"/>
                <a:gd name="connsiteY6" fmla="*/ 111311 h 117618"/>
                <a:gd name="connsiteX7" fmla="*/ 1496 w 64606"/>
                <a:gd name="connsiteY7" fmla="*/ 111311 h 117618"/>
                <a:gd name="connsiteX8" fmla="*/ 1496 w 64606"/>
                <a:gd name="connsiteY8" fmla="*/ 117688 h 117618"/>
                <a:gd name="connsiteX9" fmla="*/ 33089 w 64606"/>
                <a:gd name="connsiteY9" fmla="*/ 116980 h 117618"/>
                <a:gd name="connsiteX10" fmla="*/ 64860 w 64606"/>
                <a:gd name="connsiteY10" fmla="*/ 117688 h 117618"/>
                <a:gd name="connsiteX11" fmla="*/ 64860 w 64606"/>
                <a:gd name="connsiteY11" fmla="*/ 111311 h 117618"/>
                <a:gd name="connsiteX12" fmla="*/ 58115 w 64606"/>
                <a:gd name="connsiteY12" fmla="*/ 111311 h 117618"/>
                <a:gd name="connsiteX13" fmla="*/ 40366 w 64606"/>
                <a:gd name="connsiteY13" fmla="*/ 103163 h 117618"/>
                <a:gd name="connsiteX14" fmla="*/ 40366 w 64606"/>
                <a:gd name="connsiteY14" fmla="*/ 5030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117618">
                  <a:moveTo>
                    <a:pt x="40366" y="5030"/>
                  </a:moveTo>
                  <a:cubicBezTo>
                    <a:pt x="40366" y="247"/>
                    <a:pt x="40011" y="70"/>
                    <a:pt x="35041" y="70"/>
                  </a:cubicBezTo>
                  <a:cubicBezTo>
                    <a:pt x="23682" y="11230"/>
                    <a:pt x="7530" y="11407"/>
                    <a:pt x="253" y="11407"/>
                  </a:cubicBezTo>
                  <a:lnTo>
                    <a:pt x="253" y="17784"/>
                  </a:lnTo>
                  <a:cubicBezTo>
                    <a:pt x="4513" y="17784"/>
                    <a:pt x="16227" y="17784"/>
                    <a:pt x="25989" y="12824"/>
                  </a:cubicBezTo>
                  <a:lnTo>
                    <a:pt x="25989" y="103163"/>
                  </a:lnTo>
                  <a:cubicBezTo>
                    <a:pt x="25989" y="109008"/>
                    <a:pt x="25989" y="111311"/>
                    <a:pt x="8240" y="111311"/>
                  </a:cubicBezTo>
                  <a:lnTo>
                    <a:pt x="1496" y="111311"/>
                  </a:lnTo>
                  <a:lnTo>
                    <a:pt x="1496" y="117688"/>
                  </a:lnTo>
                  <a:cubicBezTo>
                    <a:pt x="4690" y="117511"/>
                    <a:pt x="26522" y="116980"/>
                    <a:pt x="33089" y="116980"/>
                  </a:cubicBezTo>
                  <a:cubicBezTo>
                    <a:pt x="38591" y="116980"/>
                    <a:pt x="60955" y="117511"/>
                    <a:pt x="64860" y="117688"/>
                  </a:cubicBezTo>
                  <a:lnTo>
                    <a:pt x="64860" y="111311"/>
                  </a:lnTo>
                  <a:lnTo>
                    <a:pt x="58115" y="111311"/>
                  </a:lnTo>
                  <a:cubicBezTo>
                    <a:pt x="40366" y="111311"/>
                    <a:pt x="40366" y="109008"/>
                    <a:pt x="40366" y="103163"/>
                  </a:cubicBezTo>
                  <a:lnTo>
                    <a:pt x="40366" y="5030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2F04CDD4-A251-B170-14EE-9186CF2FC39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378726" y="7590389"/>
              <a:ext cx="337484" cy="354271"/>
            </a:xfrm>
            <a:custGeom>
              <a:avLst/>
              <a:gdLst>
                <a:gd name="connsiteX0" fmla="*/ 307045 w 337484"/>
                <a:gd name="connsiteY0" fmla="*/ 354345 h 354271"/>
                <a:gd name="connsiteX1" fmla="*/ 337726 w 337484"/>
                <a:gd name="connsiteY1" fmla="*/ 273369 h 354271"/>
                <a:gd name="connsiteX2" fmla="*/ 331387 w 337484"/>
                <a:gd name="connsiteY2" fmla="*/ 273369 h 354271"/>
                <a:gd name="connsiteX3" fmla="*/ 265462 w 337484"/>
                <a:gd name="connsiteY3" fmla="*/ 324485 h 354271"/>
                <a:gd name="connsiteX4" fmla="*/ 186605 w 337484"/>
                <a:gd name="connsiteY4" fmla="*/ 332330 h 354271"/>
                <a:gd name="connsiteX5" fmla="*/ 33710 w 337484"/>
                <a:gd name="connsiteY5" fmla="*/ 332330 h 354271"/>
                <a:gd name="connsiteX6" fmla="*/ 162771 w 337484"/>
                <a:gd name="connsiteY6" fmla="*/ 181258 h 354271"/>
                <a:gd name="connsiteX7" fmla="*/ 165053 w 337484"/>
                <a:gd name="connsiteY7" fmla="*/ 177210 h 354271"/>
                <a:gd name="connsiteX8" fmla="*/ 163278 w 337484"/>
                <a:gd name="connsiteY8" fmla="*/ 173414 h 354271"/>
                <a:gd name="connsiteX9" fmla="*/ 45121 w 337484"/>
                <a:gd name="connsiteY9" fmla="*/ 12220 h 354271"/>
                <a:gd name="connsiteX10" fmla="*/ 184070 w 337484"/>
                <a:gd name="connsiteY10" fmla="*/ 12220 h 354271"/>
                <a:gd name="connsiteX11" fmla="*/ 243402 w 337484"/>
                <a:gd name="connsiteY11" fmla="*/ 16269 h 354271"/>
                <a:gd name="connsiteX12" fmla="*/ 299185 w 337484"/>
                <a:gd name="connsiteY12" fmla="*/ 35248 h 354271"/>
                <a:gd name="connsiteX13" fmla="*/ 331387 w 337484"/>
                <a:gd name="connsiteY13" fmla="*/ 71181 h 354271"/>
                <a:gd name="connsiteX14" fmla="*/ 337726 w 337484"/>
                <a:gd name="connsiteY14" fmla="*/ 71181 h 354271"/>
                <a:gd name="connsiteX15" fmla="*/ 307045 w 337484"/>
                <a:gd name="connsiteY15" fmla="*/ 74 h 354271"/>
                <a:gd name="connsiteX16" fmla="*/ 7341 w 337484"/>
                <a:gd name="connsiteY16" fmla="*/ 74 h 354271"/>
                <a:gd name="connsiteX17" fmla="*/ 495 w 337484"/>
                <a:gd name="connsiteY17" fmla="*/ 1845 h 354271"/>
                <a:gd name="connsiteX18" fmla="*/ 241 w 337484"/>
                <a:gd name="connsiteY18" fmla="*/ 10196 h 354271"/>
                <a:gd name="connsiteX19" fmla="*/ 134373 w 337484"/>
                <a:gd name="connsiteY19" fmla="*/ 193405 h 354271"/>
                <a:gd name="connsiteX20" fmla="*/ 3030 w 337484"/>
                <a:gd name="connsiteY20" fmla="*/ 347007 h 354271"/>
                <a:gd name="connsiteX21" fmla="*/ 495 w 337484"/>
                <a:gd name="connsiteY21" fmla="*/ 351562 h 354271"/>
                <a:gd name="connsiteX22" fmla="*/ 7341 w 337484"/>
                <a:gd name="connsiteY22" fmla="*/ 354345 h 354271"/>
                <a:gd name="connsiteX23" fmla="*/ 307045 w 337484"/>
                <a:gd name="connsiteY23" fmla="*/ 354345 h 35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484" h="354271">
                  <a:moveTo>
                    <a:pt x="307045" y="354345"/>
                  </a:moveTo>
                  <a:lnTo>
                    <a:pt x="337726" y="273369"/>
                  </a:lnTo>
                  <a:lnTo>
                    <a:pt x="331387" y="273369"/>
                  </a:lnTo>
                  <a:cubicBezTo>
                    <a:pt x="321498" y="299686"/>
                    <a:pt x="294621" y="316894"/>
                    <a:pt x="265462" y="324485"/>
                  </a:cubicBezTo>
                  <a:cubicBezTo>
                    <a:pt x="260137" y="325751"/>
                    <a:pt x="235288" y="332330"/>
                    <a:pt x="186605" y="332330"/>
                  </a:cubicBezTo>
                  <a:lnTo>
                    <a:pt x="33710" y="332330"/>
                  </a:lnTo>
                  <a:lnTo>
                    <a:pt x="162771" y="181258"/>
                  </a:lnTo>
                  <a:cubicBezTo>
                    <a:pt x="164546" y="179234"/>
                    <a:pt x="165053" y="178475"/>
                    <a:pt x="165053" y="177210"/>
                  </a:cubicBezTo>
                  <a:cubicBezTo>
                    <a:pt x="165053" y="176703"/>
                    <a:pt x="165053" y="175944"/>
                    <a:pt x="163278" y="173414"/>
                  </a:cubicBezTo>
                  <a:lnTo>
                    <a:pt x="45121" y="12220"/>
                  </a:lnTo>
                  <a:lnTo>
                    <a:pt x="184070" y="12220"/>
                  </a:lnTo>
                  <a:cubicBezTo>
                    <a:pt x="218047" y="12220"/>
                    <a:pt x="241120" y="15763"/>
                    <a:pt x="243402" y="16269"/>
                  </a:cubicBezTo>
                  <a:cubicBezTo>
                    <a:pt x="257094" y="18294"/>
                    <a:pt x="279154" y="22595"/>
                    <a:pt x="299185" y="35248"/>
                  </a:cubicBezTo>
                  <a:cubicBezTo>
                    <a:pt x="305524" y="39297"/>
                    <a:pt x="322766" y="50684"/>
                    <a:pt x="331387" y="71181"/>
                  </a:cubicBezTo>
                  <a:lnTo>
                    <a:pt x="337726" y="71181"/>
                  </a:lnTo>
                  <a:lnTo>
                    <a:pt x="307045" y="74"/>
                  </a:lnTo>
                  <a:lnTo>
                    <a:pt x="7341" y="74"/>
                  </a:lnTo>
                  <a:cubicBezTo>
                    <a:pt x="1509" y="74"/>
                    <a:pt x="1255" y="327"/>
                    <a:pt x="495" y="1845"/>
                  </a:cubicBezTo>
                  <a:cubicBezTo>
                    <a:pt x="241" y="2604"/>
                    <a:pt x="241" y="7412"/>
                    <a:pt x="241" y="10196"/>
                  </a:cubicBezTo>
                  <a:lnTo>
                    <a:pt x="134373" y="193405"/>
                  </a:lnTo>
                  <a:lnTo>
                    <a:pt x="3030" y="347007"/>
                  </a:lnTo>
                  <a:cubicBezTo>
                    <a:pt x="495" y="350043"/>
                    <a:pt x="495" y="351309"/>
                    <a:pt x="495" y="351562"/>
                  </a:cubicBezTo>
                  <a:cubicBezTo>
                    <a:pt x="495" y="354345"/>
                    <a:pt x="2777" y="354345"/>
                    <a:pt x="7341" y="354345"/>
                  </a:cubicBezTo>
                  <a:lnTo>
                    <a:pt x="307045" y="354345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C65C9D9C-BE5E-A453-756E-D16BC97180C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391761" y="8011914"/>
              <a:ext cx="53779" cy="119212"/>
            </a:xfrm>
            <a:custGeom>
              <a:avLst/>
              <a:gdLst>
                <a:gd name="connsiteX0" fmla="*/ 49406 w 53779"/>
                <a:gd name="connsiteY0" fmla="*/ 6826 h 119212"/>
                <a:gd name="connsiteX1" fmla="*/ 42307 w 53779"/>
                <a:gd name="connsiteY1" fmla="*/ 95 h 119212"/>
                <a:gd name="connsiteX2" fmla="*/ 32367 w 53779"/>
                <a:gd name="connsiteY2" fmla="*/ 9838 h 119212"/>
                <a:gd name="connsiteX3" fmla="*/ 39467 w 53779"/>
                <a:gd name="connsiteY3" fmla="*/ 16569 h 119212"/>
                <a:gd name="connsiteX4" fmla="*/ 49406 w 53779"/>
                <a:gd name="connsiteY4" fmla="*/ 6826 h 119212"/>
                <a:gd name="connsiteX5" fmla="*/ 13198 w 53779"/>
                <a:gd name="connsiteY5" fmla="*/ 96811 h 119212"/>
                <a:gd name="connsiteX6" fmla="*/ 11601 w 53779"/>
                <a:gd name="connsiteY6" fmla="*/ 104251 h 119212"/>
                <a:gd name="connsiteX7" fmla="*/ 28463 w 53779"/>
                <a:gd name="connsiteY7" fmla="*/ 119307 h 119212"/>
                <a:gd name="connsiteX8" fmla="*/ 54021 w 53779"/>
                <a:gd name="connsiteY8" fmla="*/ 92206 h 119212"/>
                <a:gd name="connsiteX9" fmla="*/ 51181 w 53779"/>
                <a:gd name="connsiteY9" fmla="*/ 89903 h 119212"/>
                <a:gd name="connsiteX10" fmla="*/ 47809 w 53779"/>
                <a:gd name="connsiteY10" fmla="*/ 92914 h 119212"/>
                <a:gd name="connsiteX11" fmla="*/ 28995 w 53779"/>
                <a:gd name="connsiteY11" fmla="*/ 114348 h 119212"/>
                <a:gd name="connsiteX12" fmla="*/ 24558 w 53779"/>
                <a:gd name="connsiteY12" fmla="*/ 108148 h 119212"/>
                <a:gd name="connsiteX13" fmla="*/ 27398 w 53779"/>
                <a:gd name="connsiteY13" fmla="*/ 96811 h 119212"/>
                <a:gd name="connsiteX14" fmla="*/ 33077 w 53779"/>
                <a:gd name="connsiteY14" fmla="*/ 82640 h 119212"/>
                <a:gd name="connsiteX15" fmla="*/ 41774 w 53779"/>
                <a:gd name="connsiteY15" fmla="*/ 60144 h 119212"/>
                <a:gd name="connsiteX16" fmla="*/ 42839 w 53779"/>
                <a:gd name="connsiteY16" fmla="*/ 54476 h 119212"/>
                <a:gd name="connsiteX17" fmla="*/ 25978 w 53779"/>
                <a:gd name="connsiteY17" fmla="*/ 39419 h 119212"/>
                <a:gd name="connsiteX18" fmla="*/ 242 w 53779"/>
                <a:gd name="connsiteY18" fmla="*/ 66521 h 119212"/>
                <a:gd name="connsiteX19" fmla="*/ 3259 w 53779"/>
                <a:gd name="connsiteY19" fmla="*/ 68824 h 119212"/>
                <a:gd name="connsiteX20" fmla="*/ 6454 w 53779"/>
                <a:gd name="connsiteY20" fmla="*/ 65990 h 119212"/>
                <a:gd name="connsiteX21" fmla="*/ 25445 w 53779"/>
                <a:gd name="connsiteY21" fmla="*/ 44379 h 119212"/>
                <a:gd name="connsiteX22" fmla="*/ 29883 w 53779"/>
                <a:gd name="connsiteY22" fmla="*/ 50579 h 119212"/>
                <a:gd name="connsiteX23" fmla="*/ 24380 w 53779"/>
                <a:gd name="connsiteY23" fmla="*/ 68292 h 119212"/>
                <a:gd name="connsiteX24" fmla="*/ 13198 w 53779"/>
                <a:gd name="connsiteY24" fmla="*/ 9681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79" h="119212">
                  <a:moveTo>
                    <a:pt x="49406" y="6826"/>
                  </a:moveTo>
                  <a:cubicBezTo>
                    <a:pt x="49406" y="3992"/>
                    <a:pt x="47277" y="95"/>
                    <a:pt x="42307" y="95"/>
                  </a:cubicBezTo>
                  <a:cubicBezTo>
                    <a:pt x="37515" y="95"/>
                    <a:pt x="32367" y="4701"/>
                    <a:pt x="32367" y="9838"/>
                  </a:cubicBezTo>
                  <a:cubicBezTo>
                    <a:pt x="32367" y="12849"/>
                    <a:pt x="34675" y="16569"/>
                    <a:pt x="39467" y="16569"/>
                  </a:cubicBezTo>
                  <a:cubicBezTo>
                    <a:pt x="44614" y="16569"/>
                    <a:pt x="49406" y="11609"/>
                    <a:pt x="49406" y="6826"/>
                  </a:cubicBezTo>
                  <a:close/>
                  <a:moveTo>
                    <a:pt x="13198" y="96811"/>
                  </a:moveTo>
                  <a:cubicBezTo>
                    <a:pt x="12488" y="99114"/>
                    <a:pt x="11601" y="101240"/>
                    <a:pt x="11601" y="104251"/>
                  </a:cubicBezTo>
                  <a:cubicBezTo>
                    <a:pt x="11601" y="112576"/>
                    <a:pt x="18701" y="119307"/>
                    <a:pt x="28463" y="119307"/>
                  </a:cubicBezTo>
                  <a:cubicBezTo>
                    <a:pt x="46212" y="119307"/>
                    <a:pt x="54021" y="94863"/>
                    <a:pt x="54021" y="92206"/>
                  </a:cubicBezTo>
                  <a:cubicBezTo>
                    <a:pt x="54021" y="89903"/>
                    <a:pt x="51714" y="89903"/>
                    <a:pt x="51181" y="89903"/>
                  </a:cubicBezTo>
                  <a:cubicBezTo>
                    <a:pt x="48696" y="89903"/>
                    <a:pt x="48519" y="90966"/>
                    <a:pt x="47809" y="92914"/>
                  </a:cubicBezTo>
                  <a:cubicBezTo>
                    <a:pt x="43727" y="107085"/>
                    <a:pt x="35917" y="114348"/>
                    <a:pt x="28995" y="114348"/>
                  </a:cubicBezTo>
                  <a:cubicBezTo>
                    <a:pt x="25445" y="114348"/>
                    <a:pt x="24558" y="112045"/>
                    <a:pt x="24558" y="108148"/>
                  </a:cubicBezTo>
                  <a:cubicBezTo>
                    <a:pt x="24558" y="104074"/>
                    <a:pt x="25800" y="100708"/>
                    <a:pt x="27398" y="96811"/>
                  </a:cubicBezTo>
                  <a:cubicBezTo>
                    <a:pt x="29173" y="92029"/>
                    <a:pt x="31125" y="87246"/>
                    <a:pt x="33077" y="82640"/>
                  </a:cubicBezTo>
                  <a:cubicBezTo>
                    <a:pt x="34675" y="78389"/>
                    <a:pt x="41064" y="62270"/>
                    <a:pt x="41774" y="60144"/>
                  </a:cubicBezTo>
                  <a:cubicBezTo>
                    <a:pt x="42307" y="58373"/>
                    <a:pt x="42839" y="56247"/>
                    <a:pt x="42839" y="54476"/>
                  </a:cubicBezTo>
                  <a:cubicBezTo>
                    <a:pt x="42839" y="46150"/>
                    <a:pt x="35740" y="39419"/>
                    <a:pt x="25978" y="39419"/>
                  </a:cubicBezTo>
                  <a:cubicBezTo>
                    <a:pt x="8406" y="39419"/>
                    <a:pt x="242" y="63510"/>
                    <a:pt x="242" y="66521"/>
                  </a:cubicBezTo>
                  <a:cubicBezTo>
                    <a:pt x="242" y="68824"/>
                    <a:pt x="2727" y="68824"/>
                    <a:pt x="3259" y="68824"/>
                  </a:cubicBezTo>
                  <a:cubicBezTo>
                    <a:pt x="5744" y="68824"/>
                    <a:pt x="5921" y="67938"/>
                    <a:pt x="6454" y="65990"/>
                  </a:cubicBezTo>
                  <a:cubicBezTo>
                    <a:pt x="11069" y="50756"/>
                    <a:pt x="18878" y="44379"/>
                    <a:pt x="25445" y="44379"/>
                  </a:cubicBezTo>
                  <a:cubicBezTo>
                    <a:pt x="28285" y="44379"/>
                    <a:pt x="29883" y="45796"/>
                    <a:pt x="29883" y="50579"/>
                  </a:cubicBezTo>
                  <a:cubicBezTo>
                    <a:pt x="29883" y="54653"/>
                    <a:pt x="28818" y="57310"/>
                    <a:pt x="24380" y="68292"/>
                  </a:cubicBezTo>
                  <a:lnTo>
                    <a:pt x="13198" y="96811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76C17BDC-047B-C460-E63D-15A9471AB47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467582" y="8061158"/>
              <a:ext cx="130632" cy="47649"/>
            </a:xfrm>
            <a:custGeom>
              <a:avLst/>
              <a:gdLst>
                <a:gd name="connsiteX0" fmla="*/ 124133 w 130632"/>
                <a:gd name="connsiteY0" fmla="*/ 8775 h 47649"/>
                <a:gd name="connsiteX1" fmla="*/ 130877 w 130632"/>
                <a:gd name="connsiteY1" fmla="*/ 4346 h 47649"/>
                <a:gd name="connsiteX2" fmla="*/ 124310 w 130632"/>
                <a:gd name="connsiteY2" fmla="*/ 95 h 47649"/>
                <a:gd name="connsiteX3" fmla="*/ 6812 w 130632"/>
                <a:gd name="connsiteY3" fmla="*/ 95 h 47649"/>
                <a:gd name="connsiteX4" fmla="*/ 245 w 130632"/>
                <a:gd name="connsiteY4" fmla="*/ 4346 h 47649"/>
                <a:gd name="connsiteX5" fmla="*/ 6989 w 130632"/>
                <a:gd name="connsiteY5" fmla="*/ 8775 h 47649"/>
                <a:gd name="connsiteX6" fmla="*/ 124133 w 130632"/>
                <a:gd name="connsiteY6" fmla="*/ 8775 h 47649"/>
                <a:gd name="connsiteX7" fmla="*/ 124310 w 130632"/>
                <a:gd name="connsiteY7" fmla="*/ 47745 h 47649"/>
                <a:gd name="connsiteX8" fmla="*/ 130877 w 130632"/>
                <a:gd name="connsiteY8" fmla="*/ 43493 h 47649"/>
                <a:gd name="connsiteX9" fmla="*/ 124133 w 130632"/>
                <a:gd name="connsiteY9" fmla="*/ 39065 h 47649"/>
                <a:gd name="connsiteX10" fmla="*/ 6989 w 130632"/>
                <a:gd name="connsiteY10" fmla="*/ 39065 h 47649"/>
                <a:gd name="connsiteX11" fmla="*/ 245 w 130632"/>
                <a:gd name="connsiteY11" fmla="*/ 43493 h 47649"/>
                <a:gd name="connsiteX12" fmla="*/ 6812 w 130632"/>
                <a:gd name="connsiteY12" fmla="*/ 47745 h 47649"/>
                <a:gd name="connsiteX13" fmla="*/ 124310 w 130632"/>
                <a:gd name="connsiteY13" fmla="*/ 47745 h 4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632" h="47649">
                  <a:moveTo>
                    <a:pt x="124133" y="8775"/>
                  </a:moveTo>
                  <a:cubicBezTo>
                    <a:pt x="126795" y="8775"/>
                    <a:pt x="130877" y="8775"/>
                    <a:pt x="130877" y="4346"/>
                  </a:cubicBezTo>
                  <a:cubicBezTo>
                    <a:pt x="130877" y="95"/>
                    <a:pt x="126617" y="95"/>
                    <a:pt x="124310" y="95"/>
                  </a:cubicBezTo>
                  <a:lnTo>
                    <a:pt x="6812" y="95"/>
                  </a:lnTo>
                  <a:cubicBezTo>
                    <a:pt x="4504" y="95"/>
                    <a:pt x="245" y="95"/>
                    <a:pt x="245" y="4346"/>
                  </a:cubicBezTo>
                  <a:cubicBezTo>
                    <a:pt x="245" y="8775"/>
                    <a:pt x="4327" y="8775"/>
                    <a:pt x="6989" y="8775"/>
                  </a:cubicBezTo>
                  <a:lnTo>
                    <a:pt x="124133" y="8775"/>
                  </a:lnTo>
                  <a:close/>
                  <a:moveTo>
                    <a:pt x="124310" y="47745"/>
                  </a:moveTo>
                  <a:cubicBezTo>
                    <a:pt x="126617" y="47745"/>
                    <a:pt x="130877" y="47745"/>
                    <a:pt x="130877" y="43493"/>
                  </a:cubicBezTo>
                  <a:cubicBezTo>
                    <a:pt x="130877" y="39065"/>
                    <a:pt x="126795" y="39065"/>
                    <a:pt x="124133" y="39065"/>
                  </a:cubicBezTo>
                  <a:lnTo>
                    <a:pt x="6989" y="39065"/>
                  </a:lnTo>
                  <a:cubicBezTo>
                    <a:pt x="4327" y="39065"/>
                    <a:pt x="245" y="39065"/>
                    <a:pt x="245" y="43493"/>
                  </a:cubicBezTo>
                  <a:cubicBezTo>
                    <a:pt x="245" y="47745"/>
                    <a:pt x="4504" y="47745"/>
                    <a:pt x="6812" y="47745"/>
                  </a:cubicBezTo>
                  <a:lnTo>
                    <a:pt x="124310" y="47745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1F5C8B7F-9C58-BD75-08B6-A70B871287A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20044" y="8011737"/>
              <a:ext cx="82355" cy="121160"/>
            </a:xfrm>
            <a:custGeom>
              <a:avLst/>
              <a:gdLst>
                <a:gd name="connsiteX0" fmla="*/ 82606 w 82355"/>
                <a:gd name="connsiteY0" fmla="*/ 61207 h 121160"/>
                <a:gd name="connsiteX1" fmla="*/ 72134 w 82355"/>
                <a:gd name="connsiteY1" fmla="*/ 15329 h 121160"/>
                <a:gd name="connsiteX2" fmla="*/ 41428 w 82355"/>
                <a:gd name="connsiteY2" fmla="*/ 95 h 121160"/>
                <a:gd name="connsiteX3" fmla="*/ 251 w 82355"/>
                <a:gd name="connsiteY3" fmla="*/ 61207 h 121160"/>
                <a:gd name="connsiteX4" fmla="*/ 41428 w 82355"/>
                <a:gd name="connsiteY4" fmla="*/ 121256 h 121160"/>
                <a:gd name="connsiteX5" fmla="*/ 82606 w 82355"/>
                <a:gd name="connsiteY5" fmla="*/ 61207 h 121160"/>
                <a:gd name="connsiteX6" fmla="*/ 41428 w 82355"/>
                <a:gd name="connsiteY6" fmla="*/ 116296 h 121160"/>
                <a:gd name="connsiteX7" fmla="*/ 18887 w 82355"/>
                <a:gd name="connsiteY7" fmla="*/ 96988 h 121160"/>
                <a:gd name="connsiteX8" fmla="*/ 16402 w 82355"/>
                <a:gd name="connsiteY8" fmla="*/ 58904 h 121160"/>
                <a:gd name="connsiteX9" fmla="*/ 19065 w 82355"/>
                <a:gd name="connsiteY9" fmla="*/ 22768 h 121160"/>
                <a:gd name="connsiteX10" fmla="*/ 41428 w 82355"/>
                <a:gd name="connsiteY10" fmla="*/ 5055 h 121160"/>
                <a:gd name="connsiteX11" fmla="*/ 63437 w 82355"/>
                <a:gd name="connsiteY11" fmla="*/ 21174 h 121160"/>
                <a:gd name="connsiteX12" fmla="*/ 66454 w 82355"/>
                <a:gd name="connsiteY12" fmla="*/ 58904 h 121160"/>
                <a:gd name="connsiteX13" fmla="*/ 64147 w 82355"/>
                <a:gd name="connsiteY13" fmla="*/ 96280 h 121160"/>
                <a:gd name="connsiteX14" fmla="*/ 41428 w 82355"/>
                <a:gd name="connsiteY14" fmla="*/ 116296 h 12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355" h="121160">
                  <a:moveTo>
                    <a:pt x="82606" y="61207"/>
                  </a:moveTo>
                  <a:cubicBezTo>
                    <a:pt x="82606" y="41722"/>
                    <a:pt x="80299" y="27728"/>
                    <a:pt x="72134" y="15329"/>
                  </a:cubicBezTo>
                  <a:cubicBezTo>
                    <a:pt x="66632" y="7180"/>
                    <a:pt x="55628" y="95"/>
                    <a:pt x="41428" y="95"/>
                  </a:cubicBezTo>
                  <a:cubicBezTo>
                    <a:pt x="251" y="95"/>
                    <a:pt x="251" y="48453"/>
                    <a:pt x="251" y="61207"/>
                  </a:cubicBezTo>
                  <a:cubicBezTo>
                    <a:pt x="251" y="73961"/>
                    <a:pt x="251" y="121256"/>
                    <a:pt x="41428" y="121256"/>
                  </a:cubicBezTo>
                  <a:cubicBezTo>
                    <a:pt x="82606" y="121256"/>
                    <a:pt x="82606" y="73961"/>
                    <a:pt x="82606" y="61207"/>
                  </a:cubicBezTo>
                  <a:close/>
                  <a:moveTo>
                    <a:pt x="41428" y="116296"/>
                  </a:moveTo>
                  <a:cubicBezTo>
                    <a:pt x="33264" y="116296"/>
                    <a:pt x="22437" y="111513"/>
                    <a:pt x="18887" y="96988"/>
                  </a:cubicBezTo>
                  <a:cubicBezTo>
                    <a:pt x="16402" y="86537"/>
                    <a:pt x="16402" y="72012"/>
                    <a:pt x="16402" y="58904"/>
                  </a:cubicBezTo>
                  <a:cubicBezTo>
                    <a:pt x="16402" y="45973"/>
                    <a:pt x="16402" y="32511"/>
                    <a:pt x="19065" y="22768"/>
                  </a:cubicBezTo>
                  <a:cubicBezTo>
                    <a:pt x="22792" y="8775"/>
                    <a:pt x="34151" y="5055"/>
                    <a:pt x="41428" y="5055"/>
                  </a:cubicBezTo>
                  <a:cubicBezTo>
                    <a:pt x="51013" y="5055"/>
                    <a:pt x="60242" y="10900"/>
                    <a:pt x="63437" y="21174"/>
                  </a:cubicBezTo>
                  <a:cubicBezTo>
                    <a:pt x="66277" y="30740"/>
                    <a:pt x="66454" y="43493"/>
                    <a:pt x="66454" y="58904"/>
                  </a:cubicBezTo>
                  <a:cubicBezTo>
                    <a:pt x="66454" y="72012"/>
                    <a:pt x="66454" y="85120"/>
                    <a:pt x="64147" y="96280"/>
                  </a:cubicBezTo>
                  <a:cubicBezTo>
                    <a:pt x="60597" y="112399"/>
                    <a:pt x="48528" y="116296"/>
                    <a:pt x="41428" y="116296"/>
                  </a:cubicBez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B3860855-9EEC-B446-6AB3-A9B1B5E5777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801044" y="7641001"/>
              <a:ext cx="58825" cy="253051"/>
            </a:xfrm>
            <a:custGeom>
              <a:avLst/>
              <a:gdLst>
                <a:gd name="connsiteX0" fmla="*/ 59082 w 58825"/>
                <a:gd name="connsiteY0" fmla="*/ 250604 h 253051"/>
                <a:gd name="connsiteX1" fmla="*/ 54772 w 58825"/>
                <a:gd name="connsiteY1" fmla="*/ 245037 h 253051"/>
                <a:gd name="connsiteX2" fmla="*/ 14963 w 58825"/>
                <a:gd name="connsiteY2" fmla="*/ 126609 h 253051"/>
                <a:gd name="connsiteX3" fmla="*/ 55786 w 58825"/>
                <a:gd name="connsiteY3" fmla="*/ 6916 h 253051"/>
                <a:gd name="connsiteX4" fmla="*/ 59082 w 58825"/>
                <a:gd name="connsiteY4" fmla="*/ 2614 h 253051"/>
                <a:gd name="connsiteX5" fmla="*/ 56547 w 58825"/>
                <a:gd name="connsiteY5" fmla="*/ 83 h 253051"/>
                <a:gd name="connsiteX6" fmla="*/ 16231 w 58825"/>
                <a:gd name="connsiteY6" fmla="*/ 49428 h 253051"/>
                <a:gd name="connsiteX7" fmla="*/ 257 w 58825"/>
                <a:gd name="connsiteY7" fmla="*/ 126609 h 253051"/>
                <a:gd name="connsiteX8" fmla="*/ 16992 w 58825"/>
                <a:gd name="connsiteY8" fmla="*/ 205561 h 253051"/>
                <a:gd name="connsiteX9" fmla="*/ 56547 w 58825"/>
                <a:gd name="connsiteY9" fmla="*/ 253134 h 253051"/>
                <a:gd name="connsiteX10" fmla="*/ 59082 w 58825"/>
                <a:gd name="connsiteY10" fmla="*/ 250604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25" h="253051">
                  <a:moveTo>
                    <a:pt x="59082" y="250604"/>
                  </a:moveTo>
                  <a:cubicBezTo>
                    <a:pt x="59082" y="249845"/>
                    <a:pt x="59082" y="249339"/>
                    <a:pt x="54772" y="245037"/>
                  </a:cubicBezTo>
                  <a:cubicBezTo>
                    <a:pt x="23077" y="213152"/>
                    <a:pt x="14963" y="165326"/>
                    <a:pt x="14963" y="126609"/>
                  </a:cubicBezTo>
                  <a:cubicBezTo>
                    <a:pt x="14963" y="82578"/>
                    <a:pt x="24599" y="38547"/>
                    <a:pt x="55786" y="6916"/>
                  </a:cubicBezTo>
                  <a:cubicBezTo>
                    <a:pt x="59082" y="3879"/>
                    <a:pt x="59082" y="3373"/>
                    <a:pt x="59082" y="2614"/>
                  </a:cubicBezTo>
                  <a:cubicBezTo>
                    <a:pt x="59082" y="842"/>
                    <a:pt x="58068" y="83"/>
                    <a:pt x="56547" y="83"/>
                  </a:cubicBezTo>
                  <a:cubicBezTo>
                    <a:pt x="54011" y="83"/>
                    <a:pt x="31191" y="17291"/>
                    <a:pt x="16231" y="49428"/>
                  </a:cubicBezTo>
                  <a:cubicBezTo>
                    <a:pt x="3300" y="77264"/>
                    <a:pt x="257" y="105353"/>
                    <a:pt x="257" y="126609"/>
                  </a:cubicBezTo>
                  <a:cubicBezTo>
                    <a:pt x="257" y="146347"/>
                    <a:pt x="3046" y="176966"/>
                    <a:pt x="16992" y="205561"/>
                  </a:cubicBezTo>
                  <a:cubicBezTo>
                    <a:pt x="32205" y="236686"/>
                    <a:pt x="54011" y="253134"/>
                    <a:pt x="56547" y="253134"/>
                  </a:cubicBezTo>
                  <a:cubicBezTo>
                    <a:pt x="58068" y="253134"/>
                    <a:pt x="59082" y="252375"/>
                    <a:pt x="59082" y="250604"/>
                  </a:cubicBez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4D58D3F8-F850-6B3D-2B12-F20975CBCA8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887733" y="7718941"/>
              <a:ext cx="93309" cy="114632"/>
            </a:xfrm>
            <a:custGeom>
              <a:avLst/>
              <a:gdLst>
                <a:gd name="connsiteX0" fmla="*/ 86217 w 93309"/>
                <a:gd name="connsiteY0" fmla="*/ 17291 h 114632"/>
                <a:gd name="connsiteX1" fmla="*/ 74046 w 93309"/>
                <a:gd name="connsiteY1" fmla="*/ 28678 h 114632"/>
                <a:gd name="connsiteX2" fmla="*/ 81906 w 93309"/>
                <a:gd name="connsiteY2" fmla="*/ 36017 h 114632"/>
                <a:gd name="connsiteX3" fmla="*/ 93570 w 93309"/>
                <a:gd name="connsiteY3" fmla="*/ 21846 h 114632"/>
                <a:gd name="connsiteX4" fmla="*/ 63397 w 93309"/>
                <a:gd name="connsiteY4" fmla="*/ 83 h 114632"/>
                <a:gd name="connsiteX5" fmla="*/ 20546 w 93309"/>
                <a:gd name="connsiteY5" fmla="*/ 37029 h 114632"/>
                <a:gd name="connsiteX6" fmla="*/ 46662 w 93309"/>
                <a:gd name="connsiteY6" fmla="*/ 62081 h 114632"/>
                <a:gd name="connsiteX7" fmla="*/ 73032 w 93309"/>
                <a:gd name="connsiteY7" fmla="*/ 81313 h 114632"/>
                <a:gd name="connsiteX8" fmla="*/ 36773 w 93309"/>
                <a:gd name="connsiteY8" fmla="*/ 109148 h 114632"/>
                <a:gd name="connsiteX9" fmla="*/ 7868 w 93309"/>
                <a:gd name="connsiteY9" fmla="*/ 95737 h 114632"/>
                <a:gd name="connsiteX10" fmla="*/ 23842 w 93309"/>
                <a:gd name="connsiteY10" fmla="*/ 82325 h 114632"/>
                <a:gd name="connsiteX11" fmla="*/ 14460 w 93309"/>
                <a:gd name="connsiteY11" fmla="*/ 73468 h 114632"/>
                <a:gd name="connsiteX12" fmla="*/ 261 w 93309"/>
                <a:gd name="connsiteY12" fmla="*/ 90169 h 114632"/>
                <a:gd name="connsiteX13" fmla="*/ 36520 w 93309"/>
                <a:gd name="connsiteY13" fmla="*/ 114715 h 114632"/>
                <a:gd name="connsiteX14" fmla="*/ 87485 w 93309"/>
                <a:gd name="connsiteY14" fmla="*/ 72709 h 114632"/>
                <a:gd name="connsiteX15" fmla="*/ 79624 w 93309"/>
                <a:gd name="connsiteY15" fmla="*/ 54236 h 114632"/>
                <a:gd name="connsiteX16" fmla="*/ 54269 w 93309"/>
                <a:gd name="connsiteY16" fmla="*/ 43608 h 114632"/>
                <a:gd name="connsiteX17" fmla="*/ 34998 w 93309"/>
                <a:gd name="connsiteY17" fmla="*/ 28425 h 114632"/>
                <a:gd name="connsiteX18" fmla="*/ 63397 w 93309"/>
                <a:gd name="connsiteY18" fmla="*/ 5650 h 114632"/>
                <a:gd name="connsiteX19" fmla="*/ 86217 w 93309"/>
                <a:gd name="connsiteY19" fmla="*/ 17291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309" h="114632">
                  <a:moveTo>
                    <a:pt x="86217" y="17291"/>
                  </a:moveTo>
                  <a:cubicBezTo>
                    <a:pt x="79117" y="17544"/>
                    <a:pt x="74046" y="23111"/>
                    <a:pt x="74046" y="28678"/>
                  </a:cubicBezTo>
                  <a:cubicBezTo>
                    <a:pt x="74046" y="32221"/>
                    <a:pt x="76328" y="36017"/>
                    <a:pt x="81906" y="36017"/>
                  </a:cubicBezTo>
                  <a:cubicBezTo>
                    <a:pt x="87485" y="36017"/>
                    <a:pt x="93570" y="31715"/>
                    <a:pt x="93570" y="21846"/>
                  </a:cubicBezTo>
                  <a:cubicBezTo>
                    <a:pt x="93570" y="10458"/>
                    <a:pt x="82667" y="83"/>
                    <a:pt x="63397" y="83"/>
                  </a:cubicBezTo>
                  <a:cubicBezTo>
                    <a:pt x="29927" y="83"/>
                    <a:pt x="20546" y="25895"/>
                    <a:pt x="20546" y="37029"/>
                  </a:cubicBezTo>
                  <a:cubicBezTo>
                    <a:pt x="20546" y="56767"/>
                    <a:pt x="39309" y="60563"/>
                    <a:pt x="46662" y="62081"/>
                  </a:cubicBezTo>
                  <a:cubicBezTo>
                    <a:pt x="59847" y="64611"/>
                    <a:pt x="73032" y="67395"/>
                    <a:pt x="73032" y="81313"/>
                  </a:cubicBezTo>
                  <a:cubicBezTo>
                    <a:pt x="73032" y="87892"/>
                    <a:pt x="67200" y="109148"/>
                    <a:pt x="36773" y="109148"/>
                  </a:cubicBezTo>
                  <a:cubicBezTo>
                    <a:pt x="33223" y="109148"/>
                    <a:pt x="13700" y="109148"/>
                    <a:pt x="7868" y="95737"/>
                  </a:cubicBezTo>
                  <a:cubicBezTo>
                    <a:pt x="17503" y="97002"/>
                    <a:pt x="23842" y="89410"/>
                    <a:pt x="23842" y="82325"/>
                  </a:cubicBezTo>
                  <a:cubicBezTo>
                    <a:pt x="23842" y="76505"/>
                    <a:pt x="19785" y="73468"/>
                    <a:pt x="14460" y="73468"/>
                  </a:cubicBezTo>
                  <a:cubicBezTo>
                    <a:pt x="7868" y="73468"/>
                    <a:pt x="261" y="78782"/>
                    <a:pt x="261" y="90169"/>
                  </a:cubicBezTo>
                  <a:cubicBezTo>
                    <a:pt x="261" y="104593"/>
                    <a:pt x="14714" y="114715"/>
                    <a:pt x="36520" y="114715"/>
                  </a:cubicBezTo>
                  <a:cubicBezTo>
                    <a:pt x="77596" y="114715"/>
                    <a:pt x="87485" y="84096"/>
                    <a:pt x="87485" y="72709"/>
                  </a:cubicBezTo>
                  <a:cubicBezTo>
                    <a:pt x="87485" y="63599"/>
                    <a:pt x="82667" y="57273"/>
                    <a:pt x="79624" y="54236"/>
                  </a:cubicBezTo>
                  <a:cubicBezTo>
                    <a:pt x="72778" y="47151"/>
                    <a:pt x="65425" y="45886"/>
                    <a:pt x="54269" y="43608"/>
                  </a:cubicBezTo>
                  <a:cubicBezTo>
                    <a:pt x="45141" y="41584"/>
                    <a:pt x="34998" y="39812"/>
                    <a:pt x="34998" y="28425"/>
                  </a:cubicBezTo>
                  <a:cubicBezTo>
                    <a:pt x="34998" y="21087"/>
                    <a:pt x="41084" y="5650"/>
                    <a:pt x="63397" y="5650"/>
                  </a:cubicBezTo>
                  <a:cubicBezTo>
                    <a:pt x="69736" y="5650"/>
                    <a:pt x="82414" y="7422"/>
                    <a:pt x="86217" y="17291"/>
                  </a:cubicBez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B69465D3-77FF-A262-9FB1-77AB290F670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001745" y="7751305"/>
              <a:ext cx="53779" cy="119212"/>
            </a:xfrm>
            <a:custGeom>
              <a:avLst/>
              <a:gdLst>
                <a:gd name="connsiteX0" fmla="*/ 49430 w 53779"/>
                <a:gd name="connsiteY0" fmla="*/ 6816 h 119212"/>
                <a:gd name="connsiteX1" fmla="*/ 42331 w 53779"/>
                <a:gd name="connsiteY1" fmla="*/ 85 h 119212"/>
                <a:gd name="connsiteX2" fmla="*/ 32391 w 53779"/>
                <a:gd name="connsiteY2" fmla="*/ 9827 h 119212"/>
                <a:gd name="connsiteX3" fmla="*/ 39491 w 53779"/>
                <a:gd name="connsiteY3" fmla="*/ 16558 h 119212"/>
                <a:gd name="connsiteX4" fmla="*/ 49430 w 53779"/>
                <a:gd name="connsiteY4" fmla="*/ 6816 h 119212"/>
                <a:gd name="connsiteX5" fmla="*/ 13222 w 53779"/>
                <a:gd name="connsiteY5" fmla="*/ 96801 h 119212"/>
                <a:gd name="connsiteX6" fmla="*/ 11625 w 53779"/>
                <a:gd name="connsiteY6" fmla="*/ 104241 h 119212"/>
                <a:gd name="connsiteX7" fmla="*/ 28487 w 53779"/>
                <a:gd name="connsiteY7" fmla="*/ 119297 h 119212"/>
                <a:gd name="connsiteX8" fmla="*/ 54045 w 53779"/>
                <a:gd name="connsiteY8" fmla="*/ 92195 h 119212"/>
                <a:gd name="connsiteX9" fmla="*/ 51205 w 53779"/>
                <a:gd name="connsiteY9" fmla="*/ 89893 h 119212"/>
                <a:gd name="connsiteX10" fmla="*/ 47833 w 53779"/>
                <a:gd name="connsiteY10" fmla="*/ 92904 h 119212"/>
                <a:gd name="connsiteX11" fmla="*/ 29019 w 53779"/>
                <a:gd name="connsiteY11" fmla="*/ 114337 h 119212"/>
                <a:gd name="connsiteX12" fmla="*/ 24582 w 53779"/>
                <a:gd name="connsiteY12" fmla="*/ 108138 h 119212"/>
                <a:gd name="connsiteX13" fmla="*/ 27422 w 53779"/>
                <a:gd name="connsiteY13" fmla="*/ 96801 h 119212"/>
                <a:gd name="connsiteX14" fmla="*/ 33101 w 53779"/>
                <a:gd name="connsiteY14" fmla="*/ 82630 h 119212"/>
                <a:gd name="connsiteX15" fmla="*/ 41798 w 53779"/>
                <a:gd name="connsiteY15" fmla="*/ 60134 h 119212"/>
                <a:gd name="connsiteX16" fmla="*/ 42863 w 53779"/>
                <a:gd name="connsiteY16" fmla="*/ 54465 h 119212"/>
                <a:gd name="connsiteX17" fmla="*/ 26002 w 53779"/>
                <a:gd name="connsiteY17" fmla="*/ 39409 h 119212"/>
                <a:gd name="connsiteX18" fmla="*/ 266 w 53779"/>
                <a:gd name="connsiteY18" fmla="*/ 66511 h 119212"/>
                <a:gd name="connsiteX19" fmla="*/ 3283 w 53779"/>
                <a:gd name="connsiteY19" fmla="*/ 68813 h 119212"/>
                <a:gd name="connsiteX20" fmla="*/ 6478 w 53779"/>
                <a:gd name="connsiteY20" fmla="*/ 65979 h 119212"/>
                <a:gd name="connsiteX21" fmla="*/ 25469 w 53779"/>
                <a:gd name="connsiteY21" fmla="*/ 44369 h 119212"/>
                <a:gd name="connsiteX22" fmla="*/ 29906 w 53779"/>
                <a:gd name="connsiteY22" fmla="*/ 50568 h 119212"/>
                <a:gd name="connsiteX23" fmla="*/ 24404 w 53779"/>
                <a:gd name="connsiteY23" fmla="*/ 68282 h 119212"/>
                <a:gd name="connsiteX24" fmla="*/ 13222 w 53779"/>
                <a:gd name="connsiteY24" fmla="*/ 9680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79" h="119212">
                  <a:moveTo>
                    <a:pt x="49430" y="6816"/>
                  </a:moveTo>
                  <a:cubicBezTo>
                    <a:pt x="49430" y="3982"/>
                    <a:pt x="47301" y="85"/>
                    <a:pt x="42331" y="85"/>
                  </a:cubicBezTo>
                  <a:cubicBezTo>
                    <a:pt x="37539" y="85"/>
                    <a:pt x="32391" y="4690"/>
                    <a:pt x="32391" y="9827"/>
                  </a:cubicBezTo>
                  <a:cubicBezTo>
                    <a:pt x="32391" y="12839"/>
                    <a:pt x="34699" y="16558"/>
                    <a:pt x="39491" y="16558"/>
                  </a:cubicBezTo>
                  <a:cubicBezTo>
                    <a:pt x="44638" y="16558"/>
                    <a:pt x="49430" y="11599"/>
                    <a:pt x="49430" y="6816"/>
                  </a:cubicBezTo>
                  <a:close/>
                  <a:moveTo>
                    <a:pt x="13222" y="96801"/>
                  </a:moveTo>
                  <a:cubicBezTo>
                    <a:pt x="12512" y="99104"/>
                    <a:pt x="11625" y="101229"/>
                    <a:pt x="11625" y="104241"/>
                  </a:cubicBezTo>
                  <a:cubicBezTo>
                    <a:pt x="11625" y="112566"/>
                    <a:pt x="18725" y="119297"/>
                    <a:pt x="28487" y="119297"/>
                  </a:cubicBezTo>
                  <a:cubicBezTo>
                    <a:pt x="46236" y="119297"/>
                    <a:pt x="54045" y="94852"/>
                    <a:pt x="54045" y="92195"/>
                  </a:cubicBezTo>
                  <a:cubicBezTo>
                    <a:pt x="54045" y="89893"/>
                    <a:pt x="51738" y="89893"/>
                    <a:pt x="51205" y="89893"/>
                  </a:cubicBezTo>
                  <a:cubicBezTo>
                    <a:pt x="48720" y="89893"/>
                    <a:pt x="48543" y="90955"/>
                    <a:pt x="47833" y="92904"/>
                  </a:cubicBezTo>
                  <a:cubicBezTo>
                    <a:pt x="43751" y="107075"/>
                    <a:pt x="35941" y="114337"/>
                    <a:pt x="29019" y="114337"/>
                  </a:cubicBezTo>
                  <a:cubicBezTo>
                    <a:pt x="25469" y="114337"/>
                    <a:pt x="24582" y="112035"/>
                    <a:pt x="24582" y="108138"/>
                  </a:cubicBezTo>
                  <a:cubicBezTo>
                    <a:pt x="24582" y="104063"/>
                    <a:pt x="25824" y="100698"/>
                    <a:pt x="27422" y="96801"/>
                  </a:cubicBezTo>
                  <a:cubicBezTo>
                    <a:pt x="29197" y="92018"/>
                    <a:pt x="31149" y="87236"/>
                    <a:pt x="33101" y="82630"/>
                  </a:cubicBezTo>
                  <a:cubicBezTo>
                    <a:pt x="34699" y="78379"/>
                    <a:pt x="41088" y="62259"/>
                    <a:pt x="41798" y="60134"/>
                  </a:cubicBezTo>
                  <a:cubicBezTo>
                    <a:pt x="42331" y="58362"/>
                    <a:pt x="42863" y="56237"/>
                    <a:pt x="42863" y="54465"/>
                  </a:cubicBezTo>
                  <a:cubicBezTo>
                    <a:pt x="42863" y="46140"/>
                    <a:pt x="35764" y="39409"/>
                    <a:pt x="26002" y="39409"/>
                  </a:cubicBezTo>
                  <a:cubicBezTo>
                    <a:pt x="8430" y="39409"/>
                    <a:pt x="266" y="63499"/>
                    <a:pt x="266" y="66511"/>
                  </a:cubicBezTo>
                  <a:cubicBezTo>
                    <a:pt x="266" y="68813"/>
                    <a:pt x="2751" y="68813"/>
                    <a:pt x="3283" y="68813"/>
                  </a:cubicBezTo>
                  <a:cubicBezTo>
                    <a:pt x="5768" y="68813"/>
                    <a:pt x="5945" y="67928"/>
                    <a:pt x="6478" y="65979"/>
                  </a:cubicBezTo>
                  <a:cubicBezTo>
                    <a:pt x="11093" y="50746"/>
                    <a:pt x="18902" y="44369"/>
                    <a:pt x="25469" y="44369"/>
                  </a:cubicBezTo>
                  <a:cubicBezTo>
                    <a:pt x="28309" y="44369"/>
                    <a:pt x="29906" y="45786"/>
                    <a:pt x="29906" y="50568"/>
                  </a:cubicBezTo>
                  <a:cubicBezTo>
                    <a:pt x="29906" y="54643"/>
                    <a:pt x="28842" y="57300"/>
                    <a:pt x="24404" y="68282"/>
                  </a:cubicBezTo>
                  <a:lnTo>
                    <a:pt x="13222" y="96801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C7E624D3-C6E5-E065-0B6F-E5A4C8C1118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155209" y="7762465"/>
              <a:ext cx="154923" cy="10122"/>
            </a:xfrm>
            <a:custGeom>
              <a:avLst/>
              <a:gdLst>
                <a:gd name="connsiteX0" fmla="*/ 146320 w 154923"/>
                <a:gd name="connsiteY0" fmla="*/ 10205 h 10122"/>
                <a:gd name="connsiteX1" fmla="*/ 155195 w 154923"/>
                <a:gd name="connsiteY1" fmla="*/ 5144 h 10122"/>
                <a:gd name="connsiteX2" fmla="*/ 146320 w 154923"/>
                <a:gd name="connsiteY2" fmla="*/ 83 h 10122"/>
                <a:gd name="connsiteX3" fmla="*/ 9146 w 154923"/>
                <a:gd name="connsiteY3" fmla="*/ 83 h 10122"/>
                <a:gd name="connsiteX4" fmla="*/ 271 w 154923"/>
                <a:gd name="connsiteY4" fmla="*/ 5144 h 10122"/>
                <a:gd name="connsiteX5" fmla="*/ 9146 w 154923"/>
                <a:gd name="connsiteY5" fmla="*/ 10205 h 10122"/>
                <a:gd name="connsiteX6" fmla="*/ 146320 w 154923"/>
                <a:gd name="connsiteY6" fmla="*/ 10205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23" h="10122">
                  <a:moveTo>
                    <a:pt x="146320" y="10205"/>
                  </a:moveTo>
                  <a:cubicBezTo>
                    <a:pt x="150631" y="10205"/>
                    <a:pt x="155195" y="10205"/>
                    <a:pt x="155195" y="5144"/>
                  </a:cubicBezTo>
                  <a:cubicBezTo>
                    <a:pt x="155195" y="83"/>
                    <a:pt x="150631" y="83"/>
                    <a:pt x="146320" y="83"/>
                  </a:cubicBezTo>
                  <a:lnTo>
                    <a:pt x="9146" y="83"/>
                  </a:lnTo>
                  <a:cubicBezTo>
                    <a:pt x="4835" y="83"/>
                    <a:pt x="271" y="83"/>
                    <a:pt x="271" y="5144"/>
                  </a:cubicBezTo>
                  <a:cubicBezTo>
                    <a:pt x="271" y="10205"/>
                    <a:pt x="4835" y="10205"/>
                    <a:pt x="9146" y="10205"/>
                  </a:cubicBezTo>
                  <a:lnTo>
                    <a:pt x="146320" y="10205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35B22295-6094-6C49-A225-DA2C41AE4E3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393552" y="7672379"/>
              <a:ext cx="77842" cy="161193"/>
            </a:xfrm>
            <a:custGeom>
              <a:avLst/>
              <a:gdLst>
                <a:gd name="connsiteX0" fmla="*/ 46682 w 77842"/>
                <a:gd name="connsiteY0" fmla="*/ 57273 h 161193"/>
                <a:gd name="connsiteX1" fmla="*/ 70516 w 77842"/>
                <a:gd name="connsiteY1" fmla="*/ 57273 h 161193"/>
                <a:gd name="connsiteX2" fmla="*/ 78123 w 77842"/>
                <a:gd name="connsiteY2" fmla="*/ 52212 h 161193"/>
                <a:gd name="connsiteX3" fmla="*/ 71024 w 77842"/>
                <a:gd name="connsiteY3" fmla="*/ 49428 h 161193"/>
                <a:gd name="connsiteX4" fmla="*/ 48711 w 77842"/>
                <a:gd name="connsiteY4" fmla="*/ 49428 h 161193"/>
                <a:gd name="connsiteX5" fmla="*/ 59106 w 77842"/>
                <a:gd name="connsiteY5" fmla="*/ 6916 h 161193"/>
                <a:gd name="connsiteX6" fmla="*/ 51753 w 77842"/>
                <a:gd name="connsiteY6" fmla="*/ 83 h 161193"/>
                <a:gd name="connsiteX7" fmla="*/ 41611 w 77842"/>
                <a:gd name="connsiteY7" fmla="*/ 9193 h 161193"/>
                <a:gd name="connsiteX8" fmla="*/ 31722 w 77842"/>
                <a:gd name="connsiteY8" fmla="*/ 49428 h 161193"/>
                <a:gd name="connsiteX9" fmla="*/ 7888 w 77842"/>
                <a:gd name="connsiteY9" fmla="*/ 49428 h 161193"/>
                <a:gd name="connsiteX10" fmla="*/ 281 w 77842"/>
                <a:gd name="connsiteY10" fmla="*/ 54236 h 161193"/>
                <a:gd name="connsiteX11" fmla="*/ 7381 w 77842"/>
                <a:gd name="connsiteY11" fmla="*/ 57273 h 161193"/>
                <a:gd name="connsiteX12" fmla="*/ 29694 w 77842"/>
                <a:gd name="connsiteY12" fmla="*/ 57273 h 161193"/>
                <a:gd name="connsiteX13" fmla="*/ 10423 w 77842"/>
                <a:gd name="connsiteY13" fmla="*/ 137996 h 161193"/>
                <a:gd name="connsiteX14" fmla="*/ 33751 w 77842"/>
                <a:gd name="connsiteY14" fmla="*/ 161277 h 161193"/>
                <a:gd name="connsiteX15" fmla="*/ 74066 w 77842"/>
                <a:gd name="connsiteY15" fmla="*/ 122307 h 161193"/>
                <a:gd name="connsiteX16" fmla="*/ 71024 w 77842"/>
                <a:gd name="connsiteY16" fmla="*/ 119776 h 161193"/>
                <a:gd name="connsiteX17" fmla="*/ 67220 w 77842"/>
                <a:gd name="connsiteY17" fmla="*/ 123319 h 161193"/>
                <a:gd name="connsiteX18" fmla="*/ 34258 w 77842"/>
                <a:gd name="connsiteY18" fmla="*/ 155710 h 161193"/>
                <a:gd name="connsiteX19" fmla="*/ 26398 w 77842"/>
                <a:gd name="connsiteY19" fmla="*/ 144069 h 161193"/>
                <a:gd name="connsiteX20" fmla="*/ 27919 w 77842"/>
                <a:gd name="connsiteY20" fmla="*/ 131923 h 161193"/>
                <a:gd name="connsiteX21" fmla="*/ 46682 w 77842"/>
                <a:gd name="connsiteY21" fmla="*/ 57273 h 16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842" h="161193">
                  <a:moveTo>
                    <a:pt x="46682" y="57273"/>
                  </a:moveTo>
                  <a:lnTo>
                    <a:pt x="70516" y="57273"/>
                  </a:lnTo>
                  <a:cubicBezTo>
                    <a:pt x="75588" y="57273"/>
                    <a:pt x="78123" y="57273"/>
                    <a:pt x="78123" y="52212"/>
                  </a:cubicBezTo>
                  <a:cubicBezTo>
                    <a:pt x="78123" y="49428"/>
                    <a:pt x="75588" y="49428"/>
                    <a:pt x="71024" y="49428"/>
                  </a:cubicBezTo>
                  <a:lnTo>
                    <a:pt x="48711" y="49428"/>
                  </a:lnTo>
                  <a:cubicBezTo>
                    <a:pt x="57839" y="13495"/>
                    <a:pt x="59106" y="8434"/>
                    <a:pt x="59106" y="6916"/>
                  </a:cubicBezTo>
                  <a:cubicBezTo>
                    <a:pt x="59106" y="2614"/>
                    <a:pt x="56064" y="83"/>
                    <a:pt x="51753" y="83"/>
                  </a:cubicBezTo>
                  <a:cubicBezTo>
                    <a:pt x="50993" y="83"/>
                    <a:pt x="43893" y="336"/>
                    <a:pt x="41611" y="9193"/>
                  </a:cubicBezTo>
                  <a:lnTo>
                    <a:pt x="31722" y="49428"/>
                  </a:lnTo>
                  <a:lnTo>
                    <a:pt x="7888" y="49428"/>
                  </a:lnTo>
                  <a:cubicBezTo>
                    <a:pt x="2817" y="49428"/>
                    <a:pt x="281" y="49428"/>
                    <a:pt x="281" y="54236"/>
                  </a:cubicBezTo>
                  <a:cubicBezTo>
                    <a:pt x="281" y="57273"/>
                    <a:pt x="2310" y="57273"/>
                    <a:pt x="7381" y="57273"/>
                  </a:cubicBezTo>
                  <a:lnTo>
                    <a:pt x="29694" y="57273"/>
                  </a:lnTo>
                  <a:cubicBezTo>
                    <a:pt x="11438" y="129139"/>
                    <a:pt x="10423" y="133441"/>
                    <a:pt x="10423" y="137996"/>
                  </a:cubicBezTo>
                  <a:cubicBezTo>
                    <a:pt x="10423" y="151661"/>
                    <a:pt x="20059" y="161277"/>
                    <a:pt x="33751" y="161277"/>
                  </a:cubicBezTo>
                  <a:cubicBezTo>
                    <a:pt x="59614" y="161277"/>
                    <a:pt x="74066" y="124331"/>
                    <a:pt x="74066" y="122307"/>
                  </a:cubicBezTo>
                  <a:cubicBezTo>
                    <a:pt x="74066" y="119776"/>
                    <a:pt x="72038" y="119776"/>
                    <a:pt x="71024" y="119776"/>
                  </a:cubicBezTo>
                  <a:cubicBezTo>
                    <a:pt x="68742" y="119776"/>
                    <a:pt x="68488" y="120536"/>
                    <a:pt x="67220" y="123319"/>
                  </a:cubicBezTo>
                  <a:cubicBezTo>
                    <a:pt x="56317" y="149636"/>
                    <a:pt x="42879" y="155710"/>
                    <a:pt x="34258" y="155710"/>
                  </a:cubicBezTo>
                  <a:cubicBezTo>
                    <a:pt x="28933" y="155710"/>
                    <a:pt x="26398" y="152420"/>
                    <a:pt x="26398" y="144069"/>
                  </a:cubicBezTo>
                  <a:cubicBezTo>
                    <a:pt x="26398" y="137996"/>
                    <a:pt x="26905" y="136225"/>
                    <a:pt x="27919" y="131923"/>
                  </a:cubicBezTo>
                  <a:lnTo>
                    <a:pt x="46682" y="57273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F1AB3AAE-6CD1-8202-D70F-B11A2DFD704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487625" y="7751305"/>
              <a:ext cx="53779" cy="119212"/>
            </a:xfrm>
            <a:custGeom>
              <a:avLst/>
              <a:gdLst>
                <a:gd name="connsiteX0" fmla="*/ 49449 w 53779"/>
                <a:gd name="connsiteY0" fmla="*/ 6816 h 119212"/>
                <a:gd name="connsiteX1" fmla="*/ 42350 w 53779"/>
                <a:gd name="connsiteY1" fmla="*/ 85 h 119212"/>
                <a:gd name="connsiteX2" fmla="*/ 32410 w 53779"/>
                <a:gd name="connsiteY2" fmla="*/ 9827 h 119212"/>
                <a:gd name="connsiteX3" fmla="*/ 39510 w 53779"/>
                <a:gd name="connsiteY3" fmla="*/ 16558 h 119212"/>
                <a:gd name="connsiteX4" fmla="*/ 49449 w 53779"/>
                <a:gd name="connsiteY4" fmla="*/ 6816 h 119212"/>
                <a:gd name="connsiteX5" fmla="*/ 13242 w 53779"/>
                <a:gd name="connsiteY5" fmla="*/ 96801 h 119212"/>
                <a:gd name="connsiteX6" fmla="*/ 11644 w 53779"/>
                <a:gd name="connsiteY6" fmla="*/ 104241 h 119212"/>
                <a:gd name="connsiteX7" fmla="*/ 28506 w 53779"/>
                <a:gd name="connsiteY7" fmla="*/ 119297 h 119212"/>
                <a:gd name="connsiteX8" fmla="*/ 54064 w 53779"/>
                <a:gd name="connsiteY8" fmla="*/ 92195 h 119212"/>
                <a:gd name="connsiteX9" fmla="*/ 51224 w 53779"/>
                <a:gd name="connsiteY9" fmla="*/ 89893 h 119212"/>
                <a:gd name="connsiteX10" fmla="*/ 47852 w 53779"/>
                <a:gd name="connsiteY10" fmla="*/ 92904 h 119212"/>
                <a:gd name="connsiteX11" fmla="*/ 29038 w 53779"/>
                <a:gd name="connsiteY11" fmla="*/ 114337 h 119212"/>
                <a:gd name="connsiteX12" fmla="*/ 24601 w 53779"/>
                <a:gd name="connsiteY12" fmla="*/ 108138 h 119212"/>
                <a:gd name="connsiteX13" fmla="*/ 27441 w 53779"/>
                <a:gd name="connsiteY13" fmla="*/ 96801 h 119212"/>
                <a:gd name="connsiteX14" fmla="*/ 33120 w 53779"/>
                <a:gd name="connsiteY14" fmla="*/ 82630 h 119212"/>
                <a:gd name="connsiteX15" fmla="*/ 41817 w 53779"/>
                <a:gd name="connsiteY15" fmla="*/ 60134 h 119212"/>
                <a:gd name="connsiteX16" fmla="*/ 42882 w 53779"/>
                <a:gd name="connsiteY16" fmla="*/ 54465 h 119212"/>
                <a:gd name="connsiteX17" fmla="*/ 26021 w 53779"/>
                <a:gd name="connsiteY17" fmla="*/ 39409 h 119212"/>
                <a:gd name="connsiteX18" fmla="*/ 285 w 53779"/>
                <a:gd name="connsiteY18" fmla="*/ 66511 h 119212"/>
                <a:gd name="connsiteX19" fmla="*/ 3302 w 53779"/>
                <a:gd name="connsiteY19" fmla="*/ 68813 h 119212"/>
                <a:gd name="connsiteX20" fmla="*/ 6497 w 53779"/>
                <a:gd name="connsiteY20" fmla="*/ 65979 h 119212"/>
                <a:gd name="connsiteX21" fmla="*/ 25488 w 53779"/>
                <a:gd name="connsiteY21" fmla="*/ 44369 h 119212"/>
                <a:gd name="connsiteX22" fmla="*/ 29926 w 53779"/>
                <a:gd name="connsiteY22" fmla="*/ 50568 h 119212"/>
                <a:gd name="connsiteX23" fmla="*/ 24423 w 53779"/>
                <a:gd name="connsiteY23" fmla="*/ 68282 h 119212"/>
                <a:gd name="connsiteX24" fmla="*/ 13242 w 53779"/>
                <a:gd name="connsiteY24" fmla="*/ 9680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79" h="119212">
                  <a:moveTo>
                    <a:pt x="49449" y="6816"/>
                  </a:moveTo>
                  <a:cubicBezTo>
                    <a:pt x="49449" y="3982"/>
                    <a:pt x="47320" y="85"/>
                    <a:pt x="42350" y="85"/>
                  </a:cubicBezTo>
                  <a:cubicBezTo>
                    <a:pt x="37558" y="85"/>
                    <a:pt x="32410" y="4690"/>
                    <a:pt x="32410" y="9827"/>
                  </a:cubicBezTo>
                  <a:cubicBezTo>
                    <a:pt x="32410" y="12839"/>
                    <a:pt x="34718" y="16558"/>
                    <a:pt x="39510" y="16558"/>
                  </a:cubicBezTo>
                  <a:cubicBezTo>
                    <a:pt x="44657" y="16558"/>
                    <a:pt x="49449" y="11599"/>
                    <a:pt x="49449" y="6816"/>
                  </a:cubicBezTo>
                  <a:close/>
                  <a:moveTo>
                    <a:pt x="13242" y="96801"/>
                  </a:moveTo>
                  <a:cubicBezTo>
                    <a:pt x="12532" y="99104"/>
                    <a:pt x="11644" y="101229"/>
                    <a:pt x="11644" y="104241"/>
                  </a:cubicBezTo>
                  <a:cubicBezTo>
                    <a:pt x="11644" y="112566"/>
                    <a:pt x="18744" y="119297"/>
                    <a:pt x="28506" y="119297"/>
                  </a:cubicBezTo>
                  <a:cubicBezTo>
                    <a:pt x="46255" y="119297"/>
                    <a:pt x="54064" y="94852"/>
                    <a:pt x="54064" y="92195"/>
                  </a:cubicBezTo>
                  <a:cubicBezTo>
                    <a:pt x="54064" y="89893"/>
                    <a:pt x="51757" y="89893"/>
                    <a:pt x="51224" y="89893"/>
                  </a:cubicBezTo>
                  <a:cubicBezTo>
                    <a:pt x="48740" y="89893"/>
                    <a:pt x="48562" y="90955"/>
                    <a:pt x="47852" y="92904"/>
                  </a:cubicBezTo>
                  <a:cubicBezTo>
                    <a:pt x="43770" y="107075"/>
                    <a:pt x="35960" y="114337"/>
                    <a:pt x="29038" y="114337"/>
                  </a:cubicBezTo>
                  <a:cubicBezTo>
                    <a:pt x="25488" y="114337"/>
                    <a:pt x="24601" y="112035"/>
                    <a:pt x="24601" y="108138"/>
                  </a:cubicBezTo>
                  <a:cubicBezTo>
                    <a:pt x="24601" y="104063"/>
                    <a:pt x="25843" y="100698"/>
                    <a:pt x="27441" y="96801"/>
                  </a:cubicBezTo>
                  <a:cubicBezTo>
                    <a:pt x="29216" y="92018"/>
                    <a:pt x="31168" y="87236"/>
                    <a:pt x="33120" y="82630"/>
                  </a:cubicBezTo>
                  <a:cubicBezTo>
                    <a:pt x="34718" y="78379"/>
                    <a:pt x="41107" y="62259"/>
                    <a:pt x="41817" y="60134"/>
                  </a:cubicBezTo>
                  <a:cubicBezTo>
                    <a:pt x="42350" y="58362"/>
                    <a:pt x="42882" y="56237"/>
                    <a:pt x="42882" y="54465"/>
                  </a:cubicBezTo>
                  <a:cubicBezTo>
                    <a:pt x="42882" y="46140"/>
                    <a:pt x="35783" y="39409"/>
                    <a:pt x="26021" y="39409"/>
                  </a:cubicBezTo>
                  <a:cubicBezTo>
                    <a:pt x="8449" y="39409"/>
                    <a:pt x="285" y="63499"/>
                    <a:pt x="285" y="66511"/>
                  </a:cubicBezTo>
                  <a:cubicBezTo>
                    <a:pt x="285" y="68813"/>
                    <a:pt x="2770" y="68813"/>
                    <a:pt x="3302" y="68813"/>
                  </a:cubicBezTo>
                  <a:cubicBezTo>
                    <a:pt x="5787" y="68813"/>
                    <a:pt x="5964" y="67928"/>
                    <a:pt x="6497" y="65979"/>
                  </a:cubicBezTo>
                  <a:cubicBezTo>
                    <a:pt x="11112" y="50746"/>
                    <a:pt x="18921" y="44369"/>
                    <a:pt x="25488" y="44369"/>
                  </a:cubicBezTo>
                  <a:cubicBezTo>
                    <a:pt x="28328" y="44369"/>
                    <a:pt x="29926" y="45786"/>
                    <a:pt x="29926" y="50568"/>
                  </a:cubicBezTo>
                  <a:cubicBezTo>
                    <a:pt x="29926" y="54643"/>
                    <a:pt x="28861" y="57300"/>
                    <a:pt x="24423" y="68282"/>
                  </a:cubicBezTo>
                  <a:lnTo>
                    <a:pt x="13242" y="96801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D3064FE1-07CF-D1A8-EB38-5DFD5E49EA3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578152" y="7641001"/>
              <a:ext cx="58825" cy="253051"/>
            </a:xfrm>
            <a:custGeom>
              <a:avLst/>
              <a:gdLst>
                <a:gd name="connsiteX0" fmla="*/ 59113 w 58825"/>
                <a:gd name="connsiteY0" fmla="*/ 126609 h 253051"/>
                <a:gd name="connsiteX1" fmla="*/ 42379 w 58825"/>
                <a:gd name="connsiteY1" fmla="*/ 47657 h 253051"/>
                <a:gd name="connsiteX2" fmla="*/ 2824 w 58825"/>
                <a:gd name="connsiteY2" fmla="*/ 83 h 253051"/>
                <a:gd name="connsiteX3" fmla="*/ 288 w 58825"/>
                <a:gd name="connsiteY3" fmla="*/ 2614 h 253051"/>
                <a:gd name="connsiteX4" fmla="*/ 5106 w 58825"/>
                <a:gd name="connsiteY4" fmla="*/ 8434 h 253051"/>
                <a:gd name="connsiteX5" fmla="*/ 44407 w 58825"/>
                <a:gd name="connsiteY5" fmla="*/ 126609 h 253051"/>
                <a:gd name="connsiteX6" fmla="*/ 3584 w 58825"/>
                <a:gd name="connsiteY6" fmla="*/ 246302 h 253051"/>
                <a:gd name="connsiteX7" fmla="*/ 288 w 58825"/>
                <a:gd name="connsiteY7" fmla="*/ 250604 h 253051"/>
                <a:gd name="connsiteX8" fmla="*/ 2824 w 58825"/>
                <a:gd name="connsiteY8" fmla="*/ 253134 h 253051"/>
                <a:gd name="connsiteX9" fmla="*/ 43139 w 58825"/>
                <a:gd name="connsiteY9" fmla="*/ 203789 h 253051"/>
                <a:gd name="connsiteX10" fmla="*/ 59113 w 58825"/>
                <a:gd name="connsiteY10" fmla="*/ 126609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25" h="253051">
                  <a:moveTo>
                    <a:pt x="59113" y="126609"/>
                  </a:moveTo>
                  <a:cubicBezTo>
                    <a:pt x="59113" y="106871"/>
                    <a:pt x="56324" y="76252"/>
                    <a:pt x="42379" y="47657"/>
                  </a:cubicBezTo>
                  <a:cubicBezTo>
                    <a:pt x="27165" y="16532"/>
                    <a:pt x="5359" y="83"/>
                    <a:pt x="2824" y="83"/>
                  </a:cubicBezTo>
                  <a:cubicBezTo>
                    <a:pt x="1302" y="83"/>
                    <a:pt x="288" y="1095"/>
                    <a:pt x="288" y="2614"/>
                  </a:cubicBezTo>
                  <a:cubicBezTo>
                    <a:pt x="288" y="3373"/>
                    <a:pt x="288" y="3879"/>
                    <a:pt x="5106" y="8434"/>
                  </a:cubicBezTo>
                  <a:cubicBezTo>
                    <a:pt x="29954" y="33486"/>
                    <a:pt x="44407" y="73721"/>
                    <a:pt x="44407" y="126609"/>
                  </a:cubicBezTo>
                  <a:cubicBezTo>
                    <a:pt x="44407" y="169881"/>
                    <a:pt x="35025" y="214418"/>
                    <a:pt x="3584" y="246302"/>
                  </a:cubicBezTo>
                  <a:cubicBezTo>
                    <a:pt x="288" y="249339"/>
                    <a:pt x="288" y="249845"/>
                    <a:pt x="288" y="250604"/>
                  </a:cubicBezTo>
                  <a:cubicBezTo>
                    <a:pt x="288" y="252122"/>
                    <a:pt x="1302" y="253134"/>
                    <a:pt x="2824" y="253134"/>
                  </a:cubicBezTo>
                  <a:cubicBezTo>
                    <a:pt x="5359" y="253134"/>
                    <a:pt x="28179" y="235927"/>
                    <a:pt x="43139" y="203789"/>
                  </a:cubicBezTo>
                  <a:cubicBezTo>
                    <a:pt x="56071" y="175954"/>
                    <a:pt x="59113" y="147865"/>
                    <a:pt x="59113" y="126609"/>
                  </a:cubicBez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DEBF7A5D-6381-C80F-EEEF-04122DB1F2E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673487" y="7608688"/>
              <a:ext cx="78450" cy="117618"/>
            </a:xfrm>
            <a:custGeom>
              <a:avLst/>
              <a:gdLst>
                <a:gd name="connsiteX0" fmla="*/ 78743 w 78450"/>
                <a:gd name="connsiteY0" fmla="*/ 85459 h 117618"/>
                <a:gd name="connsiteX1" fmla="*/ 72708 w 78450"/>
                <a:gd name="connsiteY1" fmla="*/ 85459 h 117618"/>
                <a:gd name="connsiteX2" fmla="*/ 68093 w 78450"/>
                <a:gd name="connsiteY2" fmla="*/ 101578 h 117618"/>
                <a:gd name="connsiteX3" fmla="*/ 50522 w 78450"/>
                <a:gd name="connsiteY3" fmla="*/ 102641 h 117618"/>
                <a:gd name="connsiteX4" fmla="*/ 17863 w 78450"/>
                <a:gd name="connsiteY4" fmla="*/ 102641 h 117618"/>
                <a:gd name="connsiteX5" fmla="*/ 53361 w 78450"/>
                <a:gd name="connsiteY5" fmla="*/ 72882 h 117618"/>
                <a:gd name="connsiteX6" fmla="*/ 78743 w 78450"/>
                <a:gd name="connsiteY6" fmla="*/ 34621 h 117618"/>
                <a:gd name="connsiteX7" fmla="*/ 37210 w 78450"/>
                <a:gd name="connsiteY7" fmla="*/ 79 h 117618"/>
                <a:gd name="connsiteX8" fmla="*/ 292 w 78450"/>
                <a:gd name="connsiteY8" fmla="*/ 31786 h 117618"/>
                <a:gd name="connsiteX9" fmla="*/ 9699 w 78450"/>
                <a:gd name="connsiteY9" fmla="*/ 41706 h 117618"/>
                <a:gd name="connsiteX10" fmla="*/ 19106 w 78450"/>
                <a:gd name="connsiteY10" fmla="*/ 32318 h 117618"/>
                <a:gd name="connsiteX11" fmla="*/ 8634 w 78450"/>
                <a:gd name="connsiteY11" fmla="*/ 22930 h 117618"/>
                <a:gd name="connsiteX12" fmla="*/ 34548 w 78450"/>
                <a:gd name="connsiteY12" fmla="*/ 6456 h 117618"/>
                <a:gd name="connsiteX13" fmla="*/ 61526 w 78450"/>
                <a:gd name="connsiteY13" fmla="*/ 34621 h 117618"/>
                <a:gd name="connsiteX14" fmla="*/ 44842 w 78450"/>
                <a:gd name="connsiteY14" fmla="*/ 68631 h 117618"/>
                <a:gd name="connsiteX15" fmla="*/ 2067 w 78450"/>
                <a:gd name="connsiteY15" fmla="*/ 110789 h 117618"/>
                <a:gd name="connsiteX16" fmla="*/ 292 w 78450"/>
                <a:gd name="connsiteY16" fmla="*/ 117697 h 117618"/>
                <a:gd name="connsiteX17" fmla="*/ 73418 w 78450"/>
                <a:gd name="connsiteY17" fmla="*/ 117697 h 117618"/>
                <a:gd name="connsiteX18" fmla="*/ 78743 w 78450"/>
                <a:gd name="connsiteY18" fmla="*/ 8545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450" h="117618">
                  <a:moveTo>
                    <a:pt x="78743" y="85459"/>
                  </a:moveTo>
                  <a:lnTo>
                    <a:pt x="72708" y="85459"/>
                  </a:lnTo>
                  <a:cubicBezTo>
                    <a:pt x="72175" y="89356"/>
                    <a:pt x="70401" y="99807"/>
                    <a:pt x="68093" y="101578"/>
                  </a:cubicBezTo>
                  <a:cubicBezTo>
                    <a:pt x="66673" y="102641"/>
                    <a:pt x="53006" y="102641"/>
                    <a:pt x="50522" y="102641"/>
                  </a:cubicBezTo>
                  <a:lnTo>
                    <a:pt x="17863" y="102641"/>
                  </a:lnTo>
                  <a:cubicBezTo>
                    <a:pt x="36500" y="86167"/>
                    <a:pt x="42712" y="81207"/>
                    <a:pt x="53361" y="72882"/>
                  </a:cubicBezTo>
                  <a:cubicBezTo>
                    <a:pt x="66496" y="62431"/>
                    <a:pt x="78743" y="51449"/>
                    <a:pt x="78743" y="34621"/>
                  </a:cubicBezTo>
                  <a:cubicBezTo>
                    <a:pt x="78743" y="13187"/>
                    <a:pt x="59929" y="79"/>
                    <a:pt x="37210" y="79"/>
                  </a:cubicBezTo>
                  <a:cubicBezTo>
                    <a:pt x="15201" y="79"/>
                    <a:pt x="292" y="15490"/>
                    <a:pt x="292" y="31786"/>
                  </a:cubicBezTo>
                  <a:cubicBezTo>
                    <a:pt x="292" y="40820"/>
                    <a:pt x="7924" y="41706"/>
                    <a:pt x="9699" y="41706"/>
                  </a:cubicBezTo>
                  <a:cubicBezTo>
                    <a:pt x="13959" y="41706"/>
                    <a:pt x="19106" y="38695"/>
                    <a:pt x="19106" y="32318"/>
                  </a:cubicBezTo>
                  <a:cubicBezTo>
                    <a:pt x="19106" y="29129"/>
                    <a:pt x="17863" y="22930"/>
                    <a:pt x="8634" y="22930"/>
                  </a:cubicBezTo>
                  <a:cubicBezTo>
                    <a:pt x="14136" y="10353"/>
                    <a:pt x="26205" y="6456"/>
                    <a:pt x="34548" y="6456"/>
                  </a:cubicBezTo>
                  <a:cubicBezTo>
                    <a:pt x="52297" y="6456"/>
                    <a:pt x="61526" y="20273"/>
                    <a:pt x="61526" y="34621"/>
                  </a:cubicBezTo>
                  <a:cubicBezTo>
                    <a:pt x="61526" y="50031"/>
                    <a:pt x="50522" y="62254"/>
                    <a:pt x="44842" y="68631"/>
                  </a:cubicBezTo>
                  <a:lnTo>
                    <a:pt x="2067" y="110789"/>
                  </a:lnTo>
                  <a:cubicBezTo>
                    <a:pt x="292" y="112383"/>
                    <a:pt x="292" y="112738"/>
                    <a:pt x="292" y="117697"/>
                  </a:cubicBezTo>
                  <a:lnTo>
                    <a:pt x="73418" y="117697"/>
                  </a:lnTo>
                  <a:lnTo>
                    <a:pt x="78743" y="85459"/>
                  </a:lnTo>
                  <a:close/>
                </a:path>
              </a:pathLst>
            </a:custGeom>
            <a:solidFill>
              <a:srgbClr val="000000"/>
            </a:solidFill>
            <a:ln w="254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532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Dense Retrieval vs Sparse Retrieval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29D7F1-EDE2-97D3-05DC-3298A028AF1E}"/>
              </a:ext>
            </a:extLst>
          </p:cNvPr>
          <p:cNvSpPr/>
          <p:nvPr/>
        </p:nvSpPr>
        <p:spPr>
          <a:xfrm>
            <a:off x="3211542" y="3429000"/>
            <a:ext cx="2575249" cy="1600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Model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19D57-2480-04D7-0EC3-D129F7CF3FEE}"/>
              </a:ext>
            </a:extLst>
          </p:cNvPr>
          <p:cNvSpPr txBox="1"/>
          <p:nvPr/>
        </p:nvSpPr>
        <p:spPr>
          <a:xfrm>
            <a:off x="994299" y="3905934"/>
            <a:ext cx="191648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/>
              <a:t>PV211 final term </a:t>
            </a:r>
            <a:br>
              <a:rPr lang="sk-SK" dirty="0"/>
            </a:br>
            <a:r>
              <a:rPr lang="sk-SK" dirty="0"/>
              <a:t>may ask about this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70C50C-F30A-26E0-E8F1-41B8398ABE0E}"/>
              </a:ext>
            </a:extLst>
          </p:cNvPr>
          <p:cNvCxnSpPr>
            <a:stCxn id="6" idx="3"/>
            <a:endCxn id="4" idx="1"/>
          </p:cNvCxnSpPr>
          <p:nvPr/>
        </p:nvCxnSpPr>
        <p:spPr>
          <a:xfrm>
            <a:off x="2910786" y="4229100"/>
            <a:ext cx="300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922973-EDCA-0CC2-5852-B1CB732F31D7}"/>
              </a:ext>
            </a:extLst>
          </p:cNvPr>
          <p:cNvCxnSpPr>
            <a:cxnSpLocks/>
            <a:stCxn id="4" idx="3"/>
            <a:endCxn id="18" idx="1"/>
          </p:cNvCxnSpPr>
          <p:nvPr/>
        </p:nvCxnSpPr>
        <p:spPr>
          <a:xfrm flipV="1">
            <a:off x="5786791" y="2842565"/>
            <a:ext cx="1794739" cy="1386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73EE22-027A-9B11-5108-1CE3E75F8B84}"/>
              </a:ext>
            </a:extLst>
          </p:cNvPr>
          <p:cNvCxnSpPr>
            <a:cxnSpLocks/>
            <a:stCxn id="4" idx="3"/>
            <a:endCxn id="20" idx="1"/>
          </p:cNvCxnSpPr>
          <p:nvPr/>
        </p:nvCxnSpPr>
        <p:spPr>
          <a:xfrm>
            <a:off x="5786791" y="4229100"/>
            <a:ext cx="1794739" cy="1105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DF17CEF-DF47-85B8-841A-99917A4E83E2}"/>
              </a:ext>
            </a:extLst>
          </p:cNvPr>
          <p:cNvSpPr/>
          <p:nvPr/>
        </p:nvSpPr>
        <p:spPr>
          <a:xfrm>
            <a:off x="7581530" y="2725236"/>
            <a:ext cx="3062796" cy="23465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|</a:t>
            </a:r>
            <a:r>
              <a:rPr lang="sk-SK" sz="1600" dirty="0"/>
              <a:t>1.1</a:t>
            </a:r>
            <a:r>
              <a:rPr lang="en-US" sz="1600" dirty="0"/>
              <a:t>|16.3|7.8|-14.1|1.1|-4.3|-0.4|9.2|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96F981-55CC-D7D0-DB17-04A6167BE5F7}"/>
              </a:ext>
            </a:extLst>
          </p:cNvPr>
          <p:cNvSpPr/>
          <p:nvPr/>
        </p:nvSpPr>
        <p:spPr>
          <a:xfrm>
            <a:off x="7581530" y="5217549"/>
            <a:ext cx="4314548" cy="23465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|0|0|0|0|-3.1|0|0|2.8|-4.1|0|-4.3|0|14.1|1.2|0|0|0|0|0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4BEB6D-2B79-8DA8-D5A8-CC8779B66C5C}"/>
              </a:ext>
            </a:extLst>
          </p:cNvPr>
          <p:cNvSpPr txBox="1"/>
          <p:nvPr/>
        </p:nvSpPr>
        <p:spPr>
          <a:xfrm>
            <a:off x="6143313" y="397709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80F5B-52CC-3CA6-28FD-629748DEC5B0}"/>
              </a:ext>
            </a:extLst>
          </p:cNvPr>
          <p:cNvSpPr txBox="1"/>
          <p:nvPr/>
        </p:nvSpPr>
        <p:spPr>
          <a:xfrm>
            <a:off x="7581530" y="2309805"/>
            <a:ext cx="398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Dense Vector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7DAC6-2CDD-BDF2-EB2E-00408D1B848F}"/>
              </a:ext>
            </a:extLst>
          </p:cNvPr>
          <p:cNvSpPr txBox="1"/>
          <p:nvPr/>
        </p:nvSpPr>
        <p:spPr>
          <a:xfrm>
            <a:off x="7581530" y="4781989"/>
            <a:ext cx="398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Sparse Vector </a:t>
            </a:r>
            <a:r>
              <a:rPr lang="sk-SK" sz="1200" dirty="0"/>
              <a:t>(majority elements has the same value)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11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SPLADE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Inference</a:t>
            </a:r>
            <a:endParaRPr lang="en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E94DA-CF61-D50B-54AA-E153CC6E62A7}"/>
              </a:ext>
            </a:extLst>
          </p:cNvPr>
          <p:cNvSpPr txBox="1"/>
          <p:nvPr/>
        </p:nvSpPr>
        <p:spPr>
          <a:xfrm>
            <a:off x="838200" y="6492875"/>
            <a:ext cx="11057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Formal, Thibault et al. “SPLADE v2: Sparse Lexical and Expansion Model for Information Retrieval.” </a:t>
            </a:r>
            <a:r>
              <a:rPr lang="en-GB" sz="1400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sz="1400" b="0" i="0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 abs/2109.10086 (2021)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C2C799-40B8-DBA8-8CBE-0CB2D8EB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Similar to DPR/</a:t>
            </a:r>
            <a:r>
              <a:rPr lang="en-US" dirty="0" err="1"/>
              <a:t>Contriever</a:t>
            </a:r>
            <a:r>
              <a:rPr lang="en-US" dirty="0"/>
              <a:t>.</a:t>
            </a:r>
          </a:p>
          <a:p>
            <a:r>
              <a:rPr lang="en-US" dirty="0"/>
              <a:t>Sparse-vector products, are efficiently implemented in </a:t>
            </a:r>
            <a:r>
              <a:rPr lang="en-US" dirty="0" err="1"/>
              <a:t>Numba</a:t>
            </a:r>
            <a:r>
              <a:rPr lang="en-US" dirty="0"/>
              <a:t>/</a:t>
            </a:r>
            <a:r>
              <a:rPr lang="en-US" dirty="0" err="1"/>
              <a:t>Numpy</a:t>
            </a:r>
            <a:r>
              <a:rPr lang="en-US" dirty="0"/>
              <a:t>.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819259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15BEF-6C47-312E-382D-A04CB300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en-US" sz="6000" dirty="0"/>
              <a:t>COLBERT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V2</a:t>
            </a:r>
            <a:r>
              <a:rPr lang="en-US" sz="6000" dirty="0"/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1B207C16-358F-24DE-52FE-FFAE59937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03053"/>
            <a:ext cx="4889749" cy="29949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31C0-3944-70A2-FA09-B6AB3E02D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1" y="879355"/>
            <a:ext cx="4187639" cy="5120755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Multi-vector</a:t>
            </a:r>
            <a:r>
              <a:rPr lang="en-US" sz="2400" dirty="0"/>
              <a:t> query/document representations.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Middle ground </a:t>
            </a:r>
            <a:r>
              <a:rPr lang="en-US" sz="2400" b="1" dirty="0"/>
              <a:t>between</a:t>
            </a:r>
            <a:r>
              <a:rPr lang="en-US" sz="2400" dirty="0"/>
              <a:t> cross-encoder and bi-encoder.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Can be used for (first-stage) </a:t>
            </a:r>
            <a:r>
              <a:rPr lang="en-US" sz="2400" b="1" dirty="0"/>
              <a:t>retrieval</a:t>
            </a:r>
            <a:r>
              <a:rPr lang="en-US" sz="2400" dirty="0"/>
              <a:t>.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dirty="0"/>
              <a:t>However, it’s large passage index makes it suited for </a:t>
            </a:r>
            <a:r>
              <a:rPr lang="en-US" sz="2400" b="1" dirty="0"/>
              <a:t>smaller collections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B123-8288-A25B-0C53-77F9E7CEE172}"/>
              </a:ext>
            </a:extLst>
          </p:cNvPr>
          <p:cNvSpPr txBox="1"/>
          <p:nvPr/>
        </p:nvSpPr>
        <p:spPr>
          <a:xfrm>
            <a:off x="660997" y="6182326"/>
            <a:ext cx="11068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Santhanam, Keshav, et al. "PLAID: an efficient engine for late interaction retrieval." </a:t>
            </a:r>
            <a:r>
              <a:rPr lang="en-US" sz="16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31st ACM International Conference on Information &amp; Knowledge Management</a:t>
            </a: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2022.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177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5BEF-6C47-312E-382D-A04CB300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en-US" sz="6000" dirty="0"/>
              <a:t>COLBERT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V2</a:t>
            </a:r>
            <a:r>
              <a:rPr lang="en-US" sz="6000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0EA86-1F16-FF91-FBE0-AC9C63E6B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Punctuation symbol embeddings are removed.</a:t>
            </a:r>
          </a:p>
          <a:p>
            <a:r>
              <a:rPr lang="sk-SK" dirty="0"/>
              <a:t>Query is always represented with N</a:t>
            </a:r>
            <a:r>
              <a:rPr lang="sk-SK" baseline="-25000" dirty="0"/>
              <a:t>q</a:t>
            </a:r>
            <a:r>
              <a:rPr lang="sk-SK" dirty="0"/>
              <a:t>(</a:t>
            </a:r>
            <a:r>
              <a:rPr lang="sk-SK" dirty="0">
                <a:solidFill>
                  <a:schemeClr val="bg1">
                    <a:lumMod val="50000"/>
                  </a:schemeClr>
                </a:solidFill>
              </a:rPr>
              <a:t>=32</a:t>
            </a:r>
            <a:r>
              <a:rPr lang="sk-SK" dirty="0"/>
              <a:t>) tokens. Shorter queries are padded.</a:t>
            </a:r>
          </a:p>
          <a:p>
            <a:r>
              <a:rPr lang="sk-SK" dirty="0"/>
              <a:t>Documents are split so that they contain N</a:t>
            </a:r>
            <a:r>
              <a:rPr lang="sk-SK" baseline="-25000" dirty="0"/>
              <a:t>d</a:t>
            </a:r>
            <a:r>
              <a:rPr lang="sk-SK" dirty="0"/>
              <a:t>(</a:t>
            </a:r>
            <a:r>
              <a:rPr lang="sk-SK" dirty="0">
                <a:solidFill>
                  <a:schemeClr val="bg1">
                    <a:lumMod val="50000"/>
                  </a:schemeClr>
                </a:solidFill>
              </a:rPr>
              <a:t>=300 on BEIR</a:t>
            </a:r>
            <a:r>
              <a:rPr lang="sk-SK" dirty="0"/>
              <a:t> ) representations.</a:t>
            </a:r>
          </a:p>
          <a:p>
            <a:r>
              <a:rPr lang="sk-SK" dirty="0"/>
              <a:t>Representations are low-domensional </a:t>
            </a:r>
          </a:p>
          <a:p>
            <a:pPr lvl="1"/>
            <a:r>
              <a:rPr lang="sk-SK" dirty="0"/>
              <a:t>(Each DPR vector has 768d, </a:t>
            </a:r>
            <a:r>
              <a:rPr lang="en-US" dirty="0"/>
              <a:t>each of </a:t>
            </a:r>
            <a:r>
              <a:rPr lang="sk-SK" dirty="0"/>
              <a:t>COLBERT</a:t>
            </a:r>
            <a:r>
              <a:rPr lang="en-US" dirty="0"/>
              <a:t>’s vectors is 128d).</a:t>
            </a:r>
          </a:p>
          <a:p>
            <a:r>
              <a:rPr lang="en-US" dirty="0"/>
              <a:t>Each vector representation is L2 normalized (=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unit vectors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ECF17-CBD4-CF5F-6BAD-1E7B171EF5B2}"/>
              </a:ext>
            </a:extLst>
          </p:cNvPr>
          <p:cNvSpPr txBox="1"/>
          <p:nvPr/>
        </p:nvSpPr>
        <p:spPr>
          <a:xfrm>
            <a:off x="660997" y="6182326"/>
            <a:ext cx="11068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Santhanam, Keshav, et al. "PLAID: an efficient engine for late interaction retrieval." </a:t>
            </a:r>
            <a:r>
              <a:rPr lang="en-US" sz="16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31st ACM International Conference on Information &amp; Knowledge Management</a:t>
            </a: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2022.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1223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5BEF-6C47-312E-382D-A04CB300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en-US" sz="6000" dirty="0"/>
              <a:t>COLBERT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MaxSim</a:t>
            </a:r>
            <a:r>
              <a:rPr lang="en-US" sz="6000" dirty="0"/>
              <a:t> </a:t>
            </a:r>
          </a:p>
        </p:txBody>
      </p:sp>
      <p:pic>
        <p:nvPicPr>
          <p:cNvPr id="5" name="Picture 4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1B207C16-358F-24DE-52FE-FFAE59937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03053"/>
            <a:ext cx="4889749" cy="29949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31C0-3944-70A2-FA09-B6AB3E02D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1" y="879355"/>
            <a:ext cx="4187639" cy="5120755"/>
          </a:xfrm>
        </p:spPr>
        <p:txBody>
          <a:bodyPr anchor="ctr">
            <a:normAutofit/>
          </a:bodyPr>
          <a:lstStyle/>
          <a:p>
            <a:r>
              <a:rPr lang="sk-SK" sz="2400" dirty="0"/>
              <a:t>Each token in Question/Passage is encoded into vector using BERT.</a:t>
            </a:r>
          </a:p>
          <a:p>
            <a:r>
              <a:rPr lang="sk-SK" sz="2400" dirty="0"/>
              <a:t>Similarity between query and passage is computed between two matrices </a:t>
            </a:r>
            <a:r>
              <a:rPr lang="sk-SK" sz="2400" b="1" dirty="0"/>
              <a:t>Q</a:t>
            </a:r>
            <a:r>
              <a:rPr lang="sk-SK" sz="2400" dirty="0"/>
              <a:t> and </a:t>
            </a:r>
            <a:r>
              <a:rPr lang="sk-SK" sz="2400" b="1" dirty="0"/>
              <a:t>P</a:t>
            </a:r>
            <a:r>
              <a:rPr lang="sk-SK" sz="2400" dirty="0"/>
              <a:t>.</a:t>
            </a:r>
          </a:p>
          <a:p>
            <a:r>
              <a:rPr lang="sk-SK" sz="2400" dirty="0"/>
              <a:t>Max-pooled </a:t>
            </a:r>
            <a:r>
              <a:rPr lang="sk-SK" sz="2400" b="1" dirty="0"/>
              <a:t>over document </a:t>
            </a:r>
            <a:r>
              <a:rPr lang="sk-SK" sz="2400" dirty="0"/>
              <a:t>representations.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730EB-15DE-16EB-9916-EA6B3975E57B}"/>
              </a:ext>
            </a:extLst>
          </p:cNvPr>
          <p:cNvSpPr txBox="1"/>
          <p:nvPr/>
        </p:nvSpPr>
        <p:spPr>
          <a:xfrm>
            <a:off x="660997" y="6182326"/>
            <a:ext cx="11068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Santhanam, Keshav, et al. "PLAID: an efficient engine for late interaction retrieval." </a:t>
            </a:r>
            <a:r>
              <a:rPr lang="en-US" sz="16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31st ACM International Conference on Information &amp; Knowledge Management</a:t>
            </a: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2022.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8821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5BEF-6C47-312E-382D-A04CB300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en-US" sz="6000" dirty="0"/>
              <a:t>COLBERT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MaxSim</a:t>
            </a:r>
            <a:r>
              <a:rPr lang="en-US" sz="6000" dirty="0"/>
              <a:t> </a:t>
            </a:r>
          </a:p>
        </p:txBody>
      </p:sp>
      <p:pic>
        <p:nvPicPr>
          <p:cNvPr id="5" name="Picture 4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1B207C16-358F-24DE-52FE-FFAE5993792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03053"/>
            <a:ext cx="4889749" cy="29949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31C0-3944-70A2-FA09-B6AB3E02D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1" y="879355"/>
            <a:ext cx="4187639" cy="5120755"/>
          </a:xfrm>
        </p:spPr>
        <p:txBody>
          <a:bodyPr anchor="ctr">
            <a:normAutofit/>
          </a:bodyPr>
          <a:lstStyle/>
          <a:p>
            <a:r>
              <a:rPr lang="sk-SK" sz="2400" dirty="0"/>
              <a:t>Each token in Question/Passage is encoded into vector using BERT.</a:t>
            </a:r>
          </a:p>
          <a:p>
            <a:r>
              <a:rPr lang="sk-SK" sz="2400" dirty="0"/>
              <a:t>Similarity between query and passage is computed between two matrices </a:t>
            </a:r>
            <a:r>
              <a:rPr lang="sk-SK" sz="2400" b="1" dirty="0"/>
              <a:t>Q</a:t>
            </a:r>
            <a:r>
              <a:rPr lang="sk-SK" sz="2400" dirty="0"/>
              <a:t> and </a:t>
            </a:r>
            <a:r>
              <a:rPr lang="sk-SK" sz="2400" b="1" dirty="0"/>
              <a:t>P</a:t>
            </a:r>
            <a:r>
              <a:rPr lang="sk-SK" sz="2400" dirty="0"/>
              <a:t>.</a:t>
            </a:r>
          </a:p>
          <a:p>
            <a:r>
              <a:rPr lang="sk-SK" sz="2400" dirty="0"/>
              <a:t>Max-pooled </a:t>
            </a:r>
            <a:r>
              <a:rPr lang="sk-SK" sz="2400" b="1" dirty="0"/>
              <a:t>over document </a:t>
            </a:r>
            <a:r>
              <a:rPr lang="sk-SK" sz="2400" dirty="0"/>
              <a:t>representations.</a:t>
            </a:r>
            <a:endParaRPr lang="en-US" sz="2400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1431219-86C8-EAEE-5F3B-E81A614FD0E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366000" y="5346700"/>
            <a:ext cx="2997356" cy="766820"/>
            <a:chOff x="11805966" y="6991591"/>
            <a:chExt cx="2997356" cy="7668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303A448-EECB-352E-43D4-997F859A402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1805966" y="7344455"/>
              <a:ext cx="93318" cy="114632"/>
            </a:xfrm>
            <a:custGeom>
              <a:avLst/>
              <a:gdLst>
                <a:gd name="connsiteX0" fmla="*/ 86138 w 93318"/>
                <a:gd name="connsiteY0" fmla="*/ 17291 h 114632"/>
                <a:gd name="connsiteX1" fmla="*/ 73967 w 93318"/>
                <a:gd name="connsiteY1" fmla="*/ 28678 h 114632"/>
                <a:gd name="connsiteX2" fmla="*/ 81828 w 93318"/>
                <a:gd name="connsiteY2" fmla="*/ 36016 h 114632"/>
                <a:gd name="connsiteX3" fmla="*/ 93492 w 93318"/>
                <a:gd name="connsiteY3" fmla="*/ 21845 h 114632"/>
                <a:gd name="connsiteX4" fmla="*/ 63316 w 93318"/>
                <a:gd name="connsiteY4" fmla="*/ 83 h 114632"/>
                <a:gd name="connsiteX5" fmla="*/ 20461 w 93318"/>
                <a:gd name="connsiteY5" fmla="*/ 37029 h 114632"/>
                <a:gd name="connsiteX6" fmla="*/ 46580 w 93318"/>
                <a:gd name="connsiteY6" fmla="*/ 62081 h 114632"/>
                <a:gd name="connsiteX7" fmla="*/ 72952 w 93318"/>
                <a:gd name="connsiteY7" fmla="*/ 81312 h 114632"/>
                <a:gd name="connsiteX8" fmla="*/ 36690 w 93318"/>
                <a:gd name="connsiteY8" fmla="*/ 109148 h 114632"/>
                <a:gd name="connsiteX9" fmla="*/ 7781 w 93318"/>
                <a:gd name="connsiteY9" fmla="*/ 95736 h 114632"/>
                <a:gd name="connsiteX10" fmla="*/ 23757 w 93318"/>
                <a:gd name="connsiteY10" fmla="*/ 82325 h 114632"/>
                <a:gd name="connsiteX11" fmla="*/ 14375 w 93318"/>
                <a:gd name="connsiteY11" fmla="*/ 73468 h 114632"/>
                <a:gd name="connsiteX12" fmla="*/ 174 w 93318"/>
                <a:gd name="connsiteY12" fmla="*/ 90169 h 114632"/>
                <a:gd name="connsiteX13" fmla="*/ 36436 w 93318"/>
                <a:gd name="connsiteY13" fmla="*/ 114715 h 114632"/>
                <a:gd name="connsiteX14" fmla="*/ 87406 w 93318"/>
                <a:gd name="connsiteY14" fmla="*/ 72709 h 114632"/>
                <a:gd name="connsiteX15" fmla="*/ 79545 w 93318"/>
                <a:gd name="connsiteY15" fmla="*/ 54236 h 114632"/>
                <a:gd name="connsiteX16" fmla="*/ 54187 w 93318"/>
                <a:gd name="connsiteY16" fmla="*/ 43608 h 114632"/>
                <a:gd name="connsiteX17" fmla="*/ 34915 w 93318"/>
                <a:gd name="connsiteY17" fmla="*/ 28425 h 114632"/>
                <a:gd name="connsiteX18" fmla="*/ 63316 w 93318"/>
                <a:gd name="connsiteY18" fmla="*/ 5650 h 114632"/>
                <a:gd name="connsiteX19" fmla="*/ 86138 w 93318"/>
                <a:gd name="connsiteY19" fmla="*/ 17291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318" h="114632">
                  <a:moveTo>
                    <a:pt x="86138" y="17291"/>
                  </a:moveTo>
                  <a:cubicBezTo>
                    <a:pt x="79038" y="17544"/>
                    <a:pt x="73967" y="23111"/>
                    <a:pt x="73967" y="28678"/>
                  </a:cubicBezTo>
                  <a:cubicBezTo>
                    <a:pt x="73967" y="32221"/>
                    <a:pt x="76249" y="36016"/>
                    <a:pt x="81828" y="36016"/>
                  </a:cubicBezTo>
                  <a:cubicBezTo>
                    <a:pt x="87406" y="36016"/>
                    <a:pt x="93492" y="31714"/>
                    <a:pt x="93492" y="21845"/>
                  </a:cubicBezTo>
                  <a:cubicBezTo>
                    <a:pt x="93492" y="10458"/>
                    <a:pt x="82588" y="83"/>
                    <a:pt x="63316" y="83"/>
                  </a:cubicBezTo>
                  <a:cubicBezTo>
                    <a:pt x="29843" y="83"/>
                    <a:pt x="20461" y="25894"/>
                    <a:pt x="20461" y="37029"/>
                  </a:cubicBezTo>
                  <a:cubicBezTo>
                    <a:pt x="20461" y="56766"/>
                    <a:pt x="39226" y="60562"/>
                    <a:pt x="46580" y="62081"/>
                  </a:cubicBezTo>
                  <a:cubicBezTo>
                    <a:pt x="59766" y="64611"/>
                    <a:pt x="72952" y="67395"/>
                    <a:pt x="72952" y="81312"/>
                  </a:cubicBezTo>
                  <a:cubicBezTo>
                    <a:pt x="72952" y="87892"/>
                    <a:pt x="67120" y="109148"/>
                    <a:pt x="36690" y="109148"/>
                  </a:cubicBezTo>
                  <a:cubicBezTo>
                    <a:pt x="33140" y="109148"/>
                    <a:pt x="13614" y="109148"/>
                    <a:pt x="7781" y="95736"/>
                  </a:cubicBezTo>
                  <a:cubicBezTo>
                    <a:pt x="17418" y="97002"/>
                    <a:pt x="23757" y="89410"/>
                    <a:pt x="23757" y="82325"/>
                  </a:cubicBezTo>
                  <a:cubicBezTo>
                    <a:pt x="23757" y="76504"/>
                    <a:pt x="19700" y="73468"/>
                    <a:pt x="14375" y="73468"/>
                  </a:cubicBezTo>
                  <a:cubicBezTo>
                    <a:pt x="7781" y="73468"/>
                    <a:pt x="174" y="78782"/>
                    <a:pt x="174" y="90169"/>
                  </a:cubicBezTo>
                  <a:cubicBezTo>
                    <a:pt x="174" y="104593"/>
                    <a:pt x="14628" y="114715"/>
                    <a:pt x="36436" y="114715"/>
                  </a:cubicBezTo>
                  <a:cubicBezTo>
                    <a:pt x="77517" y="114715"/>
                    <a:pt x="87406" y="84096"/>
                    <a:pt x="87406" y="72709"/>
                  </a:cubicBezTo>
                  <a:cubicBezTo>
                    <a:pt x="87406" y="63599"/>
                    <a:pt x="82588" y="57273"/>
                    <a:pt x="79545" y="54236"/>
                  </a:cubicBezTo>
                  <a:cubicBezTo>
                    <a:pt x="72699" y="47151"/>
                    <a:pt x="65345" y="45885"/>
                    <a:pt x="54187" y="43608"/>
                  </a:cubicBezTo>
                  <a:cubicBezTo>
                    <a:pt x="45058" y="41583"/>
                    <a:pt x="34915" y="39812"/>
                    <a:pt x="34915" y="28425"/>
                  </a:cubicBezTo>
                  <a:cubicBezTo>
                    <a:pt x="34915" y="21086"/>
                    <a:pt x="41001" y="5650"/>
                    <a:pt x="63316" y="5650"/>
                  </a:cubicBezTo>
                  <a:cubicBezTo>
                    <a:pt x="69656" y="5650"/>
                    <a:pt x="82335" y="7422"/>
                    <a:pt x="86138" y="17291"/>
                  </a:cubicBez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D30A3D9-9F3C-61C6-C8C9-6CBD6325B28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1919000" y="7289037"/>
              <a:ext cx="66945" cy="170050"/>
            </a:xfrm>
            <a:custGeom>
              <a:avLst/>
              <a:gdLst>
                <a:gd name="connsiteX0" fmla="*/ 64842 w 66945"/>
                <a:gd name="connsiteY0" fmla="*/ 9193 h 170050"/>
                <a:gd name="connsiteX1" fmla="*/ 55460 w 66945"/>
                <a:gd name="connsiteY1" fmla="*/ 83 h 170050"/>
                <a:gd name="connsiteX2" fmla="*/ 41766 w 66945"/>
                <a:gd name="connsiteY2" fmla="*/ 13495 h 170050"/>
                <a:gd name="connsiteX3" fmla="*/ 51402 w 66945"/>
                <a:gd name="connsiteY3" fmla="*/ 22605 h 170050"/>
                <a:gd name="connsiteX4" fmla="*/ 64842 w 66945"/>
                <a:gd name="connsiteY4" fmla="*/ 9193 h 170050"/>
                <a:gd name="connsiteX5" fmla="*/ 45570 w 66945"/>
                <a:gd name="connsiteY5" fmla="*/ 104340 h 170050"/>
                <a:gd name="connsiteX6" fmla="*/ 51149 w 66945"/>
                <a:gd name="connsiteY6" fmla="*/ 89663 h 170050"/>
                <a:gd name="connsiteX7" fmla="*/ 54445 w 66945"/>
                <a:gd name="connsiteY7" fmla="*/ 76251 h 170050"/>
                <a:gd name="connsiteX8" fmla="*/ 33651 w 66945"/>
                <a:gd name="connsiteY8" fmla="*/ 55501 h 170050"/>
                <a:gd name="connsiteX9" fmla="*/ 179 w 66945"/>
                <a:gd name="connsiteY9" fmla="*/ 94471 h 170050"/>
                <a:gd name="connsiteX10" fmla="*/ 3222 w 66945"/>
                <a:gd name="connsiteY10" fmla="*/ 97002 h 170050"/>
                <a:gd name="connsiteX11" fmla="*/ 7279 w 66945"/>
                <a:gd name="connsiteY11" fmla="*/ 92447 h 170050"/>
                <a:gd name="connsiteX12" fmla="*/ 32891 w 66945"/>
                <a:gd name="connsiteY12" fmla="*/ 61068 h 170050"/>
                <a:gd name="connsiteX13" fmla="*/ 39230 w 66945"/>
                <a:gd name="connsiteY13" fmla="*/ 69166 h 170050"/>
                <a:gd name="connsiteX14" fmla="*/ 36441 w 66945"/>
                <a:gd name="connsiteY14" fmla="*/ 82325 h 170050"/>
                <a:gd name="connsiteX15" fmla="*/ 18944 w 66945"/>
                <a:gd name="connsiteY15" fmla="*/ 129139 h 170050"/>
                <a:gd name="connsiteX16" fmla="*/ 13111 w 66945"/>
                <a:gd name="connsiteY16" fmla="*/ 149383 h 170050"/>
                <a:gd name="connsiteX17" fmla="*/ 33905 w 66945"/>
                <a:gd name="connsiteY17" fmla="*/ 170133 h 170050"/>
                <a:gd name="connsiteX18" fmla="*/ 67124 w 66945"/>
                <a:gd name="connsiteY18" fmla="*/ 131164 h 170050"/>
                <a:gd name="connsiteX19" fmla="*/ 64081 w 66945"/>
                <a:gd name="connsiteY19" fmla="*/ 128633 h 170050"/>
                <a:gd name="connsiteX20" fmla="*/ 60278 w 66945"/>
                <a:gd name="connsiteY20" fmla="*/ 133188 h 170050"/>
                <a:gd name="connsiteX21" fmla="*/ 34412 w 66945"/>
                <a:gd name="connsiteY21" fmla="*/ 164566 h 170050"/>
                <a:gd name="connsiteX22" fmla="*/ 28326 w 66945"/>
                <a:gd name="connsiteY22" fmla="*/ 156216 h 170050"/>
                <a:gd name="connsiteX23" fmla="*/ 35680 w 66945"/>
                <a:gd name="connsiteY23" fmla="*/ 130910 h 170050"/>
                <a:gd name="connsiteX24" fmla="*/ 45570 w 66945"/>
                <a:gd name="connsiteY24" fmla="*/ 104340 h 1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945" h="170050">
                  <a:moveTo>
                    <a:pt x="64842" y="9193"/>
                  </a:moveTo>
                  <a:cubicBezTo>
                    <a:pt x="64842" y="4132"/>
                    <a:pt x="61292" y="83"/>
                    <a:pt x="55460" y="83"/>
                  </a:cubicBezTo>
                  <a:cubicBezTo>
                    <a:pt x="48613" y="83"/>
                    <a:pt x="41766" y="6662"/>
                    <a:pt x="41766" y="13495"/>
                  </a:cubicBezTo>
                  <a:cubicBezTo>
                    <a:pt x="41766" y="18303"/>
                    <a:pt x="45316" y="22605"/>
                    <a:pt x="51402" y="22605"/>
                  </a:cubicBezTo>
                  <a:cubicBezTo>
                    <a:pt x="57235" y="22605"/>
                    <a:pt x="64842" y="16784"/>
                    <a:pt x="64842" y="9193"/>
                  </a:cubicBezTo>
                  <a:close/>
                  <a:moveTo>
                    <a:pt x="45570" y="104340"/>
                  </a:moveTo>
                  <a:cubicBezTo>
                    <a:pt x="48613" y="97002"/>
                    <a:pt x="48613" y="96496"/>
                    <a:pt x="51149" y="89663"/>
                  </a:cubicBezTo>
                  <a:cubicBezTo>
                    <a:pt x="53177" y="84602"/>
                    <a:pt x="54445" y="81059"/>
                    <a:pt x="54445" y="76251"/>
                  </a:cubicBezTo>
                  <a:cubicBezTo>
                    <a:pt x="54445" y="64864"/>
                    <a:pt x="46331" y="55501"/>
                    <a:pt x="33651" y="55501"/>
                  </a:cubicBezTo>
                  <a:cubicBezTo>
                    <a:pt x="9815" y="55501"/>
                    <a:pt x="179" y="92194"/>
                    <a:pt x="179" y="94471"/>
                  </a:cubicBezTo>
                  <a:cubicBezTo>
                    <a:pt x="179" y="97002"/>
                    <a:pt x="2714" y="97002"/>
                    <a:pt x="3222" y="97002"/>
                  </a:cubicBezTo>
                  <a:cubicBezTo>
                    <a:pt x="5757" y="97002"/>
                    <a:pt x="6011" y="96496"/>
                    <a:pt x="7279" y="92447"/>
                  </a:cubicBezTo>
                  <a:cubicBezTo>
                    <a:pt x="14126" y="68660"/>
                    <a:pt x="24269" y="61068"/>
                    <a:pt x="32891" y="61068"/>
                  </a:cubicBezTo>
                  <a:cubicBezTo>
                    <a:pt x="34919" y="61068"/>
                    <a:pt x="39230" y="61068"/>
                    <a:pt x="39230" y="69166"/>
                  </a:cubicBezTo>
                  <a:cubicBezTo>
                    <a:pt x="39230" y="74480"/>
                    <a:pt x="37455" y="79794"/>
                    <a:pt x="36441" y="82325"/>
                  </a:cubicBezTo>
                  <a:cubicBezTo>
                    <a:pt x="34412" y="88904"/>
                    <a:pt x="23001" y="118258"/>
                    <a:pt x="18944" y="129139"/>
                  </a:cubicBezTo>
                  <a:cubicBezTo>
                    <a:pt x="16408" y="135718"/>
                    <a:pt x="13111" y="144069"/>
                    <a:pt x="13111" y="149383"/>
                  </a:cubicBezTo>
                  <a:cubicBezTo>
                    <a:pt x="13111" y="161277"/>
                    <a:pt x="21733" y="170133"/>
                    <a:pt x="33905" y="170133"/>
                  </a:cubicBezTo>
                  <a:cubicBezTo>
                    <a:pt x="57742" y="170133"/>
                    <a:pt x="67124" y="133441"/>
                    <a:pt x="67124" y="131164"/>
                  </a:cubicBezTo>
                  <a:cubicBezTo>
                    <a:pt x="67124" y="128633"/>
                    <a:pt x="64842" y="128633"/>
                    <a:pt x="64081" y="128633"/>
                  </a:cubicBezTo>
                  <a:cubicBezTo>
                    <a:pt x="61546" y="128633"/>
                    <a:pt x="61546" y="129392"/>
                    <a:pt x="60278" y="133188"/>
                  </a:cubicBezTo>
                  <a:cubicBezTo>
                    <a:pt x="55713" y="149130"/>
                    <a:pt x="47345" y="164566"/>
                    <a:pt x="34412" y="164566"/>
                  </a:cubicBezTo>
                  <a:cubicBezTo>
                    <a:pt x="30101" y="164566"/>
                    <a:pt x="28326" y="162036"/>
                    <a:pt x="28326" y="156216"/>
                  </a:cubicBezTo>
                  <a:cubicBezTo>
                    <a:pt x="28326" y="149889"/>
                    <a:pt x="29848" y="146347"/>
                    <a:pt x="35680" y="130910"/>
                  </a:cubicBezTo>
                  <a:lnTo>
                    <a:pt x="45570" y="104340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93B8B38-F357-8DC8-A34B-C7B3E36782C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2006363" y="7344455"/>
              <a:ext cx="207684" cy="114632"/>
            </a:xfrm>
            <a:custGeom>
              <a:avLst/>
              <a:gdLst>
                <a:gd name="connsiteX0" fmla="*/ 15143 w 207684"/>
                <a:gd name="connsiteY0" fmla="*/ 97002 h 114632"/>
                <a:gd name="connsiteX1" fmla="*/ 12861 w 207684"/>
                <a:gd name="connsiteY1" fmla="*/ 107883 h 114632"/>
                <a:gd name="connsiteX2" fmla="*/ 20215 w 207684"/>
                <a:gd name="connsiteY2" fmla="*/ 114715 h 114632"/>
                <a:gd name="connsiteX3" fmla="*/ 29598 w 207684"/>
                <a:gd name="connsiteY3" fmla="*/ 107630 h 114632"/>
                <a:gd name="connsiteX4" fmla="*/ 34416 w 207684"/>
                <a:gd name="connsiteY4" fmla="*/ 88904 h 114632"/>
                <a:gd name="connsiteX5" fmla="*/ 39994 w 207684"/>
                <a:gd name="connsiteY5" fmla="*/ 66129 h 114632"/>
                <a:gd name="connsiteX6" fmla="*/ 44305 w 207684"/>
                <a:gd name="connsiteY6" fmla="*/ 49175 h 114632"/>
                <a:gd name="connsiteX7" fmla="*/ 47602 w 207684"/>
                <a:gd name="connsiteY7" fmla="*/ 36522 h 114632"/>
                <a:gd name="connsiteX8" fmla="*/ 88936 w 207684"/>
                <a:gd name="connsiteY8" fmla="*/ 5650 h 114632"/>
                <a:gd name="connsiteX9" fmla="*/ 102629 w 207684"/>
                <a:gd name="connsiteY9" fmla="*/ 23364 h 114632"/>
                <a:gd name="connsiteX10" fmla="*/ 98826 w 207684"/>
                <a:gd name="connsiteY10" fmla="*/ 44367 h 114632"/>
                <a:gd name="connsiteX11" fmla="*/ 91725 w 207684"/>
                <a:gd name="connsiteY11" fmla="*/ 73721 h 114632"/>
                <a:gd name="connsiteX12" fmla="*/ 86654 w 207684"/>
                <a:gd name="connsiteY12" fmla="*/ 92953 h 114632"/>
                <a:gd name="connsiteX13" fmla="*/ 83357 w 207684"/>
                <a:gd name="connsiteY13" fmla="*/ 107883 h 114632"/>
                <a:gd name="connsiteX14" fmla="*/ 90711 w 207684"/>
                <a:gd name="connsiteY14" fmla="*/ 114715 h 114632"/>
                <a:gd name="connsiteX15" fmla="*/ 102122 w 207684"/>
                <a:gd name="connsiteY15" fmla="*/ 100291 h 114632"/>
                <a:gd name="connsiteX16" fmla="*/ 117337 w 207684"/>
                <a:gd name="connsiteY16" fmla="*/ 39306 h 114632"/>
                <a:gd name="connsiteX17" fmla="*/ 159178 w 207684"/>
                <a:gd name="connsiteY17" fmla="*/ 5650 h 114632"/>
                <a:gd name="connsiteX18" fmla="*/ 172872 w 207684"/>
                <a:gd name="connsiteY18" fmla="*/ 23364 h 114632"/>
                <a:gd name="connsiteX19" fmla="*/ 157150 w 207684"/>
                <a:gd name="connsiteY19" fmla="*/ 80047 h 114632"/>
                <a:gd name="connsiteX20" fmla="*/ 153853 w 207684"/>
                <a:gd name="connsiteY20" fmla="*/ 93965 h 114632"/>
                <a:gd name="connsiteX21" fmla="*/ 174647 w 207684"/>
                <a:gd name="connsiteY21" fmla="*/ 114715 h 114632"/>
                <a:gd name="connsiteX22" fmla="*/ 207866 w 207684"/>
                <a:gd name="connsiteY22" fmla="*/ 75745 h 114632"/>
                <a:gd name="connsiteX23" fmla="*/ 204823 w 207684"/>
                <a:gd name="connsiteY23" fmla="*/ 73215 h 114632"/>
                <a:gd name="connsiteX24" fmla="*/ 201020 w 207684"/>
                <a:gd name="connsiteY24" fmla="*/ 77770 h 114632"/>
                <a:gd name="connsiteX25" fmla="*/ 175154 w 207684"/>
                <a:gd name="connsiteY25" fmla="*/ 109148 h 114632"/>
                <a:gd name="connsiteX26" fmla="*/ 169068 w 207684"/>
                <a:gd name="connsiteY26" fmla="*/ 100797 h 114632"/>
                <a:gd name="connsiteX27" fmla="*/ 173633 w 207684"/>
                <a:gd name="connsiteY27" fmla="*/ 82831 h 114632"/>
                <a:gd name="connsiteX28" fmla="*/ 189101 w 207684"/>
                <a:gd name="connsiteY28" fmla="*/ 27160 h 114632"/>
                <a:gd name="connsiteX29" fmla="*/ 159939 w 207684"/>
                <a:gd name="connsiteY29" fmla="*/ 83 h 114632"/>
                <a:gd name="connsiteX30" fmla="*/ 118605 w 207684"/>
                <a:gd name="connsiteY30" fmla="*/ 24629 h 114632"/>
                <a:gd name="connsiteX31" fmla="*/ 110490 w 207684"/>
                <a:gd name="connsiteY31" fmla="*/ 6662 h 114632"/>
                <a:gd name="connsiteX32" fmla="*/ 89697 w 207684"/>
                <a:gd name="connsiteY32" fmla="*/ 83 h 114632"/>
                <a:gd name="connsiteX33" fmla="*/ 50138 w 207684"/>
                <a:gd name="connsiteY33" fmla="*/ 22099 h 114632"/>
                <a:gd name="connsiteX34" fmla="*/ 26808 w 207684"/>
                <a:gd name="connsiteY34" fmla="*/ 83 h 114632"/>
                <a:gd name="connsiteX35" fmla="*/ 8043 w 207684"/>
                <a:gd name="connsiteY35" fmla="*/ 14507 h 114632"/>
                <a:gd name="connsiteX36" fmla="*/ 182 w 207684"/>
                <a:gd name="connsiteY36" fmla="*/ 39053 h 114632"/>
                <a:gd name="connsiteX37" fmla="*/ 3225 w 207684"/>
                <a:gd name="connsiteY37" fmla="*/ 41583 h 114632"/>
                <a:gd name="connsiteX38" fmla="*/ 7536 w 207684"/>
                <a:gd name="connsiteY38" fmla="*/ 35763 h 114632"/>
                <a:gd name="connsiteX39" fmla="*/ 26047 w 207684"/>
                <a:gd name="connsiteY39" fmla="*/ 5650 h 114632"/>
                <a:gd name="connsiteX40" fmla="*/ 33909 w 207684"/>
                <a:gd name="connsiteY40" fmla="*/ 17291 h 114632"/>
                <a:gd name="connsiteX41" fmla="*/ 29851 w 207684"/>
                <a:gd name="connsiteY41" fmla="*/ 38547 h 114632"/>
                <a:gd name="connsiteX42" fmla="*/ 15143 w 207684"/>
                <a:gd name="connsiteY42" fmla="*/ 97002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684" h="114632">
                  <a:moveTo>
                    <a:pt x="15143" y="97002"/>
                  </a:moveTo>
                  <a:cubicBezTo>
                    <a:pt x="14383" y="100797"/>
                    <a:pt x="12861" y="106618"/>
                    <a:pt x="12861" y="107883"/>
                  </a:cubicBezTo>
                  <a:cubicBezTo>
                    <a:pt x="12861" y="112438"/>
                    <a:pt x="16411" y="114715"/>
                    <a:pt x="20215" y="114715"/>
                  </a:cubicBezTo>
                  <a:cubicBezTo>
                    <a:pt x="23258" y="114715"/>
                    <a:pt x="27823" y="112691"/>
                    <a:pt x="29598" y="107630"/>
                  </a:cubicBezTo>
                  <a:cubicBezTo>
                    <a:pt x="29851" y="107124"/>
                    <a:pt x="32894" y="95230"/>
                    <a:pt x="34416" y="88904"/>
                  </a:cubicBezTo>
                  <a:lnTo>
                    <a:pt x="39994" y="66129"/>
                  </a:lnTo>
                  <a:cubicBezTo>
                    <a:pt x="41516" y="60562"/>
                    <a:pt x="43037" y="54995"/>
                    <a:pt x="44305" y="49175"/>
                  </a:cubicBezTo>
                  <a:cubicBezTo>
                    <a:pt x="45320" y="44873"/>
                    <a:pt x="47348" y="37535"/>
                    <a:pt x="47602" y="36522"/>
                  </a:cubicBezTo>
                  <a:cubicBezTo>
                    <a:pt x="51406" y="28678"/>
                    <a:pt x="64846" y="5650"/>
                    <a:pt x="88936" y="5650"/>
                  </a:cubicBezTo>
                  <a:cubicBezTo>
                    <a:pt x="100347" y="5650"/>
                    <a:pt x="102629" y="15013"/>
                    <a:pt x="102629" y="23364"/>
                  </a:cubicBezTo>
                  <a:cubicBezTo>
                    <a:pt x="102629" y="29690"/>
                    <a:pt x="100854" y="36775"/>
                    <a:pt x="98826" y="44367"/>
                  </a:cubicBezTo>
                  <a:lnTo>
                    <a:pt x="91725" y="73721"/>
                  </a:lnTo>
                  <a:lnTo>
                    <a:pt x="86654" y="92953"/>
                  </a:lnTo>
                  <a:cubicBezTo>
                    <a:pt x="85639" y="98014"/>
                    <a:pt x="83357" y="106618"/>
                    <a:pt x="83357" y="107883"/>
                  </a:cubicBezTo>
                  <a:cubicBezTo>
                    <a:pt x="83357" y="112438"/>
                    <a:pt x="86907" y="114715"/>
                    <a:pt x="90711" y="114715"/>
                  </a:cubicBezTo>
                  <a:cubicBezTo>
                    <a:pt x="98572" y="114715"/>
                    <a:pt x="100094" y="108389"/>
                    <a:pt x="102122" y="100291"/>
                  </a:cubicBezTo>
                  <a:cubicBezTo>
                    <a:pt x="105672" y="86120"/>
                    <a:pt x="115055" y="49175"/>
                    <a:pt x="117337" y="39306"/>
                  </a:cubicBezTo>
                  <a:cubicBezTo>
                    <a:pt x="118098" y="36016"/>
                    <a:pt x="131538" y="5650"/>
                    <a:pt x="159178" y="5650"/>
                  </a:cubicBezTo>
                  <a:cubicBezTo>
                    <a:pt x="170082" y="5650"/>
                    <a:pt x="172872" y="14254"/>
                    <a:pt x="172872" y="23364"/>
                  </a:cubicBezTo>
                  <a:cubicBezTo>
                    <a:pt x="172872" y="37788"/>
                    <a:pt x="162221" y="66635"/>
                    <a:pt x="157150" y="80047"/>
                  </a:cubicBezTo>
                  <a:cubicBezTo>
                    <a:pt x="154867" y="86120"/>
                    <a:pt x="153853" y="88904"/>
                    <a:pt x="153853" y="93965"/>
                  </a:cubicBezTo>
                  <a:cubicBezTo>
                    <a:pt x="153853" y="105858"/>
                    <a:pt x="162729" y="114715"/>
                    <a:pt x="174647" y="114715"/>
                  </a:cubicBezTo>
                  <a:cubicBezTo>
                    <a:pt x="198484" y="114715"/>
                    <a:pt x="207866" y="77770"/>
                    <a:pt x="207866" y="75745"/>
                  </a:cubicBezTo>
                  <a:cubicBezTo>
                    <a:pt x="207866" y="73215"/>
                    <a:pt x="205584" y="73215"/>
                    <a:pt x="204823" y="73215"/>
                  </a:cubicBezTo>
                  <a:cubicBezTo>
                    <a:pt x="202287" y="73215"/>
                    <a:pt x="202287" y="73974"/>
                    <a:pt x="201020" y="77770"/>
                  </a:cubicBezTo>
                  <a:cubicBezTo>
                    <a:pt x="197216" y="91181"/>
                    <a:pt x="189101" y="109148"/>
                    <a:pt x="175154" y="109148"/>
                  </a:cubicBezTo>
                  <a:cubicBezTo>
                    <a:pt x="170843" y="109148"/>
                    <a:pt x="169068" y="106618"/>
                    <a:pt x="169068" y="100797"/>
                  </a:cubicBezTo>
                  <a:cubicBezTo>
                    <a:pt x="169068" y="94471"/>
                    <a:pt x="171350" y="88398"/>
                    <a:pt x="173633" y="82831"/>
                  </a:cubicBezTo>
                  <a:cubicBezTo>
                    <a:pt x="178451" y="69672"/>
                    <a:pt x="189101" y="41583"/>
                    <a:pt x="189101" y="27160"/>
                  </a:cubicBezTo>
                  <a:cubicBezTo>
                    <a:pt x="189101" y="10711"/>
                    <a:pt x="178958" y="83"/>
                    <a:pt x="159939" y="83"/>
                  </a:cubicBezTo>
                  <a:cubicBezTo>
                    <a:pt x="140920" y="83"/>
                    <a:pt x="127988" y="11217"/>
                    <a:pt x="118605" y="24629"/>
                  </a:cubicBezTo>
                  <a:cubicBezTo>
                    <a:pt x="118352" y="21339"/>
                    <a:pt x="117591" y="12736"/>
                    <a:pt x="110490" y="6662"/>
                  </a:cubicBezTo>
                  <a:cubicBezTo>
                    <a:pt x="104151" y="1348"/>
                    <a:pt x="96036" y="83"/>
                    <a:pt x="89697" y="83"/>
                  </a:cubicBezTo>
                  <a:cubicBezTo>
                    <a:pt x="66874" y="83"/>
                    <a:pt x="54449" y="16278"/>
                    <a:pt x="50138" y="22099"/>
                  </a:cubicBezTo>
                  <a:cubicBezTo>
                    <a:pt x="48870" y="7675"/>
                    <a:pt x="38219" y="83"/>
                    <a:pt x="26808" y="83"/>
                  </a:cubicBezTo>
                  <a:cubicBezTo>
                    <a:pt x="15143" y="83"/>
                    <a:pt x="10325" y="9952"/>
                    <a:pt x="8043" y="14507"/>
                  </a:cubicBezTo>
                  <a:cubicBezTo>
                    <a:pt x="3479" y="23364"/>
                    <a:pt x="182" y="38294"/>
                    <a:pt x="182" y="39053"/>
                  </a:cubicBezTo>
                  <a:cubicBezTo>
                    <a:pt x="182" y="41583"/>
                    <a:pt x="2718" y="41583"/>
                    <a:pt x="3225" y="41583"/>
                  </a:cubicBezTo>
                  <a:cubicBezTo>
                    <a:pt x="5761" y="41583"/>
                    <a:pt x="6014" y="41330"/>
                    <a:pt x="7536" y="35763"/>
                  </a:cubicBezTo>
                  <a:cubicBezTo>
                    <a:pt x="11847" y="17797"/>
                    <a:pt x="16918" y="5650"/>
                    <a:pt x="26047" y="5650"/>
                  </a:cubicBezTo>
                  <a:cubicBezTo>
                    <a:pt x="30105" y="5650"/>
                    <a:pt x="33909" y="7675"/>
                    <a:pt x="33909" y="17291"/>
                  </a:cubicBezTo>
                  <a:cubicBezTo>
                    <a:pt x="33909" y="22605"/>
                    <a:pt x="33148" y="25388"/>
                    <a:pt x="29851" y="38547"/>
                  </a:cubicBezTo>
                  <a:lnTo>
                    <a:pt x="15143" y="97002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16B94C-48FF-AF84-6E0E-41177EA38FE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246763" y="7266515"/>
              <a:ext cx="58831" cy="253051"/>
            </a:xfrm>
            <a:custGeom>
              <a:avLst/>
              <a:gdLst>
                <a:gd name="connsiteX0" fmla="*/ 59022 w 58831"/>
                <a:gd name="connsiteY0" fmla="*/ 250604 h 253051"/>
                <a:gd name="connsiteX1" fmla="*/ 54711 w 58831"/>
                <a:gd name="connsiteY1" fmla="*/ 245036 h 253051"/>
                <a:gd name="connsiteX2" fmla="*/ 14899 w 58831"/>
                <a:gd name="connsiteY2" fmla="*/ 126609 h 253051"/>
                <a:gd name="connsiteX3" fmla="*/ 55725 w 58831"/>
                <a:gd name="connsiteY3" fmla="*/ 6915 h 253051"/>
                <a:gd name="connsiteX4" fmla="*/ 59022 w 58831"/>
                <a:gd name="connsiteY4" fmla="*/ 2614 h 253051"/>
                <a:gd name="connsiteX5" fmla="*/ 56486 w 58831"/>
                <a:gd name="connsiteY5" fmla="*/ 83 h 253051"/>
                <a:gd name="connsiteX6" fmla="*/ 16166 w 58831"/>
                <a:gd name="connsiteY6" fmla="*/ 49428 h 253051"/>
                <a:gd name="connsiteX7" fmla="*/ 191 w 58831"/>
                <a:gd name="connsiteY7" fmla="*/ 126609 h 253051"/>
                <a:gd name="connsiteX8" fmla="*/ 16927 w 58831"/>
                <a:gd name="connsiteY8" fmla="*/ 205561 h 253051"/>
                <a:gd name="connsiteX9" fmla="*/ 56486 w 58831"/>
                <a:gd name="connsiteY9" fmla="*/ 253134 h 253051"/>
                <a:gd name="connsiteX10" fmla="*/ 59022 w 58831"/>
                <a:gd name="connsiteY10" fmla="*/ 250604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31" h="253051">
                  <a:moveTo>
                    <a:pt x="59022" y="250604"/>
                  </a:moveTo>
                  <a:cubicBezTo>
                    <a:pt x="59022" y="249844"/>
                    <a:pt x="59022" y="249338"/>
                    <a:pt x="54711" y="245036"/>
                  </a:cubicBezTo>
                  <a:cubicBezTo>
                    <a:pt x="23013" y="213152"/>
                    <a:pt x="14899" y="165325"/>
                    <a:pt x="14899" y="126609"/>
                  </a:cubicBezTo>
                  <a:cubicBezTo>
                    <a:pt x="14899" y="82578"/>
                    <a:pt x="24535" y="38547"/>
                    <a:pt x="55725" y="6915"/>
                  </a:cubicBezTo>
                  <a:cubicBezTo>
                    <a:pt x="59022" y="3879"/>
                    <a:pt x="59022" y="3373"/>
                    <a:pt x="59022" y="2614"/>
                  </a:cubicBezTo>
                  <a:cubicBezTo>
                    <a:pt x="59022" y="842"/>
                    <a:pt x="58008" y="83"/>
                    <a:pt x="56486" y="83"/>
                  </a:cubicBezTo>
                  <a:cubicBezTo>
                    <a:pt x="53950" y="83"/>
                    <a:pt x="31128" y="17291"/>
                    <a:pt x="16166" y="49428"/>
                  </a:cubicBezTo>
                  <a:cubicBezTo>
                    <a:pt x="3234" y="77264"/>
                    <a:pt x="191" y="105352"/>
                    <a:pt x="191" y="126609"/>
                  </a:cubicBezTo>
                  <a:cubicBezTo>
                    <a:pt x="191" y="146347"/>
                    <a:pt x="2980" y="176966"/>
                    <a:pt x="16927" y="205561"/>
                  </a:cubicBezTo>
                  <a:cubicBezTo>
                    <a:pt x="32142" y="236686"/>
                    <a:pt x="53950" y="253134"/>
                    <a:pt x="56486" y="253134"/>
                  </a:cubicBezTo>
                  <a:cubicBezTo>
                    <a:pt x="58008" y="253134"/>
                    <a:pt x="59022" y="252375"/>
                    <a:pt x="59022" y="250604"/>
                  </a:cubicBez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22BC75-1E04-0B7F-7EE0-10B4E7D7DDB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332699" y="7277902"/>
              <a:ext cx="175225" cy="227492"/>
            </a:xfrm>
            <a:custGeom>
              <a:avLst/>
              <a:gdLst>
                <a:gd name="connsiteX0" fmla="*/ 98838 w 175225"/>
                <a:gd name="connsiteY0" fmla="*/ 176966 h 227492"/>
                <a:gd name="connsiteX1" fmla="*/ 175420 w 175225"/>
                <a:gd name="connsiteY1" fmla="*/ 68154 h 227492"/>
                <a:gd name="connsiteX2" fmla="*/ 110757 w 175225"/>
                <a:gd name="connsiteY2" fmla="*/ 83 h 227492"/>
                <a:gd name="connsiteX3" fmla="*/ 195 w 175225"/>
                <a:gd name="connsiteY3" fmla="*/ 116487 h 227492"/>
                <a:gd name="connsiteX4" fmla="*/ 65112 w 175225"/>
                <a:gd name="connsiteY4" fmla="*/ 184051 h 227492"/>
                <a:gd name="connsiteX5" fmla="*/ 89963 w 175225"/>
                <a:gd name="connsiteY5" fmla="*/ 180255 h 227492"/>
                <a:gd name="connsiteX6" fmla="*/ 88949 w 175225"/>
                <a:gd name="connsiteY6" fmla="*/ 199740 h 227492"/>
                <a:gd name="connsiteX7" fmla="*/ 109996 w 175225"/>
                <a:gd name="connsiteY7" fmla="*/ 227576 h 227492"/>
                <a:gd name="connsiteX8" fmla="*/ 152344 w 175225"/>
                <a:gd name="connsiteY8" fmla="*/ 178484 h 227492"/>
                <a:gd name="connsiteX9" fmla="*/ 149555 w 175225"/>
                <a:gd name="connsiteY9" fmla="*/ 175954 h 227492"/>
                <a:gd name="connsiteX10" fmla="*/ 146512 w 175225"/>
                <a:gd name="connsiteY10" fmla="*/ 178737 h 227492"/>
                <a:gd name="connsiteX11" fmla="*/ 116843 w 175225"/>
                <a:gd name="connsiteY11" fmla="*/ 203030 h 227492"/>
                <a:gd name="connsiteX12" fmla="*/ 98838 w 175225"/>
                <a:gd name="connsiteY12" fmla="*/ 176966 h 227492"/>
                <a:gd name="connsiteX13" fmla="*/ 50911 w 175225"/>
                <a:gd name="connsiteY13" fmla="*/ 174941 h 227492"/>
                <a:gd name="connsiteX14" fmla="*/ 22510 w 175225"/>
                <a:gd name="connsiteY14" fmla="*/ 124584 h 227492"/>
                <a:gd name="connsiteX15" fmla="*/ 48375 w 175225"/>
                <a:gd name="connsiteY15" fmla="*/ 43861 h 227492"/>
                <a:gd name="connsiteX16" fmla="*/ 109235 w 175225"/>
                <a:gd name="connsiteY16" fmla="*/ 6409 h 227492"/>
                <a:gd name="connsiteX17" fmla="*/ 153105 w 175225"/>
                <a:gd name="connsiteY17" fmla="*/ 60056 h 227492"/>
                <a:gd name="connsiteX18" fmla="*/ 97570 w 175225"/>
                <a:gd name="connsiteY18" fmla="*/ 168362 h 227492"/>
                <a:gd name="connsiteX19" fmla="*/ 75255 w 175225"/>
                <a:gd name="connsiteY19" fmla="*/ 141032 h 227492"/>
                <a:gd name="connsiteX20" fmla="*/ 49390 w 175225"/>
                <a:gd name="connsiteY20" fmla="*/ 166844 h 227492"/>
                <a:gd name="connsiteX21" fmla="*/ 50911 w 175225"/>
                <a:gd name="connsiteY21" fmla="*/ 174941 h 227492"/>
                <a:gd name="connsiteX22" fmla="*/ 66633 w 175225"/>
                <a:gd name="connsiteY22" fmla="*/ 177725 h 227492"/>
                <a:gd name="connsiteX23" fmla="*/ 54969 w 175225"/>
                <a:gd name="connsiteY23" fmla="*/ 166844 h 227492"/>
                <a:gd name="connsiteX24" fmla="*/ 75255 w 175225"/>
                <a:gd name="connsiteY24" fmla="*/ 146600 h 227492"/>
                <a:gd name="connsiteX25" fmla="*/ 90724 w 175225"/>
                <a:gd name="connsiteY25" fmla="*/ 168109 h 227492"/>
                <a:gd name="connsiteX26" fmla="*/ 87934 w 175225"/>
                <a:gd name="connsiteY26" fmla="*/ 173170 h 227492"/>
                <a:gd name="connsiteX27" fmla="*/ 66633 w 175225"/>
                <a:gd name="connsiteY27" fmla="*/ 177725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5225" h="227492">
                  <a:moveTo>
                    <a:pt x="98838" y="176966"/>
                  </a:moveTo>
                  <a:cubicBezTo>
                    <a:pt x="138144" y="162036"/>
                    <a:pt x="175420" y="116993"/>
                    <a:pt x="175420" y="68154"/>
                  </a:cubicBezTo>
                  <a:cubicBezTo>
                    <a:pt x="175420" y="27413"/>
                    <a:pt x="148541" y="83"/>
                    <a:pt x="110757" y="83"/>
                  </a:cubicBezTo>
                  <a:cubicBezTo>
                    <a:pt x="55983" y="83"/>
                    <a:pt x="195" y="57526"/>
                    <a:pt x="195" y="116487"/>
                  </a:cubicBezTo>
                  <a:cubicBezTo>
                    <a:pt x="195" y="158493"/>
                    <a:pt x="28596" y="184051"/>
                    <a:pt x="65112" y="184051"/>
                  </a:cubicBezTo>
                  <a:cubicBezTo>
                    <a:pt x="71451" y="184051"/>
                    <a:pt x="80073" y="183039"/>
                    <a:pt x="89963" y="180255"/>
                  </a:cubicBezTo>
                  <a:cubicBezTo>
                    <a:pt x="88949" y="195945"/>
                    <a:pt x="88949" y="196451"/>
                    <a:pt x="88949" y="199740"/>
                  </a:cubicBezTo>
                  <a:cubicBezTo>
                    <a:pt x="88949" y="207838"/>
                    <a:pt x="88949" y="227576"/>
                    <a:pt x="109996" y="227576"/>
                  </a:cubicBezTo>
                  <a:cubicBezTo>
                    <a:pt x="140172" y="227576"/>
                    <a:pt x="152344" y="181268"/>
                    <a:pt x="152344" y="178484"/>
                  </a:cubicBezTo>
                  <a:cubicBezTo>
                    <a:pt x="152344" y="176713"/>
                    <a:pt x="150569" y="175954"/>
                    <a:pt x="149555" y="175954"/>
                  </a:cubicBezTo>
                  <a:cubicBezTo>
                    <a:pt x="147526" y="175954"/>
                    <a:pt x="147019" y="177219"/>
                    <a:pt x="146512" y="178737"/>
                  </a:cubicBezTo>
                  <a:cubicBezTo>
                    <a:pt x="140426" y="196704"/>
                    <a:pt x="125718" y="203030"/>
                    <a:pt x="116843" y="203030"/>
                  </a:cubicBezTo>
                  <a:cubicBezTo>
                    <a:pt x="105178" y="203030"/>
                    <a:pt x="101374" y="196198"/>
                    <a:pt x="98838" y="176966"/>
                  </a:cubicBezTo>
                  <a:close/>
                  <a:moveTo>
                    <a:pt x="50911" y="174941"/>
                  </a:moveTo>
                  <a:cubicBezTo>
                    <a:pt x="31132" y="167097"/>
                    <a:pt x="22510" y="147359"/>
                    <a:pt x="22510" y="124584"/>
                  </a:cubicBezTo>
                  <a:cubicBezTo>
                    <a:pt x="22510" y="107124"/>
                    <a:pt x="29103" y="71190"/>
                    <a:pt x="48375" y="43861"/>
                  </a:cubicBezTo>
                  <a:cubicBezTo>
                    <a:pt x="66887" y="18050"/>
                    <a:pt x="90724" y="6409"/>
                    <a:pt x="109235" y="6409"/>
                  </a:cubicBezTo>
                  <a:cubicBezTo>
                    <a:pt x="134593" y="6409"/>
                    <a:pt x="153105" y="26147"/>
                    <a:pt x="153105" y="60056"/>
                  </a:cubicBezTo>
                  <a:cubicBezTo>
                    <a:pt x="153105" y="85361"/>
                    <a:pt x="140172" y="144575"/>
                    <a:pt x="97570" y="168362"/>
                  </a:cubicBezTo>
                  <a:cubicBezTo>
                    <a:pt x="96302" y="159505"/>
                    <a:pt x="93767" y="141032"/>
                    <a:pt x="75255" y="141032"/>
                  </a:cubicBezTo>
                  <a:cubicBezTo>
                    <a:pt x="61815" y="141032"/>
                    <a:pt x="49390" y="153685"/>
                    <a:pt x="49390" y="166844"/>
                  </a:cubicBezTo>
                  <a:cubicBezTo>
                    <a:pt x="49390" y="171905"/>
                    <a:pt x="50911" y="174688"/>
                    <a:pt x="50911" y="174941"/>
                  </a:cubicBezTo>
                  <a:close/>
                  <a:moveTo>
                    <a:pt x="66633" y="177725"/>
                  </a:moveTo>
                  <a:cubicBezTo>
                    <a:pt x="63083" y="177725"/>
                    <a:pt x="54969" y="177725"/>
                    <a:pt x="54969" y="166844"/>
                  </a:cubicBezTo>
                  <a:cubicBezTo>
                    <a:pt x="54969" y="156722"/>
                    <a:pt x="64605" y="146600"/>
                    <a:pt x="75255" y="146600"/>
                  </a:cubicBezTo>
                  <a:cubicBezTo>
                    <a:pt x="85906" y="146600"/>
                    <a:pt x="90724" y="152673"/>
                    <a:pt x="90724" y="168109"/>
                  </a:cubicBezTo>
                  <a:cubicBezTo>
                    <a:pt x="90724" y="171905"/>
                    <a:pt x="90470" y="172158"/>
                    <a:pt x="87934" y="173170"/>
                  </a:cubicBezTo>
                  <a:cubicBezTo>
                    <a:pt x="81341" y="175954"/>
                    <a:pt x="73734" y="177725"/>
                    <a:pt x="66633" y="177725"/>
                  </a:cubicBez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EB63231-1E50-0FD1-31A4-1AC7C24CD29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542553" y="7429480"/>
              <a:ext cx="29669" cy="75662"/>
            </a:xfrm>
            <a:custGeom>
              <a:avLst/>
              <a:gdLst>
                <a:gd name="connsiteX0" fmla="*/ 29872 w 29669"/>
                <a:gd name="connsiteY0" fmla="*/ 26653 h 75662"/>
                <a:gd name="connsiteX1" fmla="*/ 13642 w 29669"/>
                <a:gd name="connsiteY1" fmla="*/ 83 h 75662"/>
                <a:gd name="connsiteX2" fmla="*/ 203 w 29669"/>
                <a:gd name="connsiteY2" fmla="*/ 13495 h 75662"/>
                <a:gd name="connsiteX3" fmla="*/ 13642 w 29669"/>
                <a:gd name="connsiteY3" fmla="*/ 26906 h 75662"/>
                <a:gd name="connsiteX4" fmla="*/ 22518 w 29669"/>
                <a:gd name="connsiteY4" fmla="*/ 23617 h 75662"/>
                <a:gd name="connsiteX5" fmla="*/ 23786 w 29669"/>
                <a:gd name="connsiteY5" fmla="*/ 22858 h 75662"/>
                <a:gd name="connsiteX6" fmla="*/ 24293 w 29669"/>
                <a:gd name="connsiteY6" fmla="*/ 26653 h 75662"/>
                <a:gd name="connsiteX7" fmla="*/ 7049 w 29669"/>
                <a:gd name="connsiteY7" fmla="*/ 68913 h 75662"/>
                <a:gd name="connsiteX8" fmla="*/ 4260 w 29669"/>
                <a:gd name="connsiteY8" fmla="*/ 72962 h 75662"/>
                <a:gd name="connsiteX9" fmla="*/ 6796 w 29669"/>
                <a:gd name="connsiteY9" fmla="*/ 75745 h 75662"/>
                <a:gd name="connsiteX10" fmla="*/ 29872 w 29669"/>
                <a:gd name="connsiteY10" fmla="*/ 2665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69" h="75662">
                  <a:moveTo>
                    <a:pt x="29872" y="26653"/>
                  </a:moveTo>
                  <a:cubicBezTo>
                    <a:pt x="29872" y="9952"/>
                    <a:pt x="23532" y="83"/>
                    <a:pt x="13642" y="83"/>
                  </a:cubicBezTo>
                  <a:cubicBezTo>
                    <a:pt x="5274" y="83"/>
                    <a:pt x="203" y="6409"/>
                    <a:pt x="203" y="13495"/>
                  </a:cubicBezTo>
                  <a:cubicBezTo>
                    <a:pt x="203" y="20327"/>
                    <a:pt x="5274" y="26906"/>
                    <a:pt x="13642" y="26906"/>
                  </a:cubicBezTo>
                  <a:cubicBezTo>
                    <a:pt x="16685" y="26906"/>
                    <a:pt x="19982" y="25894"/>
                    <a:pt x="22518" y="23617"/>
                  </a:cubicBezTo>
                  <a:cubicBezTo>
                    <a:pt x="23279" y="23111"/>
                    <a:pt x="23532" y="22858"/>
                    <a:pt x="23786" y="22858"/>
                  </a:cubicBezTo>
                  <a:cubicBezTo>
                    <a:pt x="24039" y="22858"/>
                    <a:pt x="24293" y="23111"/>
                    <a:pt x="24293" y="26653"/>
                  </a:cubicBezTo>
                  <a:cubicBezTo>
                    <a:pt x="24293" y="45379"/>
                    <a:pt x="15417" y="60562"/>
                    <a:pt x="7049" y="68913"/>
                  </a:cubicBezTo>
                  <a:cubicBezTo>
                    <a:pt x="4260" y="71697"/>
                    <a:pt x="4260" y="72203"/>
                    <a:pt x="4260" y="72962"/>
                  </a:cubicBezTo>
                  <a:cubicBezTo>
                    <a:pt x="4260" y="74733"/>
                    <a:pt x="5528" y="75745"/>
                    <a:pt x="6796" y="75745"/>
                  </a:cubicBezTo>
                  <a:cubicBezTo>
                    <a:pt x="9585" y="75745"/>
                    <a:pt x="29872" y="56260"/>
                    <a:pt x="29872" y="26653"/>
                  </a:cubicBez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107777A-A186-62CC-41EC-0962E70ECD8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2643591" y="7283470"/>
              <a:ext cx="181058" cy="172833"/>
            </a:xfrm>
            <a:custGeom>
              <a:avLst/>
              <a:gdLst>
                <a:gd name="connsiteX0" fmla="*/ 66899 w 181058"/>
                <a:gd name="connsiteY0" fmla="*/ 92953 h 172833"/>
                <a:gd name="connsiteX1" fmla="*/ 110008 w 181058"/>
                <a:gd name="connsiteY1" fmla="*/ 92953 h 172833"/>
                <a:gd name="connsiteX2" fmla="*/ 181265 w 181058"/>
                <a:gd name="connsiteY2" fmla="*/ 38294 h 172833"/>
                <a:gd name="connsiteX3" fmla="*/ 131309 w 181058"/>
                <a:gd name="connsiteY3" fmla="*/ 83 h 172833"/>
                <a:gd name="connsiteX4" fmla="*/ 49148 w 181058"/>
                <a:gd name="connsiteY4" fmla="*/ 83 h 172833"/>
                <a:gd name="connsiteX5" fmla="*/ 41541 w 181058"/>
                <a:gd name="connsiteY5" fmla="*/ 4891 h 172833"/>
                <a:gd name="connsiteX6" fmla="*/ 48895 w 181058"/>
                <a:gd name="connsiteY6" fmla="*/ 7928 h 172833"/>
                <a:gd name="connsiteX7" fmla="*/ 59799 w 181058"/>
                <a:gd name="connsiteY7" fmla="*/ 8434 h 172833"/>
                <a:gd name="connsiteX8" fmla="*/ 65378 w 181058"/>
                <a:gd name="connsiteY8" fmla="*/ 12483 h 172833"/>
                <a:gd name="connsiteX9" fmla="*/ 64363 w 181058"/>
                <a:gd name="connsiteY9" fmla="*/ 17291 h 172833"/>
                <a:gd name="connsiteX10" fmla="*/ 30383 w 181058"/>
                <a:gd name="connsiteY10" fmla="*/ 153179 h 172833"/>
                <a:gd name="connsiteX11" fmla="*/ 7307 w 181058"/>
                <a:gd name="connsiteY11" fmla="*/ 165072 h 172833"/>
                <a:gd name="connsiteX12" fmla="*/ 207 w 181058"/>
                <a:gd name="connsiteY12" fmla="*/ 169880 h 172833"/>
                <a:gd name="connsiteX13" fmla="*/ 4011 w 181058"/>
                <a:gd name="connsiteY13" fmla="*/ 172917 h 172833"/>
                <a:gd name="connsiteX14" fmla="*/ 36216 w 181058"/>
                <a:gd name="connsiteY14" fmla="*/ 172158 h 172833"/>
                <a:gd name="connsiteX15" fmla="*/ 52445 w 181058"/>
                <a:gd name="connsiteY15" fmla="*/ 172411 h 172833"/>
                <a:gd name="connsiteX16" fmla="*/ 68928 w 181058"/>
                <a:gd name="connsiteY16" fmla="*/ 172917 h 172833"/>
                <a:gd name="connsiteX17" fmla="*/ 73999 w 181058"/>
                <a:gd name="connsiteY17" fmla="*/ 167856 h 172833"/>
                <a:gd name="connsiteX18" fmla="*/ 66899 w 181058"/>
                <a:gd name="connsiteY18" fmla="*/ 165072 h 172833"/>
                <a:gd name="connsiteX19" fmla="*/ 50416 w 181058"/>
                <a:gd name="connsiteY19" fmla="*/ 160517 h 172833"/>
                <a:gd name="connsiteX20" fmla="*/ 51177 w 181058"/>
                <a:gd name="connsiteY20" fmla="*/ 156216 h 172833"/>
                <a:gd name="connsiteX21" fmla="*/ 66899 w 181058"/>
                <a:gd name="connsiteY21" fmla="*/ 92953 h 172833"/>
                <a:gd name="connsiteX22" fmla="*/ 85157 w 181058"/>
                <a:gd name="connsiteY22" fmla="*/ 17544 h 172833"/>
                <a:gd name="connsiteX23" fmla="*/ 98851 w 181058"/>
                <a:gd name="connsiteY23" fmla="*/ 7928 h 172833"/>
                <a:gd name="connsiteX24" fmla="*/ 123195 w 181058"/>
                <a:gd name="connsiteY24" fmla="*/ 7928 h 172833"/>
                <a:gd name="connsiteX25" fmla="*/ 157682 w 181058"/>
                <a:gd name="connsiteY25" fmla="*/ 32221 h 172833"/>
                <a:gd name="connsiteX26" fmla="*/ 142720 w 181058"/>
                <a:gd name="connsiteY26" fmla="*/ 72962 h 172833"/>
                <a:gd name="connsiteX27" fmla="*/ 103669 w 181058"/>
                <a:gd name="connsiteY27" fmla="*/ 86373 h 172833"/>
                <a:gd name="connsiteX28" fmla="*/ 67914 w 181058"/>
                <a:gd name="connsiteY28" fmla="*/ 86373 h 172833"/>
                <a:gd name="connsiteX29" fmla="*/ 85157 w 181058"/>
                <a:gd name="connsiteY29" fmla="*/ 17544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1058" h="172833">
                  <a:moveTo>
                    <a:pt x="66899" y="92953"/>
                  </a:moveTo>
                  <a:lnTo>
                    <a:pt x="110008" y="92953"/>
                  </a:lnTo>
                  <a:cubicBezTo>
                    <a:pt x="146017" y="92953"/>
                    <a:pt x="181265" y="66635"/>
                    <a:pt x="181265" y="38294"/>
                  </a:cubicBezTo>
                  <a:cubicBezTo>
                    <a:pt x="181265" y="18809"/>
                    <a:pt x="164529" y="83"/>
                    <a:pt x="131309" y="83"/>
                  </a:cubicBezTo>
                  <a:lnTo>
                    <a:pt x="49148" y="83"/>
                  </a:lnTo>
                  <a:cubicBezTo>
                    <a:pt x="44330" y="83"/>
                    <a:pt x="41541" y="83"/>
                    <a:pt x="41541" y="4891"/>
                  </a:cubicBezTo>
                  <a:cubicBezTo>
                    <a:pt x="41541" y="7928"/>
                    <a:pt x="43823" y="7928"/>
                    <a:pt x="48895" y="7928"/>
                  </a:cubicBezTo>
                  <a:cubicBezTo>
                    <a:pt x="52191" y="7928"/>
                    <a:pt x="56756" y="8181"/>
                    <a:pt x="59799" y="8434"/>
                  </a:cubicBezTo>
                  <a:cubicBezTo>
                    <a:pt x="63856" y="8940"/>
                    <a:pt x="65378" y="9699"/>
                    <a:pt x="65378" y="12483"/>
                  </a:cubicBezTo>
                  <a:cubicBezTo>
                    <a:pt x="65378" y="13495"/>
                    <a:pt x="65124" y="14254"/>
                    <a:pt x="64363" y="17291"/>
                  </a:cubicBezTo>
                  <a:lnTo>
                    <a:pt x="30383" y="153179"/>
                  </a:lnTo>
                  <a:cubicBezTo>
                    <a:pt x="27847" y="163048"/>
                    <a:pt x="27340" y="165072"/>
                    <a:pt x="7307" y="165072"/>
                  </a:cubicBezTo>
                  <a:cubicBezTo>
                    <a:pt x="2996" y="165072"/>
                    <a:pt x="207" y="165072"/>
                    <a:pt x="207" y="169880"/>
                  </a:cubicBezTo>
                  <a:cubicBezTo>
                    <a:pt x="207" y="172917"/>
                    <a:pt x="3250" y="172917"/>
                    <a:pt x="4011" y="172917"/>
                  </a:cubicBezTo>
                  <a:cubicBezTo>
                    <a:pt x="11111" y="172917"/>
                    <a:pt x="29115" y="172158"/>
                    <a:pt x="36216" y="172158"/>
                  </a:cubicBezTo>
                  <a:cubicBezTo>
                    <a:pt x="41541" y="172158"/>
                    <a:pt x="47120" y="172411"/>
                    <a:pt x="52445" y="172411"/>
                  </a:cubicBezTo>
                  <a:cubicBezTo>
                    <a:pt x="58024" y="172411"/>
                    <a:pt x="63603" y="172917"/>
                    <a:pt x="68928" y="172917"/>
                  </a:cubicBezTo>
                  <a:cubicBezTo>
                    <a:pt x="70703" y="172917"/>
                    <a:pt x="73999" y="172917"/>
                    <a:pt x="73999" y="167856"/>
                  </a:cubicBezTo>
                  <a:cubicBezTo>
                    <a:pt x="73999" y="165072"/>
                    <a:pt x="71717" y="165072"/>
                    <a:pt x="66899" y="165072"/>
                  </a:cubicBezTo>
                  <a:cubicBezTo>
                    <a:pt x="57517" y="165072"/>
                    <a:pt x="50416" y="165072"/>
                    <a:pt x="50416" y="160517"/>
                  </a:cubicBezTo>
                  <a:cubicBezTo>
                    <a:pt x="50416" y="158999"/>
                    <a:pt x="50923" y="157734"/>
                    <a:pt x="51177" y="156216"/>
                  </a:cubicBezTo>
                  <a:lnTo>
                    <a:pt x="66899" y="92953"/>
                  </a:lnTo>
                  <a:close/>
                  <a:moveTo>
                    <a:pt x="85157" y="17544"/>
                  </a:moveTo>
                  <a:cubicBezTo>
                    <a:pt x="87439" y="8687"/>
                    <a:pt x="87947" y="7928"/>
                    <a:pt x="98851" y="7928"/>
                  </a:cubicBezTo>
                  <a:lnTo>
                    <a:pt x="123195" y="7928"/>
                  </a:lnTo>
                  <a:cubicBezTo>
                    <a:pt x="144242" y="7928"/>
                    <a:pt x="157682" y="14760"/>
                    <a:pt x="157682" y="32221"/>
                  </a:cubicBezTo>
                  <a:cubicBezTo>
                    <a:pt x="157682" y="42090"/>
                    <a:pt x="152610" y="63852"/>
                    <a:pt x="142720" y="72962"/>
                  </a:cubicBezTo>
                  <a:cubicBezTo>
                    <a:pt x="130041" y="84349"/>
                    <a:pt x="114826" y="86373"/>
                    <a:pt x="103669" y="86373"/>
                  </a:cubicBezTo>
                  <a:lnTo>
                    <a:pt x="67914" y="86373"/>
                  </a:lnTo>
                  <a:lnTo>
                    <a:pt x="85157" y="17544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E39DF2D-4983-A38E-98BA-6C0FCC7A97D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845925" y="7266515"/>
              <a:ext cx="58831" cy="253051"/>
            </a:xfrm>
            <a:custGeom>
              <a:avLst/>
              <a:gdLst>
                <a:gd name="connsiteX0" fmla="*/ 59046 w 58831"/>
                <a:gd name="connsiteY0" fmla="*/ 126609 h 253051"/>
                <a:gd name="connsiteX1" fmla="*/ 42309 w 58831"/>
                <a:gd name="connsiteY1" fmla="*/ 47657 h 253051"/>
                <a:gd name="connsiteX2" fmla="*/ 2751 w 58831"/>
                <a:gd name="connsiteY2" fmla="*/ 83 h 253051"/>
                <a:gd name="connsiteX3" fmla="*/ 215 w 58831"/>
                <a:gd name="connsiteY3" fmla="*/ 2614 h 253051"/>
                <a:gd name="connsiteX4" fmla="*/ 5033 w 58831"/>
                <a:gd name="connsiteY4" fmla="*/ 8434 h 253051"/>
                <a:gd name="connsiteX5" fmla="*/ 44338 w 58831"/>
                <a:gd name="connsiteY5" fmla="*/ 126609 h 253051"/>
                <a:gd name="connsiteX6" fmla="*/ 3511 w 58831"/>
                <a:gd name="connsiteY6" fmla="*/ 246302 h 253051"/>
                <a:gd name="connsiteX7" fmla="*/ 215 w 58831"/>
                <a:gd name="connsiteY7" fmla="*/ 250604 h 253051"/>
                <a:gd name="connsiteX8" fmla="*/ 2751 w 58831"/>
                <a:gd name="connsiteY8" fmla="*/ 253134 h 253051"/>
                <a:gd name="connsiteX9" fmla="*/ 43070 w 58831"/>
                <a:gd name="connsiteY9" fmla="*/ 203789 h 253051"/>
                <a:gd name="connsiteX10" fmla="*/ 59046 w 58831"/>
                <a:gd name="connsiteY10" fmla="*/ 126609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31" h="253051">
                  <a:moveTo>
                    <a:pt x="59046" y="126609"/>
                  </a:moveTo>
                  <a:cubicBezTo>
                    <a:pt x="59046" y="106871"/>
                    <a:pt x="56257" y="76251"/>
                    <a:pt x="42309" y="47657"/>
                  </a:cubicBezTo>
                  <a:cubicBezTo>
                    <a:pt x="27094" y="16531"/>
                    <a:pt x="5286" y="83"/>
                    <a:pt x="2751" y="83"/>
                  </a:cubicBezTo>
                  <a:cubicBezTo>
                    <a:pt x="1229" y="83"/>
                    <a:pt x="215" y="1095"/>
                    <a:pt x="215" y="2614"/>
                  </a:cubicBezTo>
                  <a:cubicBezTo>
                    <a:pt x="215" y="3373"/>
                    <a:pt x="215" y="3879"/>
                    <a:pt x="5033" y="8434"/>
                  </a:cubicBezTo>
                  <a:cubicBezTo>
                    <a:pt x="29884" y="33486"/>
                    <a:pt x="44338" y="73721"/>
                    <a:pt x="44338" y="126609"/>
                  </a:cubicBezTo>
                  <a:cubicBezTo>
                    <a:pt x="44338" y="169880"/>
                    <a:pt x="34956" y="214417"/>
                    <a:pt x="3511" y="246302"/>
                  </a:cubicBezTo>
                  <a:cubicBezTo>
                    <a:pt x="215" y="249338"/>
                    <a:pt x="215" y="249844"/>
                    <a:pt x="215" y="250604"/>
                  </a:cubicBezTo>
                  <a:cubicBezTo>
                    <a:pt x="215" y="252122"/>
                    <a:pt x="1229" y="253134"/>
                    <a:pt x="2751" y="253134"/>
                  </a:cubicBezTo>
                  <a:cubicBezTo>
                    <a:pt x="5286" y="253134"/>
                    <a:pt x="28109" y="235927"/>
                    <a:pt x="43070" y="203789"/>
                  </a:cubicBezTo>
                  <a:cubicBezTo>
                    <a:pt x="56003" y="175954"/>
                    <a:pt x="59046" y="147865"/>
                    <a:pt x="59046" y="126609"/>
                  </a:cubicBez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776D76C-4A69-217D-F4A7-6523B650724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014725" y="7363434"/>
              <a:ext cx="168632" cy="59213"/>
            </a:xfrm>
            <a:custGeom>
              <a:avLst/>
              <a:gdLst>
                <a:gd name="connsiteX0" fmla="*/ 160232 w 168632"/>
                <a:gd name="connsiteY0" fmla="*/ 10205 h 59213"/>
                <a:gd name="connsiteX1" fmla="*/ 168854 w 168632"/>
                <a:gd name="connsiteY1" fmla="*/ 5144 h 59213"/>
                <a:gd name="connsiteX2" fmla="*/ 160486 w 168632"/>
                <a:gd name="connsiteY2" fmla="*/ 83 h 59213"/>
                <a:gd name="connsiteX3" fmla="*/ 8590 w 168632"/>
                <a:gd name="connsiteY3" fmla="*/ 83 h 59213"/>
                <a:gd name="connsiteX4" fmla="*/ 221 w 168632"/>
                <a:gd name="connsiteY4" fmla="*/ 5144 h 59213"/>
                <a:gd name="connsiteX5" fmla="*/ 8843 w 168632"/>
                <a:gd name="connsiteY5" fmla="*/ 10205 h 59213"/>
                <a:gd name="connsiteX6" fmla="*/ 160232 w 168632"/>
                <a:gd name="connsiteY6" fmla="*/ 10205 h 59213"/>
                <a:gd name="connsiteX7" fmla="*/ 160486 w 168632"/>
                <a:gd name="connsiteY7" fmla="*/ 59297 h 59213"/>
                <a:gd name="connsiteX8" fmla="*/ 168854 w 168632"/>
                <a:gd name="connsiteY8" fmla="*/ 54236 h 59213"/>
                <a:gd name="connsiteX9" fmla="*/ 160232 w 168632"/>
                <a:gd name="connsiteY9" fmla="*/ 49175 h 59213"/>
                <a:gd name="connsiteX10" fmla="*/ 8843 w 168632"/>
                <a:gd name="connsiteY10" fmla="*/ 49175 h 59213"/>
                <a:gd name="connsiteX11" fmla="*/ 221 w 168632"/>
                <a:gd name="connsiteY11" fmla="*/ 54236 h 59213"/>
                <a:gd name="connsiteX12" fmla="*/ 8590 w 168632"/>
                <a:gd name="connsiteY12" fmla="*/ 59297 h 59213"/>
                <a:gd name="connsiteX13" fmla="*/ 160486 w 168632"/>
                <a:gd name="connsiteY13" fmla="*/ 5929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632" h="59213">
                  <a:moveTo>
                    <a:pt x="160232" y="10205"/>
                  </a:moveTo>
                  <a:cubicBezTo>
                    <a:pt x="164036" y="10205"/>
                    <a:pt x="168854" y="10205"/>
                    <a:pt x="168854" y="5144"/>
                  </a:cubicBezTo>
                  <a:cubicBezTo>
                    <a:pt x="168854" y="83"/>
                    <a:pt x="164036" y="83"/>
                    <a:pt x="160486" y="83"/>
                  </a:cubicBezTo>
                  <a:lnTo>
                    <a:pt x="8590" y="83"/>
                  </a:lnTo>
                  <a:cubicBezTo>
                    <a:pt x="5039" y="83"/>
                    <a:pt x="221" y="83"/>
                    <a:pt x="221" y="5144"/>
                  </a:cubicBezTo>
                  <a:cubicBezTo>
                    <a:pt x="221" y="10205"/>
                    <a:pt x="5039" y="10205"/>
                    <a:pt x="8843" y="10205"/>
                  </a:cubicBezTo>
                  <a:lnTo>
                    <a:pt x="160232" y="10205"/>
                  </a:lnTo>
                  <a:close/>
                  <a:moveTo>
                    <a:pt x="160486" y="59297"/>
                  </a:moveTo>
                  <a:cubicBezTo>
                    <a:pt x="164036" y="59297"/>
                    <a:pt x="168854" y="59297"/>
                    <a:pt x="168854" y="54236"/>
                  </a:cubicBezTo>
                  <a:cubicBezTo>
                    <a:pt x="168854" y="49175"/>
                    <a:pt x="164036" y="49175"/>
                    <a:pt x="160232" y="49175"/>
                  </a:cubicBezTo>
                  <a:lnTo>
                    <a:pt x="8843" y="49175"/>
                  </a:lnTo>
                  <a:cubicBezTo>
                    <a:pt x="5039" y="49175"/>
                    <a:pt x="221" y="49175"/>
                    <a:pt x="221" y="54236"/>
                  </a:cubicBezTo>
                  <a:cubicBezTo>
                    <a:pt x="221" y="59297"/>
                    <a:pt x="5039" y="59297"/>
                    <a:pt x="8590" y="59297"/>
                  </a:cubicBezTo>
                  <a:lnTo>
                    <a:pt x="160486" y="59297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A43AE85-4145-2B32-8733-B95AB017A63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332889" y="6991591"/>
              <a:ext cx="158159" cy="120983"/>
            </a:xfrm>
            <a:custGeom>
              <a:avLst/>
              <a:gdLst>
                <a:gd name="connsiteX0" fmla="*/ 136027 w 158159"/>
                <a:gd name="connsiteY0" fmla="*/ 19377 h 120983"/>
                <a:gd name="connsiteX1" fmla="*/ 154843 w 158159"/>
                <a:gd name="connsiteY1" fmla="*/ 6446 h 120983"/>
                <a:gd name="connsiteX2" fmla="*/ 158393 w 158159"/>
                <a:gd name="connsiteY2" fmla="*/ 2549 h 120983"/>
                <a:gd name="connsiteX3" fmla="*/ 155731 w 158159"/>
                <a:gd name="connsiteY3" fmla="*/ 70 h 120983"/>
                <a:gd name="connsiteX4" fmla="*/ 137270 w 158159"/>
                <a:gd name="connsiteY4" fmla="*/ 778 h 120983"/>
                <a:gd name="connsiteX5" fmla="*/ 118454 w 158159"/>
                <a:gd name="connsiteY5" fmla="*/ 70 h 120983"/>
                <a:gd name="connsiteX6" fmla="*/ 114904 w 158159"/>
                <a:gd name="connsiteY6" fmla="*/ 3966 h 120983"/>
                <a:gd name="connsiteX7" fmla="*/ 118809 w 158159"/>
                <a:gd name="connsiteY7" fmla="*/ 6446 h 120983"/>
                <a:gd name="connsiteX8" fmla="*/ 130170 w 158159"/>
                <a:gd name="connsiteY8" fmla="*/ 13709 h 120983"/>
                <a:gd name="connsiteX9" fmla="*/ 129460 w 158159"/>
                <a:gd name="connsiteY9" fmla="*/ 17960 h 120983"/>
                <a:gd name="connsiteX10" fmla="*/ 110111 w 158159"/>
                <a:gd name="connsiteY10" fmla="*/ 95191 h 120983"/>
                <a:gd name="connsiteX11" fmla="*/ 65024 w 158159"/>
                <a:gd name="connsiteY11" fmla="*/ 3081 h 120983"/>
                <a:gd name="connsiteX12" fmla="*/ 58989 w 158159"/>
                <a:gd name="connsiteY12" fmla="*/ 70 h 120983"/>
                <a:gd name="connsiteX13" fmla="*/ 34670 w 158159"/>
                <a:gd name="connsiteY13" fmla="*/ 70 h 120983"/>
                <a:gd name="connsiteX14" fmla="*/ 28990 w 158159"/>
                <a:gd name="connsiteY14" fmla="*/ 3966 h 120983"/>
                <a:gd name="connsiteX15" fmla="*/ 34848 w 158159"/>
                <a:gd name="connsiteY15" fmla="*/ 6446 h 120983"/>
                <a:gd name="connsiteX16" fmla="*/ 46208 w 158159"/>
                <a:gd name="connsiteY16" fmla="*/ 7332 h 120983"/>
                <a:gd name="connsiteX17" fmla="*/ 22422 w 158159"/>
                <a:gd name="connsiteY17" fmla="*/ 102100 h 120983"/>
                <a:gd name="connsiteX18" fmla="*/ 3962 w 158159"/>
                <a:gd name="connsiteY18" fmla="*/ 114676 h 120983"/>
                <a:gd name="connsiteX19" fmla="*/ 234 w 158159"/>
                <a:gd name="connsiteY19" fmla="*/ 118396 h 120983"/>
                <a:gd name="connsiteX20" fmla="*/ 2897 w 158159"/>
                <a:gd name="connsiteY20" fmla="*/ 121053 h 120983"/>
                <a:gd name="connsiteX21" fmla="*/ 21357 w 158159"/>
                <a:gd name="connsiteY21" fmla="*/ 120345 h 120983"/>
                <a:gd name="connsiteX22" fmla="*/ 40173 w 158159"/>
                <a:gd name="connsiteY22" fmla="*/ 121053 h 120983"/>
                <a:gd name="connsiteX23" fmla="*/ 43723 w 158159"/>
                <a:gd name="connsiteY23" fmla="*/ 117333 h 120983"/>
                <a:gd name="connsiteX24" fmla="*/ 39641 w 158159"/>
                <a:gd name="connsiteY24" fmla="*/ 114676 h 120983"/>
                <a:gd name="connsiteX25" fmla="*/ 28458 w 158159"/>
                <a:gd name="connsiteY25" fmla="*/ 107237 h 120983"/>
                <a:gd name="connsiteX26" fmla="*/ 29168 w 158159"/>
                <a:gd name="connsiteY26" fmla="*/ 102808 h 120983"/>
                <a:gd name="connsiteX27" fmla="*/ 51889 w 158159"/>
                <a:gd name="connsiteY27" fmla="*/ 12115 h 120983"/>
                <a:gd name="connsiteX28" fmla="*/ 103721 w 158159"/>
                <a:gd name="connsiteY28" fmla="*/ 118042 h 120983"/>
                <a:gd name="connsiteX29" fmla="*/ 107626 w 158159"/>
                <a:gd name="connsiteY29" fmla="*/ 121053 h 120983"/>
                <a:gd name="connsiteX30" fmla="*/ 111354 w 158159"/>
                <a:gd name="connsiteY30" fmla="*/ 117333 h 120983"/>
                <a:gd name="connsiteX31" fmla="*/ 136027 w 158159"/>
                <a:gd name="connsiteY31" fmla="*/ 19377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8159" h="120983">
                  <a:moveTo>
                    <a:pt x="136027" y="19377"/>
                  </a:moveTo>
                  <a:cubicBezTo>
                    <a:pt x="137803" y="12646"/>
                    <a:pt x="140643" y="6801"/>
                    <a:pt x="154843" y="6446"/>
                  </a:cubicBezTo>
                  <a:cubicBezTo>
                    <a:pt x="155731" y="6446"/>
                    <a:pt x="158393" y="6269"/>
                    <a:pt x="158393" y="2549"/>
                  </a:cubicBezTo>
                  <a:cubicBezTo>
                    <a:pt x="158393" y="1487"/>
                    <a:pt x="157506" y="70"/>
                    <a:pt x="155731" y="70"/>
                  </a:cubicBezTo>
                  <a:cubicBezTo>
                    <a:pt x="149873" y="70"/>
                    <a:pt x="143305" y="778"/>
                    <a:pt x="137270" y="778"/>
                  </a:cubicBezTo>
                  <a:cubicBezTo>
                    <a:pt x="133010" y="778"/>
                    <a:pt x="122714" y="70"/>
                    <a:pt x="118454" y="70"/>
                  </a:cubicBezTo>
                  <a:cubicBezTo>
                    <a:pt x="117567" y="70"/>
                    <a:pt x="114904" y="70"/>
                    <a:pt x="114904" y="3966"/>
                  </a:cubicBezTo>
                  <a:cubicBezTo>
                    <a:pt x="114904" y="6269"/>
                    <a:pt x="117212" y="6446"/>
                    <a:pt x="118809" y="6446"/>
                  </a:cubicBezTo>
                  <a:cubicBezTo>
                    <a:pt x="127152" y="6624"/>
                    <a:pt x="130170" y="9281"/>
                    <a:pt x="130170" y="13709"/>
                  </a:cubicBezTo>
                  <a:cubicBezTo>
                    <a:pt x="130170" y="15126"/>
                    <a:pt x="129992" y="16012"/>
                    <a:pt x="129460" y="17960"/>
                  </a:cubicBezTo>
                  <a:lnTo>
                    <a:pt x="110111" y="95191"/>
                  </a:lnTo>
                  <a:lnTo>
                    <a:pt x="65024" y="3081"/>
                  </a:lnTo>
                  <a:cubicBezTo>
                    <a:pt x="63604" y="70"/>
                    <a:pt x="63249" y="70"/>
                    <a:pt x="58989" y="70"/>
                  </a:cubicBezTo>
                  <a:lnTo>
                    <a:pt x="34670" y="70"/>
                  </a:lnTo>
                  <a:cubicBezTo>
                    <a:pt x="31298" y="70"/>
                    <a:pt x="28990" y="70"/>
                    <a:pt x="28990" y="3966"/>
                  </a:cubicBezTo>
                  <a:cubicBezTo>
                    <a:pt x="28990" y="6446"/>
                    <a:pt x="31120" y="6446"/>
                    <a:pt x="34848" y="6446"/>
                  </a:cubicBezTo>
                  <a:cubicBezTo>
                    <a:pt x="38576" y="6446"/>
                    <a:pt x="42481" y="6624"/>
                    <a:pt x="46208" y="7332"/>
                  </a:cubicBezTo>
                  <a:lnTo>
                    <a:pt x="22422" y="102100"/>
                  </a:lnTo>
                  <a:cubicBezTo>
                    <a:pt x="20825" y="108831"/>
                    <a:pt x="17807" y="114145"/>
                    <a:pt x="3962" y="114676"/>
                  </a:cubicBezTo>
                  <a:cubicBezTo>
                    <a:pt x="2719" y="114676"/>
                    <a:pt x="234" y="114853"/>
                    <a:pt x="234" y="118396"/>
                  </a:cubicBezTo>
                  <a:cubicBezTo>
                    <a:pt x="234" y="120345"/>
                    <a:pt x="1654" y="121053"/>
                    <a:pt x="2897" y="121053"/>
                  </a:cubicBezTo>
                  <a:cubicBezTo>
                    <a:pt x="8754" y="121053"/>
                    <a:pt x="15322" y="120345"/>
                    <a:pt x="21357" y="120345"/>
                  </a:cubicBezTo>
                  <a:cubicBezTo>
                    <a:pt x="25618" y="120345"/>
                    <a:pt x="35913" y="121053"/>
                    <a:pt x="40173" y="121053"/>
                  </a:cubicBezTo>
                  <a:cubicBezTo>
                    <a:pt x="41948" y="121053"/>
                    <a:pt x="43723" y="120168"/>
                    <a:pt x="43723" y="117333"/>
                  </a:cubicBezTo>
                  <a:cubicBezTo>
                    <a:pt x="43723" y="114853"/>
                    <a:pt x="41593" y="114676"/>
                    <a:pt x="39641" y="114676"/>
                  </a:cubicBezTo>
                  <a:cubicBezTo>
                    <a:pt x="28458" y="114322"/>
                    <a:pt x="28458" y="109717"/>
                    <a:pt x="28458" y="107237"/>
                  </a:cubicBezTo>
                  <a:cubicBezTo>
                    <a:pt x="28458" y="106528"/>
                    <a:pt x="28458" y="105642"/>
                    <a:pt x="29168" y="102808"/>
                  </a:cubicBezTo>
                  <a:lnTo>
                    <a:pt x="51889" y="12115"/>
                  </a:lnTo>
                  <a:lnTo>
                    <a:pt x="103721" y="118042"/>
                  </a:lnTo>
                  <a:cubicBezTo>
                    <a:pt x="105141" y="120876"/>
                    <a:pt x="105851" y="121053"/>
                    <a:pt x="107626" y="121053"/>
                  </a:cubicBezTo>
                  <a:cubicBezTo>
                    <a:pt x="110466" y="121053"/>
                    <a:pt x="110466" y="120522"/>
                    <a:pt x="111354" y="117333"/>
                  </a:cubicBezTo>
                  <a:lnTo>
                    <a:pt x="136027" y="19377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991258A-5EB3-9033-C342-8945AD92740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494702" y="7081955"/>
              <a:ext cx="63015" cy="80470"/>
            </a:xfrm>
            <a:custGeom>
              <a:avLst/>
              <a:gdLst>
                <a:gd name="connsiteX0" fmla="*/ 62748 w 63015"/>
                <a:gd name="connsiteY0" fmla="*/ 4878 h 80470"/>
                <a:gd name="connsiteX1" fmla="*/ 63256 w 63015"/>
                <a:gd name="connsiteY1" fmla="*/ 2221 h 80470"/>
                <a:gd name="connsiteX2" fmla="*/ 61227 w 63015"/>
                <a:gd name="connsiteY2" fmla="*/ 71 h 80470"/>
                <a:gd name="connsiteX3" fmla="*/ 51464 w 63015"/>
                <a:gd name="connsiteY3" fmla="*/ 8548 h 80470"/>
                <a:gd name="connsiteX4" fmla="*/ 35742 w 63015"/>
                <a:gd name="connsiteY4" fmla="*/ 71 h 80470"/>
                <a:gd name="connsiteX5" fmla="*/ 240 w 63015"/>
                <a:gd name="connsiteY5" fmla="*/ 35371 h 80470"/>
                <a:gd name="connsiteX6" fmla="*/ 22302 w 63015"/>
                <a:gd name="connsiteY6" fmla="*/ 57387 h 80470"/>
                <a:gd name="connsiteX7" fmla="*/ 40180 w 63015"/>
                <a:gd name="connsiteY7" fmla="*/ 50428 h 80470"/>
                <a:gd name="connsiteX8" fmla="*/ 34854 w 63015"/>
                <a:gd name="connsiteY8" fmla="*/ 71937 h 80470"/>
                <a:gd name="connsiteX9" fmla="*/ 25725 w 63015"/>
                <a:gd name="connsiteY9" fmla="*/ 74847 h 80470"/>
                <a:gd name="connsiteX10" fmla="*/ 21414 w 63015"/>
                <a:gd name="connsiteY10" fmla="*/ 78390 h 80470"/>
                <a:gd name="connsiteX11" fmla="*/ 23570 w 63015"/>
                <a:gd name="connsiteY11" fmla="*/ 80541 h 80470"/>
                <a:gd name="connsiteX12" fmla="*/ 30797 w 63015"/>
                <a:gd name="connsiteY12" fmla="*/ 80161 h 80470"/>
                <a:gd name="connsiteX13" fmla="*/ 38278 w 63015"/>
                <a:gd name="connsiteY13" fmla="*/ 80035 h 80470"/>
                <a:gd name="connsiteX14" fmla="*/ 45758 w 63015"/>
                <a:gd name="connsiteY14" fmla="*/ 80161 h 80470"/>
                <a:gd name="connsiteX15" fmla="*/ 53366 w 63015"/>
                <a:gd name="connsiteY15" fmla="*/ 80541 h 80470"/>
                <a:gd name="connsiteX16" fmla="*/ 56536 w 63015"/>
                <a:gd name="connsiteY16" fmla="*/ 76998 h 80470"/>
                <a:gd name="connsiteX17" fmla="*/ 52605 w 63015"/>
                <a:gd name="connsiteY17" fmla="*/ 74847 h 80470"/>
                <a:gd name="connsiteX18" fmla="*/ 45632 w 63015"/>
                <a:gd name="connsiteY18" fmla="*/ 73329 h 80470"/>
                <a:gd name="connsiteX19" fmla="*/ 46266 w 63015"/>
                <a:gd name="connsiteY19" fmla="*/ 70672 h 80470"/>
                <a:gd name="connsiteX20" fmla="*/ 62748 w 63015"/>
                <a:gd name="connsiteY20" fmla="*/ 4878 h 80470"/>
                <a:gd name="connsiteX21" fmla="*/ 42969 w 63015"/>
                <a:gd name="connsiteY21" fmla="*/ 39293 h 80470"/>
                <a:gd name="connsiteX22" fmla="*/ 40180 w 63015"/>
                <a:gd name="connsiteY22" fmla="*/ 43975 h 80470"/>
                <a:gd name="connsiteX23" fmla="*/ 22809 w 63015"/>
                <a:gd name="connsiteY23" fmla="*/ 53085 h 80470"/>
                <a:gd name="connsiteX24" fmla="*/ 11651 w 63015"/>
                <a:gd name="connsiteY24" fmla="*/ 40179 h 80470"/>
                <a:gd name="connsiteX25" fmla="*/ 18371 w 63015"/>
                <a:gd name="connsiteY25" fmla="*/ 15760 h 80470"/>
                <a:gd name="connsiteX26" fmla="*/ 35742 w 63015"/>
                <a:gd name="connsiteY26" fmla="*/ 4372 h 80470"/>
                <a:gd name="connsiteX27" fmla="*/ 48928 w 63015"/>
                <a:gd name="connsiteY27" fmla="*/ 15633 h 80470"/>
                <a:gd name="connsiteX28" fmla="*/ 48548 w 63015"/>
                <a:gd name="connsiteY28" fmla="*/ 17531 h 80470"/>
                <a:gd name="connsiteX29" fmla="*/ 42969 w 63015"/>
                <a:gd name="connsiteY29" fmla="*/ 39293 h 8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3015" h="80470">
                  <a:moveTo>
                    <a:pt x="62748" y="4878"/>
                  </a:moveTo>
                  <a:cubicBezTo>
                    <a:pt x="63256" y="3107"/>
                    <a:pt x="63256" y="2854"/>
                    <a:pt x="63256" y="2221"/>
                  </a:cubicBezTo>
                  <a:cubicBezTo>
                    <a:pt x="63256" y="450"/>
                    <a:pt x="61607" y="71"/>
                    <a:pt x="61227" y="71"/>
                  </a:cubicBezTo>
                  <a:cubicBezTo>
                    <a:pt x="59452" y="71"/>
                    <a:pt x="53493" y="5385"/>
                    <a:pt x="51464" y="8548"/>
                  </a:cubicBezTo>
                  <a:cubicBezTo>
                    <a:pt x="49309" y="5005"/>
                    <a:pt x="44364" y="71"/>
                    <a:pt x="35742" y="71"/>
                  </a:cubicBezTo>
                  <a:cubicBezTo>
                    <a:pt x="18118" y="71"/>
                    <a:pt x="240" y="17278"/>
                    <a:pt x="240" y="35371"/>
                  </a:cubicBezTo>
                  <a:cubicBezTo>
                    <a:pt x="240" y="48403"/>
                    <a:pt x="9876" y="57387"/>
                    <a:pt x="22302" y="57387"/>
                  </a:cubicBezTo>
                  <a:cubicBezTo>
                    <a:pt x="30036" y="57387"/>
                    <a:pt x="36503" y="53464"/>
                    <a:pt x="40180" y="50428"/>
                  </a:cubicBezTo>
                  <a:cubicBezTo>
                    <a:pt x="38024" y="59791"/>
                    <a:pt x="34981" y="71431"/>
                    <a:pt x="34854" y="71937"/>
                  </a:cubicBezTo>
                  <a:cubicBezTo>
                    <a:pt x="34094" y="73961"/>
                    <a:pt x="33713" y="74721"/>
                    <a:pt x="25725" y="74847"/>
                  </a:cubicBezTo>
                  <a:cubicBezTo>
                    <a:pt x="23316" y="74847"/>
                    <a:pt x="21414" y="74847"/>
                    <a:pt x="21414" y="78390"/>
                  </a:cubicBezTo>
                  <a:cubicBezTo>
                    <a:pt x="21414" y="78896"/>
                    <a:pt x="21795" y="80541"/>
                    <a:pt x="23570" y="80541"/>
                  </a:cubicBezTo>
                  <a:cubicBezTo>
                    <a:pt x="25852" y="80541"/>
                    <a:pt x="28515" y="80161"/>
                    <a:pt x="30797" y="80161"/>
                  </a:cubicBezTo>
                  <a:cubicBezTo>
                    <a:pt x="33333" y="80161"/>
                    <a:pt x="35742" y="80035"/>
                    <a:pt x="38278" y="80035"/>
                  </a:cubicBezTo>
                  <a:cubicBezTo>
                    <a:pt x="40813" y="80035"/>
                    <a:pt x="43349" y="80161"/>
                    <a:pt x="45758" y="80161"/>
                  </a:cubicBezTo>
                  <a:cubicBezTo>
                    <a:pt x="48167" y="80161"/>
                    <a:pt x="50957" y="80541"/>
                    <a:pt x="53366" y="80541"/>
                  </a:cubicBezTo>
                  <a:cubicBezTo>
                    <a:pt x="55014" y="80541"/>
                    <a:pt x="56536" y="79655"/>
                    <a:pt x="56536" y="76998"/>
                  </a:cubicBezTo>
                  <a:cubicBezTo>
                    <a:pt x="56536" y="74847"/>
                    <a:pt x="54380" y="74847"/>
                    <a:pt x="52605" y="74847"/>
                  </a:cubicBezTo>
                  <a:cubicBezTo>
                    <a:pt x="48421" y="74847"/>
                    <a:pt x="45632" y="74847"/>
                    <a:pt x="45632" y="73329"/>
                  </a:cubicBezTo>
                  <a:cubicBezTo>
                    <a:pt x="45632" y="73076"/>
                    <a:pt x="45758" y="72696"/>
                    <a:pt x="46266" y="70672"/>
                  </a:cubicBezTo>
                  <a:lnTo>
                    <a:pt x="62748" y="4878"/>
                  </a:lnTo>
                  <a:close/>
                  <a:moveTo>
                    <a:pt x="42969" y="39293"/>
                  </a:moveTo>
                  <a:cubicBezTo>
                    <a:pt x="42462" y="41444"/>
                    <a:pt x="42335" y="41571"/>
                    <a:pt x="40180" y="43975"/>
                  </a:cubicBezTo>
                  <a:cubicBezTo>
                    <a:pt x="34601" y="50175"/>
                    <a:pt x="27881" y="53085"/>
                    <a:pt x="22809" y="53085"/>
                  </a:cubicBezTo>
                  <a:cubicBezTo>
                    <a:pt x="18498" y="53085"/>
                    <a:pt x="11651" y="50807"/>
                    <a:pt x="11651" y="40179"/>
                  </a:cubicBezTo>
                  <a:cubicBezTo>
                    <a:pt x="11651" y="34865"/>
                    <a:pt x="14187" y="22972"/>
                    <a:pt x="18371" y="15760"/>
                  </a:cubicBezTo>
                  <a:cubicBezTo>
                    <a:pt x="22302" y="9180"/>
                    <a:pt x="29275" y="4372"/>
                    <a:pt x="35742" y="4372"/>
                  </a:cubicBezTo>
                  <a:cubicBezTo>
                    <a:pt x="46266" y="4372"/>
                    <a:pt x="48928" y="14621"/>
                    <a:pt x="48928" y="15633"/>
                  </a:cubicBezTo>
                  <a:cubicBezTo>
                    <a:pt x="48928" y="16266"/>
                    <a:pt x="48675" y="17025"/>
                    <a:pt x="48548" y="17531"/>
                  </a:cubicBezTo>
                  <a:lnTo>
                    <a:pt x="42969" y="39293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5383001-FE83-C469-3148-E644C1A755B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3282395" y="7215903"/>
              <a:ext cx="337518" cy="354271"/>
            </a:xfrm>
            <a:custGeom>
              <a:avLst/>
              <a:gdLst>
                <a:gd name="connsiteX0" fmla="*/ 307067 w 337518"/>
                <a:gd name="connsiteY0" fmla="*/ 354345 h 354271"/>
                <a:gd name="connsiteX1" fmla="*/ 337750 w 337518"/>
                <a:gd name="connsiteY1" fmla="*/ 273369 h 354271"/>
                <a:gd name="connsiteX2" fmla="*/ 331411 w 337518"/>
                <a:gd name="connsiteY2" fmla="*/ 273369 h 354271"/>
                <a:gd name="connsiteX3" fmla="*/ 265479 w 337518"/>
                <a:gd name="connsiteY3" fmla="*/ 324485 h 354271"/>
                <a:gd name="connsiteX4" fmla="*/ 186615 w 337518"/>
                <a:gd name="connsiteY4" fmla="*/ 332330 h 354271"/>
                <a:gd name="connsiteX5" fmla="*/ 33705 w 337518"/>
                <a:gd name="connsiteY5" fmla="*/ 332330 h 354271"/>
                <a:gd name="connsiteX6" fmla="*/ 162778 w 337518"/>
                <a:gd name="connsiteY6" fmla="*/ 181258 h 354271"/>
                <a:gd name="connsiteX7" fmla="*/ 165061 w 337518"/>
                <a:gd name="connsiteY7" fmla="*/ 177209 h 354271"/>
                <a:gd name="connsiteX8" fmla="*/ 163286 w 337518"/>
                <a:gd name="connsiteY8" fmla="*/ 173414 h 354271"/>
                <a:gd name="connsiteX9" fmla="*/ 45116 w 337518"/>
                <a:gd name="connsiteY9" fmla="*/ 12220 h 354271"/>
                <a:gd name="connsiteX10" fmla="*/ 184079 w 337518"/>
                <a:gd name="connsiteY10" fmla="*/ 12220 h 354271"/>
                <a:gd name="connsiteX11" fmla="*/ 243418 w 337518"/>
                <a:gd name="connsiteY11" fmla="*/ 16269 h 354271"/>
                <a:gd name="connsiteX12" fmla="*/ 299206 w 337518"/>
                <a:gd name="connsiteY12" fmla="*/ 35248 h 354271"/>
                <a:gd name="connsiteX13" fmla="*/ 331411 w 337518"/>
                <a:gd name="connsiteY13" fmla="*/ 71181 h 354271"/>
                <a:gd name="connsiteX14" fmla="*/ 337750 w 337518"/>
                <a:gd name="connsiteY14" fmla="*/ 71181 h 354271"/>
                <a:gd name="connsiteX15" fmla="*/ 307067 w 337518"/>
                <a:gd name="connsiteY15" fmla="*/ 74 h 354271"/>
                <a:gd name="connsiteX16" fmla="*/ 7332 w 337518"/>
                <a:gd name="connsiteY16" fmla="*/ 74 h 354271"/>
                <a:gd name="connsiteX17" fmla="*/ 485 w 337518"/>
                <a:gd name="connsiteY17" fmla="*/ 1845 h 354271"/>
                <a:gd name="connsiteX18" fmla="*/ 232 w 337518"/>
                <a:gd name="connsiteY18" fmla="*/ 10196 h 354271"/>
                <a:gd name="connsiteX19" fmla="*/ 134377 w 337518"/>
                <a:gd name="connsiteY19" fmla="*/ 193405 h 354271"/>
                <a:gd name="connsiteX20" fmla="*/ 3021 w 337518"/>
                <a:gd name="connsiteY20" fmla="*/ 347007 h 354271"/>
                <a:gd name="connsiteX21" fmla="*/ 485 w 337518"/>
                <a:gd name="connsiteY21" fmla="*/ 351562 h 354271"/>
                <a:gd name="connsiteX22" fmla="*/ 7332 w 337518"/>
                <a:gd name="connsiteY22" fmla="*/ 354345 h 354271"/>
                <a:gd name="connsiteX23" fmla="*/ 307067 w 337518"/>
                <a:gd name="connsiteY23" fmla="*/ 354345 h 35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518" h="354271">
                  <a:moveTo>
                    <a:pt x="307067" y="354345"/>
                  </a:moveTo>
                  <a:lnTo>
                    <a:pt x="337750" y="273369"/>
                  </a:lnTo>
                  <a:lnTo>
                    <a:pt x="331411" y="273369"/>
                  </a:lnTo>
                  <a:cubicBezTo>
                    <a:pt x="321521" y="299686"/>
                    <a:pt x="294641" y="316894"/>
                    <a:pt x="265479" y="324485"/>
                  </a:cubicBezTo>
                  <a:cubicBezTo>
                    <a:pt x="260154" y="325750"/>
                    <a:pt x="235303" y="332330"/>
                    <a:pt x="186615" y="332330"/>
                  </a:cubicBezTo>
                  <a:lnTo>
                    <a:pt x="33705" y="332330"/>
                  </a:lnTo>
                  <a:lnTo>
                    <a:pt x="162778" y="181258"/>
                  </a:lnTo>
                  <a:cubicBezTo>
                    <a:pt x="164553" y="179234"/>
                    <a:pt x="165061" y="178475"/>
                    <a:pt x="165061" y="177209"/>
                  </a:cubicBezTo>
                  <a:cubicBezTo>
                    <a:pt x="165061" y="176703"/>
                    <a:pt x="165061" y="175944"/>
                    <a:pt x="163286" y="173414"/>
                  </a:cubicBezTo>
                  <a:lnTo>
                    <a:pt x="45116" y="12220"/>
                  </a:lnTo>
                  <a:lnTo>
                    <a:pt x="184079" y="12220"/>
                  </a:lnTo>
                  <a:cubicBezTo>
                    <a:pt x="218059" y="12220"/>
                    <a:pt x="241135" y="15763"/>
                    <a:pt x="243418" y="16269"/>
                  </a:cubicBezTo>
                  <a:cubicBezTo>
                    <a:pt x="257111" y="18293"/>
                    <a:pt x="279173" y="22595"/>
                    <a:pt x="299206" y="35248"/>
                  </a:cubicBezTo>
                  <a:cubicBezTo>
                    <a:pt x="305545" y="39297"/>
                    <a:pt x="322789" y="50684"/>
                    <a:pt x="331411" y="71181"/>
                  </a:cubicBezTo>
                  <a:lnTo>
                    <a:pt x="337750" y="71181"/>
                  </a:lnTo>
                  <a:lnTo>
                    <a:pt x="307067" y="74"/>
                  </a:lnTo>
                  <a:lnTo>
                    <a:pt x="7332" y="74"/>
                  </a:lnTo>
                  <a:cubicBezTo>
                    <a:pt x="1500" y="74"/>
                    <a:pt x="1246" y="327"/>
                    <a:pt x="485" y="1845"/>
                  </a:cubicBezTo>
                  <a:cubicBezTo>
                    <a:pt x="232" y="2604"/>
                    <a:pt x="232" y="7412"/>
                    <a:pt x="232" y="10196"/>
                  </a:cubicBezTo>
                  <a:lnTo>
                    <a:pt x="134377" y="193405"/>
                  </a:lnTo>
                  <a:lnTo>
                    <a:pt x="3021" y="347007"/>
                  </a:lnTo>
                  <a:cubicBezTo>
                    <a:pt x="485" y="350043"/>
                    <a:pt x="485" y="351308"/>
                    <a:pt x="485" y="351562"/>
                  </a:cubicBezTo>
                  <a:cubicBezTo>
                    <a:pt x="485" y="354345"/>
                    <a:pt x="2768" y="354345"/>
                    <a:pt x="7332" y="354345"/>
                  </a:cubicBezTo>
                  <a:lnTo>
                    <a:pt x="307067" y="354345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D751C4D-3B12-2D92-449B-584B1F05C7F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3295431" y="7637428"/>
              <a:ext cx="53784" cy="119212"/>
            </a:xfrm>
            <a:custGeom>
              <a:avLst/>
              <a:gdLst>
                <a:gd name="connsiteX0" fmla="*/ 49402 w 53784"/>
                <a:gd name="connsiteY0" fmla="*/ 6826 h 119212"/>
                <a:gd name="connsiteX1" fmla="*/ 42302 w 53784"/>
                <a:gd name="connsiteY1" fmla="*/ 95 h 119212"/>
                <a:gd name="connsiteX2" fmla="*/ 32362 w 53784"/>
                <a:gd name="connsiteY2" fmla="*/ 9837 h 119212"/>
                <a:gd name="connsiteX3" fmla="*/ 39462 w 53784"/>
                <a:gd name="connsiteY3" fmla="*/ 16568 h 119212"/>
                <a:gd name="connsiteX4" fmla="*/ 49402 w 53784"/>
                <a:gd name="connsiteY4" fmla="*/ 6826 h 119212"/>
                <a:gd name="connsiteX5" fmla="*/ 13191 w 53784"/>
                <a:gd name="connsiteY5" fmla="*/ 96811 h 119212"/>
                <a:gd name="connsiteX6" fmla="*/ 11593 w 53784"/>
                <a:gd name="connsiteY6" fmla="*/ 104251 h 119212"/>
                <a:gd name="connsiteX7" fmla="*/ 28456 w 53784"/>
                <a:gd name="connsiteY7" fmla="*/ 119307 h 119212"/>
                <a:gd name="connsiteX8" fmla="*/ 54018 w 53784"/>
                <a:gd name="connsiteY8" fmla="*/ 92205 h 119212"/>
                <a:gd name="connsiteX9" fmla="*/ 51177 w 53784"/>
                <a:gd name="connsiteY9" fmla="*/ 89903 h 119212"/>
                <a:gd name="connsiteX10" fmla="*/ 47805 w 53784"/>
                <a:gd name="connsiteY10" fmla="*/ 92914 h 119212"/>
                <a:gd name="connsiteX11" fmla="*/ 28989 w 53784"/>
                <a:gd name="connsiteY11" fmla="*/ 114347 h 119212"/>
                <a:gd name="connsiteX12" fmla="*/ 24551 w 53784"/>
                <a:gd name="connsiteY12" fmla="*/ 108148 h 119212"/>
                <a:gd name="connsiteX13" fmla="*/ 27391 w 53784"/>
                <a:gd name="connsiteY13" fmla="*/ 96811 h 119212"/>
                <a:gd name="connsiteX14" fmla="*/ 33072 w 53784"/>
                <a:gd name="connsiteY14" fmla="*/ 82640 h 119212"/>
                <a:gd name="connsiteX15" fmla="*/ 41769 w 53784"/>
                <a:gd name="connsiteY15" fmla="*/ 60144 h 119212"/>
                <a:gd name="connsiteX16" fmla="*/ 42835 w 53784"/>
                <a:gd name="connsiteY16" fmla="*/ 54475 h 119212"/>
                <a:gd name="connsiteX17" fmla="*/ 25971 w 53784"/>
                <a:gd name="connsiteY17" fmla="*/ 39419 h 119212"/>
                <a:gd name="connsiteX18" fmla="*/ 233 w 53784"/>
                <a:gd name="connsiteY18" fmla="*/ 66521 h 119212"/>
                <a:gd name="connsiteX19" fmla="*/ 3250 w 53784"/>
                <a:gd name="connsiteY19" fmla="*/ 68823 h 119212"/>
                <a:gd name="connsiteX20" fmla="*/ 6445 w 53784"/>
                <a:gd name="connsiteY20" fmla="*/ 65989 h 119212"/>
                <a:gd name="connsiteX21" fmla="*/ 25439 w 53784"/>
                <a:gd name="connsiteY21" fmla="*/ 44379 h 119212"/>
                <a:gd name="connsiteX22" fmla="*/ 29876 w 53784"/>
                <a:gd name="connsiteY22" fmla="*/ 50578 h 119212"/>
                <a:gd name="connsiteX23" fmla="*/ 24374 w 53784"/>
                <a:gd name="connsiteY23" fmla="*/ 68292 h 119212"/>
                <a:gd name="connsiteX24" fmla="*/ 13191 w 53784"/>
                <a:gd name="connsiteY24" fmla="*/ 9681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84" h="119212">
                  <a:moveTo>
                    <a:pt x="49402" y="6826"/>
                  </a:moveTo>
                  <a:cubicBezTo>
                    <a:pt x="49402" y="3992"/>
                    <a:pt x="47272" y="95"/>
                    <a:pt x="42302" y="95"/>
                  </a:cubicBezTo>
                  <a:cubicBezTo>
                    <a:pt x="37509" y="95"/>
                    <a:pt x="32362" y="4700"/>
                    <a:pt x="32362" y="9837"/>
                  </a:cubicBezTo>
                  <a:cubicBezTo>
                    <a:pt x="32362" y="12849"/>
                    <a:pt x="34669" y="16568"/>
                    <a:pt x="39462" y="16568"/>
                  </a:cubicBezTo>
                  <a:cubicBezTo>
                    <a:pt x="44610" y="16568"/>
                    <a:pt x="49402" y="11609"/>
                    <a:pt x="49402" y="6826"/>
                  </a:cubicBezTo>
                  <a:close/>
                  <a:moveTo>
                    <a:pt x="13191" y="96811"/>
                  </a:moveTo>
                  <a:cubicBezTo>
                    <a:pt x="12481" y="99114"/>
                    <a:pt x="11593" y="101239"/>
                    <a:pt x="11593" y="104251"/>
                  </a:cubicBezTo>
                  <a:cubicBezTo>
                    <a:pt x="11593" y="112576"/>
                    <a:pt x="18693" y="119307"/>
                    <a:pt x="28456" y="119307"/>
                  </a:cubicBezTo>
                  <a:cubicBezTo>
                    <a:pt x="46207" y="119307"/>
                    <a:pt x="54018" y="94862"/>
                    <a:pt x="54018" y="92205"/>
                  </a:cubicBezTo>
                  <a:cubicBezTo>
                    <a:pt x="54018" y="89903"/>
                    <a:pt x="51710" y="89903"/>
                    <a:pt x="51177" y="89903"/>
                  </a:cubicBezTo>
                  <a:cubicBezTo>
                    <a:pt x="48692" y="89903"/>
                    <a:pt x="48515" y="90965"/>
                    <a:pt x="47805" y="92914"/>
                  </a:cubicBezTo>
                  <a:cubicBezTo>
                    <a:pt x="43722" y="107085"/>
                    <a:pt x="35912" y="114347"/>
                    <a:pt x="28989" y="114347"/>
                  </a:cubicBezTo>
                  <a:cubicBezTo>
                    <a:pt x="25439" y="114347"/>
                    <a:pt x="24551" y="112045"/>
                    <a:pt x="24551" y="108148"/>
                  </a:cubicBezTo>
                  <a:cubicBezTo>
                    <a:pt x="24551" y="104073"/>
                    <a:pt x="25794" y="100708"/>
                    <a:pt x="27391" y="96811"/>
                  </a:cubicBezTo>
                  <a:cubicBezTo>
                    <a:pt x="29166" y="92028"/>
                    <a:pt x="31119" y="87246"/>
                    <a:pt x="33072" y="82640"/>
                  </a:cubicBezTo>
                  <a:cubicBezTo>
                    <a:pt x="34669" y="78389"/>
                    <a:pt x="41059" y="62269"/>
                    <a:pt x="41769" y="60144"/>
                  </a:cubicBezTo>
                  <a:cubicBezTo>
                    <a:pt x="42302" y="58372"/>
                    <a:pt x="42835" y="56247"/>
                    <a:pt x="42835" y="54475"/>
                  </a:cubicBezTo>
                  <a:cubicBezTo>
                    <a:pt x="42835" y="46150"/>
                    <a:pt x="35734" y="39419"/>
                    <a:pt x="25971" y="39419"/>
                  </a:cubicBezTo>
                  <a:cubicBezTo>
                    <a:pt x="8398" y="39419"/>
                    <a:pt x="233" y="63509"/>
                    <a:pt x="233" y="66521"/>
                  </a:cubicBezTo>
                  <a:cubicBezTo>
                    <a:pt x="233" y="68823"/>
                    <a:pt x="2718" y="68823"/>
                    <a:pt x="3250" y="68823"/>
                  </a:cubicBezTo>
                  <a:cubicBezTo>
                    <a:pt x="5735" y="68823"/>
                    <a:pt x="5913" y="67938"/>
                    <a:pt x="6445" y="65989"/>
                  </a:cubicBezTo>
                  <a:cubicBezTo>
                    <a:pt x="11061" y="50756"/>
                    <a:pt x="18871" y="44379"/>
                    <a:pt x="25439" y="44379"/>
                  </a:cubicBezTo>
                  <a:cubicBezTo>
                    <a:pt x="28279" y="44379"/>
                    <a:pt x="29876" y="45796"/>
                    <a:pt x="29876" y="50578"/>
                  </a:cubicBezTo>
                  <a:cubicBezTo>
                    <a:pt x="29876" y="54653"/>
                    <a:pt x="28811" y="57310"/>
                    <a:pt x="24374" y="68292"/>
                  </a:cubicBezTo>
                  <a:lnTo>
                    <a:pt x="13191" y="96811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B9B13AD-9387-D11D-462C-1814ECE29EA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3371260" y="7686672"/>
              <a:ext cx="130645" cy="47649"/>
            </a:xfrm>
            <a:custGeom>
              <a:avLst/>
              <a:gdLst>
                <a:gd name="connsiteX0" fmla="*/ 124136 w 130645"/>
                <a:gd name="connsiteY0" fmla="*/ 8774 h 47649"/>
                <a:gd name="connsiteX1" fmla="*/ 130881 w 130645"/>
                <a:gd name="connsiteY1" fmla="*/ 4346 h 47649"/>
                <a:gd name="connsiteX2" fmla="*/ 124313 w 130645"/>
                <a:gd name="connsiteY2" fmla="*/ 95 h 47649"/>
                <a:gd name="connsiteX3" fmla="*/ 6803 w 130645"/>
                <a:gd name="connsiteY3" fmla="*/ 95 h 47649"/>
                <a:gd name="connsiteX4" fmla="*/ 235 w 130645"/>
                <a:gd name="connsiteY4" fmla="*/ 4346 h 47649"/>
                <a:gd name="connsiteX5" fmla="*/ 6981 w 130645"/>
                <a:gd name="connsiteY5" fmla="*/ 8774 h 47649"/>
                <a:gd name="connsiteX6" fmla="*/ 124136 w 130645"/>
                <a:gd name="connsiteY6" fmla="*/ 8774 h 47649"/>
                <a:gd name="connsiteX7" fmla="*/ 124313 w 130645"/>
                <a:gd name="connsiteY7" fmla="*/ 47744 h 47649"/>
                <a:gd name="connsiteX8" fmla="*/ 130881 w 130645"/>
                <a:gd name="connsiteY8" fmla="*/ 43493 h 47649"/>
                <a:gd name="connsiteX9" fmla="*/ 124136 w 130645"/>
                <a:gd name="connsiteY9" fmla="*/ 39065 h 47649"/>
                <a:gd name="connsiteX10" fmla="*/ 6981 w 130645"/>
                <a:gd name="connsiteY10" fmla="*/ 39065 h 47649"/>
                <a:gd name="connsiteX11" fmla="*/ 235 w 130645"/>
                <a:gd name="connsiteY11" fmla="*/ 43493 h 47649"/>
                <a:gd name="connsiteX12" fmla="*/ 6803 w 130645"/>
                <a:gd name="connsiteY12" fmla="*/ 47744 h 47649"/>
                <a:gd name="connsiteX13" fmla="*/ 124313 w 130645"/>
                <a:gd name="connsiteY13" fmla="*/ 47744 h 4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645" h="47649">
                  <a:moveTo>
                    <a:pt x="124136" y="8774"/>
                  </a:moveTo>
                  <a:cubicBezTo>
                    <a:pt x="126799" y="8774"/>
                    <a:pt x="130881" y="8774"/>
                    <a:pt x="130881" y="4346"/>
                  </a:cubicBezTo>
                  <a:cubicBezTo>
                    <a:pt x="130881" y="95"/>
                    <a:pt x="126621" y="95"/>
                    <a:pt x="124313" y="95"/>
                  </a:cubicBezTo>
                  <a:lnTo>
                    <a:pt x="6803" y="95"/>
                  </a:lnTo>
                  <a:cubicBezTo>
                    <a:pt x="4496" y="95"/>
                    <a:pt x="235" y="95"/>
                    <a:pt x="235" y="4346"/>
                  </a:cubicBezTo>
                  <a:cubicBezTo>
                    <a:pt x="235" y="8774"/>
                    <a:pt x="4318" y="8774"/>
                    <a:pt x="6981" y="8774"/>
                  </a:cubicBezTo>
                  <a:lnTo>
                    <a:pt x="124136" y="8774"/>
                  </a:lnTo>
                  <a:close/>
                  <a:moveTo>
                    <a:pt x="124313" y="47744"/>
                  </a:moveTo>
                  <a:cubicBezTo>
                    <a:pt x="126621" y="47744"/>
                    <a:pt x="130881" y="47744"/>
                    <a:pt x="130881" y="43493"/>
                  </a:cubicBezTo>
                  <a:cubicBezTo>
                    <a:pt x="130881" y="39065"/>
                    <a:pt x="126799" y="39065"/>
                    <a:pt x="124136" y="39065"/>
                  </a:cubicBezTo>
                  <a:lnTo>
                    <a:pt x="6981" y="39065"/>
                  </a:lnTo>
                  <a:cubicBezTo>
                    <a:pt x="4318" y="39065"/>
                    <a:pt x="235" y="39065"/>
                    <a:pt x="235" y="43493"/>
                  </a:cubicBezTo>
                  <a:cubicBezTo>
                    <a:pt x="235" y="47744"/>
                    <a:pt x="4496" y="47744"/>
                    <a:pt x="6803" y="47744"/>
                  </a:cubicBezTo>
                  <a:lnTo>
                    <a:pt x="124313" y="47744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F62151B-283B-FF8A-D06B-CDD9326D32E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3523737" y="7637251"/>
              <a:ext cx="82363" cy="121160"/>
            </a:xfrm>
            <a:custGeom>
              <a:avLst/>
              <a:gdLst>
                <a:gd name="connsiteX0" fmla="*/ 82605 w 82363"/>
                <a:gd name="connsiteY0" fmla="*/ 61207 h 121160"/>
                <a:gd name="connsiteX1" fmla="*/ 72132 w 82363"/>
                <a:gd name="connsiteY1" fmla="*/ 15328 h 121160"/>
                <a:gd name="connsiteX2" fmla="*/ 41423 w 82363"/>
                <a:gd name="connsiteY2" fmla="*/ 95 h 121160"/>
                <a:gd name="connsiteX3" fmla="*/ 242 w 82363"/>
                <a:gd name="connsiteY3" fmla="*/ 61207 h 121160"/>
                <a:gd name="connsiteX4" fmla="*/ 41423 w 82363"/>
                <a:gd name="connsiteY4" fmla="*/ 121256 h 121160"/>
                <a:gd name="connsiteX5" fmla="*/ 82605 w 82363"/>
                <a:gd name="connsiteY5" fmla="*/ 61207 h 121160"/>
                <a:gd name="connsiteX6" fmla="*/ 41423 w 82363"/>
                <a:gd name="connsiteY6" fmla="*/ 116296 h 121160"/>
                <a:gd name="connsiteX7" fmla="*/ 18880 w 82363"/>
                <a:gd name="connsiteY7" fmla="*/ 96988 h 121160"/>
                <a:gd name="connsiteX8" fmla="*/ 16395 w 82363"/>
                <a:gd name="connsiteY8" fmla="*/ 58904 h 121160"/>
                <a:gd name="connsiteX9" fmla="*/ 19057 w 82363"/>
                <a:gd name="connsiteY9" fmla="*/ 22768 h 121160"/>
                <a:gd name="connsiteX10" fmla="*/ 41423 w 82363"/>
                <a:gd name="connsiteY10" fmla="*/ 5055 h 121160"/>
                <a:gd name="connsiteX11" fmla="*/ 63434 w 82363"/>
                <a:gd name="connsiteY11" fmla="*/ 21174 h 121160"/>
                <a:gd name="connsiteX12" fmla="*/ 66452 w 82363"/>
                <a:gd name="connsiteY12" fmla="*/ 58904 h 121160"/>
                <a:gd name="connsiteX13" fmla="*/ 64144 w 82363"/>
                <a:gd name="connsiteY13" fmla="*/ 96280 h 121160"/>
                <a:gd name="connsiteX14" fmla="*/ 41423 w 82363"/>
                <a:gd name="connsiteY14" fmla="*/ 116296 h 12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363" h="121160">
                  <a:moveTo>
                    <a:pt x="82605" y="61207"/>
                  </a:moveTo>
                  <a:cubicBezTo>
                    <a:pt x="82605" y="41722"/>
                    <a:pt x="80298" y="27728"/>
                    <a:pt x="72132" y="15328"/>
                  </a:cubicBezTo>
                  <a:cubicBezTo>
                    <a:pt x="66630" y="7180"/>
                    <a:pt x="55624" y="95"/>
                    <a:pt x="41423" y="95"/>
                  </a:cubicBezTo>
                  <a:cubicBezTo>
                    <a:pt x="242" y="95"/>
                    <a:pt x="242" y="48453"/>
                    <a:pt x="242" y="61207"/>
                  </a:cubicBezTo>
                  <a:cubicBezTo>
                    <a:pt x="242" y="73960"/>
                    <a:pt x="242" y="121256"/>
                    <a:pt x="41423" y="121256"/>
                  </a:cubicBezTo>
                  <a:cubicBezTo>
                    <a:pt x="82605" y="121256"/>
                    <a:pt x="82605" y="73960"/>
                    <a:pt x="82605" y="61207"/>
                  </a:cubicBezTo>
                  <a:close/>
                  <a:moveTo>
                    <a:pt x="41423" y="116296"/>
                  </a:moveTo>
                  <a:cubicBezTo>
                    <a:pt x="33258" y="116296"/>
                    <a:pt x="22430" y="111513"/>
                    <a:pt x="18880" y="96988"/>
                  </a:cubicBezTo>
                  <a:cubicBezTo>
                    <a:pt x="16395" y="86537"/>
                    <a:pt x="16395" y="72012"/>
                    <a:pt x="16395" y="58904"/>
                  </a:cubicBezTo>
                  <a:cubicBezTo>
                    <a:pt x="16395" y="45973"/>
                    <a:pt x="16395" y="32511"/>
                    <a:pt x="19057" y="22768"/>
                  </a:cubicBezTo>
                  <a:cubicBezTo>
                    <a:pt x="22785" y="8774"/>
                    <a:pt x="34146" y="5055"/>
                    <a:pt x="41423" y="5055"/>
                  </a:cubicBezTo>
                  <a:cubicBezTo>
                    <a:pt x="51009" y="5055"/>
                    <a:pt x="60239" y="10900"/>
                    <a:pt x="63434" y="21174"/>
                  </a:cubicBezTo>
                  <a:cubicBezTo>
                    <a:pt x="66275" y="30739"/>
                    <a:pt x="66452" y="43493"/>
                    <a:pt x="66452" y="58904"/>
                  </a:cubicBezTo>
                  <a:cubicBezTo>
                    <a:pt x="66452" y="72012"/>
                    <a:pt x="66452" y="85120"/>
                    <a:pt x="64144" y="96280"/>
                  </a:cubicBezTo>
                  <a:cubicBezTo>
                    <a:pt x="60594" y="112399"/>
                    <a:pt x="48524" y="116296"/>
                    <a:pt x="41423" y="116296"/>
                  </a:cubicBez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9EA69A-3E9C-8650-A7DD-554FD2E81CB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3791422" y="7171399"/>
              <a:ext cx="158159" cy="120983"/>
            </a:xfrm>
            <a:custGeom>
              <a:avLst/>
              <a:gdLst>
                <a:gd name="connsiteX0" fmla="*/ 136045 w 158159"/>
                <a:gd name="connsiteY0" fmla="*/ 19384 h 120983"/>
                <a:gd name="connsiteX1" fmla="*/ 154861 w 158159"/>
                <a:gd name="connsiteY1" fmla="*/ 6453 h 120983"/>
                <a:gd name="connsiteX2" fmla="*/ 158411 w 158159"/>
                <a:gd name="connsiteY2" fmla="*/ 2557 h 120983"/>
                <a:gd name="connsiteX3" fmla="*/ 155749 w 158159"/>
                <a:gd name="connsiteY3" fmla="*/ 77 h 120983"/>
                <a:gd name="connsiteX4" fmla="*/ 137288 w 158159"/>
                <a:gd name="connsiteY4" fmla="*/ 785 h 120983"/>
                <a:gd name="connsiteX5" fmla="*/ 118472 w 158159"/>
                <a:gd name="connsiteY5" fmla="*/ 77 h 120983"/>
                <a:gd name="connsiteX6" fmla="*/ 114922 w 158159"/>
                <a:gd name="connsiteY6" fmla="*/ 3974 h 120983"/>
                <a:gd name="connsiteX7" fmla="*/ 118827 w 158159"/>
                <a:gd name="connsiteY7" fmla="*/ 6453 h 120983"/>
                <a:gd name="connsiteX8" fmla="*/ 130188 w 158159"/>
                <a:gd name="connsiteY8" fmla="*/ 13716 h 120983"/>
                <a:gd name="connsiteX9" fmla="*/ 129478 w 158159"/>
                <a:gd name="connsiteY9" fmla="*/ 17967 h 120983"/>
                <a:gd name="connsiteX10" fmla="*/ 110129 w 158159"/>
                <a:gd name="connsiteY10" fmla="*/ 95198 h 120983"/>
                <a:gd name="connsiteX11" fmla="*/ 65042 w 158159"/>
                <a:gd name="connsiteY11" fmla="*/ 3088 h 120983"/>
                <a:gd name="connsiteX12" fmla="*/ 59007 w 158159"/>
                <a:gd name="connsiteY12" fmla="*/ 77 h 120983"/>
                <a:gd name="connsiteX13" fmla="*/ 34688 w 158159"/>
                <a:gd name="connsiteY13" fmla="*/ 77 h 120983"/>
                <a:gd name="connsiteX14" fmla="*/ 29008 w 158159"/>
                <a:gd name="connsiteY14" fmla="*/ 3974 h 120983"/>
                <a:gd name="connsiteX15" fmla="*/ 34866 w 158159"/>
                <a:gd name="connsiteY15" fmla="*/ 6453 h 120983"/>
                <a:gd name="connsiteX16" fmla="*/ 46226 w 158159"/>
                <a:gd name="connsiteY16" fmla="*/ 7339 h 120983"/>
                <a:gd name="connsiteX17" fmla="*/ 22440 w 158159"/>
                <a:gd name="connsiteY17" fmla="*/ 102107 h 120983"/>
                <a:gd name="connsiteX18" fmla="*/ 3980 w 158159"/>
                <a:gd name="connsiteY18" fmla="*/ 114683 h 120983"/>
                <a:gd name="connsiteX19" fmla="*/ 252 w 158159"/>
                <a:gd name="connsiteY19" fmla="*/ 118403 h 120983"/>
                <a:gd name="connsiteX20" fmla="*/ 2915 w 158159"/>
                <a:gd name="connsiteY20" fmla="*/ 121060 h 120983"/>
                <a:gd name="connsiteX21" fmla="*/ 21375 w 158159"/>
                <a:gd name="connsiteY21" fmla="*/ 120352 h 120983"/>
                <a:gd name="connsiteX22" fmla="*/ 40191 w 158159"/>
                <a:gd name="connsiteY22" fmla="*/ 121060 h 120983"/>
                <a:gd name="connsiteX23" fmla="*/ 43741 w 158159"/>
                <a:gd name="connsiteY23" fmla="*/ 117340 h 120983"/>
                <a:gd name="connsiteX24" fmla="*/ 39659 w 158159"/>
                <a:gd name="connsiteY24" fmla="*/ 114683 h 120983"/>
                <a:gd name="connsiteX25" fmla="*/ 28476 w 158159"/>
                <a:gd name="connsiteY25" fmla="*/ 107244 h 120983"/>
                <a:gd name="connsiteX26" fmla="*/ 29186 w 158159"/>
                <a:gd name="connsiteY26" fmla="*/ 102815 h 120983"/>
                <a:gd name="connsiteX27" fmla="*/ 51907 w 158159"/>
                <a:gd name="connsiteY27" fmla="*/ 12122 h 120983"/>
                <a:gd name="connsiteX28" fmla="*/ 103739 w 158159"/>
                <a:gd name="connsiteY28" fmla="*/ 118049 h 120983"/>
                <a:gd name="connsiteX29" fmla="*/ 107644 w 158159"/>
                <a:gd name="connsiteY29" fmla="*/ 121060 h 120983"/>
                <a:gd name="connsiteX30" fmla="*/ 111372 w 158159"/>
                <a:gd name="connsiteY30" fmla="*/ 117340 h 120983"/>
                <a:gd name="connsiteX31" fmla="*/ 136045 w 158159"/>
                <a:gd name="connsiteY31" fmla="*/ 19384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8159" h="120983">
                  <a:moveTo>
                    <a:pt x="136045" y="19384"/>
                  </a:moveTo>
                  <a:cubicBezTo>
                    <a:pt x="137821" y="12653"/>
                    <a:pt x="140661" y="6808"/>
                    <a:pt x="154861" y="6453"/>
                  </a:cubicBezTo>
                  <a:cubicBezTo>
                    <a:pt x="155749" y="6453"/>
                    <a:pt x="158411" y="6276"/>
                    <a:pt x="158411" y="2557"/>
                  </a:cubicBezTo>
                  <a:cubicBezTo>
                    <a:pt x="158411" y="1494"/>
                    <a:pt x="157524" y="77"/>
                    <a:pt x="155749" y="77"/>
                  </a:cubicBezTo>
                  <a:cubicBezTo>
                    <a:pt x="149891" y="77"/>
                    <a:pt x="143323" y="785"/>
                    <a:pt x="137288" y="785"/>
                  </a:cubicBezTo>
                  <a:cubicBezTo>
                    <a:pt x="133028" y="785"/>
                    <a:pt x="122732" y="77"/>
                    <a:pt x="118472" y="77"/>
                  </a:cubicBezTo>
                  <a:cubicBezTo>
                    <a:pt x="117585" y="77"/>
                    <a:pt x="114922" y="77"/>
                    <a:pt x="114922" y="3974"/>
                  </a:cubicBezTo>
                  <a:cubicBezTo>
                    <a:pt x="114922" y="6276"/>
                    <a:pt x="117230" y="6453"/>
                    <a:pt x="118827" y="6453"/>
                  </a:cubicBezTo>
                  <a:cubicBezTo>
                    <a:pt x="127170" y="6631"/>
                    <a:pt x="130188" y="9288"/>
                    <a:pt x="130188" y="13716"/>
                  </a:cubicBezTo>
                  <a:cubicBezTo>
                    <a:pt x="130188" y="15133"/>
                    <a:pt x="130010" y="16019"/>
                    <a:pt x="129478" y="17967"/>
                  </a:cubicBezTo>
                  <a:lnTo>
                    <a:pt x="110129" y="95198"/>
                  </a:lnTo>
                  <a:lnTo>
                    <a:pt x="65042" y="3088"/>
                  </a:lnTo>
                  <a:cubicBezTo>
                    <a:pt x="63622" y="77"/>
                    <a:pt x="63267" y="77"/>
                    <a:pt x="59007" y="77"/>
                  </a:cubicBezTo>
                  <a:lnTo>
                    <a:pt x="34688" y="77"/>
                  </a:lnTo>
                  <a:cubicBezTo>
                    <a:pt x="31316" y="77"/>
                    <a:pt x="29008" y="77"/>
                    <a:pt x="29008" y="3974"/>
                  </a:cubicBezTo>
                  <a:cubicBezTo>
                    <a:pt x="29008" y="6453"/>
                    <a:pt x="31138" y="6453"/>
                    <a:pt x="34866" y="6453"/>
                  </a:cubicBezTo>
                  <a:cubicBezTo>
                    <a:pt x="38594" y="6453"/>
                    <a:pt x="42499" y="6631"/>
                    <a:pt x="46226" y="7339"/>
                  </a:cubicBezTo>
                  <a:lnTo>
                    <a:pt x="22440" y="102107"/>
                  </a:lnTo>
                  <a:cubicBezTo>
                    <a:pt x="20843" y="108838"/>
                    <a:pt x="17825" y="114152"/>
                    <a:pt x="3980" y="114683"/>
                  </a:cubicBezTo>
                  <a:cubicBezTo>
                    <a:pt x="2737" y="114683"/>
                    <a:pt x="252" y="114861"/>
                    <a:pt x="252" y="118403"/>
                  </a:cubicBezTo>
                  <a:cubicBezTo>
                    <a:pt x="252" y="120352"/>
                    <a:pt x="1672" y="121060"/>
                    <a:pt x="2915" y="121060"/>
                  </a:cubicBezTo>
                  <a:cubicBezTo>
                    <a:pt x="8772" y="121060"/>
                    <a:pt x="15340" y="120352"/>
                    <a:pt x="21375" y="120352"/>
                  </a:cubicBezTo>
                  <a:cubicBezTo>
                    <a:pt x="25636" y="120352"/>
                    <a:pt x="35931" y="121060"/>
                    <a:pt x="40191" y="121060"/>
                  </a:cubicBezTo>
                  <a:cubicBezTo>
                    <a:pt x="41966" y="121060"/>
                    <a:pt x="43741" y="120175"/>
                    <a:pt x="43741" y="117340"/>
                  </a:cubicBezTo>
                  <a:cubicBezTo>
                    <a:pt x="43741" y="114861"/>
                    <a:pt x="41611" y="114683"/>
                    <a:pt x="39659" y="114683"/>
                  </a:cubicBezTo>
                  <a:cubicBezTo>
                    <a:pt x="28476" y="114329"/>
                    <a:pt x="28476" y="109724"/>
                    <a:pt x="28476" y="107244"/>
                  </a:cubicBezTo>
                  <a:cubicBezTo>
                    <a:pt x="28476" y="106535"/>
                    <a:pt x="28476" y="105649"/>
                    <a:pt x="29186" y="102815"/>
                  </a:cubicBezTo>
                  <a:lnTo>
                    <a:pt x="51907" y="12122"/>
                  </a:lnTo>
                  <a:lnTo>
                    <a:pt x="103739" y="118049"/>
                  </a:lnTo>
                  <a:cubicBezTo>
                    <a:pt x="105159" y="120883"/>
                    <a:pt x="105869" y="121060"/>
                    <a:pt x="107644" y="121060"/>
                  </a:cubicBezTo>
                  <a:cubicBezTo>
                    <a:pt x="110484" y="121060"/>
                    <a:pt x="110484" y="120529"/>
                    <a:pt x="111372" y="117340"/>
                  </a:cubicBezTo>
                  <a:lnTo>
                    <a:pt x="136045" y="19384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7D329D-888C-20AC-BD57-8B222C7DA46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953108" y="7231508"/>
              <a:ext cx="73412" cy="89118"/>
            </a:xfrm>
            <a:custGeom>
              <a:avLst/>
              <a:gdLst>
                <a:gd name="connsiteX0" fmla="*/ 70881 w 73412"/>
                <a:gd name="connsiteY0" fmla="*/ 4804 h 89118"/>
                <a:gd name="connsiteX1" fmla="*/ 71388 w 73412"/>
                <a:gd name="connsiteY1" fmla="*/ 2147 h 89118"/>
                <a:gd name="connsiteX2" fmla="*/ 67458 w 73412"/>
                <a:gd name="connsiteY2" fmla="*/ 122 h 89118"/>
                <a:gd name="connsiteX3" fmla="*/ 51862 w 73412"/>
                <a:gd name="connsiteY3" fmla="*/ 1261 h 89118"/>
                <a:gd name="connsiteX4" fmla="*/ 48819 w 73412"/>
                <a:gd name="connsiteY4" fmla="*/ 2020 h 89118"/>
                <a:gd name="connsiteX5" fmla="*/ 47932 w 73412"/>
                <a:gd name="connsiteY5" fmla="*/ 4930 h 89118"/>
                <a:gd name="connsiteX6" fmla="*/ 51736 w 73412"/>
                <a:gd name="connsiteY6" fmla="*/ 7081 h 89118"/>
                <a:gd name="connsiteX7" fmla="*/ 56046 w 73412"/>
                <a:gd name="connsiteY7" fmla="*/ 7334 h 89118"/>
                <a:gd name="connsiteX8" fmla="*/ 58582 w 73412"/>
                <a:gd name="connsiteY8" fmla="*/ 8979 h 89118"/>
                <a:gd name="connsiteX9" fmla="*/ 57061 w 73412"/>
                <a:gd name="connsiteY9" fmla="*/ 15685 h 89118"/>
                <a:gd name="connsiteX10" fmla="*/ 51102 w 73412"/>
                <a:gd name="connsiteY10" fmla="*/ 39472 h 89118"/>
                <a:gd name="connsiteX11" fmla="*/ 35887 w 73412"/>
                <a:gd name="connsiteY11" fmla="*/ 31880 h 89118"/>
                <a:gd name="connsiteX12" fmla="*/ 258 w 73412"/>
                <a:gd name="connsiteY12" fmla="*/ 67181 h 89118"/>
                <a:gd name="connsiteX13" fmla="*/ 22447 w 73412"/>
                <a:gd name="connsiteY13" fmla="*/ 89196 h 89118"/>
                <a:gd name="connsiteX14" fmla="*/ 42480 w 73412"/>
                <a:gd name="connsiteY14" fmla="*/ 80339 h 89118"/>
                <a:gd name="connsiteX15" fmla="*/ 57441 w 73412"/>
                <a:gd name="connsiteY15" fmla="*/ 89196 h 89118"/>
                <a:gd name="connsiteX16" fmla="*/ 68599 w 73412"/>
                <a:gd name="connsiteY16" fmla="*/ 82111 h 89118"/>
                <a:gd name="connsiteX17" fmla="*/ 73670 w 73412"/>
                <a:gd name="connsiteY17" fmla="*/ 69585 h 89118"/>
                <a:gd name="connsiteX18" fmla="*/ 71008 w 73412"/>
                <a:gd name="connsiteY18" fmla="*/ 67813 h 89118"/>
                <a:gd name="connsiteX19" fmla="*/ 67965 w 73412"/>
                <a:gd name="connsiteY19" fmla="*/ 70597 h 89118"/>
                <a:gd name="connsiteX20" fmla="*/ 57948 w 73412"/>
                <a:gd name="connsiteY20" fmla="*/ 84894 h 89118"/>
                <a:gd name="connsiteX21" fmla="*/ 52877 w 73412"/>
                <a:gd name="connsiteY21" fmla="*/ 78188 h 89118"/>
                <a:gd name="connsiteX22" fmla="*/ 53384 w 73412"/>
                <a:gd name="connsiteY22" fmla="*/ 74140 h 89118"/>
                <a:gd name="connsiteX23" fmla="*/ 70881 w 73412"/>
                <a:gd name="connsiteY23" fmla="*/ 4804 h 89118"/>
                <a:gd name="connsiteX24" fmla="*/ 43241 w 73412"/>
                <a:gd name="connsiteY24" fmla="*/ 70977 h 89118"/>
                <a:gd name="connsiteX25" fmla="*/ 40451 w 73412"/>
                <a:gd name="connsiteY25" fmla="*/ 75658 h 89118"/>
                <a:gd name="connsiteX26" fmla="*/ 22827 w 73412"/>
                <a:gd name="connsiteY26" fmla="*/ 84894 h 89118"/>
                <a:gd name="connsiteX27" fmla="*/ 11669 w 73412"/>
                <a:gd name="connsiteY27" fmla="*/ 71989 h 89118"/>
                <a:gd name="connsiteX28" fmla="*/ 19150 w 73412"/>
                <a:gd name="connsiteY28" fmla="*/ 46304 h 89118"/>
                <a:gd name="connsiteX29" fmla="*/ 35887 w 73412"/>
                <a:gd name="connsiteY29" fmla="*/ 36182 h 89118"/>
                <a:gd name="connsiteX30" fmla="*/ 49073 w 73412"/>
                <a:gd name="connsiteY30" fmla="*/ 47190 h 89118"/>
                <a:gd name="connsiteX31" fmla="*/ 43241 w 73412"/>
                <a:gd name="connsiteY31" fmla="*/ 70977 h 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412" h="89118">
                  <a:moveTo>
                    <a:pt x="70881" y="4804"/>
                  </a:moveTo>
                  <a:cubicBezTo>
                    <a:pt x="71388" y="3032"/>
                    <a:pt x="71388" y="2779"/>
                    <a:pt x="71388" y="2147"/>
                  </a:cubicBezTo>
                  <a:cubicBezTo>
                    <a:pt x="71388" y="-4"/>
                    <a:pt x="69486" y="-4"/>
                    <a:pt x="67458" y="122"/>
                  </a:cubicBezTo>
                  <a:lnTo>
                    <a:pt x="51862" y="1261"/>
                  </a:lnTo>
                  <a:cubicBezTo>
                    <a:pt x="49707" y="1387"/>
                    <a:pt x="49453" y="1514"/>
                    <a:pt x="48819" y="2020"/>
                  </a:cubicBezTo>
                  <a:cubicBezTo>
                    <a:pt x="48312" y="2653"/>
                    <a:pt x="47932" y="4171"/>
                    <a:pt x="47932" y="4930"/>
                  </a:cubicBezTo>
                  <a:cubicBezTo>
                    <a:pt x="47932" y="7081"/>
                    <a:pt x="49960" y="7081"/>
                    <a:pt x="51736" y="7081"/>
                  </a:cubicBezTo>
                  <a:cubicBezTo>
                    <a:pt x="51862" y="7081"/>
                    <a:pt x="54145" y="7081"/>
                    <a:pt x="56046" y="7334"/>
                  </a:cubicBezTo>
                  <a:cubicBezTo>
                    <a:pt x="58455" y="7587"/>
                    <a:pt x="58582" y="7967"/>
                    <a:pt x="58582" y="8979"/>
                  </a:cubicBezTo>
                  <a:cubicBezTo>
                    <a:pt x="58582" y="9612"/>
                    <a:pt x="57568" y="13407"/>
                    <a:pt x="57061" y="15685"/>
                  </a:cubicBezTo>
                  <a:lnTo>
                    <a:pt x="51102" y="39472"/>
                  </a:lnTo>
                  <a:cubicBezTo>
                    <a:pt x="48693" y="36182"/>
                    <a:pt x="43874" y="31880"/>
                    <a:pt x="35887" y="31880"/>
                  </a:cubicBezTo>
                  <a:cubicBezTo>
                    <a:pt x="18009" y="31880"/>
                    <a:pt x="258" y="49214"/>
                    <a:pt x="258" y="67181"/>
                  </a:cubicBezTo>
                  <a:cubicBezTo>
                    <a:pt x="258" y="80086"/>
                    <a:pt x="9768" y="89196"/>
                    <a:pt x="22447" y="89196"/>
                  </a:cubicBezTo>
                  <a:cubicBezTo>
                    <a:pt x="32844" y="89196"/>
                    <a:pt x="40958" y="81858"/>
                    <a:pt x="42480" y="80339"/>
                  </a:cubicBezTo>
                  <a:cubicBezTo>
                    <a:pt x="44762" y="86539"/>
                    <a:pt x="51736" y="89196"/>
                    <a:pt x="57441" y="89196"/>
                  </a:cubicBezTo>
                  <a:cubicBezTo>
                    <a:pt x="62513" y="89196"/>
                    <a:pt x="65936" y="86286"/>
                    <a:pt x="68599" y="82111"/>
                  </a:cubicBezTo>
                  <a:cubicBezTo>
                    <a:pt x="71895" y="77176"/>
                    <a:pt x="73670" y="70470"/>
                    <a:pt x="73670" y="69585"/>
                  </a:cubicBezTo>
                  <a:cubicBezTo>
                    <a:pt x="73670" y="67813"/>
                    <a:pt x="71515" y="67813"/>
                    <a:pt x="71008" y="67813"/>
                  </a:cubicBezTo>
                  <a:cubicBezTo>
                    <a:pt x="68726" y="67813"/>
                    <a:pt x="68599" y="68573"/>
                    <a:pt x="67965" y="70597"/>
                  </a:cubicBezTo>
                  <a:cubicBezTo>
                    <a:pt x="65683" y="79960"/>
                    <a:pt x="62386" y="84894"/>
                    <a:pt x="57948" y="84894"/>
                  </a:cubicBezTo>
                  <a:cubicBezTo>
                    <a:pt x="54398" y="84894"/>
                    <a:pt x="52877" y="82111"/>
                    <a:pt x="52877" y="78188"/>
                  </a:cubicBezTo>
                  <a:cubicBezTo>
                    <a:pt x="52877" y="76797"/>
                    <a:pt x="53003" y="75405"/>
                    <a:pt x="53384" y="74140"/>
                  </a:cubicBezTo>
                  <a:lnTo>
                    <a:pt x="70881" y="4804"/>
                  </a:lnTo>
                  <a:close/>
                  <a:moveTo>
                    <a:pt x="43241" y="70977"/>
                  </a:moveTo>
                  <a:cubicBezTo>
                    <a:pt x="42733" y="72874"/>
                    <a:pt x="42733" y="73127"/>
                    <a:pt x="40451" y="75658"/>
                  </a:cubicBezTo>
                  <a:cubicBezTo>
                    <a:pt x="35760" y="80972"/>
                    <a:pt x="29167" y="84894"/>
                    <a:pt x="22827" y="84894"/>
                  </a:cubicBezTo>
                  <a:cubicBezTo>
                    <a:pt x="18389" y="84894"/>
                    <a:pt x="11669" y="82490"/>
                    <a:pt x="11669" y="71989"/>
                  </a:cubicBezTo>
                  <a:cubicBezTo>
                    <a:pt x="11669" y="66169"/>
                    <a:pt x="14712" y="52883"/>
                    <a:pt x="19150" y="46304"/>
                  </a:cubicBezTo>
                  <a:cubicBezTo>
                    <a:pt x="24095" y="39345"/>
                    <a:pt x="30561" y="36182"/>
                    <a:pt x="35887" y="36182"/>
                  </a:cubicBezTo>
                  <a:cubicBezTo>
                    <a:pt x="41592" y="36182"/>
                    <a:pt x="47044" y="39598"/>
                    <a:pt x="49073" y="47190"/>
                  </a:cubicBezTo>
                  <a:lnTo>
                    <a:pt x="43241" y="70977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857FD43-4824-CE71-67BE-C9066E8DA0B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3684859" y="7344455"/>
              <a:ext cx="198048" cy="111848"/>
            </a:xfrm>
            <a:custGeom>
              <a:avLst/>
              <a:gdLst>
                <a:gd name="connsiteX0" fmla="*/ 20027 w 198048"/>
                <a:gd name="connsiteY0" fmla="*/ 24882 h 111848"/>
                <a:gd name="connsiteX1" fmla="*/ 20027 w 198048"/>
                <a:gd name="connsiteY1" fmla="*/ 92700 h 111848"/>
                <a:gd name="connsiteX2" fmla="*/ 248 w 198048"/>
                <a:gd name="connsiteY2" fmla="*/ 104087 h 111848"/>
                <a:gd name="connsiteX3" fmla="*/ 248 w 198048"/>
                <a:gd name="connsiteY3" fmla="*/ 111932 h 111848"/>
                <a:gd name="connsiteX4" fmla="*/ 28903 w 198048"/>
                <a:gd name="connsiteY4" fmla="*/ 111172 h 111848"/>
                <a:gd name="connsiteX5" fmla="*/ 57304 w 198048"/>
                <a:gd name="connsiteY5" fmla="*/ 111932 h 111848"/>
                <a:gd name="connsiteX6" fmla="*/ 57304 w 198048"/>
                <a:gd name="connsiteY6" fmla="*/ 104087 h 111848"/>
                <a:gd name="connsiteX7" fmla="*/ 37525 w 198048"/>
                <a:gd name="connsiteY7" fmla="*/ 92700 h 111848"/>
                <a:gd name="connsiteX8" fmla="*/ 37525 w 198048"/>
                <a:gd name="connsiteY8" fmla="*/ 46138 h 111848"/>
                <a:gd name="connsiteX9" fmla="*/ 71758 w 198048"/>
                <a:gd name="connsiteY9" fmla="*/ 5650 h 111848"/>
                <a:gd name="connsiteX10" fmla="*/ 90523 w 198048"/>
                <a:gd name="connsiteY10" fmla="*/ 33739 h 111848"/>
                <a:gd name="connsiteX11" fmla="*/ 90523 w 198048"/>
                <a:gd name="connsiteY11" fmla="*/ 92700 h 111848"/>
                <a:gd name="connsiteX12" fmla="*/ 70744 w 198048"/>
                <a:gd name="connsiteY12" fmla="*/ 104087 h 111848"/>
                <a:gd name="connsiteX13" fmla="*/ 70744 w 198048"/>
                <a:gd name="connsiteY13" fmla="*/ 111932 h 111848"/>
                <a:gd name="connsiteX14" fmla="*/ 99399 w 198048"/>
                <a:gd name="connsiteY14" fmla="*/ 111172 h 111848"/>
                <a:gd name="connsiteX15" fmla="*/ 127800 w 198048"/>
                <a:gd name="connsiteY15" fmla="*/ 111932 h 111848"/>
                <a:gd name="connsiteX16" fmla="*/ 127800 w 198048"/>
                <a:gd name="connsiteY16" fmla="*/ 104087 h 111848"/>
                <a:gd name="connsiteX17" fmla="*/ 108021 w 198048"/>
                <a:gd name="connsiteY17" fmla="*/ 92700 h 111848"/>
                <a:gd name="connsiteX18" fmla="*/ 108021 w 198048"/>
                <a:gd name="connsiteY18" fmla="*/ 46138 h 111848"/>
                <a:gd name="connsiteX19" fmla="*/ 142254 w 198048"/>
                <a:gd name="connsiteY19" fmla="*/ 5650 h 111848"/>
                <a:gd name="connsiteX20" fmla="*/ 161019 w 198048"/>
                <a:gd name="connsiteY20" fmla="*/ 33739 h 111848"/>
                <a:gd name="connsiteX21" fmla="*/ 161019 w 198048"/>
                <a:gd name="connsiteY21" fmla="*/ 92700 h 111848"/>
                <a:gd name="connsiteX22" fmla="*/ 141240 w 198048"/>
                <a:gd name="connsiteY22" fmla="*/ 104087 h 111848"/>
                <a:gd name="connsiteX23" fmla="*/ 141240 w 198048"/>
                <a:gd name="connsiteY23" fmla="*/ 111932 h 111848"/>
                <a:gd name="connsiteX24" fmla="*/ 169895 w 198048"/>
                <a:gd name="connsiteY24" fmla="*/ 111172 h 111848"/>
                <a:gd name="connsiteX25" fmla="*/ 198296 w 198048"/>
                <a:gd name="connsiteY25" fmla="*/ 111932 h 111848"/>
                <a:gd name="connsiteX26" fmla="*/ 198296 w 198048"/>
                <a:gd name="connsiteY26" fmla="*/ 104087 h 111848"/>
                <a:gd name="connsiteX27" fmla="*/ 178517 w 198048"/>
                <a:gd name="connsiteY27" fmla="*/ 96496 h 111848"/>
                <a:gd name="connsiteX28" fmla="*/ 178517 w 198048"/>
                <a:gd name="connsiteY28" fmla="*/ 48163 h 111848"/>
                <a:gd name="connsiteX29" fmla="*/ 170656 w 198048"/>
                <a:gd name="connsiteY29" fmla="*/ 9446 h 111848"/>
                <a:gd name="connsiteX30" fmla="*/ 144029 w 198048"/>
                <a:gd name="connsiteY30" fmla="*/ 83 h 111848"/>
                <a:gd name="connsiteX31" fmla="*/ 107260 w 198048"/>
                <a:gd name="connsiteY31" fmla="*/ 24882 h 111848"/>
                <a:gd name="connsiteX32" fmla="*/ 73533 w 198048"/>
                <a:gd name="connsiteY32" fmla="*/ 83 h 111848"/>
                <a:gd name="connsiteX33" fmla="*/ 36003 w 198048"/>
                <a:gd name="connsiteY33" fmla="*/ 26653 h 111848"/>
                <a:gd name="connsiteX34" fmla="*/ 36003 w 198048"/>
                <a:gd name="connsiteY34" fmla="*/ 83 h 111848"/>
                <a:gd name="connsiteX35" fmla="*/ 248 w 198048"/>
                <a:gd name="connsiteY35" fmla="*/ 2867 h 111848"/>
                <a:gd name="connsiteX36" fmla="*/ 248 w 198048"/>
                <a:gd name="connsiteY36" fmla="*/ 10711 h 111848"/>
                <a:gd name="connsiteX37" fmla="*/ 20027 w 198048"/>
                <a:gd name="connsiteY37" fmla="*/ 24882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8048" h="111848">
                  <a:moveTo>
                    <a:pt x="20027" y="24882"/>
                  </a:moveTo>
                  <a:lnTo>
                    <a:pt x="20027" y="92700"/>
                  </a:lnTo>
                  <a:cubicBezTo>
                    <a:pt x="20027" y="104087"/>
                    <a:pt x="17238" y="104087"/>
                    <a:pt x="248" y="104087"/>
                  </a:cubicBezTo>
                  <a:lnTo>
                    <a:pt x="248" y="111932"/>
                  </a:lnTo>
                  <a:cubicBezTo>
                    <a:pt x="9123" y="111679"/>
                    <a:pt x="22056" y="111172"/>
                    <a:pt x="28903" y="111172"/>
                  </a:cubicBezTo>
                  <a:cubicBezTo>
                    <a:pt x="35496" y="111172"/>
                    <a:pt x="48682" y="111679"/>
                    <a:pt x="57304" y="111932"/>
                  </a:cubicBezTo>
                  <a:lnTo>
                    <a:pt x="57304" y="104087"/>
                  </a:lnTo>
                  <a:cubicBezTo>
                    <a:pt x="40314" y="104087"/>
                    <a:pt x="37525" y="104087"/>
                    <a:pt x="37525" y="92700"/>
                  </a:cubicBezTo>
                  <a:lnTo>
                    <a:pt x="37525" y="46138"/>
                  </a:lnTo>
                  <a:cubicBezTo>
                    <a:pt x="37525" y="19821"/>
                    <a:pt x="55529" y="5650"/>
                    <a:pt x="71758" y="5650"/>
                  </a:cubicBezTo>
                  <a:cubicBezTo>
                    <a:pt x="87734" y="5650"/>
                    <a:pt x="90523" y="19315"/>
                    <a:pt x="90523" y="33739"/>
                  </a:cubicBezTo>
                  <a:lnTo>
                    <a:pt x="90523" y="92700"/>
                  </a:lnTo>
                  <a:cubicBezTo>
                    <a:pt x="90523" y="104087"/>
                    <a:pt x="87734" y="104087"/>
                    <a:pt x="70744" y="104087"/>
                  </a:cubicBezTo>
                  <a:lnTo>
                    <a:pt x="70744" y="111932"/>
                  </a:lnTo>
                  <a:cubicBezTo>
                    <a:pt x="79619" y="111679"/>
                    <a:pt x="92552" y="111172"/>
                    <a:pt x="99399" y="111172"/>
                  </a:cubicBezTo>
                  <a:cubicBezTo>
                    <a:pt x="105992" y="111172"/>
                    <a:pt x="119178" y="111679"/>
                    <a:pt x="127800" y="111932"/>
                  </a:cubicBezTo>
                  <a:lnTo>
                    <a:pt x="127800" y="104087"/>
                  </a:lnTo>
                  <a:cubicBezTo>
                    <a:pt x="110810" y="104087"/>
                    <a:pt x="108021" y="104087"/>
                    <a:pt x="108021" y="92700"/>
                  </a:cubicBezTo>
                  <a:lnTo>
                    <a:pt x="108021" y="46138"/>
                  </a:lnTo>
                  <a:cubicBezTo>
                    <a:pt x="108021" y="19821"/>
                    <a:pt x="126025" y="5650"/>
                    <a:pt x="142254" y="5650"/>
                  </a:cubicBezTo>
                  <a:cubicBezTo>
                    <a:pt x="158230" y="5650"/>
                    <a:pt x="161019" y="19315"/>
                    <a:pt x="161019" y="33739"/>
                  </a:cubicBezTo>
                  <a:lnTo>
                    <a:pt x="161019" y="92700"/>
                  </a:lnTo>
                  <a:cubicBezTo>
                    <a:pt x="161019" y="104087"/>
                    <a:pt x="158230" y="104087"/>
                    <a:pt x="141240" y="104087"/>
                  </a:cubicBezTo>
                  <a:lnTo>
                    <a:pt x="141240" y="111932"/>
                  </a:lnTo>
                  <a:cubicBezTo>
                    <a:pt x="150115" y="111679"/>
                    <a:pt x="163048" y="111172"/>
                    <a:pt x="169895" y="111172"/>
                  </a:cubicBezTo>
                  <a:cubicBezTo>
                    <a:pt x="176488" y="111172"/>
                    <a:pt x="189674" y="111679"/>
                    <a:pt x="198296" y="111932"/>
                  </a:cubicBezTo>
                  <a:lnTo>
                    <a:pt x="198296" y="104087"/>
                  </a:lnTo>
                  <a:cubicBezTo>
                    <a:pt x="185110" y="104087"/>
                    <a:pt x="178770" y="104087"/>
                    <a:pt x="178517" y="96496"/>
                  </a:cubicBezTo>
                  <a:lnTo>
                    <a:pt x="178517" y="48163"/>
                  </a:lnTo>
                  <a:cubicBezTo>
                    <a:pt x="178517" y="26400"/>
                    <a:pt x="178517" y="18556"/>
                    <a:pt x="170656" y="9446"/>
                  </a:cubicBezTo>
                  <a:cubicBezTo>
                    <a:pt x="167105" y="5144"/>
                    <a:pt x="158737" y="83"/>
                    <a:pt x="144029" y="83"/>
                  </a:cubicBezTo>
                  <a:cubicBezTo>
                    <a:pt x="122728" y="83"/>
                    <a:pt x="111571" y="15266"/>
                    <a:pt x="107260" y="24882"/>
                  </a:cubicBezTo>
                  <a:cubicBezTo>
                    <a:pt x="103710" y="2867"/>
                    <a:pt x="84945" y="83"/>
                    <a:pt x="73533" y="83"/>
                  </a:cubicBezTo>
                  <a:cubicBezTo>
                    <a:pt x="55022" y="83"/>
                    <a:pt x="43103" y="10964"/>
                    <a:pt x="36003" y="26653"/>
                  </a:cubicBezTo>
                  <a:lnTo>
                    <a:pt x="36003" y="83"/>
                  </a:lnTo>
                  <a:lnTo>
                    <a:pt x="248" y="2867"/>
                  </a:lnTo>
                  <a:lnTo>
                    <a:pt x="248" y="10711"/>
                  </a:lnTo>
                  <a:cubicBezTo>
                    <a:pt x="17999" y="10711"/>
                    <a:pt x="20027" y="12483"/>
                    <a:pt x="20027" y="24882"/>
                  </a:cubicBez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11D3681-6700-9ABC-3A0A-6023F6C3305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3898714" y="7342937"/>
              <a:ext cx="114365" cy="116150"/>
            </a:xfrm>
            <a:custGeom>
              <a:avLst/>
              <a:gdLst>
                <a:gd name="connsiteX0" fmla="*/ 74049 w 114365"/>
                <a:gd name="connsiteY0" fmla="*/ 94218 h 116150"/>
                <a:gd name="connsiteX1" fmla="*/ 93828 w 114365"/>
                <a:gd name="connsiteY1" fmla="*/ 114968 h 116150"/>
                <a:gd name="connsiteX2" fmla="*/ 114622 w 114365"/>
                <a:gd name="connsiteY2" fmla="*/ 90928 h 116150"/>
                <a:gd name="connsiteX3" fmla="*/ 114622 w 114365"/>
                <a:gd name="connsiteY3" fmla="*/ 76758 h 116150"/>
                <a:gd name="connsiteX4" fmla="*/ 108282 w 114365"/>
                <a:gd name="connsiteY4" fmla="*/ 76758 h 116150"/>
                <a:gd name="connsiteX5" fmla="*/ 108282 w 114365"/>
                <a:gd name="connsiteY5" fmla="*/ 90928 h 116150"/>
                <a:gd name="connsiteX6" fmla="*/ 99153 w 114365"/>
                <a:gd name="connsiteY6" fmla="*/ 107124 h 116150"/>
                <a:gd name="connsiteX7" fmla="*/ 89771 w 114365"/>
                <a:gd name="connsiteY7" fmla="*/ 94471 h 116150"/>
                <a:gd name="connsiteX8" fmla="*/ 89771 w 114365"/>
                <a:gd name="connsiteY8" fmla="*/ 43861 h 116150"/>
                <a:gd name="connsiteX9" fmla="*/ 80642 w 114365"/>
                <a:gd name="connsiteY9" fmla="*/ 14001 h 116150"/>
                <a:gd name="connsiteX10" fmla="*/ 45901 w 114365"/>
                <a:gd name="connsiteY10" fmla="*/ 83 h 116150"/>
                <a:gd name="connsiteX11" fmla="*/ 7610 w 114365"/>
                <a:gd name="connsiteY11" fmla="*/ 28678 h 116150"/>
                <a:gd name="connsiteX12" fmla="*/ 19275 w 114365"/>
                <a:gd name="connsiteY12" fmla="*/ 40571 h 116150"/>
                <a:gd name="connsiteX13" fmla="*/ 30940 w 114365"/>
                <a:gd name="connsiteY13" fmla="*/ 28931 h 116150"/>
                <a:gd name="connsiteX14" fmla="*/ 18007 w 114365"/>
                <a:gd name="connsiteY14" fmla="*/ 17291 h 116150"/>
                <a:gd name="connsiteX15" fmla="*/ 45394 w 114365"/>
                <a:gd name="connsiteY15" fmla="*/ 5650 h 116150"/>
                <a:gd name="connsiteX16" fmla="*/ 72274 w 114365"/>
                <a:gd name="connsiteY16" fmla="*/ 38041 h 116150"/>
                <a:gd name="connsiteX17" fmla="*/ 72274 w 114365"/>
                <a:gd name="connsiteY17" fmla="*/ 47404 h 116150"/>
                <a:gd name="connsiteX18" fmla="*/ 25615 w 114365"/>
                <a:gd name="connsiteY18" fmla="*/ 56513 h 116150"/>
                <a:gd name="connsiteX19" fmla="*/ 256 w 114365"/>
                <a:gd name="connsiteY19" fmla="*/ 89410 h 116150"/>
                <a:gd name="connsiteX20" fmla="*/ 40829 w 114365"/>
                <a:gd name="connsiteY20" fmla="*/ 116234 h 116150"/>
                <a:gd name="connsiteX21" fmla="*/ 74049 w 114365"/>
                <a:gd name="connsiteY21" fmla="*/ 94218 h 116150"/>
                <a:gd name="connsiteX22" fmla="*/ 72274 w 114365"/>
                <a:gd name="connsiteY22" fmla="*/ 52718 h 116150"/>
                <a:gd name="connsiteX23" fmla="*/ 72274 w 114365"/>
                <a:gd name="connsiteY23" fmla="*/ 78023 h 116150"/>
                <a:gd name="connsiteX24" fmla="*/ 42605 w 114365"/>
                <a:gd name="connsiteY24" fmla="*/ 110666 h 116150"/>
                <a:gd name="connsiteX25" fmla="*/ 19782 w 114365"/>
                <a:gd name="connsiteY25" fmla="*/ 89157 h 116150"/>
                <a:gd name="connsiteX26" fmla="*/ 72274 w 114365"/>
                <a:gd name="connsiteY26" fmla="*/ 52718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365" h="116150">
                  <a:moveTo>
                    <a:pt x="74049" y="94218"/>
                  </a:moveTo>
                  <a:cubicBezTo>
                    <a:pt x="75063" y="104340"/>
                    <a:pt x="81910" y="114968"/>
                    <a:pt x="93828" y="114968"/>
                  </a:cubicBezTo>
                  <a:cubicBezTo>
                    <a:pt x="99153" y="114968"/>
                    <a:pt x="114622" y="111426"/>
                    <a:pt x="114622" y="90928"/>
                  </a:cubicBezTo>
                  <a:lnTo>
                    <a:pt x="114622" y="76758"/>
                  </a:lnTo>
                  <a:lnTo>
                    <a:pt x="108282" y="76758"/>
                  </a:lnTo>
                  <a:lnTo>
                    <a:pt x="108282" y="90928"/>
                  </a:lnTo>
                  <a:cubicBezTo>
                    <a:pt x="108282" y="105605"/>
                    <a:pt x="101943" y="107124"/>
                    <a:pt x="99153" y="107124"/>
                  </a:cubicBezTo>
                  <a:cubicBezTo>
                    <a:pt x="90785" y="107124"/>
                    <a:pt x="89771" y="95736"/>
                    <a:pt x="89771" y="94471"/>
                  </a:cubicBezTo>
                  <a:lnTo>
                    <a:pt x="89771" y="43861"/>
                  </a:lnTo>
                  <a:cubicBezTo>
                    <a:pt x="89771" y="33233"/>
                    <a:pt x="89771" y="23364"/>
                    <a:pt x="80642" y="14001"/>
                  </a:cubicBezTo>
                  <a:cubicBezTo>
                    <a:pt x="70752" y="4132"/>
                    <a:pt x="58073" y="83"/>
                    <a:pt x="45901" y="83"/>
                  </a:cubicBezTo>
                  <a:cubicBezTo>
                    <a:pt x="25107" y="83"/>
                    <a:pt x="7610" y="11976"/>
                    <a:pt x="7610" y="28678"/>
                  </a:cubicBezTo>
                  <a:cubicBezTo>
                    <a:pt x="7610" y="36269"/>
                    <a:pt x="12682" y="40571"/>
                    <a:pt x="19275" y="40571"/>
                  </a:cubicBezTo>
                  <a:cubicBezTo>
                    <a:pt x="26375" y="40571"/>
                    <a:pt x="30940" y="35510"/>
                    <a:pt x="30940" y="28931"/>
                  </a:cubicBezTo>
                  <a:cubicBezTo>
                    <a:pt x="30940" y="25894"/>
                    <a:pt x="29672" y="17544"/>
                    <a:pt x="18007" y="17291"/>
                  </a:cubicBezTo>
                  <a:cubicBezTo>
                    <a:pt x="24854" y="8434"/>
                    <a:pt x="37279" y="5650"/>
                    <a:pt x="45394" y="5650"/>
                  </a:cubicBezTo>
                  <a:cubicBezTo>
                    <a:pt x="57819" y="5650"/>
                    <a:pt x="72274" y="15519"/>
                    <a:pt x="72274" y="38041"/>
                  </a:cubicBezTo>
                  <a:lnTo>
                    <a:pt x="72274" y="47404"/>
                  </a:lnTo>
                  <a:cubicBezTo>
                    <a:pt x="59341" y="48163"/>
                    <a:pt x="41590" y="48922"/>
                    <a:pt x="25615" y="56513"/>
                  </a:cubicBezTo>
                  <a:cubicBezTo>
                    <a:pt x="6596" y="65117"/>
                    <a:pt x="256" y="78276"/>
                    <a:pt x="256" y="89410"/>
                  </a:cubicBezTo>
                  <a:cubicBezTo>
                    <a:pt x="256" y="109907"/>
                    <a:pt x="24854" y="116234"/>
                    <a:pt x="40829" y="116234"/>
                  </a:cubicBezTo>
                  <a:cubicBezTo>
                    <a:pt x="57566" y="116234"/>
                    <a:pt x="69231" y="106111"/>
                    <a:pt x="74049" y="94218"/>
                  </a:cubicBezTo>
                  <a:close/>
                  <a:moveTo>
                    <a:pt x="72274" y="52718"/>
                  </a:moveTo>
                  <a:lnTo>
                    <a:pt x="72274" y="78023"/>
                  </a:lnTo>
                  <a:cubicBezTo>
                    <a:pt x="72274" y="102063"/>
                    <a:pt x="54016" y="110666"/>
                    <a:pt x="42605" y="110666"/>
                  </a:cubicBezTo>
                  <a:cubicBezTo>
                    <a:pt x="30179" y="110666"/>
                    <a:pt x="19782" y="101810"/>
                    <a:pt x="19782" y="89157"/>
                  </a:cubicBezTo>
                  <a:cubicBezTo>
                    <a:pt x="19782" y="75239"/>
                    <a:pt x="30433" y="54236"/>
                    <a:pt x="72274" y="52718"/>
                  </a:cubicBez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B6A825B-E213-1545-EA64-FBA08001C46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4017898" y="7347238"/>
              <a:ext cx="127805" cy="109065"/>
            </a:xfrm>
            <a:custGeom>
              <a:avLst/>
              <a:gdLst>
                <a:gd name="connsiteX0" fmla="*/ 69996 w 127805"/>
                <a:gd name="connsiteY0" fmla="*/ 49681 h 109065"/>
                <a:gd name="connsiteX1" fmla="*/ 93326 w 127805"/>
                <a:gd name="connsiteY1" fmla="*/ 21086 h 109065"/>
                <a:gd name="connsiteX2" fmla="*/ 123502 w 127805"/>
                <a:gd name="connsiteY2" fmla="*/ 7928 h 109065"/>
                <a:gd name="connsiteX3" fmla="*/ 123502 w 127805"/>
                <a:gd name="connsiteY3" fmla="*/ 83 h 109065"/>
                <a:gd name="connsiteX4" fmla="*/ 102709 w 127805"/>
                <a:gd name="connsiteY4" fmla="*/ 842 h 109065"/>
                <a:gd name="connsiteX5" fmla="*/ 78365 w 127805"/>
                <a:gd name="connsiteY5" fmla="*/ 83 h 109065"/>
                <a:gd name="connsiteX6" fmla="*/ 78365 w 127805"/>
                <a:gd name="connsiteY6" fmla="*/ 7928 h 109065"/>
                <a:gd name="connsiteX7" fmla="*/ 85719 w 127805"/>
                <a:gd name="connsiteY7" fmla="*/ 15772 h 109065"/>
                <a:gd name="connsiteX8" fmla="*/ 81915 w 127805"/>
                <a:gd name="connsiteY8" fmla="*/ 24629 h 109065"/>
                <a:gd name="connsiteX9" fmla="*/ 66193 w 127805"/>
                <a:gd name="connsiteY9" fmla="*/ 44367 h 109065"/>
                <a:gd name="connsiteX10" fmla="*/ 46413 w 127805"/>
                <a:gd name="connsiteY10" fmla="*/ 18809 h 109065"/>
                <a:gd name="connsiteX11" fmla="*/ 44131 w 127805"/>
                <a:gd name="connsiteY11" fmla="*/ 14254 h 109065"/>
                <a:gd name="connsiteX12" fmla="*/ 53006 w 127805"/>
                <a:gd name="connsiteY12" fmla="*/ 7928 h 109065"/>
                <a:gd name="connsiteX13" fmla="*/ 53006 w 127805"/>
                <a:gd name="connsiteY13" fmla="*/ 83 h 109065"/>
                <a:gd name="connsiteX14" fmla="*/ 25619 w 127805"/>
                <a:gd name="connsiteY14" fmla="*/ 842 h 109065"/>
                <a:gd name="connsiteX15" fmla="*/ 1529 w 127805"/>
                <a:gd name="connsiteY15" fmla="*/ 83 h 109065"/>
                <a:gd name="connsiteX16" fmla="*/ 1529 w 127805"/>
                <a:gd name="connsiteY16" fmla="*/ 7928 h 109065"/>
                <a:gd name="connsiteX17" fmla="*/ 31452 w 127805"/>
                <a:gd name="connsiteY17" fmla="*/ 23364 h 109065"/>
                <a:gd name="connsiteX18" fmla="*/ 56557 w 127805"/>
                <a:gd name="connsiteY18" fmla="*/ 56007 h 109065"/>
                <a:gd name="connsiteX19" fmla="*/ 32720 w 127805"/>
                <a:gd name="connsiteY19" fmla="*/ 86120 h 109065"/>
                <a:gd name="connsiteX20" fmla="*/ 261 w 127805"/>
                <a:gd name="connsiteY20" fmla="*/ 101303 h 109065"/>
                <a:gd name="connsiteX21" fmla="*/ 261 w 127805"/>
                <a:gd name="connsiteY21" fmla="*/ 109148 h 109065"/>
                <a:gd name="connsiteX22" fmla="*/ 21309 w 127805"/>
                <a:gd name="connsiteY22" fmla="*/ 108389 h 109065"/>
                <a:gd name="connsiteX23" fmla="*/ 45399 w 127805"/>
                <a:gd name="connsiteY23" fmla="*/ 109148 h 109065"/>
                <a:gd name="connsiteX24" fmla="*/ 45399 w 127805"/>
                <a:gd name="connsiteY24" fmla="*/ 101303 h 109065"/>
                <a:gd name="connsiteX25" fmla="*/ 38045 w 127805"/>
                <a:gd name="connsiteY25" fmla="*/ 93459 h 109065"/>
                <a:gd name="connsiteX26" fmla="*/ 60867 w 127805"/>
                <a:gd name="connsiteY26" fmla="*/ 61321 h 109065"/>
                <a:gd name="connsiteX27" fmla="*/ 80140 w 127805"/>
                <a:gd name="connsiteY27" fmla="*/ 86627 h 109065"/>
                <a:gd name="connsiteX28" fmla="*/ 85465 w 127805"/>
                <a:gd name="connsiteY28" fmla="*/ 94977 h 109065"/>
                <a:gd name="connsiteX29" fmla="*/ 76336 w 127805"/>
                <a:gd name="connsiteY29" fmla="*/ 101303 h 109065"/>
                <a:gd name="connsiteX30" fmla="*/ 76336 w 127805"/>
                <a:gd name="connsiteY30" fmla="*/ 109148 h 109065"/>
                <a:gd name="connsiteX31" fmla="*/ 103723 w 127805"/>
                <a:gd name="connsiteY31" fmla="*/ 108389 h 109065"/>
                <a:gd name="connsiteX32" fmla="*/ 128067 w 127805"/>
                <a:gd name="connsiteY32" fmla="*/ 109148 h 109065"/>
                <a:gd name="connsiteX33" fmla="*/ 128067 w 127805"/>
                <a:gd name="connsiteY33" fmla="*/ 101303 h 109065"/>
                <a:gd name="connsiteX34" fmla="*/ 103977 w 127805"/>
                <a:gd name="connsiteY34" fmla="*/ 93459 h 109065"/>
                <a:gd name="connsiteX35" fmla="*/ 69996 w 127805"/>
                <a:gd name="connsiteY35" fmla="*/ 49681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805" h="109065">
                  <a:moveTo>
                    <a:pt x="69996" y="49681"/>
                  </a:moveTo>
                  <a:cubicBezTo>
                    <a:pt x="77604" y="40065"/>
                    <a:pt x="87240" y="27666"/>
                    <a:pt x="93326" y="21086"/>
                  </a:cubicBezTo>
                  <a:cubicBezTo>
                    <a:pt x="101187" y="11976"/>
                    <a:pt x="111584" y="8181"/>
                    <a:pt x="123502" y="7928"/>
                  </a:cubicBezTo>
                  <a:lnTo>
                    <a:pt x="123502" y="83"/>
                  </a:lnTo>
                  <a:cubicBezTo>
                    <a:pt x="116909" y="589"/>
                    <a:pt x="109302" y="842"/>
                    <a:pt x="102709" y="842"/>
                  </a:cubicBezTo>
                  <a:cubicBezTo>
                    <a:pt x="95101" y="842"/>
                    <a:pt x="81661" y="336"/>
                    <a:pt x="78365" y="83"/>
                  </a:cubicBezTo>
                  <a:lnTo>
                    <a:pt x="78365" y="7928"/>
                  </a:lnTo>
                  <a:cubicBezTo>
                    <a:pt x="83690" y="8434"/>
                    <a:pt x="85719" y="11723"/>
                    <a:pt x="85719" y="15772"/>
                  </a:cubicBezTo>
                  <a:cubicBezTo>
                    <a:pt x="85719" y="19821"/>
                    <a:pt x="83183" y="23111"/>
                    <a:pt x="81915" y="24629"/>
                  </a:cubicBezTo>
                  <a:lnTo>
                    <a:pt x="66193" y="44367"/>
                  </a:lnTo>
                  <a:lnTo>
                    <a:pt x="46413" y="18809"/>
                  </a:lnTo>
                  <a:cubicBezTo>
                    <a:pt x="44131" y="16278"/>
                    <a:pt x="44131" y="15772"/>
                    <a:pt x="44131" y="14254"/>
                  </a:cubicBezTo>
                  <a:cubicBezTo>
                    <a:pt x="44131" y="10458"/>
                    <a:pt x="47935" y="8181"/>
                    <a:pt x="53006" y="7928"/>
                  </a:cubicBezTo>
                  <a:lnTo>
                    <a:pt x="53006" y="83"/>
                  </a:lnTo>
                  <a:cubicBezTo>
                    <a:pt x="46413" y="336"/>
                    <a:pt x="29677" y="842"/>
                    <a:pt x="25619" y="842"/>
                  </a:cubicBezTo>
                  <a:cubicBezTo>
                    <a:pt x="20294" y="842"/>
                    <a:pt x="8376" y="589"/>
                    <a:pt x="1529" y="83"/>
                  </a:cubicBezTo>
                  <a:lnTo>
                    <a:pt x="1529" y="7928"/>
                  </a:lnTo>
                  <a:cubicBezTo>
                    <a:pt x="19280" y="7928"/>
                    <a:pt x="19533" y="8181"/>
                    <a:pt x="31452" y="23364"/>
                  </a:cubicBezTo>
                  <a:lnTo>
                    <a:pt x="56557" y="56007"/>
                  </a:lnTo>
                  <a:lnTo>
                    <a:pt x="32720" y="86120"/>
                  </a:lnTo>
                  <a:cubicBezTo>
                    <a:pt x="20548" y="100797"/>
                    <a:pt x="5586" y="101303"/>
                    <a:pt x="261" y="101303"/>
                  </a:cubicBezTo>
                  <a:lnTo>
                    <a:pt x="261" y="109148"/>
                  </a:lnTo>
                  <a:cubicBezTo>
                    <a:pt x="6854" y="108642"/>
                    <a:pt x="14715" y="108389"/>
                    <a:pt x="21309" y="108389"/>
                  </a:cubicBezTo>
                  <a:cubicBezTo>
                    <a:pt x="28662" y="108389"/>
                    <a:pt x="39313" y="108895"/>
                    <a:pt x="45399" y="109148"/>
                  </a:cubicBezTo>
                  <a:lnTo>
                    <a:pt x="45399" y="101303"/>
                  </a:lnTo>
                  <a:cubicBezTo>
                    <a:pt x="39820" y="100544"/>
                    <a:pt x="38045" y="97255"/>
                    <a:pt x="38045" y="93459"/>
                  </a:cubicBezTo>
                  <a:cubicBezTo>
                    <a:pt x="38045" y="87892"/>
                    <a:pt x="45399" y="79541"/>
                    <a:pt x="60867" y="61321"/>
                  </a:cubicBezTo>
                  <a:lnTo>
                    <a:pt x="80140" y="86627"/>
                  </a:lnTo>
                  <a:cubicBezTo>
                    <a:pt x="82168" y="89410"/>
                    <a:pt x="85465" y="93459"/>
                    <a:pt x="85465" y="94977"/>
                  </a:cubicBezTo>
                  <a:cubicBezTo>
                    <a:pt x="85465" y="97255"/>
                    <a:pt x="83183" y="101050"/>
                    <a:pt x="76336" y="101303"/>
                  </a:cubicBezTo>
                  <a:lnTo>
                    <a:pt x="76336" y="109148"/>
                  </a:lnTo>
                  <a:cubicBezTo>
                    <a:pt x="83943" y="108895"/>
                    <a:pt x="98144" y="108389"/>
                    <a:pt x="103723" y="108389"/>
                  </a:cubicBezTo>
                  <a:cubicBezTo>
                    <a:pt x="110570" y="108389"/>
                    <a:pt x="120459" y="108642"/>
                    <a:pt x="128067" y="109148"/>
                  </a:cubicBezTo>
                  <a:lnTo>
                    <a:pt x="128067" y="101303"/>
                  </a:lnTo>
                  <a:cubicBezTo>
                    <a:pt x="114373" y="101303"/>
                    <a:pt x="109809" y="100797"/>
                    <a:pt x="103977" y="93459"/>
                  </a:cubicBezTo>
                  <a:lnTo>
                    <a:pt x="69996" y="49681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C84ADA8-4C80-5A91-1FE1-E1F597F49B1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3737256" y="7498249"/>
              <a:ext cx="77925" cy="153576"/>
            </a:xfrm>
            <a:custGeom>
              <a:avLst/>
              <a:gdLst>
                <a:gd name="connsiteX0" fmla="*/ 78176 w 77925"/>
                <a:gd name="connsiteY0" fmla="*/ 6820 h 153576"/>
                <a:gd name="connsiteX1" fmla="*/ 71076 w 77925"/>
                <a:gd name="connsiteY1" fmla="*/ 89 h 153576"/>
                <a:gd name="connsiteX2" fmla="*/ 61136 w 77925"/>
                <a:gd name="connsiteY2" fmla="*/ 9832 h 153576"/>
                <a:gd name="connsiteX3" fmla="*/ 68236 w 77925"/>
                <a:gd name="connsiteY3" fmla="*/ 16563 h 153576"/>
                <a:gd name="connsiteX4" fmla="*/ 78176 w 77925"/>
                <a:gd name="connsiteY4" fmla="*/ 6820 h 153576"/>
                <a:gd name="connsiteX5" fmla="*/ 40545 w 77925"/>
                <a:gd name="connsiteY5" fmla="*/ 126210 h 153576"/>
                <a:gd name="connsiteX6" fmla="*/ 17646 w 77925"/>
                <a:gd name="connsiteY6" fmla="*/ 148706 h 153576"/>
                <a:gd name="connsiteX7" fmla="*/ 11256 w 77925"/>
                <a:gd name="connsiteY7" fmla="*/ 147643 h 153576"/>
                <a:gd name="connsiteX8" fmla="*/ 17291 w 77925"/>
                <a:gd name="connsiteY8" fmla="*/ 138609 h 153576"/>
                <a:gd name="connsiteX9" fmla="*/ 10368 w 77925"/>
                <a:gd name="connsiteY9" fmla="*/ 132055 h 153576"/>
                <a:gd name="connsiteX10" fmla="*/ 250 w 77925"/>
                <a:gd name="connsiteY10" fmla="*/ 142506 h 153576"/>
                <a:gd name="connsiteX11" fmla="*/ 17824 w 77925"/>
                <a:gd name="connsiteY11" fmla="*/ 153666 h 153576"/>
                <a:gd name="connsiteX12" fmla="*/ 54745 w 77925"/>
                <a:gd name="connsiteY12" fmla="*/ 125679 h 153576"/>
                <a:gd name="connsiteX13" fmla="*/ 70721 w 77925"/>
                <a:gd name="connsiteY13" fmla="*/ 62264 h 153576"/>
                <a:gd name="connsiteX14" fmla="*/ 71608 w 77925"/>
                <a:gd name="connsiteY14" fmla="*/ 56064 h 153576"/>
                <a:gd name="connsiteX15" fmla="*/ 52615 w 77925"/>
                <a:gd name="connsiteY15" fmla="*/ 39413 h 153576"/>
                <a:gd name="connsiteX16" fmla="*/ 21551 w 77925"/>
                <a:gd name="connsiteY16" fmla="*/ 66515 h 153576"/>
                <a:gd name="connsiteX17" fmla="*/ 24569 w 77925"/>
                <a:gd name="connsiteY17" fmla="*/ 68818 h 153576"/>
                <a:gd name="connsiteX18" fmla="*/ 28119 w 77925"/>
                <a:gd name="connsiteY18" fmla="*/ 65630 h 153576"/>
                <a:gd name="connsiteX19" fmla="*/ 52083 w 77925"/>
                <a:gd name="connsiteY19" fmla="*/ 44373 h 153576"/>
                <a:gd name="connsiteX20" fmla="*/ 58118 w 77925"/>
                <a:gd name="connsiteY20" fmla="*/ 53053 h 153576"/>
                <a:gd name="connsiteX21" fmla="*/ 57585 w 77925"/>
                <a:gd name="connsiteY21" fmla="*/ 58367 h 153576"/>
                <a:gd name="connsiteX22" fmla="*/ 40545 w 77925"/>
                <a:gd name="connsiteY22" fmla="*/ 126210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925" h="153576">
                  <a:moveTo>
                    <a:pt x="78176" y="6820"/>
                  </a:moveTo>
                  <a:cubicBezTo>
                    <a:pt x="78176" y="3809"/>
                    <a:pt x="75869" y="89"/>
                    <a:pt x="71076" y="89"/>
                  </a:cubicBezTo>
                  <a:cubicBezTo>
                    <a:pt x="65928" y="89"/>
                    <a:pt x="61136" y="5049"/>
                    <a:pt x="61136" y="9832"/>
                  </a:cubicBezTo>
                  <a:cubicBezTo>
                    <a:pt x="61136" y="12666"/>
                    <a:pt x="63266" y="16563"/>
                    <a:pt x="68236" y="16563"/>
                  </a:cubicBezTo>
                  <a:cubicBezTo>
                    <a:pt x="73029" y="16563"/>
                    <a:pt x="78176" y="11957"/>
                    <a:pt x="78176" y="6820"/>
                  </a:cubicBezTo>
                  <a:close/>
                  <a:moveTo>
                    <a:pt x="40545" y="126210"/>
                  </a:moveTo>
                  <a:cubicBezTo>
                    <a:pt x="37527" y="138432"/>
                    <a:pt x="28119" y="148706"/>
                    <a:pt x="17646" y="148706"/>
                  </a:cubicBezTo>
                  <a:cubicBezTo>
                    <a:pt x="15338" y="148706"/>
                    <a:pt x="13208" y="148352"/>
                    <a:pt x="11256" y="147643"/>
                  </a:cubicBezTo>
                  <a:cubicBezTo>
                    <a:pt x="15871" y="145518"/>
                    <a:pt x="17291" y="141267"/>
                    <a:pt x="17291" y="138609"/>
                  </a:cubicBezTo>
                  <a:cubicBezTo>
                    <a:pt x="17291" y="134358"/>
                    <a:pt x="13918" y="132055"/>
                    <a:pt x="10368" y="132055"/>
                  </a:cubicBezTo>
                  <a:cubicBezTo>
                    <a:pt x="4866" y="132055"/>
                    <a:pt x="250" y="136838"/>
                    <a:pt x="250" y="142506"/>
                  </a:cubicBezTo>
                  <a:cubicBezTo>
                    <a:pt x="250" y="149238"/>
                    <a:pt x="7173" y="153666"/>
                    <a:pt x="17824" y="153666"/>
                  </a:cubicBezTo>
                  <a:cubicBezTo>
                    <a:pt x="28474" y="153666"/>
                    <a:pt x="49242" y="147289"/>
                    <a:pt x="54745" y="125679"/>
                  </a:cubicBezTo>
                  <a:lnTo>
                    <a:pt x="70721" y="62264"/>
                  </a:lnTo>
                  <a:cubicBezTo>
                    <a:pt x="71253" y="60315"/>
                    <a:pt x="71608" y="58721"/>
                    <a:pt x="71608" y="56064"/>
                  </a:cubicBezTo>
                  <a:cubicBezTo>
                    <a:pt x="71608" y="46322"/>
                    <a:pt x="63266" y="39413"/>
                    <a:pt x="52615" y="39413"/>
                  </a:cubicBezTo>
                  <a:cubicBezTo>
                    <a:pt x="32912" y="39413"/>
                    <a:pt x="21551" y="64035"/>
                    <a:pt x="21551" y="66515"/>
                  </a:cubicBezTo>
                  <a:cubicBezTo>
                    <a:pt x="21551" y="68818"/>
                    <a:pt x="24036" y="68818"/>
                    <a:pt x="24569" y="68818"/>
                  </a:cubicBezTo>
                  <a:cubicBezTo>
                    <a:pt x="26699" y="68818"/>
                    <a:pt x="26876" y="68287"/>
                    <a:pt x="28119" y="65630"/>
                  </a:cubicBezTo>
                  <a:cubicBezTo>
                    <a:pt x="32557" y="55356"/>
                    <a:pt x="41787" y="44373"/>
                    <a:pt x="52083" y="44373"/>
                  </a:cubicBezTo>
                  <a:cubicBezTo>
                    <a:pt x="56520" y="44373"/>
                    <a:pt x="58118" y="47385"/>
                    <a:pt x="58118" y="53053"/>
                  </a:cubicBezTo>
                  <a:cubicBezTo>
                    <a:pt x="58118" y="55001"/>
                    <a:pt x="57763" y="57481"/>
                    <a:pt x="57585" y="58367"/>
                  </a:cubicBezTo>
                  <a:lnTo>
                    <a:pt x="40545" y="126210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600BC72-386C-9934-717F-565DDCDA34B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843851" y="7547492"/>
              <a:ext cx="130645" cy="47649"/>
            </a:xfrm>
            <a:custGeom>
              <a:avLst/>
              <a:gdLst>
                <a:gd name="connsiteX0" fmla="*/ 124155 w 130645"/>
                <a:gd name="connsiteY0" fmla="*/ 8769 h 47649"/>
                <a:gd name="connsiteX1" fmla="*/ 130900 w 130645"/>
                <a:gd name="connsiteY1" fmla="*/ 4341 h 47649"/>
                <a:gd name="connsiteX2" fmla="*/ 124332 w 130645"/>
                <a:gd name="connsiteY2" fmla="*/ 89 h 47649"/>
                <a:gd name="connsiteX3" fmla="*/ 6822 w 130645"/>
                <a:gd name="connsiteY3" fmla="*/ 89 h 47649"/>
                <a:gd name="connsiteX4" fmla="*/ 254 w 130645"/>
                <a:gd name="connsiteY4" fmla="*/ 4341 h 47649"/>
                <a:gd name="connsiteX5" fmla="*/ 6999 w 130645"/>
                <a:gd name="connsiteY5" fmla="*/ 8769 h 47649"/>
                <a:gd name="connsiteX6" fmla="*/ 124155 w 130645"/>
                <a:gd name="connsiteY6" fmla="*/ 8769 h 47649"/>
                <a:gd name="connsiteX7" fmla="*/ 124332 w 130645"/>
                <a:gd name="connsiteY7" fmla="*/ 47739 h 47649"/>
                <a:gd name="connsiteX8" fmla="*/ 130900 w 130645"/>
                <a:gd name="connsiteY8" fmla="*/ 43488 h 47649"/>
                <a:gd name="connsiteX9" fmla="*/ 124155 w 130645"/>
                <a:gd name="connsiteY9" fmla="*/ 39059 h 47649"/>
                <a:gd name="connsiteX10" fmla="*/ 6999 w 130645"/>
                <a:gd name="connsiteY10" fmla="*/ 39059 h 47649"/>
                <a:gd name="connsiteX11" fmla="*/ 254 w 130645"/>
                <a:gd name="connsiteY11" fmla="*/ 43488 h 47649"/>
                <a:gd name="connsiteX12" fmla="*/ 6822 w 130645"/>
                <a:gd name="connsiteY12" fmla="*/ 47739 h 47649"/>
                <a:gd name="connsiteX13" fmla="*/ 124332 w 130645"/>
                <a:gd name="connsiteY13" fmla="*/ 47739 h 4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645" h="47649">
                  <a:moveTo>
                    <a:pt x="124155" y="8769"/>
                  </a:moveTo>
                  <a:cubicBezTo>
                    <a:pt x="126817" y="8769"/>
                    <a:pt x="130900" y="8769"/>
                    <a:pt x="130900" y="4341"/>
                  </a:cubicBezTo>
                  <a:cubicBezTo>
                    <a:pt x="130900" y="89"/>
                    <a:pt x="126640" y="89"/>
                    <a:pt x="124332" y="89"/>
                  </a:cubicBezTo>
                  <a:lnTo>
                    <a:pt x="6822" y="89"/>
                  </a:lnTo>
                  <a:cubicBezTo>
                    <a:pt x="4514" y="89"/>
                    <a:pt x="254" y="89"/>
                    <a:pt x="254" y="4341"/>
                  </a:cubicBezTo>
                  <a:cubicBezTo>
                    <a:pt x="254" y="8769"/>
                    <a:pt x="4337" y="8769"/>
                    <a:pt x="6999" y="8769"/>
                  </a:cubicBezTo>
                  <a:lnTo>
                    <a:pt x="124155" y="8769"/>
                  </a:lnTo>
                  <a:close/>
                  <a:moveTo>
                    <a:pt x="124332" y="47739"/>
                  </a:moveTo>
                  <a:cubicBezTo>
                    <a:pt x="126640" y="47739"/>
                    <a:pt x="130900" y="47739"/>
                    <a:pt x="130900" y="43488"/>
                  </a:cubicBezTo>
                  <a:cubicBezTo>
                    <a:pt x="130900" y="39059"/>
                    <a:pt x="126817" y="39059"/>
                    <a:pt x="124155" y="39059"/>
                  </a:cubicBezTo>
                  <a:lnTo>
                    <a:pt x="6999" y="39059"/>
                  </a:lnTo>
                  <a:cubicBezTo>
                    <a:pt x="4337" y="39059"/>
                    <a:pt x="254" y="39059"/>
                    <a:pt x="254" y="43488"/>
                  </a:cubicBezTo>
                  <a:cubicBezTo>
                    <a:pt x="254" y="47739"/>
                    <a:pt x="4514" y="47739"/>
                    <a:pt x="6822" y="47739"/>
                  </a:cubicBezTo>
                  <a:lnTo>
                    <a:pt x="124332" y="47739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7411279-263B-FAC6-3BDD-D666AB28D5D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3996328" y="7498072"/>
              <a:ext cx="82363" cy="121160"/>
            </a:xfrm>
            <a:custGeom>
              <a:avLst/>
              <a:gdLst>
                <a:gd name="connsiteX0" fmla="*/ 82624 w 82363"/>
                <a:gd name="connsiteY0" fmla="*/ 61201 h 121160"/>
                <a:gd name="connsiteX1" fmla="*/ 72151 w 82363"/>
                <a:gd name="connsiteY1" fmla="*/ 15323 h 121160"/>
                <a:gd name="connsiteX2" fmla="*/ 41442 w 82363"/>
                <a:gd name="connsiteY2" fmla="*/ 89 h 121160"/>
                <a:gd name="connsiteX3" fmla="*/ 260 w 82363"/>
                <a:gd name="connsiteY3" fmla="*/ 61201 h 121160"/>
                <a:gd name="connsiteX4" fmla="*/ 41442 w 82363"/>
                <a:gd name="connsiteY4" fmla="*/ 121250 h 121160"/>
                <a:gd name="connsiteX5" fmla="*/ 82624 w 82363"/>
                <a:gd name="connsiteY5" fmla="*/ 61201 h 121160"/>
                <a:gd name="connsiteX6" fmla="*/ 41442 w 82363"/>
                <a:gd name="connsiteY6" fmla="*/ 116290 h 121160"/>
                <a:gd name="connsiteX7" fmla="*/ 18898 w 82363"/>
                <a:gd name="connsiteY7" fmla="*/ 96983 h 121160"/>
                <a:gd name="connsiteX8" fmla="*/ 16413 w 82363"/>
                <a:gd name="connsiteY8" fmla="*/ 58898 h 121160"/>
                <a:gd name="connsiteX9" fmla="*/ 19076 w 82363"/>
                <a:gd name="connsiteY9" fmla="*/ 22763 h 121160"/>
                <a:gd name="connsiteX10" fmla="*/ 41442 w 82363"/>
                <a:gd name="connsiteY10" fmla="*/ 5049 h 121160"/>
                <a:gd name="connsiteX11" fmla="*/ 63453 w 82363"/>
                <a:gd name="connsiteY11" fmla="*/ 21168 h 121160"/>
                <a:gd name="connsiteX12" fmla="*/ 66471 w 82363"/>
                <a:gd name="connsiteY12" fmla="*/ 58898 h 121160"/>
                <a:gd name="connsiteX13" fmla="*/ 64163 w 82363"/>
                <a:gd name="connsiteY13" fmla="*/ 96274 h 121160"/>
                <a:gd name="connsiteX14" fmla="*/ 41442 w 82363"/>
                <a:gd name="connsiteY14" fmla="*/ 116290 h 12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363" h="121160">
                  <a:moveTo>
                    <a:pt x="82624" y="61201"/>
                  </a:moveTo>
                  <a:cubicBezTo>
                    <a:pt x="82624" y="41716"/>
                    <a:pt x="80316" y="27722"/>
                    <a:pt x="72151" y="15323"/>
                  </a:cubicBezTo>
                  <a:cubicBezTo>
                    <a:pt x="66648" y="7175"/>
                    <a:pt x="55643" y="89"/>
                    <a:pt x="41442" y="89"/>
                  </a:cubicBezTo>
                  <a:cubicBezTo>
                    <a:pt x="260" y="89"/>
                    <a:pt x="260" y="48447"/>
                    <a:pt x="260" y="61201"/>
                  </a:cubicBezTo>
                  <a:cubicBezTo>
                    <a:pt x="260" y="73955"/>
                    <a:pt x="260" y="121250"/>
                    <a:pt x="41442" y="121250"/>
                  </a:cubicBezTo>
                  <a:cubicBezTo>
                    <a:pt x="82624" y="121250"/>
                    <a:pt x="82624" y="73955"/>
                    <a:pt x="82624" y="61201"/>
                  </a:cubicBezTo>
                  <a:close/>
                  <a:moveTo>
                    <a:pt x="41442" y="116290"/>
                  </a:moveTo>
                  <a:cubicBezTo>
                    <a:pt x="33277" y="116290"/>
                    <a:pt x="22449" y="111508"/>
                    <a:pt x="18898" y="96983"/>
                  </a:cubicBezTo>
                  <a:cubicBezTo>
                    <a:pt x="16413" y="86532"/>
                    <a:pt x="16413" y="72006"/>
                    <a:pt x="16413" y="58898"/>
                  </a:cubicBezTo>
                  <a:cubicBezTo>
                    <a:pt x="16413" y="45967"/>
                    <a:pt x="16413" y="32505"/>
                    <a:pt x="19076" y="22763"/>
                  </a:cubicBezTo>
                  <a:cubicBezTo>
                    <a:pt x="22804" y="8769"/>
                    <a:pt x="34164" y="5049"/>
                    <a:pt x="41442" y="5049"/>
                  </a:cubicBezTo>
                  <a:cubicBezTo>
                    <a:pt x="51027" y="5049"/>
                    <a:pt x="60258" y="10895"/>
                    <a:pt x="63453" y="21168"/>
                  </a:cubicBezTo>
                  <a:cubicBezTo>
                    <a:pt x="66293" y="30734"/>
                    <a:pt x="66471" y="43488"/>
                    <a:pt x="66471" y="58898"/>
                  </a:cubicBezTo>
                  <a:cubicBezTo>
                    <a:pt x="66471" y="72006"/>
                    <a:pt x="66471" y="85114"/>
                    <a:pt x="64163" y="96274"/>
                  </a:cubicBezTo>
                  <a:cubicBezTo>
                    <a:pt x="60613" y="112393"/>
                    <a:pt x="48542" y="116290"/>
                    <a:pt x="41442" y="116290"/>
                  </a:cubicBez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694382A-3EA1-FAF7-0A92-C6CE6A1BB26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4203379" y="7277902"/>
              <a:ext cx="175225" cy="227492"/>
            </a:xfrm>
            <a:custGeom>
              <a:avLst/>
              <a:gdLst>
                <a:gd name="connsiteX0" fmla="*/ 98912 w 175225"/>
                <a:gd name="connsiteY0" fmla="*/ 176966 h 227492"/>
                <a:gd name="connsiteX1" fmla="*/ 175494 w 175225"/>
                <a:gd name="connsiteY1" fmla="*/ 68154 h 227492"/>
                <a:gd name="connsiteX2" fmla="*/ 110830 w 175225"/>
                <a:gd name="connsiteY2" fmla="*/ 83 h 227492"/>
                <a:gd name="connsiteX3" fmla="*/ 268 w 175225"/>
                <a:gd name="connsiteY3" fmla="*/ 116487 h 227492"/>
                <a:gd name="connsiteX4" fmla="*/ 65185 w 175225"/>
                <a:gd name="connsiteY4" fmla="*/ 184051 h 227492"/>
                <a:gd name="connsiteX5" fmla="*/ 90036 w 175225"/>
                <a:gd name="connsiteY5" fmla="*/ 180255 h 227492"/>
                <a:gd name="connsiteX6" fmla="*/ 89022 w 175225"/>
                <a:gd name="connsiteY6" fmla="*/ 199740 h 227492"/>
                <a:gd name="connsiteX7" fmla="*/ 110069 w 175225"/>
                <a:gd name="connsiteY7" fmla="*/ 227576 h 227492"/>
                <a:gd name="connsiteX8" fmla="*/ 152418 w 175225"/>
                <a:gd name="connsiteY8" fmla="*/ 178484 h 227492"/>
                <a:gd name="connsiteX9" fmla="*/ 149628 w 175225"/>
                <a:gd name="connsiteY9" fmla="*/ 175954 h 227492"/>
                <a:gd name="connsiteX10" fmla="*/ 146585 w 175225"/>
                <a:gd name="connsiteY10" fmla="*/ 178737 h 227492"/>
                <a:gd name="connsiteX11" fmla="*/ 116916 w 175225"/>
                <a:gd name="connsiteY11" fmla="*/ 203030 h 227492"/>
                <a:gd name="connsiteX12" fmla="*/ 98912 w 175225"/>
                <a:gd name="connsiteY12" fmla="*/ 176966 h 227492"/>
                <a:gd name="connsiteX13" fmla="*/ 50985 w 175225"/>
                <a:gd name="connsiteY13" fmla="*/ 174941 h 227492"/>
                <a:gd name="connsiteX14" fmla="*/ 22583 w 175225"/>
                <a:gd name="connsiteY14" fmla="*/ 124584 h 227492"/>
                <a:gd name="connsiteX15" fmla="*/ 48449 w 175225"/>
                <a:gd name="connsiteY15" fmla="*/ 43861 h 227492"/>
                <a:gd name="connsiteX16" fmla="*/ 109309 w 175225"/>
                <a:gd name="connsiteY16" fmla="*/ 6409 h 227492"/>
                <a:gd name="connsiteX17" fmla="*/ 153179 w 175225"/>
                <a:gd name="connsiteY17" fmla="*/ 60056 h 227492"/>
                <a:gd name="connsiteX18" fmla="*/ 97644 w 175225"/>
                <a:gd name="connsiteY18" fmla="*/ 168362 h 227492"/>
                <a:gd name="connsiteX19" fmla="*/ 75329 w 175225"/>
                <a:gd name="connsiteY19" fmla="*/ 141032 h 227492"/>
                <a:gd name="connsiteX20" fmla="*/ 49463 w 175225"/>
                <a:gd name="connsiteY20" fmla="*/ 166844 h 227492"/>
                <a:gd name="connsiteX21" fmla="*/ 50985 w 175225"/>
                <a:gd name="connsiteY21" fmla="*/ 174941 h 227492"/>
                <a:gd name="connsiteX22" fmla="*/ 66707 w 175225"/>
                <a:gd name="connsiteY22" fmla="*/ 177725 h 227492"/>
                <a:gd name="connsiteX23" fmla="*/ 55042 w 175225"/>
                <a:gd name="connsiteY23" fmla="*/ 166844 h 227492"/>
                <a:gd name="connsiteX24" fmla="*/ 75329 w 175225"/>
                <a:gd name="connsiteY24" fmla="*/ 146600 h 227492"/>
                <a:gd name="connsiteX25" fmla="*/ 90797 w 175225"/>
                <a:gd name="connsiteY25" fmla="*/ 168109 h 227492"/>
                <a:gd name="connsiteX26" fmla="*/ 88008 w 175225"/>
                <a:gd name="connsiteY26" fmla="*/ 173170 h 227492"/>
                <a:gd name="connsiteX27" fmla="*/ 66707 w 175225"/>
                <a:gd name="connsiteY27" fmla="*/ 177725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5225" h="227492">
                  <a:moveTo>
                    <a:pt x="98912" y="176966"/>
                  </a:moveTo>
                  <a:cubicBezTo>
                    <a:pt x="138217" y="162036"/>
                    <a:pt x="175494" y="116993"/>
                    <a:pt x="175494" y="68154"/>
                  </a:cubicBezTo>
                  <a:cubicBezTo>
                    <a:pt x="175494" y="27413"/>
                    <a:pt x="148614" y="83"/>
                    <a:pt x="110830" y="83"/>
                  </a:cubicBezTo>
                  <a:cubicBezTo>
                    <a:pt x="56056" y="83"/>
                    <a:pt x="268" y="57526"/>
                    <a:pt x="268" y="116487"/>
                  </a:cubicBezTo>
                  <a:cubicBezTo>
                    <a:pt x="268" y="158493"/>
                    <a:pt x="28669" y="184051"/>
                    <a:pt x="65185" y="184051"/>
                  </a:cubicBezTo>
                  <a:cubicBezTo>
                    <a:pt x="71525" y="184051"/>
                    <a:pt x="80147" y="183039"/>
                    <a:pt x="90036" y="180255"/>
                  </a:cubicBezTo>
                  <a:cubicBezTo>
                    <a:pt x="89022" y="195945"/>
                    <a:pt x="89022" y="196451"/>
                    <a:pt x="89022" y="199740"/>
                  </a:cubicBezTo>
                  <a:cubicBezTo>
                    <a:pt x="89022" y="207838"/>
                    <a:pt x="89022" y="227576"/>
                    <a:pt x="110069" y="227576"/>
                  </a:cubicBezTo>
                  <a:cubicBezTo>
                    <a:pt x="140246" y="227576"/>
                    <a:pt x="152418" y="181268"/>
                    <a:pt x="152418" y="178484"/>
                  </a:cubicBezTo>
                  <a:cubicBezTo>
                    <a:pt x="152418" y="176713"/>
                    <a:pt x="150643" y="175954"/>
                    <a:pt x="149628" y="175954"/>
                  </a:cubicBezTo>
                  <a:cubicBezTo>
                    <a:pt x="147600" y="175954"/>
                    <a:pt x="147093" y="177219"/>
                    <a:pt x="146585" y="178737"/>
                  </a:cubicBezTo>
                  <a:cubicBezTo>
                    <a:pt x="140499" y="196704"/>
                    <a:pt x="125792" y="203030"/>
                    <a:pt x="116916" y="203030"/>
                  </a:cubicBezTo>
                  <a:cubicBezTo>
                    <a:pt x="105251" y="203030"/>
                    <a:pt x="101448" y="196198"/>
                    <a:pt x="98912" y="176966"/>
                  </a:cubicBezTo>
                  <a:close/>
                  <a:moveTo>
                    <a:pt x="50985" y="174941"/>
                  </a:moveTo>
                  <a:cubicBezTo>
                    <a:pt x="31205" y="167097"/>
                    <a:pt x="22583" y="147359"/>
                    <a:pt x="22583" y="124584"/>
                  </a:cubicBezTo>
                  <a:cubicBezTo>
                    <a:pt x="22583" y="107124"/>
                    <a:pt x="29177" y="71190"/>
                    <a:pt x="48449" y="43861"/>
                  </a:cubicBezTo>
                  <a:cubicBezTo>
                    <a:pt x="66960" y="18050"/>
                    <a:pt x="90797" y="6409"/>
                    <a:pt x="109309" y="6409"/>
                  </a:cubicBezTo>
                  <a:cubicBezTo>
                    <a:pt x="134667" y="6409"/>
                    <a:pt x="153179" y="26147"/>
                    <a:pt x="153179" y="60056"/>
                  </a:cubicBezTo>
                  <a:cubicBezTo>
                    <a:pt x="153179" y="85361"/>
                    <a:pt x="140246" y="144575"/>
                    <a:pt x="97644" y="168362"/>
                  </a:cubicBezTo>
                  <a:cubicBezTo>
                    <a:pt x="96376" y="159505"/>
                    <a:pt x="93840" y="141032"/>
                    <a:pt x="75329" y="141032"/>
                  </a:cubicBezTo>
                  <a:cubicBezTo>
                    <a:pt x="61889" y="141032"/>
                    <a:pt x="49463" y="153685"/>
                    <a:pt x="49463" y="166844"/>
                  </a:cubicBezTo>
                  <a:cubicBezTo>
                    <a:pt x="49463" y="171905"/>
                    <a:pt x="50985" y="174688"/>
                    <a:pt x="50985" y="174941"/>
                  </a:cubicBezTo>
                  <a:close/>
                  <a:moveTo>
                    <a:pt x="66707" y="177725"/>
                  </a:moveTo>
                  <a:cubicBezTo>
                    <a:pt x="63157" y="177725"/>
                    <a:pt x="55042" y="177725"/>
                    <a:pt x="55042" y="166844"/>
                  </a:cubicBezTo>
                  <a:cubicBezTo>
                    <a:pt x="55042" y="156722"/>
                    <a:pt x="64678" y="146600"/>
                    <a:pt x="75329" y="146600"/>
                  </a:cubicBezTo>
                  <a:cubicBezTo>
                    <a:pt x="85979" y="146600"/>
                    <a:pt x="90797" y="152673"/>
                    <a:pt x="90797" y="168109"/>
                  </a:cubicBezTo>
                  <a:cubicBezTo>
                    <a:pt x="90797" y="171905"/>
                    <a:pt x="90544" y="172158"/>
                    <a:pt x="88008" y="173170"/>
                  </a:cubicBezTo>
                  <a:cubicBezTo>
                    <a:pt x="81415" y="175954"/>
                    <a:pt x="73807" y="177725"/>
                    <a:pt x="66707" y="177725"/>
                  </a:cubicBez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314458C-A938-06E8-B752-A04995D710D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4405093" y="7228888"/>
              <a:ext cx="131178" cy="122932"/>
            </a:xfrm>
            <a:custGeom>
              <a:avLst/>
              <a:gdLst>
                <a:gd name="connsiteX0" fmla="*/ 70214 w 131178"/>
                <a:gd name="connsiteY0" fmla="*/ 8759 h 122932"/>
                <a:gd name="connsiteX1" fmla="*/ 124354 w 131178"/>
                <a:gd name="connsiteY1" fmla="*/ 8759 h 122932"/>
                <a:gd name="connsiteX2" fmla="*/ 131454 w 131178"/>
                <a:gd name="connsiteY2" fmla="*/ 4507 h 122932"/>
                <a:gd name="connsiteX3" fmla="*/ 124354 w 131178"/>
                <a:gd name="connsiteY3" fmla="*/ 79 h 122932"/>
                <a:gd name="connsiteX4" fmla="*/ 7376 w 131178"/>
                <a:gd name="connsiteY4" fmla="*/ 79 h 122932"/>
                <a:gd name="connsiteX5" fmla="*/ 276 w 131178"/>
                <a:gd name="connsiteY5" fmla="*/ 4330 h 122932"/>
                <a:gd name="connsiteX6" fmla="*/ 7376 w 131178"/>
                <a:gd name="connsiteY6" fmla="*/ 8759 h 122932"/>
                <a:gd name="connsiteX7" fmla="*/ 61516 w 131178"/>
                <a:gd name="connsiteY7" fmla="*/ 8759 h 122932"/>
                <a:gd name="connsiteX8" fmla="*/ 61516 w 131178"/>
                <a:gd name="connsiteY8" fmla="*/ 116103 h 122932"/>
                <a:gd name="connsiteX9" fmla="*/ 65954 w 131178"/>
                <a:gd name="connsiteY9" fmla="*/ 123011 h 122932"/>
                <a:gd name="connsiteX10" fmla="*/ 70214 w 131178"/>
                <a:gd name="connsiteY10" fmla="*/ 116103 h 122932"/>
                <a:gd name="connsiteX11" fmla="*/ 70214 w 131178"/>
                <a:gd name="connsiteY11" fmla="*/ 8759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178" h="122932">
                  <a:moveTo>
                    <a:pt x="70214" y="8759"/>
                  </a:moveTo>
                  <a:lnTo>
                    <a:pt x="124354" y="8759"/>
                  </a:lnTo>
                  <a:cubicBezTo>
                    <a:pt x="127194" y="8759"/>
                    <a:pt x="131454" y="8759"/>
                    <a:pt x="131454" y="4507"/>
                  </a:cubicBezTo>
                  <a:cubicBezTo>
                    <a:pt x="131454" y="79"/>
                    <a:pt x="127372" y="79"/>
                    <a:pt x="124354" y="79"/>
                  </a:cubicBezTo>
                  <a:lnTo>
                    <a:pt x="7376" y="79"/>
                  </a:lnTo>
                  <a:cubicBezTo>
                    <a:pt x="4714" y="79"/>
                    <a:pt x="276" y="79"/>
                    <a:pt x="276" y="4330"/>
                  </a:cubicBezTo>
                  <a:cubicBezTo>
                    <a:pt x="276" y="8759"/>
                    <a:pt x="4359" y="8759"/>
                    <a:pt x="7376" y="8759"/>
                  </a:cubicBezTo>
                  <a:lnTo>
                    <a:pt x="61516" y="8759"/>
                  </a:lnTo>
                  <a:lnTo>
                    <a:pt x="61516" y="116103"/>
                  </a:lnTo>
                  <a:cubicBezTo>
                    <a:pt x="61516" y="118937"/>
                    <a:pt x="61516" y="123011"/>
                    <a:pt x="65954" y="123011"/>
                  </a:cubicBezTo>
                  <a:cubicBezTo>
                    <a:pt x="70214" y="123011"/>
                    <a:pt x="70214" y="118760"/>
                    <a:pt x="70214" y="116103"/>
                  </a:cubicBezTo>
                  <a:lnTo>
                    <a:pt x="70214" y="8759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3EA5B55-B41A-27CB-7263-6CA696A0D55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4399768" y="7401421"/>
              <a:ext cx="53784" cy="119212"/>
            </a:xfrm>
            <a:custGeom>
              <a:avLst/>
              <a:gdLst>
                <a:gd name="connsiteX0" fmla="*/ 49446 w 53784"/>
                <a:gd name="connsiteY0" fmla="*/ 6817 h 119212"/>
                <a:gd name="connsiteX1" fmla="*/ 42345 w 53784"/>
                <a:gd name="connsiteY1" fmla="*/ 86 h 119212"/>
                <a:gd name="connsiteX2" fmla="*/ 32405 w 53784"/>
                <a:gd name="connsiteY2" fmla="*/ 9828 h 119212"/>
                <a:gd name="connsiteX3" fmla="*/ 39505 w 53784"/>
                <a:gd name="connsiteY3" fmla="*/ 16559 h 119212"/>
                <a:gd name="connsiteX4" fmla="*/ 49446 w 53784"/>
                <a:gd name="connsiteY4" fmla="*/ 6817 h 119212"/>
                <a:gd name="connsiteX5" fmla="*/ 13234 w 53784"/>
                <a:gd name="connsiteY5" fmla="*/ 96802 h 119212"/>
                <a:gd name="connsiteX6" fmla="*/ 11637 w 53784"/>
                <a:gd name="connsiteY6" fmla="*/ 104241 h 119212"/>
                <a:gd name="connsiteX7" fmla="*/ 28500 w 53784"/>
                <a:gd name="connsiteY7" fmla="*/ 119298 h 119212"/>
                <a:gd name="connsiteX8" fmla="*/ 54061 w 53784"/>
                <a:gd name="connsiteY8" fmla="*/ 92196 h 119212"/>
                <a:gd name="connsiteX9" fmla="*/ 51221 w 53784"/>
                <a:gd name="connsiteY9" fmla="*/ 89893 h 119212"/>
                <a:gd name="connsiteX10" fmla="*/ 47848 w 53784"/>
                <a:gd name="connsiteY10" fmla="*/ 92905 h 119212"/>
                <a:gd name="connsiteX11" fmla="*/ 29032 w 53784"/>
                <a:gd name="connsiteY11" fmla="*/ 114338 h 119212"/>
                <a:gd name="connsiteX12" fmla="*/ 24595 w 53784"/>
                <a:gd name="connsiteY12" fmla="*/ 108138 h 119212"/>
                <a:gd name="connsiteX13" fmla="*/ 27435 w 53784"/>
                <a:gd name="connsiteY13" fmla="*/ 96802 h 119212"/>
                <a:gd name="connsiteX14" fmla="*/ 33115 w 53784"/>
                <a:gd name="connsiteY14" fmla="*/ 82631 h 119212"/>
                <a:gd name="connsiteX15" fmla="*/ 41813 w 53784"/>
                <a:gd name="connsiteY15" fmla="*/ 60135 h 119212"/>
                <a:gd name="connsiteX16" fmla="*/ 42878 w 53784"/>
                <a:gd name="connsiteY16" fmla="*/ 54466 h 119212"/>
                <a:gd name="connsiteX17" fmla="*/ 26015 w 53784"/>
                <a:gd name="connsiteY17" fmla="*/ 39410 h 119212"/>
                <a:gd name="connsiteX18" fmla="*/ 276 w 53784"/>
                <a:gd name="connsiteY18" fmla="*/ 66511 h 119212"/>
                <a:gd name="connsiteX19" fmla="*/ 3294 w 53784"/>
                <a:gd name="connsiteY19" fmla="*/ 68814 h 119212"/>
                <a:gd name="connsiteX20" fmla="*/ 6489 w 53784"/>
                <a:gd name="connsiteY20" fmla="*/ 65980 h 119212"/>
                <a:gd name="connsiteX21" fmla="*/ 25482 w 53784"/>
                <a:gd name="connsiteY21" fmla="*/ 44369 h 119212"/>
                <a:gd name="connsiteX22" fmla="*/ 29920 w 53784"/>
                <a:gd name="connsiteY22" fmla="*/ 50569 h 119212"/>
                <a:gd name="connsiteX23" fmla="*/ 24417 w 53784"/>
                <a:gd name="connsiteY23" fmla="*/ 68283 h 119212"/>
                <a:gd name="connsiteX24" fmla="*/ 13234 w 53784"/>
                <a:gd name="connsiteY24" fmla="*/ 96802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84" h="119212">
                  <a:moveTo>
                    <a:pt x="49446" y="6817"/>
                  </a:moveTo>
                  <a:cubicBezTo>
                    <a:pt x="49446" y="3982"/>
                    <a:pt x="47316" y="86"/>
                    <a:pt x="42345" y="86"/>
                  </a:cubicBezTo>
                  <a:cubicBezTo>
                    <a:pt x="37553" y="86"/>
                    <a:pt x="32405" y="4691"/>
                    <a:pt x="32405" y="9828"/>
                  </a:cubicBezTo>
                  <a:cubicBezTo>
                    <a:pt x="32405" y="12839"/>
                    <a:pt x="34713" y="16559"/>
                    <a:pt x="39505" y="16559"/>
                  </a:cubicBezTo>
                  <a:cubicBezTo>
                    <a:pt x="44653" y="16559"/>
                    <a:pt x="49446" y="11599"/>
                    <a:pt x="49446" y="6817"/>
                  </a:cubicBezTo>
                  <a:close/>
                  <a:moveTo>
                    <a:pt x="13234" y="96802"/>
                  </a:moveTo>
                  <a:cubicBezTo>
                    <a:pt x="12524" y="99104"/>
                    <a:pt x="11637" y="101230"/>
                    <a:pt x="11637" y="104241"/>
                  </a:cubicBezTo>
                  <a:cubicBezTo>
                    <a:pt x="11637" y="112567"/>
                    <a:pt x="18737" y="119298"/>
                    <a:pt x="28500" y="119298"/>
                  </a:cubicBezTo>
                  <a:cubicBezTo>
                    <a:pt x="46251" y="119298"/>
                    <a:pt x="54061" y="94853"/>
                    <a:pt x="54061" y="92196"/>
                  </a:cubicBezTo>
                  <a:cubicBezTo>
                    <a:pt x="54061" y="89893"/>
                    <a:pt x="51753" y="89893"/>
                    <a:pt x="51221" y="89893"/>
                  </a:cubicBezTo>
                  <a:cubicBezTo>
                    <a:pt x="48736" y="89893"/>
                    <a:pt x="48558" y="90956"/>
                    <a:pt x="47848" y="92905"/>
                  </a:cubicBezTo>
                  <a:cubicBezTo>
                    <a:pt x="43765" y="107076"/>
                    <a:pt x="35955" y="114338"/>
                    <a:pt x="29032" y="114338"/>
                  </a:cubicBezTo>
                  <a:cubicBezTo>
                    <a:pt x="25482" y="114338"/>
                    <a:pt x="24595" y="112035"/>
                    <a:pt x="24595" y="108138"/>
                  </a:cubicBezTo>
                  <a:cubicBezTo>
                    <a:pt x="24595" y="104064"/>
                    <a:pt x="25837" y="100699"/>
                    <a:pt x="27435" y="96802"/>
                  </a:cubicBezTo>
                  <a:cubicBezTo>
                    <a:pt x="29210" y="92019"/>
                    <a:pt x="31162" y="87236"/>
                    <a:pt x="33115" y="82631"/>
                  </a:cubicBezTo>
                  <a:cubicBezTo>
                    <a:pt x="34713" y="78380"/>
                    <a:pt x="41103" y="62260"/>
                    <a:pt x="41813" y="60135"/>
                  </a:cubicBezTo>
                  <a:cubicBezTo>
                    <a:pt x="42345" y="58363"/>
                    <a:pt x="42878" y="56238"/>
                    <a:pt x="42878" y="54466"/>
                  </a:cubicBezTo>
                  <a:cubicBezTo>
                    <a:pt x="42878" y="46141"/>
                    <a:pt x="35778" y="39410"/>
                    <a:pt x="26015" y="39410"/>
                  </a:cubicBezTo>
                  <a:cubicBezTo>
                    <a:pt x="8441" y="39410"/>
                    <a:pt x="276" y="63500"/>
                    <a:pt x="276" y="66511"/>
                  </a:cubicBezTo>
                  <a:cubicBezTo>
                    <a:pt x="276" y="68814"/>
                    <a:pt x="2761" y="68814"/>
                    <a:pt x="3294" y="68814"/>
                  </a:cubicBezTo>
                  <a:cubicBezTo>
                    <a:pt x="5779" y="68814"/>
                    <a:pt x="5956" y="67929"/>
                    <a:pt x="6489" y="65980"/>
                  </a:cubicBezTo>
                  <a:cubicBezTo>
                    <a:pt x="11104" y="50746"/>
                    <a:pt x="18914" y="44369"/>
                    <a:pt x="25482" y="44369"/>
                  </a:cubicBezTo>
                  <a:cubicBezTo>
                    <a:pt x="28322" y="44369"/>
                    <a:pt x="29920" y="45787"/>
                    <a:pt x="29920" y="50569"/>
                  </a:cubicBezTo>
                  <a:cubicBezTo>
                    <a:pt x="29920" y="54643"/>
                    <a:pt x="28855" y="57300"/>
                    <a:pt x="24417" y="68283"/>
                  </a:cubicBezTo>
                  <a:lnTo>
                    <a:pt x="13234" y="96802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790ACB7-3162-6D01-2559-6F0D6B19A5C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4572737" y="7283470"/>
              <a:ext cx="181058" cy="172833"/>
            </a:xfrm>
            <a:custGeom>
              <a:avLst/>
              <a:gdLst>
                <a:gd name="connsiteX0" fmla="*/ 66975 w 181058"/>
                <a:gd name="connsiteY0" fmla="*/ 92953 h 172833"/>
                <a:gd name="connsiteX1" fmla="*/ 110084 w 181058"/>
                <a:gd name="connsiteY1" fmla="*/ 92953 h 172833"/>
                <a:gd name="connsiteX2" fmla="*/ 181341 w 181058"/>
                <a:gd name="connsiteY2" fmla="*/ 38294 h 172833"/>
                <a:gd name="connsiteX3" fmla="*/ 131385 w 181058"/>
                <a:gd name="connsiteY3" fmla="*/ 83 h 172833"/>
                <a:gd name="connsiteX4" fmla="*/ 49224 w 181058"/>
                <a:gd name="connsiteY4" fmla="*/ 83 h 172833"/>
                <a:gd name="connsiteX5" fmla="*/ 41617 w 181058"/>
                <a:gd name="connsiteY5" fmla="*/ 4891 h 172833"/>
                <a:gd name="connsiteX6" fmla="*/ 48971 w 181058"/>
                <a:gd name="connsiteY6" fmla="*/ 7928 h 172833"/>
                <a:gd name="connsiteX7" fmla="*/ 59875 w 181058"/>
                <a:gd name="connsiteY7" fmla="*/ 8434 h 172833"/>
                <a:gd name="connsiteX8" fmla="*/ 65453 w 181058"/>
                <a:gd name="connsiteY8" fmla="*/ 12483 h 172833"/>
                <a:gd name="connsiteX9" fmla="*/ 64439 w 181058"/>
                <a:gd name="connsiteY9" fmla="*/ 17291 h 172833"/>
                <a:gd name="connsiteX10" fmla="*/ 30459 w 181058"/>
                <a:gd name="connsiteY10" fmla="*/ 153179 h 172833"/>
                <a:gd name="connsiteX11" fmla="*/ 7383 w 181058"/>
                <a:gd name="connsiteY11" fmla="*/ 165072 h 172833"/>
                <a:gd name="connsiteX12" fmla="*/ 283 w 181058"/>
                <a:gd name="connsiteY12" fmla="*/ 169880 h 172833"/>
                <a:gd name="connsiteX13" fmla="*/ 4086 w 181058"/>
                <a:gd name="connsiteY13" fmla="*/ 172917 h 172833"/>
                <a:gd name="connsiteX14" fmla="*/ 36291 w 181058"/>
                <a:gd name="connsiteY14" fmla="*/ 172158 h 172833"/>
                <a:gd name="connsiteX15" fmla="*/ 52521 w 181058"/>
                <a:gd name="connsiteY15" fmla="*/ 172411 h 172833"/>
                <a:gd name="connsiteX16" fmla="*/ 69004 w 181058"/>
                <a:gd name="connsiteY16" fmla="*/ 172917 h 172833"/>
                <a:gd name="connsiteX17" fmla="*/ 74075 w 181058"/>
                <a:gd name="connsiteY17" fmla="*/ 167856 h 172833"/>
                <a:gd name="connsiteX18" fmla="*/ 66975 w 181058"/>
                <a:gd name="connsiteY18" fmla="*/ 165072 h 172833"/>
                <a:gd name="connsiteX19" fmla="*/ 50492 w 181058"/>
                <a:gd name="connsiteY19" fmla="*/ 160517 h 172833"/>
                <a:gd name="connsiteX20" fmla="*/ 51253 w 181058"/>
                <a:gd name="connsiteY20" fmla="*/ 156216 h 172833"/>
                <a:gd name="connsiteX21" fmla="*/ 66975 w 181058"/>
                <a:gd name="connsiteY21" fmla="*/ 92953 h 172833"/>
                <a:gd name="connsiteX22" fmla="*/ 85233 w 181058"/>
                <a:gd name="connsiteY22" fmla="*/ 17544 h 172833"/>
                <a:gd name="connsiteX23" fmla="*/ 98926 w 181058"/>
                <a:gd name="connsiteY23" fmla="*/ 7928 h 172833"/>
                <a:gd name="connsiteX24" fmla="*/ 123270 w 181058"/>
                <a:gd name="connsiteY24" fmla="*/ 7928 h 172833"/>
                <a:gd name="connsiteX25" fmla="*/ 157758 w 181058"/>
                <a:gd name="connsiteY25" fmla="*/ 32221 h 172833"/>
                <a:gd name="connsiteX26" fmla="*/ 142796 w 181058"/>
                <a:gd name="connsiteY26" fmla="*/ 72962 h 172833"/>
                <a:gd name="connsiteX27" fmla="*/ 103744 w 181058"/>
                <a:gd name="connsiteY27" fmla="*/ 86373 h 172833"/>
                <a:gd name="connsiteX28" fmla="*/ 67989 w 181058"/>
                <a:gd name="connsiteY28" fmla="*/ 86373 h 172833"/>
                <a:gd name="connsiteX29" fmla="*/ 85233 w 181058"/>
                <a:gd name="connsiteY29" fmla="*/ 17544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1058" h="172833">
                  <a:moveTo>
                    <a:pt x="66975" y="92953"/>
                  </a:moveTo>
                  <a:lnTo>
                    <a:pt x="110084" y="92953"/>
                  </a:lnTo>
                  <a:cubicBezTo>
                    <a:pt x="146093" y="92953"/>
                    <a:pt x="181341" y="66635"/>
                    <a:pt x="181341" y="38294"/>
                  </a:cubicBezTo>
                  <a:cubicBezTo>
                    <a:pt x="181341" y="18809"/>
                    <a:pt x="164604" y="83"/>
                    <a:pt x="131385" y="83"/>
                  </a:cubicBezTo>
                  <a:lnTo>
                    <a:pt x="49224" y="83"/>
                  </a:lnTo>
                  <a:cubicBezTo>
                    <a:pt x="44406" y="83"/>
                    <a:pt x="41617" y="83"/>
                    <a:pt x="41617" y="4891"/>
                  </a:cubicBezTo>
                  <a:cubicBezTo>
                    <a:pt x="41617" y="7928"/>
                    <a:pt x="43899" y="7928"/>
                    <a:pt x="48971" y="7928"/>
                  </a:cubicBezTo>
                  <a:cubicBezTo>
                    <a:pt x="52267" y="7928"/>
                    <a:pt x="56832" y="8181"/>
                    <a:pt x="59875" y="8434"/>
                  </a:cubicBezTo>
                  <a:cubicBezTo>
                    <a:pt x="63932" y="8940"/>
                    <a:pt x="65453" y="9699"/>
                    <a:pt x="65453" y="12483"/>
                  </a:cubicBezTo>
                  <a:cubicBezTo>
                    <a:pt x="65453" y="13495"/>
                    <a:pt x="65200" y="14254"/>
                    <a:pt x="64439" y="17291"/>
                  </a:cubicBezTo>
                  <a:lnTo>
                    <a:pt x="30459" y="153179"/>
                  </a:lnTo>
                  <a:cubicBezTo>
                    <a:pt x="27923" y="163048"/>
                    <a:pt x="27416" y="165072"/>
                    <a:pt x="7383" y="165072"/>
                  </a:cubicBezTo>
                  <a:cubicBezTo>
                    <a:pt x="3072" y="165072"/>
                    <a:pt x="283" y="165072"/>
                    <a:pt x="283" y="169880"/>
                  </a:cubicBezTo>
                  <a:cubicBezTo>
                    <a:pt x="283" y="172917"/>
                    <a:pt x="3326" y="172917"/>
                    <a:pt x="4086" y="172917"/>
                  </a:cubicBezTo>
                  <a:cubicBezTo>
                    <a:pt x="11187" y="172917"/>
                    <a:pt x="29191" y="172158"/>
                    <a:pt x="36291" y="172158"/>
                  </a:cubicBezTo>
                  <a:cubicBezTo>
                    <a:pt x="41617" y="172158"/>
                    <a:pt x="47196" y="172411"/>
                    <a:pt x="52521" y="172411"/>
                  </a:cubicBezTo>
                  <a:cubicBezTo>
                    <a:pt x="58100" y="172411"/>
                    <a:pt x="63678" y="172917"/>
                    <a:pt x="69004" y="172917"/>
                  </a:cubicBezTo>
                  <a:cubicBezTo>
                    <a:pt x="70779" y="172917"/>
                    <a:pt x="74075" y="172917"/>
                    <a:pt x="74075" y="167856"/>
                  </a:cubicBezTo>
                  <a:cubicBezTo>
                    <a:pt x="74075" y="165072"/>
                    <a:pt x="71793" y="165072"/>
                    <a:pt x="66975" y="165072"/>
                  </a:cubicBezTo>
                  <a:cubicBezTo>
                    <a:pt x="57592" y="165072"/>
                    <a:pt x="50492" y="165072"/>
                    <a:pt x="50492" y="160517"/>
                  </a:cubicBezTo>
                  <a:cubicBezTo>
                    <a:pt x="50492" y="158999"/>
                    <a:pt x="50999" y="157734"/>
                    <a:pt x="51253" y="156216"/>
                  </a:cubicBezTo>
                  <a:lnTo>
                    <a:pt x="66975" y="92953"/>
                  </a:lnTo>
                  <a:close/>
                  <a:moveTo>
                    <a:pt x="85233" y="17544"/>
                  </a:moveTo>
                  <a:cubicBezTo>
                    <a:pt x="87515" y="8687"/>
                    <a:pt x="88022" y="7928"/>
                    <a:pt x="98926" y="7928"/>
                  </a:cubicBezTo>
                  <a:lnTo>
                    <a:pt x="123270" y="7928"/>
                  </a:lnTo>
                  <a:cubicBezTo>
                    <a:pt x="144318" y="7928"/>
                    <a:pt x="157758" y="14760"/>
                    <a:pt x="157758" y="32221"/>
                  </a:cubicBezTo>
                  <a:cubicBezTo>
                    <a:pt x="157758" y="42090"/>
                    <a:pt x="152686" y="63852"/>
                    <a:pt x="142796" y="72962"/>
                  </a:cubicBezTo>
                  <a:cubicBezTo>
                    <a:pt x="130117" y="84349"/>
                    <a:pt x="114902" y="86373"/>
                    <a:pt x="103744" y="86373"/>
                  </a:cubicBezTo>
                  <a:lnTo>
                    <a:pt x="67989" y="86373"/>
                  </a:lnTo>
                  <a:lnTo>
                    <a:pt x="85233" y="17544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2501812-7BEF-28E9-E91C-80BB8DBC278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4725397" y="7376820"/>
              <a:ext cx="77925" cy="153576"/>
            </a:xfrm>
            <a:custGeom>
              <a:avLst/>
              <a:gdLst>
                <a:gd name="connsiteX0" fmla="*/ 78215 w 77925"/>
                <a:gd name="connsiteY0" fmla="*/ 6816 h 153576"/>
                <a:gd name="connsiteX1" fmla="*/ 71115 w 77925"/>
                <a:gd name="connsiteY1" fmla="*/ 85 h 153576"/>
                <a:gd name="connsiteX2" fmla="*/ 61174 w 77925"/>
                <a:gd name="connsiteY2" fmla="*/ 9827 h 153576"/>
                <a:gd name="connsiteX3" fmla="*/ 68275 w 77925"/>
                <a:gd name="connsiteY3" fmla="*/ 16558 h 153576"/>
                <a:gd name="connsiteX4" fmla="*/ 78215 w 77925"/>
                <a:gd name="connsiteY4" fmla="*/ 6816 h 153576"/>
                <a:gd name="connsiteX5" fmla="*/ 40583 w 77925"/>
                <a:gd name="connsiteY5" fmla="*/ 126205 h 153576"/>
                <a:gd name="connsiteX6" fmla="*/ 17685 w 77925"/>
                <a:gd name="connsiteY6" fmla="*/ 148701 h 153576"/>
                <a:gd name="connsiteX7" fmla="*/ 11295 w 77925"/>
                <a:gd name="connsiteY7" fmla="*/ 147639 h 153576"/>
                <a:gd name="connsiteX8" fmla="*/ 17330 w 77925"/>
                <a:gd name="connsiteY8" fmla="*/ 138605 h 153576"/>
                <a:gd name="connsiteX9" fmla="*/ 10407 w 77925"/>
                <a:gd name="connsiteY9" fmla="*/ 132051 h 153576"/>
                <a:gd name="connsiteX10" fmla="*/ 289 w 77925"/>
                <a:gd name="connsiteY10" fmla="*/ 142502 h 153576"/>
                <a:gd name="connsiteX11" fmla="*/ 17862 w 77925"/>
                <a:gd name="connsiteY11" fmla="*/ 153661 h 153576"/>
                <a:gd name="connsiteX12" fmla="*/ 54784 w 77925"/>
                <a:gd name="connsiteY12" fmla="*/ 125674 h 153576"/>
                <a:gd name="connsiteX13" fmla="*/ 70760 w 77925"/>
                <a:gd name="connsiteY13" fmla="*/ 62259 h 153576"/>
                <a:gd name="connsiteX14" fmla="*/ 71647 w 77925"/>
                <a:gd name="connsiteY14" fmla="*/ 56059 h 153576"/>
                <a:gd name="connsiteX15" fmla="*/ 52654 w 77925"/>
                <a:gd name="connsiteY15" fmla="*/ 39409 h 153576"/>
                <a:gd name="connsiteX16" fmla="*/ 21590 w 77925"/>
                <a:gd name="connsiteY16" fmla="*/ 66510 h 153576"/>
                <a:gd name="connsiteX17" fmla="*/ 24608 w 77925"/>
                <a:gd name="connsiteY17" fmla="*/ 68813 h 153576"/>
                <a:gd name="connsiteX18" fmla="*/ 28158 w 77925"/>
                <a:gd name="connsiteY18" fmla="*/ 65625 h 153576"/>
                <a:gd name="connsiteX19" fmla="*/ 52121 w 77925"/>
                <a:gd name="connsiteY19" fmla="*/ 44368 h 153576"/>
                <a:gd name="connsiteX20" fmla="*/ 58157 w 77925"/>
                <a:gd name="connsiteY20" fmla="*/ 53048 h 153576"/>
                <a:gd name="connsiteX21" fmla="*/ 57624 w 77925"/>
                <a:gd name="connsiteY21" fmla="*/ 58362 h 153576"/>
                <a:gd name="connsiteX22" fmla="*/ 40583 w 77925"/>
                <a:gd name="connsiteY22" fmla="*/ 126205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925" h="153576">
                  <a:moveTo>
                    <a:pt x="78215" y="6816"/>
                  </a:moveTo>
                  <a:cubicBezTo>
                    <a:pt x="78215" y="3804"/>
                    <a:pt x="75907" y="85"/>
                    <a:pt x="71115" y="85"/>
                  </a:cubicBezTo>
                  <a:cubicBezTo>
                    <a:pt x="65967" y="85"/>
                    <a:pt x="61174" y="5044"/>
                    <a:pt x="61174" y="9827"/>
                  </a:cubicBezTo>
                  <a:cubicBezTo>
                    <a:pt x="61174" y="12661"/>
                    <a:pt x="63304" y="16558"/>
                    <a:pt x="68275" y="16558"/>
                  </a:cubicBezTo>
                  <a:cubicBezTo>
                    <a:pt x="73067" y="16558"/>
                    <a:pt x="78215" y="11953"/>
                    <a:pt x="78215" y="6816"/>
                  </a:cubicBezTo>
                  <a:close/>
                  <a:moveTo>
                    <a:pt x="40583" y="126205"/>
                  </a:moveTo>
                  <a:cubicBezTo>
                    <a:pt x="37566" y="138428"/>
                    <a:pt x="28158" y="148701"/>
                    <a:pt x="17685" y="148701"/>
                  </a:cubicBezTo>
                  <a:cubicBezTo>
                    <a:pt x="15377" y="148701"/>
                    <a:pt x="13247" y="148347"/>
                    <a:pt x="11295" y="147639"/>
                  </a:cubicBezTo>
                  <a:cubicBezTo>
                    <a:pt x="15910" y="145513"/>
                    <a:pt x="17330" y="141262"/>
                    <a:pt x="17330" y="138605"/>
                  </a:cubicBezTo>
                  <a:cubicBezTo>
                    <a:pt x="17330" y="134353"/>
                    <a:pt x="13957" y="132051"/>
                    <a:pt x="10407" y="132051"/>
                  </a:cubicBezTo>
                  <a:cubicBezTo>
                    <a:pt x="4904" y="132051"/>
                    <a:pt x="289" y="136833"/>
                    <a:pt x="289" y="142502"/>
                  </a:cubicBezTo>
                  <a:cubicBezTo>
                    <a:pt x="289" y="149233"/>
                    <a:pt x="7212" y="153661"/>
                    <a:pt x="17862" y="153661"/>
                  </a:cubicBezTo>
                  <a:cubicBezTo>
                    <a:pt x="28513" y="153661"/>
                    <a:pt x="49281" y="147284"/>
                    <a:pt x="54784" y="125674"/>
                  </a:cubicBezTo>
                  <a:lnTo>
                    <a:pt x="70760" y="62259"/>
                  </a:lnTo>
                  <a:cubicBezTo>
                    <a:pt x="71292" y="60311"/>
                    <a:pt x="71647" y="58716"/>
                    <a:pt x="71647" y="56059"/>
                  </a:cubicBezTo>
                  <a:cubicBezTo>
                    <a:pt x="71647" y="46317"/>
                    <a:pt x="63304" y="39409"/>
                    <a:pt x="52654" y="39409"/>
                  </a:cubicBezTo>
                  <a:cubicBezTo>
                    <a:pt x="32951" y="39409"/>
                    <a:pt x="21590" y="64031"/>
                    <a:pt x="21590" y="66510"/>
                  </a:cubicBezTo>
                  <a:cubicBezTo>
                    <a:pt x="21590" y="68813"/>
                    <a:pt x="24075" y="68813"/>
                    <a:pt x="24608" y="68813"/>
                  </a:cubicBezTo>
                  <a:cubicBezTo>
                    <a:pt x="26738" y="68813"/>
                    <a:pt x="26915" y="68282"/>
                    <a:pt x="28158" y="65625"/>
                  </a:cubicBezTo>
                  <a:cubicBezTo>
                    <a:pt x="32596" y="55351"/>
                    <a:pt x="41826" y="44368"/>
                    <a:pt x="52121" y="44368"/>
                  </a:cubicBezTo>
                  <a:cubicBezTo>
                    <a:pt x="56559" y="44368"/>
                    <a:pt x="58157" y="47380"/>
                    <a:pt x="58157" y="53048"/>
                  </a:cubicBezTo>
                  <a:cubicBezTo>
                    <a:pt x="58157" y="54997"/>
                    <a:pt x="57802" y="57477"/>
                    <a:pt x="57624" y="58362"/>
                  </a:cubicBezTo>
                  <a:lnTo>
                    <a:pt x="40583" y="126205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5" name="Left Brace 134">
            <a:extLst>
              <a:ext uri="{FF2B5EF4-FFF2-40B4-BE49-F238E27FC236}">
                <a16:creationId xmlns:a16="http://schemas.microsoft.com/office/drawing/2014/main" id="{19D337F4-D57C-8236-2FDA-12D1B1ABE47D}"/>
              </a:ext>
            </a:extLst>
          </p:cNvPr>
          <p:cNvSpPr/>
          <p:nvPr/>
        </p:nvSpPr>
        <p:spPr>
          <a:xfrm rot="16200000">
            <a:off x="9978225" y="5694084"/>
            <a:ext cx="172832" cy="604871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F599B38-83C6-C5A1-4EC7-03828DBCCEA9}"/>
              </a:ext>
            </a:extLst>
          </p:cNvPr>
          <p:cNvSpPr txBox="1"/>
          <p:nvPr/>
        </p:nvSpPr>
        <p:spPr>
          <a:xfrm>
            <a:off x="9651456" y="6037377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9676"/>
                </a:solidFill>
              </a:rPr>
              <a:t>Cosine Similarity</a:t>
            </a:r>
          </a:p>
        </p:txBody>
      </p:sp>
    </p:spTree>
    <p:extLst>
      <p:ext uri="{BB962C8B-B14F-4D97-AF65-F5344CB8AC3E}">
        <p14:creationId xmlns:p14="http://schemas.microsoft.com/office/powerpoint/2010/main" val="3463527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5BEF-6C47-312E-382D-A04CB300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en-US" sz="6000" dirty="0"/>
              <a:t>COLBERT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Training</a:t>
            </a:r>
            <a:r>
              <a:rPr lang="en-US" sz="6000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B587-50A5-6719-A3E8-6B1AC4419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previous methods.</a:t>
            </a:r>
          </a:p>
          <a:p>
            <a:r>
              <a:rPr lang="en-US" dirty="0"/>
              <a:t>V2 uses hard negatives, cross-encoder distillation, in-batch negatives.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608B9-0E77-56E9-B819-948397189961}"/>
              </a:ext>
            </a:extLst>
          </p:cNvPr>
          <p:cNvSpPr txBox="1"/>
          <p:nvPr/>
        </p:nvSpPr>
        <p:spPr>
          <a:xfrm>
            <a:off x="660997" y="6182326"/>
            <a:ext cx="11068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Santhanam, Keshav, et al. "PLAID: an efficient engine for late interaction retrieval." </a:t>
            </a:r>
            <a:r>
              <a:rPr lang="en-US" sz="16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31st ACM International Conference on Information &amp; Knowledge Management</a:t>
            </a: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2022.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7854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5BEF-6C47-312E-382D-A04CB300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6317202" cy="2225532"/>
          </a:xfrm>
        </p:spPr>
        <p:txBody>
          <a:bodyPr anchor="t">
            <a:normAutofit/>
          </a:bodyPr>
          <a:lstStyle/>
          <a:p>
            <a:r>
              <a:rPr lang="en-US" sz="6000" dirty="0"/>
              <a:t>COLBERT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Inference (PLAID)</a:t>
            </a:r>
            <a:r>
              <a:rPr lang="en-US" sz="6000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B587-50A5-6719-A3E8-6B1AC4419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Tomorrow practical</a:t>
            </a:r>
          </a:p>
        </p:txBody>
      </p:sp>
    </p:spTree>
    <p:extLst>
      <p:ext uri="{BB962C8B-B14F-4D97-AF65-F5344CB8AC3E}">
        <p14:creationId xmlns:p14="http://schemas.microsoft.com/office/powerpoint/2010/main" val="36999828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D265-ECED-D85D-01F5-637BB87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MTEB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Massive Text Embedding Benchmark</a:t>
            </a:r>
            <a:endParaRPr lang="en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C2C799-40B8-DBA8-8CBE-0CB2D8EB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7577"/>
            <a:ext cx="10515600" cy="25938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CZ" sz="2000" dirty="0">
                <a:hlinkClick r:id="rId2"/>
              </a:rPr>
              <a:t>https://huggingface.co/spaces/mteb/leaderboard</a:t>
            </a:r>
            <a:endParaRPr lang="en-US" sz="2000" dirty="0"/>
          </a:p>
          <a:p>
            <a:endParaRPr lang="en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52496-24CF-38B2-0FDF-9A3AC7FCED33}"/>
              </a:ext>
            </a:extLst>
          </p:cNvPr>
          <p:cNvSpPr txBox="1"/>
          <p:nvPr/>
        </p:nvSpPr>
        <p:spPr>
          <a:xfrm>
            <a:off x="765698" y="6176963"/>
            <a:ext cx="10997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Muennighoff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Niklas, et al. "MTEB: Massive Text Embedding Benchmark." 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17th Conference of the European Chapter of the Association for Computational Linguistics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2023.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670A9D-54B2-4A69-0E15-FDDD8AF29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97" y="1628464"/>
            <a:ext cx="750518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0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Passage Retrieval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29D7F1-EDE2-97D3-05DC-3298A028AF1E}"/>
              </a:ext>
            </a:extLst>
          </p:cNvPr>
          <p:cNvSpPr/>
          <p:nvPr/>
        </p:nvSpPr>
        <p:spPr>
          <a:xfrm>
            <a:off x="1728972" y="2905218"/>
            <a:ext cx="2575249" cy="16002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Encoder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19D57-2480-04D7-0EC3-D129F7CF3FEE}"/>
              </a:ext>
            </a:extLst>
          </p:cNvPr>
          <p:cNvSpPr txBox="1"/>
          <p:nvPr/>
        </p:nvSpPr>
        <p:spPr>
          <a:xfrm>
            <a:off x="1423853" y="5327116"/>
            <a:ext cx="31854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What will the PV211 ask about?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70C50C-F30A-26E0-E8F1-41B8398ABE0E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3016597" y="4505418"/>
            <a:ext cx="0" cy="82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5FB2B5E-CEA0-F9D6-1450-88C806038257}"/>
              </a:ext>
            </a:extLst>
          </p:cNvPr>
          <p:cNvSpPr txBox="1"/>
          <p:nvPr/>
        </p:nvSpPr>
        <p:spPr>
          <a:xfrm>
            <a:off x="838200" y="6328076"/>
            <a:ext cx="11057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Karpukhin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Vladimir, et al. "Dense Passage Retrieval for Open-Domain Question Answering." </a:t>
            </a:r>
            <a:r>
              <a:rPr lang="en-US" sz="14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2020 Conference on Empirical Methods in Natural Language Processing (EMNLP)</a:t>
            </a:r>
            <a:r>
              <a:rPr lang="en-US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2020.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7D5736-5C7E-DA9B-26E2-EFA7E5DC5886}"/>
              </a:ext>
            </a:extLst>
          </p:cNvPr>
          <p:cNvSpPr/>
          <p:nvPr/>
        </p:nvSpPr>
        <p:spPr>
          <a:xfrm>
            <a:off x="6367139" y="2905218"/>
            <a:ext cx="2575249" cy="1600200"/>
          </a:xfrm>
          <a:prstGeom prst="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Passage Encoder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5B9336-99F1-C030-6637-0F3220C06F92}"/>
              </a:ext>
            </a:extLst>
          </p:cNvPr>
          <p:cNvSpPr txBox="1"/>
          <p:nvPr/>
        </p:nvSpPr>
        <p:spPr>
          <a:xfrm>
            <a:off x="6367139" y="5357991"/>
            <a:ext cx="485498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2022 test contained skip-lists, explanation of </a:t>
            </a:r>
            <a:br>
              <a:rPr lang="en-US" dirty="0"/>
            </a:br>
            <a:r>
              <a:rPr lang="en-US" dirty="0"/>
              <a:t>posting lists, and BM25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F300D3-2CEA-A0D0-C3A2-7C181076A1F5}"/>
              </a:ext>
            </a:extLst>
          </p:cNvPr>
          <p:cNvCxnSpPr>
            <a:cxnSpLocks/>
          </p:cNvCxnSpPr>
          <p:nvPr/>
        </p:nvCxnSpPr>
        <p:spPr>
          <a:xfrm flipV="1">
            <a:off x="7645554" y="4536293"/>
            <a:ext cx="0" cy="82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305247-5205-0BF8-F846-C9E9AA553BBA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3016596" y="2322316"/>
            <a:ext cx="1" cy="582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57B567-2975-3400-0E6C-140EE1ECCE88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7654764" y="2112179"/>
            <a:ext cx="0" cy="793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54068C1-4C95-AA44-E20E-53CFE423393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332379" y="1703578"/>
            <a:ext cx="644768" cy="246724"/>
            <a:chOff x="8801733" y="3156398"/>
            <a:chExt cx="644768" cy="246724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8FDEDBA-313F-FC29-5EB9-B23FF2EEA56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801733" y="3173669"/>
              <a:ext cx="183658" cy="167772"/>
            </a:xfrm>
            <a:custGeom>
              <a:avLst/>
              <a:gdLst>
                <a:gd name="connsiteX0" fmla="*/ 169621 w 183658"/>
                <a:gd name="connsiteY0" fmla="*/ 110349 h 167772"/>
                <a:gd name="connsiteX1" fmla="*/ 170886 w 183658"/>
                <a:gd name="connsiteY1" fmla="*/ 106895 h 167772"/>
                <a:gd name="connsiteX2" fmla="*/ 167850 w 183658"/>
                <a:gd name="connsiteY2" fmla="*/ 104181 h 167772"/>
                <a:gd name="connsiteX3" fmla="*/ 164560 w 183658"/>
                <a:gd name="connsiteY3" fmla="*/ 107141 h 167772"/>
                <a:gd name="connsiteX4" fmla="*/ 95477 w 183658"/>
                <a:gd name="connsiteY4" fmla="*/ 160187 h 167772"/>
                <a:gd name="connsiteX5" fmla="*/ 58532 w 183658"/>
                <a:gd name="connsiteY5" fmla="*/ 160187 h 167772"/>
                <a:gd name="connsiteX6" fmla="*/ 52964 w 183658"/>
                <a:gd name="connsiteY6" fmla="*/ 159940 h 167772"/>
                <a:gd name="connsiteX7" fmla="*/ 49675 w 183658"/>
                <a:gd name="connsiteY7" fmla="*/ 157473 h 167772"/>
                <a:gd name="connsiteX8" fmla="*/ 50940 w 183658"/>
                <a:gd name="connsiteY8" fmla="*/ 151798 h 167772"/>
                <a:gd name="connsiteX9" fmla="*/ 68147 w 183658"/>
                <a:gd name="connsiteY9" fmla="*/ 84443 h 167772"/>
                <a:gd name="connsiteX10" fmla="*/ 93200 w 183658"/>
                <a:gd name="connsiteY10" fmla="*/ 84443 h 167772"/>
                <a:gd name="connsiteX11" fmla="*/ 114709 w 183658"/>
                <a:gd name="connsiteY11" fmla="*/ 95792 h 167772"/>
                <a:gd name="connsiteX12" fmla="*/ 112938 w 183658"/>
                <a:gd name="connsiteY12" fmla="*/ 107881 h 167772"/>
                <a:gd name="connsiteX13" fmla="*/ 112178 w 183658"/>
                <a:gd name="connsiteY13" fmla="*/ 110595 h 167772"/>
                <a:gd name="connsiteX14" fmla="*/ 115468 w 183658"/>
                <a:gd name="connsiteY14" fmla="*/ 113309 h 167772"/>
                <a:gd name="connsiteX15" fmla="*/ 119264 w 183658"/>
                <a:gd name="connsiteY15" fmla="*/ 108375 h 167772"/>
                <a:gd name="connsiteX16" fmla="*/ 133688 w 183658"/>
                <a:gd name="connsiteY16" fmla="*/ 50641 h 167772"/>
                <a:gd name="connsiteX17" fmla="*/ 130651 w 183658"/>
                <a:gd name="connsiteY17" fmla="*/ 47927 h 167772"/>
                <a:gd name="connsiteX18" fmla="*/ 127108 w 183658"/>
                <a:gd name="connsiteY18" fmla="*/ 52368 h 167772"/>
                <a:gd name="connsiteX19" fmla="*/ 93959 w 183658"/>
                <a:gd name="connsiteY19" fmla="*/ 76794 h 167772"/>
                <a:gd name="connsiteX20" fmla="*/ 70172 w 183658"/>
                <a:gd name="connsiteY20" fmla="*/ 76794 h 167772"/>
                <a:gd name="connsiteX21" fmla="*/ 85355 w 183658"/>
                <a:gd name="connsiteY21" fmla="*/ 17334 h 167772"/>
                <a:gd name="connsiteX22" fmla="*/ 99020 w 183658"/>
                <a:gd name="connsiteY22" fmla="*/ 7711 h 167772"/>
                <a:gd name="connsiteX23" fmla="*/ 134700 w 183658"/>
                <a:gd name="connsiteY23" fmla="*/ 7711 h 167772"/>
                <a:gd name="connsiteX24" fmla="*/ 173164 w 183658"/>
                <a:gd name="connsiteY24" fmla="*/ 35098 h 167772"/>
                <a:gd name="connsiteX25" fmla="*/ 172151 w 183658"/>
                <a:gd name="connsiteY25" fmla="*/ 48174 h 167772"/>
                <a:gd name="connsiteX26" fmla="*/ 171898 w 183658"/>
                <a:gd name="connsiteY26" fmla="*/ 52615 h 167772"/>
                <a:gd name="connsiteX27" fmla="*/ 174935 w 183658"/>
                <a:gd name="connsiteY27" fmla="*/ 55576 h 167772"/>
                <a:gd name="connsiteX28" fmla="*/ 178478 w 183658"/>
                <a:gd name="connsiteY28" fmla="*/ 49408 h 167772"/>
                <a:gd name="connsiteX29" fmla="*/ 183539 w 183658"/>
                <a:gd name="connsiteY29" fmla="*/ 6724 h 167772"/>
                <a:gd name="connsiteX30" fmla="*/ 176706 w 183658"/>
                <a:gd name="connsiteY30" fmla="*/ 63 h 167772"/>
                <a:gd name="connsiteX31" fmla="*/ 48916 w 183658"/>
                <a:gd name="connsiteY31" fmla="*/ 63 h 167772"/>
                <a:gd name="connsiteX32" fmla="*/ 41324 w 183658"/>
                <a:gd name="connsiteY32" fmla="*/ 4997 h 167772"/>
                <a:gd name="connsiteX33" fmla="*/ 48409 w 183658"/>
                <a:gd name="connsiteY33" fmla="*/ 7711 h 167772"/>
                <a:gd name="connsiteX34" fmla="*/ 64858 w 183658"/>
                <a:gd name="connsiteY34" fmla="*/ 12152 h 167772"/>
                <a:gd name="connsiteX35" fmla="*/ 63593 w 183658"/>
                <a:gd name="connsiteY35" fmla="*/ 18074 h 167772"/>
                <a:gd name="connsiteX36" fmla="*/ 30190 w 183658"/>
                <a:gd name="connsiteY36" fmla="*/ 148591 h 167772"/>
                <a:gd name="connsiteX37" fmla="*/ 7162 w 183658"/>
                <a:gd name="connsiteY37" fmla="*/ 160187 h 167772"/>
                <a:gd name="connsiteX38" fmla="*/ 77 w 183658"/>
                <a:gd name="connsiteY38" fmla="*/ 164875 h 167772"/>
                <a:gd name="connsiteX39" fmla="*/ 7162 w 183658"/>
                <a:gd name="connsiteY39" fmla="*/ 167836 h 167772"/>
                <a:gd name="connsiteX40" fmla="*/ 138496 w 183658"/>
                <a:gd name="connsiteY40" fmla="*/ 167836 h 167772"/>
                <a:gd name="connsiteX41" fmla="*/ 146340 w 183658"/>
                <a:gd name="connsiteY41" fmla="*/ 163641 h 167772"/>
                <a:gd name="connsiteX42" fmla="*/ 169621 w 183658"/>
                <a:gd name="connsiteY42" fmla="*/ 110349 h 1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3658" h="167772">
                  <a:moveTo>
                    <a:pt x="169621" y="110349"/>
                  </a:moveTo>
                  <a:cubicBezTo>
                    <a:pt x="170127" y="109115"/>
                    <a:pt x="170886" y="107388"/>
                    <a:pt x="170886" y="106895"/>
                  </a:cubicBezTo>
                  <a:cubicBezTo>
                    <a:pt x="170886" y="106648"/>
                    <a:pt x="170886" y="104181"/>
                    <a:pt x="167850" y="104181"/>
                  </a:cubicBezTo>
                  <a:cubicBezTo>
                    <a:pt x="165572" y="104181"/>
                    <a:pt x="165066" y="105661"/>
                    <a:pt x="164560" y="107141"/>
                  </a:cubicBezTo>
                  <a:cubicBezTo>
                    <a:pt x="148112" y="143657"/>
                    <a:pt x="138749" y="160187"/>
                    <a:pt x="95477" y="160187"/>
                  </a:cubicBezTo>
                  <a:lnTo>
                    <a:pt x="58532" y="160187"/>
                  </a:lnTo>
                  <a:cubicBezTo>
                    <a:pt x="54989" y="160187"/>
                    <a:pt x="54483" y="160187"/>
                    <a:pt x="52964" y="159940"/>
                  </a:cubicBezTo>
                  <a:cubicBezTo>
                    <a:pt x="50434" y="159694"/>
                    <a:pt x="49675" y="159447"/>
                    <a:pt x="49675" y="157473"/>
                  </a:cubicBezTo>
                  <a:cubicBezTo>
                    <a:pt x="49675" y="156733"/>
                    <a:pt x="49675" y="156240"/>
                    <a:pt x="50940" y="151798"/>
                  </a:cubicBezTo>
                  <a:lnTo>
                    <a:pt x="68147" y="84443"/>
                  </a:lnTo>
                  <a:lnTo>
                    <a:pt x="93200" y="84443"/>
                  </a:lnTo>
                  <a:cubicBezTo>
                    <a:pt x="114709" y="84443"/>
                    <a:pt x="114709" y="89624"/>
                    <a:pt x="114709" y="95792"/>
                  </a:cubicBezTo>
                  <a:cubicBezTo>
                    <a:pt x="114709" y="97519"/>
                    <a:pt x="114709" y="100480"/>
                    <a:pt x="112938" y="107881"/>
                  </a:cubicBezTo>
                  <a:cubicBezTo>
                    <a:pt x="112431" y="109115"/>
                    <a:pt x="112178" y="109855"/>
                    <a:pt x="112178" y="110595"/>
                  </a:cubicBezTo>
                  <a:cubicBezTo>
                    <a:pt x="112178" y="111829"/>
                    <a:pt x="113191" y="113309"/>
                    <a:pt x="115468" y="113309"/>
                  </a:cubicBezTo>
                  <a:cubicBezTo>
                    <a:pt x="117492" y="113309"/>
                    <a:pt x="118252" y="112076"/>
                    <a:pt x="119264" y="108375"/>
                  </a:cubicBezTo>
                  <a:lnTo>
                    <a:pt x="133688" y="50641"/>
                  </a:lnTo>
                  <a:cubicBezTo>
                    <a:pt x="133688" y="49161"/>
                    <a:pt x="132422" y="47927"/>
                    <a:pt x="130651" y="47927"/>
                  </a:cubicBezTo>
                  <a:cubicBezTo>
                    <a:pt x="128374" y="47927"/>
                    <a:pt x="127868" y="49408"/>
                    <a:pt x="127108" y="52368"/>
                  </a:cubicBezTo>
                  <a:cubicBezTo>
                    <a:pt x="121794" y="71119"/>
                    <a:pt x="117239" y="76794"/>
                    <a:pt x="93959" y="76794"/>
                  </a:cubicBezTo>
                  <a:lnTo>
                    <a:pt x="70172" y="76794"/>
                  </a:lnTo>
                  <a:lnTo>
                    <a:pt x="85355" y="17334"/>
                  </a:lnTo>
                  <a:cubicBezTo>
                    <a:pt x="87632" y="8698"/>
                    <a:pt x="87885" y="7711"/>
                    <a:pt x="99020" y="7711"/>
                  </a:cubicBezTo>
                  <a:lnTo>
                    <a:pt x="134700" y="7711"/>
                  </a:lnTo>
                  <a:cubicBezTo>
                    <a:pt x="165572" y="7711"/>
                    <a:pt x="173164" y="14866"/>
                    <a:pt x="173164" y="35098"/>
                  </a:cubicBezTo>
                  <a:cubicBezTo>
                    <a:pt x="173164" y="41019"/>
                    <a:pt x="173164" y="41513"/>
                    <a:pt x="172151" y="48174"/>
                  </a:cubicBezTo>
                  <a:cubicBezTo>
                    <a:pt x="172151" y="49654"/>
                    <a:pt x="171898" y="51382"/>
                    <a:pt x="171898" y="52615"/>
                  </a:cubicBezTo>
                  <a:cubicBezTo>
                    <a:pt x="171898" y="53849"/>
                    <a:pt x="172658" y="55576"/>
                    <a:pt x="174935" y="55576"/>
                  </a:cubicBezTo>
                  <a:cubicBezTo>
                    <a:pt x="177719" y="55576"/>
                    <a:pt x="177972" y="54095"/>
                    <a:pt x="178478" y="49408"/>
                  </a:cubicBezTo>
                  <a:lnTo>
                    <a:pt x="183539" y="6724"/>
                  </a:lnTo>
                  <a:cubicBezTo>
                    <a:pt x="184298" y="63"/>
                    <a:pt x="183033" y="63"/>
                    <a:pt x="176706" y="63"/>
                  </a:cubicBezTo>
                  <a:lnTo>
                    <a:pt x="48916" y="63"/>
                  </a:lnTo>
                  <a:cubicBezTo>
                    <a:pt x="43855" y="63"/>
                    <a:pt x="41324" y="63"/>
                    <a:pt x="41324" y="4997"/>
                  </a:cubicBezTo>
                  <a:cubicBezTo>
                    <a:pt x="41324" y="7711"/>
                    <a:pt x="43601" y="7711"/>
                    <a:pt x="48409" y="7711"/>
                  </a:cubicBezTo>
                  <a:cubicBezTo>
                    <a:pt x="57772" y="7711"/>
                    <a:pt x="64858" y="7711"/>
                    <a:pt x="64858" y="12152"/>
                  </a:cubicBezTo>
                  <a:cubicBezTo>
                    <a:pt x="64858" y="13139"/>
                    <a:pt x="64858" y="13633"/>
                    <a:pt x="63593" y="18074"/>
                  </a:cubicBezTo>
                  <a:lnTo>
                    <a:pt x="30190" y="148591"/>
                  </a:lnTo>
                  <a:cubicBezTo>
                    <a:pt x="27659" y="158213"/>
                    <a:pt x="27153" y="160187"/>
                    <a:pt x="7162" y="160187"/>
                  </a:cubicBezTo>
                  <a:cubicBezTo>
                    <a:pt x="2860" y="160187"/>
                    <a:pt x="77" y="160187"/>
                    <a:pt x="77" y="164875"/>
                  </a:cubicBezTo>
                  <a:cubicBezTo>
                    <a:pt x="77" y="167836"/>
                    <a:pt x="2354" y="167836"/>
                    <a:pt x="7162" y="167836"/>
                  </a:cubicBezTo>
                  <a:lnTo>
                    <a:pt x="138496" y="167836"/>
                  </a:lnTo>
                  <a:cubicBezTo>
                    <a:pt x="144316" y="167836"/>
                    <a:pt x="144569" y="167589"/>
                    <a:pt x="146340" y="163641"/>
                  </a:cubicBezTo>
                  <a:lnTo>
                    <a:pt x="169621" y="110349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06731BA-1C39-9B1D-F74D-68137045F13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91494" y="3260491"/>
              <a:ext cx="135154" cy="117959"/>
            </a:xfrm>
            <a:custGeom>
              <a:avLst/>
              <a:gdLst>
                <a:gd name="connsiteX0" fmla="*/ 47911 w 135154"/>
                <a:gd name="connsiteY0" fmla="*/ 64484 h 117959"/>
                <a:gd name="connsiteX1" fmla="*/ 79972 w 135154"/>
                <a:gd name="connsiteY1" fmla="*/ 64484 h 117959"/>
                <a:gd name="connsiteX2" fmla="*/ 135239 w 135154"/>
                <a:gd name="connsiteY2" fmla="*/ 27007 h 117959"/>
                <a:gd name="connsiteX3" fmla="*/ 96446 w 135154"/>
                <a:gd name="connsiteY3" fmla="*/ 64 h 117959"/>
                <a:gd name="connsiteX4" fmla="*/ 34448 w 135154"/>
                <a:gd name="connsiteY4" fmla="*/ 64 h 117959"/>
                <a:gd name="connsiteX5" fmla="*/ 28780 w 135154"/>
                <a:gd name="connsiteY5" fmla="*/ 3864 h 117959"/>
                <a:gd name="connsiteX6" fmla="*/ 34626 w 135154"/>
                <a:gd name="connsiteY6" fmla="*/ 6282 h 117959"/>
                <a:gd name="connsiteX7" fmla="*/ 41357 w 135154"/>
                <a:gd name="connsiteY7" fmla="*/ 6627 h 117959"/>
                <a:gd name="connsiteX8" fmla="*/ 45254 w 135154"/>
                <a:gd name="connsiteY8" fmla="*/ 9045 h 117959"/>
                <a:gd name="connsiteX9" fmla="*/ 44545 w 135154"/>
                <a:gd name="connsiteY9" fmla="*/ 12845 h 117959"/>
                <a:gd name="connsiteX10" fmla="*/ 21163 w 135154"/>
                <a:gd name="connsiteY10" fmla="*/ 103861 h 117959"/>
                <a:gd name="connsiteX11" fmla="*/ 5398 w 135154"/>
                <a:gd name="connsiteY11" fmla="*/ 111806 h 117959"/>
                <a:gd name="connsiteX12" fmla="*/ 84 w 135154"/>
                <a:gd name="connsiteY12" fmla="*/ 115605 h 117959"/>
                <a:gd name="connsiteX13" fmla="*/ 2918 w 135154"/>
                <a:gd name="connsiteY13" fmla="*/ 118023 h 117959"/>
                <a:gd name="connsiteX14" fmla="*/ 25946 w 135154"/>
                <a:gd name="connsiteY14" fmla="*/ 117333 h 117959"/>
                <a:gd name="connsiteX15" fmla="*/ 38168 w 135154"/>
                <a:gd name="connsiteY15" fmla="*/ 117505 h 117959"/>
                <a:gd name="connsiteX16" fmla="*/ 49505 w 135154"/>
                <a:gd name="connsiteY16" fmla="*/ 118023 h 117959"/>
                <a:gd name="connsiteX17" fmla="*/ 53225 w 135154"/>
                <a:gd name="connsiteY17" fmla="*/ 114224 h 117959"/>
                <a:gd name="connsiteX18" fmla="*/ 47556 w 135154"/>
                <a:gd name="connsiteY18" fmla="*/ 111806 h 117959"/>
                <a:gd name="connsiteX19" fmla="*/ 40825 w 135154"/>
                <a:gd name="connsiteY19" fmla="*/ 111460 h 117959"/>
                <a:gd name="connsiteX20" fmla="*/ 36751 w 135154"/>
                <a:gd name="connsiteY20" fmla="*/ 108870 h 117959"/>
                <a:gd name="connsiteX21" fmla="*/ 37460 w 135154"/>
                <a:gd name="connsiteY21" fmla="*/ 105070 h 117959"/>
                <a:gd name="connsiteX22" fmla="*/ 47911 w 135154"/>
                <a:gd name="connsiteY22" fmla="*/ 64484 h 117959"/>
                <a:gd name="connsiteX23" fmla="*/ 60664 w 135154"/>
                <a:gd name="connsiteY23" fmla="*/ 12154 h 117959"/>
                <a:gd name="connsiteX24" fmla="*/ 69698 w 135154"/>
                <a:gd name="connsiteY24" fmla="*/ 6282 h 117959"/>
                <a:gd name="connsiteX25" fmla="*/ 90423 w 135154"/>
                <a:gd name="connsiteY25" fmla="*/ 6282 h 117959"/>
                <a:gd name="connsiteX26" fmla="*/ 117171 w 135154"/>
                <a:gd name="connsiteY26" fmla="*/ 23380 h 117959"/>
                <a:gd name="connsiteX27" fmla="*/ 106188 w 135154"/>
                <a:gd name="connsiteY27" fmla="*/ 50149 h 117959"/>
                <a:gd name="connsiteX28" fmla="*/ 76961 w 135154"/>
                <a:gd name="connsiteY28" fmla="*/ 58957 h 117959"/>
                <a:gd name="connsiteX29" fmla="*/ 48619 w 135154"/>
                <a:gd name="connsiteY29" fmla="*/ 58957 h 117959"/>
                <a:gd name="connsiteX30" fmla="*/ 60664 w 135154"/>
                <a:gd name="connsiteY30" fmla="*/ 12154 h 11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154" h="117959">
                  <a:moveTo>
                    <a:pt x="47911" y="64484"/>
                  </a:moveTo>
                  <a:lnTo>
                    <a:pt x="79972" y="64484"/>
                  </a:lnTo>
                  <a:cubicBezTo>
                    <a:pt x="109908" y="64484"/>
                    <a:pt x="135239" y="45832"/>
                    <a:pt x="135239" y="27007"/>
                  </a:cubicBezTo>
                  <a:cubicBezTo>
                    <a:pt x="135239" y="12499"/>
                    <a:pt x="120714" y="64"/>
                    <a:pt x="96446" y="64"/>
                  </a:cubicBezTo>
                  <a:lnTo>
                    <a:pt x="34448" y="64"/>
                  </a:lnTo>
                  <a:cubicBezTo>
                    <a:pt x="30906" y="64"/>
                    <a:pt x="28780" y="64"/>
                    <a:pt x="28780" y="3864"/>
                  </a:cubicBezTo>
                  <a:cubicBezTo>
                    <a:pt x="28780" y="6282"/>
                    <a:pt x="30729" y="6282"/>
                    <a:pt x="34626" y="6282"/>
                  </a:cubicBezTo>
                  <a:cubicBezTo>
                    <a:pt x="37460" y="6282"/>
                    <a:pt x="38168" y="6282"/>
                    <a:pt x="41357" y="6627"/>
                  </a:cubicBezTo>
                  <a:cubicBezTo>
                    <a:pt x="44899" y="6973"/>
                    <a:pt x="45254" y="7318"/>
                    <a:pt x="45254" y="9045"/>
                  </a:cubicBezTo>
                  <a:cubicBezTo>
                    <a:pt x="45254" y="9390"/>
                    <a:pt x="45254" y="10254"/>
                    <a:pt x="44545" y="12845"/>
                  </a:cubicBezTo>
                  <a:lnTo>
                    <a:pt x="21163" y="103861"/>
                  </a:lnTo>
                  <a:cubicBezTo>
                    <a:pt x="19392" y="110597"/>
                    <a:pt x="19215" y="111806"/>
                    <a:pt x="5398" y="111806"/>
                  </a:cubicBezTo>
                  <a:cubicBezTo>
                    <a:pt x="2210" y="111806"/>
                    <a:pt x="84" y="111806"/>
                    <a:pt x="84" y="115605"/>
                  </a:cubicBezTo>
                  <a:cubicBezTo>
                    <a:pt x="84" y="115778"/>
                    <a:pt x="84" y="118023"/>
                    <a:pt x="2918" y="118023"/>
                  </a:cubicBezTo>
                  <a:cubicBezTo>
                    <a:pt x="8055" y="118023"/>
                    <a:pt x="20809" y="117333"/>
                    <a:pt x="25946" y="117333"/>
                  </a:cubicBezTo>
                  <a:cubicBezTo>
                    <a:pt x="28957" y="117333"/>
                    <a:pt x="35157" y="117333"/>
                    <a:pt x="38168" y="117505"/>
                  </a:cubicBezTo>
                  <a:cubicBezTo>
                    <a:pt x="41711" y="117678"/>
                    <a:pt x="46139" y="118023"/>
                    <a:pt x="49505" y="118023"/>
                  </a:cubicBezTo>
                  <a:cubicBezTo>
                    <a:pt x="50568" y="118023"/>
                    <a:pt x="53225" y="118023"/>
                    <a:pt x="53225" y="114224"/>
                  </a:cubicBezTo>
                  <a:cubicBezTo>
                    <a:pt x="53225" y="111806"/>
                    <a:pt x="51099" y="111806"/>
                    <a:pt x="47556" y="111806"/>
                  </a:cubicBezTo>
                  <a:cubicBezTo>
                    <a:pt x="47379" y="111806"/>
                    <a:pt x="44014" y="111806"/>
                    <a:pt x="40825" y="111460"/>
                  </a:cubicBezTo>
                  <a:cubicBezTo>
                    <a:pt x="36751" y="111115"/>
                    <a:pt x="36751" y="110597"/>
                    <a:pt x="36751" y="108870"/>
                  </a:cubicBezTo>
                  <a:cubicBezTo>
                    <a:pt x="36751" y="108697"/>
                    <a:pt x="36751" y="107661"/>
                    <a:pt x="37460" y="105070"/>
                  </a:cubicBezTo>
                  <a:lnTo>
                    <a:pt x="47911" y="64484"/>
                  </a:lnTo>
                  <a:close/>
                  <a:moveTo>
                    <a:pt x="60664" y="12154"/>
                  </a:moveTo>
                  <a:cubicBezTo>
                    <a:pt x="62082" y="6800"/>
                    <a:pt x="62259" y="6282"/>
                    <a:pt x="69698" y="6282"/>
                  </a:cubicBezTo>
                  <a:lnTo>
                    <a:pt x="90423" y="6282"/>
                  </a:lnTo>
                  <a:cubicBezTo>
                    <a:pt x="106897" y="6282"/>
                    <a:pt x="117171" y="11118"/>
                    <a:pt x="117171" y="23380"/>
                  </a:cubicBezTo>
                  <a:cubicBezTo>
                    <a:pt x="117171" y="28734"/>
                    <a:pt x="115045" y="42378"/>
                    <a:pt x="106188" y="50149"/>
                  </a:cubicBezTo>
                  <a:cubicBezTo>
                    <a:pt x="99812" y="55676"/>
                    <a:pt x="89715" y="58957"/>
                    <a:pt x="76961" y="58957"/>
                  </a:cubicBezTo>
                  <a:lnTo>
                    <a:pt x="48619" y="58957"/>
                  </a:lnTo>
                  <a:lnTo>
                    <a:pt x="60664" y="12154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17775DD-8E25-BB7C-7A56-5106D4B9A27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172697" y="3156398"/>
              <a:ext cx="58707" cy="246724"/>
            </a:xfrm>
            <a:custGeom>
              <a:avLst/>
              <a:gdLst>
                <a:gd name="connsiteX0" fmla="*/ 58799 w 58707"/>
                <a:gd name="connsiteY0" fmla="*/ 244320 h 246724"/>
                <a:gd name="connsiteX1" fmla="*/ 54497 w 58707"/>
                <a:gd name="connsiteY1" fmla="*/ 238892 h 246724"/>
                <a:gd name="connsiteX2" fmla="*/ 14768 w 58707"/>
                <a:gd name="connsiteY2" fmla="*/ 123425 h 246724"/>
                <a:gd name="connsiteX3" fmla="*/ 55509 w 58707"/>
                <a:gd name="connsiteY3" fmla="*/ 6724 h 246724"/>
                <a:gd name="connsiteX4" fmla="*/ 58799 w 58707"/>
                <a:gd name="connsiteY4" fmla="*/ 2530 h 246724"/>
                <a:gd name="connsiteX5" fmla="*/ 56268 w 58707"/>
                <a:gd name="connsiteY5" fmla="*/ 63 h 246724"/>
                <a:gd name="connsiteX6" fmla="*/ 16033 w 58707"/>
                <a:gd name="connsiteY6" fmla="*/ 48174 h 246724"/>
                <a:gd name="connsiteX7" fmla="*/ 91 w 58707"/>
                <a:gd name="connsiteY7" fmla="*/ 123425 h 246724"/>
                <a:gd name="connsiteX8" fmla="*/ 16792 w 58707"/>
                <a:gd name="connsiteY8" fmla="*/ 200403 h 246724"/>
                <a:gd name="connsiteX9" fmla="*/ 56268 w 58707"/>
                <a:gd name="connsiteY9" fmla="*/ 246788 h 246724"/>
                <a:gd name="connsiteX10" fmla="*/ 58799 w 58707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799" y="244320"/>
                  </a:moveTo>
                  <a:cubicBezTo>
                    <a:pt x="58799" y="243580"/>
                    <a:pt x="58799" y="243087"/>
                    <a:pt x="54497" y="238892"/>
                  </a:cubicBezTo>
                  <a:cubicBezTo>
                    <a:pt x="22865" y="207805"/>
                    <a:pt x="14768" y="161174"/>
                    <a:pt x="14768" y="123425"/>
                  </a:cubicBezTo>
                  <a:cubicBezTo>
                    <a:pt x="14768" y="80495"/>
                    <a:pt x="24384" y="37565"/>
                    <a:pt x="55509" y="6724"/>
                  </a:cubicBezTo>
                  <a:cubicBezTo>
                    <a:pt x="58799" y="3764"/>
                    <a:pt x="58799" y="3270"/>
                    <a:pt x="58799" y="2530"/>
                  </a:cubicBezTo>
                  <a:cubicBezTo>
                    <a:pt x="58799" y="803"/>
                    <a:pt x="57786" y="63"/>
                    <a:pt x="56268" y="63"/>
                  </a:cubicBezTo>
                  <a:cubicBezTo>
                    <a:pt x="53738" y="63"/>
                    <a:pt x="30963" y="16840"/>
                    <a:pt x="16033" y="48174"/>
                  </a:cubicBezTo>
                  <a:cubicBezTo>
                    <a:pt x="3127" y="75314"/>
                    <a:pt x="91" y="102700"/>
                    <a:pt x="91" y="123425"/>
                  </a:cubicBezTo>
                  <a:cubicBezTo>
                    <a:pt x="91" y="142670"/>
                    <a:pt x="2874" y="172523"/>
                    <a:pt x="16792" y="200403"/>
                  </a:cubicBezTo>
                  <a:cubicBezTo>
                    <a:pt x="31975" y="230750"/>
                    <a:pt x="53738" y="246788"/>
                    <a:pt x="56268" y="246788"/>
                  </a:cubicBezTo>
                  <a:cubicBezTo>
                    <a:pt x="57786" y="246788"/>
                    <a:pt x="58799" y="246047"/>
                    <a:pt x="58799" y="24432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1C08231-B9A2-DD4D-BEB3-51127B51F46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237956" y="3232389"/>
              <a:ext cx="132092" cy="156916"/>
            </a:xfrm>
            <a:custGeom>
              <a:avLst/>
              <a:gdLst>
                <a:gd name="connsiteX0" fmla="*/ 19580 w 132092"/>
                <a:gd name="connsiteY0" fmla="*/ 139216 h 156916"/>
                <a:gd name="connsiteX1" fmla="*/ 5915 w 132092"/>
                <a:gd name="connsiteY1" fmla="*/ 149331 h 156916"/>
                <a:gd name="connsiteX2" fmla="*/ 95 w 132092"/>
                <a:gd name="connsiteY2" fmla="*/ 154019 h 156916"/>
                <a:gd name="connsiteX3" fmla="*/ 3384 w 132092"/>
                <a:gd name="connsiteY3" fmla="*/ 156980 h 156916"/>
                <a:gd name="connsiteX4" fmla="*/ 24641 w 132092"/>
                <a:gd name="connsiteY4" fmla="*/ 156240 h 156916"/>
                <a:gd name="connsiteX5" fmla="*/ 49693 w 132092"/>
                <a:gd name="connsiteY5" fmla="*/ 156980 h 156916"/>
                <a:gd name="connsiteX6" fmla="*/ 54247 w 132092"/>
                <a:gd name="connsiteY6" fmla="*/ 152045 h 156916"/>
                <a:gd name="connsiteX7" fmla="*/ 48174 w 132092"/>
                <a:gd name="connsiteY7" fmla="*/ 149331 h 156916"/>
                <a:gd name="connsiteX8" fmla="*/ 35522 w 132092"/>
                <a:gd name="connsiteY8" fmla="*/ 145384 h 156916"/>
                <a:gd name="connsiteX9" fmla="*/ 47921 w 132092"/>
                <a:gd name="connsiteY9" fmla="*/ 96039 h 156916"/>
                <a:gd name="connsiteX10" fmla="*/ 71202 w 132092"/>
                <a:gd name="connsiteY10" fmla="*/ 111829 h 156916"/>
                <a:gd name="connsiteX11" fmla="*/ 132187 w 132092"/>
                <a:gd name="connsiteY11" fmla="*/ 39539 h 156916"/>
                <a:gd name="connsiteX12" fmla="*/ 98531 w 132092"/>
                <a:gd name="connsiteY12" fmla="*/ 63 h 156916"/>
                <a:gd name="connsiteX13" fmla="*/ 65382 w 132092"/>
                <a:gd name="connsiteY13" fmla="*/ 18567 h 156916"/>
                <a:gd name="connsiteX14" fmla="*/ 42607 w 132092"/>
                <a:gd name="connsiteY14" fmla="*/ 63 h 156916"/>
                <a:gd name="connsiteX15" fmla="*/ 23881 w 132092"/>
                <a:gd name="connsiteY15" fmla="*/ 14126 h 156916"/>
                <a:gd name="connsiteX16" fmla="*/ 16037 w 132092"/>
                <a:gd name="connsiteY16" fmla="*/ 38058 h 156916"/>
                <a:gd name="connsiteX17" fmla="*/ 19073 w 132092"/>
                <a:gd name="connsiteY17" fmla="*/ 40526 h 156916"/>
                <a:gd name="connsiteX18" fmla="*/ 23375 w 132092"/>
                <a:gd name="connsiteY18" fmla="*/ 34851 h 156916"/>
                <a:gd name="connsiteX19" fmla="*/ 41848 w 132092"/>
                <a:gd name="connsiteY19" fmla="*/ 5491 h 156916"/>
                <a:gd name="connsiteX20" fmla="*/ 49693 w 132092"/>
                <a:gd name="connsiteY20" fmla="*/ 16840 h 156916"/>
                <a:gd name="connsiteX21" fmla="*/ 47921 w 132092"/>
                <a:gd name="connsiteY21" fmla="*/ 29423 h 156916"/>
                <a:gd name="connsiteX22" fmla="*/ 19580 w 132092"/>
                <a:gd name="connsiteY22" fmla="*/ 139216 h 156916"/>
                <a:gd name="connsiteX23" fmla="*/ 64116 w 132092"/>
                <a:gd name="connsiteY23" fmla="*/ 32137 h 156916"/>
                <a:gd name="connsiteX24" fmla="*/ 77275 w 132092"/>
                <a:gd name="connsiteY24" fmla="*/ 14866 h 156916"/>
                <a:gd name="connsiteX25" fmla="*/ 97772 w 132092"/>
                <a:gd name="connsiteY25" fmla="*/ 5491 h 156916"/>
                <a:gd name="connsiteX26" fmla="*/ 113968 w 132092"/>
                <a:gd name="connsiteY26" fmla="*/ 28683 h 156916"/>
                <a:gd name="connsiteX27" fmla="*/ 101062 w 132092"/>
                <a:gd name="connsiteY27" fmla="*/ 80989 h 156916"/>
                <a:gd name="connsiteX28" fmla="*/ 70949 w 132092"/>
                <a:gd name="connsiteY28" fmla="*/ 106401 h 156916"/>
                <a:gd name="connsiteX29" fmla="*/ 50958 w 132092"/>
                <a:gd name="connsiteY29" fmla="*/ 84443 h 156916"/>
                <a:gd name="connsiteX30" fmla="*/ 51717 w 132092"/>
                <a:gd name="connsiteY30" fmla="*/ 80495 h 156916"/>
                <a:gd name="connsiteX31" fmla="*/ 64116 w 132092"/>
                <a:gd name="connsiteY31" fmla="*/ 32137 h 15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56916">
                  <a:moveTo>
                    <a:pt x="19580" y="139216"/>
                  </a:moveTo>
                  <a:cubicBezTo>
                    <a:pt x="17555" y="147604"/>
                    <a:pt x="17049" y="149331"/>
                    <a:pt x="5915" y="149331"/>
                  </a:cubicBezTo>
                  <a:cubicBezTo>
                    <a:pt x="2878" y="149331"/>
                    <a:pt x="95" y="149331"/>
                    <a:pt x="95" y="154019"/>
                  </a:cubicBezTo>
                  <a:cubicBezTo>
                    <a:pt x="95" y="155993"/>
                    <a:pt x="1360" y="156980"/>
                    <a:pt x="3384" y="156980"/>
                  </a:cubicBezTo>
                  <a:cubicBezTo>
                    <a:pt x="10217" y="156980"/>
                    <a:pt x="17555" y="156240"/>
                    <a:pt x="24641" y="156240"/>
                  </a:cubicBezTo>
                  <a:cubicBezTo>
                    <a:pt x="32991" y="156240"/>
                    <a:pt x="41595" y="156980"/>
                    <a:pt x="49693" y="156980"/>
                  </a:cubicBezTo>
                  <a:cubicBezTo>
                    <a:pt x="50958" y="156980"/>
                    <a:pt x="54247" y="156980"/>
                    <a:pt x="54247" y="152045"/>
                  </a:cubicBezTo>
                  <a:cubicBezTo>
                    <a:pt x="54247" y="149331"/>
                    <a:pt x="51717" y="149331"/>
                    <a:pt x="48174" y="149331"/>
                  </a:cubicBezTo>
                  <a:cubicBezTo>
                    <a:pt x="35522" y="149331"/>
                    <a:pt x="35522" y="147604"/>
                    <a:pt x="35522" y="145384"/>
                  </a:cubicBezTo>
                  <a:cubicBezTo>
                    <a:pt x="35522" y="142423"/>
                    <a:pt x="46150" y="102207"/>
                    <a:pt x="47921" y="96039"/>
                  </a:cubicBezTo>
                  <a:cubicBezTo>
                    <a:pt x="51211" y="103194"/>
                    <a:pt x="58296" y="111829"/>
                    <a:pt x="71202" y="111829"/>
                  </a:cubicBezTo>
                  <a:cubicBezTo>
                    <a:pt x="100556" y="111829"/>
                    <a:pt x="132187" y="75807"/>
                    <a:pt x="132187" y="39539"/>
                  </a:cubicBezTo>
                  <a:cubicBezTo>
                    <a:pt x="132187" y="16347"/>
                    <a:pt x="117763" y="63"/>
                    <a:pt x="98531" y="63"/>
                  </a:cubicBezTo>
                  <a:cubicBezTo>
                    <a:pt x="85879" y="63"/>
                    <a:pt x="73732" y="8945"/>
                    <a:pt x="65382" y="18567"/>
                  </a:cubicBezTo>
                  <a:cubicBezTo>
                    <a:pt x="62851" y="5244"/>
                    <a:pt x="51970" y="63"/>
                    <a:pt x="42607" y="63"/>
                  </a:cubicBezTo>
                  <a:cubicBezTo>
                    <a:pt x="30967" y="63"/>
                    <a:pt x="26159" y="9685"/>
                    <a:pt x="23881" y="14126"/>
                  </a:cubicBezTo>
                  <a:cubicBezTo>
                    <a:pt x="19326" y="22515"/>
                    <a:pt x="16037" y="37318"/>
                    <a:pt x="16037" y="38058"/>
                  </a:cubicBezTo>
                  <a:cubicBezTo>
                    <a:pt x="16037" y="40526"/>
                    <a:pt x="18567" y="40526"/>
                    <a:pt x="19073" y="40526"/>
                  </a:cubicBezTo>
                  <a:cubicBezTo>
                    <a:pt x="21604" y="40526"/>
                    <a:pt x="21857" y="40279"/>
                    <a:pt x="23375" y="34851"/>
                  </a:cubicBezTo>
                  <a:cubicBezTo>
                    <a:pt x="27677" y="17334"/>
                    <a:pt x="32738" y="5491"/>
                    <a:pt x="41848" y="5491"/>
                  </a:cubicBezTo>
                  <a:cubicBezTo>
                    <a:pt x="46150" y="5491"/>
                    <a:pt x="49693" y="7465"/>
                    <a:pt x="49693" y="16840"/>
                  </a:cubicBezTo>
                  <a:cubicBezTo>
                    <a:pt x="49693" y="22515"/>
                    <a:pt x="48933" y="25229"/>
                    <a:pt x="47921" y="29423"/>
                  </a:cubicBezTo>
                  <a:lnTo>
                    <a:pt x="19580" y="139216"/>
                  </a:lnTo>
                  <a:close/>
                  <a:moveTo>
                    <a:pt x="64116" y="32137"/>
                  </a:moveTo>
                  <a:cubicBezTo>
                    <a:pt x="65888" y="25475"/>
                    <a:pt x="72720" y="18567"/>
                    <a:pt x="77275" y="14866"/>
                  </a:cubicBezTo>
                  <a:cubicBezTo>
                    <a:pt x="86132" y="7218"/>
                    <a:pt x="93470" y="5491"/>
                    <a:pt x="97772" y="5491"/>
                  </a:cubicBezTo>
                  <a:cubicBezTo>
                    <a:pt x="107894" y="5491"/>
                    <a:pt x="113968" y="14126"/>
                    <a:pt x="113968" y="28683"/>
                  </a:cubicBezTo>
                  <a:cubicBezTo>
                    <a:pt x="113968" y="43240"/>
                    <a:pt x="105617" y="71613"/>
                    <a:pt x="101062" y="80989"/>
                  </a:cubicBezTo>
                  <a:cubicBezTo>
                    <a:pt x="92458" y="98259"/>
                    <a:pt x="80312" y="106401"/>
                    <a:pt x="70949" y="106401"/>
                  </a:cubicBezTo>
                  <a:cubicBezTo>
                    <a:pt x="54247" y="106401"/>
                    <a:pt x="50958" y="85923"/>
                    <a:pt x="50958" y="84443"/>
                  </a:cubicBezTo>
                  <a:cubicBezTo>
                    <a:pt x="50958" y="83949"/>
                    <a:pt x="50958" y="83456"/>
                    <a:pt x="51717" y="80495"/>
                  </a:cubicBezTo>
                  <a:lnTo>
                    <a:pt x="64116" y="32137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218E43-CB21-4059-D8C3-1BDCF808D8F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387794" y="3156398"/>
              <a:ext cx="58707" cy="246724"/>
            </a:xfrm>
            <a:custGeom>
              <a:avLst/>
              <a:gdLst>
                <a:gd name="connsiteX0" fmla="*/ 58807 w 58707"/>
                <a:gd name="connsiteY0" fmla="*/ 123425 h 246724"/>
                <a:gd name="connsiteX1" fmla="*/ 42106 w 58707"/>
                <a:gd name="connsiteY1" fmla="*/ 46447 h 246724"/>
                <a:gd name="connsiteX2" fmla="*/ 2630 w 58707"/>
                <a:gd name="connsiteY2" fmla="*/ 63 h 246724"/>
                <a:gd name="connsiteX3" fmla="*/ 100 w 58707"/>
                <a:gd name="connsiteY3" fmla="*/ 2530 h 246724"/>
                <a:gd name="connsiteX4" fmla="*/ 4908 w 58707"/>
                <a:gd name="connsiteY4" fmla="*/ 8205 h 246724"/>
                <a:gd name="connsiteX5" fmla="*/ 44130 w 58707"/>
                <a:gd name="connsiteY5" fmla="*/ 123425 h 246724"/>
                <a:gd name="connsiteX6" fmla="*/ 3389 w 58707"/>
                <a:gd name="connsiteY6" fmla="*/ 240126 h 246724"/>
                <a:gd name="connsiteX7" fmla="*/ 100 w 58707"/>
                <a:gd name="connsiteY7" fmla="*/ 244320 h 246724"/>
                <a:gd name="connsiteX8" fmla="*/ 2630 w 58707"/>
                <a:gd name="connsiteY8" fmla="*/ 246788 h 246724"/>
                <a:gd name="connsiteX9" fmla="*/ 42865 w 58707"/>
                <a:gd name="connsiteY9" fmla="*/ 198676 h 246724"/>
                <a:gd name="connsiteX10" fmla="*/ 58807 w 58707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07" y="123425"/>
                  </a:moveTo>
                  <a:cubicBezTo>
                    <a:pt x="58807" y="104181"/>
                    <a:pt x="56024" y="74327"/>
                    <a:pt x="42106" y="46447"/>
                  </a:cubicBezTo>
                  <a:cubicBezTo>
                    <a:pt x="26923" y="16100"/>
                    <a:pt x="5161" y="63"/>
                    <a:pt x="2630" y="63"/>
                  </a:cubicBezTo>
                  <a:cubicBezTo>
                    <a:pt x="1112" y="63"/>
                    <a:pt x="100" y="1050"/>
                    <a:pt x="100" y="2530"/>
                  </a:cubicBezTo>
                  <a:cubicBezTo>
                    <a:pt x="100" y="3270"/>
                    <a:pt x="100" y="3764"/>
                    <a:pt x="4908" y="8205"/>
                  </a:cubicBezTo>
                  <a:cubicBezTo>
                    <a:pt x="29707" y="32630"/>
                    <a:pt x="44130" y="71860"/>
                    <a:pt x="44130" y="123425"/>
                  </a:cubicBezTo>
                  <a:cubicBezTo>
                    <a:pt x="44130" y="165615"/>
                    <a:pt x="34768" y="209039"/>
                    <a:pt x="3389" y="240126"/>
                  </a:cubicBezTo>
                  <a:cubicBezTo>
                    <a:pt x="100" y="243087"/>
                    <a:pt x="100" y="243580"/>
                    <a:pt x="100" y="244320"/>
                  </a:cubicBezTo>
                  <a:cubicBezTo>
                    <a:pt x="100" y="245801"/>
                    <a:pt x="1112" y="246788"/>
                    <a:pt x="2630" y="246788"/>
                  </a:cubicBezTo>
                  <a:cubicBezTo>
                    <a:pt x="5161" y="246788"/>
                    <a:pt x="27935" y="230010"/>
                    <a:pt x="42865" y="198676"/>
                  </a:cubicBezTo>
                  <a:cubicBezTo>
                    <a:pt x="55771" y="171537"/>
                    <a:pt x="58807" y="144150"/>
                    <a:pt x="58807" y="12342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EF48D18-C751-54D1-D994-DED07FF0463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697838" y="1945912"/>
            <a:ext cx="642788" cy="275215"/>
            <a:chOff x="6920355" y="3599646"/>
            <a:chExt cx="642788" cy="275215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29DF7D-AD99-F673-50A6-3DC78B0B305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920355" y="3618245"/>
              <a:ext cx="183658" cy="180678"/>
            </a:xfrm>
            <a:custGeom>
              <a:avLst/>
              <a:gdLst>
                <a:gd name="connsiteX0" fmla="*/ 169621 w 183658"/>
                <a:gd name="connsiteY0" fmla="*/ 118832 h 180678"/>
                <a:gd name="connsiteX1" fmla="*/ 170886 w 183658"/>
                <a:gd name="connsiteY1" fmla="*/ 115112 h 180678"/>
                <a:gd name="connsiteX2" fmla="*/ 167850 w 183658"/>
                <a:gd name="connsiteY2" fmla="*/ 112190 h 180678"/>
                <a:gd name="connsiteX3" fmla="*/ 164560 w 183658"/>
                <a:gd name="connsiteY3" fmla="*/ 115378 h 180678"/>
                <a:gd name="connsiteX4" fmla="*/ 95477 w 183658"/>
                <a:gd name="connsiteY4" fmla="*/ 172504 h 180678"/>
                <a:gd name="connsiteX5" fmla="*/ 58532 w 183658"/>
                <a:gd name="connsiteY5" fmla="*/ 172504 h 180678"/>
                <a:gd name="connsiteX6" fmla="*/ 52964 w 183658"/>
                <a:gd name="connsiteY6" fmla="*/ 172239 h 180678"/>
                <a:gd name="connsiteX7" fmla="*/ 49675 w 183658"/>
                <a:gd name="connsiteY7" fmla="*/ 169582 h 180678"/>
                <a:gd name="connsiteX8" fmla="*/ 50940 w 183658"/>
                <a:gd name="connsiteY8" fmla="*/ 163470 h 180678"/>
                <a:gd name="connsiteX9" fmla="*/ 68147 w 183658"/>
                <a:gd name="connsiteY9" fmla="*/ 90933 h 180678"/>
                <a:gd name="connsiteX10" fmla="*/ 93200 w 183658"/>
                <a:gd name="connsiteY10" fmla="*/ 90933 h 180678"/>
                <a:gd name="connsiteX11" fmla="*/ 114709 w 183658"/>
                <a:gd name="connsiteY11" fmla="*/ 103156 h 180678"/>
                <a:gd name="connsiteX12" fmla="*/ 112938 w 183658"/>
                <a:gd name="connsiteY12" fmla="*/ 116175 h 180678"/>
                <a:gd name="connsiteX13" fmla="*/ 112178 w 183658"/>
                <a:gd name="connsiteY13" fmla="*/ 119098 h 180678"/>
                <a:gd name="connsiteX14" fmla="*/ 115468 w 183658"/>
                <a:gd name="connsiteY14" fmla="*/ 122021 h 180678"/>
                <a:gd name="connsiteX15" fmla="*/ 119264 w 183658"/>
                <a:gd name="connsiteY15" fmla="*/ 116707 h 180678"/>
                <a:gd name="connsiteX16" fmla="*/ 133688 w 183658"/>
                <a:gd name="connsiteY16" fmla="*/ 54532 h 180678"/>
                <a:gd name="connsiteX17" fmla="*/ 130651 w 183658"/>
                <a:gd name="connsiteY17" fmla="*/ 51609 h 180678"/>
                <a:gd name="connsiteX18" fmla="*/ 127108 w 183658"/>
                <a:gd name="connsiteY18" fmla="*/ 56392 h 180678"/>
                <a:gd name="connsiteX19" fmla="*/ 93959 w 183658"/>
                <a:gd name="connsiteY19" fmla="*/ 82697 h 180678"/>
                <a:gd name="connsiteX20" fmla="*/ 70172 w 183658"/>
                <a:gd name="connsiteY20" fmla="*/ 82697 h 180678"/>
                <a:gd name="connsiteX21" fmla="*/ 85355 w 183658"/>
                <a:gd name="connsiteY21" fmla="*/ 18662 h 180678"/>
                <a:gd name="connsiteX22" fmla="*/ 99020 w 183658"/>
                <a:gd name="connsiteY22" fmla="*/ 8300 h 180678"/>
                <a:gd name="connsiteX23" fmla="*/ 134700 w 183658"/>
                <a:gd name="connsiteY23" fmla="*/ 8300 h 180678"/>
                <a:gd name="connsiteX24" fmla="*/ 173164 w 183658"/>
                <a:gd name="connsiteY24" fmla="*/ 37793 h 180678"/>
                <a:gd name="connsiteX25" fmla="*/ 172151 w 183658"/>
                <a:gd name="connsiteY25" fmla="*/ 51875 h 180678"/>
                <a:gd name="connsiteX26" fmla="*/ 171898 w 183658"/>
                <a:gd name="connsiteY26" fmla="*/ 56658 h 180678"/>
                <a:gd name="connsiteX27" fmla="*/ 174935 w 183658"/>
                <a:gd name="connsiteY27" fmla="*/ 59846 h 180678"/>
                <a:gd name="connsiteX28" fmla="*/ 178478 w 183658"/>
                <a:gd name="connsiteY28" fmla="*/ 53203 h 180678"/>
                <a:gd name="connsiteX29" fmla="*/ 183539 w 183658"/>
                <a:gd name="connsiteY29" fmla="*/ 7237 h 180678"/>
                <a:gd name="connsiteX30" fmla="*/ 176706 w 183658"/>
                <a:gd name="connsiteY30" fmla="*/ 63 h 180678"/>
                <a:gd name="connsiteX31" fmla="*/ 48916 w 183658"/>
                <a:gd name="connsiteY31" fmla="*/ 63 h 180678"/>
                <a:gd name="connsiteX32" fmla="*/ 41324 w 183658"/>
                <a:gd name="connsiteY32" fmla="*/ 5377 h 180678"/>
                <a:gd name="connsiteX33" fmla="*/ 48409 w 183658"/>
                <a:gd name="connsiteY33" fmla="*/ 8300 h 180678"/>
                <a:gd name="connsiteX34" fmla="*/ 64858 w 183658"/>
                <a:gd name="connsiteY34" fmla="*/ 13082 h 180678"/>
                <a:gd name="connsiteX35" fmla="*/ 63593 w 183658"/>
                <a:gd name="connsiteY35" fmla="*/ 19459 h 180678"/>
                <a:gd name="connsiteX36" fmla="*/ 30190 w 183658"/>
                <a:gd name="connsiteY36" fmla="*/ 160016 h 180678"/>
                <a:gd name="connsiteX37" fmla="*/ 7162 w 183658"/>
                <a:gd name="connsiteY37" fmla="*/ 172504 h 180678"/>
                <a:gd name="connsiteX38" fmla="*/ 77 w 183658"/>
                <a:gd name="connsiteY38" fmla="*/ 177553 h 180678"/>
                <a:gd name="connsiteX39" fmla="*/ 7162 w 183658"/>
                <a:gd name="connsiteY39" fmla="*/ 180741 h 180678"/>
                <a:gd name="connsiteX40" fmla="*/ 138496 w 183658"/>
                <a:gd name="connsiteY40" fmla="*/ 180741 h 180678"/>
                <a:gd name="connsiteX41" fmla="*/ 146340 w 183658"/>
                <a:gd name="connsiteY41" fmla="*/ 176224 h 180678"/>
                <a:gd name="connsiteX42" fmla="*/ 169621 w 183658"/>
                <a:gd name="connsiteY42" fmla="*/ 118832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3658" h="180678">
                  <a:moveTo>
                    <a:pt x="169621" y="118832"/>
                  </a:moveTo>
                  <a:cubicBezTo>
                    <a:pt x="170127" y="117504"/>
                    <a:pt x="170886" y="115644"/>
                    <a:pt x="170886" y="115112"/>
                  </a:cubicBezTo>
                  <a:cubicBezTo>
                    <a:pt x="170886" y="114847"/>
                    <a:pt x="170886" y="112190"/>
                    <a:pt x="167850" y="112190"/>
                  </a:cubicBezTo>
                  <a:cubicBezTo>
                    <a:pt x="165572" y="112190"/>
                    <a:pt x="165066" y="113784"/>
                    <a:pt x="164560" y="115378"/>
                  </a:cubicBezTo>
                  <a:cubicBezTo>
                    <a:pt x="148112" y="154702"/>
                    <a:pt x="138749" y="172504"/>
                    <a:pt x="95477" y="172504"/>
                  </a:cubicBezTo>
                  <a:lnTo>
                    <a:pt x="58532" y="172504"/>
                  </a:lnTo>
                  <a:cubicBezTo>
                    <a:pt x="54989" y="172504"/>
                    <a:pt x="54483" y="172504"/>
                    <a:pt x="52964" y="172239"/>
                  </a:cubicBezTo>
                  <a:cubicBezTo>
                    <a:pt x="50434" y="171973"/>
                    <a:pt x="49675" y="171707"/>
                    <a:pt x="49675" y="169582"/>
                  </a:cubicBezTo>
                  <a:cubicBezTo>
                    <a:pt x="49675" y="168785"/>
                    <a:pt x="49675" y="168253"/>
                    <a:pt x="50940" y="163470"/>
                  </a:cubicBezTo>
                  <a:lnTo>
                    <a:pt x="68147" y="90933"/>
                  </a:lnTo>
                  <a:lnTo>
                    <a:pt x="93200" y="90933"/>
                  </a:lnTo>
                  <a:cubicBezTo>
                    <a:pt x="114709" y="90933"/>
                    <a:pt x="114709" y="96513"/>
                    <a:pt x="114709" y="103156"/>
                  </a:cubicBezTo>
                  <a:cubicBezTo>
                    <a:pt x="114709" y="105016"/>
                    <a:pt x="114709" y="108204"/>
                    <a:pt x="112938" y="116175"/>
                  </a:cubicBezTo>
                  <a:cubicBezTo>
                    <a:pt x="112431" y="117504"/>
                    <a:pt x="112178" y="118301"/>
                    <a:pt x="112178" y="119098"/>
                  </a:cubicBezTo>
                  <a:cubicBezTo>
                    <a:pt x="112178" y="120427"/>
                    <a:pt x="113191" y="122021"/>
                    <a:pt x="115468" y="122021"/>
                  </a:cubicBezTo>
                  <a:cubicBezTo>
                    <a:pt x="117492" y="122021"/>
                    <a:pt x="118252" y="120692"/>
                    <a:pt x="119264" y="116707"/>
                  </a:cubicBezTo>
                  <a:lnTo>
                    <a:pt x="133688" y="54532"/>
                  </a:lnTo>
                  <a:cubicBezTo>
                    <a:pt x="133688" y="52938"/>
                    <a:pt x="132422" y="51609"/>
                    <a:pt x="130651" y="51609"/>
                  </a:cubicBezTo>
                  <a:cubicBezTo>
                    <a:pt x="128374" y="51609"/>
                    <a:pt x="127868" y="53203"/>
                    <a:pt x="127108" y="56392"/>
                  </a:cubicBezTo>
                  <a:cubicBezTo>
                    <a:pt x="121794" y="76585"/>
                    <a:pt x="117239" y="82697"/>
                    <a:pt x="93959" y="82697"/>
                  </a:cubicBezTo>
                  <a:lnTo>
                    <a:pt x="70172" y="82697"/>
                  </a:lnTo>
                  <a:lnTo>
                    <a:pt x="85355" y="18662"/>
                  </a:lnTo>
                  <a:cubicBezTo>
                    <a:pt x="87632" y="9362"/>
                    <a:pt x="87885" y="8300"/>
                    <a:pt x="99020" y="8300"/>
                  </a:cubicBezTo>
                  <a:lnTo>
                    <a:pt x="134700" y="8300"/>
                  </a:lnTo>
                  <a:cubicBezTo>
                    <a:pt x="165572" y="8300"/>
                    <a:pt x="173164" y="16005"/>
                    <a:pt x="173164" y="37793"/>
                  </a:cubicBezTo>
                  <a:cubicBezTo>
                    <a:pt x="173164" y="44170"/>
                    <a:pt x="173164" y="44701"/>
                    <a:pt x="172151" y="51875"/>
                  </a:cubicBezTo>
                  <a:cubicBezTo>
                    <a:pt x="172151" y="53469"/>
                    <a:pt x="171898" y="55329"/>
                    <a:pt x="171898" y="56658"/>
                  </a:cubicBezTo>
                  <a:cubicBezTo>
                    <a:pt x="171898" y="57986"/>
                    <a:pt x="172658" y="59846"/>
                    <a:pt x="174935" y="59846"/>
                  </a:cubicBezTo>
                  <a:cubicBezTo>
                    <a:pt x="177719" y="59846"/>
                    <a:pt x="177972" y="58252"/>
                    <a:pt x="178478" y="53203"/>
                  </a:cubicBezTo>
                  <a:lnTo>
                    <a:pt x="183539" y="7237"/>
                  </a:lnTo>
                  <a:cubicBezTo>
                    <a:pt x="184298" y="63"/>
                    <a:pt x="183033" y="63"/>
                    <a:pt x="176706" y="63"/>
                  </a:cubicBezTo>
                  <a:lnTo>
                    <a:pt x="48916" y="63"/>
                  </a:lnTo>
                  <a:cubicBezTo>
                    <a:pt x="43855" y="63"/>
                    <a:pt x="41324" y="63"/>
                    <a:pt x="41324" y="5377"/>
                  </a:cubicBezTo>
                  <a:cubicBezTo>
                    <a:pt x="41324" y="8300"/>
                    <a:pt x="43601" y="8300"/>
                    <a:pt x="48409" y="8300"/>
                  </a:cubicBezTo>
                  <a:cubicBezTo>
                    <a:pt x="57772" y="8300"/>
                    <a:pt x="64858" y="8300"/>
                    <a:pt x="64858" y="13082"/>
                  </a:cubicBezTo>
                  <a:cubicBezTo>
                    <a:pt x="64858" y="14145"/>
                    <a:pt x="64858" y="14676"/>
                    <a:pt x="63593" y="19459"/>
                  </a:cubicBezTo>
                  <a:lnTo>
                    <a:pt x="30190" y="160016"/>
                  </a:lnTo>
                  <a:cubicBezTo>
                    <a:pt x="27659" y="170379"/>
                    <a:pt x="27153" y="172504"/>
                    <a:pt x="7162" y="172504"/>
                  </a:cubicBezTo>
                  <a:cubicBezTo>
                    <a:pt x="2860" y="172504"/>
                    <a:pt x="77" y="172504"/>
                    <a:pt x="77" y="177553"/>
                  </a:cubicBezTo>
                  <a:cubicBezTo>
                    <a:pt x="77" y="180741"/>
                    <a:pt x="2354" y="180741"/>
                    <a:pt x="7162" y="180741"/>
                  </a:cubicBezTo>
                  <a:lnTo>
                    <a:pt x="138496" y="180741"/>
                  </a:lnTo>
                  <a:cubicBezTo>
                    <a:pt x="144316" y="180741"/>
                    <a:pt x="144569" y="180476"/>
                    <a:pt x="146340" y="176224"/>
                  </a:cubicBezTo>
                  <a:lnTo>
                    <a:pt x="169621" y="118832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C3F6F26-8864-4BBD-14AA-89A3B2FE5BC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109762" y="3708026"/>
              <a:ext cx="134623" cy="166835"/>
            </a:xfrm>
            <a:custGeom>
              <a:avLst/>
              <a:gdLst>
                <a:gd name="connsiteX0" fmla="*/ 70230 w 134623"/>
                <a:gd name="connsiteY0" fmla="*/ 141977 h 166835"/>
                <a:gd name="connsiteX1" fmla="*/ 87058 w 134623"/>
                <a:gd name="connsiteY1" fmla="*/ 166900 h 166835"/>
                <a:gd name="connsiteX2" fmla="*/ 118765 w 134623"/>
                <a:gd name="connsiteY2" fmla="*/ 130817 h 166835"/>
                <a:gd name="connsiteX3" fmla="*/ 116285 w 134623"/>
                <a:gd name="connsiteY3" fmla="*/ 128213 h 166835"/>
                <a:gd name="connsiteX4" fmla="*/ 113805 w 134623"/>
                <a:gd name="connsiteY4" fmla="*/ 130631 h 166835"/>
                <a:gd name="connsiteX5" fmla="*/ 91840 w 134623"/>
                <a:gd name="connsiteY5" fmla="*/ 147370 h 166835"/>
                <a:gd name="connsiteX6" fmla="*/ 77847 w 134623"/>
                <a:gd name="connsiteY6" fmla="*/ 129329 h 166835"/>
                <a:gd name="connsiteX7" fmla="*/ 134707 w 134623"/>
                <a:gd name="connsiteY7" fmla="*/ 51770 h 166835"/>
                <a:gd name="connsiteX8" fmla="*/ 83338 w 134623"/>
                <a:gd name="connsiteY8" fmla="*/ 64 h 166835"/>
                <a:gd name="connsiteX9" fmla="*/ 84 w 134623"/>
                <a:gd name="connsiteY9" fmla="*/ 83575 h 166835"/>
                <a:gd name="connsiteX10" fmla="*/ 51631 w 134623"/>
                <a:gd name="connsiteY10" fmla="*/ 134537 h 166835"/>
                <a:gd name="connsiteX11" fmla="*/ 70230 w 134623"/>
                <a:gd name="connsiteY11" fmla="*/ 131933 h 166835"/>
                <a:gd name="connsiteX12" fmla="*/ 70230 w 134623"/>
                <a:gd name="connsiteY12" fmla="*/ 141977 h 166835"/>
                <a:gd name="connsiteX13" fmla="*/ 39585 w 134623"/>
                <a:gd name="connsiteY13" fmla="*/ 126167 h 166835"/>
                <a:gd name="connsiteX14" fmla="*/ 17266 w 134623"/>
                <a:gd name="connsiteY14" fmla="*/ 88225 h 166835"/>
                <a:gd name="connsiteX15" fmla="*/ 37105 w 134623"/>
                <a:gd name="connsiteY15" fmla="*/ 30567 h 166835"/>
                <a:gd name="connsiteX16" fmla="*/ 81921 w 134623"/>
                <a:gd name="connsiteY16" fmla="*/ 6016 h 166835"/>
                <a:gd name="connsiteX17" fmla="*/ 117525 w 134623"/>
                <a:gd name="connsiteY17" fmla="*/ 46748 h 166835"/>
                <a:gd name="connsiteX18" fmla="*/ 76430 w 134623"/>
                <a:gd name="connsiteY18" fmla="*/ 122261 h 166835"/>
                <a:gd name="connsiteX19" fmla="*/ 58539 w 134623"/>
                <a:gd name="connsiteY19" fmla="*/ 102732 h 166835"/>
                <a:gd name="connsiteX20" fmla="*/ 38877 w 134623"/>
                <a:gd name="connsiteY20" fmla="*/ 121331 h 166835"/>
                <a:gd name="connsiteX21" fmla="*/ 39585 w 134623"/>
                <a:gd name="connsiteY21" fmla="*/ 126167 h 166835"/>
                <a:gd name="connsiteX22" fmla="*/ 70230 w 134623"/>
                <a:gd name="connsiteY22" fmla="*/ 125237 h 166835"/>
                <a:gd name="connsiteX23" fmla="*/ 52871 w 134623"/>
                <a:gd name="connsiteY23" fmla="*/ 128585 h 166835"/>
                <a:gd name="connsiteX24" fmla="*/ 43837 w 134623"/>
                <a:gd name="connsiteY24" fmla="*/ 121331 h 166835"/>
                <a:gd name="connsiteX25" fmla="*/ 58539 w 134623"/>
                <a:gd name="connsiteY25" fmla="*/ 107940 h 166835"/>
                <a:gd name="connsiteX26" fmla="*/ 70230 w 134623"/>
                <a:gd name="connsiteY26" fmla="*/ 125237 h 16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4623" h="166835">
                  <a:moveTo>
                    <a:pt x="70230" y="141977"/>
                  </a:moveTo>
                  <a:cubicBezTo>
                    <a:pt x="70230" y="154066"/>
                    <a:pt x="72533" y="166900"/>
                    <a:pt x="87058" y="166900"/>
                  </a:cubicBezTo>
                  <a:cubicBezTo>
                    <a:pt x="108491" y="166900"/>
                    <a:pt x="118765" y="134909"/>
                    <a:pt x="118765" y="130817"/>
                  </a:cubicBezTo>
                  <a:cubicBezTo>
                    <a:pt x="118765" y="129515"/>
                    <a:pt x="117702" y="128213"/>
                    <a:pt x="116285" y="128213"/>
                  </a:cubicBezTo>
                  <a:cubicBezTo>
                    <a:pt x="114514" y="128213"/>
                    <a:pt x="113982" y="129887"/>
                    <a:pt x="113805" y="130631"/>
                  </a:cubicBezTo>
                  <a:cubicBezTo>
                    <a:pt x="109554" y="143651"/>
                    <a:pt x="97863" y="147370"/>
                    <a:pt x="91840" y="147370"/>
                  </a:cubicBezTo>
                  <a:cubicBezTo>
                    <a:pt x="84755" y="147370"/>
                    <a:pt x="81035" y="144208"/>
                    <a:pt x="77847" y="129329"/>
                  </a:cubicBezTo>
                  <a:cubicBezTo>
                    <a:pt x="109377" y="117612"/>
                    <a:pt x="134707" y="84691"/>
                    <a:pt x="134707" y="51770"/>
                  </a:cubicBezTo>
                  <a:cubicBezTo>
                    <a:pt x="134707" y="22569"/>
                    <a:pt x="114691" y="64"/>
                    <a:pt x="83338" y="64"/>
                  </a:cubicBezTo>
                  <a:cubicBezTo>
                    <a:pt x="41002" y="64"/>
                    <a:pt x="84" y="41727"/>
                    <a:pt x="84" y="83575"/>
                  </a:cubicBezTo>
                  <a:cubicBezTo>
                    <a:pt x="84" y="113520"/>
                    <a:pt x="21163" y="134537"/>
                    <a:pt x="51631" y="134537"/>
                  </a:cubicBezTo>
                  <a:cubicBezTo>
                    <a:pt x="54996" y="134537"/>
                    <a:pt x="61019" y="134351"/>
                    <a:pt x="70230" y="131933"/>
                  </a:cubicBezTo>
                  <a:lnTo>
                    <a:pt x="70230" y="141977"/>
                  </a:lnTo>
                  <a:close/>
                  <a:moveTo>
                    <a:pt x="39585" y="126167"/>
                  </a:moveTo>
                  <a:cubicBezTo>
                    <a:pt x="30374" y="122819"/>
                    <a:pt x="17266" y="113148"/>
                    <a:pt x="17266" y="88225"/>
                  </a:cubicBezTo>
                  <a:cubicBezTo>
                    <a:pt x="17266" y="76321"/>
                    <a:pt x="20986" y="51584"/>
                    <a:pt x="37105" y="30567"/>
                  </a:cubicBezTo>
                  <a:cubicBezTo>
                    <a:pt x="48265" y="16246"/>
                    <a:pt x="65447" y="6016"/>
                    <a:pt x="81921" y="6016"/>
                  </a:cubicBezTo>
                  <a:cubicBezTo>
                    <a:pt x="101229" y="6016"/>
                    <a:pt x="117525" y="19593"/>
                    <a:pt x="117525" y="46748"/>
                  </a:cubicBezTo>
                  <a:cubicBezTo>
                    <a:pt x="117525" y="65348"/>
                    <a:pt x="108845" y="105336"/>
                    <a:pt x="76430" y="122261"/>
                  </a:cubicBezTo>
                  <a:cubicBezTo>
                    <a:pt x="73595" y="110544"/>
                    <a:pt x="68990" y="102732"/>
                    <a:pt x="58539" y="102732"/>
                  </a:cubicBezTo>
                  <a:cubicBezTo>
                    <a:pt x="48619" y="102732"/>
                    <a:pt x="38877" y="111474"/>
                    <a:pt x="38877" y="121331"/>
                  </a:cubicBezTo>
                  <a:cubicBezTo>
                    <a:pt x="38877" y="124679"/>
                    <a:pt x="39054" y="124865"/>
                    <a:pt x="39585" y="126167"/>
                  </a:cubicBezTo>
                  <a:close/>
                  <a:moveTo>
                    <a:pt x="70230" y="125237"/>
                  </a:moveTo>
                  <a:cubicBezTo>
                    <a:pt x="66333" y="126725"/>
                    <a:pt x="59779" y="128585"/>
                    <a:pt x="52871" y="128585"/>
                  </a:cubicBezTo>
                  <a:cubicBezTo>
                    <a:pt x="50036" y="128585"/>
                    <a:pt x="43837" y="128585"/>
                    <a:pt x="43837" y="121331"/>
                  </a:cubicBezTo>
                  <a:cubicBezTo>
                    <a:pt x="43837" y="114264"/>
                    <a:pt x="51099" y="107940"/>
                    <a:pt x="58539" y="107940"/>
                  </a:cubicBezTo>
                  <a:cubicBezTo>
                    <a:pt x="64916" y="107940"/>
                    <a:pt x="69698" y="110916"/>
                    <a:pt x="70230" y="12523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84A45DE-9D86-75B8-4BC0-939D1333C5F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94610" y="3599646"/>
              <a:ext cx="58707" cy="265703"/>
            </a:xfrm>
            <a:custGeom>
              <a:avLst/>
              <a:gdLst>
                <a:gd name="connsiteX0" fmla="*/ 58799 w 58707"/>
                <a:gd name="connsiteY0" fmla="*/ 263109 h 265703"/>
                <a:gd name="connsiteX1" fmla="*/ 54497 w 58707"/>
                <a:gd name="connsiteY1" fmla="*/ 257264 h 265703"/>
                <a:gd name="connsiteX2" fmla="*/ 14768 w 58707"/>
                <a:gd name="connsiteY2" fmla="*/ 132915 h 265703"/>
                <a:gd name="connsiteX3" fmla="*/ 55509 w 58707"/>
                <a:gd name="connsiteY3" fmla="*/ 7237 h 265703"/>
                <a:gd name="connsiteX4" fmla="*/ 58799 w 58707"/>
                <a:gd name="connsiteY4" fmla="*/ 2720 h 265703"/>
                <a:gd name="connsiteX5" fmla="*/ 56268 w 58707"/>
                <a:gd name="connsiteY5" fmla="*/ 63 h 265703"/>
                <a:gd name="connsiteX6" fmla="*/ 16033 w 58707"/>
                <a:gd name="connsiteY6" fmla="*/ 51875 h 265703"/>
                <a:gd name="connsiteX7" fmla="*/ 91 w 58707"/>
                <a:gd name="connsiteY7" fmla="*/ 132915 h 265703"/>
                <a:gd name="connsiteX8" fmla="*/ 16792 w 58707"/>
                <a:gd name="connsiteY8" fmla="*/ 215814 h 265703"/>
                <a:gd name="connsiteX9" fmla="*/ 56268 w 58707"/>
                <a:gd name="connsiteY9" fmla="*/ 265766 h 265703"/>
                <a:gd name="connsiteX10" fmla="*/ 58799 w 58707"/>
                <a:gd name="connsiteY10" fmla="*/ 263109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65703">
                  <a:moveTo>
                    <a:pt x="58799" y="263109"/>
                  </a:moveTo>
                  <a:cubicBezTo>
                    <a:pt x="58799" y="262312"/>
                    <a:pt x="58799" y="261781"/>
                    <a:pt x="54497" y="257264"/>
                  </a:cubicBezTo>
                  <a:cubicBezTo>
                    <a:pt x="22865" y="223785"/>
                    <a:pt x="14768" y="173567"/>
                    <a:pt x="14768" y="132915"/>
                  </a:cubicBezTo>
                  <a:cubicBezTo>
                    <a:pt x="14768" y="86682"/>
                    <a:pt x="24384" y="40450"/>
                    <a:pt x="55509" y="7237"/>
                  </a:cubicBezTo>
                  <a:cubicBezTo>
                    <a:pt x="58799" y="4048"/>
                    <a:pt x="58799" y="3517"/>
                    <a:pt x="58799" y="2720"/>
                  </a:cubicBezTo>
                  <a:cubicBezTo>
                    <a:pt x="58799" y="860"/>
                    <a:pt x="57786" y="63"/>
                    <a:pt x="56268" y="63"/>
                  </a:cubicBezTo>
                  <a:cubicBezTo>
                    <a:pt x="53738" y="63"/>
                    <a:pt x="30963" y="18131"/>
                    <a:pt x="16033" y="51875"/>
                  </a:cubicBezTo>
                  <a:cubicBezTo>
                    <a:pt x="3127" y="81102"/>
                    <a:pt x="91" y="110595"/>
                    <a:pt x="91" y="132915"/>
                  </a:cubicBezTo>
                  <a:cubicBezTo>
                    <a:pt x="91" y="153639"/>
                    <a:pt x="2874" y="185790"/>
                    <a:pt x="16792" y="215814"/>
                  </a:cubicBezTo>
                  <a:cubicBezTo>
                    <a:pt x="31975" y="248496"/>
                    <a:pt x="53738" y="265766"/>
                    <a:pt x="56268" y="265766"/>
                  </a:cubicBezTo>
                  <a:cubicBezTo>
                    <a:pt x="57786" y="265766"/>
                    <a:pt x="58799" y="264969"/>
                    <a:pt x="58799" y="26310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A1734CA-9CED-3BA9-6BB3-3F6E04884EC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378089" y="3681482"/>
              <a:ext cx="104257" cy="168987"/>
            </a:xfrm>
            <a:custGeom>
              <a:avLst/>
              <a:gdLst>
                <a:gd name="connsiteX0" fmla="*/ 104352 w 104257"/>
                <a:gd name="connsiteY0" fmla="*/ 2986 h 168987"/>
                <a:gd name="connsiteX1" fmla="*/ 101821 w 104257"/>
                <a:gd name="connsiteY1" fmla="*/ 328 h 168987"/>
                <a:gd name="connsiteX2" fmla="*/ 84614 w 104257"/>
                <a:gd name="connsiteY2" fmla="*/ 18662 h 168987"/>
                <a:gd name="connsiteX3" fmla="*/ 61080 w 104257"/>
                <a:gd name="connsiteY3" fmla="*/ 63 h 168987"/>
                <a:gd name="connsiteX4" fmla="*/ 95 w 104257"/>
                <a:gd name="connsiteY4" fmla="*/ 77914 h 168987"/>
                <a:gd name="connsiteX5" fmla="*/ 33497 w 104257"/>
                <a:gd name="connsiteY5" fmla="*/ 120427 h 168987"/>
                <a:gd name="connsiteX6" fmla="*/ 63357 w 104257"/>
                <a:gd name="connsiteY6" fmla="*/ 104484 h 168987"/>
                <a:gd name="connsiteX7" fmla="*/ 51970 w 104257"/>
                <a:gd name="connsiteY7" fmla="*/ 152045 h 168987"/>
                <a:gd name="connsiteX8" fmla="*/ 33751 w 104257"/>
                <a:gd name="connsiteY8" fmla="*/ 160813 h 168987"/>
                <a:gd name="connsiteX9" fmla="*/ 27930 w 104257"/>
                <a:gd name="connsiteY9" fmla="*/ 166128 h 168987"/>
                <a:gd name="connsiteX10" fmla="*/ 31220 w 104257"/>
                <a:gd name="connsiteY10" fmla="*/ 169050 h 168987"/>
                <a:gd name="connsiteX11" fmla="*/ 56525 w 104257"/>
                <a:gd name="connsiteY11" fmla="*/ 168253 h 168987"/>
                <a:gd name="connsiteX12" fmla="*/ 82589 w 104257"/>
                <a:gd name="connsiteY12" fmla="*/ 169050 h 168987"/>
                <a:gd name="connsiteX13" fmla="*/ 87144 w 104257"/>
                <a:gd name="connsiteY13" fmla="*/ 163736 h 168987"/>
                <a:gd name="connsiteX14" fmla="*/ 80565 w 104257"/>
                <a:gd name="connsiteY14" fmla="*/ 160813 h 168987"/>
                <a:gd name="connsiteX15" fmla="*/ 68418 w 104257"/>
                <a:gd name="connsiteY15" fmla="*/ 156562 h 168987"/>
                <a:gd name="connsiteX16" fmla="*/ 69431 w 104257"/>
                <a:gd name="connsiteY16" fmla="*/ 150717 h 168987"/>
                <a:gd name="connsiteX17" fmla="*/ 104352 w 104257"/>
                <a:gd name="connsiteY17" fmla="*/ 2986 h 168987"/>
                <a:gd name="connsiteX18" fmla="*/ 34257 w 104257"/>
                <a:gd name="connsiteY18" fmla="*/ 114581 h 168987"/>
                <a:gd name="connsiteX19" fmla="*/ 18061 w 104257"/>
                <a:gd name="connsiteY19" fmla="*/ 89605 h 168987"/>
                <a:gd name="connsiteX20" fmla="*/ 29702 w 104257"/>
                <a:gd name="connsiteY20" fmla="*/ 36730 h 168987"/>
                <a:gd name="connsiteX21" fmla="*/ 61080 w 104257"/>
                <a:gd name="connsiteY21" fmla="*/ 5908 h 168987"/>
                <a:gd name="connsiteX22" fmla="*/ 81071 w 104257"/>
                <a:gd name="connsiteY22" fmla="*/ 29290 h 168987"/>
                <a:gd name="connsiteX23" fmla="*/ 66394 w 104257"/>
                <a:gd name="connsiteY23" fmla="*/ 90136 h 168987"/>
                <a:gd name="connsiteX24" fmla="*/ 34257 w 104257"/>
                <a:gd name="connsiteY24" fmla="*/ 114581 h 16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7" h="168987">
                  <a:moveTo>
                    <a:pt x="104352" y="2986"/>
                  </a:moveTo>
                  <a:cubicBezTo>
                    <a:pt x="104352" y="1923"/>
                    <a:pt x="103593" y="328"/>
                    <a:pt x="101821" y="328"/>
                  </a:cubicBezTo>
                  <a:cubicBezTo>
                    <a:pt x="99038" y="328"/>
                    <a:pt x="88916" y="10957"/>
                    <a:pt x="84614" y="18662"/>
                  </a:cubicBezTo>
                  <a:cubicBezTo>
                    <a:pt x="79047" y="4314"/>
                    <a:pt x="69178" y="63"/>
                    <a:pt x="61080" y="63"/>
                  </a:cubicBezTo>
                  <a:cubicBezTo>
                    <a:pt x="31220" y="63"/>
                    <a:pt x="95" y="39387"/>
                    <a:pt x="95" y="77914"/>
                  </a:cubicBezTo>
                  <a:cubicBezTo>
                    <a:pt x="95" y="103953"/>
                    <a:pt x="15025" y="120427"/>
                    <a:pt x="33497" y="120427"/>
                  </a:cubicBezTo>
                  <a:cubicBezTo>
                    <a:pt x="44379" y="120427"/>
                    <a:pt x="54248" y="114050"/>
                    <a:pt x="63357" y="104484"/>
                  </a:cubicBezTo>
                  <a:cubicBezTo>
                    <a:pt x="61080" y="113784"/>
                    <a:pt x="52729" y="149654"/>
                    <a:pt x="51970" y="152045"/>
                  </a:cubicBezTo>
                  <a:cubicBezTo>
                    <a:pt x="49946" y="159485"/>
                    <a:pt x="47921" y="160548"/>
                    <a:pt x="33751" y="160813"/>
                  </a:cubicBezTo>
                  <a:cubicBezTo>
                    <a:pt x="30461" y="160813"/>
                    <a:pt x="27930" y="160813"/>
                    <a:pt x="27930" y="166128"/>
                  </a:cubicBezTo>
                  <a:cubicBezTo>
                    <a:pt x="27930" y="166393"/>
                    <a:pt x="27930" y="169050"/>
                    <a:pt x="31220" y="169050"/>
                  </a:cubicBezTo>
                  <a:cubicBezTo>
                    <a:pt x="39318" y="169050"/>
                    <a:pt x="48174" y="168253"/>
                    <a:pt x="56525" y="168253"/>
                  </a:cubicBezTo>
                  <a:cubicBezTo>
                    <a:pt x="65129" y="168253"/>
                    <a:pt x="74239" y="169050"/>
                    <a:pt x="82589" y="169050"/>
                  </a:cubicBezTo>
                  <a:cubicBezTo>
                    <a:pt x="83855" y="169050"/>
                    <a:pt x="87144" y="169050"/>
                    <a:pt x="87144" y="163736"/>
                  </a:cubicBezTo>
                  <a:cubicBezTo>
                    <a:pt x="87144" y="160813"/>
                    <a:pt x="84614" y="160813"/>
                    <a:pt x="80565" y="160813"/>
                  </a:cubicBezTo>
                  <a:cubicBezTo>
                    <a:pt x="68418" y="160813"/>
                    <a:pt x="68418" y="158954"/>
                    <a:pt x="68418" y="156562"/>
                  </a:cubicBezTo>
                  <a:cubicBezTo>
                    <a:pt x="68418" y="154702"/>
                    <a:pt x="68925" y="153108"/>
                    <a:pt x="69431" y="150717"/>
                  </a:cubicBezTo>
                  <a:lnTo>
                    <a:pt x="104352" y="2986"/>
                  </a:lnTo>
                  <a:close/>
                  <a:moveTo>
                    <a:pt x="34257" y="114581"/>
                  </a:moveTo>
                  <a:cubicBezTo>
                    <a:pt x="19074" y="114581"/>
                    <a:pt x="18061" y="94122"/>
                    <a:pt x="18061" y="89605"/>
                  </a:cubicBezTo>
                  <a:cubicBezTo>
                    <a:pt x="18061" y="76851"/>
                    <a:pt x="25400" y="47889"/>
                    <a:pt x="29702" y="36730"/>
                  </a:cubicBezTo>
                  <a:cubicBezTo>
                    <a:pt x="37546" y="17068"/>
                    <a:pt x="50705" y="5908"/>
                    <a:pt x="61080" y="5908"/>
                  </a:cubicBezTo>
                  <a:cubicBezTo>
                    <a:pt x="77528" y="5908"/>
                    <a:pt x="81071" y="27430"/>
                    <a:pt x="81071" y="29290"/>
                  </a:cubicBezTo>
                  <a:cubicBezTo>
                    <a:pt x="81071" y="30884"/>
                    <a:pt x="67153" y="89073"/>
                    <a:pt x="66394" y="90136"/>
                  </a:cubicBezTo>
                  <a:cubicBezTo>
                    <a:pt x="62598" y="97576"/>
                    <a:pt x="48427" y="114581"/>
                    <a:pt x="34257" y="114581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AC2A2A0-FFCB-F5BE-60A5-D0B55E4408F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504436" y="3599646"/>
              <a:ext cx="58707" cy="265703"/>
            </a:xfrm>
            <a:custGeom>
              <a:avLst/>
              <a:gdLst>
                <a:gd name="connsiteX0" fmla="*/ 58807 w 58707"/>
                <a:gd name="connsiteY0" fmla="*/ 132915 h 265703"/>
                <a:gd name="connsiteX1" fmla="*/ 42106 w 58707"/>
                <a:gd name="connsiteY1" fmla="*/ 50015 h 265703"/>
                <a:gd name="connsiteX2" fmla="*/ 2630 w 58707"/>
                <a:gd name="connsiteY2" fmla="*/ 63 h 265703"/>
                <a:gd name="connsiteX3" fmla="*/ 100 w 58707"/>
                <a:gd name="connsiteY3" fmla="*/ 2720 h 265703"/>
                <a:gd name="connsiteX4" fmla="*/ 4908 w 58707"/>
                <a:gd name="connsiteY4" fmla="*/ 8831 h 265703"/>
                <a:gd name="connsiteX5" fmla="*/ 44130 w 58707"/>
                <a:gd name="connsiteY5" fmla="*/ 132915 h 265703"/>
                <a:gd name="connsiteX6" fmla="*/ 3389 w 58707"/>
                <a:gd name="connsiteY6" fmla="*/ 258592 h 265703"/>
                <a:gd name="connsiteX7" fmla="*/ 100 w 58707"/>
                <a:gd name="connsiteY7" fmla="*/ 263109 h 265703"/>
                <a:gd name="connsiteX8" fmla="*/ 2630 w 58707"/>
                <a:gd name="connsiteY8" fmla="*/ 265766 h 265703"/>
                <a:gd name="connsiteX9" fmla="*/ 42865 w 58707"/>
                <a:gd name="connsiteY9" fmla="*/ 213954 h 265703"/>
                <a:gd name="connsiteX10" fmla="*/ 58807 w 58707"/>
                <a:gd name="connsiteY10" fmla="*/ 132915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65703">
                  <a:moveTo>
                    <a:pt x="58807" y="132915"/>
                  </a:moveTo>
                  <a:cubicBezTo>
                    <a:pt x="58807" y="112190"/>
                    <a:pt x="56024" y="80040"/>
                    <a:pt x="42106" y="50015"/>
                  </a:cubicBezTo>
                  <a:cubicBezTo>
                    <a:pt x="26923" y="17334"/>
                    <a:pt x="5161" y="63"/>
                    <a:pt x="2630" y="63"/>
                  </a:cubicBezTo>
                  <a:cubicBezTo>
                    <a:pt x="1112" y="63"/>
                    <a:pt x="100" y="1126"/>
                    <a:pt x="100" y="2720"/>
                  </a:cubicBezTo>
                  <a:cubicBezTo>
                    <a:pt x="100" y="3517"/>
                    <a:pt x="100" y="4048"/>
                    <a:pt x="4908" y="8831"/>
                  </a:cubicBezTo>
                  <a:cubicBezTo>
                    <a:pt x="29706" y="35136"/>
                    <a:pt x="44130" y="77383"/>
                    <a:pt x="44130" y="132915"/>
                  </a:cubicBezTo>
                  <a:cubicBezTo>
                    <a:pt x="44130" y="178350"/>
                    <a:pt x="34768" y="225114"/>
                    <a:pt x="3389" y="258592"/>
                  </a:cubicBezTo>
                  <a:cubicBezTo>
                    <a:pt x="100" y="261781"/>
                    <a:pt x="100" y="262312"/>
                    <a:pt x="100" y="263109"/>
                  </a:cubicBezTo>
                  <a:cubicBezTo>
                    <a:pt x="100" y="264704"/>
                    <a:pt x="1112" y="265766"/>
                    <a:pt x="2630" y="265766"/>
                  </a:cubicBezTo>
                  <a:cubicBezTo>
                    <a:pt x="5161" y="265766"/>
                    <a:pt x="27935" y="247699"/>
                    <a:pt x="42865" y="213954"/>
                  </a:cubicBezTo>
                  <a:cubicBezTo>
                    <a:pt x="55771" y="184727"/>
                    <a:pt x="58807" y="155234"/>
                    <a:pt x="58807" y="13291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0F85BFD-9B3F-D70E-5133-4855930C517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34335" y="5431312"/>
            <a:ext cx="364661" cy="160940"/>
            <a:chOff x="3007167" y="6913685"/>
            <a:chExt cx="364661" cy="160940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88E2874-DE27-1FD5-2F53-C77D920154B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007167" y="6913685"/>
              <a:ext cx="104257" cy="160940"/>
            </a:xfrm>
            <a:custGeom>
              <a:avLst/>
              <a:gdLst>
                <a:gd name="connsiteX0" fmla="*/ 104334 w 104257"/>
                <a:gd name="connsiteY0" fmla="*/ 2846 h 160940"/>
                <a:gd name="connsiteX1" fmla="*/ 101803 w 104257"/>
                <a:gd name="connsiteY1" fmla="*/ 316 h 160940"/>
                <a:gd name="connsiteX2" fmla="*/ 84596 w 104257"/>
                <a:gd name="connsiteY2" fmla="*/ 17776 h 160940"/>
                <a:gd name="connsiteX3" fmla="*/ 61062 w 104257"/>
                <a:gd name="connsiteY3" fmla="*/ 63 h 160940"/>
                <a:gd name="connsiteX4" fmla="*/ 77 w 104257"/>
                <a:gd name="connsiteY4" fmla="*/ 74207 h 160940"/>
                <a:gd name="connsiteX5" fmla="*/ 33479 w 104257"/>
                <a:gd name="connsiteY5" fmla="*/ 114695 h 160940"/>
                <a:gd name="connsiteX6" fmla="*/ 63339 w 104257"/>
                <a:gd name="connsiteY6" fmla="*/ 99512 h 160940"/>
                <a:gd name="connsiteX7" fmla="*/ 51952 w 104257"/>
                <a:gd name="connsiteY7" fmla="*/ 144808 h 160940"/>
                <a:gd name="connsiteX8" fmla="*/ 33733 w 104257"/>
                <a:gd name="connsiteY8" fmla="*/ 153159 h 160940"/>
                <a:gd name="connsiteX9" fmla="*/ 27912 w 104257"/>
                <a:gd name="connsiteY9" fmla="*/ 158220 h 160940"/>
                <a:gd name="connsiteX10" fmla="*/ 31202 w 104257"/>
                <a:gd name="connsiteY10" fmla="*/ 161003 h 160940"/>
                <a:gd name="connsiteX11" fmla="*/ 56507 w 104257"/>
                <a:gd name="connsiteY11" fmla="*/ 160244 h 160940"/>
                <a:gd name="connsiteX12" fmla="*/ 82571 w 104257"/>
                <a:gd name="connsiteY12" fmla="*/ 161003 h 160940"/>
                <a:gd name="connsiteX13" fmla="*/ 87126 w 104257"/>
                <a:gd name="connsiteY13" fmla="*/ 155942 h 160940"/>
                <a:gd name="connsiteX14" fmla="*/ 80547 w 104257"/>
                <a:gd name="connsiteY14" fmla="*/ 153159 h 160940"/>
                <a:gd name="connsiteX15" fmla="*/ 68400 w 104257"/>
                <a:gd name="connsiteY15" fmla="*/ 149110 h 160940"/>
                <a:gd name="connsiteX16" fmla="*/ 69413 w 104257"/>
                <a:gd name="connsiteY16" fmla="*/ 143543 h 160940"/>
                <a:gd name="connsiteX17" fmla="*/ 104334 w 104257"/>
                <a:gd name="connsiteY17" fmla="*/ 2846 h 160940"/>
                <a:gd name="connsiteX18" fmla="*/ 34239 w 104257"/>
                <a:gd name="connsiteY18" fmla="*/ 109128 h 160940"/>
                <a:gd name="connsiteX19" fmla="*/ 18043 w 104257"/>
                <a:gd name="connsiteY19" fmla="*/ 85341 h 160940"/>
                <a:gd name="connsiteX20" fmla="*/ 29684 w 104257"/>
                <a:gd name="connsiteY20" fmla="*/ 34984 h 160940"/>
                <a:gd name="connsiteX21" fmla="*/ 61062 w 104257"/>
                <a:gd name="connsiteY21" fmla="*/ 5630 h 160940"/>
                <a:gd name="connsiteX22" fmla="*/ 81053 w 104257"/>
                <a:gd name="connsiteY22" fmla="*/ 27898 h 160940"/>
                <a:gd name="connsiteX23" fmla="*/ 66376 w 104257"/>
                <a:gd name="connsiteY23" fmla="*/ 85847 h 160940"/>
                <a:gd name="connsiteX24" fmla="*/ 34239 w 104257"/>
                <a:gd name="connsiteY24" fmla="*/ 109128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7" h="160940">
                  <a:moveTo>
                    <a:pt x="104334" y="2846"/>
                  </a:moveTo>
                  <a:cubicBezTo>
                    <a:pt x="104334" y="1834"/>
                    <a:pt x="103575" y="316"/>
                    <a:pt x="101803" y="316"/>
                  </a:cubicBezTo>
                  <a:cubicBezTo>
                    <a:pt x="99020" y="316"/>
                    <a:pt x="88898" y="10438"/>
                    <a:pt x="84596" y="17776"/>
                  </a:cubicBezTo>
                  <a:cubicBezTo>
                    <a:pt x="79029" y="4112"/>
                    <a:pt x="69160" y="63"/>
                    <a:pt x="61062" y="63"/>
                  </a:cubicBezTo>
                  <a:cubicBezTo>
                    <a:pt x="31202" y="63"/>
                    <a:pt x="77" y="37514"/>
                    <a:pt x="77" y="74207"/>
                  </a:cubicBezTo>
                  <a:cubicBezTo>
                    <a:pt x="77" y="99006"/>
                    <a:pt x="15007" y="114695"/>
                    <a:pt x="33479" y="114695"/>
                  </a:cubicBezTo>
                  <a:cubicBezTo>
                    <a:pt x="44361" y="114695"/>
                    <a:pt x="54230" y="108622"/>
                    <a:pt x="63339" y="99512"/>
                  </a:cubicBezTo>
                  <a:cubicBezTo>
                    <a:pt x="61062" y="108369"/>
                    <a:pt x="52711" y="142531"/>
                    <a:pt x="51952" y="144808"/>
                  </a:cubicBezTo>
                  <a:cubicBezTo>
                    <a:pt x="49928" y="151893"/>
                    <a:pt x="47903" y="152906"/>
                    <a:pt x="33733" y="153159"/>
                  </a:cubicBezTo>
                  <a:cubicBezTo>
                    <a:pt x="30443" y="153159"/>
                    <a:pt x="27912" y="153159"/>
                    <a:pt x="27912" y="158220"/>
                  </a:cubicBezTo>
                  <a:cubicBezTo>
                    <a:pt x="27912" y="158473"/>
                    <a:pt x="27912" y="161003"/>
                    <a:pt x="31202" y="161003"/>
                  </a:cubicBezTo>
                  <a:cubicBezTo>
                    <a:pt x="39300" y="161003"/>
                    <a:pt x="48156" y="160244"/>
                    <a:pt x="56507" y="160244"/>
                  </a:cubicBezTo>
                  <a:cubicBezTo>
                    <a:pt x="65111" y="160244"/>
                    <a:pt x="74221" y="161003"/>
                    <a:pt x="82571" y="161003"/>
                  </a:cubicBezTo>
                  <a:cubicBezTo>
                    <a:pt x="83837" y="161003"/>
                    <a:pt x="87126" y="161003"/>
                    <a:pt x="87126" y="155942"/>
                  </a:cubicBezTo>
                  <a:cubicBezTo>
                    <a:pt x="87126" y="153159"/>
                    <a:pt x="84596" y="153159"/>
                    <a:pt x="80547" y="153159"/>
                  </a:cubicBezTo>
                  <a:cubicBezTo>
                    <a:pt x="68400" y="153159"/>
                    <a:pt x="68400" y="151387"/>
                    <a:pt x="68400" y="149110"/>
                  </a:cubicBezTo>
                  <a:cubicBezTo>
                    <a:pt x="68400" y="147339"/>
                    <a:pt x="68907" y="145820"/>
                    <a:pt x="69413" y="143543"/>
                  </a:cubicBezTo>
                  <a:lnTo>
                    <a:pt x="104334" y="2846"/>
                  </a:lnTo>
                  <a:close/>
                  <a:moveTo>
                    <a:pt x="34239" y="109128"/>
                  </a:moveTo>
                  <a:cubicBezTo>
                    <a:pt x="19056" y="109128"/>
                    <a:pt x="18043" y="89643"/>
                    <a:pt x="18043" y="85341"/>
                  </a:cubicBezTo>
                  <a:cubicBezTo>
                    <a:pt x="18043" y="73195"/>
                    <a:pt x="25382" y="45612"/>
                    <a:pt x="29684" y="34984"/>
                  </a:cubicBezTo>
                  <a:cubicBezTo>
                    <a:pt x="37528" y="16258"/>
                    <a:pt x="50687" y="5630"/>
                    <a:pt x="61062" y="5630"/>
                  </a:cubicBezTo>
                  <a:cubicBezTo>
                    <a:pt x="77510" y="5630"/>
                    <a:pt x="81053" y="26127"/>
                    <a:pt x="81053" y="27898"/>
                  </a:cubicBezTo>
                  <a:cubicBezTo>
                    <a:pt x="81053" y="29417"/>
                    <a:pt x="67135" y="84835"/>
                    <a:pt x="66376" y="85847"/>
                  </a:cubicBezTo>
                  <a:cubicBezTo>
                    <a:pt x="62580" y="92933"/>
                    <a:pt x="48409" y="109128"/>
                    <a:pt x="34239" y="109128"/>
                  </a:cubicBezTo>
                  <a:close/>
                </a:path>
              </a:pathLst>
            </a:custGeom>
            <a:solidFill>
              <a:srgbClr val="000000"/>
            </a:solidFill>
            <a:ln w="2491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C2CD2AB-33C8-7CAE-AC5B-803B120CBEE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203550" y="6932663"/>
              <a:ext cx="168278" cy="59213"/>
            </a:xfrm>
            <a:custGeom>
              <a:avLst/>
              <a:gdLst>
                <a:gd name="connsiteX0" fmla="*/ 159760 w 168278"/>
                <a:gd name="connsiteY0" fmla="*/ 10185 h 59213"/>
                <a:gd name="connsiteX1" fmla="*/ 168363 w 168278"/>
                <a:gd name="connsiteY1" fmla="*/ 5124 h 59213"/>
                <a:gd name="connsiteX2" fmla="*/ 160013 w 168278"/>
                <a:gd name="connsiteY2" fmla="*/ 63 h 59213"/>
                <a:gd name="connsiteX3" fmla="*/ 8435 w 168278"/>
                <a:gd name="connsiteY3" fmla="*/ 63 h 59213"/>
                <a:gd name="connsiteX4" fmla="*/ 84 w 168278"/>
                <a:gd name="connsiteY4" fmla="*/ 5124 h 59213"/>
                <a:gd name="connsiteX5" fmla="*/ 8688 w 168278"/>
                <a:gd name="connsiteY5" fmla="*/ 10185 h 59213"/>
                <a:gd name="connsiteX6" fmla="*/ 159760 w 168278"/>
                <a:gd name="connsiteY6" fmla="*/ 10185 h 59213"/>
                <a:gd name="connsiteX7" fmla="*/ 160013 w 168278"/>
                <a:gd name="connsiteY7" fmla="*/ 59277 h 59213"/>
                <a:gd name="connsiteX8" fmla="*/ 168363 w 168278"/>
                <a:gd name="connsiteY8" fmla="*/ 54216 h 59213"/>
                <a:gd name="connsiteX9" fmla="*/ 159760 w 168278"/>
                <a:gd name="connsiteY9" fmla="*/ 49155 h 59213"/>
                <a:gd name="connsiteX10" fmla="*/ 8688 w 168278"/>
                <a:gd name="connsiteY10" fmla="*/ 49155 h 59213"/>
                <a:gd name="connsiteX11" fmla="*/ 84 w 168278"/>
                <a:gd name="connsiteY11" fmla="*/ 54216 h 59213"/>
                <a:gd name="connsiteX12" fmla="*/ 8435 w 168278"/>
                <a:gd name="connsiteY12" fmla="*/ 59277 h 59213"/>
                <a:gd name="connsiteX13" fmla="*/ 160013 w 168278"/>
                <a:gd name="connsiteY13" fmla="*/ 5927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213">
                  <a:moveTo>
                    <a:pt x="159760" y="10185"/>
                  </a:moveTo>
                  <a:cubicBezTo>
                    <a:pt x="163555" y="10185"/>
                    <a:pt x="168363" y="10185"/>
                    <a:pt x="168363" y="5124"/>
                  </a:cubicBezTo>
                  <a:cubicBezTo>
                    <a:pt x="168363" y="63"/>
                    <a:pt x="163555" y="63"/>
                    <a:pt x="160013" y="63"/>
                  </a:cubicBezTo>
                  <a:lnTo>
                    <a:pt x="8435" y="63"/>
                  </a:lnTo>
                  <a:cubicBezTo>
                    <a:pt x="4892" y="63"/>
                    <a:pt x="84" y="63"/>
                    <a:pt x="84" y="5124"/>
                  </a:cubicBezTo>
                  <a:cubicBezTo>
                    <a:pt x="84" y="10185"/>
                    <a:pt x="4892" y="10185"/>
                    <a:pt x="8688" y="10185"/>
                  </a:cubicBezTo>
                  <a:lnTo>
                    <a:pt x="159760" y="10185"/>
                  </a:lnTo>
                  <a:close/>
                  <a:moveTo>
                    <a:pt x="160013" y="59277"/>
                  </a:moveTo>
                  <a:cubicBezTo>
                    <a:pt x="163555" y="59277"/>
                    <a:pt x="168363" y="59277"/>
                    <a:pt x="168363" y="54216"/>
                  </a:cubicBezTo>
                  <a:cubicBezTo>
                    <a:pt x="168363" y="49155"/>
                    <a:pt x="163555" y="49155"/>
                    <a:pt x="159760" y="49155"/>
                  </a:cubicBezTo>
                  <a:lnTo>
                    <a:pt x="8688" y="49155"/>
                  </a:lnTo>
                  <a:cubicBezTo>
                    <a:pt x="4892" y="49155"/>
                    <a:pt x="84" y="49155"/>
                    <a:pt x="84" y="54216"/>
                  </a:cubicBezTo>
                  <a:cubicBezTo>
                    <a:pt x="84" y="59277"/>
                    <a:pt x="4892" y="59277"/>
                    <a:pt x="8435" y="59277"/>
                  </a:cubicBezTo>
                  <a:lnTo>
                    <a:pt x="160013" y="59277"/>
                  </a:lnTo>
                  <a:close/>
                </a:path>
              </a:pathLst>
            </a:custGeom>
            <a:solidFill>
              <a:srgbClr val="000000"/>
            </a:solidFill>
            <a:ln w="2491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2A31F8F-381C-04FA-1F57-E95262B30EE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829300" y="5486400"/>
            <a:ext cx="382089" cy="160940"/>
            <a:chOff x="7737909" y="6966004"/>
            <a:chExt cx="382089" cy="160940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75AB1DD-15ED-D57B-9114-A0F63F3C13A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737909" y="6966004"/>
              <a:ext cx="130028" cy="160940"/>
            </a:xfrm>
            <a:custGeom>
              <a:avLst/>
              <a:gdLst>
                <a:gd name="connsiteX0" fmla="*/ 19257 w 130028"/>
                <a:gd name="connsiteY0" fmla="*/ 142784 h 160940"/>
                <a:gd name="connsiteX1" fmla="*/ 5806 w 130028"/>
                <a:gd name="connsiteY1" fmla="*/ 153159 h 160940"/>
                <a:gd name="connsiteX2" fmla="*/ 77 w 130028"/>
                <a:gd name="connsiteY2" fmla="*/ 157967 h 160940"/>
                <a:gd name="connsiteX3" fmla="*/ 3315 w 130028"/>
                <a:gd name="connsiteY3" fmla="*/ 161003 h 160940"/>
                <a:gd name="connsiteX4" fmla="*/ 24239 w 130028"/>
                <a:gd name="connsiteY4" fmla="*/ 160244 h 160940"/>
                <a:gd name="connsiteX5" fmla="*/ 48900 w 130028"/>
                <a:gd name="connsiteY5" fmla="*/ 161003 h 160940"/>
                <a:gd name="connsiteX6" fmla="*/ 53383 w 130028"/>
                <a:gd name="connsiteY6" fmla="*/ 155942 h 160940"/>
                <a:gd name="connsiteX7" fmla="*/ 47405 w 130028"/>
                <a:gd name="connsiteY7" fmla="*/ 153159 h 160940"/>
                <a:gd name="connsiteX8" fmla="*/ 34950 w 130028"/>
                <a:gd name="connsiteY8" fmla="*/ 149110 h 160940"/>
                <a:gd name="connsiteX9" fmla="*/ 47156 w 130028"/>
                <a:gd name="connsiteY9" fmla="*/ 98500 h 160940"/>
                <a:gd name="connsiteX10" fmla="*/ 70073 w 130028"/>
                <a:gd name="connsiteY10" fmla="*/ 114695 h 160940"/>
                <a:gd name="connsiteX11" fmla="*/ 130105 w 130028"/>
                <a:gd name="connsiteY11" fmla="*/ 40551 h 160940"/>
                <a:gd name="connsiteX12" fmla="*/ 96976 w 130028"/>
                <a:gd name="connsiteY12" fmla="*/ 63 h 160940"/>
                <a:gd name="connsiteX13" fmla="*/ 64344 w 130028"/>
                <a:gd name="connsiteY13" fmla="*/ 19042 h 160940"/>
                <a:gd name="connsiteX14" fmla="*/ 41925 w 130028"/>
                <a:gd name="connsiteY14" fmla="*/ 63 h 160940"/>
                <a:gd name="connsiteX15" fmla="*/ 23492 w 130028"/>
                <a:gd name="connsiteY15" fmla="*/ 14487 h 160940"/>
                <a:gd name="connsiteX16" fmla="*/ 15770 w 130028"/>
                <a:gd name="connsiteY16" fmla="*/ 39033 h 160940"/>
                <a:gd name="connsiteX17" fmla="*/ 18759 w 130028"/>
                <a:gd name="connsiteY17" fmla="*/ 41563 h 160940"/>
                <a:gd name="connsiteX18" fmla="*/ 22994 w 130028"/>
                <a:gd name="connsiteY18" fmla="*/ 35743 h 160940"/>
                <a:gd name="connsiteX19" fmla="*/ 41178 w 130028"/>
                <a:gd name="connsiteY19" fmla="*/ 5630 h 160940"/>
                <a:gd name="connsiteX20" fmla="*/ 48900 w 130028"/>
                <a:gd name="connsiteY20" fmla="*/ 17270 h 160940"/>
                <a:gd name="connsiteX21" fmla="*/ 47156 w 130028"/>
                <a:gd name="connsiteY21" fmla="*/ 30176 h 160940"/>
                <a:gd name="connsiteX22" fmla="*/ 19257 w 130028"/>
                <a:gd name="connsiteY22" fmla="*/ 142784 h 160940"/>
                <a:gd name="connsiteX23" fmla="*/ 63098 w 130028"/>
                <a:gd name="connsiteY23" fmla="*/ 32959 h 160940"/>
                <a:gd name="connsiteX24" fmla="*/ 76051 w 130028"/>
                <a:gd name="connsiteY24" fmla="*/ 15246 h 160940"/>
                <a:gd name="connsiteX25" fmla="*/ 96228 w 130028"/>
                <a:gd name="connsiteY25" fmla="*/ 5630 h 160940"/>
                <a:gd name="connsiteX26" fmla="*/ 112170 w 130028"/>
                <a:gd name="connsiteY26" fmla="*/ 29417 h 160940"/>
                <a:gd name="connsiteX27" fmla="*/ 99466 w 130028"/>
                <a:gd name="connsiteY27" fmla="*/ 83064 h 160940"/>
                <a:gd name="connsiteX28" fmla="*/ 69824 w 130028"/>
                <a:gd name="connsiteY28" fmla="*/ 109128 h 160940"/>
                <a:gd name="connsiteX29" fmla="*/ 50145 w 130028"/>
                <a:gd name="connsiteY29" fmla="*/ 86606 h 160940"/>
                <a:gd name="connsiteX30" fmla="*/ 50893 w 130028"/>
                <a:gd name="connsiteY30" fmla="*/ 82557 h 160940"/>
                <a:gd name="connsiteX31" fmla="*/ 63098 w 130028"/>
                <a:gd name="connsiteY31" fmla="*/ 32959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0028" h="160940">
                  <a:moveTo>
                    <a:pt x="19257" y="142784"/>
                  </a:moveTo>
                  <a:cubicBezTo>
                    <a:pt x="17264" y="151387"/>
                    <a:pt x="16766" y="153159"/>
                    <a:pt x="5806" y="153159"/>
                  </a:cubicBezTo>
                  <a:cubicBezTo>
                    <a:pt x="2817" y="153159"/>
                    <a:pt x="77" y="153159"/>
                    <a:pt x="77" y="157967"/>
                  </a:cubicBezTo>
                  <a:cubicBezTo>
                    <a:pt x="77" y="159991"/>
                    <a:pt x="1322" y="161003"/>
                    <a:pt x="3315" y="161003"/>
                  </a:cubicBezTo>
                  <a:cubicBezTo>
                    <a:pt x="10041" y="161003"/>
                    <a:pt x="17264" y="160244"/>
                    <a:pt x="24239" y="160244"/>
                  </a:cubicBezTo>
                  <a:cubicBezTo>
                    <a:pt x="32459" y="160244"/>
                    <a:pt x="40929" y="161003"/>
                    <a:pt x="48900" y="161003"/>
                  </a:cubicBezTo>
                  <a:cubicBezTo>
                    <a:pt x="50145" y="161003"/>
                    <a:pt x="53383" y="161003"/>
                    <a:pt x="53383" y="155942"/>
                  </a:cubicBezTo>
                  <a:cubicBezTo>
                    <a:pt x="53383" y="153159"/>
                    <a:pt x="50893" y="153159"/>
                    <a:pt x="47405" y="153159"/>
                  </a:cubicBezTo>
                  <a:cubicBezTo>
                    <a:pt x="34950" y="153159"/>
                    <a:pt x="34950" y="151387"/>
                    <a:pt x="34950" y="149110"/>
                  </a:cubicBezTo>
                  <a:cubicBezTo>
                    <a:pt x="34950" y="146073"/>
                    <a:pt x="45412" y="104826"/>
                    <a:pt x="47156" y="98500"/>
                  </a:cubicBezTo>
                  <a:cubicBezTo>
                    <a:pt x="50394" y="105838"/>
                    <a:pt x="57369" y="114695"/>
                    <a:pt x="70073" y="114695"/>
                  </a:cubicBezTo>
                  <a:cubicBezTo>
                    <a:pt x="98968" y="114695"/>
                    <a:pt x="130105" y="77749"/>
                    <a:pt x="130105" y="40551"/>
                  </a:cubicBezTo>
                  <a:cubicBezTo>
                    <a:pt x="130105" y="16764"/>
                    <a:pt x="115907" y="63"/>
                    <a:pt x="96976" y="63"/>
                  </a:cubicBezTo>
                  <a:cubicBezTo>
                    <a:pt x="84521" y="63"/>
                    <a:pt x="72564" y="9173"/>
                    <a:pt x="64344" y="19042"/>
                  </a:cubicBezTo>
                  <a:cubicBezTo>
                    <a:pt x="61853" y="5377"/>
                    <a:pt x="51142" y="63"/>
                    <a:pt x="41925" y="63"/>
                  </a:cubicBezTo>
                  <a:cubicBezTo>
                    <a:pt x="30467" y="63"/>
                    <a:pt x="25734" y="9932"/>
                    <a:pt x="23492" y="14487"/>
                  </a:cubicBezTo>
                  <a:cubicBezTo>
                    <a:pt x="19008" y="23090"/>
                    <a:pt x="15770" y="38273"/>
                    <a:pt x="15770" y="39033"/>
                  </a:cubicBezTo>
                  <a:cubicBezTo>
                    <a:pt x="15770" y="41563"/>
                    <a:pt x="18261" y="41563"/>
                    <a:pt x="18759" y="41563"/>
                  </a:cubicBezTo>
                  <a:cubicBezTo>
                    <a:pt x="21250" y="41563"/>
                    <a:pt x="21499" y="41310"/>
                    <a:pt x="22994" y="35743"/>
                  </a:cubicBezTo>
                  <a:cubicBezTo>
                    <a:pt x="27228" y="17776"/>
                    <a:pt x="32210" y="5630"/>
                    <a:pt x="41178" y="5630"/>
                  </a:cubicBezTo>
                  <a:cubicBezTo>
                    <a:pt x="45412" y="5630"/>
                    <a:pt x="48900" y="7654"/>
                    <a:pt x="48900" y="17270"/>
                  </a:cubicBezTo>
                  <a:cubicBezTo>
                    <a:pt x="48900" y="23090"/>
                    <a:pt x="48152" y="25874"/>
                    <a:pt x="47156" y="30176"/>
                  </a:cubicBezTo>
                  <a:lnTo>
                    <a:pt x="19257" y="142784"/>
                  </a:lnTo>
                  <a:close/>
                  <a:moveTo>
                    <a:pt x="63098" y="32959"/>
                  </a:moveTo>
                  <a:cubicBezTo>
                    <a:pt x="64842" y="26127"/>
                    <a:pt x="71568" y="19042"/>
                    <a:pt x="76051" y="15246"/>
                  </a:cubicBezTo>
                  <a:cubicBezTo>
                    <a:pt x="84770" y="7401"/>
                    <a:pt x="91994" y="5630"/>
                    <a:pt x="96228" y="5630"/>
                  </a:cubicBezTo>
                  <a:cubicBezTo>
                    <a:pt x="106192" y="5630"/>
                    <a:pt x="112170" y="14487"/>
                    <a:pt x="112170" y="29417"/>
                  </a:cubicBezTo>
                  <a:cubicBezTo>
                    <a:pt x="112170" y="44347"/>
                    <a:pt x="103950" y="73448"/>
                    <a:pt x="99466" y="83064"/>
                  </a:cubicBezTo>
                  <a:cubicBezTo>
                    <a:pt x="90997" y="100777"/>
                    <a:pt x="79040" y="109128"/>
                    <a:pt x="69824" y="109128"/>
                  </a:cubicBezTo>
                  <a:cubicBezTo>
                    <a:pt x="53383" y="109128"/>
                    <a:pt x="50145" y="88125"/>
                    <a:pt x="50145" y="86606"/>
                  </a:cubicBezTo>
                  <a:cubicBezTo>
                    <a:pt x="50145" y="86100"/>
                    <a:pt x="50145" y="85594"/>
                    <a:pt x="50893" y="82557"/>
                  </a:cubicBezTo>
                  <a:lnTo>
                    <a:pt x="63098" y="32959"/>
                  </a:lnTo>
                  <a:close/>
                </a:path>
              </a:pathLst>
            </a:custGeom>
            <a:solidFill>
              <a:srgbClr val="000000"/>
            </a:solidFill>
            <a:ln w="2491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888B9DA-B7CA-52F6-107D-DC42B6EBB27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954349" y="6984982"/>
              <a:ext cx="165649" cy="59213"/>
            </a:xfrm>
            <a:custGeom>
              <a:avLst/>
              <a:gdLst>
                <a:gd name="connsiteX0" fmla="*/ 157265 w 165649"/>
                <a:gd name="connsiteY0" fmla="*/ 10185 h 59213"/>
                <a:gd name="connsiteX1" fmla="*/ 165734 w 165649"/>
                <a:gd name="connsiteY1" fmla="*/ 5124 h 59213"/>
                <a:gd name="connsiteX2" fmla="*/ 157514 w 165649"/>
                <a:gd name="connsiteY2" fmla="*/ 63 h 59213"/>
                <a:gd name="connsiteX3" fmla="*/ 8305 w 165649"/>
                <a:gd name="connsiteY3" fmla="*/ 63 h 59213"/>
                <a:gd name="connsiteX4" fmla="*/ 84 w 165649"/>
                <a:gd name="connsiteY4" fmla="*/ 5124 h 59213"/>
                <a:gd name="connsiteX5" fmla="*/ 8554 w 165649"/>
                <a:gd name="connsiteY5" fmla="*/ 10185 h 59213"/>
                <a:gd name="connsiteX6" fmla="*/ 157265 w 165649"/>
                <a:gd name="connsiteY6" fmla="*/ 10185 h 59213"/>
                <a:gd name="connsiteX7" fmla="*/ 157514 w 165649"/>
                <a:gd name="connsiteY7" fmla="*/ 59277 h 59213"/>
                <a:gd name="connsiteX8" fmla="*/ 165734 w 165649"/>
                <a:gd name="connsiteY8" fmla="*/ 54216 h 59213"/>
                <a:gd name="connsiteX9" fmla="*/ 157265 w 165649"/>
                <a:gd name="connsiteY9" fmla="*/ 49155 h 59213"/>
                <a:gd name="connsiteX10" fmla="*/ 8554 w 165649"/>
                <a:gd name="connsiteY10" fmla="*/ 49155 h 59213"/>
                <a:gd name="connsiteX11" fmla="*/ 84 w 165649"/>
                <a:gd name="connsiteY11" fmla="*/ 54216 h 59213"/>
                <a:gd name="connsiteX12" fmla="*/ 8305 w 165649"/>
                <a:gd name="connsiteY12" fmla="*/ 59277 h 59213"/>
                <a:gd name="connsiteX13" fmla="*/ 157514 w 165649"/>
                <a:gd name="connsiteY13" fmla="*/ 5927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49" h="59213">
                  <a:moveTo>
                    <a:pt x="157265" y="10185"/>
                  </a:moveTo>
                  <a:cubicBezTo>
                    <a:pt x="161001" y="10185"/>
                    <a:pt x="165734" y="10185"/>
                    <a:pt x="165734" y="5124"/>
                  </a:cubicBezTo>
                  <a:cubicBezTo>
                    <a:pt x="165734" y="63"/>
                    <a:pt x="161001" y="63"/>
                    <a:pt x="157514" y="63"/>
                  </a:cubicBezTo>
                  <a:lnTo>
                    <a:pt x="8305" y="63"/>
                  </a:lnTo>
                  <a:cubicBezTo>
                    <a:pt x="4817" y="63"/>
                    <a:pt x="84" y="63"/>
                    <a:pt x="84" y="5124"/>
                  </a:cubicBezTo>
                  <a:cubicBezTo>
                    <a:pt x="84" y="10185"/>
                    <a:pt x="4817" y="10185"/>
                    <a:pt x="8554" y="10185"/>
                  </a:cubicBezTo>
                  <a:lnTo>
                    <a:pt x="157265" y="10185"/>
                  </a:lnTo>
                  <a:close/>
                  <a:moveTo>
                    <a:pt x="157514" y="59277"/>
                  </a:moveTo>
                  <a:cubicBezTo>
                    <a:pt x="161001" y="59277"/>
                    <a:pt x="165734" y="59277"/>
                    <a:pt x="165734" y="54216"/>
                  </a:cubicBezTo>
                  <a:cubicBezTo>
                    <a:pt x="165734" y="49155"/>
                    <a:pt x="161001" y="49155"/>
                    <a:pt x="157265" y="49155"/>
                  </a:cubicBezTo>
                  <a:lnTo>
                    <a:pt x="8554" y="49155"/>
                  </a:lnTo>
                  <a:cubicBezTo>
                    <a:pt x="4817" y="49155"/>
                    <a:pt x="84" y="49155"/>
                    <a:pt x="84" y="54216"/>
                  </a:cubicBezTo>
                  <a:cubicBezTo>
                    <a:pt x="84" y="59277"/>
                    <a:pt x="4817" y="59277"/>
                    <a:pt x="8305" y="59277"/>
                  </a:cubicBezTo>
                  <a:lnTo>
                    <a:pt x="157514" y="59277"/>
                  </a:lnTo>
                  <a:close/>
                </a:path>
              </a:pathLst>
            </a:custGeom>
            <a:solidFill>
              <a:srgbClr val="000000"/>
            </a:solidFill>
            <a:ln w="2491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812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Passage Retrieval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B2B5E-CEA0-F9D6-1450-88C806038257}"/>
              </a:ext>
            </a:extLst>
          </p:cNvPr>
          <p:cNvSpPr txBox="1"/>
          <p:nvPr/>
        </p:nvSpPr>
        <p:spPr>
          <a:xfrm>
            <a:off x="838200" y="6328076"/>
            <a:ext cx="11057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Karpukhin, Vladimir, et al. "Dense Passage Retrieval for Open-Domain Question Answering." </a:t>
            </a:r>
            <a:r>
              <a:rPr lang="en-US" sz="14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2020 Conference on Empirical Methods in Natural Language Processing (EMNLP)</a:t>
            </a:r>
            <a:r>
              <a:rPr lang="en-US" sz="14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2020.</a:t>
            </a:r>
            <a:endParaRPr 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2A1F10-53EB-3664-4156-D2CE9AA2BDB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740206" y="2502790"/>
            <a:ext cx="2777854" cy="299736"/>
            <a:chOff x="7090124" y="4210467"/>
            <a:chExt cx="2777854" cy="29973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A563C0-D252-BDB5-B261-4A9149AA371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090124" y="4324516"/>
              <a:ext cx="82935" cy="116150"/>
            </a:xfrm>
            <a:custGeom>
              <a:avLst/>
              <a:gdLst>
                <a:gd name="connsiteX0" fmla="*/ 44563 w 82935"/>
                <a:gd name="connsiteY0" fmla="*/ 64350 h 116150"/>
                <a:gd name="connsiteX1" fmla="*/ 70940 w 82935"/>
                <a:gd name="connsiteY1" fmla="*/ 87630 h 116150"/>
                <a:gd name="connsiteX2" fmla="*/ 42280 w 82935"/>
                <a:gd name="connsiteY2" fmla="*/ 110658 h 116150"/>
                <a:gd name="connsiteX3" fmla="*/ 7026 w 82935"/>
                <a:gd name="connsiteY3" fmla="*/ 74725 h 116150"/>
                <a:gd name="connsiteX4" fmla="*/ 3476 w 82935"/>
                <a:gd name="connsiteY4" fmla="*/ 70423 h 116150"/>
                <a:gd name="connsiteX5" fmla="*/ 178 w 82935"/>
                <a:gd name="connsiteY5" fmla="*/ 76749 h 116150"/>
                <a:gd name="connsiteX6" fmla="*/ 178 w 82935"/>
                <a:gd name="connsiteY6" fmla="*/ 110152 h 116150"/>
                <a:gd name="connsiteX7" fmla="*/ 2968 w 82935"/>
                <a:gd name="connsiteY7" fmla="*/ 116225 h 116150"/>
                <a:gd name="connsiteX8" fmla="*/ 9309 w 82935"/>
                <a:gd name="connsiteY8" fmla="*/ 111164 h 116150"/>
                <a:gd name="connsiteX9" fmla="*/ 14381 w 82935"/>
                <a:gd name="connsiteY9" fmla="*/ 105344 h 116150"/>
                <a:gd name="connsiteX10" fmla="*/ 42280 w 82935"/>
                <a:gd name="connsiteY10" fmla="*/ 116225 h 116150"/>
                <a:gd name="connsiteX11" fmla="*/ 83114 w 82935"/>
                <a:gd name="connsiteY11" fmla="*/ 81051 h 116150"/>
                <a:gd name="connsiteX12" fmla="*/ 72462 w 82935"/>
                <a:gd name="connsiteY12" fmla="*/ 57011 h 116150"/>
                <a:gd name="connsiteX13" fmla="*/ 43548 w 82935"/>
                <a:gd name="connsiteY13" fmla="*/ 44865 h 116150"/>
                <a:gd name="connsiteX14" fmla="*/ 12352 w 82935"/>
                <a:gd name="connsiteY14" fmla="*/ 24115 h 116150"/>
                <a:gd name="connsiteX15" fmla="*/ 40759 w 82935"/>
                <a:gd name="connsiteY15" fmla="*/ 4883 h 116150"/>
                <a:gd name="connsiteX16" fmla="*/ 70433 w 82935"/>
                <a:gd name="connsiteY16" fmla="*/ 35502 h 116150"/>
                <a:gd name="connsiteX17" fmla="*/ 73476 w 82935"/>
                <a:gd name="connsiteY17" fmla="*/ 37779 h 116150"/>
                <a:gd name="connsiteX18" fmla="*/ 76774 w 82935"/>
                <a:gd name="connsiteY18" fmla="*/ 31706 h 116150"/>
                <a:gd name="connsiteX19" fmla="*/ 76774 w 82935"/>
                <a:gd name="connsiteY19" fmla="*/ 6148 h 116150"/>
                <a:gd name="connsiteX20" fmla="*/ 73984 w 82935"/>
                <a:gd name="connsiteY20" fmla="*/ 75 h 116150"/>
                <a:gd name="connsiteX21" fmla="*/ 68911 w 82935"/>
                <a:gd name="connsiteY21" fmla="*/ 3111 h 116150"/>
                <a:gd name="connsiteX22" fmla="*/ 64599 w 82935"/>
                <a:gd name="connsiteY22" fmla="*/ 7160 h 116150"/>
                <a:gd name="connsiteX23" fmla="*/ 40759 w 82935"/>
                <a:gd name="connsiteY23" fmla="*/ 75 h 116150"/>
                <a:gd name="connsiteX24" fmla="*/ 178 w 82935"/>
                <a:gd name="connsiteY24" fmla="*/ 31200 h 116150"/>
                <a:gd name="connsiteX25" fmla="*/ 11084 w 82935"/>
                <a:gd name="connsiteY25" fmla="*/ 52709 h 116150"/>
                <a:gd name="connsiteX26" fmla="*/ 44563 w 82935"/>
                <a:gd name="connsiteY26" fmla="*/ 64350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935" h="116150">
                  <a:moveTo>
                    <a:pt x="44563" y="64350"/>
                  </a:moveTo>
                  <a:cubicBezTo>
                    <a:pt x="50143" y="65362"/>
                    <a:pt x="70940" y="69411"/>
                    <a:pt x="70940" y="87630"/>
                  </a:cubicBezTo>
                  <a:cubicBezTo>
                    <a:pt x="70940" y="100536"/>
                    <a:pt x="62063" y="110658"/>
                    <a:pt x="42280" y="110658"/>
                  </a:cubicBezTo>
                  <a:cubicBezTo>
                    <a:pt x="20976" y="110658"/>
                    <a:pt x="11845" y="96234"/>
                    <a:pt x="7026" y="74725"/>
                  </a:cubicBezTo>
                  <a:cubicBezTo>
                    <a:pt x="6265" y="71435"/>
                    <a:pt x="6012" y="70423"/>
                    <a:pt x="3476" y="70423"/>
                  </a:cubicBezTo>
                  <a:cubicBezTo>
                    <a:pt x="178" y="70423"/>
                    <a:pt x="178" y="72194"/>
                    <a:pt x="178" y="76749"/>
                  </a:cubicBezTo>
                  <a:lnTo>
                    <a:pt x="178" y="110152"/>
                  </a:lnTo>
                  <a:cubicBezTo>
                    <a:pt x="178" y="114454"/>
                    <a:pt x="178" y="116225"/>
                    <a:pt x="2968" y="116225"/>
                  </a:cubicBezTo>
                  <a:cubicBezTo>
                    <a:pt x="4236" y="116225"/>
                    <a:pt x="4490" y="115972"/>
                    <a:pt x="9309" y="111164"/>
                  </a:cubicBezTo>
                  <a:cubicBezTo>
                    <a:pt x="9816" y="110658"/>
                    <a:pt x="9816" y="110152"/>
                    <a:pt x="14381" y="105344"/>
                  </a:cubicBezTo>
                  <a:cubicBezTo>
                    <a:pt x="25541" y="115972"/>
                    <a:pt x="36954" y="116225"/>
                    <a:pt x="42280" y="116225"/>
                  </a:cubicBezTo>
                  <a:cubicBezTo>
                    <a:pt x="71447" y="116225"/>
                    <a:pt x="83114" y="99271"/>
                    <a:pt x="83114" y="81051"/>
                  </a:cubicBezTo>
                  <a:cubicBezTo>
                    <a:pt x="83114" y="67639"/>
                    <a:pt x="75505" y="60048"/>
                    <a:pt x="72462" y="57011"/>
                  </a:cubicBezTo>
                  <a:cubicBezTo>
                    <a:pt x="64092" y="48914"/>
                    <a:pt x="54201" y="46889"/>
                    <a:pt x="43548" y="44865"/>
                  </a:cubicBezTo>
                  <a:cubicBezTo>
                    <a:pt x="29345" y="42081"/>
                    <a:pt x="12352" y="38792"/>
                    <a:pt x="12352" y="24115"/>
                  </a:cubicBezTo>
                  <a:cubicBezTo>
                    <a:pt x="12352" y="15258"/>
                    <a:pt x="18947" y="4883"/>
                    <a:pt x="40759" y="4883"/>
                  </a:cubicBezTo>
                  <a:cubicBezTo>
                    <a:pt x="68657" y="4883"/>
                    <a:pt x="69926" y="27657"/>
                    <a:pt x="70433" y="35502"/>
                  </a:cubicBezTo>
                  <a:cubicBezTo>
                    <a:pt x="70686" y="37779"/>
                    <a:pt x="72969" y="37779"/>
                    <a:pt x="73476" y="37779"/>
                  </a:cubicBezTo>
                  <a:cubicBezTo>
                    <a:pt x="76774" y="37779"/>
                    <a:pt x="76774" y="36514"/>
                    <a:pt x="76774" y="31706"/>
                  </a:cubicBezTo>
                  <a:lnTo>
                    <a:pt x="76774" y="6148"/>
                  </a:lnTo>
                  <a:cubicBezTo>
                    <a:pt x="76774" y="1846"/>
                    <a:pt x="76774" y="75"/>
                    <a:pt x="73984" y="75"/>
                  </a:cubicBezTo>
                  <a:cubicBezTo>
                    <a:pt x="72715" y="75"/>
                    <a:pt x="72208" y="75"/>
                    <a:pt x="68911" y="3111"/>
                  </a:cubicBezTo>
                  <a:cubicBezTo>
                    <a:pt x="68150" y="4124"/>
                    <a:pt x="65614" y="6401"/>
                    <a:pt x="64599" y="7160"/>
                  </a:cubicBezTo>
                  <a:cubicBezTo>
                    <a:pt x="54962" y="75"/>
                    <a:pt x="44563" y="75"/>
                    <a:pt x="40759" y="75"/>
                  </a:cubicBezTo>
                  <a:cubicBezTo>
                    <a:pt x="9816" y="75"/>
                    <a:pt x="178" y="17029"/>
                    <a:pt x="178" y="31200"/>
                  </a:cubicBezTo>
                  <a:cubicBezTo>
                    <a:pt x="178" y="40057"/>
                    <a:pt x="4236" y="47142"/>
                    <a:pt x="11084" y="52709"/>
                  </a:cubicBezTo>
                  <a:cubicBezTo>
                    <a:pt x="19200" y="59289"/>
                    <a:pt x="26302" y="60807"/>
                    <a:pt x="44563" y="64350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2C1A205-E0BD-FC51-789D-F73289F887D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190166" y="4268591"/>
              <a:ext cx="54276" cy="169291"/>
            </a:xfrm>
            <a:custGeom>
              <a:avLst/>
              <a:gdLst>
                <a:gd name="connsiteX0" fmla="*/ 36704 w 54276"/>
                <a:gd name="connsiteY0" fmla="*/ 57517 h 169291"/>
                <a:gd name="connsiteX1" fmla="*/ 1197 w 54276"/>
                <a:gd name="connsiteY1" fmla="*/ 60301 h 169291"/>
                <a:gd name="connsiteX2" fmla="*/ 1197 w 54276"/>
                <a:gd name="connsiteY2" fmla="*/ 68145 h 169291"/>
                <a:gd name="connsiteX3" fmla="*/ 19965 w 54276"/>
                <a:gd name="connsiteY3" fmla="*/ 82063 h 169291"/>
                <a:gd name="connsiteX4" fmla="*/ 19965 w 54276"/>
                <a:gd name="connsiteY4" fmla="*/ 150134 h 169291"/>
                <a:gd name="connsiteX5" fmla="*/ 182 w 54276"/>
                <a:gd name="connsiteY5" fmla="*/ 161521 h 169291"/>
                <a:gd name="connsiteX6" fmla="*/ 182 w 54276"/>
                <a:gd name="connsiteY6" fmla="*/ 169366 h 169291"/>
                <a:gd name="connsiteX7" fmla="*/ 28081 w 54276"/>
                <a:gd name="connsiteY7" fmla="*/ 168607 h 169291"/>
                <a:gd name="connsiteX8" fmla="*/ 54458 w 54276"/>
                <a:gd name="connsiteY8" fmla="*/ 169366 h 169291"/>
                <a:gd name="connsiteX9" fmla="*/ 54458 w 54276"/>
                <a:gd name="connsiteY9" fmla="*/ 161521 h 169291"/>
                <a:gd name="connsiteX10" fmla="*/ 36704 w 54276"/>
                <a:gd name="connsiteY10" fmla="*/ 150387 h 169291"/>
                <a:gd name="connsiteX11" fmla="*/ 36704 w 54276"/>
                <a:gd name="connsiteY11" fmla="*/ 57517 h 169291"/>
                <a:gd name="connsiteX12" fmla="*/ 37719 w 54276"/>
                <a:gd name="connsiteY12" fmla="*/ 13486 h 169291"/>
                <a:gd name="connsiteX13" fmla="*/ 24277 w 54276"/>
                <a:gd name="connsiteY13" fmla="*/ 75 h 169291"/>
                <a:gd name="connsiteX14" fmla="*/ 10835 w 54276"/>
                <a:gd name="connsiteY14" fmla="*/ 13486 h 169291"/>
                <a:gd name="connsiteX15" fmla="*/ 24277 w 54276"/>
                <a:gd name="connsiteY15" fmla="*/ 26898 h 169291"/>
                <a:gd name="connsiteX16" fmla="*/ 37719 w 54276"/>
                <a:gd name="connsiteY16" fmla="*/ 13486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76" h="169291">
                  <a:moveTo>
                    <a:pt x="36704" y="57517"/>
                  </a:moveTo>
                  <a:lnTo>
                    <a:pt x="1197" y="60301"/>
                  </a:lnTo>
                  <a:lnTo>
                    <a:pt x="1197" y="68145"/>
                  </a:lnTo>
                  <a:cubicBezTo>
                    <a:pt x="17683" y="68145"/>
                    <a:pt x="19965" y="69664"/>
                    <a:pt x="19965" y="82063"/>
                  </a:cubicBezTo>
                  <a:lnTo>
                    <a:pt x="19965" y="150134"/>
                  </a:lnTo>
                  <a:cubicBezTo>
                    <a:pt x="19965" y="161521"/>
                    <a:pt x="17175" y="161521"/>
                    <a:pt x="182" y="161521"/>
                  </a:cubicBezTo>
                  <a:lnTo>
                    <a:pt x="182" y="169366"/>
                  </a:lnTo>
                  <a:cubicBezTo>
                    <a:pt x="8298" y="169113"/>
                    <a:pt x="21994" y="168607"/>
                    <a:pt x="28081" y="168607"/>
                  </a:cubicBezTo>
                  <a:cubicBezTo>
                    <a:pt x="36958" y="168607"/>
                    <a:pt x="45835" y="169113"/>
                    <a:pt x="54458" y="169366"/>
                  </a:cubicBezTo>
                  <a:lnTo>
                    <a:pt x="54458" y="161521"/>
                  </a:lnTo>
                  <a:cubicBezTo>
                    <a:pt x="37719" y="161521"/>
                    <a:pt x="36704" y="160256"/>
                    <a:pt x="36704" y="150387"/>
                  </a:cubicBezTo>
                  <a:lnTo>
                    <a:pt x="36704" y="57517"/>
                  </a:lnTo>
                  <a:close/>
                  <a:moveTo>
                    <a:pt x="37719" y="13486"/>
                  </a:moveTo>
                  <a:cubicBezTo>
                    <a:pt x="37719" y="5389"/>
                    <a:pt x="31378" y="75"/>
                    <a:pt x="24277" y="75"/>
                  </a:cubicBezTo>
                  <a:cubicBezTo>
                    <a:pt x="16414" y="75"/>
                    <a:pt x="10835" y="6907"/>
                    <a:pt x="10835" y="13486"/>
                  </a:cubicBezTo>
                  <a:cubicBezTo>
                    <a:pt x="10835" y="20319"/>
                    <a:pt x="16414" y="26898"/>
                    <a:pt x="24277" y="26898"/>
                  </a:cubicBezTo>
                  <a:cubicBezTo>
                    <a:pt x="31378" y="26898"/>
                    <a:pt x="37719" y="21584"/>
                    <a:pt x="37719" y="13486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008FC6-8033-1DEF-6D70-E786F648A9F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260364" y="4326034"/>
              <a:ext cx="198082" cy="111848"/>
            </a:xfrm>
            <a:custGeom>
              <a:avLst/>
              <a:gdLst>
                <a:gd name="connsiteX0" fmla="*/ 19968 w 198082"/>
                <a:gd name="connsiteY0" fmla="*/ 24874 h 111848"/>
                <a:gd name="connsiteX1" fmla="*/ 19968 w 198082"/>
                <a:gd name="connsiteY1" fmla="*/ 92691 h 111848"/>
                <a:gd name="connsiteX2" fmla="*/ 185 w 198082"/>
                <a:gd name="connsiteY2" fmla="*/ 104079 h 111848"/>
                <a:gd name="connsiteX3" fmla="*/ 185 w 198082"/>
                <a:gd name="connsiteY3" fmla="*/ 111923 h 111848"/>
                <a:gd name="connsiteX4" fmla="*/ 28845 w 198082"/>
                <a:gd name="connsiteY4" fmla="*/ 111164 h 111848"/>
                <a:gd name="connsiteX5" fmla="*/ 57251 w 198082"/>
                <a:gd name="connsiteY5" fmla="*/ 111923 h 111848"/>
                <a:gd name="connsiteX6" fmla="*/ 57251 w 198082"/>
                <a:gd name="connsiteY6" fmla="*/ 104079 h 111848"/>
                <a:gd name="connsiteX7" fmla="*/ 37468 w 198082"/>
                <a:gd name="connsiteY7" fmla="*/ 92691 h 111848"/>
                <a:gd name="connsiteX8" fmla="*/ 37468 w 198082"/>
                <a:gd name="connsiteY8" fmla="*/ 46130 h 111848"/>
                <a:gd name="connsiteX9" fmla="*/ 71708 w 198082"/>
                <a:gd name="connsiteY9" fmla="*/ 5642 h 111848"/>
                <a:gd name="connsiteX10" fmla="*/ 90476 w 198082"/>
                <a:gd name="connsiteY10" fmla="*/ 33731 h 111848"/>
                <a:gd name="connsiteX11" fmla="*/ 90476 w 198082"/>
                <a:gd name="connsiteY11" fmla="*/ 92691 h 111848"/>
                <a:gd name="connsiteX12" fmla="*/ 70693 w 198082"/>
                <a:gd name="connsiteY12" fmla="*/ 104079 h 111848"/>
                <a:gd name="connsiteX13" fmla="*/ 70693 w 198082"/>
                <a:gd name="connsiteY13" fmla="*/ 111923 h 111848"/>
                <a:gd name="connsiteX14" fmla="*/ 99353 w 198082"/>
                <a:gd name="connsiteY14" fmla="*/ 111164 h 111848"/>
                <a:gd name="connsiteX15" fmla="*/ 127759 w 198082"/>
                <a:gd name="connsiteY15" fmla="*/ 111923 h 111848"/>
                <a:gd name="connsiteX16" fmla="*/ 127759 w 198082"/>
                <a:gd name="connsiteY16" fmla="*/ 104079 h 111848"/>
                <a:gd name="connsiteX17" fmla="*/ 107976 w 198082"/>
                <a:gd name="connsiteY17" fmla="*/ 92691 h 111848"/>
                <a:gd name="connsiteX18" fmla="*/ 107976 w 198082"/>
                <a:gd name="connsiteY18" fmla="*/ 46130 h 111848"/>
                <a:gd name="connsiteX19" fmla="*/ 142216 w 198082"/>
                <a:gd name="connsiteY19" fmla="*/ 5642 h 111848"/>
                <a:gd name="connsiteX20" fmla="*/ 160984 w 198082"/>
                <a:gd name="connsiteY20" fmla="*/ 33731 h 111848"/>
                <a:gd name="connsiteX21" fmla="*/ 160984 w 198082"/>
                <a:gd name="connsiteY21" fmla="*/ 92691 h 111848"/>
                <a:gd name="connsiteX22" fmla="*/ 141201 w 198082"/>
                <a:gd name="connsiteY22" fmla="*/ 104079 h 111848"/>
                <a:gd name="connsiteX23" fmla="*/ 141201 w 198082"/>
                <a:gd name="connsiteY23" fmla="*/ 111923 h 111848"/>
                <a:gd name="connsiteX24" fmla="*/ 169861 w 198082"/>
                <a:gd name="connsiteY24" fmla="*/ 111164 h 111848"/>
                <a:gd name="connsiteX25" fmla="*/ 198267 w 198082"/>
                <a:gd name="connsiteY25" fmla="*/ 111923 h 111848"/>
                <a:gd name="connsiteX26" fmla="*/ 198267 w 198082"/>
                <a:gd name="connsiteY26" fmla="*/ 104079 h 111848"/>
                <a:gd name="connsiteX27" fmla="*/ 178484 w 198082"/>
                <a:gd name="connsiteY27" fmla="*/ 96487 h 111848"/>
                <a:gd name="connsiteX28" fmla="*/ 178484 w 198082"/>
                <a:gd name="connsiteY28" fmla="*/ 48154 h 111848"/>
                <a:gd name="connsiteX29" fmla="*/ 170622 w 198082"/>
                <a:gd name="connsiteY29" fmla="*/ 9438 h 111848"/>
                <a:gd name="connsiteX30" fmla="*/ 143991 w 198082"/>
                <a:gd name="connsiteY30" fmla="*/ 75 h 111848"/>
                <a:gd name="connsiteX31" fmla="*/ 107215 w 198082"/>
                <a:gd name="connsiteY31" fmla="*/ 24874 h 111848"/>
                <a:gd name="connsiteX32" fmla="*/ 73483 w 198082"/>
                <a:gd name="connsiteY32" fmla="*/ 75 h 111848"/>
                <a:gd name="connsiteX33" fmla="*/ 35946 w 198082"/>
                <a:gd name="connsiteY33" fmla="*/ 26645 h 111848"/>
                <a:gd name="connsiteX34" fmla="*/ 35946 w 198082"/>
                <a:gd name="connsiteY34" fmla="*/ 75 h 111848"/>
                <a:gd name="connsiteX35" fmla="*/ 185 w 198082"/>
                <a:gd name="connsiteY35" fmla="*/ 2858 h 111848"/>
                <a:gd name="connsiteX36" fmla="*/ 185 w 198082"/>
                <a:gd name="connsiteY36" fmla="*/ 10703 h 111848"/>
                <a:gd name="connsiteX37" fmla="*/ 19968 w 198082"/>
                <a:gd name="connsiteY37" fmla="*/ 24874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8082" h="111848">
                  <a:moveTo>
                    <a:pt x="19968" y="24874"/>
                  </a:moveTo>
                  <a:lnTo>
                    <a:pt x="19968" y="92691"/>
                  </a:lnTo>
                  <a:cubicBezTo>
                    <a:pt x="19968" y="104079"/>
                    <a:pt x="17178" y="104079"/>
                    <a:pt x="185" y="104079"/>
                  </a:cubicBezTo>
                  <a:lnTo>
                    <a:pt x="185" y="111923"/>
                  </a:lnTo>
                  <a:cubicBezTo>
                    <a:pt x="9062" y="111670"/>
                    <a:pt x="21997" y="111164"/>
                    <a:pt x="28845" y="111164"/>
                  </a:cubicBezTo>
                  <a:cubicBezTo>
                    <a:pt x="35439" y="111164"/>
                    <a:pt x="48628" y="111670"/>
                    <a:pt x="57251" y="111923"/>
                  </a:cubicBezTo>
                  <a:lnTo>
                    <a:pt x="57251" y="104079"/>
                  </a:lnTo>
                  <a:cubicBezTo>
                    <a:pt x="40258" y="104079"/>
                    <a:pt x="37468" y="104079"/>
                    <a:pt x="37468" y="92691"/>
                  </a:cubicBezTo>
                  <a:lnTo>
                    <a:pt x="37468" y="46130"/>
                  </a:lnTo>
                  <a:cubicBezTo>
                    <a:pt x="37468" y="19813"/>
                    <a:pt x="55476" y="5642"/>
                    <a:pt x="71708" y="5642"/>
                  </a:cubicBezTo>
                  <a:cubicBezTo>
                    <a:pt x="87686" y="5642"/>
                    <a:pt x="90476" y="19307"/>
                    <a:pt x="90476" y="33731"/>
                  </a:cubicBezTo>
                  <a:lnTo>
                    <a:pt x="90476" y="92691"/>
                  </a:lnTo>
                  <a:cubicBezTo>
                    <a:pt x="90476" y="104079"/>
                    <a:pt x="87686" y="104079"/>
                    <a:pt x="70693" y="104079"/>
                  </a:cubicBezTo>
                  <a:lnTo>
                    <a:pt x="70693" y="111923"/>
                  </a:lnTo>
                  <a:cubicBezTo>
                    <a:pt x="79570" y="111670"/>
                    <a:pt x="92505" y="111164"/>
                    <a:pt x="99353" y="111164"/>
                  </a:cubicBezTo>
                  <a:cubicBezTo>
                    <a:pt x="105947" y="111164"/>
                    <a:pt x="119136" y="111670"/>
                    <a:pt x="127759" y="111923"/>
                  </a:cubicBezTo>
                  <a:lnTo>
                    <a:pt x="127759" y="104079"/>
                  </a:lnTo>
                  <a:cubicBezTo>
                    <a:pt x="110766" y="104079"/>
                    <a:pt x="107976" y="104079"/>
                    <a:pt x="107976" y="92691"/>
                  </a:cubicBezTo>
                  <a:lnTo>
                    <a:pt x="107976" y="46130"/>
                  </a:lnTo>
                  <a:cubicBezTo>
                    <a:pt x="107976" y="19813"/>
                    <a:pt x="125984" y="5642"/>
                    <a:pt x="142216" y="5642"/>
                  </a:cubicBezTo>
                  <a:cubicBezTo>
                    <a:pt x="158194" y="5642"/>
                    <a:pt x="160984" y="19307"/>
                    <a:pt x="160984" y="33731"/>
                  </a:cubicBezTo>
                  <a:lnTo>
                    <a:pt x="160984" y="92691"/>
                  </a:lnTo>
                  <a:cubicBezTo>
                    <a:pt x="160984" y="104079"/>
                    <a:pt x="158194" y="104079"/>
                    <a:pt x="141201" y="104079"/>
                  </a:cubicBezTo>
                  <a:lnTo>
                    <a:pt x="141201" y="111923"/>
                  </a:lnTo>
                  <a:cubicBezTo>
                    <a:pt x="150078" y="111670"/>
                    <a:pt x="163013" y="111164"/>
                    <a:pt x="169861" y="111164"/>
                  </a:cubicBezTo>
                  <a:cubicBezTo>
                    <a:pt x="176455" y="111164"/>
                    <a:pt x="189644" y="111670"/>
                    <a:pt x="198267" y="111923"/>
                  </a:cubicBezTo>
                  <a:lnTo>
                    <a:pt x="198267" y="104079"/>
                  </a:lnTo>
                  <a:cubicBezTo>
                    <a:pt x="185079" y="104079"/>
                    <a:pt x="178738" y="104079"/>
                    <a:pt x="178484" y="96487"/>
                  </a:cubicBezTo>
                  <a:lnTo>
                    <a:pt x="178484" y="48154"/>
                  </a:lnTo>
                  <a:cubicBezTo>
                    <a:pt x="178484" y="26392"/>
                    <a:pt x="178484" y="18547"/>
                    <a:pt x="170622" y="9438"/>
                  </a:cubicBezTo>
                  <a:cubicBezTo>
                    <a:pt x="167071" y="5136"/>
                    <a:pt x="158701" y="75"/>
                    <a:pt x="143991" y="75"/>
                  </a:cubicBezTo>
                  <a:cubicBezTo>
                    <a:pt x="122687" y="75"/>
                    <a:pt x="111527" y="15258"/>
                    <a:pt x="107215" y="24874"/>
                  </a:cubicBezTo>
                  <a:cubicBezTo>
                    <a:pt x="103665" y="2858"/>
                    <a:pt x="84896" y="75"/>
                    <a:pt x="73483" y="75"/>
                  </a:cubicBezTo>
                  <a:cubicBezTo>
                    <a:pt x="54968" y="75"/>
                    <a:pt x="43048" y="10956"/>
                    <a:pt x="35946" y="26645"/>
                  </a:cubicBezTo>
                  <a:lnTo>
                    <a:pt x="35946" y="75"/>
                  </a:lnTo>
                  <a:lnTo>
                    <a:pt x="185" y="2858"/>
                  </a:lnTo>
                  <a:lnTo>
                    <a:pt x="185" y="10703"/>
                  </a:lnTo>
                  <a:cubicBezTo>
                    <a:pt x="17939" y="10703"/>
                    <a:pt x="19968" y="12474"/>
                    <a:pt x="19968" y="24874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77A98D-ADDB-5104-12F0-1EBB6406ECF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488713" y="4248094"/>
              <a:ext cx="58841" cy="253051"/>
            </a:xfrm>
            <a:custGeom>
              <a:avLst/>
              <a:gdLst>
                <a:gd name="connsiteX0" fmla="*/ 59035 w 58841"/>
                <a:gd name="connsiteY0" fmla="*/ 250595 h 253051"/>
                <a:gd name="connsiteX1" fmla="*/ 54723 w 58841"/>
                <a:gd name="connsiteY1" fmla="*/ 245028 h 253051"/>
                <a:gd name="connsiteX2" fmla="*/ 14904 w 58841"/>
                <a:gd name="connsiteY2" fmla="*/ 126600 h 253051"/>
                <a:gd name="connsiteX3" fmla="*/ 55738 w 58841"/>
                <a:gd name="connsiteY3" fmla="*/ 6907 h 253051"/>
                <a:gd name="connsiteX4" fmla="*/ 59035 w 58841"/>
                <a:gd name="connsiteY4" fmla="*/ 2605 h 253051"/>
                <a:gd name="connsiteX5" fmla="*/ 56498 w 58841"/>
                <a:gd name="connsiteY5" fmla="*/ 75 h 253051"/>
                <a:gd name="connsiteX6" fmla="*/ 16172 w 58841"/>
                <a:gd name="connsiteY6" fmla="*/ 49420 h 253051"/>
                <a:gd name="connsiteX7" fmla="*/ 193 w 58841"/>
                <a:gd name="connsiteY7" fmla="*/ 126600 h 253051"/>
                <a:gd name="connsiteX8" fmla="*/ 16933 w 58841"/>
                <a:gd name="connsiteY8" fmla="*/ 205552 h 253051"/>
                <a:gd name="connsiteX9" fmla="*/ 56498 w 58841"/>
                <a:gd name="connsiteY9" fmla="*/ 253126 h 253051"/>
                <a:gd name="connsiteX10" fmla="*/ 59035 w 58841"/>
                <a:gd name="connsiteY10" fmla="*/ 25059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1" h="253051">
                  <a:moveTo>
                    <a:pt x="59035" y="250595"/>
                  </a:moveTo>
                  <a:cubicBezTo>
                    <a:pt x="59035" y="249836"/>
                    <a:pt x="59035" y="249330"/>
                    <a:pt x="54723" y="245028"/>
                  </a:cubicBezTo>
                  <a:cubicBezTo>
                    <a:pt x="23020" y="213144"/>
                    <a:pt x="14904" y="165317"/>
                    <a:pt x="14904" y="126600"/>
                  </a:cubicBezTo>
                  <a:cubicBezTo>
                    <a:pt x="14904" y="82569"/>
                    <a:pt x="24542" y="38538"/>
                    <a:pt x="55738" y="6907"/>
                  </a:cubicBezTo>
                  <a:cubicBezTo>
                    <a:pt x="59035" y="3871"/>
                    <a:pt x="59035" y="3364"/>
                    <a:pt x="59035" y="2605"/>
                  </a:cubicBezTo>
                  <a:cubicBezTo>
                    <a:pt x="59035" y="834"/>
                    <a:pt x="58020" y="75"/>
                    <a:pt x="56498" y="75"/>
                  </a:cubicBezTo>
                  <a:cubicBezTo>
                    <a:pt x="53962" y="75"/>
                    <a:pt x="31136" y="17282"/>
                    <a:pt x="16172" y="49420"/>
                  </a:cubicBezTo>
                  <a:cubicBezTo>
                    <a:pt x="3237" y="77255"/>
                    <a:pt x="193" y="105344"/>
                    <a:pt x="193" y="126600"/>
                  </a:cubicBezTo>
                  <a:cubicBezTo>
                    <a:pt x="193" y="146338"/>
                    <a:pt x="2983" y="176957"/>
                    <a:pt x="16933" y="205552"/>
                  </a:cubicBezTo>
                  <a:cubicBezTo>
                    <a:pt x="32150" y="236677"/>
                    <a:pt x="53962" y="253126"/>
                    <a:pt x="56498" y="253126"/>
                  </a:cubicBezTo>
                  <a:cubicBezTo>
                    <a:pt x="58020" y="253126"/>
                    <a:pt x="59035" y="252367"/>
                    <a:pt x="59035" y="250595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D466A4-765A-6E79-2981-F02BB561B39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72381" y="4326034"/>
              <a:ext cx="104493" cy="160940"/>
            </a:xfrm>
            <a:custGeom>
              <a:avLst/>
              <a:gdLst>
                <a:gd name="connsiteX0" fmla="*/ 104691 w 104493"/>
                <a:gd name="connsiteY0" fmla="*/ 2858 h 160940"/>
                <a:gd name="connsiteX1" fmla="*/ 102155 w 104493"/>
                <a:gd name="connsiteY1" fmla="*/ 328 h 160940"/>
                <a:gd name="connsiteX2" fmla="*/ 84908 w 104493"/>
                <a:gd name="connsiteY2" fmla="*/ 17788 h 160940"/>
                <a:gd name="connsiteX3" fmla="*/ 61321 w 104493"/>
                <a:gd name="connsiteY3" fmla="*/ 75 h 160940"/>
                <a:gd name="connsiteX4" fmla="*/ 197 w 104493"/>
                <a:gd name="connsiteY4" fmla="*/ 74219 h 160940"/>
                <a:gd name="connsiteX5" fmla="*/ 33676 w 104493"/>
                <a:gd name="connsiteY5" fmla="*/ 114707 h 160940"/>
                <a:gd name="connsiteX6" fmla="*/ 63604 w 104493"/>
                <a:gd name="connsiteY6" fmla="*/ 99524 h 160940"/>
                <a:gd name="connsiteX7" fmla="*/ 52191 w 104493"/>
                <a:gd name="connsiteY7" fmla="*/ 144820 h 160940"/>
                <a:gd name="connsiteX8" fmla="*/ 33930 w 104493"/>
                <a:gd name="connsiteY8" fmla="*/ 153171 h 160940"/>
                <a:gd name="connsiteX9" fmla="*/ 28096 w 104493"/>
                <a:gd name="connsiteY9" fmla="*/ 158232 h 160940"/>
                <a:gd name="connsiteX10" fmla="*/ 31393 w 104493"/>
                <a:gd name="connsiteY10" fmla="*/ 161015 h 160940"/>
                <a:gd name="connsiteX11" fmla="*/ 56756 w 104493"/>
                <a:gd name="connsiteY11" fmla="*/ 160256 h 160940"/>
                <a:gd name="connsiteX12" fmla="*/ 82879 w 104493"/>
                <a:gd name="connsiteY12" fmla="*/ 161015 h 160940"/>
                <a:gd name="connsiteX13" fmla="*/ 87445 w 104493"/>
                <a:gd name="connsiteY13" fmla="*/ 155954 h 160940"/>
                <a:gd name="connsiteX14" fmla="*/ 80850 w 104493"/>
                <a:gd name="connsiteY14" fmla="*/ 153171 h 160940"/>
                <a:gd name="connsiteX15" fmla="*/ 68676 w 104493"/>
                <a:gd name="connsiteY15" fmla="*/ 149122 h 160940"/>
                <a:gd name="connsiteX16" fmla="*/ 69691 w 104493"/>
                <a:gd name="connsiteY16" fmla="*/ 143555 h 160940"/>
                <a:gd name="connsiteX17" fmla="*/ 104691 w 104493"/>
                <a:gd name="connsiteY17" fmla="*/ 2858 h 160940"/>
                <a:gd name="connsiteX18" fmla="*/ 34437 w 104493"/>
                <a:gd name="connsiteY18" fmla="*/ 109140 h 160940"/>
                <a:gd name="connsiteX19" fmla="*/ 18205 w 104493"/>
                <a:gd name="connsiteY19" fmla="*/ 85353 h 160940"/>
                <a:gd name="connsiteX20" fmla="*/ 29872 w 104493"/>
                <a:gd name="connsiteY20" fmla="*/ 34996 h 160940"/>
                <a:gd name="connsiteX21" fmla="*/ 61321 w 104493"/>
                <a:gd name="connsiteY21" fmla="*/ 5642 h 160940"/>
                <a:gd name="connsiteX22" fmla="*/ 81358 w 104493"/>
                <a:gd name="connsiteY22" fmla="*/ 27910 h 160940"/>
                <a:gd name="connsiteX23" fmla="*/ 66647 w 104493"/>
                <a:gd name="connsiteY23" fmla="*/ 85859 h 160940"/>
                <a:gd name="connsiteX24" fmla="*/ 34437 w 104493"/>
                <a:gd name="connsiteY24" fmla="*/ 109140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493" h="160940">
                  <a:moveTo>
                    <a:pt x="104691" y="2858"/>
                  </a:moveTo>
                  <a:cubicBezTo>
                    <a:pt x="104691" y="1846"/>
                    <a:pt x="103930" y="328"/>
                    <a:pt x="102155" y="328"/>
                  </a:cubicBezTo>
                  <a:cubicBezTo>
                    <a:pt x="99365" y="328"/>
                    <a:pt x="89220" y="10450"/>
                    <a:pt x="84908" y="17788"/>
                  </a:cubicBezTo>
                  <a:cubicBezTo>
                    <a:pt x="79329" y="4124"/>
                    <a:pt x="69437" y="75"/>
                    <a:pt x="61321" y="75"/>
                  </a:cubicBezTo>
                  <a:cubicBezTo>
                    <a:pt x="31393" y="75"/>
                    <a:pt x="197" y="37526"/>
                    <a:pt x="197" y="74219"/>
                  </a:cubicBezTo>
                  <a:cubicBezTo>
                    <a:pt x="197" y="99018"/>
                    <a:pt x="15161" y="114707"/>
                    <a:pt x="33676" y="114707"/>
                  </a:cubicBezTo>
                  <a:cubicBezTo>
                    <a:pt x="44582" y="114707"/>
                    <a:pt x="54473" y="108634"/>
                    <a:pt x="63604" y="99524"/>
                  </a:cubicBezTo>
                  <a:cubicBezTo>
                    <a:pt x="61321" y="108381"/>
                    <a:pt x="52952" y="142542"/>
                    <a:pt x="52191" y="144820"/>
                  </a:cubicBezTo>
                  <a:cubicBezTo>
                    <a:pt x="50162" y="151905"/>
                    <a:pt x="48133" y="152918"/>
                    <a:pt x="33930" y="153171"/>
                  </a:cubicBezTo>
                  <a:cubicBezTo>
                    <a:pt x="30632" y="153171"/>
                    <a:pt x="28096" y="153171"/>
                    <a:pt x="28096" y="158232"/>
                  </a:cubicBezTo>
                  <a:cubicBezTo>
                    <a:pt x="28096" y="158485"/>
                    <a:pt x="28096" y="161015"/>
                    <a:pt x="31393" y="161015"/>
                  </a:cubicBezTo>
                  <a:cubicBezTo>
                    <a:pt x="39509" y="161015"/>
                    <a:pt x="48386" y="160256"/>
                    <a:pt x="56756" y="160256"/>
                  </a:cubicBezTo>
                  <a:cubicBezTo>
                    <a:pt x="65379" y="160256"/>
                    <a:pt x="74510" y="161015"/>
                    <a:pt x="82879" y="161015"/>
                  </a:cubicBezTo>
                  <a:cubicBezTo>
                    <a:pt x="84148" y="161015"/>
                    <a:pt x="87445" y="161015"/>
                    <a:pt x="87445" y="155954"/>
                  </a:cubicBezTo>
                  <a:cubicBezTo>
                    <a:pt x="87445" y="153171"/>
                    <a:pt x="84908" y="153171"/>
                    <a:pt x="80850" y="153171"/>
                  </a:cubicBezTo>
                  <a:cubicBezTo>
                    <a:pt x="68676" y="153171"/>
                    <a:pt x="68676" y="151399"/>
                    <a:pt x="68676" y="149122"/>
                  </a:cubicBezTo>
                  <a:cubicBezTo>
                    <a:pt x="68676" y="147350"/>
                    <a:pt x="69184" y="145832"/>
                    <a:pt x="69691" y="143555"/>
                  </a:cubicBezTo>
                  <a:lnTo>
                    <a:pt x="104691" y="2858"/>
                  </a:lnTo>
                  <a:close/>
                  <a:moveTo>
                    <a:pt x="34437" y="109140"/>
                  </a:moveTo>
                  <a:cubicBezTo>
                    <a:pt x="19219" y="109140"/>
                    <a:pt x="18205" y="89655"/>
                    <a:pt x="18205" y="85353"/>
                  </a:cubicBezTo>
                  <a:cubicBezTo>
                    <a:pt x="18205" y="73206"/>
                    <a:pt x="25560" y="45624"/>
                    <a:pt x="29872" y="34996"/>
                  </a:cubicBezTo>
                  <a:cubicBezTo>
                    <a:pt x="37734" y="16270"/>
                    <a:pt x="50923" y="5642"/>
                    <a:pt x="61321" y="5642"/>
                  </a:cubicBezTo>
                  <a:cubicBezTo>
                    <a:pt x="77807" y="5642"/>
                    <a:pt x="81358" y="26139"/>
                    <a:pt x="81358" y="27910"/>
                  </a:cubicBezTo>
                  <a:cubicBezTo>
                    <a:pt x="81358" y="29429"/>
                    <a:pt x="67408" y="84847"/>
                    <a:pt x="66647" y="85859"/>
                  </a:cubicBezTo>
                  <a:cubicBezTo>
                    <a:pt x="62843" y="92944"/>
                    <a:pt x="48640" y="109140"/>
                    <a:pt x="34437" y="109140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6519B8-42C5-8B5C-02C3-89694A117B9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706370" y="4411059"/>
              <a:ext cx="29674" cy="75662"/>
            </a:xfrm>
            <a:custGeom>
              <a:avLst/>
              <a:gdLst>
                <a:gd name="connsiteX0" fmla="*/ 29876 w 29674"/>
                <a:gd name="connsiteY0" fmla="*/ 26645 h 75662"/>
                <a:gd name="connsiteX1" fmla="*/ 13644 w 29674"/>
                <a:gd name="connsiteY1" fmla="*/ 75 h 75662"/>
                <a:gd name="connsiteX2" fmla="*/ 202 w 29674"/>
                <a:gd name="connsiteY2" fmla="*/ 13486 h 75662"/>
                <a:gd name="connsiteX3" fmla="*/ 13644 w 29674"/>
                <a:gd name="connsiteY3" fmla="*/ 26898 h 75662"/>
                <a:gd name="connsiteX4" fmla="*/ 22521 w 29674"/>
                <a:gd name="connsiteY4" fmla="*/ 23608 h 75662"/>
                <a:gd name="connsiteX5" fmla="*/ 23789 w 29674"/>
                <a:gd name="connsiteY5" fmla="*/ 22849 h 75662"/>
                <a:gd name="connsiteX6" fmla="*/ 24297 w 29674"/>
                <a:gd name="connsiteY6" fmla="*/ 26645 h 75662"/>
                <a:gd name="connsiteX7" fmla="*/ 7050 w 29674"/>
                <a:gd name="connsiteY7" fmla="*/ 68905 h 75662"/>
                <a:gd name="connsiteX8" fmla="*/ 4260 w 29674"/>
                <a:gd name="connsiteY8" fmla="*/ 72953 h 75662"/>
                <a:gd name="connsiteX9" fmla="*/ 6796 w 29674"/>
                <a:gd name="connsiteY9" fmla="*/ 75737 h 75662"/>
                <a:gd name="connsiteX10" fmla="*/ 29876 w 29674"/>
                <a:gd name="connsiteY10" fmla="*/ 26645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74" h="75662">
                  <a:moveTo>
                    <a:pt x="29876" y="26645"/>
                  </a:moveTo>
                  <a:cubicBezTo>
                    <a:pt x="29876" y="9944"/>
                    <a:pt x="23536" y="75"/>
                    <a:pt x="13644" y="75"/>
                  </a:cubicBezTo>
                  <a:cubicBezTo>
                    <a:pt x="5275" y="75"/>
                    <a:pt x="202" y="6401"/>
                    <a:pt x="202" y="13486"/>
                  </a:cubicBezTo>
                  <a:cubicBezTo>
                    <a:pt x="202" y="20319"/>
                    <a:pt x="5275" y="26898"/>
                    <a:pt x="13644" y="26898"/>
                  </a:cubicBezTo>
                  <a:cubicBezTo>
                    <a:pt x="16688" y="26898"/>
                    <a:pt x="19985" y="25886"/>
                    <a:pt x="22521" y="23608"/>
                  </a:cubicBezTo>
                  <a:cubicBezTo>
                    <a:pt x="23282" y="23102"/>
                    <a:pt x="23536" y="22849"/>
                    <a:pt x="23789" y="22849"/>
                  </a:cubicBezTo>
                  <a:cubicBezTo>
                    <a:pt x="24043" y="22849"/>
                    <a:pt x="24297" y="23102"/>
                    <a:pt x="24297" y="26645"/>
                  </a:cubicBezTo>
                  <a:cubicBezTo>
                    <a:pt x="24297" y="45371"/>
                    <a:pt x="15420" y="60554"/>
                    <a:pt x="7050" y="68905"/>
                  </a:cubicBezTo>
                  <a:cubicBezTo>
                    <a:pt x="4260" y="71688"/>
                    <a:pt x="4260" y="72194"/>
                    <a:pt x="4260" y="72953"/>
                  </a:cubicBezTo>
                  <a:cubicBezTo>
                    <a:pt x="4260" y="74725"/>
                    <a:pt x="5528" y="75737"/>
                    <a:pt x="6796" y="75737"/>
                  </a:cubicBezTo>
                  <a:cubicBezTo>
                    <a:pt x="9586" y="75737"/>
                    <a:pt x="29876" y="56252"/>
                    <a:pt x="29876" y="26645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6B6DE3A-8D57-D8B7-C0F9-9FBF07A9EC8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789164" y="4326034"/>
              <a:ext cx="132392" cy="160940"/>
            </a:xfrm>
            <a:custGeom>
              <a:avLst/>
              <a:gdLst>
                <a:gd name="connsiteX0" fmla="*/ 19736 w 132392"/>
                <a:gd name="connsiteY0" fmla="*/ 142796 h 160940"/>
                <a:gd name="connsiteX1" fmla="*/ 6040 w 132392"/>
                <a:gd name="connsiteY1" fmla="*/ 153171 h 160940"/>
                <a:gd name="connsiteX2" fmla="*/ 207 w 132392"/>
                <a:gd name="connsiteY2" fmla="*/ 157979 h 160940"/>
                <a:gd name="connsiteX3" fmla="*/ 3504 w 132392"/>
                <a:gd name="connsiteY3" fmla="*/ 161015 h 160940"/>
                <a:gd name="connsiteX4" fmla="*/ 24808 w 132392"/>
                <a:gd name="connsiteY4" fmla="*/ 160256 h 160940"/>
                <a:gd name="connsiteX5" fmla="*/ 49917 w 132392"/>
                <a:gd name="connsiteY5" fmla="*/ 161015 h 160940"/>
                <a:gd name="connsiteX6" fmla="*/ 54482 w 132392"/>
                <a:gd name="connsiteY6" fmla="*/ 155954 h 160940"/>
                <a:gd name="connsiteX7" fmla="*/ 48395 w 132392"/>
                <a:gd name="connsiteY7" fmla="*/ 153171 h 160940"/>
                <a:gd name="connsiteX8" fmla="*/ 35714 w 132392"/>
                <a:gd name="connsiteY8" fmla="*/ 149122 h 160940"/>
                <a:gd name="connsiteX9" fmla="*/ 48142 w 132392"/>
                <a:gd name="connsiteY9" fmla="*/ 98512 h 160940"/>
                <a:gd name="connsiteX10" fmla="*/ 71475 w 132392"/>
                <a:gd name="connsiteY10" fmla="*/ 114707 h 160940"/>
                <a:gd name="connsiteX11" fmla="*/ 132599 w 132392"/>
                <a:gd name="connsiteY11" fmla="*/ 40563 h 160940"/>
                <a:gd name="connsiteX12" fmla="*/ 98867 w 132392"/>
                <a:gd name="connsiteY12" fmla="*/ 75 h 160940"/>
                <a:gd name="connsiteX13" fmla="*/ 65642 w 132392"/>
                <a:gd name="connsiteY13" fmla="*/ 19054 h 160940"/>
                <a:gd name="connsiteX14" fmla="*/ 42816 w 132392"/>
                <a:gd name="connsiteY14" fmla="*/ 75 h 160940"/>
                <a:gd name="connsiteX15" fmla="*/ 24047 w 132392"/>
                <a:gd name="connsiteY15" fmla="*/ 14499 h 160940"/>
                <a:gd name="connsiteX16" fmla="*/ 16185 w 132392"/>
                <a:gd name="connsiteY16" fmla="*/ 39045 h 160940"/>
                <a:gd name="connsiteX17" fmla="*/ 19228 w 132392"/>
                <a:gd name="connsiteY17" fmla="*/ 41575 h 160940"/>
                <a:gd name="connsiteX18" fmla="*/ 23540 w 132392"/>
                <a:gd name="connsiteY18" fmla="*/ 35755 h 160940"/>
                <a:gd name="connsiteX19" fmla="*/ 42055 w 132392"/>
                <a:gd name="connsiteY19" fmla="*/ 5642 h 160940"/>
                <a:gd name="connsiteX20" fmla="*/ 49917 w 132392"/>
                <a:gd name="connsiteY20" fmla="*/ 17282 h 160940"/>
                <a:gd name="connsiteX21" fmla="*/ 48142 w 132392"/>
                <a:gd name="connsiteY21" fmla="*/ 30188 h 160940"/>
                <a:gd name="connsiteX22" fmla="*/ 19736 w 132392"/>
                <a:gd name="connsiteY22" fmla="*/ 142796 h 160940"/>
                <a:gd name="connsiteX23" fmla="*/ 64374 w 132392"/>
                <a:gd name="connsiteY23" fmla="*/ 32971 h 160940"/>
                <a:gd name="connsiteX24" fmla="*/ 77562 w 132392"/>
                <a:gd name="connsiteY24" fmla="*/ 15258 h 160940"/>
                <a:gd name="connsiteX25" fmla="*/ 98106 w 132392"/>
                <a:gd name="connsiteY25" fmla="*/ 5642 h 160940"/>
                <a:gd name="connsiteX26" fmla="*/ 114338 w 132392"/>
                <a:gd name="connsiteY26" fmla="*/ 29429 h 160940"/>
                <a:gd name="connsiteX27" fmla="*/ 101403 w 132392"/>
                <a:gd name="connsiteY27" fmla="*/ 83075 h 160940"/>
                <a:gd name="connsiteX28" fmla="*/ 71222 w 132392"/>
                <a:gd name="connsiteY28" fmla="*/ 109140 h 160940"/>
                <a:gd name="connsiteX29" fmla="*/ 51185 w 132392"/>
                <a:gd name="connsiteY29" fmla="*/ 86618 h 160940"/>
                <a:gd name="connsiteX30" fmla="*/ 51946 w 132392"/>
                <a:gd name="connsiteY30" fmla="*/ 82569 h 160940"/>
                <a:gd name="connsiteX31" fmla="*/ 64374 w 132392"/>
                <a:gd name="connsiteY31" fmla="*/ 32971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392" h="160940">
                  <a:moveTo>
                    <a:pt x="19736" y="142796"/>
                  </a:moveTo>
                  <a:cubicBezTo>
                    <a:pt x="17707" y="151399"/>
                    <a:pt x="17199" y="153171"/>
                    <a:pt x="6040" y="153171"/>
                  </a:cubicBezTo>
                  <a:cubicBezTo>
                    <a:pt x="2996" y="153171"/>
                    <a:pt x="207" y="153171"/>
                    <a:pt x="207" y="157979"/>
                  </a:cubicBezTo>
                  <a:cubicBezTo>
                    <a:pt x="207" y="160003"/>
                    <a:pt x="1475" y="161015"/>
                    <a:pt x="3504" y="161015"/>
                  </a:cubicBezTo>
                  <a:cubicBezTo>
                    <a:pt x="10352" y="161015"/>
                    <a:pt x="17707" y="160256"/>
                    <a:pt x="24808" y="160256"/>
                  </a:cubicBezTo>
                  <a:cubicBezTo>
                    <a:pt x="33178" y="160256"/>
                    <a:pt x="41801" y="161015"/>
                    <a:pt x="49917" y="161015"/>
                  </a:cubicBezTo>
                  <a:cubicBezTo>
                    <a:pt x="51185" y="161015"/>
                    <a:pt x="54482" y="161015"/>
                    <a:pt x="54482" y="155954"/>
                  </a:cubicBezTo>
                  <a:cubicBezTo>
                    <a:pt x="54482" y="153171"/>
                    <a:pt x="51946" y="153171"/>
                    <a:pt x="48395" y="153171"/>
                  </a:cubicBezTo>
                  <a:cubicBezTo>
                    <a:pt x="35714" y="153171"/>
                    <a:pt x="35714" y="151399"/>
                    <a:pt x="35714" y="149122"/>
                  </a:cubicBezTo>
                  <a:cubicBezTo>
                    <a:pt x="35714" y="146085"/>
                    <a:pt x="46366" y="104838"/>
                    <a:pt x="48142" y="98512"/>
                  </a:cubicBezTo>
                  <a:cubicBezTo>
                    <a:pt x="51439" y="105850"/>
                    <a:pt x="58541" y="114707"/>
                    <a:pt x="71475" y="114707"/>
                  </a:cubicBezTo>
                  <a:cubicBezTo>
                    <a:pt x="100896" y="114707"/>
                    <a:pt x="132599" y="77761"/>
                    <a:pt x="132599" y="40563"/>
                  </a:cubicBezTo>
                  <a:cubicBezTo>
                    <a:pt x="132599" y="16776"/>
                    <a:pt x="118143" y="75"/>
                    <a:pt x="98867" y="75"/>
                  </a:cubicBezTo>
                  <a:cubicBezTo>
                    <a:pt x="86186" y="75"/>
                    <a:pt x="74012" y="9185"/>
                    <a:pt x="65642" y="19054"/>
                  </a:cubicBezTo>
                  <a:cubicBezTo>
                    <a:pt x="63106" y="5389"/>
                    <a:pt x="52200" y="75"/>
                    <a:pt x="42816" y="75"/>
                  </a:cubicBezTo>
                  <a:cubicBezTo>
                    <a:pt x="31149" y="75"/>
                    <a:pt x="26330" y="9944"/>
                    <a:pt x="24047" y="14499"/>
                  </a:cubicBezTo>
                  <a:cubicBezTo>
                    <a:pt x="19482" y="23102"/>
                    <a:pt x="16185" y="38285"/>
                    <a:pt x="16185" y="39045"/>
                  </a:cubicBezTo>
                  <a:cubicBezTo>
                    <a:pt x="16185" y="41575"/>
                    <a:pt x="18721" y="41575"/>
                    <a:pt x="19228" y="41575"/>
                  </a:cubicBezTo>
                  <a:cubicBezTo>
                    <a:pt x="21765" y="41575"/>
                    <a:pt x="22018" y="41322"/>
                    <a:pt x="23540" y="35755"/>
                  </a:cubicBezTo>
                  <a:cubicBezTo>
                    <a:pt x="27852" y="17788"/>
                    <a:pt x="32924" y="5642"/>
                    <a:pt x="42055" y="5642"/>
                  </a:cubicBezTo>
                  <a:cubicBezTo>
                    <a:pt x="46366" y="5642"/>
                    <a:pt x="49917" y="7666"/>
                    <a:pt x="49917" y="17282"/>
                  </a:cubicBezTo>
                  <a:cubicBezTo>
                    <a:pt x="49917" y="23102"/>
                    <a:pt x="49156" y="25886"/>
                    <a:pt x="48142" y="30188"/>
                  </a:cubicBezTo>
                  <a:lnTo>
                    <a:pt x="19736" y="142796"/>
                  </a:lnTo>
                  <a:close/>
                  <a:moveTo>
                    <a:pt x="64374" y="32971"/>
                  </a:moveTo>
                  <a:cubicBezTo>
                    <a:pt x="66149" y="26139"/>
                    <a:pt x="72997" y="19054"/>
                    <a:pt x="77562" y="15258"/>
                  </a:cubicBezTo>
                  <a:cubicBezTo>
                    <a:pt x="86439" y="7413"/>
                    <a:pt x="93795" y="5642"/>
                    <a:pt x="98106" y="5642"/>
                  </a:cubicBezTo>
                  <a:cubicBezTo>
                    <a:pt x="108251" y="5642"/>
                    <a:pt x="114338" y="14499"/>
                    <a:pt x="114338" y="29429"/>
                  </a:cubicBezTo>
                  <a:cubicBezTo>
                    <a:pt x="114338" y="44359"/>
                    <a:pt x="105969" y="73460"/>
                    <a:pt x="101403" y="83075"/>
                  </a:cubicBezTo>
                  <a:cubicBezTo>
                    <a:pt x="92780" y="100789"/>
                    <a:pt x="80606" y="109140"/>
                    <a:pt x="71222" y="109140"/>
                  </a:cubicBezTo>
                  <a:cubicBezTo>
                    <a:pt x="54482" y="109140"/>
                    <a:pt x="51185" y="88137"/>
                    <a:pt x="51185" y="86618"/>
                  </a:cubicBezTo>
                  <a:cubicBezTo>
                    <a:pt x="51185" y="86112"/>
                    <a:pt x="51185" y="85606"/>
                    <a:pt x="51946" y="82569"/>
                  </a:cubicBezTo>
                  <a:lnTo>
                    <a:pt x="64374" y="32971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92D78C-6B49-32D2-D37D-513EDB5053D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939343" y="4248094"/>
              <a:ext cx="58841" cy="253051"/>
            </a:xfrm>
            <a:custGeom>
              <a:avLst/>
              <a:gdLst>
                <a:gd name="connsiteX0" fmla="*/ 59053 w 58841"/>
                <a:gd name="connsiteY0" fmla="*/ 126600 h 253051"/>
                <a:gd name="connsiteX1" fmla="*/ 42313 w 58841"/>
                <a:gd name="connsiteY1" fmla="*/ 47648 h 253051"/>
                <a:gd name="connsiteX2" fmla="*/ 2748 w 58841"/>
                <a:gd name="connsiteY2" fmla="*/ 75 h 253051"/>
                <a:gd name="connsiteX3" fmla="*/ 212 w 58841"/>
                <a:gd name="connsiteY3" fmla="*/ 2605 h 253051"/>
                <a:gd name="connsiteX4" fmla="*/ 5030 w 58841"/>
                <a:gd name="connsiteY4" fmla="*/ 8425 h 253051"/>
                <a:gd name="connsiteX5" fmla="*/ 44342 w 58841"/>
                <a:gd name="connsiteY5" fmla="*/ 126600 h 253051"/>
                <a:gd name="connsiteX6" fmla="*/ 3509 w 58841"/>
                <a:gd name="connsiteY6" fmla="*/ 246293 h 253051"/>
                <a:gd name="connsiteX7" fmla="*/ 212 w 58841"/>
                <a:gd name="connsiteY7" fmla="*/ 250595 h 253051"/>
                <a:gd name="connsiteX8" fmla="*/ 2748 w 58841"/>
                <a:gd name="connsiteY8" fmla="*/ 253126 h 253051"/>
                <a:gd name="connsiteX9" fmla="*/ 43074 w 58841"/>
                <a:gd name="connsiteY9" fmla="*/ 203781 h 253051"/>
                <a:gd name="connsiteX10" fmla="*/ 59053 w 58841"/>
                <a:gd name="connsiteY10" fmla="*/ 12660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1" h="253051">
                  <a:moveTo>
                    <a:pt x="59053" y="126600"/>
                  </a:moveTo>
                  <a:cubicBezTo>
                    <a:pt x="59053" y="106862"/>
                    <a:pt x="56263" y="76243"/>
                    <a:pt x="42313" y="47648"/>
                  </a:cubicBezTo>
                  <a:cubicBezTo>
                    <a:pt x="27096" y="16523"/>
                    <a:pt x="5284" y="75"/>
                    <a:pt x="2748" y="75"/>
                  </a:cubicBezTo>
                  <a:cubicBezTo>
                    <a:pt x="1226" y="75"/>
                    <a:pt x="212" y="1087"/>
                    <a:pt x="212" y="2605"/>
                  </a:cubicBezTo>
                  <a:cubicBezTo>
                    <a:pt x="212" y="3364"/>
                    <a:pt x="212" y="3871"/>
                    <a:pt x="5030" y="8425"/>
                  </a:cubicBezTo>
                  <a:cubicBezTo>
                    <a:pt x="29886" y="33477"/>
                    <a:pt x="44342" y="73713"/>
                    <a:pt x="44342" y="126600"/>
                  </a:cubicBezTo>
                  <a:cubicBezTo>
                    <a:pt x="44342" y="169872"/>
                    <a:pt x="34958" y="214409"/>
                    <a:pt x="3509" y="246293"/>
                  </a:cubicBezTo>
                  <a:cubicBezTo>
                    <a:pt x="212" y="249330"/>
                    <a:pt x="212" y="249836"/>
                    <a:pt x="212" y="250595"/>
                  </a:cubicBezTo>
                  <a:cubicBezTo>
                    <a:pt x="212" y="252114"/>
                    <a:pt x="1226" y="253126"/>
                    <a:pt x="2748" y="253126"/>
                  </a:cubicBezTo>
                  <a:cubicBezTo>
                    <a:pt x="5284" y="253126"/>
                    <a:pt x="28110" y="235918"/>
                    <a:pt x="43074" y="203781"/>
                  </a:cubicBezTo>
                  <a:cubicBezTo>
                    <a:pt x="56009" y="175945"/>
                    <a:pt x="59053" y="147857"/>
                    <a:pt x="59053" y="126600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68F033-C400-BF13-37F2-85E9B23180E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108172" y="4345013"/>
              <a:ext cx="168661" cy="59213"/>
            </a:xfrm>
            <a:custGeom>
              <a:avLst/>
              <a:gdLst>
                <a:gd name="connsiteX0" fmla="*/ 160256 w 168661"/>
                <a:gd name="connsiteY0" fmla="*/ 10197 h 59213"/>
                <a:gd name="connsiteX1" fmla="*/ 168880 w 168661"/>
                <a:gd name="connsiteY1" fmla="*/ 5136 h 59213"/>
                <a:gd name="connsiteX2" fmla="*/ 160510 w 168661"/>
                <a:gd name="connsiteY2" fmla="*/ 75 h 59213"/>
                <a:gd name="connsiteX3" fmla="*/ 8588 w 168661"/>
                <a:gd name="connsiteY3" fmla="*/ 75 h 59213"/>
                <a:gd name="connsiteX4" fmla="*/ 218 w 168661"/>
                <a:gd name="connsiteY4" fmla="*/ 5136 h 59213"/>
                <a:gd name="connsiteX5" fmla="*/ 8841 w 168661"/>
                <a:gd name="connsiteY5" fmla="*/ 10197 h 59213"/>
                <a:gd name="connsiteX6" fmla="*/ 160256 w 168661"/>
                <a:gd name="connsiteY6" fmla="*/ 10197 h 59213"/>
                <a:gd name="connsiteX7" fmla="*/ 160510 w 168661"/>
                <a:gd name="connsiteY7" fmla="*/ 59289 h 59213"/>
                <a:gd name="connsiteX8" fmla="*/ 168880 w 168661"/>
                <a:gd name="connsiteY8" fmla="*/ 54228 h 59213"/>
                <a:gd name="connsiteX9" fmla="*/ 160256 w 168661"/>
                <a:gd name="connsiteY9" fmla="*/ 49167 h 59213"/>
                <a:gd name="connsiteX10" fmla="*/ 8841 w 168661"/>
                <a:gd name="connsiteY10" fmla="*/ 49167 h 59213"/>
                <a:gd name="connsiteX11" fmla="*/ 218 w 168661"/>
                <a:gd name="connsiteY11" fmla="*/ 54228 h 59213"/>
                <a:gd name="connsiteX12" fmla="*/ 8588 w 168661"/>
                <a:gd name="connsiteY12" fmla="*/ 59289 h 59213"/>
                <a:gd name="connsiteX13" fmla="*/ 160510 w 168661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661" h="59213">
                  <a:moveTo>
                    <a:pt x="160256" y="10197"/>
                  </a:moveTo>
                  <a:cubicBezTo>
                    <a:pt x="164061" y="10197"/>
                    <a:pt x="168880" y="10197"/>
                    <a:pt x="168880" y="5136"/>
                  </a:cubicBezTo>
                  <a:cubicBezTo>
                    <a:pt x="168880" y="75"/>
                    <a:pt x="164061" y="75"/>
                    <a:pt x="160510" y="75"/>
                  </a:cubicBezTo>
                  <a:lnTo>
                    <a:pt x="8588" y="75"/>
                  </a:lnTo>
                  <a:cubicBezTo>
                    <a:pt x="5037" y="75"/>
                    <a:pt x="218" y="75"/>
                    <a:pt x="218" y="5136"/>
                  </a:cubicBezTo>
                  <a:cubicBezTo>
                    <a:pt x="218" y="10197"/>
                    <a:pt x="5037" y="10197"/>
                    <a:pt x="8841" y="10197"/>
                  </a:cubicBezTo>
                  <a:lnTo>
                    <a:pt x="160256" y="10197"/>
                  </a:lnTo>
                  <a:close/>
                  <a:moveTo>
                    <a:pt x="160510" y="59289"/>
                  </a:moveTo>
                  <a:cubicBezTo>
                    <a:pt x="164061" y="59289"/>
                    <a:pt x="168880" y="59289"/>
                    <a:pt x="168880" y="54228"/>
                  </a:cubicBezTo>
                  <a:cubicBezTo>
                    <a:pt x="168880" y="49167"/>
                    <a:pt x="164061" y="49167"/>
                    <a:pt x="160256" y="49167"/>
                  </a:cubicBezTo>
                  <a:lnTo>
                    <a:pt x="8841" y="49167"/>
                  </a:lnTo>
                  <a:cubicBezTo>
                    <a:pt x="5037" y="49167"/>
                    <a:pt x="218" y="49167"/>
                    <a:pt x="218" y="54228"/>
                  </a:cubicBezTo>
                  <a:cubicBezTo>
                    <a:pt x="218" y="59289"/>
                    <a:pt x="5037" y="59289"/>
                    <a:pt x="8588" y="59289"/>
                  </a:cubicBezTo>
                  <a:lnTo>
                    <a:pt x="160510" y="59289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775F7B-F2BE-4AA0-2EF8-A88A1F36249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371322" y="4265808"/>
              <a:ext cx="184076" cy="172074"/>
            </a:xfrm>
            <a:custGeom>
              <a:avLst/>
              <a:gdLst>
                <a:gd name="connsiteX0" fmla="*/ 170158 w 184076"/>
                <a:gd name="connsiteY0" fmla="*/ 113189 h 172074"/>
                <a:gd name="connsiteX1" fmla="*/ 171426 w 184076"/>
                <a:gd name="connsiteY1" fmla="*/ 109646 h 172074"/>
                <a:gd name="connsiteX2" fmla="*/ 168383 w 184076"/>
                <a:gd name="connsiteY2" fmla="*/ 106862 h 172074"/>
                <a:gd name="connsiteX3" fmla="*/ 165086 w 184076"/>
                <a:gd name="connsiteY3" fmla="*/ 109899 h 172074"/>
                <a:gd name="connsiteX4" fmla="*/ 95846 w 184076"/>
                <a:gd name="connsiteY4" fmla="*/ 164305 h 172074"/>
                <a:gd name="connsiteX5" fmla="*/ 58816 w 184076"/>
                <a:gd name="connsiteY5" fmla="*/ 164305 h 172074"/>
                <a:gd name="connsiteX6" fmla="*/ 53237 w 184076"/>
                <a:gd name="connsiteY6" fmla="*/ 164052 h 172074"/>
                <a:gd name="connsiteX7" fmla="*/ 49939 w 184076"/>
                <a:gd name="connsiteY7" fmla="*/ 161521 h 172074"/>
                <a:gd name="connsiteX8" fmla="*/ 51208 w 184076"/>
                <a:gd name="connsiteY8" fmla="*/ 155701 h 172074"/>
                <a:gd name="connsiteX9" fmla="*/ 68454 w 184076"/>
                <a:gd name="connsiteY9" fmla="*/ 86618 h 172074"/>
                <a:gd name="connsiteX10" fmla="*/ 93563 w 184076"/>
                <a:gd name="connsiteY10" fmla="*/ 86618 h 172074"/>
                <a:gd name="connsiteX11" fmla="*/ 115121 w 184076"/>
                <a:gd name="connsiteY11" fmla="*/ 98259 h 172074"/>
                <a:gd name="connsiteX12" fmla="*/ 113346 w 184076"/>
                <a:gd name="connsiteY12" fmla="*/ 110658 h 172074"/>
                <a:gd name="connsiteX13" fmla="*/ 112585 w 184076"/>
                <a:gd name="connsiteY13" fmla="*/ 113442 h 172074"/>
                <a:gd name="connsiteX14" fmla="*/ 115882 w 184076"/>
                <a:gd name="connsiteY14" fmla="*/ 116225 h 172074"/>
                <a:gd name="connsiteX15" fmla="*/ 119687 w 184076"/>
                <a:gd name="connsiteY15" fmla="*/ 111164 h 172074"/>
                <a:gd name="connsiteX16" fmla="*/ 134143 w 184076"/>
                <a:gd name="connsiteY16" fmla="*/ 51950 h 172074"/>
                <a:gd name="connsiteX17" fmla="*/ 131100 w 184076"/>
                <a:gd name="connsiteY17" fmla="*/ 49167 h 172074"/>
                <a:gd name="connsiteX18" fmla="*/ 127549 w 184076"/>
                <a:gd name="connsiteY18" fmla="*/ 53722 h 172074"/>
                <a:gd name="connsiteX19" fmla="*/ 94324 w 184076"/>
                <a:gd name="connsiteY19" fmla="*/ 78774 h 172074"/>
                <a:gd name="connsiteX20" fmla="*/ 70483 w 184076"/>
                <a:gd name="connsiteY20" fmla="*/ 78774 h 172074"/>
                <a:gd name="connsiteX21" fmla="*/ 85701 w 184076"/>
                <a:gd name="connsiteY21" fmla="*/ 17788 h 172074"/>
                <a:gd name="connsiteX22" fmla="*/ 99397 w 184076"/>
                <a:gd name="connsiteY22" fmla="*/ 7919 h 172074"/>
                <a:gd name="connsiteX23" fmla="*/ 135158 w 184076"/>
                <a:gd name="connsiteY23" fmla="*/ 7919 h 172074"/>
                <a:gd name="connsiteX24" fmla="*/ 173709 w 184076"/>
                <a:gd name="connsiteY24" fmla="*/ 36008 h 172074"/>
                <a:gd name="connsiteX25" fmla="*/ 172695 w 184076"/>
                <a:gd name="connsiteY25" fmla="*/ 49420 h 172074"/>
                <a:gd name="connsiteX26" fmla="*/ 172441 w 184076"/>
                <a:gd name="connsiteY26" fmla="*/ 53975 h 172074"/>
                <a:gd name="connsiteX27" fmla="*/ 175484 w 184076"/>
                <a:gd name="connsiteY27" fmla="*/ 57011 h 172074"/>
                <a:gd name="connsiteX28" fmla="*/ 179035 w 184076"/>
                <a:gd name="connsiteY28" fmla="*/ 50685 h 172074"/>
                <a:gd name="connsiteX29" fmla="*/ 184108 w 184076"/>
                <a:gd name="connsiteY29" fmla="*/ 6907 h 172074"/>
                <a:gd name="connsiteX30" fmla="*/ 177260 w 184076"/>
                <a:gd name="connsiteY30" fmla="*/ 75 h 172074"/>
                <a:gd name="connsiteX31" fmla="*/ 49179 w 184076"/>
                <a:gd name="connsiteY31" fmla="*/ 75 h 172074"/>
                <a:gd name="connsiteX32" fmla="*/ 41570 w 184076"/>
                <a:gd name="connsiteY32" fmla="*/ 5136 h 172074"/>
                <a:gd name="connsiteX33" fmla="*/ 48671 w 184076"/>
                <a:gd name="connsiteY33" fmla="*/ 7919 h 172074"/>
                <a:gd name="connsiteX34" fmla="*/ 65157 w 184076"/>
                <a:gd name="connsiteY34" fmla="*/ 12474 h 172074"/>
                <a:gd name="connsiteX35" fmla="*/ 63889 w 184076"/>
                <a:gd name="connsiteY35" fmla="*/ 18547 h 172074"/>
                <a:gd name="connsiteX36" fmla="*/ 30410 w 184076"/>
                <a:gd name="connsiteY36" fmla="*/ 152411 h 172074"/>
                <a:gd name="connsiteX37" fmla="*/ 7330 w 184076"/>
                <a:gd name="connsiteY37" fmla="*/ 164305 h 172074"/>
                <a:gd name="connsiteX38" fmla="*/ 229 w 184076"/>
                <a:gd name="connsiteY38" fmla="*/ 169113 h 172074"/>
                <a:gd name="connsiteX39" fmla="*/ 7330 w 184076"/>
                <a:gd name="connsiteY39" fmla="*/ 172149 h 172074"/>
                <a:gd name="connsiteX40" fmla="*/ 138962 w 184076"/>
                <a:gd name="connsiteY40" fmla="*/ 172149 h 172074"/>
                <a:gd name="connsiteX41" fmla="*/ 146825 w 184076"/>
                <a:gd name="connsiteY41" fmla="*/ 167848 h 172074"/>
                <a:gd name="connsiteX42" fmla="*/ 170158 w 184076"/>
                <a:gd name="connsiteY42" fmla="*/ 113189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4076" h="172074">
                  <a:moveTo>
                    <a:pt x="170158" y="113189"/>
                  </a:moveTo>
                  <a:cubicBezTo>
                    <a:pt x="170665" y="111923"/>
                    <a:pt x="171426" y="110152"/>
                    <a:pt x="171426" y="109646"/>
                  </a:cubicBezTo>
                  <a:cubicBezTo>
                    <a:pt x="171426" y="109393"/>
                    <a:pt x="171426" y="106862"/>
                    <a:pt x="168383" y="106862"/>
                  </a:cubicBezTo>
                  <a:cubicBezTo>
                    <a:pt x="166100" y="106862"/>
                    <a:pt x="165593" y="108381"/>
                    <a:pt x="165086" y="109899"/>
                  </a:cubicBezTo>
                  <a:cubicBezTo>
                    <a:pt x="148600" y="147350"/>
                    <a:pt x="139216" y="164305"/>
                    <a:pt x="95846" y="164305"/>
                  </a:cubicBezTo>
                  <a:lnTo>
                    <a:pt x="58816" y="164305"/>
                  </a:lnTo>
                  <a:cubicBezTo>
                    <a:pt x="55266" y="164305"/>
                    <a:pt x="54758" y="164305"/>
                    <a:pt x="53237" y="164052"/>
                  </a:cubicBezTo>
                  <a:cubicBezTo>
                    <a:pt x="50700" y="163799"/>
                    <a:pt x="49939" y="163546"/>
                    <a:pt x="49939" y="161521"/>
                  </a:cubicBezTo>
                  <a:cubicBezTo>
                    <a:pt x="49939" y="160762"/>
                    <a:pt x="49939" y="160256"/>
                    <a:pt x="51208" y="155701"/>
                  </a:cubicBezTo>
                  <a:lnTo>
                    <a:pt x="68454" y="86618"/>
                  </a:lnTo>
                  <a:lnTo>
                    <a:pt x="93563" y="86618"/>
                  </a:lnTo>
                  <a:cubicBezTo>
                    <a:pt x="115121" y="86618"/>
                    <a:pt x="115121" y="91932"/>
                    <a:pt x="115121" y="98259"/>
                  </a:cubicBezTo>
                  <a:cubicBezTo>
                    <a:pt x="115121" y="100030"/>
                    <a:pt x="115121" y="103066"/>
                    <a:pt x="113346" y="110658"/>
                  </a:cubicBezTo>
                  <a:cubicBezTo>
                    <a:pt x="112839" y="111923"/>
                    <a:pt x="112585" y="112682"/>
                    <a:pt x="112585" y="113442"/>
                  </a:cubicBezTo>
                  <a:cubicBezTo>
                    <a:pt x="112585" y="114707"/>
                    <a:pt x="113600" y="116225"/>
                    <a:pt x="115882" y="116225"/>
                  </a:cubicBezTo>
                  <a:cubicBezTo>
                    <a:pt x="117911" y="116225"/>
                    <a:pt x="118672" y="114960"/>
                    <a:pt x="119687" y="111164"/>
                  </a:cubicBezTo>
                  <a:lnTo>
                    <a:pt x="134143" y="51950"/>
                  </a:lnTo>
                  <a:cubicBezTo>
                    <a:pt x="134143" y="50432"/>
                    <a:pt x="132875" y="49167"/>
                    <a:pt x="131100" y="49167"/>
                  </a:cubicBezTo>
                  <a:cubicBezTo>
                    <a:pt x="128817" y="49167"/>
                    <a:pt x="128310" y="50685"/>
                    <a:pt x="127549" y="53722"/>
                  </a:cubicBezTo>
                  <a:cubicBezTo>
                    <a:pt x="122223" y="72953"/>
                    <a:pt x="117658" y="78774"/>
                    <a:pt x="94324" y="78774"/>
                  </a:cubicBezTo>
                  <a:lnTo>
                    <a:pt x="70483" y="78774"/>
                  </a:lnTo>
                  <a:lnTo>
                    <a:pt x="85701" y="17788"/>
                  </a:lnTo>
                  <a:cubicBezTo>
                    <a:pt x="87983" y="8931"/>
                    <a:pt x="88237" y="7919"/>
                    <a:pt x="99397" y="7919"/>
                  </a:cubicBezTo>
                  <a:lnTo>
                    <a:pt x="135158" y="7919"/>
                  </a:lnTo>
                  <a:cubicBezTo>
                    <a:pt x="166100" y="7919"/>
                    <a:pt x="173709" y="15258"/>
                    <a:pt x="173709" y="36008"/>
                  </a:cubicBezTo>
                  <a:cubicBezTo>
                    <a:pt x="173709" y="42081"/>
                    <a:pt x="173709" y="42587"/>
                    <a:pt x="172695" y="49420"/>
                  </a:cubicBezTo>
                  <a:cubicBezTo>
                    <a:pt x="172695" y="50938"/>
                    <a:pt x="172441" y="52709"/>
                    <a:pt x="172441" y="53975"/>
                  </a:cubicBezTo>
                  <a:cubicBezTo>
                    <a:pt x="172441" y="55240"/>
                    <a:pt x="173202" y="57011"/>
                    <a:pt x="175484" y="57011"/>
                  </a:cubicBezTo>
                  <a:cubicBezTo>
                    <a:pt x="178274" y="57011"/>
                    <a:pt x="178528" y="55493"/>
                    <a:pt x="179035" y="50685"/>
                  </a:cubicBezTo>
                  <a:lnTo>
                    <a:pt x="184108" y="6907"/>
                  </a:lnTo>
                  <a:cubicBezTo>
                    <a:pt x="184869" y="75"/>
                    <a:pt x="183600" y="75"/>
                    <a:pt x="177260" y="75"/>
                  </a:cubicBezTo>
                  <a:lnTo>
                    <a:pt x="49179" y="75"/>
                  </a:lnTo>
                  <a:cubicBezTo>
                    <a:pt x="44106" y="75"/>
                    <a:pt x="41570" y="75"/>
                    <a:pt x="41570" y="5136"/>
                  </a:cubicBezTo>
                  <a:cubicBezTo>
                    <a:pt x="41570" y="7919"/>
                    <a:pt x="43852" y="7919"/>
                    <a:pt x="48671" y="7919"/>
                  </a:cubicBezTo>
                  <a:cubicBezTo>
                    <a:pt x="58055" y="7919"/>
                    <a:pt x="65157" y="7919"/>
                    <a:pt x="65157" y="12474"/>
                  </a:cubicBezTo>
                  <a:cubicBezTo>
                    <a:pt x="65157" y="13486"/>
                    <a:pt x="65157" y="13993"/>
                    <a:pt x="63889" y="18547"/>
                  </a:cubicBezTo>
                  <a:lnTo>
                    <a:pt x="30410" y="152411"/>
                  </a:lnTo>
                  <a:cubicBezTo>
                    <a:pt x="27874" y="162280"/>
                    <a:pt x="27367" y="164305"/>
                    <a:pt x="7330" y="164305"/>
                  </a:cubicBezTo>
                  <a:cubicBezTo>
                    <a:pt x="3019" y="164305"/>
                    <a:pt x="229" y="164305"/>
                    <a:pt x="229" y="169113"/>
                  </a:cubicBezTo>
                  <a:cubicBezTo>
                    <a:pt x="229" y="172149"/>
                    <a:pt x="2511" y="172149"/>
                    <a:pt x="7330" y="172149"/>
                  </a:cubicBezTo>
                  <a:lnTo>
                    <a:pt x="138962" y="172149"/>
                  </a:lnTo>
                  <a:cubicBezTo>
                    <a:pt x="144796" y="172149"/>
                    <a:pt x="145049" y="171896"/>
                    <a:pt x="146825" y="167848"/>
                  </a:cubicBezTo>
                  <a:lnTo>
                    <a:pt x="170158" y="113189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4D38FF3-2CB1-83D4-8685-45DECBE561D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561160" y="4351313"/>
              <a:ext cx="134929" cy="158890"/>
            </a:xfrm>
            <a:custGeom>
              <a:avLst/>
              <a:gdLst>
                <a:gd name="connsiteX0" fmla="*/ 70541 w 134929"/>
                <a:gd name="connsiteY0" fmla="*/ 135231 h 158890"/>
                <a:gd name="connsiteX1" fmla="*/ 87407 w 134929"/>
                <a:gd name="connsiteY1" fmla="*/ 158967 h 158890"/>
                <a:gd name="connsiteX2" fmla="*/ 119187 w 134929"/>
                <a:gd name="connsiteY2" fmla="*/ 124603 h 158890"/>
                <a:gd name="connsiteX3" fmla="*/ 116701 w 134929"/>
                <a:gd name="connsiteY3" fmla="*/ 122123 h 158890"/>
                <a:gd name="connsiteX4" fmla="*/ 114216 w 134929"/>
                <a:gd name="connsiteY4" fmla="*/ 124426 h 158890"/>
                <a:gd name="connsiteX5" fmla="*/ 92201 w 134929"/>
                <a:gd name="connsiteY5" fmla="*/ 140368 h 158890"/>
                <a:gd name="connsiteX6" fmla="*/ 78175 w 134929"/>
                <a:gd name="connsiteY6" fmla="*/ 123186 h 158890"/>
                <a:gd name="connsiteX7" fmla="*/ 135165 w 134929"/>
                <a:gd name="connsiteY7" fmla="*/ 49320 h 158890"/>
                <a:gd name="connsiteX8" fmla="*/ 83679 w 134929"/>
                <a:gd name="connsiteY8" fmla="*/ 76 h 158890"/>
                <a:gd name="connsiteX9" fmla="*/ 236 w 134929"/>
                <a:gd name="connsiteY9" fmla="*/ 79610 h 158890"/>
                <a:gd name="connsiteX10" fmla="*/ 51900 w 134929"/>
                <a:gd name="connsiteY10" fmla="*/ 128145 h 158890"/>
                <a:gd name="connsiteX11" fmla="*/ 70541 w 134929"/>
                <a:gd name="connsiteY11" fmla="*/ 125665 h 158890"/>
                <a:gd name="connsiteX12" fmla="*/ 70541 w 134929"/>
                <a:gd name="connsiteY12" fmla="*/ 135231 h 158890"/>
                <a:gd name="connsiteX13" fmla="*/ 39827 w 134929"/>
                <a:gd name="connsiteY13" fmla="*/ 120174 h 158890"/>
                <a:gd name="connsiteX14" fmla="*/ 17457 w 134929"/>
                <a:gd name="connsiteY14" fmla="*/ 84039 h 158890"/>
                <a:gd name="connsiteX15" fmla="*/ 37342 w 134929"/>
                <a:gd name="connsiteY15" fmla="*/ 29126 h 158890"/>
                <a:gd name="connsiteX16" fmla="*/ 82259 w 134929"/>
                <a:gd name="connsiteY16" fmla="*/ 5745 h 158890"/>
                <a:gd name="connsiteX17" fmla="*/ 117944 w 134929"/>
                <a:gd name="connsiteY17" fmla="*/ 44537 h 158890"/>
                <a:gd name="connsiteX18" fmla="*/ 76755 w 134929"/>
                <a:gd name="connsiteY18" fmla="*/ 116454 h 158890"/>
                <a:gd name="connsiteX19" fmla="*/ 58824 w 134929"/>
                <a:gd name="connsiteY19" fmla="*/ 97855 h 158890"/>
                <a:gd name="connsiteX20" fmla="*/ 39117 w 134929"/>
                <a:gd name="connsiteY20" fmla="*/ 115569 h 158890"/>
                <a:gd name="connsiteX21" fmla="*/ 39827 w 134929"/>
                <a:gd name="connsiteY21" fmla="*/ 120174 h 158890"/>
                <a:gd name="connsiteX22" fmla="*/ 70541 w 134929"/>
                <a:gd name="connsiteY22" fmla="*/ 119289 h 158890"/>
                <a:gd name="connsiteX23" fmla="*/ 53142 w 134929"/>
                <a:gd name="connsiteY23" fmla="*/ 122477 h 158890"/>
                <a:gd name="connsiteX24" fmla="*/ 44088 w 134929"/>
                <a:gd name="connsiteY24" fmla="*/ 115569 h 158890"/>
                <a:gd name="connsiteX25" fmla="*/ 58824 w 134929"/>
                <a:gd name="connsiteY25" fmla="*/ 102815 h 158890"/>
                <a:gd name="connsiteX26" fmla="*/ 70541 w 134929"/>
                <a:gd name="connsiteY26" fmla="*/ 119289 h 15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4929" h="158890">
                  <a:moveTo>
                    <a:pt x="70541" y="135231"/>
                  </a:moveTo>
                  <a:cubicBezTo>
                    <a:pt x="70541" y="146745"/>
                    <a:pt x="72849" y="158967"/>
                    <a:pt x="87407" y="158967"/>
                  </a:cubicBezTo>
                  <a:cubicBezTo>
                    <a:pt x="108889" y="158967"/>
                    <a:pt x="119187" y="128500"/>
                    <a:pt x="119187" y="124603"/>
                  </a:cubicBezTo>
                  <a:cubicBezTo>
                    <a:pt x="119187" y="123363"/>
                    <a:pt x="118121" y="122123"/>
                    <a:pt x="116701" y="122123"/>
                  </a:cubicBezTo>
                  <a:cubicBezTo>
                    <a:pt x="114926" y="122123"/>
                    <a:pt x="114393" y="123717"/>
                    <a:pt x="114216" y="124426"/>
                  </a:cubicBezTo>
                  <a:cubicBezTo>
                    <a:pt x="109955" y="136825"/>
                    <a:pt x="98237" y="140368"/>
                    <a:pt x="92201" y="140368"/>
                  </a:cubicBezTo>
                  <a:cubicBezTo>
                    <a:pt x="85099" y="140368"/>
                    <a:pt x="81371" y="137356"/>
                    <a:pt x="78175" y="123186"/>
                  </a:cubicBezTo>
                  <a:cubicBezTo>
                    <a:pt x="109777" y="112026"/>
                    <a:pt x="135165" y="80673"/>
                    <a:pt x="135165" y="49320"/>
                  </a:cubicBezTo>
                  <a:cubicBezTo>
                    <a:pt x="135165" y="21510"/>
                    <a:pt x="115103" y="76"/>
                    <a:pt x="83679" y="76"/>
                  </a:cubicBezTo>
                  <a:cubicBezTo>
                    <a:pt x="41247" y="76"/>
                    <a:pt x="236" y="39755"/>
                    <a:pt x="236" y="79610"/>
                  </a:cubicBezTo>
                  <a:cubicBezTo>
                    <a:pt x="236" y="108129"/>
                    <a:pt x="21363" y="128145"/>
                    <a:pt x="51900" y="128145"/>
                  </a:cubicBezTo>
                  <a:cubicBezTo>
                    <a:pt x="55273" y="128145"/>
                    <a:pt x="61309" y="127968"/>
                    <a:pt x="70541" y="125665"/>
                  </a:cubicBezTo>
                  <a:lnTo>
                    <a:pt x="70541" y="135231"/>
                  </a:lnTo>
                  <a:close/>
                  <a:moveTo>
                    <a:pt x="39827" y="120174"/>
                  </a:moveTo>
                  <a:cubicBezTo>
                    <a:pt x="30595" y="116986"/>
                    <a:pt x="17457" y="107775"/>
                    <a:pt x="17457" y="84039"/>
                  </a:cubicBezTo>
                  <a:cubicBezTo>
                    <a:pt x="17457" y="72702"/>
                    <a:pt x="21186" y="49143"/>
                    <a:pt x="37342" y="29126"/>
                  </a:cubicBezTo>
                  <a:cubicBezTo>
                    <a:pt x="48526" y="15487"/>
                    <a:pt x="65748" y="5745"/>
                    <a:pt x="82259" y="5745"/>
                  </a:cubicBezTo>
                  <a:cubicBezTo>
                    <a:pt x="101610" y="5745"/>
                    <a:pt x="117944" y="18675"/>
                    <a:pt x="117944" y="44537"/>
                  </a:cubicBezTo>
                  <a:cubicBezTo>
                    <a:pt x="117944" y="62251"/>
                    <a:pt x="109245" y="100335"/>
                    <a:pt x="76755" y="116454"/>
                  </a:cubicBezTo>
                  <a:cubicBezTo>
                    <a:pt x="73914" y="105295"/>
                    <a:pt x="69298" y="97855"/>
                    <a:pt x="58824" y="97855"/>
                  </a:cubicBezTo>
                  <a:cubicBezTo>
                    <a:pt x="48882" y="97855"/>
                    <a:pt x="39117" y="106181"/>
                    <a:pt x="39117" y="115569"/>
                  </a:cubicBezTo>
                  <a:cubicBezTo>
                    <a:pt x="39117" y="118757"/>
                    <a:pt x="39294" y="118934"/>
                    <a:pt x="39827" y="120174"/>
                  </a:cubicBezTo>
                  <a:close/>
                  <a:moveTo>
                    <a:pt x="70541" y="119289"/>
                  </a:moveTo>
                  <a:cubicBezTo>
                    <a:pt x="66635" y="120706"/>
                    <a:pt x="60066" y="122477"/>
                    <a:pt x="53142" y="122477"/>
                  </a:cubicBezTo>
                  <a:cubicBezTo>
                    <a:pt x="50302" y="122477"/>
                    <a:pt x="44088" y="122477"/>
                    <a:pt x="44088" y="115569"/>
                  </a:cubicBezTo>
                  <a:cubicBezTo>
                    <a:pt x="44088" y="108838"/>
                    <a:pt x="51367" y="102815"/>
                    <a:pt x="58824" y="102815"/>
                  </a:cubicBezTo>
                  <a:cubicBezTo>
                    <a:pt x="65215" y="102815"/>
                    <a:pt x="70009" y="105649"/>
                    <a:pt x="70541" y="119289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A50A57B-B624-E51A-C51E-D8AA48EA852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746428" y="4248094"/>
              <a:ext cx="58841" cy="253051"/>
            </a:xfrm>
            <a:custGeom>
              <a:avLst/>
              <a:gdLst>
                <a:gd name="connsiteX0" fmla="*/ 59084 w 58841"/>
                <a:gd name="connsiteY0" fmla="*/ 250595 h 253051"/>
                <a:gd name="connsiteX1" fmla="*/ 54772 w 58841"/>
                <a:gd name="connsiteY1" fmla="*/ 245028 h 253051"/>
                <a:gd name="connsiteX2" fmla="*/ 14953 w 58841"/>
                <a:gd name="connsiteY2" fmla="*/ 126600 h 253051"/>
                <a:gd name="connsiteX3" fmla="*/ 55787 w 58841"/>
                <a:gd name="connsiteY3" fmla="*/ 6907 h 253051"/>
                <a:gd name="connsiteX4" fmla="*/ 59084 w 58841"/>
                <a:gd name="connsiteY4" fmla="*/ 2605 h 253051"/>
                <a:gd name="connsiteX5" fmla="*/ 56548 w 58841"/>
                <a:gd name="connsiteY5" fmla="*/ 75 h 253051"/>
                <a:gd name="connsiteX6" fmla="*/ 16221 w 58841"/>
                <a:gd name="connsiteY6" fmla="*/ 49420 h 253051"/>
                <a:gd name="connsiteX7" fmla="*/ 243 w 58841"/>
                <a:gd name="connsiteY7" fmla="*/ 126600 h 253051"/>
                <a:gd name="connsiteX8" fmla="*/ 16982 w 58841"/>
                <a:gd name="connsiteY8" fmla="*/ 205552 h 253051"/>
                <a:gd name="connsiteX9" fmla="*/ 56548 w 58841"/>
                <a:gd name="connsiteY9" fmla="*/ 253126 h 253051"/>
                <a:gd name="connsiteX10" fmla="*/ 59084 w 58841"/>
                <a:gd name="connsiteY10" fmla="*/ 25059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1" h="253051">
                  <a:moveTo>
                    <a:pt x="59084" y="250595"/>
                  </a:moveTo>
                  <a:cubicBezTo>
                    <a:pt x="59084" y="249836"/>
                    <a:pt x="59084" y="249330"/>
                    <a:pt x="54772" y="245028"/>
                  </a:cubicBezTo>
                  <a:cubicBezTo>
                    <a:pt x="23069" y="213144"/>
                    <a:pt x="14953" y="165317"/>
                    <a:pt x="14953" y="126600"/>
                  </a:cubicBezTo>
                  <a:cubicBezTo>
                    <a:pt x="14953" y="82569"/>
                    <a:pt x="24591" y="38538"/>
                    <a:pt x="55787" y="6907"/>
                  </a:cubicBezTo>
                  <a:cubicBezTo>
                    <a:pt x="59084" y="3871"/>
                    <a:pt x="59084" y="3364"/>
                    <a:pt x="59084" y="2605"/>
                  </a:cubicBezTo>
                  <a:cubicBezTo>
                    <a:pt x="59084" y="834"/>
                    <a:pt x="58070" y="75"/>
                    <a:pt x="56548" y="75"/>
                  </a:cubicBezTo>
                  <a:cubicBezTo>
                    <a:pt x="54012" y="75"/>
                    <a:pt x="31185" y="17282"/>
                    <a:pt x="16221" y="49420"/>
                  </a:cubicBezTo>
                  <a:cubicBezTo>
                    <a:pt x="3286" y="77255"/>
                    <a:pt x="243" y="105344"/>
                    <a:pt x="243" y="126600"/>
                  </a:cubicBezTo>
                  <a:cubicBezTo>
                    <a:pt x="243" y="146338"/>
                    <a:pt x="3033" y="176957"/>
                    <a:pt x="16982" y="205552"/>
                  </a:cubicBezTo>
                  <a:cubicBezTo>
                    <a:pt x="32200" y="236677"/>
                    <a:pt x="54012" y="253126"/>
                    <a:pt x="56548" y="253126"/>
                  </a:cubicBezTo>
                  <a:cubicBezTo>
                    <a:pt x="58070" y="253126"/>
                    <a:pt x="59084" y="252367"/>
                    <a:pt x="59084" y="250595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39E775-4A23-1DE0-86F8-D4AF3654A1C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830097" y="4326034"/>
              <a:ext cx="104493" cy="160940"/>
            </a:xfrm>
            <a:custGeom>
              <a:avLst/>
              <a:gdLst>
                <a:gd name="connsiteX0" fmla="*/ 104741 w 104493"/>
                <a:gd name="connsiteY0" fmla="*/ 2858 h 160940"/>
                <a:gd name="connsiteX1" fmla="*/ 102204 w 104493"/>
                <a:gd name="connsiteY1" fmla="*/ 328 h 160940"/>
                <a:gd name="connsiteX2" fmla="*/ 84958 w 104493"/>
                <a:gd name="connsiteY2" fmla="*/ 17788 h 160940"/>
                <a:gd name="connsiteX3" fmla="*/ 61371 w 104493"/>
                <a:gd name="connsiteY3" fmla="*/ 75 h 160940"/>
                <a:gd name="connsiteX4" fmla="*/ 247 w 104493"/>
                <a:gd name="connsiteY4" fmla="*/ 74219 h 160940"/>
                <a:gd name="connsiteX5" fmla="*/ 33725 w 104493"/>
                <a:gd name="connsiteY5" fmla="*/ 114707 h 160940"/>
                <a:gd name="connsiteX6" fmla="*/ 63653 w 104493"/>
                <a:gd name="connsiteY6" fmla="*/ 99524 h 160940"/>
                <a:gd name="connsiteX7" fmla="*/ 52240 w 104493"/>
                <a:gd name="connsiteY7" fmla="*/ 144820 h 160940"/>
                <a:gd name="connsiteX8" fmla="*/ 33979 w 104493"/>
                <a:gd name="connsiteY8" fmla="*/ 153171 h 160940"/>
                <a:gd name="connsiteX9" fmla="*/ 28146 w 104493"/>
                <a:gd name="connsiteY9" fmla="*/ 158232 h 160940"/>
                <a:gd name="connsiteX10" fmla="*/ 31443 w 104493"/>
                <a:gd name="connsiteY10" fmla="*/ 161015 h 160940"/>
                <a:gd name="connsiteX11" fmla="*/ 56805 w 104493"/>
                <a:gd name="connsiteY11" fmla="*/ 160256 h 160940"/>
                <a:gd name="connsiteX12" fmla="*/ 82929 w 104493"/>
                <a:gd name="connsiteY12" fmla="*/ 161015 h 160940"/>
                <a:gd name="connsiteX13" fmla="*/ 87494 w 104493"/>
                <a:gd name="connsiteY13" fmla="*/ 155954 h 160940"/>
                <a:gd name="connsiteX14" fmla="*/ 80900 w 104493"/>
                <a:gd name="connsiteY14" fmla="*/ 153171 h 160940"/>
                <a:gd name="connsiteX15" fmla="*/ 68726 w 104493"/>
                <a:gd name="connsiteY15" fmla="*/ 149122 h 160940"/>
                <a:gd name="connsiteX16" fmla="*/ 69740 w 104493"/>
                <a:gd name="connsiteY16" fmla="*/ 143555 h 160940"/>
                <a:gd name="connsiteX17" fmla="*/ 104741 w 104493"/>
                <a:gd name="connsiteY17" fmla="*/ 2858 h 160940"/>
                <a:gd name="connsiteX18" fmla="*/ 34486 w 104493"/>
                <a:gd name="connsiteY18" fmla="*/ 109140 h 160940"/>
                <a:gd name="connsiteX19" fmla="*/ 18254 w 104493"/>
                <a:gd name="connsiteY19" fmla="*/ 85353 h 160940"/>
                <a:gd name="connsiteX20" fmla="*/ 29921 w 104493"/>
                <a:gd name="connsiteY20" fmla="*/ 34996 h 160940"/>
                <a:gd name="connsiteX21" fmla="*/ 61371 w 104493"/>
                <a:gd name="connsiteY21" fmla="*/ 5642 h 160940"/>
                <a:gd name="connsiteX22" fmla="*/ 81407 w 104493"/>
                <a:gd name="connsiteY22" fmla="*/ 27910 h 160940"/>
                <a:gd name="connsiteX23" fmla="*/ 66697 w 104493"/>
                <a:gd name="connsiteY23" fmla="*/ 85859 h 160940"/>
                <a:gd name="connsiteX24" fmla="*/ 34486 w 104493"/>
                <a:gd name="connsiteY24" fmla="*/ 109140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493" h="160940">
                  <a:moveTo>
                    <a:pt x="104741" y="2858"/>
                  </a:moveTo>
                  <a:cubicBezTo>
                    <a:pt x="104741" y="1846"/>
                    <a:pt x="103980" y="328"/>
                    <a:pt x="102204" y="328"/>
                  </a:cubicBezTo>
                  <a:cubicBezTo>
                    <a:pt x="99415" y="328"/>
                    <a:pt x="89269" y="10450"/>
                    <a:pt x="84958" y="17788"/>
                  </a:cubicBezTo>
                  <a:cubicBezTo>
                    <a:pt x="79378" y="4124"/>
                    <a:pt x="69487" y="75"/>
                    <a:pt x="61371" y="75"/>
                  </a:cubicBezTo>
                  <a:cubicBezTo>
                    <a:pt x="31443" y="75"/>
                    <a:pt x="247" y="37526"/>
                    <a:pt x="247" y="74219"/>
                  </a:cubicBezTo>
                  <a:cubicBezTo>
                    <a:pt x="247" y="99018"/>
                    <a:pt x="15211" y="114707"/>
                    <a:pt x="33725" y="114707"/>
                  </a:cubicBezTo>
                  <a:cubicBezTo>
                    <a:pt x="44631" y="114707"/>
                    <a:pt x="54523" y="108634"/>
                    <a:pt x="63653" y="99524"/>
                  </a:cubicBezTo>
                  <a:cubicBezTo>
                    <a:pt x="61371" y="108381"/>
                    <a:pt x="53001" y="142542"/>
                    <a:pt x="52240" y="144820"/>
                  </a:cubicBezTo>
                  <a:cubicBezTo>
                    <a:pt x="50211" y="151905"/>
                    <a:pt x="48182" y="152918"/>
                    <a:pt x="33979" y="153171"/>
                  </a:cubicBezTo>
                  <a:cubicBezTo>
                    <a:pt x="30682" y="153171"/>
                    <a:pt x="28146" y="153171"/>
                    <a:pt x="28146" y="158232"/>
                  </a:cubicBezTo>
                  <a:cubicBezTo>
                    <a:pt x="28146" y="158485"/>
                    <a:pt x="28146" y="161015"/>
                    <a:pt x="31443" y="161015"/>
                  </a:cubicBezTo>
                  <a:cubicBezTo>
                    <a:pt x="39559" y="161015"/>
                    <a:pt x="48436" y="160256"/>
                    <a:pt x="56805" y="160256"/>
                  </a:cubicBezTo>
                  <a:cubicBezTo>
                    <a:pt x="65429" y="160256"/>
                    <a:pt x="74559" y="161015"/>
                    <a:pt x="82929" y="161015"/>
                  </a:cubicBezTo>
                  <a:cubicBezTo>
                    <a:pt x="84197" y="161015"/>
                    <a:pt x="87494" y="161015"/>
                    <a:pt x="87494" y="155954"/>
                  </a:cubicBezTo>
                  <a:cubicBezTo>
                    <a:pt x="87494" y="153171"/>
                    <a:pt x="84958" y="153171"/>
                    <a:pt x="80900" y="153171"/>
                  </a:cubicBezTo>
                  <a:cubicBezTo>
                    <a:pt x="68726" y="153171"/>
                    <a:pt x="68726" y="151399"/>
                    <a:pt x="68726" y="149122"/>
                  </a:cubicBezTo>
                  <a:cubicBezTo>
                    <a:pt x="68726" y="147350"/>
                    <a:pt x="69233" y="145832"/>
                    <a:pt x="69740" y="143555"/>
                  </a:cubicBezTo>
                  <a:lnTo>
                    <a:pt x="104741" y="2858"/>
                  </a:lnTo>
                  <a:close/>
                  <a:moveTo>
                    <a:pt x="34486" y="109140"/>
                  </a:moveTo>
                  <a:cubicBezTo>
                    <a:pt x="19269" y="109140"/>
                    <a:pt x="18254" y="89655"/>
                    <a:pt x="18254" y="85353"/>
                  </a:cubicBezTo>
                  <a:cubicBezTo>
                    <a:pt x="18254" y="73206"/>
                    <a:pt x="25609" y="45624"/>
                    <a:pt x="29921" y="34996"/>
                  </a:cubicBezTo>
                  <a:cubicBezTo>
                    <a:pt x="37783" y="16270"/>
                    <a:pt x="50972" y="5642"/>
                    <a:pt x="61371" y="5642"/>
                  </a:cubicBezTo>
                  <a:cubicBezTo>
                    <a:pt x="77856" y="5642"/>
                    <a:pt x="81407" y="26139"/>
                    <a:pt x="81407" y="27910"/>
                  </a:cubicBezTo>
                  <a:cubicBezTo>
                    <a:pt x="81407" y="29429"/>
                    <a:pt x="67458" y="84847"/>
                    <a:pt x="66697" y="85859"/>
                  </a:cubicBezTo>
                  <a:cubicBezTo>
                    <a:pt x="62892" y="92944"/>
                    <a:pt x="48689" y="109140"/>
                    <a:pt x="34486" y="109140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A52EBE4-85DB-85AE-6175-2B504225852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956731" y="4248094"/>
              <a:ext cx="58841" cy="253051"/>
            </a:xfrm>
            <a:custGeom>
              <a:avLst/>
              <a:gdLst>
                <a:gd name="connsiteX0" fmla="*/ 59093 w 58841"/>
                <a:gd name="connsiteY0" fmla="*/ 126600 h 253051"/>
                <a:gd name="connsiteX1" fmla="*/ 42353 w 58841"/>
                <a:gd name="connsiteY1" fmla="*/ 47648 h 253051"/>
                <a:gd name="connsiteX2" fmla="*/ 2788 w 58841"/>
                <a:gd name="connsiteY2" fmla="*/ 75 h 253051"/>
                <a:gd name="connsiteX3" fmla="*/ 251 w 58841"/>
                <a:gd name="connsiteY3" fmla="*/ 2605 h 253051"/>
                <a:gd name="connsiteX4" fmla="*/ 5070 w 58841"/>
                <a:gd name="connsiteY4" fmla="*/ 8425 h 253051"/>
                <a:gd name="connsiteX5" fmla="*/ 44382 w 58841"/>
                <a:gd name="connsiteY5" fmla="*/ 126600 h 253051"/>
                <a:gd name="connsiteX6" fmla="*/ 3549 w 58841"/>
                <a:gd name="connsiteY6" fmla="*/ 246293 h 253051"/>
                <a:gd name="connsiteX7" fmla="*/ 251 w 58841"/>
                <a:gd name="connsiteY7" fmla="*/ 250595 h 253051"/>
                <a:gd name="connsiteX8" fmla="*/ 2788 w 58841"/>
                <a:gd name="connsiteY8" fmla="*/ 253126 h 253051"/>
                <a:gd name="connsiteX9" fmla="*/ 43114 w 58841"/>
                <a:gd name="connsiteY9" fmla="*/ 203781 h 253051"/>
                <a:gd name="connsiteX10" fmla="*/ 59093 w 58841"/>
                <a:gd name="connsiteY10" fmla="*/ 12660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1" h="253051">
                  <a:moveTo>
                    <a:pt x="59093" y="126600"/>
                  </a:moveTo>
                  <a:cubicBezTo>
                    <a:pt x="59093" y="106862"/>
                    <a:pt x="56303" y="76243"/>
                    <a:pt x="42353" y="47648"/>
                  </a:cubicBezTo>
                  <a:cubicBezTo>
                    <a:pt x="27136" y="16523"/>
                    <a:pt x="5324" y="75"/>
                    <a:pt x="2788" y="75"/>
                  </a:cubicBezTo>
                  <a:cubicBezTo>
                    <a:pt x="1266" y="75"/>
                    <a:pt x="251" y="1087"/>
                    <a:pt x="251" y="2605"/>
                  </a:cubicBezTo>
                  <a:cubicBezTo>
                    <a:pt x="251" y="3364"/>
                    <a:pt x="251" y="3871"/>
                    <a:pt x="5070" y="8425"/>
                  </a:cubicBezTo>
                  <a:cubicBezTo>
                    <a:pt x="29926" y="33477"/>
                    <a:pt x="44382" y="73713"/>
                    <a:pt x="44382" y="126600"/>
                  </a:cubicBezTo>
                  <a:cubicBezTo>
                    <a:pt x="44382" y="169872"/>
                    <a:pt x="34998" y="214409"/>
                    <a:pt x="3549" y="246293"/>
                  </a:cubicBezTo>
                  <a:cubicBezTo>
                    <a:pt x="251" y="249330"/>
                    <a:pt x="251" y="249836"/>
                    <a:pt x="251" y="250595"/>
                  </a:cubicBezTo>
                  <a:cubicBezTo>
                    <a:pt x="251" y="252114"/>
                    <a:pt x="1266" y="253126"/>
                    <a:pt x="2788" y="253126"/>
                  </a:cubicBezTo>
                  <a:cubicBezTo>
                    <a:pt x="5324" y="253126"/>
                    <a:pt x="28150" y="235918"/>
                    <a:pt x="43114" y="203781"/>
                  </a:cubicBezTo>
                  <a:cubicBezTo>
                    <a:pt x="56049" y="175945"/>
                    <a:pt x="59093" y="147857"/>
                    <a:pt x="59093" y="126600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07DBD-BD0F-F842-CD37-4F122D41D74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054577" y="4210467"/>
              <a:ext cx="131200" cy="122932"/>
            </a:xfrm>
            <a:custGeom>
              <a:avLst/>
              <a:gdLst>
                <a:gd name="connsiteX0" fmla="*/ 70205 w 131200"/>
                <a:gd name="connsiteY0" fmla="*/ 8750 h 122932"/>
                <a:gd name="connsiteX1" fmla="*/ 124355 w 131200"/>
                <a:gd name="connsiteY1" fmla="*/ 8750 h 122932"/>
                <a:gd name="connsiteX2" fmla="*/ 131456 w 131200"/>
                <a:gd name="connsiteY2" fmla="*/ 4499 h 122932"/>
                <a:gd name="connsiteX3" fmla="*/ 124355 w 131200"/>
                <a:gd name="connsiteY3" fmla="*/ 71 h 122932"/>
                <a:gd name="connsiteX4" fmla="*/ 7357 w 131200"/>
                <a:gd name="connsiteY4" fmla="*/ 71 h 122932"/>
                <a:gd name="connsiteX5" fmla="*/ 255 w 131200"/>
                <a:gd name="connsiteY5" fmla="*/ 4322 h 122932"/>
                <a:gd name="connsiteX6" fmla="*/ 7357 w 131200"/>
                <a:gd name="connsiteY6" fmla="*/ 8750 h 122932"/>
                <a:gd name="connsiteX7" fmla="*/ 61506 w 131200"/>
                <a:gd name="connsiteY7" fmla="*/ 8750 h 122932"/>
                <a:gd name="connsiteX8" fmla="*/ 61506 w 131200"/>
                <a:gd name="connsiteY8" fmla="*/ 116095 h 122932"/>
                <a:gd name="connsiteX9" fmla="*/ 65945 w 131200"/>
                <a:gd name="connsiteY9" fmla="*/ 123003 h 122932"/>
                <a:gd name="connsiteX10" fmla="*/ 70205 w 131200"/>
                <a:gd name="connsiteY10" fmla="*/ 116095 h 122932"/>
                <a:gd name="connsiteX11" fmla="*/ 70205 w 131200"/>
                <a:gd name="connsiteY11" fmla="*/ 8750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00" h="122932">
                  <a:moveTo>
                    <a:pt x="70205" y="8750"/>
                  </a:moveTo>
                  <a:lnTo>
                    <a:pt x="124355" y="8750"/>
                  </a:lnTo>
                  <a:cubicBezTo>
                    <a:pt x="127195" y="8750"/>
                    <a:pt x="131456" y="8750"/>
                    <a:pt x="131456" y="4499"/>
                  </a:cubicBezTo>
                  <a:cubicBezTo>
                    <a:pt x="131456" y="71"/>
                    <a:pt x="127373" y="71"/>
                    <a:pt x="124355" y="71"/>
                  </a:cubicBezTo>
                  <a:lnTo>
                    <a:pt x="7357" y="71"/>
                  </a:lnTo>
                  <a:cubicBezTo>
                    <a:pt x="4694" y="71"/>
                    <a:pt x="255" y="71"/>
                    <a:pt x="255" y="4322"/>
                  </a:cubicBezTo>
                  <a:cubicBezTo>
                    <a:pt x="255" y="8750"/>
                    <a:pt x="4339" y="8750"/>
                    <a:pt x="7357" y="8750"/>
                  </a:cubicBezTo>
                  <a:lnTo>
                    <a:pt x="61506" y="8750"/>
                  </a:lnTo>
                  <a:lnTo>
                    <a:pt x="61506" y="116095"/>
                  </a:lnTo>
                  <a:cubicBezTo>
                    <a:pt x="61506" y="118929"/>
                    <a:pt x="61506" y="123003"/>
                    <a:pt x="65945" y="123003"/>
                  </a:cubicBezTo>
                  <a:cubicBezTo>
                    <a:pt x="70205" y="123003"/>
                    <a:pt x="70205" y="118752"/>
                    <a:pt x="70205" y="116095"/>
                  </a:cubicBezTo>
                  <a:lnTo>
                    <a:pt x="70205" y="8750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26E090-D6E2-DBB4-AB58-7C9C59A5395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221743" y="4265808"/>
              <a:ext cx="184076" cy="172074"/>
            </a:xfrm>
            <a:custGeom>
              <a:avLst/>
              <a:gdLst>
                <a:gd name="connsiteX0" fmla="*/ 170192 w 184076"/>
                <a:gd name="connsiteY0" fmla="*/ 113189 h 172074"/>
                <a:gd name="connsiteX1" fmla="*/ 171460 w 184076"/>
                <a:gd name="connsiteY1" fmla="*/ 109646 h 172074"/>
                <a:gd name="connsiteX2" fmla="*/ 168416 w 184076"/>
                <a:gd name="connsiteY2" fmla="*/ 106862 h 172074"/>
                <a:gd name="connsiteX3" fmla="*/ 165119 w 184076"/>
                <a:gd name="connsiteY3" fmla="*/ 109899 h 172074"/>
                <a:gd name="connsiteX4" fmla="*/ 95879 w 184076"/>
                <a:gd name="connsiteY4" fmla="*/ 164305 h 172074"/>
                <a:gd name="connsiteX5" fmla="*/ 58850 w 184076"/>
                <a:gd name="connsiteY5" fmla="*/ 164305 h 172074"/>
                <a:gd name="connsiteX6" fmla="*/ 53270 w 184076"/>
                <a:gd name="connsiteY6" fmla="*/ 164052 h 172074"/>
                <a:gd name="connsiteX7" fmla="*/ 49973 w 184076"/>
                <a:gd name="connsiteY7" fmla="*/ 161521 h 172074"/>
                <a:gd name="connsiteX8" fmla="*/ 51241 w 184076"/>
                <a:gd name="connsiteY8" fmla="*/ 155701 h 172074"/>
                <a:gd name="connsiteX9" fmla="*/ 68488 w 184076"/>
                <a:gd name="connsiteY9" fmla="*/ 86618 h 172074"/>
                <a:gd name="connsiteX10" fmla="*/ 93597 w 184076"/>
                <a:gd name="connsiteY10" fmla="*/ 86618 h 172074"/>
                <a:gd name="connsiteX11" fmla="*/ 115155 w 184076"/>
                <a:gd name="connsiteY11" fmla="*/ 98259 h 172074"/>
                <a:gd name="connsiteX12" fmla="*/ 113379 w 184076"/>
                <a:gd name="connsiteY12" fmla="*/ 110658 h 172074"/>
                <a:gd name="connsiteX13" fmla="*/ 112618 w 184076"/>
                <a:gd name="connsiteY13" fmla="*/ 113442 h 172074"/>
                <a:gd name="connsiteX14" fmla="*/ 115916 w 184076"/>
                <a:gd name="connsiteY14" fmla="*/ 116225 h 172074"/>
                <a:gd name="connsiteX15" fmla="*/ 119720 w 184076"/>
                <a:gd name="connsiteY15" fmla="*/ 111164 h 172074"/>
                <a:gd name="connsiteX16" fmla="*/ 134177 w 184076"/>
                <a:gd name="connsiteY16" fmla="*/ 51950 h 172074"/>
                <a:gd name="connsiteX17" fmla="*/ 131133 w 184076"/>
                <a:gd name="connsiteY17" fmla="*/ 49167 h 172074"/>
                <a:gd name="connsiteX18" fmla="*/ 127582 w 184076"/>
                <a:gd name="connsiteY18" fmla="*/ 53722 h 172074"/>
                <a:gd name="connsiteX19" fmla="*/ 94357 w 184076"/>
                <a:gd name="connsiteY19" fmla="*/ 78774 h 172074"/>
                <a:gd name="connsiteX20" fmla="*/ 70517 w 184076"/>
                <a:gd name="connsiteY20" fmla="*/ 78774 h 172074"/>
                <a:gd name="connsiteX21" fmla="*/ 85734 w 184076"/>
                <a:gd name="connsiteY21" fmla="*/ 17788 h 172074"/>
                <a:gd name="connsiteX22" fmla="*/ 99430 w 184076"/>
                <a:gd name="connsiteY22" fmla="*/ 7919 h 172074"/>
                <a:gd name="connsiteX23" fmla="*/ 135191 w 184076"/>
                <a:gd name="connsiteY23" fmla="*/ 7919 h 172074"/>
                <a:gd name="connsiteX24" fmla="*/ 173742 w 184076"/>
                <a:gd name="connsiteY24" fmla="*/ 36008 h 172074"/>
                <a:gd name="connsiteX25" fmla="*/ 172728 w 184076"/>
                <a:gd name="connsiteY25" fmla="*/ 49420 h 172074"/>
                <a:gd name="connsiteX26" fmla="*/ 172474 w 184076"/>
                <a:gd name="connsiteY26" fmla="*/ 53975 h 172074"/>
                <a:gd name="connsiteX27" fmla="*/ 175518 w 184076"/>
                <a:gd name="connsiteY27" fmla="*/ 57011 h 172074"/>
                <a:gd name="connsiteX28" fmla="*/ 179069 w 184076"/>
                <a:gd name="connsiteY28" fmla="*/ 50685 h 172074"/>
                <a:gd name="connsiteX29" fmla="*/ 184141 w 184076"/>
                <a:gd name="connsiteY29" fmla="*/ 6907 h 172074"/>
                <a:gd name="connsiteX30" fmla="*/ 177293 w 184076"/>
                <a:gd name="connsiteY30" fmla="*/ 75 h 172074"/>
                <a:gd name="connsiteX31" fmla="*/ 49212 w 184076"/>
                <a:gd name="connsiteY31" fmla="*/ 75 h 172074"/>
                <a:gd name="connsiteX32" fmla="*/ 41603 w 184076"/>
                <a:gd name="connsiteY32" fmla="*/ 5136 h 172074"/>
                <a:gd name="connsiteX33" fmla="*/ 48705 w 184076"/>
                <a:gd name="connsiteY33" fmla="*/ 7919 h 172074"/>
                <a:gd name="connsiteX34" fmla="*/ 65190 w 184076"/>
                <a:gd name="connsiteY34" fmla="*/ 12474 h 172074"/>
                <a:gd name="connsiteX35" fmla="*/ 63922 w 184076"/>
                <a:gd name="connsiteY35" fmla="*/ 18547 h 172074"/>
                <a:gd name="connsiteX36" fmla="*/ 30444 w 184076"/>
                <a:gd name="connsiteY36" fmla="*/ 152411 h 172074"/>
                <a:gd name="connsiteX37" fmla="*/ 7364 w 184076"/>
                <a:gd name="connsiteY37" fmla="*/ 164305 h 172074"/>
                <a:gd name="connsiteX38" fmla="*/ 262 w 184076"/>
                <a:gd name="connsiteY38" fmla="*/ 169113 h 172074"/>
                <a:gd name="connsiteX39" fmla="*/ 7364 w 184076"/>
                <a:gd name="connsiteY39" fmla="*/ 172149 h 172074"/>
                <a:gd name="connsiteX40" fmla="*/ 138996 w 184076"/>
                <a:gd name="connsiteY40" fmla="*/ 172149 h 172074"/>
                <a:gd name="connsiteX41" fmla="*/ 146858 w 184076"/>
                <a:gd name="connsiteY41" fmla="*/ 167848 h 172074"/>
                <a:gd name="connsiteX42" fmla="*/ 170192 w 184076"/>
                <a:gd name="connsiteY42" fmla="*/ 113189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4076" h="172074">
                  <a:moveTo>
                    <a:pt x="170192" y="113189"/>
                  </a:moveTo>
                  <a:cubicBezTo>
                    <a:pt x="170699" y="111923"/>
                    <a:pt x="171460" y="110152"/>
                    <a:pt x="171460" y="109646"/>
                  </a:cubicBezTo>
                  <a:cubicBezTo>
                    <a:pt x="171460" y="109393"/>
                    <a:pt x="171460" y="106862"/>
                    <a:pt x="168416" y="106862"/>
                  </a:cubicBezTo>
                  <a:cubicBezTo>
                    <a:pt x="166134" y="106862"/>
                    <a:pt x="165626" y="108381"/>
                    <a:pt x="165119" y="109899"/>
                  </a:cubicBezTo>
                  <a:cubicBezTo>
                    <a:pt x="148633" y="147350"/>
                    <a:pt x="139249" y="164305"/>
                    <a:pt x="95879" y="164305"/>
                  </a:cubicBezTo>
                  <a:lnTo>
                    <a:pt x="58850" y="164305"/>
                  </a:lnTo>
                  <a:cubicBezTo>
                    <a:pt x="55299" y="164305"/>
                    <a:pt x="54792" y="164305"/>
                    <a:pt x="53270" y="164052"/>
                  </a:cubicBezTo>
                  <a:cubicBezTo>
                    <a:pt x="50734" y="163799"/>
                    <a:pt x="49973" y="163546"/>
                    <a:pt x="49973" y="161521"/>
                  </a:cubicBezTo>
                  <a:cubicBezTo>
                    <a:pt x="49973" y="160762"/>
                    <a:pt x="49973" y="160256"/>
                    <a:pt x="51241" y="155701"/>
                  </a:cubicBezTo>
                  <a:lnTo>
                    <a:pt x="68488" y="86618"/>
                  </a:lnTo>
                  <a:lnTo>
                    <a:pt x="93597" y="86618"/>
                  </a:lnTo>
                  <a:cubicBezTo>
                    <a:pt x="115155" y="86618"/>
                    <a:pt x="115155" y="91932"/>
                    <a:pt x="115155" y="98259"/>
                  </a:cubicBezTo>
                  <a:cubicBezTo>
                    <a:pt x="115155" y="100030"/>
                    <a:pt x="115155" y="103066"/>
                    <a:pt x="113379" y="110658"/>
                  </a:cubicBezTo>
                  <a:cubicBezTo>
                    <a:pt x="112872" y="111923"/>
                    <a:pt x="112618" y="112682"/>
                    <a:pt x="112618" y="113442"/>
                  </a:cubicBezTo>
                  <a:cubicBezTo>
                    <a:pt x="112618" y="114707"/>
                    <a:pt x="113633" y="116225"/>
                    <a:pt x="115916" y="116225"/>
                  </a:cubicBezTo>
                  <a:cubicBezTo>
                    <a:pt x="117945" y="116225"/>
                    <a:pt x="118706" y="114960"/>
                    <a:pt x="119720" y="111164"/>
                  </a:cubicBezTo>
                  <a:lnTo>
                    <a:pt x="134177" y="51950"/>
                  </a:lnTo>
                  <a:cubicBezTo>
                    <a:pt x="134177" y="50432"/>
                    <a:pt x="132909" y="49167"/>
                    <a:pt x="131133" y="49167"/>
                  </a:cubicBezTo>
                  <a:cubicBezTo>
                    <a:pt x="128851" y="49167"/>
                    <a:pt x="128343" y="50685"/>
                    <a:pt x="127582" y="53722"/>
                  </a:cubicBezTo>
                  <a:cubicBezTo>
                    <a:pt x="122256" y="72953"/>
                    <a:pt x="117691" y="78774"/>
                    <a:pt x="94357" y="78774"/>
                  </a:cubicBezTo>
                  <a:lnTo>
                    <a:pt x="70517" y="78774"/>
                  </a:lnTo>
                  <a:lnTo>
                    <a:pt x="85734" y="17788"/>
                  </a:lnTo>
                  <a:cubicBezTo>
                    <a:pt x="88017" y="8931"/>
                    <a:pt x="88270" y="7919"/>
                    <a:pt x="99430" y="7919"/>
                  </a:cubicBezTo>
                  <a:lnTo>
                    <a:pt x="135191" y="7919"/>
                  </a:lnTo>
                  <a:cubicBezTo>
                    <a:pt x="166134" y="7919"/>
                    <a:pt x="173742" y="15258"/>
                    <a:pt x="173742" y="36008"/>
                  </a:cubicBezTo>
                  <a:cubicBezTo>
                    <a:pt x="173742" y="42081"/>
                    <a:pt x="173742" y="42587"/>
                    <a:pt x="172728" y="49420"/>
                  </a:cubicBezTo>
                  <a:cubicBezTo>
                    <a:pt x="172728" y="50938"/>
                    <a:pt x="172474" y="52709"/>
                    <a:pt x="172474" y="53975"/>
                  </a:cubicBezTo>
                  <a:cubicBezTo>
                    <a:pt x="172474" y="55240"/>
                    <a:pt x="173235" y="57011"/>
                    <a:pt x="175518" y="57011"/>
                  </a:cubicBezTo>
                  <a:cubicBezTo>
                    <a:pt x="178308" y="57011"/>
                    <a:pt x="178561" y="55493"/>
                    <a:pt x="179069" y="50685"/>
                  </a:cubicBezTo>
                  <a:lnTo>
                    <a:pt x="184141" y="6907"/>
                  </a:lnTo>
                  <a:cubicBezTo>
                    <a:pt x="184902" y="75"/>
                    <a:pt x="183634" y="75"/>
                    <a:pt x="177293" y="75"/>
                  </a:cubicBezTo>
                  <a:lnTo>
                    <a:pt x="49212" y="75"/>
                  </a:lnTo>
                  <a:cubicBezTo>
                    <a:pt x="44139" y="75"/>
                    <a:pt x="41603" y="75"/>
                    <a:pt x="41603" y="5136"/>
                  </a:cubicBezTo>
                  <a:cubicBezTo>
                    <a:pt x="41603" y="7919"/>
                    <a:pt x="43886" y="7919"/>
                    <a:pt x="48705" y="7919"/>
                  </a:cubicBezTo>
                  <a:cubicBezTo>
                    <a:pt x="58089" y="7919"/>
                    <a:pt x="65190" y="7919"/>
                    <a:pt x="65190" y="12474"/>
                  </a:cubicBezTo>
                  <a:cubicBezTo>
                    <a:pt x="65190" y="13486"/>
                    <a:pt x="65190" y="13993"/>
                    <a:pt x="63922" y="18547"/>
                  </a:cubicBezTo>
                  <a:lnTo>
                    <a:pt x="30444" y="152411"/>
                  </a:lnTo>
                  <a:cubicBezTo>
                    <a:pt x="27907" y="162280"/>
                    <a:pt x="27400" y="164305"/>
                    <a:pt x="7364" y="164305"/>
                  </a:cubicBezTo>
                  <a:cubicBezTo>
                    <a:pt x="3052" y="164305"/>
                    <a:pt x="262" y="164305"/>
                    <a:pt x="262" y="169113"/>
                  </a:cubicBezTo>
                  <a:cubicBezTo>
                    <a:pt x="262" y="172149"/>
                    <a:pt x="2545" y="172149"/>
                    <a:pt x="7364" y="172149"/>
                  </a:cubicBezTo>
                  <a:lnTo>
                    <a:pt x="138996" y="172149"/>
                  </a:lnTo>
                  <a:cubicBezTo>
                    <a:pt x="144829" y="172149"/>
                    <a:pt x="145083" y="171896"/>
                    <a:pt x="146858" y="167848"/>
                  </a:cubicBezTo>
                  <a:lnTo>
                    <a:pt x="170192" y="113189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B9F4960-001E-2DEE-E4CE-EB329EBA0C5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411936" y="4354856"/>
              <a:ext cx="135461" cy="120983"/>
            </a:xfrm>
            <a:custGeom>
              <a:avLst/>
              <a:gdLst>
                <a:gd name="connsiteX0" fmla="*/ 48205 w 135461"/>
                <a:gd name="connsiteY0" fmla="*/ 66148 h 120983"/>
                <a:gd name="connsiteX1" fmla="*/ 80339 w 135461"/>
                <a:gd name="connsiteY1" fmla="*/ 66148 h 120983"/>
                <a:gd name="connsiteX2" fmla="*/ 135731 w 135461"/>
                <a:gd name="connsiteY2" fmla="*/ 27709 h 120983"/>
                <a:gd name="connsiteX3" fmla="*/ 96850 w 135461"/>
                <a:gd name="connsiteY3" fmla="*/ 76 h 120983"/>
                <a:gd name="connsiteX4" fmla="*/ 34712 w 135461"/>
                <a:gd name="connsiteY4" fmla="*/ 76 h 120983"/>
                <a:gd name="connsiteX5" fmla="*/ 29031 w 135461"/>
                <a:gd name="connsiteY5" fmla="*/ 3973 h 120983"/>
                <a:gd name="connsiteX6" fmla="*/ 34889 w 135461"/>
                <a:gd name="connsiteY6" fmla="*/ 6453 h 120983"/>
                <a:gd name="connsiteX7" fmla="*/ 41636 w 135461"/>
                <a:gd name="connsiteY7" fmla="*/ 6807 h 120983"/>
                <a:gd name="connsiteX8" fmla="*/ 45542 w 135461"/>
                <a:gd name="connsiteY8" fmla="*/ 9287 h 120983"/>
                <a:gd name="connsiteX9" fmla="*/ 44832 w 135461"/>
                <a:gd name="connsiteY9" fmla="*/ 13184 h 120983"/>
                <a:gd name="connsiteX10" fmla="*/ 21397 w 135461"/>
                <a:gd name="connsiteY10" fmla="*/ 106535 h 120983"/>
                <a:gd name="connsiteX11" fmla="*/ 5596 w 135461"/>
                <a:gd name="connsiteY11" fmla="*/ 114683 h 120983"/>
                <a:gd name="connsiteX12" fmla="*/ 269 w 135461"/>
                <a:gd name="connsiteY12" fmla="*/ 118580 h 120983"/>
                <a:gd name="connsiteX13" fmla="*/ 3110 w 135461"/>
                <a:gd name="connsiteY13" fmla="*/ 121060 h 120983"/>
                <a:gd name="connsiteX14" fmla="*/ 26190 w 135461"/>
                <a:gd name="connsiteY14" fmla="*/ 120351 h 120983"/>
                <a:gd name="connsiteX15" fmla="*/ 38440 w 135461"/>
                <a:gd name="connsiteY15" fmla="*/ 120528 h 120983"/>
                <a:gd name="connsiteX16" fmla="*/ 49803 w 135461"/>
                <a:gd name="connsiteY16" fmla="*/ 121060 h 120983"/>
                <a:gd name="connsiteX17" fmla="*/ 53531 w 135461"/>
                <a:gd name="connsiteY17" fmla="*/ 117163 h 120983"/>
                <a:gd name="connsiteX18" fmla="*/ 47850 w 135461"/>
                <a:gd name="connsiteY18" fmla="*/ 114683 h 120983"/>
                <a:gd name="connsiteX19" fmla="*/ 41103 w 135461"/>
                <a:gd name="connsiteY19" fmla="*/ 114329 h 120983"/>
                <a:gd name="connsiteX20" fmla="*/ 37020 w 135461"/>
                <a:gd name="connsiteY20" fmla="*/ 111672 h 120983"/>
                <a:gd name="connsiteX21" fmla="*/ 37730 w 135461"/>
                <a:gd name="connsiteY21" fmla="*/ 107775 h 120983"/>
                <a:gd name="connsiteX22" fmla="*/ 48205 w 135461"/>
                <a:gd name="connsiteY22" fmla="*/ 66148 h 120983"/>
                <a:gd name="connsiteX23" fmla="*/ 60988 w 135461"/>
                <a:gd name="connsiteY23" fmla="*/ 12476 h 120983"/>
                <a:gd name="connsiteX24" fmla="*/ 70042 w 135461"/>
                <a:gd name="connsiteY24" fmla="*/ 6453 h 120983"/>
                <a:gd name="connsiteX25" fmla="*/ 90814 w 135461"/>
                <a:gd name="connsiteY25" fmla="*/ 6453 h 120983"/>
                <a:gd name="connsiteX26" fmla="*/ 117622 w 135461"/>
                <a:gd name="connsiteY26" fmla="*/ 23990 h 120983"/>
                <a:gd name="connsiteX27" fmla="*/ 106615 w 135461"/>
                <a:gd name="connsiteY27" fmla="*/ 51446 h 120983"/>
                <a:gd name="connsiteX28" fmla="*/ 77321 w 135461"/>
                <a:gd name="connsiteY28" fmla="*/ 60479 h 120983"/>
                <a:gd name="connsiteX29" fmla="*/ 48915 w 135461"/>
                <a:gd name="connsiteY29" fmla="*/ 60479 h 120983"/>
                <a:gd name="connsiteX30" fmla="*/ 60988 w 135461"/>
                <a:gd name="connsiteY30" fmla="*/ 12476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461" h="120983">
                  <a:moveTo>
                    <a:pt x="48205" y="66148"/>
                  </a:moveTo>
                  <a:lnTo>
                    <a:pt x="80339" y="66148"/>
                  </a:lnTo>
                  <a:cubicBezTo>
                    <a:pt x="110343" y="66148"/>
                    <a:pt x="135731" y="47017"/>
                    <a:pt x="135731" y="27709"/>
                  </a:cubicBezTo>
                  <a:cubicBezTo>
                    <a:pt x="135731" y="12830"/>
                    <a:pt x="121173" y="76"/>
                    <a:pt x="96850" y="76"/>
                  </a:cubicBezTo>
                  <a:lnTo>
                    <a:pt x="34712" y="76"/>
                  </a:lnTo>
                  <a:cubicBezTo>
                    <a:pt x="31161" y="76"/>
                    <a:pt x="29031" y="76"/>
                    <a:pt x="29031" y="3973"/>
                  </a:cubicBezTo>
                  <a:cubicBezTo>
                    <a:pt x="29031" y="6453"/>
                    <a:pt x="30984" y="6453"/>
                    <a:pt x="34889" y="6453"/>
                  </a:cubicBezTo>
                  <a:cubicBezTo>
                    <a:pt x="37730" y="6453"/>
                    <a:pt x="38440" y="6453"/>
                    <a:pt x="41636" y="6807"/>
                  </a:cubicBezTo>
                  <a:cubicBezTo>
                    <a:pt x="45187" y="7162"/>
                    <a:pt x="45542" y="7516"/>
                    <a:pt x="45542" y="9287"/>
                  </a:cubicBezTo>
                  <a:cubicBezTo>
                    <a:pt x="45542" y="9642"/>
                    <a:pt x="45542" y="10527"/>
                    <a:pt x="44832" y="13184"/>
                  </a:cubicBezTo>
                  <a:lnTo>
                    <a:pt x="21397" y="106535"/>
                  </a:lnTo>
                  <a:cubicBezTo>
                    <a:pt x="19621" y="113443"/>
                    <a:pt x="19444" y="114683"/>
                    <a:pt x="5596" y="114683"/>
                  </a:cubicBezTo>
                  <a:cubicBezTo>
                    <a:pt x="2400" y="114683"/>
                    <a:pt x="269" y="114683"/>
                    <a:pt x="269" y="118580"/>
                  </a:cubicBezTo>
                  <a:cubicBezTo>
                    <a:pt x="269" y="118757"/>
                    <a:pt x="269" y="121060"/>
                    <a:pt x="3110" y="121060"/>
                  </a:cubicBezTo>
                  <a:cubicBezTo>
                    <a:pt x="8259" y="121060"/>
                    <a:pt x="21041" y="120351"/>
                    <a:pt x="26190" y="120351"/>
                  </a:cubicBezTo>
                  <a:cubicBezTo>
                    <a:pt x="29208" y="120351"/>
                    <a:pt x="35422" y="120351"/>
                    <a:pt x="38440" y="120528"/>
                  </a:cubicBezTo>
                  <a:cubicBezTo>
                    <a:pt x="41991" y="120706"/>
                    <a:pt x="46429" y="121060"/>
                    <a:pt x="49803" y="121060"/>
                  </a:cubicBezTo>
                  <a:cubicBezTo>
                    <a:pt x="50868" y="121060"/>
                    <a:pt x="53531" y="121060"/>
                    <a:pt x="53531" y="117163"/>
                  </a:cubicBezTo>
                  <a:cubicBezTo>
                    <a:pt x="53531" y="114683"/>
                    <a:pt x="51400" y="114683"/>
                    <a:pt x="47850" y="114683"/>
                  </a:cubicBezTo>
                  <a:cubicBezTo>
                    <a:pt x="47672" y="114683"/>
                    <a:pt x="44299" y="114683"/>
                    <a:pt x="41103" y="114329"/>
                  </a:cubicBezTo>
                  <a:cubicBezTo>
                    <a:pt x="37020" y="113974"/>
                    <a:pt x="37020" y="113443"/>
                    <a:pt x="37020" y="111672"/>
                  </a:cubicBezTo>
                  <a:cubicBezTo>
                    <a:pt x="37020" y="111495"/>
                    <a:pt x="37020" y="110432"/>
                    <a:pt x="37730" y="107775"/>
                  </a:cubicBezTo>
                  <a:lnTo>
                    <a:pt x="48205" y="66148"/>
                  </a:lnTo>
                  <a:close/>
                  <a:moveTo>
                    <a:pt x="60988" y="12476"/>
                  </a:moveTo>
                  <a:cubicBezTo>
                    <a:pt x="62408" y="6985"/>
                    <a:pt x="62585" y="6453"/>
                    <a:pt x="70042" y="6453"/>
                  </a:cubicBezTo>
                  <a:lnTo>
                    <a:pt x="90814" y="6453"/>
                  </a:lnTo>
                  <a:cubicBezTo>
                    <a:pt x="107325" y="6453"/>
                    <a:pt x="117622" y="11413"/>
                    <a:pt x="117622" y="23990"/>
                  </a:cubicBezTo>
                  <a:cubicBezTo>
                    <a:pt x="117622" y="29481"/>
                    <a:pt x="115492" y="43474"/>
                    <a:pt x="106615" y="51446"/>
                  </a:cubicBezTo>
                  <a:cubicBezTo>
                    <a:pt x="100224" y="57114"/>
                    <a:pt x="90104" y="60479"/>
                    <a:pt x="77321" y="60479"/>
                  </a:cubicBezTo>
                  <a:lnTo>
                    <a:pt x="48915" y="60479"/>
                  </a:lnTo>
                  <a:lnTo>
                    <a:pt x="60988" y="12476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64566F-B8EF-0C2F-9FDA-C21CD614542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593550" y="4248094"/>
              <a:ext cx="58841" cy="253051"/>
            </a:xfrm>
            <a:custGeom>
              <a:avLst/>
              <a:gdLst>
                <a:gd name="connsiteX0" fmla="*/ 59117 w 58841"/>
                <a:gd name="connsiteY0" fmla="*/ 250595 h 253051"/>
                <a:gd name="connsiteX1" fmla="*/ 54806 w 58841"/>
                <a:gd name="connsiteY1" fmla="*/ 245028 h 253051"/>
                <a:gd name="connsiteX2" fmla="*/ 14986 w 58841"/>
                <a:gd name="connsiteY2" fmla="*/ 126600 h 253051"/>
                <a:gd name="connsiteX3" fmla="*/ 55820 w 58841"/>
                <a:gd name="connsiteY3" fmla="*/ 6907 h 253051"/>
                <a:gd name="connsiteX4" fmla="*/ 59117 w 58841"/>
                <a:gd name="connsiteY4" fmla="*/ 2605 h 253051"/>
                <a:gd name="connsiteX5" fmla="*/ 56581 w 58841"/>
                <a:gd name="connsiteY5" fmla="*/ 75 h 253051"/>
                <a:gd name="connsiteX6" fmla="*/ 16255 w 58841"/>
                <a:gd name="connsiteY6" fmla="*/ 49420 h 253051"/>
                <a:gd name="connsiteX7" fmla="*/ 276 w 58841"/>
                <a:gd name="connsiteY7" fmla="*/ 126600 h 253051"/>
                <a:gd name="connsiteX8" fmla="*/ 17015 w 58841"/>
                <a:gd name="connsiteY8" fmla="*/ 205552 h 253051"/>
                <a:gd name="connsiteX9" fmla="*/ 56581 w 58841"/>
                <a:gd name="connsiteY9" fmla="*/ 253126 h 253051"/>
                <a:gd name="connsiteX10" fmla="*/ 59117 w 58841"/>
                <a:gd name="connsiteY10" fmla="*/ 25059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1" h="253051">
                  <a:moveTo>
                    <a:pt x="59117" y="250595"/>
                  </a:moveTo>
                  <a:cubicBezTo>
                    <a:pt x="59117" y="249836"/>
                    <a:pt x="59117" y="249330"/>
                    <a:pt x="54806" y="245028"/>
                  </a:cubicBezTo>
                  <a:cubicBezTo>
                    <a:pt x="23102" y="213144"/>
                    <a:pt x="14986" y="165317"/>
                    <a:pt x="14986" y="126600"/>
                  </a:cubicBezTo>
                  <a:cubicBezTo>
                    <a:pt x="14986" y="82569"/>
                    <a:pt x="24624" y="38538"/>
                    <a:pt x="55820" y="6907"/>
                  </a:cubicBezTo>
                  <a:cubicBezTo>
                    <a:pt x="59117" y="3871"/>
                    <a:pt x="59117" y="3364"/>
                    <a:pt x="59117" y="2605"/>
                  </a:cubicBezTo>
                  <a:cubicBezTo>
                    <a:pt x="59117" y="834"/>
                    <a:pt x="58103" y="75"/>
                    <a:pt x="56581" y="75"/>
                  </a:cubicBezTo>
                  <a:cubicBezTo>
                    <a:pt x="54045" y="75"/>
                    <a:pt x="31218" y="17282"/>
                    <a:pt x="16255" y="49420"/>
                  </a:cubicBezTo>
                  <a:cubicBezTo>
                    <a:pt x="3320" y="77255"/>
                    <a:pt x="276" y="105344"/>
                    <a:pt x="276" y="126600"/>
                  </a:cubicBezTo>
                  <a:cubicBezTo>
                    <a:pt x="276" y="146338"/>
                    <a:pt x="3066" y="176957"/>
                    <a:pt x="17015" y="205552"/>
                  </a:cubicBezTo>
                  <a:cubicBezTo>
                    <a:pt x="32233" y="236677"/>
                    <a:pt x="54045" y="253126"/>
                    <a:pt x="56581" y="253126"/>
                  </a:cubicBezTo>
                  <a:cubicBezTo>
                    <a:pt x="58103" y="253126"/>
                    <a:pt x="59117" y="252367"/>
                    <a:pt x="59117" y="250595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87BB7D-5E1F-9895-FFF5-5AF95DEEE18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658958" y="4326034"/>
              <a:ext cx="132392" cy="160940"/>
            </a:xfrm>
            <a:custGeom>
              <a:avLst/>
              <a:gdLst>
                <a:gd name="connsiteX0" fmla="*/ 19809 w 132392"/>
                <a:gd name="connsiteY0" fmla="*/ 142796 h 160940"/>
                <a:gd name="connsiteX1" fmla="*/ 6113 w 132392"/>
                <a:gd name="connsiteY1" fmla="*/ 153171 h 160940"/>
                <a:gd name="connsiteX2" fmla="*/ 280 w 132392"/>
                <a:gd name="connsiteY2" fmla="*/ 157979 h 160940"/>
                <a:gd name="connsiteX3" fmla="*/ 3577 w 132392"/>
                <a:gd name="connsiteY3" fmla="*/ 161015 h 160940"/>
                <a:gd name="connsiteX4" fmla="*/ 24882 w 132392"/>
                <a:gd name="connsiteY4" fmla="*/ 160256 h 160940"/>
                <a:gd name="connsiteX5" fmla="*/ 49991 w 132392"/>
                <a:gd name="connsiteY5" fmla="*/ 161015 h 160940"/>
                <a:gd name="connsiteX6" fmla="*/ 54556 w 132392"/>
                <a:gd name="connsiteY6" fmla="*/ 155954 h 160940"/>
                <a:gd name="connsiteX7" fmla="*/ 48469 w 132392"/>
                <a:gd name="connsiteY7" fmla="*/ 153171 h 160940"/>
                <a:gd name="connsiteX8" fmla="*/ 35788 w 132392"/>
                <a:gd name="connsiteY8" fmla="*/ 149122 h 160940"/>
                <a:gd name="connsiteX9" fmla="*/ 48215 w 132392"/>
                <a:gd name="connsiteY9" fmla="*/ 98512 h 160940"/>
                <a:gd name="connsiteX10" fmla="*/ 71549 w 132392"/>
                <a:gd name="connsiteY10" fmla="*/ 114707 h 160940"/>
                <a:gd name="connsiteX11" fmla="*/ 132673 w 132392"/>
                <a:gd name="connsiteY11" fmla="*/ 40563 h 160940"/>
                <a:gd name="connsiteX12" fmla="*/ 98941 w 132392"/>
                <a:gd name="connsiteY12" fmla="*/ 75 h 160940"/>
                <a:gd name="connsiteX13" fmla="*/ 65716 w 132392"/>
                <a:gd name="connsiteY13" fmla="*/ 19054 h 160940"/>
                <a:gd name="connsiteX14" fmla="*/ 42889 w 132392"/>
                <a:gd name="connsiteY14" fmla="*/ 75 h 160940"/>
                <a:gd name="connsiteX15" fmla="*/ 24121 w 132392"/>
                <a:gd name="connsiteY15" fmla="*/ 14499 h 160940"/>
                <a:gd name="connsiteX16" fmla="*/ 16258 w 132392"/>
                <a:gd name="connsiteY16" fmla="*/ 39045 h 160940"/>
                <a:gd name="connsiteX17" fmla="*/ 19302 w 132392"/>
                <a:gd name="connsiteY17" fmla="*/ 41575 h 160940"/>
                <a:gd name="connsiteX18" fmla="*/ 23614 w 132392"/>
                <a:gd name="connsiteY18" fmla="*/ 35755 h 160940"/>
                <a:gd name="connsiteX19" fmla="*/ 42128 w 132392"/>
                <a:gd name="connsiteY19" fmla="*/ 5642 h 160940"/>
                <a:gd name="connsiteX20" fmla="*/ 49991 w 132392"/>
                <a:gd name="connsiteY20" fmla="*/ 17282 h 160940"/>
                <a:gd name="connsiteX21" fmla="*/ 48215 w 132392"/>
                <a:gd name="connsiteY21" fmla="*/ 30188 h 160940"/>
                <a:gd name="connsiteX22" fmla="*/ 19809 w 132392"/>
                <a:gd name="connsiteY22" fmla="*/ 142796 h 160940"/>
                <a:gd name="connsiteX23" fmla="*/ 64447 w 132392"/>
                <a:gd name="connsiteY23" fmla="*/ 32971 h 160940"/>
                <a:gd name="connsiteX24" fmla="*/ 77636 w 132392"/>
                <a:gd name="connsiteY24" fmla="*/ 15258 h 160940"/>
                <a:gd name="connsiteX25" fmla="*/ 98180 w 132392"/>
                <a:gd name="connsiteY25" fmla="*/ 5642 h 160940"/>
                <a:gd name="connsiteX26" fmla="*/ 114412 w 132392"/>
                <a:gd name="connsiteY26" fmla="*/ 29429 h 160940"/>
                <a:gd name="connsiteX27" fmla="*/ 101477 w 132392"/>
                <a:gd name="connsiteY27" fmla="*/ 83075 h 160940"/>
                <a:gd name="connsiteX28" fmla="*/ 71295 w 132392"/>
                <a:gd name="connsiteY28" fmla="*/ 109140 h 160940"/>
                <a:gd name="connsiteX29" fmla="*/ 51259 w 132392"/>
                <a:gd name="connsiteY29" fmla="*/ 86618 h 160940"/>
                <a:gd name="connsiteX30" fmla="*/ 52020 w 132392"/>
                <a:gd name="connsiteY30" fmla="*/ 82569 h 160940"/>
                <a:gd name="connsiteX31" fmla="*/ 64447 w 132392"/>
                <a:gd name="connsiteY31" fmla="*/ 32971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392" h="160940">
                  <a:moveTo>
                    <a:pt x="19809" y="142796"/>
                  </a:moveTo>
                  <a:cubicBezTo>
                    <a:pt x="17780" y="151399"/>
                    <a:pt x="17273" y="153171"/>
                    <a:pt x="6113" y="153171"/>
                  </a:cubicBezTo>
                  <a:cubicBezTo>
                    <a:pt x="3070" y="153171"/>
                    <a:pt x="280" y="153171"/>
                    <a:pt x="280" y="157979"/>
                  </a:cubicBezTo>
                  <a:cubicBezTo>
                    <a:pt x="280" y="160003"/>
                    <a:pt x="1548" y="161015"/>
                    <a:pt x="3577" y="161015"/>
                  </a:cubicBezTo>
                  <a:cubicBezTo>
                    <a:pt x="10425" y="161015"/>
                    <a:pt x="17780" y="160256"/>
                    <a:pt x="24882" y="160256"/>
                  </a:cubicBezTo>
                  <a:cubicBezTo>
                    <a:pt x="33251" y="160256"/>
                    <a:pt x="41875" y="161015"/>
                    <a:pt x="49991" y="161015"/>
                  </a:cubicBezTo>
                  <a:cubicBezTo>
                    <a:pt x="51259" y="161015"/>
                    <a:pt x="54556" y="161015"/>
                    <a:pt x="54556" y="155954"/>
                  </a:cubicBezTo>
                  <a:cubicBezTo>
                    <a:pt x="54556" y="153171"/>
                    <a:pt x="52020" y="153171"/>
                    <a:pt x="48469" y="153171"/>
                  </a:cubicBezTo>
                  <a:cubicBezTo>
                    <a:pt x="35788" y="153171"/>
                    <a:pt x="35788" y="151399"/>
                    <a:pt x="35788" y="149122"/>
                  </a:cubicBezTo>
                  <a:cubicBezTo>
                    <a:pt x="35788" y="146085"/>
                    <a:pt x="46440" y="104838"/>
                    <a:pt x="48215" y="98512"/>
                  </a:cubicBezTo>
                  <a:cubicBezTo>
                    <a:pt x="51512" y="105850"/>
                    <a:pt x="58614" y="114707"/>
                    <a:pt x="71549" y="114707"/>
                  </a:cubicBezTo>
                  <a:cubicBezTo>
                    <a:pt x="100970" y="114707"/>
                    <a:pt x="132673" y="77761"/>
                    <a:pt x="132673" y="40563"/>
                  </a:cubicBezTo>
                  <a:cubicBezTo>
                    <a:pt x="132673" y="16776"/>
                    <a:pt x="118216" y="75"/>
                    <a:pt x="98941" y="75"/>
                  </a:cubicBezTo>
                  <a:cubicBezTo>
                    <a:pt x="86259" y="75"/>
                    <a:pt x="74085" y="9185"/>
                    <a:pt x="65716" y="19054"/>
                  </a:cubicBezTo>
                  <a:cubicBezTo>
                    <a:pt x="63179" y="5389"/>
                    <a:pt x="52273" y="75"/>
                    <a:pt x="42889" y="75"/>
                  </a:cubicBezTo>
                  <a:cubicBezTo>
                    <a:pt x="31222" y="75"/>
                    <a:pt x="26403" y="9944"/>
                    <a:pt x="24121" y="14499"/>
                  </a:cubicBezTo>
                  <a:cubicBezTo>
                    <a:pt x="19556" y="23102"/>
                    <a:pt x="16258" y="38285"/>
                    <a:pt x="16258" y="39045"/>
                  </a:cubicBezTo>
                  <a:cubicBezTo>
                    <a:pt x="16258" y="41575"/>
                    <a:pt x="18795" y="41575"/>
                    <a:pt x="19302" y="41575"/>
                  </a:cubicBezTo>
                  <a:cubicBezTo>
                    <a:pt x="21838" y="41575"/>
                    <a:pt x="22092" y="41322"/>
                    <a:pt x="23614" y="35755"/>
                  </a:cubicBezTo>
                  <a:cubicBezTo>
                    <a:pt x="27925" y="17788"/>
                    <a:pt x="32998" y="5642"/>
                    <a:pt x="42128" y="5642"/>
                  </a:cubicBezTo>
                  <a:cubicBezTo>
                    <a:pt x="46440" y="5642"/>
                    <a:pt x="49991" y="7666"/>
                    <a:pt x="49991" y="17282"/>
                  </a:cubicBezTo>
                  <a:cubicBezTo>
                    <a:pt x="49991" y="23102"/>
                    <a:pt x="49230" y="25886"/>
                    <a:pt x="48215" y="30188"/>
                  </a:cubicBezTo>
                  <a:lnTo>
                    <a:pt x="19809" y="142796"/>
                  </a:lnTo>
                  <a:close/>
                  <a:moveTo>
                    <a:pt x="64447" y="32971"/>
                  </a:moveTo>
                  <a:cubicBezTo>
                    <a:pt x="66223" y="26139"/>
                    <a:pt x="73071" y="19054"/>
                    <a:pt x="77636" y="15258"/>
                  </a:cubicBezTo>
                  <a:cubicBezTo>
                    <a:pt x="86513" y="7413"/>
                    <a:pt x="93868" y="5642"/>
                    <a:pt x="98180" y="5642"/>
                  </a:cubicBezTo>
                  <a:cubicBezTo>
                    <a:pt x="108325" y="5642"/>
                    <a:pt x="114412" y="14499"/>
                    <a:pt x="114412" y="29429"/>
                  </a:cubicBezTo>
                  <a:cubicBezTo>
                    <a:pt x="114412" y="44359"/>
                    <a:pt x="106042" y="73460"/>
                    <a:pt x="101477" y="83075"/>
                  </a:cubicBezTo>
                  <a:cubicBezTo>
                    <a:pt x="92853" y="100789"/>
                    <a:pt x="80679" y="109140"/>
                    <a:pt x="71295" y="109140"/>
                  </a:cubicBezTo>
                  <a:cubicBezTo>
                    <a:pt x="54556" y="109140"/>
                    <a:pt x="51259" y="88137"/>
                    <a:pt x="51259" y="86618"/>
                  </a:cubicBezTo>
                  <a:cubicBezTo>
                    <a:pt x="51259" y="86112"/>
                    <a:pt x="51259" y="85606"/>
                    <a:pt x="52020" y="82569"/>
                  </a:cubicBezTo>
                  <a:lnTo>
                    <a:pt x="64447" y="32971"/>
                  </a:ln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383DB7A-6408-5344-6ACE-6ECE774C7D8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809137" y="4248094"/>
              <a:ext cx="58841" cy="253051"/>
            </a:xfrm>
            <a:custGeom>
              <a:avLst/>
              <a:gdLst>
                <a:gd name="connsiteX0" fmla="*/ 59126 w 58841"/>
                <a:gd name="connsiteY0" fmla="*/ 126600 h 253051"/>
                <a:gd name="connsiteX1" fmla="*/ 42387 w 58841"/>
                <a:gd name="connsiteY1" fmla="*/ 47648 h 253051"/>
                <a:gd name="connsiteX2" fmla="*/ 2821 w 58841"/>
                <a:gd name="connsiteY2" fmla="*/ 75 h 253051"/>
                <a:gd name="connsiteX3" fmla="*/ 285 w 58841"/>
                <a:gd name="connsiteY3" fmla="*/ 2605 h 253051"/>
                <a:gd name="connsiteX4" fmla="*/ 5104 w 58841"/>
                <a:gd name="connsiteY4" fmla="*/ 8425 h 253051"/>
                <a:gd name="connsiteX5" fmla="*/ 44416 w 58841"/>
                <a:gd name="connsiteY5" fmla="*/ 126600 h 253051"/>
                <a:gd name="connsiteX6" fmla="*/ 3582 w 58841"/>
                <a:gd name="connsiteY6" fmla="*/ 246293 h 253051"/>
                <a:gd name="connsiteX7" fmla="*/ 285 w 58841"/>
                <a:gd name="connsiteY7" fmla="*/ 250595 h 253051"/>
                <a:gd name="connsiteX8" fmla="*/ 2821 w 58841"/>
                <a:gd name="connsiteY8" fmla="*/ 253126 h 253051"/>
                <a:gd name="connsiteX9" fmla="*/ 43148 w 58841"/>
                <a:gd name="connsiteY9" fmla="*/ 203781 h 253051"/>
                <a:gd name="connsiteX10" fmla="*/ 59126 w 58841"/>
                <a:gd name="connsiteY10" fmla="*/ 12660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1" h="253051">
                  <a:moveTo>
                    <a:pt x="59126" y="126600"/>
                  </a:moveTo>
                  <a:cubicBezTo>
                    <a:pt x="59126" y="106862"/>
                    <a:pt x="56336" y="76243"/>
                    <a:pt x="42387" y="47648"/>
                  </a:cubicBezTo>
                  <a:cubicBezTo>
                    <a:pt x="27169" y="16523"/>
                    <a:pt x="5357" y="75"/>
                    <a:pt x="2821" y="75"/>
                  </a:cubicBezTo>
                  <a:cubicBezTo>
                    <a:pt x="1299" y="75"/>
                    <a:pt x="285" y="1087"/>
                    <a:pt x="285" y="2605"/>
                  </a:cubicBezTo>
                  <a:cubicBezTo>
                    <a:pt x="285" y="3364"/>
                    <a:pt x="285" y="3871"/>
                    <a:pt x="5104" y="8425"/>
                  </a:cubicBezTo>
                  <a:cubicBezTo>
                    <a:pt x="29959" y="33477"/>
                    <a:pt x="44416" y="73713"/>
                    <a:pt x="44416" y="126600"/>
                  </a:cubicBezTo>
                  <a:cubicBezTo>
                    <a:pt x="44416" y="169872"/>
                    <a:pt x="35032" y="214409"/>
                    <a:pt x="3582" y="246293"/>
                  </a:cubicBezTo>
                  <a:cubicBezTo>
                    <a:pt x="285" y="249330"/>
                    <a:pt x="285" y="249836"/>
                    <a:pt x="285" y="250595"/>
                  </a:cubicBezTo>
                  <a:cubicBezTo>
                    <a:pt x="285" y="252114"/>
                    <a:pt x="1299" y="253126"/>
                    <a:pt x="2821" y="253126"/>
                  </a:cubicBezTo>
                  <a:cubicBezTo>
                    <a:pt x="5357" y="253126"/>
                    <a:pt x="28184" y="235918"/>
                    <a:pt x="43148" y="203781"/>
                  </a:cubicBezTo>
                  <a:cubicBezTo>
                    <a:pt x="56083" y="175945"/>
                    <a:pt x="59126" y="147857"/>
                    <a:pt x="59126" y="126600"/>
                  </a:cubicBezTo>
                  <a:close/>
                </a:path>
              </a:pathLst>
            </a:custGeom>
            <a:solidFill>
              <a:srgbClr val="000000"/>
            </a:solidFill>
            <a:ln w="2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6E83DA8-756E-EA17-AFB5-969532A15E34}"/>
              </a:ext>
            </a:extLst>
          </p:cNvPr>
          <p:cNvSpPr txBox="1"/>
          <p:nvPr/>
        </p:nvSpPr>
        <p:spPr>
          <a:xfrm>
            <a:off x="1260629" y="1775534"/>
            <a:ext cx="591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similarity function between two representations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650BDA-9249-CC23-D0D4-90C792E98027}"/>
              </a:ext>
            </a:extLst>
          </p:cNvPr>
          <p:cNvSpPr txBox="1"/>
          <p:nvPr/>
        </p:nvSpPr>
        <p:spPr>
          <a:xfrm>
            <a:off x="1260629" y="3021273"/>
            <a:ext cx="591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 dataset with </a:t>
            </a:r>
            <a:r>
              <a:rPr lang="en-US" i="1" dirty="0"/>
              <a:t>m</a:t>
            </a:r>
            <a:r>
              <a:rPr lang="en-US" dirty="0"/>
              <a:t> training instances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1B1AB24-75B7-BD6B-9EF9-0CA4EDA36E2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073400" y="3568700"/>
            <a:ext cx="3702470" cy="316414"/>
            <a:chOff x="7146279" y="5220634"/>
            <a:chExt cx="3702470" cy="316414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DC58985-7779-19F8-CF09-23894845EE3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146279" y="5264830"/>
              <a:ext cx="188522" cy="169510"/>
            </a:xfrm>
            <a:custGeom>
              <a:avLst/>
              <a:gdLst>
                <a:gd name="connsiteX0" fmla="*/ 46468 w 188522"/>
                <a:gd name="connsiteY0" fmla="*/ 169585 h 169510"/>
                <a:gd name="connsiteX1" fmla="*/ 188683 w 188522"/>
                <a:gd name="connsiteY1" fmla="*/ 57654 h 169510"/>
                <a:gd name="connsiteX2" fmla="*/ 165655 w 188522"/>
                <a:gd name="connsiteY2" fmla="*/ 13973 h 169510"/>
                <a:gd name="connsiteX3" fmla="*/ 96572 w 188522"/>
                <a:gd name="connsiteY3" fmla="*/ 75 h 169510"/>
                <a:gd name="connsiteX4" fmla="*/ 38624 w 188522"/>
                <a:gd name="connsiteY4" fmla="*/ 9009 h 169510"/>
                <a:gd name="connsiteX5" fmla="*/ 160 w 188522"/>
                <a:gd name="connsiteY5" fmla="*/ 46237 h 169510"/>
                <a:gd name="connsiteX6" fmla="*/ 2691 w 188522"/>
                <a:gd name="connsiteY6" fmla="*/ 48223 h 169510"/>
                <a:gd name="connsiteX7" fmla="*/ 14584 w 188522"/>
                <a:gd name="connsiteY7" fmla="*/ 43507 h 169510"/>
                <a:gd name="connsiteX8" fmla="*/ 22175 w 188522"/>
                <a:gd name="connsiteY8" fmla="*/ 33828 h 169510"/>
                <a:gd name="connsiteX9" fmla="*/ 64688 w 188522"/>
                <a:gd name="connsiteY9" fmla="*/ 13725 h 169510"/>
                <a:gd name="connsiteX10" fmla="*/ 30020 w 188522"/>
                <a:gd name="connsiteY10" fmla="*/ 156431 h 169510"/>
                <a:gd name="connsiteX11" fmla="*/ 14584 w 188522"/>
                <a:gd name="connsiteY11" fmla="*/ 167848 h 169510"/>
                <a:gd name="connsiteX12" fmla="*/ 20404 w 188522"/>
                <a:gd name="connsiteY12" fmla="*/ 169585 h 169510"/>
                <a:gd name="connsiteX13" fmla="*/ 46468 w 188522"/>
                <a:gd name="connsiteY13" fmla="*/ 169585 h 169510"/>
                <a:gd name="connsiteX14" fmla="*/ 47734 w 188522"/>
                <a:gd name="connsiteY14" fmla="*/ 155935 h 169510"/>
                <a:gd name="connsiteX15" fmla="*/ 85438 w 188522"/>
                <a:gd name="connsiteY15" fmla="*/ 13725 h 169510"/>
                <a:gd name="connsiteX16" fmla="*/ 167174 w 188522"/>
                <a:gd name="connsiteY16" fmla="*/ 68326 h 169510"/>
                <a:gd name="connsiteX17" fmla="*/ 61398 w 188522"/>
                <a:gd name="connsiteY17" fmla="*/ 155935 h 169510"/>
                <a:gd name="connsiteX18" fmla="*/ 47734 w 188522"/>
                <a:gd name="connsiteY18" fmla="*/ 155935 h 16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8522" h="169510">
                  <a:moveTo>
                    <a:pt x="46468" y="169585"/>
                  </a:moveTo>
                  <a:cubicBezTo>
                    <a:pt x="105429" y="169585"/>
                    <a:pt x="188683" y="125408"/>
                    <a:pt x="188683" y="57654"/>
                  </a:cubicBezTo>
                  <a:cubicBezTo>
                    <a:pt x="188683" y="35565"/>
                    <a:pt x="178055" y="21667"/>
                    <a:pt x="165655" y="13973"/>
                  </a:cubicBezTo>
                  <a:cubicBezTo>
                    <a:pt x="143893" y="75"/>
                    <a:pt x="120612" y="75"/>
                    <a:pt x="96572" y="75"/>
                  </a:cubicBezTo>
                  <a:cubicBezTo>
                    <a:pt x="74810" y="75"/>
                    <a:pt x="59880" y="75"/>
                    <a:pt x="38624" y="9009"/>
                  </a:cubicBezTo>
                  <a:cubicBezTo>
                    <a:pt x="4968" y="23652"/>
                    <a:pt x="160" y="44252"/>
                    <a:pt x="160" y="46237"/>
                  </a:cubicBezTo>
                  <a:cubicBezTo>
                    <a:pt x="160" y="47726"/>
                    <a:pt x="1172" y="48223"/>
                    <a:pt x="2691" y="48223"/>
                  </a:cubicBezTo>
                  <a:cubicBezTo>
                    <a:pt x="6739" y="48223"/>
                    <a:pt x="12560" y="44748"/>
                    <a:pt x="14584" y="43507"/>
                  </a:cubicBezTo>
                  <a:cubicBezTo>
                    <a:pt x="19898" y="40032"/>
                    <a:pt x="20657" y="38543"/>
                    <a:pt x="22175" y="33828"/>
                  </a:cubicBezTo>
                  <a:cubicBezTo>
                    <a:pt x="25718" y="23900"/>
                    <a:pt x="32804" y="15214"/>
                    <a:pt x="64688" y="13725"/>
                  </a:cubicBezTo>
                  <a:cubicBezTo>
                    <a:pt x="60639" y="65595"/>
                    <a:pt x="47734" y="112999"/>
                    <a:pt x="30020" y="156431"/>
                  </a:cubicBezTo>
                  <a:cubicBezTo>
                    <a:pt x="20657" y="159657"/>
                    <a:pt x="14584" y="165366"/>
                    <a:pt x="14584" y="167848"/>
                  </a:cubicBezTo>
                  <a:cubicBezTo>
                    <a:pt x="14584" y="169337"/>
                    <a:pt x="14837" y="169585"/>
                    <a:pt x="20404" y="169585"/>
                  </a:cubicBezTo>
                  <a:lnTo>
                    <a:pt x="46468" y="169585"/>
                  </a:lnTo>
                  <a:close/>
                  <a:moveTo>
                    <a:pt x="47734" y="155935"/>
                  </a:moveTo>
                  <a:cubicBezTo>
                    <a:pt x="76581" y="86691"/>
                    <a:pt x="81896" y="43507"/>
                    <a:pt x="85438" y="13725"/>
                  </a:cubicBezTo>
                  <a:cubicBezTo>
                    <a:pt x="102393" y="13725"/>
                    <a:pt x="167174" y="13725"/>
                    <a:pt x="167174" y="68326"/>
                  </a:cubicBezTo>
                  <a:cubicBezTo>
                    <a:pt x="167174" y="116970"/>
                    <a:pt x="122637" y="155935"/>
                    <a:pt x="61398" y="155935"/>
                  </a:cubicBezTo>
                  <a:lnTo>
                    <a:pt x="47734" y="15593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7957D44-8F26-F197-F213-A865C67A162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427657" y="5343256"/>
              <a:ext cx="168278" cy="58075"/>
            </a:xfrm>
            <a:custGeom>
              <a:avLst/>
              <a:gdLst>
                <a:gd name="connsiteX0" fmla="*/ 159846 w 168278"/>
                <a:gd name="connsiteY0" fmla="*/ 10002 h 58075"/>
                <a:gd name="connsiteX1" fmla="*/ 168450 w 168278"/>
                <a:gd name="connsiteY1" fmla="*/ 5038 h 58075"/>
                <a:gd name="connsiteX2" fmla="*/ 160099 w 168278"/>
                <a:gd name="connsiteY2" fmla="*/ 75 h 58075"/>
                <a:gd name="connsiteX3" fmla="*/ 8521 w 168278"/>
                <a:gd name="connsiteY3" fmla="*/ 75 h 58075"/>
                <a:gd name="connsiteX4" fmla="*/ 171 w 168278"/>
                <a:gd name="connsiteY4" fmla="*/ 5038 h 58075"/>
                <a:gd name="connsiteX5" fmla="*/ 8775 w 168278"/>
                <a:gd name="connsiteY5" fmla="*/ 10002 h 58075"/>
                <a:gd name="connsiteX6" fmla="*/ 159846 w 168278"/>
                <a:gd name="connsiteY6" fmla="*/ 10002 h 58075"/>
                <a:gd name="connsiteX7" fmla="*/ 160099 w 168278"/>
                <a:gd name="connsiteY7" fmla="*/ 58150 h 58075"/>
                <a:gd name="connsiteX8" fmla="*/ 168450 w 168278"/>
                <a:gd name="connsiteY8" fmla="*/ 53186 h 58075"/>
                <a:gd name="connsiteX9" fmla="*/ 159846 w 168278"/>
                <a:gd name="connsiteY9" fmla="*/ 48223 h 58075"/>
                <a:gd name="connsiteX10" fmla="*/ 8775 w 168278"/>
                <a:gd name="connsiteY10" fmla="*/ 48223 h 58075"/>
                <a:gd name="connsiteX11" fmla="*/ 171 w 168278"/>
                <a:gd name="connsiteY11" fmla="*/ 53186 h 58075"/>
                <a:gd name="connsiteX12" fmla="*/ 8521 w 168278"/>
                <a:gd name="connsiteY12" fmla="*/ 58150 h 58075"/>
                <a:gd name="connsiteX13" fmla="*/ 160099 w 168278"/>
                <a:gd name="connsiteY13" fmla="*/ 58150 h 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8075">
                  <a:moveTo>
                    <a:pt x="159846" y="10002"/>
                  </a:moveTo>
                  <a:cubicBezTo>
                    <a:pt x="163642" y="10002"/>
                    <a:pt x="168450" y="10002"/>
                    <a:pt x="168450" y="5038"/>
                  </a:cubicBezTo>
                  <a:cubicBezTo>
                    <a:pt x="168450" y="75"/>
                    <a:pt x="163642" y="75"/>
                    <a:pt x="160099" y="75"/>
                  </a:cubicBezTo>
                  <a:lnTo>
                    <a:pt x="8521" y="75"/>
                  </a:lnTo>
                  <a:cubicBezTo>
                    <a:pt x="4979" y="75"/>
                    <a:pt x="171" y="75"/>
                    <a:pt x="171" y="5038"/>
                  </a:cubicBezTo>
                  <a:cubicBezTo>
                    <a:pt x="171" y="10002"/>
                    <a:pt x="4979" y="10002"/>
                    <a:pt x="8775" y="10002"/>
                  </a:cubicBezTo>
                  <a:lnTo>
                    <a:pt x="159846" y="10002"/>
                  </a:lnTo>
                  <a:close/>
                  <a:moveTo>
                    <a:pt x="160099" y="58150"/>
                  </a:moveTo>
                  <a:cubicBezTo>
                    <a:pt x="163642" y="58150"/>
                    <a:pt x="168450" y="58150"/>
                    <a:pt x="168450" y="53186"/>
                  </a:cubicBezTo>
                  <a:cubicBezTo>
                    <a:pt x="168450" y="48223"/>
                    <a:pt x="163642" y="48223"/>
                    <a:pt x="159846" y="48223"/>
                  </a:cubicBezTo>
                  <a:lnTo>
                    <a:pt x="8775" y="48223"/>
                  </a:lnTo>
                  <a:cubicBezTo>
                    <a:pt x="4979" y="48223"/>
                    <a:pt x="171" y="48223"/>
                    <a:pt x="171" y="53186"/>
                  </a:cubicBezTo>
                  <a:cubicBezTo>
                    <a:pt x="171" y="58150"/>
                    <a:pt x="4979" y="58150"/>
                    <a:pt x="8521" y="58150"/>
                  </a:cubicBezTo>
                  <a:lnTo>
                    <a:pt x="160099" y="581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A952571-BFB5-50B5-C233-6F2ABE2075E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98814" y="5248201"/>
              <a:ext cx="89833" cy="248184"/>
            </a:xfrm>
            <a:custGeom>
              <a:avLst/>
              <a:gdLst>
                <a:gd name="connsiteX0" fmla="*/ 53575 w 89833"/>
                <a:gd name="connsiteY0" fmla="*/ 33083 h 248184"/>
                <a:gd name="connsiteX1" fmla="*/ 87737 w 89833"/>
                <a:gd name="connsiteY1" fmla="*/ 5535 h 248184"/>
                <a:gd name="connsiteX2" fmla="*/ 90014 w 89833"/>
                <a:gd name="connsiteY2" fmla="*/ 2805 h 248184"/>
                <a:gd name="connsiteX3" fmla="*/ 85206 w 89833"/>
                <a:gd name="connsiteY3" fmla="*/ 75 h 248184"/>
                <a:gd name="connsiteX4" fmla="*/ 36621 w 89833"/>
                <a:gd name="connsiteY4" fmla="*/ 31098 h 248184"/>
                <a:gd name="connsiteX5" fmla="*/ 36621 w 89833"/>
                <a:gd name="connsiteY5" fmla="*/ 87684 h 248184"/>
                <a:gd name="connsiteX6" fmla="*/ 26499 w 89833"/>
                <a:gd name="connsiteY6" fmla="*/ 113495 h 248184"/>
                <a:gd name="connsiteX7" fmla="*/ 2459 w 89833"/>
                <a:gd name="connsiteY7" fmla="*/ 121437 h 248184"/>
                <a:gd name="connsiteX8" fmla="*/ 181 w 89833"/>
                <a:gd name="connsiteY8" fmla="*/ 124167 h 248184"/>
                <a:gd name="connsiteX9" fmla="*/ 4230 w 89833"/>
                <a:gd name="connsiteY9" fmla="*/ 126897 h 248184"/>
                <a:gd name="connsiteX10" fmla="*/ 35861 w 89833"/>
                <a:gd name="connsiteY10" fmla="*/ 148986 h 248184"/>
                <a:gd name="connsiteX11" fmla="*/ 36621 w 89833"/>
                <a:gd name="connsiteY11" fmla="*/ 161147 h 248184"/>
                <a:gd name="connsiteX12" fmla="*/ 36621 w 89833"/>
                <a:gd name="connsiteY12" fmla="*/ 210287 h 248184"/>
                <a:gd name="connsiteX13" fmla="*/ 48767 w 89833"/>
                <a:gd name="connsiteY13" fmla="*/ 238084 h 248184"/>
                <a:gd name="connsiteX14" fmla="*/ 85206 w 89833"/>
                <a:gd name="connsiteY14" fmla="*/ 248259 h 248184"/>
                <a:gd name="connsiteX15" fmla="*/ 90014 w 89833"/>
                <a:gd name="connsiteY15" fmla="*/ 245529 h 248184"/>
                <a:gd name="connsiteX16" fmla="*/ 85966 w 89833"/>
                <a:gd name="connsiteY16" fmla="*/ 242799 h 248184"/>
                <a:gd name="connsiteX17" fmla="*/ 54334 w 89833"/>
                <a:gd name="connsiteY17" fmla="*/ 221207 h 248184"/>
                <a:gd name="connsiteX18" fmla="*/ 53575 w 89833"/>
                <a:gd name="connsiteY18" fmla="*/ 209543 h 248184"/>
                <a:gd name="connsiteX19" fmla="*/ 53575 w 89833"/>
                <a:gd name="connsiteY19" fmla="*/ 157424 h 248184"/>
                <a:gd name="connsiteX20" fmla="*/ 43453 w 89833"/>
                <a:gd name="connsiteY20" fmla="*/ 133846 h 248184"/>
                <a:gd name="connsiteX21" fmla="*/ 23715 w 89833"/>
                <a:gd name="connsiteY21" fmla="*/ 124167 h 248184"/>
                <a:gd name="connsiteX22" fmla="*/ 53575 w 89833"/>
                <a:gd name="connsiteY22" fmla="*/ 92648 h 248184"/>
                <a:gd name="connsiteX23" fmla="*/ 53575 w 89833"/>
                <a:gd name="connsiteY23" fmla="*/ 33083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833" h="248184">
                  <a:moveTo>
                    <a:pt x="53575" y="33083"/>
                  </a:moveTo>
                  <a:cubicBezTo>
                    <a:pt x="53575" y="23156"/>
                    <a:pt x="60154" y="7272"/>
                    <a:pt x="87737" y="5535"/>
                  </a:cubicBezTo>
                  <a:cubicBezTo>
                    <a:pt x="89002" y="5287"/>
                    <a:pt x="90014" y="4294"/>
                    <a:pt x="90014" y="2805"/>
                  </a:cubicBezTo>
                  <a:cubicBezTo>
                    <a:pt x="90014" y="75"/>
                    <a:pt x="87990" y="75"/>
                    <a:pt x="85206" y="75"/>
                  </a:cubicBezTo>
                  <a:cubicBezTo>
                    <a:pt x="59901" y="75"/>
                    <a:pt x="36874" y="12732"/>
                    <a:pt x="36621" y="31098"/>
                  </a:cubicBezTo>
                  <a:lnTo>
                    <a:pt x="36621" y="87684"/>
                  </a:lnTo>
                  <a:cubicBezTo>
                    <a:pt x="36621" y="97363"/>
                    <a:pt x="36621" y="105305"/>
                    <a:pt x="26499" y="113495"/>
                  </a:cubicBezTo>
                  <a:cubicBezTo>
                    <a:pt x="17642" y="120692"/>
                    <a:pt x="8026" y="121189"/>
                    <a:pt x="2459" y="121437"/>
                  </a:cubicBezTo>
                  <a:cubicBezTo>
                    <a:pt x="1194" y="121685"/>
                    <a:pt x="181" y="122678"/>
                    <a:pt x="181" y="124167"/>
                  </a:cubicBezTo>
                  <a:cubicBezTo>
                    <a:pt x="181" y="126649"/>
                    <a:pt x="1700" y="126649"/>
                    <a:pt x="4230" y="126897"/>
                  </a:cubicBezTo>
                  <a:cubicBezTo>
                    <a:pt x="20931" y="127890"/>
                    <a:pt x="33078" y="136825"/>
                    <a:pt x="35861" y="148986"/>
                  </a:cubicBezTo>
                  <a:cubicBezTo>
                    <a:pt x="36621" y="151716"/>
                    <a:pt x="36621" y="152212"/>
                    <a:pt x="36621" y="161147"/>
                  </a:cubicBezTo>
                  <a:lnTo>
                    <a:pt x="36621" y="210287"/>
                  </a:lnTo>
                  <a:cubicBezTo>
                    <a:pt x="36621" y="220711"/>
                    <a:pt x="36621" y="228653"/>
                    <a:pt x="48767" y="238084"/>
                  </a:cubicBezTo>
                  <a:cubicBezTo>
                    <a:pt x="58636" y="245529"/>
                    <a:pt x="75337" y="248259"/>
                    <a:pt x="85206" y="248259"/>
                  </a:cubicBezTo>
                  <a:cubicBezTo>
                    <a:pt x="87990" y="248259"/>
                    <a:pt x="90014" y="248259"/>
                    <a:pt x="90014" y="245529"/>
                  </a:cubicBezTo>
                  <a:cubicBezTo>
                    <a:pt x="90014" y="243048"/>
                    <a:pt x="88496" y="243048"/>
                    <a:pt x="85966" y="242799"/>
                  </a:cubicBezTo>
                  <a:cubicBezTo>
                    <a:pt x="70023" y="241807"/>
                    <a:pt x="57624" y="233865"/>
                    <a:pt x="54334" y="221207"/>
                  </a:cubicBezTo>
                  <a:cubicBezTo>
                    <a:pt x="53575" y="218974"/>
                    <a:pt x="53575" y="218477"/>
                    <a:pt x="53575" y="209543"/>
                  </a:cubicBezTo>
                  <a:lnTo>
                    <a:pt x="53575" y="157424"/>
                  </a:lnTo>
                  <a:cubicBezTo>
                    <a:pt x="53575" y="146007"/>
                    <a:pt x="51551" y="141788"/>
                    <a:pt x="43453" y="133846"/>
                  </a:cubicBezTo>
                  <a:cubicBezTo>
                    <a:pt x="38139" y="128634"/>
                    <a:pt x="30800" y="126153"/>
                    <a:pt x="23715" y="124167"/>
                  </a:cubicBezTo>
                  <a:cubicBezTo>
                    <a:pt x="44465" y="118459"/>
                    <a:pt x="53575" y="107042"/>
                    <a:pt x="53575" y="92648"/>
                  </a:cubicBezTo>
                  <a:lnTo>
                    <a:pt x="53575" y="3308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979265B-F5AC-9878-46B0-3EC2843C07E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832172" y="5248201"/>
              <a:ext cx="58707" cy="248184"/>
            </a:xfrm>
            <a:custGeom>
              <a:avLst/>
              <a:gdLst>
                <a:gd name="connsiteX0" fmla="*/ 58894 w 58707"/>
                <a:gd name="connsiteY0" fmla="*/ 245778 h 248184"/>
                <a:gd name="connsiteX1" fmla="*/ 54592 w 58707"/>
                <a:gd name="connsiteY1" fmla="*/ 240318 h 248184"/>
                <a:gd name="connsiteX2" fmla="*/ 14863 w 58707"/>
                <a:gd name="connsiteY2" fmla="*/ 124167 h 248184"/>
                <a:gd name="connsiteX3" fmla="*/ 55604 w 58707"/>
                <a:gd name="connsiteY3" fmla="*/ 6776 h 248184"/>
                <a:gd name="connsiteX4" fmla="*/ 58894 w 58707"/>
                <a:gd name="connsiteY4" fmla="*/ 2557 h 248184"/>
                <a:gd name="connsiteX5" fmla="*/ 56364 w 58707"/>
                <a:gd name="connsiteY5" fmla="*/ 75 h 248184"/>
                <a:gd name="connsiteX6" fmla="*/ 16129 w 58707"/>
                <a:gd name="connsiteY6" fmla="*/ 48471 h 248184"/>
                <a:gd name="connsiteX7" fmla="*/ 186 w 58707"/>
                <a:gd name="connsiteY7" fmla="*/ 124167 h 248184"/>
                <a:gd name="connsiteX8" fmla="*/ 16888 w 58707"/>
                <a:gd name="connsiteY8" fmla="*/ 201601 h 248184"/>
                <a:gd name="connsiteX9" fmla="*/ 56364 w 58707"/>
                <a:gd name="connsiteY9" fmla="*/ 248259 h 248184"/>
                <a:gd name="connsiteX10" fmla="*/ 58894 w 58707"/>
                <a:gd name="connsiteY10" fmla="*/ 245778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8184">
                  <a:moveTo>
                    <a:pt x="58894" y="245778"/>
                  </a:moveTo>
                  <a:cubicBezTo>
                    <a:pt x="58894" y="245033"/>
                    <a:pt x="58894" y="244537"/>
                    <a:pt x="54592" y="240318"/>
                  </a:cubicBezTo>
                  <a:cubicBezTo>
                    <a:pt x="22961" y="209046"/>
                    <a:pt x="14863" y="162139"/>
                    <a:pt x="14863" y="124167"/>
                  </a:cubicBezTo>
                  <a:cubicBezTo>
                    <a:pt x="14863" y="80983"/>
                    <a:pt x="24479" y="37799"/>
                    <a:pt x="55604" y="6776"/>
                  </a:cubicBezTo>
                  <a:cubicBezTo>
                    <a:pt x="58894" y="3798"/>
                    <a:pt x="58894" y="3301"/>
                    <a:pt x="58894" y="2557"/>
                  </a:cubicBezTo>
                  <a:cubicBezTo>
                    <a:pt x="58894" y="819"/>
                    <a:pt x="57882" y="75"/>
                    <a:pt x="56364" y="75"/>
                  </a:cubicBezTo>
                  <a:cubicBezTo>
                    <a:pt x="53833" y="75"/>
                    <a:pt x="31058" y="16951"/>
                    <a:pt x="16129" y="48471"/>
                  </a:cubicBezTo>
                  <a:cubicBezTo>
                    <a:pt x="3223" y="75771"/>
                    <a:pt x="186" y="103320"/>
                    <a:pt x="186" y="124167"/>
                  </a:cubicBezTo>
                  <a:cubicBezTo>
                    <a:pt x="186" y="143525"/>
                    <a:pt x="2970" y="173556"/>
                    <a:pt x="16888" y="201601"/>
                  </a:cubicBezTo>
                  <a:cubicBezTo>
                    <a:pt x="32071" y="232127"/>
                    <a:pt x="53833" y="248259"/>
                    <a:pt x="56364" y="248259"/>
                  </a:cubicBezTo>
                  <a:cubicBezTo>
                    <a:pt x="57882" y="248259"/>
                    <a:pt x="58894" y="247515"/>
                    <a:pt x="58894" y="24577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25516FE-B01C-559B-B203-B6E60097AE8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915651" y="5324642"/>
              <a:ext cx="104256" cy="157845"/>
            </a:xfrm>
            <a:custGeom>
              <a:avLst/>
              <a:gdLst>
                <a:gd name="connsiteX0" fmla="*/ 104447 w 104256"/>
                <a:gd name="connsiteY0" fmla="*/ 2805 h 157845"/>
                <a:gd name="connsiteX1" fmla="*/ 101917 w 104256"/>
                <a:gd name="connsiteY1" fmla="*/ 323 h 157845"/>
                <a:gd name="connsiteX2" fmla="*/ 84709 w 104256"/>
                <a:gd name="connsiteY2" fmla="*/ 17448 h 157845"/>
                <a:gd name="connsiteX3" fmla="*/ 61175 w 104256"/>
                <a:gd name="connsiteY3" fmla="*/ 75 h 157845"/>
                <a:gd name="connsiteX4" fmla="*/ 190 w 104256"/>
                <a:gd name="connsiteY4" fmla="*/ 72793 h 157845"/>
                <a:gd name="connsiteX5" fmla="*/ 33593 w 104256"/>
                <a:gd name="connsiteY5" fmla="*/ 112502 h 157845"/>
                <a:gd name="connsiteX6" fmla="*/ 63453 w 104256"/>
                <a:gd name="connsiteY6" fmla="*/ 97611 h 157845"/>
                <a:gd name="connsiteX7" fmla="*/ 52066 w 104256"/>
                <a:gd name="connsiteY7" fmla="*/ 142036 h 157845"/>
                <a:gd name="connsiteX8" fmla="*/ 33846 w 104256"/>
                <a:gd name="connsiteY8" fmla="*/ 150226 h 157845"/>
                <a:gd name="connsiteX9" fmla="*/ 28026 w 104256"/>
                <a:gd name="connsiteY9" fmla="*/ 155190 h 157845"/>
                <a:gd name="connsiteX10" fmla="*/ 31315 w 104256"/>
                <a:gd name="connsiteY10" fmla="*/ 157920 h 157845"/>
                <a:gd name="connsiteX11" fmla="*/ 56621 w 104256"/>
                <a:gd name="connsiteY11" fmla="*/ 157176 h 157845"/>
                <a:gd name="connsiteX12" fmla="*/ 82685 w 104256"/>
                <a:gd name="connsiteY12" fmla="*/ 157920 h 157845"/>
                <a:gd name="connsiteX13" fmla="*/ 87240 w 104256"/>
                <a:gd name="connsiteY13" fmla="*/ 152956 h 157845"/>
                <a:gd name="connsiteX14" fmla="*/ 80660 w 104256"/>
                <a:gd name="connsiteY14" fmla="*/ 150226 h 157845"/>
                <a:gd name="connsiteX15" fmla="*/ 68514 w 104256"/>
                <a:gd name="connsiteY15" fmla="*/ 146256 h 157845"/>
                <a:gd name="connsiteX16" fmla="*/ 69526 w 104256"/>
                <a:gd name="connsiteY16" fmla="*/ 140795 h 157845"/>
                <a:gd name="connsiteX17" fmla="*/ 104447 w 104256"/>
                <a:gd name="connsiteY17" fmla="*/ 2805 h 157845"/>
                <a:gd name="connsiteX18" fmla="*/ 34352 w 104256"/>
                <a:gd name="connsiteY18" fmla="*/ 107042 h 157845"/>
                <a:gd name="connsiteX19" fmla="*/ 18157 w 104256"/>
                <a:gd name="connsiteY19" fmla="*/ 83713 h 157845"/>
                <a:gd name="connsiteX20" fmla="*/ 29797 w 104256"/>
                <a:gd name="connsiteY20" fmla="*/ 34324 h 157845"/>
                <a:gd name="connsiteX21" fmla="*/ 61175 w 104256"/>
                <a:gd name="connsiteY21" fmla="*/ 5535 h 157845"/>
                <a:gd name="connsiteX22" fmla="*/ 81166 w 104256"/>
                <a:gd name="connsiteY22" fmla="*/ 27375 h 157845"/>
                <a:gd name="connsiteX23" fmla="*/ 66489 w 104256"/>
                <a:gd name="connsiteY23" fmla="*/ 84209 h 157845"/>
                <a:gd name="connsiteX24" fmla="*/ 34352 w 104256"/>
                <a:gd name="connsiteY24" fmla="*/ 107042 h 15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256" h="157845">
                  <a:moveTo>
                    <a:pt x="104447" y="2805"/>
                  </a:moveTo>
                  <a:cubicBezTo>
                    <a:pt x="104447" y="1812"/>
                    <a:pt x="103688" y="323"/>
                    <a:pt x="101917" y="323"/>
                  </a:cubicBezTo>
                  <a:cubicBezTo>
                    <a:pt x="99133" y="323"/>
                    <a:pt x="89011" y="10250"/>
                    <a:pt x="84709" y="17448"/>
                  </a:cubicBezTo>
                  <a:cubicBezTo>
                    <a:pt x="79142" y="4046"/>
                    <a:pt x="69273" y="75"/>
                    <a:pt x="61175" y="75"/>
                  </a:cubicBezTo>
                  <a:cubicBezTo>
                    <a:pt x="31315" y="75"/>
                    <a:pt x="190" y="36806"/>
                    <a:pt x="190" y="72793"/>
                  </a:cubicBezTo>
                  <a:cubicBezTo>
                    <a:pt x="190" y="97115"/>
                    <a:pt x="15120" y="112502"/>
                    <a:pt x="33593" y="112502"/>
                  </a:cubicBezTo>
                  <a:cubicBezTo>
                    <a:pt x="44474" y="112502"/>
                    <a:pt x="54343" y="106546"/>
                    <a:pt x="63453" y="97611"/>
                  </a:cubicBezTo>
                  <a:cubicBezTo>
                    <a:pt x="61175" y="106298"/>
                    <a:pt x="52825" y="139803"/>
                    <a:pt x="52066" y="142036"/>
                  </a:cubicBezTo>
                  <a:cubicBezTo>
                    <a:pt x="50041" y="148986"/>
                    <a:pt x="48017" y="149978"/>
                    <a:pt x="33846" y="150226"/>
                  </a:cubicBezTo>
                  <a:cubicBezTo>
                    <a:pt x="30556" y="150226"/>
                    <a:pt x="28026" y="150226"/>
                    <a:pt x="28026" y="155190"/>
                  </a:cubicBezTo>
                  <a:cubicBezTo>
                    <a:pt x="28026" y="155438"/>
                    <a:pt x="28026" y="157920"/>
                    <a:pt x="31315" y="157920"/>
                  </a:cubicBezTo>
                  <a:cubicBezTo>
                    <a:pt x="39413" y="157920"/>
                    <a:pt x="48270" y="157176"/>
                    <a:pt x="56621" y="157176"/>
                  </a:cubicBezTo>
                  <a:cubicBezTo>
                    <a:pt x="65224" y="157176"/>
                    <a:pt x="74334" y="157920"/>
                    <a:pt x="82685" y="157920"/>
                  </a:cubicBezTo>
                  <a:cubicBezTo>
                    <a:pt x="83950" y="157920"/>
                    <a:pt x="87240" y="157920"/>
                    <a:pt x="87240" y="152956"/>
                  </a:cubicBezTo>
                  <a:cubicBezTo>
                    <a:pt x="87240" y="150226"/>
                    <a:pt x="84709" y="150226"/>
                    <a:pt x="80660" y="150226"/>
                  </a:cubicBezTo>
                  <a:cubicBezTo>
                    <a:pt x="68514" y="150226"/>
                    <a:pt x="68514" y="148489"/>
                    <a:pt x="68514" y="146256"/>
                  </a:cubicBezTo>
                  <a:cubicBezTo>
                    <a:pt x="68514" y="144518"/>
                    <a:pt x="69020" y="143029"/>
                    <a:pt x="69526" y="140795"/>
                  </a:cubicBezTo>
                  <a:lnTo>
                    <a:pt x="104447" y="2805"/>
                  </a:lnTo>
                  <a:close/>
                  <a:moveTo>
                    <a:pt x="34352" y="107042"/>
                  </a:moveTo>
                  <a:cubicBezTo>
                    <a:pt x="19169" y="107042"/>
                    <a:pt x="18157" y="87932"/>
                    <a:pt x="18157" y="83713"/>
                  </a:cubicBezTo>
                  <a:cubicBezTo>
                    <a:pt x="18157" y="71800"/>
                    <a:pt x="25495" y="44748"/>
                    <a:pt x="29797" y="34324"/>
                  </a:cubicBezTo>
                  <a:cubicBezTo>
                    <a:pt x="37642" y="15959"/>
                    <a:pt x="50800" y="5535"/>
                    <a:pt x="61175" y="5535"/>
                  </a:cubicBezTo>
                  <a:cubicBezTo>
                    <a:pt x="77624" y="5535"/>
                    <a:pt x="81166" y="25638"/>
                    <a:pt x="81166" y="27375"/>
                  </a:cubicBezTo>
                  <a:cubicBezTo>
                    <a:pt x="81166" y="28864"/>
                    <a:pt x="67249" y="83217"/>
                    <a:pt x="66489" y="84209"/>
                  </a:cubicBezTo>
                  <a:cubicBezTo>
                    <a:pt x="62694" y="91159"/>
                    <a:pt x="48523" y="107042"/>
                    <a:pt x="34352" y="1070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FBF9643-669D-9D6D-609C-00F31B9C746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026820" y="5356385"/>
              <a:ext cx="53672" cy="116919"/>
            </a:xfrm>
            <a:custGeom>
              <a:avLst/>
              <a:gdLst>
                <a:gd name="connsiteX0" fmla="*/ 49261 w 53672"/>
                <a:gd name="connsiteY0" fmla="*/ 6678 h 116919"/>
                <a:gd name="connsiteX1" fmla="*/ 42176 w 53672"/>
                <a:gd name="connsiteY1" fmla="*/ 76 h 116919"/>
                <a:gd name="connsiteX2" fmla="*/ 32256 w 53672"/>
                <a:gd name="connsiteY2" fmla="*/ 9631 h 116919"/>
                <a:gd name="connsiteX3" fmla="*/ 39342 w 53672"/>
                <a:gd name="connsiteY3" fmla="*/ 16233 h 116919"/>
                <a:gd name="connsiteX4" fmla="*/ 49261 w 53672"/>
                <a:gd name="connsiteY4" fmla="*/ 6678 h 116919"/>
                <a:gd name="connsiteX5" fmla="*/ 13126 w 53672"/>
                <a:gd name="connsiteY5" fmla="*/ 94932 h 116919"/>
                <a:gd name="connsiteX6" fmla="*/ 11531 w 53672"/>
                <a:gd name="connsiteY6" fmla="*/ 102229 h 116919"/>
                <a:gd name="connsiteX7" fmla="*/ 28359 w 53672"/>
                <a:gd name="connsiteY7" fmla="*/ 116996 h 116919"/>
                <a:gd name="connsiteX8" fmla="*/ 53867 w 53672"/>
                <a:gd name="connsiteY8" fmla="*/ 90415 h 116919"/>
                <a:gd name="connsiteX9" fmla="*/ 51033 w 53672"/>
                <a:gd name="connsiteY9" fmla="*/ 88157 h 116919"/>
                <a:gd name="connsiteX10" fmla="*/ 47667 w 53672"/>
                <a:gd name="connsiteY10" fmla="*/ 91110 h 116919"/>
                <a:gd name="connsiteX11" fmla="*/ 28891 w 53672"/>
                <a:gd name="connsiteY11" fmla="*/ 112132 h 116919"/>
                <a:gd name="connsiteX12" fmla="*/ 24462 w 53672"/>
                <a:gd name="connsiteY12" fmla="*/ 106051 h 116919"/>
                <a:gd name="connsiteX13" fmla="*/ 27296 w 53672"/>
                <a:gd name="connsiteY13" fmla="*/ 94932 h 116919"/>
                <a:gd name="connsiteX14" fmla="*/ 32965 w 53672"/>
                <a:gd name="connsiteY14" fmla="*/ 81034 h 116919"/>
                <a:gd name="connsiteX15" fmla="*/ 41644 w 53672"/>
                <a:gd name="connsiteY15" fmla="*/ 58970 h 116919"/>
                <a:gd name="connsiteX16" fmla="*/ 42707 w 53672"/>
                <a:gd name="connsiteY16" fmla="*/ 53411 h 116919"/>
                <a:gd name="connsiteX17" fmla="*/ 25879 w 53672"/>
                <a:gd name="connsiteY17" fmla="*/ 38644 h 116919"/>
                <a:gd name="connsiteX18" fmla="*/ 195 w 53672"/>
                <a:gd name="connsiteY18" fmla="*/ 65225 h 116919"/>
                <a:gd name="connsiteX19" fmla="*/ 3206 w 53672"/>
                <a:gd name="connsiteY19" fmla="*/ 67483 h 116919"/>
                <a:gd name="connsiteX20" fmla="*/ 6394 w 53672"/>
                <a:gd name="connsiteY20" fmla="*/ 64703 h 116919"/>
                <a:gd name="connsiteX21" fmla="*/ 25348 w 53672"/>
                <a:gd name="connsiteY21" fmla="*/ 43509 h 116919"/>
                <a:gd name="connsiteX22" fmla="*/ 29776 w 53672"/>
                <a:gd name="connsiteY22" fmla="*/ 49589 h 116919"/>
                <a:gd name="connsiteX23" fmla="*/ 24285 w 53672"/>
                <a:gd name="connsiteY23" fmla="*/ 66962 h 116919"/>
                <a:gd name="connsiteX24" fmla="*/ 13126 w 53672"/>
                <a:gd name="connsiteY24" fmla="*/ 94932 h 11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6919">
                  <a:moveTo>
                    <a:pt x="49261" y="6678"/>
                  </a:moveTo>
                  <a:cubicBezTo>
                    <a:pt x="49261" y="3898"/>
                    <a:pt x="47136" y="76"/>
                    <a:pt x="42176" y="76"/>
                  </a:cubicBezTo>
                  <a:cubicBezTo>
                    <a:pt x="37393" y="76"/>
                    <a:pt x="32256" y="4593"/>
                    <a:pt x="32256" y="9631"/>
                  </a:cubicBezTo>
                  <a:cubicBezTo>
                    <a:pt x="32256" y="12585"/>
                    <a:pt x="34559" y="16233"/>
                    <a:pt x="39342" y="16233"/>
                  </a:cubicBezTo>
                  <a:cubicBezTo>
                    <a:pt x="44479" y="16233"/>
                    <a:pt x="49261" y="11369"/>
                    <a:pt x="49261" y="6678"/>
                  </a:cubicBezTo>
                  <a:close/>
                  <a:moveTo>
                    <a:pt x="13126" y="94932"/>
                  </a:moveTo>
                  <a:cubicBezTo>
                    <a:pt x="12417" y="97191"/>
                    <a:pt x="11531" y="99276"/>
                    <a:pt x="11531" y="102229"/>
                  </a:cubicBezTo>
                  <a:cubicBezTo>
                    <a:pt x="11531" y="110394"/>
                    <a:pt x="18617" y="116996"/>
                    <a:pt x="28359" y="116996"/>
                  </a:cubicBezTo>
                  <a:cubicBezTo>
                    <a:pt x="46073" y="116996"/>
                    <a:pt x="53867" y="93021"/>
                    <a:pt x="53867" y="90415"/>
                  </a:cubicBezTo>
                  <a:cubicBezTo>
                    <a:pt x="53867" y="88157"/>
                    <a:pt x="51564" y="88157"/>
                    <a:pt x="51033" y="88157"/>
                  </a:cubicBezTo>
                  <a:cubicBezTo>
                    <a:pt x="48553" y="88157"/>
                    <a:pt x="48376" y="89199"/>
                    <a:pt x="47667" y="91110"/>
                  </a:cubicBezTo>
                  <a:cubicBezTo>
                    <a:pt x="43593" y="105009"/>
                    <a:pt x="35799" y="112132"/>
                    <a:pt x="28891" y="112132"/>
                  </a:cubicBezTo>
                  <a:cubicBezTo>
                    <a:pt x="25348" y="112132"/>
                    <a:pt x="24462" y="109873"/>
                    <a:pt x="24462" y="106051"/>
                  </a:cubicBezTo>
                  <a:cubicBezTo>
                    <a:pt x="24462" y="102055"/>
                    <a:pt x="25702" y="98754"/>
                    <a:pt x="27296" y="94932"/>
                  </a:cubicBezTo>
                  <a:cubicBezTo>
                    <a:pt x="29068" y="90242"/>
                    <a:pt x="31016" y="85551"/>
                    <a:pt x="32965" y="81034"/>
                  </a:cubicBezTo>
                  <a:cubicBezTo>
                    <a:pt x="34559" y="76865"/>
                    <a:pt x="40936" y="61055"/>
                    <a:pt x="41644" y="58970"/>
                  </a:cubicBezTo>
                  <a:cubicBezTo>
                    <a:pt x="42176" y="57233"/>
                    <a:pt x="42707" y="55148"/>
                    <a:pt x="42707" y="53411"/>
                  </a:cubicBezTo>
                  <a:cubicBezTo>
                    <a:pt x="42707" y="45246"/>
                    <a:pt x="35622" y="38644"/>
                    <a:pt x="25879" y="38644"/>
                  </a:cubicBezTo>
                  <a:cubicBezTo>
                    <a:pt x="8343" y="38644"/>
                    <a:pt x="195" y="62271"/>
                    <a:pt x="195" y="65225"/>
                  </a:cubicBezTo>
                  <a:cubicBezTo>
                    <a:pt x="195" y="67483"/>
                    <a:pt x="2675" y="67483"/>
                    <a:pt x="3206" y="67483"/>
                  </a:cubicBezTo>
                  <a:cubicBezTo>
                    <a:pt x="5686" y="67483"/>
                    <a:pt x="5863" y="66615"/>
                    <a:pt x="6394" y="64703"/>
                  </a:cubicBezTo>
                  <a:cubicBezTo>
                    <a:pt x="11000" y="49763"/>
                    <a:pt x="18794" y="43509"/>
                    <a:pt x="25348" y="43509"/>
                  </a:cubicBezTo>
                  <a:cubicBezTo>
                    <a:pt x="28182" y="43509"/>
                    <a:pt x="29776" y="44898"/>
                    <a:pt x="29776" y="49589"/>
                  </a:cubicBezTo>
                  <a:cubicBezTo>
                    <a:pt x="29776" y="53585"/>
                    <a:pt x="28713" y="56191"/>
                    <a:pt x="24285" y="66962"/>
                  </a:cubicBezTo>
                  <a:lnTo>
                    <a:pt x="13126" y="9493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1ABEEC6-AA6E-6555-2E48-AB7F72BEC7C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124505" y="5408032"/>
              <a:ext cx="29606" cy="74207"/>
            </a:xfrm>
            <a:custGeom>
              <a:avLst/>
              <a:gdLst>
                <a:gd name="connsiteX0" fmla="*/ 29805 w 29606"/>
                <a:gd name="connsiteY0" fmla="*/ 26134 h 74207"/>
                <a:gd name="connsiteX1" fmla="*/ 13610 w 29606"/>
                <a:gd name="connsiteY1" fmla="*/ 75 h 74207"/>
                <a:gd name="connsiteX2" fmla="*/ 198 w 29606"/>
                <a:gd name="connsiteY2" fmla="*/ 13229 h 74207"/>
                <a:gd name="connsiteX3" fmla="*/ 13610 w 29606"/>
                <a:gd name="connsiteY3" fmla="*/ 26382 h 74207"/>
                <a:gd name="connsiteX4" fmla="*/ 22466 w 29606"/>
                <a:gd name="connsiteY4" fmla="*/ 23156 h 74207"/>
                <a:gd name="connsiteX5" fmla="*/ 23732 w 29606"/>
                <a:gd name="connsiteY5" fmla="*/ 22411 h 74207"/>
                <a:gd name="connsiteX6" fmla="*/ 24238 w 29606"/>
                <a:gd name="connsiteY6" fmla="*/ 26134 h 74207"/>
                <a:gd name="connsiteX7" fmla="*/ 7030 w 29606"/>
                <a:gd name="connsiteY7" fmla="*/ 67581 h 74207"/>
                <a:gd name="connsiteX8" fmla="*/ 4247 w 29606"/>
                <a:gd name="connsiteY8" fmla="*/ 71552 h 74207"/>
                <a:gd name="connsiteX9" fmla="*/ 6777 w 29606"/>
                <a:gd name="connsiteY9" fmla="*/ 74282 h 74207"/>
                <a:gd name="connsiteX10" fmla="*/ 29805 w 29606"/>
                <a:gd name="connsiteY10" fmla="*/ 26134 h 7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4207">
                  <a:moveTo>
                    <a:pt x="29805" y="26134"/>
                  </a:moveTo>
                  <a:cubicBezTo>
                    <a:pt x="29805" y="9754"/>
                    <a:pt x="23479" y="75"/>
                    <a:pt x="13610" y="75"/>
                  </a:cubicBezTo>
                  <a:cubicBezTo>
                    <a:pt x="5259" y="75"/>
                    <a:pt x="198" y="6279"/>
                    <a:pt x="198" y="13229"/>
                  </a:cubicBezTo>
                  <a:cubicBezTo>
                    <a:pt x="198" y="19929"/>
                    <a:pt x="5259" y="26382"/>
                    <a:pt x="13610" y="26382"/>
                  </a:cubicBezTo>
                  <a:cubicBezTo>
                    <a:pt x="16646" y="26382"/>
                    <a:pt x="19936" y="25390"/>
                    <a:pt x="22466" y="23156"/>
                  </a:cubicBezTo>
                  <a:cubicBezTo>
                    <a:pt x="23226" y="22660"/>
                    <a:pt x="23479" y="22411"/>
                    <a:pt x="23732" y="22411"/>
                  </a:cubicBezTo>
                  <a:cubicBezTo>
                    <a:pt x="23985" y="22411"/>
                    <a:pt x="24238" y="22660"/>
                    <a:pt x="24238" y="26134"/>
                  </a:cubicBezTo>
                  <a:cubicBezTo>
                    <a:pt x="24238" y="44500"/>
                    <a:pt x="15381" y="59391"/>
                    <a:pt x="7030" y="67581"/>
                  </a:cubicBezTo>
                  <a:cubicBezTo>
                    <a:pt x="4247" y="70311"/>
                    <a:pt x="4247" y="70807"/>
                    <a:pt x="4247" y="71552"/>
                  </a:cubicBezTo>
                  <a:cubicBezTo>
                    <a:pt x="4247" y="73289"/>
                    <a:pt x="5512" y="74282"/>
                    <a:pt x="6777" y="74282"/>
                  </a:cubicBezTo>
                  <a:cubicBezTo>
                    <a:pt x="9561" y="74282"/>
                    <a:pt x="29805" y="55172"/>
                    <a:pt x="29805" y="2613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1D4E4F4-A139-7025-1292-53DBAD00269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207111" y="5324642"/>
              <a:ext cx="132092" cy="157845"/>
            </a:xfrm>
            <a:custGeom>
              <a:avLst/>
              <a:gdLst>
                <a:gd name="connsiteX0" fmla="*/ 19687 w 132092"/>
                <a:gd name="connsiteY0" fmla="*/ 140051 h 157845"/>
                <a:gd name="connsiteX1" fmla="*/ 6022 w 132092"/>
                <a:gd name="connsiteY1" fmla="*/ 150226 h 157845"/>
                <a:gd name="connsiteX2" fmla="*/ 202 w 132092"/>
                <a:gd name="connsiteY2" fmla="*/ 154942 h 157845"/>
                <a:gd name="connsiteX3" fmla="*/ 3492 w 132092"/>
                <a:gd name="connsiteY3" fmla="*/ 157920 h 157845"/>
                <a:gd name="connsiteX4" fmla="*/ 24748 w 132092"/>
                <a:gd name="connsiteY4" fmla="*/ 157176 h 157845"/>
                <a:gd name="connsiteX5" fmla="*/ 49800 w 132092"/>
                <a:gd name="connsiteY5" fmla="*/ 157920 h 157845"/>
                <a:gd name="connsiteX6" fmla="*/ 54355 w 132092"/>
                <a:gd name="connsiteY6" fmla="*/ 152956 h 157845"/>
                <a:gd name="connsiteX7" fmla="*/ 48282 w 132092"/>
                <a:gd name="connsiteY7" fmla="*/ 150226 h 157845"/>
                <a:gd name="connsiteX8" fmla="*/ 35629 w 132092"/>
                <a:gd name="connsiteY8" fmla="*/ 146256 h 157845"/>
                <a:gd name="connsiteX9" fmla="*/ 48029 w 132092"/>
                <a:gd name="connsiteY9" fmla="*/ 96619 h 157845"/>
                <a:gd name="connsiteX10" fmla="*/ 71310 w 132092"/>
                <a:gd name="connsiteY10" fmla="*/ 112502 h 157845"/>
                <a:gd name="connsiteX11" fmla="*/ 132295 w 132092"/>
                <a:gd name="connsiteY11" fmla="*/ 39784 h 157845"/>
                <a:gd name="connsiteX12" fmla="*/ 98639 w 132092"/>
                <a:gd name="connsiteY12" fmla="*/ 75 h 157845"/>
                <a:gd name="connsiteX13" fmla="*/ 65490 w 132092"/>
                <a:gd name="connsiteY13" fmla="*/ 18689 h 157845"/>
                <a:gd name="connsiteX14" fmla="*/ 42715 w 132092"/>
                <a:gd name="connsiteY14" fmla="*/ 75 h 157845"/>
                <a:gd name="connsiteX15" fmla="*/ 23989 w 132092"/>
                <a:gd name="connsiteY15" fmla="*/ 14221 h 157845"/>
                <a:gd name="connsiteX16" fmla="*/ 16145 w 132092"/>
                <a:gd name="connsiteY16" fmla="*/ 38295 h 157845"/>
                <a:gd name="connsiteX17" fmla="*/ 19181 w 132092"/>
                <a:gd name="connsiteY17" fmla="*/ 40777 h 157845"/>
                <a:gd name="connsiteX18" fmla="*/ 23483 w 132092"/>
                <a:gd name="connsiteY18" fmla="*/ 35069 h 157845"/>
                <a:gd name="connsiteX19" fmla="*/ 41956 w 132092"/>
                <a:gd name="connsiteY19" fmla="*/ 5535 h 157845"/>
                <a:gd name="connsiteX20" fmla="*/ 49800 w 132092"/>
                <a:gd name="connsiteY20" fmla="*/ 16951 h 157845"/>
                <a:gd name="connsiteX21" fmla="*/ 48029 w 132092"/>
                <a:gd name="connsiteY21" fmla="*/ 29609 h 157845"/>
                <a:gd name="connsiteX22" fmla="*/ 19687 w 132092"/>
                <a:gd name="connsiteY22" fmla="*/ 140051 h 157845"/>
                <a:gd name="connsiteX23" fmla="*/ 64224 w 132092"/>
                <a:gd name="connsiteY23" fmla="*/ 32339 h 157845"/>
                <a:gd name="connsiteX24" fmla="*/ 77383 w 132092"/>
                <a:gd name="connsiteY24" fmla="*/ 14966 h 157845"/>
                <a:gd name="connsiteX25" fmla="*/ 97880 w 132092"/>
                <a:gd name="connsiteY25" fmla="*/ 5535 h 157845"/>
                <a:gd name="connsiteX26" fmla="*/ 114075 w 132092"/>
                <a:gd name="connsiteY26" fmla="*/ 28864 h 157845"/>
                <a:gd name="connsiteX27" fmla="*/ 101170 w 132092"/>
                <a:gd name="connsiteY27" fmla="*/ 81479 h 157845"/>
                <a:gd name="connsiteX28" fmla="*/ 71057 w 132092"/>
                <a:gd name="connsiteY28" fmla="*/ 107042 h 157845"/>
                <a:gd name="connsiteX29" fmla="*/ 51066 w 132092"/>
                <a:gd name="connsiteY29" fmla="*/ 84954 h 157845"/>
                <a:gd name="connsiteX30" fmla="*/ 51825 w 132092"/>
                <a:gd name="connsiteY30" fmla="*/ 80983 h 157845"/>
                <a:gd name="connsiteX31" fmla="*/ 64224 w 132092"/>
                <a:gd name="connsiteY31" fmla="*/ 32339 h 15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57845">
                  <a:moveTo>
                    <a:pt x="19687" y="140051"/>
                  </a:moveTo>
                  <a:cubicBezTo>
                    <a:pt x="17663" y="148489"/>
                    <a:pt x="17157" y="150226"/>
                    <a:pt x="6022" y="150226"/>
                  </a:cubicBezTo>
                  <a:cubicBezTo>
                    <a:pt x="2986" y="150226"/>
                    <a:pt x="202" y="150226"/>
                    <a:pt x="202" y="154942"/>
                  </a:cubicBezTo>
                  <a:cubicBezTo>
                    <a:pt x="202" y="156927"/>
                    <a:pt x="1468" y="157920"/>
                    <a:pt x="3492" y="157920"/>
                  </a:cubicBezTo>
                  <a:cubicBezTo>
                    <a:pt x="10324" y="157920"/>
                    <a:pt x="17663" y="157176"/>
                    <a:pt x="24748" y="157176"/>
                  </a:cubicBezTo>
                  <a:cubicBezTo>
                    <a:pt x="33099" y="157176"/>
                    <a:pt x="41703" y="157920"/>
                    <a:pt x="49800" y="157920"/>
                  </a:cubicBezTo>
                  <a:cubicBezTo>
                    <a:pt x="51066" y="157920"/>
                    <a:pt x="54355" y="157920"/>
                    <a:pt x="54355" y="152956"/>
                  </a:cubicBezTo>
                  <a:cubicBezTo>
                    <a:pt x="54355" y="150226"/>
                    <a:pt x="51825" y="150226"/>
                    <a:pt x="48282" y="150226"/>
                  </a:cubicBezTo>
                  <a:cubicBezTo>
                    <a:pt x="35629" y="150226"/>
                    <a:pt x="35629" y="148489"/>
                    <a:pt x="35629" y="146256"/>
                  </a:cubicBezTo>
                  <a:cubicBezTo>
                    <a:pt x="35629" y="143277"/>
                    <a:pt x="46258" y="102823"/>
                    <a:pt x="48029" y="96619"/>
                  </a:cubicBezTo>
                  <a:cubicBezTo>
                    <a:pt x="51319" y="103816"/>
                    <a:pt x="58404" y="112502"/>
                    <a:pt x="71310" y="112502"/>
                  </a:cubicBezTo>
                  <a:cubicBezTo>
                    <a:pt x="100664" y="112502"/>
                    <a:pt x="132295" y="76267"/>
                    <a:pt x="132295" y="39784"/>
                  </a:cubicBezTo>
                  <a:cubicBezTo>
                    <a:pt x="132295" y="16455"/>
                    <a:pt x="117871" y="75"/>
                    <a:pt x="98639" y="75"/>
                  </a:cubicBezTo>
                  <a:cubicBezTo>
                    <a:pt x="85987" y="75"/>
                    <a:pt x="73840" y="9009"/>
                    <a:pt x="65490" y="18689"/>
                  </a:cubicBezTo>
                  <a:cubicBezTo>
                    <a:pt x="62959" y="5287"/>
                    <a:pt x="52078" y="75"/>
                    <a:pt x="42715" y="75"/>
                  </a:cubicBezTo>
                  <a:cubicBezTo>
                    <a:pt x="31075" y="75"/>
                    <a:pt x="26267" y="9754"/>
                    <a:pt x="23989" y="14221"/>
                  </a:cubicBezTo>
                  <a:cubicBezTo>
                    <a:pt x="19434" y="22660"/>
                    <a:pt x="16145" y="37551"/>
                    <a:pt x="16145" y="38295"/>
                  </a:cubicBezTo>
                  <a:cubicBezTo>
                    <a:pt x="16145" y="40777"/>
                    <a:pt x="18675" y="40777"/>
                    <a:pt x="19181" y="40777"/>
                  </a:cubicBezTo>
                  <a:cubicBezTo>
                    <a:pt x="21712" y="40777"/>
                    <a:pt x="21965" y="40529"/>
                    <a:pt x="23483" y="35069"/>
                  </a:cubicBezTo>
                  <a:cubicBezTo>
                    <a:pt x="27785" y="17448"/>
                    <a:pt x="32846" y="5535"/>
                    <a:pt x="41956" y="5535"/>
                  </a:cubicBezTo>
                  <a:cubicBezTo>
                    <a:pt x="46258" y="5535"/>
                    <a:pt x="49800" y="7520"/>
                    <a:pt x="49800" y="16951"/>
                  </a:cubicBezTo>
                  <a:cubicBezTo>
                    <a:pt x="49800" y="22660"/>
                    <a:pt x="49041" y="25390"/>
                    <a:pt x="48029" y="29609"/>
                  </a:cubicBezTo>
                  <a:lnTo>
                    <a:pt x="19687" y="140051"/>
                  </a:lnTo>
                  <a:close/>
                  <a:moveTo>
                    <a:pt x="64224" y="32339"/>
                  </a:moveTo>
                  <a:cubicBezTo>
                    <a:pt x="65996" y="25638"/>
                    <a:pt x="72828" y="18689"/>
                    <a:pt x="77383" y="14966"/>
                  </a:cubicBezTo>
                  <a:cubicBezTo>
                    <a:pt x="86240" y="7272"/>
                    <a:pt x="93578" y="5535"/>
                    <a:pt x="97880" y="5535"/>
                  </a:cubicBezTo>
                  <a:cubicBezTo>
                    <a:pt x="108002" y="5535"/>
                    <a:pt x="114075" y="14221"/>
                    <a:pt x="114075" y="28864"/>
                  </a:cubicBezTo>
                  <a:cubicBezTo>
                    <a:pt x="114075" y="43507"/>
                    <a:pt x="105725" y="72048"/>
                    <a:pt x="101170" y="81479"/>
                  </a:cubicBezTo>
                  <a:cubicBezTo>
                    <a:pt x="92566" y="98852"/>
                    <a:pt x="80419" y="107042"/>
                    <a:pt x="71057" y="107042"/>
                  </a:cubicBezTo>
                  <a:cubicBezTo>
                    <a:pt x="54355" y="107042"/>
                    <a:pt x="51066" y="86443"/>
                    <a:pt x="51066" y="84954"/>
                  </a:cubicBezTo>
                  <a:cubicBezTo>
                    <a:pt x="51066" y="84458"/>
                    <a:pt x="51066" y="83961"/>
                    <a:pt x="51825" y="80983"/>
                  </a:cubicBezTo>
                  <a:lnTo>
                    <a:pt x="64224" y="3233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5FFD13F-9BB8-1BAA-9564-6297FE03081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354925" y="5220634"/>
              <a:ext cx="130371" cy="128038"/>
            </a:xfrm>
            <a:custGeom>
              <a:avLst/>
              <a:gdLst>
                <a:gd name="connsiteX0" fmla="*/ 69822 w 130371"/>
                <a:gd name="connsiteY0" fmla="*/ 68346 h 128038"/>
                <a:gd name="connsiteX1" fmla="*/ 124025 w 130371"/>
                <a:gd name="connsiteY1" fmla="*/ 68346 h 128038"/>
                <a:gd name="connsiteX2" fmla="*/ 130579 w 130371"/>
                <a:gd name="connsiteY2" fmla="*/ 64177 h 128038"/>
                <a:gd name="connsiteX3" fmla="*/ 124025 w 130371"/>
                <a:gd name="connsiteY3" fmla="*/ 59833 h 128038"/>
                <a:gd name="connsiteX4" fmla="*/ 69822 w 130371"/>
                <a:gd name="connsiteY4" fmla="*/ 59833 h 128038"/>
                <a:gd name="connsiteX5" fmla="*/ 69822 w 130371"/>
                <a:gd name="connsiteY5" fmla="*/ 6498 h 128038"/>
                <a:gd name="connsiteX6" fmla="*/ 65570 w 130371"/>
                <a:gd name="connsiteY6" fmla="*/ 70 h 128038"/>
                <a:gd name="connsiteX7" fmla="*/ 61142 w 130371"/>
                <a:gd name="connsiteY7" fmla="*/ 6498 h 128038"/>
                <a:gd name="connsiteX8" fmla="*/ 61142 w 130371"/>
                <a:gd name="connsiteY8" fmla="*/ 59833 h 128038"/>
                <a:gd name="connsiteX9" fmla="*/ 6761 w 130371"/>
                <a:gd name="connsiteY9" fmla="*/ 59833 h 128038"/>
                <a:gd name="connsiteX10" fmla="*/ 207 w 130371"/>
                <a:gd name="connsiteY10" fmla="*/ 64003 h 128038"/>
                <a:gd name="connsiteX11" fmla="*/ 6761 w 130371"/>
                <a:gd name="connsiteY11" fmla="*/ 68346 h 128038"/>
                <a:gd name="connsiteX12" fmla="*/ 61142 w 130371"/>
                <a:gd name="connsiteY12" fmla="*/ 68346 h 128038"/>
                <a:gd name="connsiteX13" fmla="*/ 61142 w 130371"/>
                <a:gd name="connsiteY13" fmla="*/ 121681 h 128038"/>
                <a:gd name="connsiteX14" fmla="*/ 65393 w 130371"/>
                <a:gd name="connsiteY14" fmla="*/ 128109 h 128038"/>
                <a:gd name="connsiteX15" fmla="*/ 69822 w 130371"/>
                <a:gd name="connsiteY15" fmla="*/ 121681 h 128038"/>
                <a:gd name="connsiteX16" fmla="*/ 69822 w 130371"/>
                <a:gd name="connsiteY16" fmla="*/ 68346 h 12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371" h="128038">
                  <a:moveTo>
                    <a:pt x="69822" y="68346"/>
                  </a:moveTo>
                  <a:lnTo>
                    <a:pt x="124025" y="68346"/>
                  </a:lnTo>
                  <a:cubicBezTo>
                    <a:pt x="126328" y="68346"/>
                    <a:pt x="130579" y="68346"/>
                    <a:pt x="130579" y="64177"/>
                  </a:cubicBezTo>
                  <a:cubicBezTo>
                    <a:pt x="130579" y="59833"/>
                    <a:pt x="126505" y="59833"/>
                    <a:pt x="124025" y="59833"/>
                  </a:cubicBezTo>
                  <a:lnTo>
                    <a:pt x="69822" y="59833"/>
                  </a:lnTo>
                  <a:lnTo>
                    <a:pt x="69822" y="6498"/>
                  </a:lnTo>
                  <a:cubicBezTo>
                    <a:pt x="69822" y="4240"/>
                    <a:pt x="69822" y="70"/>
                    <a:pt x="65570" y="70"/>
                  </a:cubicBezTo>
                  <a:cubicBezTo>
                    <a:pt x="61142" y="70"/>
                    <a:pt x="61142" y="4066"/>
                    <a:pt x="61142" y="6498"/>
                  </a:cubicBezTo>
                  <a:lnTo>
                    <a:pt x="61142" y="59833"/>
                  </a:lnTo>
                  <a:lnTo>
                    <a:pt x="6761" y="59833"/>
                  </a:lnTo>
                  <a:cubicBezTo>
                    <a:pt x="4459" y="59833"/>
                    <a:pt x="207" y="59833"/>
                    <a:pt x="207" y="64003"/>
                  </a:cubicBezTo>
                  <a:cubicBezTo>
                    <a:pt x="207" y="68346"/>
                    <a:pt x="4281" y="68346"/>
                    <a:pt x="6761" y="68346"/>
                  </a:cubicBezTo>
                  <a:lnTo>
                    <a:pt x="61142" y="68346"/>
                  </a:lnTo>
                  <a:lnTo>
                    <a:pt x="61142" y="121681"/>
                  </a:lnTo>
                  <a:cubicBezTo>
                    <a:pt x="61142" y="123939"/>
                    <a:pt x="61142" y="128109"/>
                    <a:pt x="65393" y="128109"/>
                  </a:cubicBezTo>
                  <a:cubicBezTo>
                    <a:pt x="69822" y="128109"/>
                    <a:pt x="69822" y="124113"/>
                    <a:pt x="69822" y="121681"/>
                  </a:cubicBezTo>
                  <a:lnTo>
                    <a:pt x="69822" y="683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7CFB6C5-02E0-3A32-3CB6-8ACB65091D5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50851" y="5388337"/>
              <a:ext cx="53672" cy="116919"/>
            </a:xfrm>
            <a:custGeom>
              <a:avLst/>
              <a:gdLst>
                <a:gd name="connsiteX0" fmla="*/ 49274 w 53672"/>
                <a:gd name="connsiteY0" fmla="*/ 6679 h 116919"/>
                <a:gd name="connsiteX1" fmla="*/ 42189 w 53672"/>
                <a:gd name="connsiteY1" fmla="*/ 77 h 116919"/>
                <a:gd name="connsiteX2" fmla="*/ 32269 w 53672"/>
                <a:gd name="connsiteY2" fmla="*/ 9633 h 116919"/>
                <a:gd name="connsiteX3" fmla="*/ 39354 w 53672"/>
                <a:gd name="connsiteY3" fmla="*/ 16234 h 116919"/>
                <a:gd name="connsiteX4" fmla="*/ 49274 w 53672"/>
                <a:gd name="connsiteY4" fmla="*/ 6679 h 116919"/>
                <a:gd name="connsiteX5" fmla="*/ 13138 w 53672"/>
                <a:gd name="connsiteY5" fmla="*/ 94934 h 116919"/>
                <a:gd name="connsiteX6" fmla="*/ 11544 w 53672"/>
                <a:gd name="connsiteY6" fmla="*/ 102230 h 116919"/>
                <a:gd name="connsiteX7" fmla="*/ 28372 w 53672"/>
                <a:gd name="connsiteY7" fmla="*/ 116997 h 116919"/>
                <a:gd name="connsiteX8" fmla="*/ 53879 w 53672"/>
                <a:gd name="connsiteY8" fmla="*/ 90417 h 116919"/>
                <a:gd name="connsiteX9" fmla="*/ 51045 w 53672"/>
                <a:gd name="connsiteY9" fmla="*/ 88158 h 116919"/>
                <a:gd name="connsiteX10" fmla="*/ 47680 w 53672"/>
                <a:gd name="connsiteY10" fmla="*/ 91112 h 116919"/>
                <a:gd name="connsiteX11" fmla="*/ 28903 w 53672"/>
                <a:gd name="connsiteY11" fmla="*/ 112133 h 116919"/>
                <a:gd name="connsiteX12" fmla="*/ 24475 w 53672"/>
                <a:gd name="connsiteY12" fmla="*/ 106052 h 116919"/>
                <a:gd name="connsiteX13" fmla="*/ 27309 w 53672"/>
                <a:gd name="connsiteY13" fmla="*/ 94934 h 116919"/>
                <a:gd name="connsiteX14" fmla="*/ 32977 w 53672"/>
                <a:gd name="connsiteY14" fmla="*/ 81035 h 116919"/>
                <a:gd name="connsiteX15" fmla="*/ 41657 w 53672"/>
                <a:gd name="connsiteY15" fmla="*/ 58972 h 116919"/>
                <a:gd name="connsiteX16" fmla="*/ 42720 w 53672"/>
                <a:gd name="connsiteY16" fmla="*/ 53412 h 116919"/>
                <a:gd name="connsiteX17" fmla="*/ 25892 w 53672"/>
                <a:gd name="connsiteY17" fmla="*/ 38645 h 116919"/>
                <a:gd name="connsiteX18" fmla="*/ 207 w 53672"/>
                <a:gd name="connsiteY18" fmla="*/ 65226 h 116919"/>
                <a:gd name="connsiteX19" fmla="*/ 3219 w 53672"/>
                <a:gd name="connsiteY19" fmla="*/ 67484 h 116919"/>
                <a:gd name="connsiteX20" fmla="*/ 6407 w 53672"/>
                <a:gd name="connsiteY20" fmla="*/ 64705 h 116919"/>
                <a:gd name="connsiteX21" fmla="*/ 25361 w 53672"/>
                <a:gd name="connsiteY21" fmla="*/ 43510 h 116919"/>
                <a:gd name="connsiteX22" fmla="*/ 29789 w 53672"/>
                <a:gd name="connsiteY22" fmla="*/ 49590 h 116919"/>
                <a:gd name="connsiteX23" fmla="*/ 24298 w 53672"/>
                <a:gd name="connsiteY23" fmla="*/ 66963 h 116919"/>
                <a:gd name="connsiteX24" fmla="*/ 13138 w 53672"/>
                <a:gd name="connsiteY24" fmla="*/ 94934 h 11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6919">
                  <a:moveTo>
                    <a:pt x="49274" y="6679"/>
                  </a:moveTo>
                  <a:cubicBezTo>
                    <a:pt x="49274" y="3900"/>
                    <a:pt x="47148" y="77"/>
                    <a:pt x="42189" y="77"/>
                  </a:cubicBezTo>
                  <a:cubicBezTo>
                    <a:pt x="37406" y="77"/>
                    <a:pt x="32269" y="4594"/>
                    <a:pt x="32269" y="9633"/>
                  </a:cubicBezTo>
                  <a:cubicBezTo>
                    <a:pt x="32269" y="12586"/>
                    <a:pt x="34572" y="16234"/>
                    <a:pt x="39354" y="16234"/>
                  </a:cubicBezTo>
                  <a:cubicBezTo>
                    <a:pt x="44491" y="16234"/>
                    <a:pt x="49274" y="11370"/>
                    <a:pt x="49274" y="6679"/>
                  </a:cubicBezTo>
                  <a:close/>
                  <a:moveTo>
                    <a:pt x="13138" y="94934"/>
                  </a:moveTo>
                  <a:cubicBezTo>
                    <a:pt x="12430" y="97192"/>
                    <a:pt x="11544" y="99277"/>
                    <a:pt x="11544" y="102230"/>
                  </a:cubicBezTo>
                  <a:cubicBezTo>
                    <a:pt x="11544" y="110396"/>
                    <a:pt x="18629" y="116997"/>
                    <a:pt x="28372" y="116997"/>
                  </a:cubicBezTo>
                  <a:cubicBezTo>
                    <a:pt x="46086" y="116997"/>
                    <a:pt x="53879" y="93023"/>
                    <a:pt x="53879" y="90417"/>
                  </a:cubicBezTo>
                  <a:cubicBezTo>
                    <a:pt x="53879" y="88158"/>
                    <a:pt x="51577" y="88158"/>
                    <a:pt x="51045" y="88158"/>
                  </a:cubicBezTo>
                  <a:cubicBezTo>
                    <a:pt x="48565" y="88158"/>
                    <a:pt x="48388" y="89201"/>
                    <a:pt x="47680" y="91112"/>
                  </a:cubicBezTo>
                  <a:cubicBezTo>
                    <a:pt x="43606" y="105010"/>
                    <a:pt x="35812" y="112133"/>
                    <a:pt x="28903" y="112133"/>
                  </a:cubicBezTo>
                  <a:cubicBezTo>
                    <a:pt x="25361" y="112133"/>
                    <a:pt x="24475" y="109874"/>
                    <a:pt x="24475" y="106052"/>
                  </a:cubicBezTo>
                  <a:cubicBezTo>
                    <a:pt x="24475" y="102057"/>
                    <a:pt x="25715" y="98756"/>
                    <a:pt x="27309" y="94934"/>
                  </a:cubicBezTo>
                  <a:cubicBezTo>
                    <a:pt x="29080" y="90243"/>
                    <a:pt x="31029" y="85552"/>
                    <a:pt x="32977" y="81035"/>
                  </a:cubicBezTo>
                  <a:cubicBezTo>
                    <a:pt x="34572" y="76866"/>
                    <a:pt x="40949" y="61056"/>
                    <a:pt x="41657" y="58972"/>
                  </a:cubicBezTo>
                  <a:cubicBezTo>
                    <a:pt x="42189" y="57234"/>
                    <a:pt x="42720" y="55150"/>
                    <a:pt x="42720" y="53412"/>
                  </a:cubicBezTo>
                  <a:cubicBezTo>
                    <a:pt x="42720" y="45247"/>
                    <a:pt x="35634" y="38645"/>
                    <a:pt x="25892" y="38645"/>
                  </a:cubicBezTo>
                  <a:cubicBezTo>
                    <a:pt x="8356" y="38645"/>
                    <a:pt x="207" y="62273"/>
                    <a:pt x="207" y="65226"/>
                  </a:cubicBezTo>
                  <a:cubicBezTo>
                    <a:pt x="207" y="67484"/>
                    <a:pt x="2687" y="67484"/>
                    <a:pt x="3219" y="67484"/>
                  </a:cubicBezTo>
                  <a:cubicBezTo>
                    <a:pt x="5699" y="67484"/>
                    <a:pt x="5876" y="66616"/>
                    <a:pt x="6407" y="64705"/>
                  </a:cubicBezTo>
                  <a:cubicBezTo>
                    <a:pt x="11013" y="49764"/>
                    <a:pt x="18807" y="43510"/>
                    <a:pt x="25361" y="43510"/>
                  </a:cubicBezTo>
                  <a:cubicBezTo>
                    <a:pt x="28195" y="43510"/>
                    <a:pt x="29789" y="44900"/>
                    <a:pt x="29789" y="49590"/>
                  </a:cubicBezTo>
                  <a:cubicBezTo>
                    <a:pt x="29789" y="53586"/>
                    <a:pt x="28726" y="56192"/>
                    <a:pt x="24298" y="66963"/>
                  </a:cubicBezTo>
                  <a:lnTo>
                    <a:pt x="13138" y="9493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2E4C0DB-5272-6BE0-BF85-FAE82204632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532286" y="5408032"/>
              <a:ext cx="29606" cy="74207"/>
            </a:xfrm>
            <a:custGeom>
              <a:avLst/>
              <a:gdLst>
                <a:gd name="connsiteX0" fmla="*/ 29821 w 29606"/>
                <a:gd name="connsiteY0" fmla="*/ 26134 h 74207"/>
                <a:gd name="connsiteX1" fmla="*/ 13626 w 29606"/>
                <a:gd name="connsiteY1" fmla="*/ 75 h 74207"/>
                <a:gd name="connsiteX2" fmla="*/ 214 w 29606"/>
                <a:gd name="connsiteY2" fmla="*/ 13229 h 74207"/>
                <a:gd name="connsiteX3" fmla="*/ 13626 w 29606"/>
                <a:gd name="connsiteY3" fmla="*/ 26382 h 74207"/>
                <a:gd name="connsiteX4" fmla="*/ 22482 w 29606"/>
                <a:gd name="connsiteY4" fmla="*/ 23156 h 74207"/>
                <a:gd name="connsiteX5" fmla="*/ 23748 w 29606"/>
                <a:gd name="connsiteY5" fmla="*/ 22411 h 74207"/>
                <a:gd name="connsiteX6" fmla="*/ 24254 w 29606"/>
                <a:gd name="connsiteY6" fmla="*/ 26134 h 74207"/>
                <a:gd name="connsiteX7" fmla="*/ 7046 w 29606"/>
                <a:gd name="connsiteY7" fmla="*/ 67581 h 74207"/>
                <a:gd name="connsiteX8" fmla="*/ 4263 w 29606"/>
                <a:gd name="connsiteY8" fmla="*/ 71552 h 74207"/>
                <a:gd name="connsiteX9" fmla="*/ 6793 w 29606"/>
                <a:gd name="connsiteY9" fmla="*/ 74282 h 74207"/>
                <a:gd name="connsiteX10" fmla="*/ 29821 w 29606"/>
                <a:gd name="connsiteY10" fmla="*/ 26134 h 7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4207">
                  <a:moveTo>
                    <a:pt x="29821" y="26134"/>
                  </a:moveTo>
                  <a:cubicBezTo>
                    <a:pt x="29821" y="9754"/>
                    <a:pt x="23495" y="75"/>
                    <a:pt x="13626" y="75"/>
                  </a:cubicBezTo>
                  <a:cubicBezTo>
                    <a:pt x="5275" y="75"/>
                    <a:pt x="214" y="6279"/>
                    <a:pt x="214" y="13229"/>
                  </a:cubicBezTo>
                  <a:cubicBezTo>
                    <a:pt x="214" y="19929"/>
                    <a:pt x="5275" y="26382"/>
                    <a:pt x="13626" y="26382"/>
                  </a:cubicBezTo>
                  <a:cubicBezTo>
                    <a:pt x="16662" y="26382"/>
                    <a:pt x="19952" y="25390"/>
                    <a:pt x="22482" y="23156"/>
                  </a:cubicBezTo>
                  <a:cubicBezTo>
                    <a:pt x="23242" y="22660"/>
                    <a:pt x="23495" y="22411"/>
                    <a:pt x="23748" y="22411"/>
                  </a:cubicBezTo>
                  <a:cubicBezTo>
                    <a:pt x="24001" y="22411"/>
                    <a:pt x="24254" y="22660"/>
                    <a:pt x="24254" y="26134"/>
                  </a:cubicBezTo>
                  <a:cubicBezTo>
                    <a:pt x="24254" y="44500"/>
                    <a:pt x="15397" y="59391"/>
                    <a:pt x="7046" y="67581"/>
                  </a:cubicBezTo>
                  <a:cubicBezTo>
                    <a:pt x="4263" y="70311"/>
                    <a:pt x="4263" y="70807"/>
                    <a:pt x="4263" y="71552"/>
                  </a:cubicBezTo>
                  <a:cubicBezTo>
                    <a:pt x="4263" y="73289"/>
                    <a:pt x="5528" y="74282"/>
                    <a:pt x="6793" y="74282"/>
                  </a:cubicBezTo>
                  <a:cubicBezTo>
                    <a:pt x="9577" y="74282"/>
                    <a:pt x="29821" y="55172"/>
                    <a:pt x="29821" y="2613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69BB9DF-44BD-2BDF-05F3-2CCE441D7A4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614893" y="5324642"/>
              <a:ext cx="132092" cy="157845"/>
            </a:xfrm>
            <a:custGeom>
              <a:avLst/>
              <a:gdLst>
                <a:gd name="connsiteX0" fmla="*/ 19703 w 132092"/>
                <a:gd name="connsiteY0" fmla="*/ 140051 h 157845"/>
                <a:gd name="connsiteX1" fmla="*/ 6039 w 132092"/>
                <a:gd name="connsiteY1" fmla="*/ 150226 h 157845"/>
                <a:gd name="connsiteX2" fmla="*/ 218 w 132092"/>
                <a:gd name="connsiteY2" fmla="*/ 154942 h 157845"/>
                <a:gd name="connsiteX3" fmla="*/ 3508 w 132092"/>
                <a:gd name="connsiteY3" fmla="*/ 157920 h 157845"/>
                <a:gd name="connsiteX4" fmla="*/ 24764 w 132092"/>
                <a:gd name="connsiteY4" fmla="*/ 157176 h 157845"/>
                <a:gd name="connsiteX5" fmla="*/ 49816 w 132092"/>
                <a:gd name="connsiteY5" fmla="*/ 157920 h 157845"/>
                <a:gd name="connsiteX6" fmla="*/ 54371 w 132092"/>
                <a:gd name="connsiteY6" fmla="*/ 152956 h 157845"/>
                <a:gd name="connsiteX7" fmla="*/ 48298 w 132092"/>
                <a:gd name="connsiteY7" fmla="*/ 150226 h 157845"/>
                <a:gd name="connsiteX8" fmla="*/ 35646 w 132092"/>
                <a:gd name="connsiteY8" fmla="*/ 146256 h 157845"/>
                <a:gd name="connsiteX9" fmla="*/ 48045 w 132092"/>
                <a:gd name="connsiteY9" fmla="*/ 96619 h 157845"/>
                <a:gd name="connsiteX10" fmla="*/ 71326 w 132092"/>
                <a:gd name="connsiteY10" fmla="*/ 112502 h 157845"/>
                <a:gd name="connsiteX11" fmla="*/ 132311 w 132092"/>
                <a:gd name="connsiteY11" fmla="*/ 39784 h 157845"/>
                <a:gd name="connsiteX12" fmla="*/ 98655 w 132092"/>
                <a:gd name="connsiteY12" fmla="*/ 75 h 157845"/>
                <a:gd name="connsiteX13" fmla="*/ 65506 w 132092"/>
                <a:gd name="connsiteY13" fmla="*/ 18689 h 157845"/>
                <a:gd name="connsiteX14" fmla="*/ 42731 w 132092"/>
                <a:gd name="connsiteY14" fmla="*/ 75 h 157845"/>
                <a:gd name="connsiteX15" fmla="*/ 24005 w 132092"/>
                <a:gd name="connsiteY15" fmla="*/ 14221 h 157845"/>
                <a:gd name="connsiteX16" fmla="*/ 16161 w 132092"/>
                <a:gd name="connsiteY16" fmla="*/ 38295 h 157845"/>
                <a:gd name="connsiteX17" fmla="*/ 19197 w 132092"/>
                <a:gd name="connsiteY17" fmla="*/ 40777 h 157845"/>
                <a:gd name="connsiteX18" fmla="*/ 23499 w 132092"/>
                <a:gd name="connsiteY18" fmla="*/ 35069 h 157845"/>
                <a:gd name="connsiteX19" fmla="*/ 41972 w 132092"/>
                <a:gd name="connsiteY19" fmla="*/ 5535 h 157845"/>
                <a:gd name="connsiteX20" fmla="*/ 49816 w 132092"/>
                <a:gd name="connsiteY20" fmla="*/ 16951 h 157845"/>
                <a:gd name="connsiteX21" fmla="*/ 48045 w 132092"/>
                <a:gd name="connsiteY21" fmla="*/ 29609 h 157845"/>
                <a:gd name="connsiteX22" fmla="*/ 19703 w 132092"/>
                <a:gd name="connsiteY22" fmla="*/ 140051 h 157845"/>
                <a:gd name="connsiteX23" fmla="*/ 64240 w 132092"/>
                <a:gd name="connsiteY23" fmla="*/ 32339 h 157845"/>
                <a:gd name="connsiteX24" fmla="*/ 77399 w 132092"/>
                <a:gd name="connsiteY24" fmla="*/ 14966 h 157845"/>
                <a:gd name="connsiteX25" fmla="*/ 97896 w 132092"/>
                <a:gd name="connsiteY25" fmla="*/ 5535 h 157845"/>
                <a:gd name="connsiteX26" fmla="*/ 114091 w 132092"/>
                <a:gd name="connsiteY26" fmla="*/ 28864 h 157845"/>
                <a:gd name="connsiteX27" fmla="*/ 101186 w 132092"/>
                <a:gd name="connsiteY27" fmla="*/ 81479 h 157845"/>
                <a:gd name="connsiteX28" fmla="*/ 71073 w 132092"/>
                <a:gd name="connsiteY28" fmla="*/ 107042 h 157845"/>
                <a:gd name="connsiteX29" fmla="*/ 51082 w 132092"/>
                <a:gd name="connsiteY29" fmla="*/ 84954 h 157845"/>
                <a:gd name="connsiteX30" fmla="*/ 51841 w 132092"/>
                <a:gd name="connsiteY30" fmla="*/ 80983 h 157845"/>
                <a:gd name="connsiteX31" fmla="*/ 64240 w 132092"/>
                <a:gd name="connsiteY31" fmla="*/ 32339 h 15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57845">
                  <a:moveTo>
                    <a:pt x="19703" y="140051"/>
                  </a:moveTo>
                  <a:cubicBezTo>
                    <a:pt x="17679" y="148489"/>
                    <a:pt x="17173" y="150226"/>
                    <a:pt x="6039" y="150226"/>
                  </a:cubicBezTo>
                  <a:cubicBezTo>
                    <a:pt x="3002" y="150226"/>
                    <a:pt x="218" y="150226"/>
                    <a:pt x="218" y="154942"/>
                  </a:cubicBezTo>
                  <a:cubicBezTo>
                    <a:pt x="218" y="156927"/>
                    <a:pt x="1484" y="157920"/>
                    <a:pt x="3508" y="157920"/>
                  </a:cubicBezTo>
                  <a:cubicBezTo>
                    <a:pt x="10340" y="157920"/>
                    <a:pt x="17679" y="157176"/>
                    <a:pt x="24764" y="157176"/>
                  </a:cubicBezTo>
                  <a:cubicBezTo>
                    <a:pt x="33115" y="157176"/>
                    <a:pt x="41719" y="157920"/>
                    <a:pt x="49816" y="157920"/>
                  </a:cubicBezTo>
                  <a:cubicBezTo>
                    <a:pt x="51082" y="157920"/>
                    <a:pt x="54371" y="157920"/>
                    <a:pt x="54371" y="152956"/>
                  </a:cubicBezTo>
                  <a:cubicBezTo>
                    <a:pt x="54371" y="150226"/>
                    <a:pt x="51841" y="150226"/>
                    <a:pt x="48298" y="150226"/>
                  </a:cubicBezTo>
                  <a:cubicBezTo>
                    <a:pt x="35646" y="150226"/>
                    <a:pt x="35646" y="148489"/>
                    <a:pt x="35646" y="146256"/>
                  </a:cubicBezTo>
                  <a:cubicBezTo>
                    <a:pt x="35646" y="143277"/>
                    <a:pt x="46274" y="102823"/>
                    <a:pt x="48045" y="96619"/>
                  </a:cubicBezTo>
                  <a:cubicBezTo>
                    <a:pt x="51335" y="103816"/>
                    <a:pt x="58420" y="112502"/>
                    <a:pt x="71326" y="112502"/>
                  </a:cubicBezTo>
                  <a:cubicBezTo>
                    <a:pt x="100680" y="112502"/>
                    <a:pt x="132311" y="76267"/>
                    <a:pt x="132311" y="39784"/>
                  </a:cubicBezTo>
                  <a:cubicBezTo>
                    <a:pt x="132311" y="16455"/>
                    <a:pt x="117887" y="75"/>
                    <a:pt x="98655" y="75"/>
                  </a:cubicBezTo>
                  <a:cubicBezTo>
                    <a:pt x="86003" y="75"/>
                    <a:pt x="73856" y="9009"/>
                    <a:pt x="65506" y="18689"/>
                  </a:cubicBezTo>
                  <a:cubicBezTo>
                    <a:pt x="62975" y="5287"/>
                    <a:pt x="52094" y="75"/>
                    <a:pt x="42731" y="75"/>
                  </a:cubicBezTo>
                  <a:cubicBezTo>
                    <a:pt x="31091" y="75"/>
                    <a:pt x="26283" y="9754"/>
                    <a:pt x="24005" y="14221"/>
                  </a:cubicBezTo>
                  <a:cubicBezTo>
                    <a:pt x="19450" y="22660"/>
                    <a:pt x="16161" y="37551"/>
                    <a:pt x="16161" y="38295"/>
                  </a:cubicBezTo>
                  <a:cubicBezTo>
                    <a:pt x="16161" y="40777"/>
                    <a:pt x="18691" y="40777"/>
                    <a:pt x="19197" y="40777"/>
                  </a:cubicBezTo>
                  <a:cubicBezTo>
                    <a:pt x="21728" y="40777"/>
                    <a:pt x="21981" y="40529"/>
                    <a:pt x="23499" y="35069"/>
                  </a:cubicBezTo>
                  <a:cubicBezTo>
                    <a:pt x="27801" y="17448"/>
                    <a:pt x="32862" y="5535"/>
                    <a:pt x="41972" y="5535"/>
                  </a:cubicBezTo>
                  <a:cubicBezTo>
                    <a:pt x="46274" y="5535"/>
                    <a:pt x="49816" y="7520"/>
                    <a:pt x="49816" y="16951"/>
                  </a:cubicBezTo>
                  <a:cubicBezTo>
                    <a:pt x="49816" y="22660"/>
                    <a:pt x="49057" y="25390"/>
                    <a:pt x="48045" y="29609"/>
                  </a:cubicBezTo>
                  <a:lnTo>
                    <a:pt x="19703" y="140051"/>
                  </a:lnTo>
                  <a:close/>
                  <a:moveTo>
                    <a:pt x="64240" y="32339"/>
                  </a:moveTo>
                  <a:cubicBezTo>
                    <a:pt x="66012" y="25638"/>
                    <a:pt x="72844" y="18689"/>
                    <a:pt x="77399" y="14966"/>
                  </a:cubicBezTo>
                  <a:cubicBezTo>
                    <a:pt x="86256" y="7272"/>
                    <a:pt x="93594" y="5535"/>
                    <a:pt x="97896" y="5535"/>
                  </a:cubicBezTo>
                  <a:cubicBezTo>
                    <a:pt x="108018" y="5535"/>
                    <a:pt x="114091" y="14221"/>
                    <a:pt x="114091" y="28864"/>
                  </a:cubicBezTo>
                  <a:cubicBezTo>
                    <a:pt x="114091" y="43507"/>
                    <a:pt x="105741" y="72048"/>
                    <a:pt x="101186" y="81479"/>
                  </a:cubicBezTo>
                  <a:cubicBezTo>
                    <a:pt x="92582" y="98852"/>
                    <a:pt x="80436" y="107042"/>
                    <a:pt x="71073" y="107042"/>
                  </a:cubicBezTo>
                  <a:cubicBezTo>
                    <a:pt x="54371" y="107042"/>
                    <a:pt x="51082" y="86443"/>
                    <a:pt x="51082" y="84954"/>
                  </a:cubicBezTo>
                  <a:cubicBezTo>
                    <a:pt x="51082" y="84458"/>
                    <a:pt x="51082" y="83961"/>
                    <a:pt x="51841" y="80983"/>
                  </a:cubicBezTo>
                  <a:lnTo>
                    <a:pt x="64240" y="3233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5F77FF1-6CF7-9D82-C1C9-2936C7DE4D7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769437" y="5280396"/>
              <a:ext cx="119743" cy="8512"/>
            </a:xfrm>
            <a:custGeom>
              <a:avLst/>
              <a:gdLst>
                <a:gd name="connsiteX0" fmla="*/ 112882 w 119743"/>
                <a:gd name="connsiteY0" fmla="*/ 8583 h 8512"/>
                <a:gd name="connsiteX1" fmla="*/ 119967 w 119743"/>
                <a:gd name="connsiteY1" fmla="*/ 4414 h 8512"/>
                <a:gd name="connsiteX2" fmla="*/ 112882 w 119743"/>
                <a:gd name="connsiteY2" fmla="*/ 70 h 8512"/>
                <a:gd name="connsiteX3" fmla="*/ 7309 w 119743"/>
                <a:gd name="connsiteY3" fmla="*/ 70 h 8512"/>
                <a:gd name="connsiteX4" fmla="*/ 223 w 119743"/>
                <a:gd name="connsiteY4" fmla="*/ 4240 h 8512"/>
                <a:gd name="connsiteX5" fmla="*/ 7309 w 119743"/>
                <a:gd name="connsiteY5" fmla="*/ 8583 h 8512"/>
                <a:gd name="connsiteX6" fmla="*/ 112882 w 119743"/>
                <a:gd name="connsiteY6" fmla="*/ 8583 h 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512">
                  <a:moveTo>
                    <a:pt x="112882" y="8583"/>
                  </a:moveTo>
                  <a:cubicBezTo>
                    <a:pt x="115716" y="8583"/>
                    <a:pt x="119967" y="8583"/>
                    <a:pt x="119967" y="4414"/>
                  </a:cubicBezTo>
                  <a:cubicBezTo>
                    <a:pt x="119967" y="70"/>
                    <a:pt x="115893" y="70"/>
                    <a:pt x="112882" y="70"/>
                  </a:cubicBezTo>
                  <a:lnTo>
                    <a:pt x="7309" y="70"/>
                  </a:lnTo>
                  <a:cubicBezTo>
                    <a:pt x="4475" y="70"/>
                    <a:pt x="223" y="70"/>
                    <a:pt x="223" y="4240"/>
                  </a:cubicBezTo>
                  <a:cubicBezTo>
                    <a:pt x="223" y="8583"/>
                    <a:pt x="4298" y="8583"/>
                    <a:pt x="7309" y="8583"/>
                  </a:cubicBezTo>
                  <a:lnTo>
                    <a:pt x="112882" y="858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419E2B9-FFAC-87BB-1E03-81AF765D71D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758632" y="5388337"/>
              <a:ext cx="53672" cy="116919"/>
            </a:xfrm>
            <a:custGeom>
              <a:avLst/>
              <a:gdLst>
                <a:gd name="connsiteX0" fmla="*/ 49290 w 53672"/>
                <a:gd name="connsiteY0" fmla="*/ 6679 h 116919"/>
                <a:gd name="connsiteX1" fmla="*/ 42205 w 53672"/>
                <a:gd name="connsiteY1" fmla="*/ 77 h 116919"/>
                <a:gd name="connsiteX2" fmla="*/ 32285 w 53672"/>
                <a:gd name="connsiteY2" fmla="*/ 9633 h 116919"/>
                <a:gd name="connsiteX3" fmla="*/ 39370 w 53672"/>
                <a:gd name="connsiteY3" fmla="*/ 16234 h 116919"/>
                <a:gd name="connsiteX4" fmla="*/ 49290 w 53672"/>
                <a:gd name="connsiteY4" fmla="*/ 6679 h 116919"/>
                <a:gd name="connsiteX5" fmla="*/ 13154 w 53672"/>
                <a:gd name="connsiteY5" fmla="*/ 94934 h 116919"/>
                <a:gd name="connsiteX6" fmla="*/ 11560 w 53672"/>
                <a:gd name="connsiteY6" fmla="*/ 102230 h 116919"/>
                <a:gd name="connsiteX7" fmla="*/ 28388 w 53672"/>
                <a:gd name="connsiteY7" fmla="*/ 116997 h 116919"/>
                <a:gd name="connsiteX8" fmla="*/ 53896 w 53672"/>
                <a:gd name="connsiteY8" fmla="*/ 90417 h 116919"/>
                <a:gd name="connsiteX9" fmla="*/ 51061 w 53672"/>
                <a:gd name="connsiteY9" fmla="*/ 88158 h 116919"/>
                <a:gd name="connsiteX10" fmla="*/ 47696 w 53672"/>
                <a:gd name="connsiteY10" fmla="*/ 91112 h 116919"/>
                <a:gd name="connsiteX11" fmla="*/ 28919 w 53672"/>
                <a:gd name="connsiteY11" fmla="*/ 112133 h 116919"/>
                <a:gd name="connsiteX12" fmla="*/ 24491 w 53672"/>
                <a:gd name="connsiteY12" fmla="*/ 106052 h 116919"/>
                <a:gd name="connsiteX13" fmla="*/ 27325 w 53672"/>
                <a:gd name="connsiteY13" fmla="*/ 94934 h 116919"/>
                <a:gd name="connsiteX14" fmla="*/ 32994 w 53672"/>
                <a:gd name="connsiteY14" fmla="*/ 81035 h 116919"/>
                <a:gd name="connsiteX15" fmla="*/ 41673 w 53672"/>
                <a:gd name="connsiteY15" fmla="*/ 58972 h 116919"/>
                <a:gd name="connsiteX16" fmla="*/ 42736 w 53672"/>
                <a:gd name="connsiteY16" fmla="*/ 53412 h 116919"/>
                <a:gd name="connsiteX17" fmla="*/ 25908 w 53672"/>
                <a:gd name="connsiteY17" fmla="*/ 38645 h 116919"/>
                <a:gd name="connsiteX18" fmla="*/ 223 w 53672"/>
                <a:gd name="connsiteY18" fmla="*/ 65226 h 116919"/>
                <a:gd name="connsiteX19" fmla="*/ 3235 w 53672"/>
                <a:gd name="connsiteY19" fmla="*/ 67484 h 116919"/>
                <a:gd name="connsiteX20" fmla="*/ 6423 w 53672"/>
                <a:gd name="connsiteY20" fmla="*/ 64705 h 116919"/>
                <a:gd name="connsiteX21" fmla="*/ 25377 w 53672"/>
                <a:gd name="connsiteY21" fmla="*/ 43510 h 116919"/>
                <a:gd name="connsiteX22" fmla="*/ 29805 w 53672"/>
                <a:gd name="connsiteY22" fmla="*/ 49590 h 116919"/>
                <a:gd name="connsiteX23" fmla="*/ 24314 w 53672"/>
                <a:gd name="connsiteY23" fmla="*/ 66963 h 116919"/>
                <a:gd name="connsiteX24" fmla="*/ 13154 w 53672"/>
                <a:gd name="connsiteY24" fmla="*/ 94934 h 11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6919">
                  <a:moveTo>
                    <a:pt x="49290" y="6679"/>
                  </a:moveTo>
                  <a:cubicBezTo>
                    <a:pt x="49290" y="3900"/>
                    <a:pt x="47164" y="77"/>
                    <a:pt x="42205" y="77"/>
                  </a:cubicBezTo>
                  <a:cubicBezTo>
                    <a:pt x="37422" y="77"/>
                    <a:pt x="32285" y="4594"/>
                    <a:pt x="32285" y="9633"/>
                  </a:cubicBezTo>
                  <a:cubicBezTo>
                    <a:pt x="32285" y="12586"/>
                    <a:pt x="34588" y="16234"/>
                    <a:pt x="39370" y="16234"/>
                  </a:cubicBezTo>
                  <a:cubicBezTo>
                    <a:pt x="44507" y="16234"/>
                    <a:pt x="49290" y="11370"/>
                    <a:pt x="49290" y="6679"/>
                  </a:cubicBezTo>
                  <a:close/>
                  <a:moveTo>
                    <a:pt x="13154" y="94934"/>
                  </a:moveTo>
                  <a:cubicBezTo>
                    <a:pt x="12446" y="97192"/>
                    <a:pt x="11560" y="99277"/>
                    <a:pt x="11560" y="102230"/>
                  </a:cubicBezTo>
                  <a:cubicBezTo>
                    <a:pt x="11560" y="110396"/>
                    <a:pt x="18646" y="116997"/>
                    <a:pt x="28388" y="116997"/>
                  </a:cubicBezTo>
                  <a:cubicBezTo>
                    <a:pt x="46102" y="116997"/>
                    <a:pt x="53896" y="93023"/>
                    <a:pt x="53896" y="90417"/>
                  </a:cubicBezTo>
                  <a:cubicBezTo>
                    <a:pt x="53896" y="88158"/>
                    <a:pt x="51593" y="88158"/>
                    <a:pt x="51061" y="88158"/>
                  </a:cubicBezTo>
                  <a:cubicBezTo>
                    <a:pt x="48581" y="88158"/>
                    <a:pt x="48404" y="89201"/>
                    <a:pt x="47696" y="91112"/>
                  </a:cubicBezTo>
                  <a:cubicBezTo>
                    <a:pt x="43622" y="105010"/>
                    <a:pt x="35828" y="112133"/>
                    <a:pt x="28919" y="112133"/>
                  </a:cubicBezTo>
                  <a:cubicBezTo>
                    <a:pt x="25377" y="112133"/>
                    <a:pt x="24491" y="109874"/>
                    <a:pt x="24491" y="106052"/>
                  </a:cubicBezTo>
                  <a:cubicBezTo>
                    <a:pt x="24491" y="102057"/>
                    <a:pt x="25731" y="98756"/>
                    <a:pt x="27325" y="94934"/>
                  </a:cubicBezTo>
                  <a:cubicBezTo>
                    <a:pt x="29097" y="90243"/>
                    <a:pt x="31045" y="85552"/>
                    <a:pt x="32994" y="81035"/>
                  </a:cubicBezTo>
                  <a:cubicBezTo>
                    <a:pt x="34588" y="76866"/>
                    <a:pt x="40965" y="61056"/>
                    <a:pt x="41673" y="58972"/>
                  </a:cubicBezTo>
                  <a:cubicBezTo>
                    <a:pt x="42205" y="57234"/>
                    <a:pt x="42736" y="55150"/>
                    <a:pt x="42736" y="53412"/>
                  </a:cubicBezTo>
                  <a:cubicBezTo>
                    <a:pt x="42736" y="45247"/>
                    <a:pt x="35651" y="38645"/>
                    <a:pt x="25908" y="38645"/>
                  </a:cubicBezTo>
                  <a:cubicBezTo>
                    <a:pt x="8372" y="38645"/>
                    <a:pt x="223" y="62273"/>
                    <a:pt x="223" y="65226"/>
                  </a:cubicBezTo>
                  <a:cubicBezTo>
                    <a:pt x="223" y="67484"/>
                    <a:pt x="2703" y="67484"/>
                    <a:pt x="3235" y="67484"/>
                  </a:cubicBezTo>
                  <a:cubicBezTo>
                    <a:pt x="5715" y="67484"/>
                    <a:pt x="5892" y="66616"/>
                    <a:pt x="6423" y="64705"/>
                  </a:cubicBezTo>
                  <a:cubicBezTo>
                    <a:pt x="11029" y="49764"/>
                    <a:pt x="18823" y="43510"/>
                    <a:pt x="25377" y="43510"/>
                  </a:cubicBezTo>
                  <a:cubicBezTo>
                    <a:pt x="28211" y="43510"/>
                    <a:pt x="29805" y="44900"/>
                    <a:pt x="29805" y="49590"/>
                  </a:cubicBezTo>
                  <a:cubicBezTo>
                    <a:pt x="29805" y="53586"/>
                    <a:pt x="28742" y="56192"/>
                    <a:pt x="24314" y="66963"/>
                  </a:cubicBezTo>
                  <a:lnTo>
                    <a:pt x="13154" y="9493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67B17A-865F-76EC-2A98-C1868337EB4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841742" y="5483540"/>
              <a:ext cx="22496" cy="53508"/>
            </a:xfrm>
            <a:custGeom>
              <a:avLst/>
              <a:gdLst>
                <a:gd name="connsiteX0" fmla="*/ 17763 w 22496"/>
                <a:gd name="connsiteY0" fmla="*/ 17277 h 53508"/>
                <a:gd name="connsiteX1" fmla="*/ 3946 w 22496"/>
                <a:gd name="connsiteY1" fmla="*/ 49069 h 53508"/>
                <a:gd name="connsiteX2" fmla="*/ 2706 w 22496"/>
                <a:gd name="connsiteY2" fmla="*/ 51154 h 53508"/>
                <a:gd name="connsiteX3" fmla="*/ 5186 w 22496"/>
                <a:gd name="connsiteY3" fmla="*/ 53586 h 53508"/>
                <a:gd name="connsiteX4" fmla="*/ 22722 w 22496"/>
                <a:gd name="connsiteY4" fmla="*/ 19014 h 53508"/>
                <a:gd name="connsiteX5" fmla="*/ 10323 w 22496"/>
                <a:gd name="connsiteY5" fmla="*/ 77 h 53508"/>
                <a:gd name="connsiteX6" fmla="*/ 226 w 22496"/>
                <a:gd name="connsiteY6" fmla="*/ 9980 h 53508"/>
                <a:gd name="connsiteX7" fmla="*/ 10500 w 22496"/>
                <a:gd name="connsiteY7" fmla="*/ 20056 h 53508"/>
                <a:gd name="connsiteX8" fmla="*/ 17763 w 22496"/>
                <a:gd name="connsiteY8" fmla="*/ 17277 h 5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3508">
                  <a:moveTo>
                    <a:pt x="17763" y="17277"/>
                  </a:moveTo>
                  <a:cubicBezTo>
                    <a:pt x="17763" y="26832"/>
                    <a:pt x="15991" y="37950"/>
                    <a:pt x="3946" y="49069"/>
                  </a:cubicBezTo>
                  <a:cubicBezTo>
                    <a:pt x="3238" y="49764"/>
                    <a:pt x="2706" y="50285"/>
                    <a:pt x="2706" y="51154"/>
                  </a:cubicBezTo>
                  <a:cubicBezTo>
                    <a:pt x="2706" y="52370"/>
                    <a:pt x="4123" y="53586"/>
                    <a:pt x="5186" y="53586"/>
                  </a:cubicBezTo>
                  <a:cubicBezTo>
                    <a:pt x="7666" y="53586"/>
                    <a:pt x="22722" y="39688"/>
                    <a:pt x="22722" y="19014"/>
                  </a:cubicBezTo>
                  <a:cubicBezTo>
                    <a:pt x="22722" y="8243"/>
                    <a:pt x="18471" y="77"/>
                    <a:pt x="10323" y="77"/>
                  </a:cubicBezTo>
                  <a:cubicBezTo>
                    <a:pt x="4477" y="77"/>
                    <a:pt x="226" y="4594"/>
                    <a:pt x="226" y="9980"/>
                  </a:cubicBezTo>
                  <a:cubicBezTo>
                    <a:pt x="226" y="15539"/>
                    <a:pt x="4300" y="20056"/>
                    <a:pt x="10500" y="20056"/>
                  </a:cubicBezTo>
                  <a:cubicBezTo>
                    <a:pt x="14751" y="20056"/>
                    <a:pt x="17586" y="17277"/>
                    <a:pt x="17763" y="1727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67C8014-B377-F63D-5FC7-A7C660AE352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901310" y="5388163"/>
              <a:ext cx="64477" cy="115356"/>
            </a:xfrm>
            <a:custGeom>
              <a:avLst/>
              <a:gdLst>
                <a:gd name="connsiteX0" fmla="*/ 40261 w 64477"/>
                <a:gd name="connsiteY0" fmla="*/ 4942 h 115356"/>
                <a:gd name="connsiteX1" fmla="*/ 34947 w 64477"/>
                <a:gd name="connsiteY1" fmla="*/ 77 h 115356"/>
                <a:gd name="connsiteX2" fmla="*/ 229 w 64477"/>
                <a:gd name="connsiteY2" fmla="*/ 11196 h 115356"/>
                <a:gd name="connsiteX3" fmla="*/ 229 w 64477"/>
                <a:gd name="connsiteY3" fmla="*/ 17450 h 115356"/>
                <a:gd name="connsiteX4" fmla="*/ 25913 w 64477"/>
                <a:gd name="connsiteY4" fmla="*/ 12586 h 115356"/>
                <a:gd name="connsiteX5" fmla="*/ 25913 w 64477"/>
                <a:gd name="connsiteY5" fmla="*/ 101188 h 115356"/>
                <a:gd name="connsiteX6" fmla="*/ 8200 w 64477"/>
                <a:gd name="connsiteY6" fmla="*/ 109179 h 115356"/>
                <a:gd name="connsiteX7" fmla="*/ 1469 w 64477"/>
                <a:gd name="connsiteY7" fmla="*/ 109179 h 115356"/>
                <a:gd name="connsiteX8" fmla="*/ 1469 w 64477"/>
                <a:gd name="connsiteY8" fmla="*/ 115434 h 115356"/>
                <a:gd name="connsiteX9" fmla="*/ 32999 w 64477"/>
                <a:gd name="connsiteY9" fmla="*/ 114739 h 115356"/>
                <a:gd name="connsiteX10" fmla="*/ 64706 w 64477"/>
                <a:gd name="connsiteY10" fmla="*/ 115434 h 115356"/>
                <a:gd name="connsiteX11" fmla="*/ 64706 w 64477"/>
                <a:gd name="connsiteY11" fmla="*/ 109179 h 115356"/>
                <a:gd name="connsiteX12" fmla="*/ 57975 w 64477"/>
                <a:gd name="connsiteY12" fmla="*/ 109179 h 115356"/>
                <a:gd name="connsiteX13" fmla="*/ 40261 w 64477"/>
                <a:gd name="connsiteY13" fmla="*/ 101188 h 115356"/>
                <a:gd name="connsiteX14" fmla="*/ 40261 w 64477"/>
                <a:gd name="connsiteY14" fmla="*/ 4942 h 11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5356">
                  <a:moveTo>
                    <a:pt x="40261" y="4942"/>
                  </a:moveTo>
                  <a:cubicBezTo>
                    <a:pt x="40261" y="251"/>
                    <a:pt x="39907" y="77"/>
                    <a:pt x="34947" y="77"/>
                  </a:cubicBezTo>
                  <a:cubicBezTo>
                    <a:pt x="23611" y="11022"/>
                    <a:pt x="7491" y="11196"/>
                    <a:pt x="229" y="11196"/>
                  </a:cubicBezTo>
                  <a:lnTo>
                    <a:pt x="229" y="17450"/>
                  </a:lnTo>
                  <a:cubicBezTo>
                    <a:pt x="4480" y="17450"/>
                    <a:pt x="16171" y="17450"/>
                    <a:pt x="25913" y="12586"/>
                  </a:cubicBezTo>
                  <a:lnTo>
                    <a:pt x="25913" y="101188"/>
                  </a:lnTo>
                  <a:cubicBezTo>
                    <a:pt x="25913" y="106921"/>
                    <a:pt x="25913" y="109179"/>
                    <a:pt x="8200" y="109179"/>
                  </a:cubicBezTo>
                  <a:lnTo>
                    <a:pt x="1469" y="109179"/>
                  </a:lnTo>
                  <a:lnTo>
                    <a:pt x="1469" y="115434"/>
                  </a:lnTo>
                  <a:cubicBezTo>
                    <a:pt x="4657" y="115260"/>
                    <a:pt x="26445" y="114739"/>
                    <a:pt x="32999" y="114739"/>
                  </a:cubicBezTo>
                  <a:cubicBezTo>
                    <a:pt x="38490" y="114739"/>
                    <a:pt x="60809" y="115260"/>
                    <a:pt x="64706" y="115434"/>
                  </a:cubicBezTo>
                  <a:lnTo>
                    <a:pt x="64706" y="109179"/>
                  </a:lnTo>
                  <a:lnTo>
                    <a:pt x="57975" y="109179"/>
                  </a:lnTo>
                  <a:cubicBezTo>
                    <a:pt x="40261" y="109179"/>
                    <a:pt x="40261" y="106921"/>
                    <a:pt x="40261" y="101188"/>
                  </a:cubicBezTo>
                  <a:lnTo>
                    <a:pt x="40261" y="49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EA017AC-8F73-DD98-1CAD-0414BE4C82C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017286" y="5408032"/>
              <a:ext cx="29606" cy="74207"/>
            </a:xfrm>
            <a:custGeom>
              <a:avLst/>
              <a:gdLst>
                <a:gd name="connsiteX0" fmla="*/ 29840 w 29606"/>
                <a:gd name="connsiteY0" fmla="*/ 26134 h 74207"/>
                <a:gd name="connsiteX1" fmla="*/ 13645 w 29606"/>
                <a:gd name="connsiteY1" fmla="*/ 75 h 74207"/>
                <a:gd name="connsiteX2" fmla="*/ 233 w 29606"/>
                <a:gd name="connsiteY2" fmla="*/ 13229 h 74207"/>
                <a:gd name="connsiteX3" fmla="*/ 13645 w 29606"/>
                <a:gd name="connsiteY3" fmla="*/ 26382 h 74207"/>
                <a:gd name="connsiteX4" fmla="*/ 22502 w 29606"/>
                <a:gd name="connsiteY4" fmla="*/ 23156 h 74207"/>
                <a:gd name="connsiteX5" fmla="*/ 23767 w 29606"/>
                <a:gd name="connsiteY5" fmla="*/ 22411 h 74207"/>
                <a:gd name="connsiteX6" fmla="*/ 24273 w 29606"/>
                <a:gd name="connsiteY6" fmla="*/ 26134 h 74207"/>
                <a:gd name="connsiteX7" fmla="*/ 7065 w 29606"/>
                <a:gd name="connsiteY7" fmla="*/ 67581 h 74207"/>
                <a:gd name="connsiteX8" fmla="*/ 4282 w 29606"/>
                <a:gd name="connsiteY8" fmla="*/ 71552 h 74207"/>
                <a:gd name="connsiteX9" fmla="*/ 6812 w 29606"/>
                <a:gd name="connsiteY9" fmla="*/ 74282 h 74207"/>
                <a:gd name="connsiteX10" fmla="*/ 29840 w 29606"/>
                <a:gd name="connsiteY10" fmla="*/ 26134 h 7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4207">
                  <a:moveTo>
                    <a:pt x="29840" y="26134"/>
                  </a:moveTo>
                  <a:cubicBezTo>
                    <a:pt x="29840" y="9754"/>
                    <a:pt x="23514" y="75"/>
                    <a:pt x="13645" y="75"/>
                  </a:cubicBezTo>
                  <a:cubicBezTo>
                    <a:pt x="5294" y="75"/>
                    <a:pt x="233" y="6279"/>
                    <a:pt x="233" y="13229"/>
                  </a:cubicBezTo>
                  <a:cubicBezTo>
                    <a:pt x="233" y="19929"/>
                    <a:pt x="5294" y="26382"/>
                    <a:pt x="13645" y="26382"/>
                  </a:cubicBezTo>
                  <a:cubicBezTo>
                    <a:pt x="16681" y="26382"/>
                    <a:pt x="19971" y="25390"/>
                    <a:pt x="22502" y="23156"/>
                  </a:cubicBezTo>
                  <a:cubicBezTo>
                    <a:pt x="23261" y="22660"/>
                    <a:pt x="23514" y="22411"/>
                    <a:pt x="23767" y="22411"/>
                  </a:cubicBezTo>
                  <a:cubicBezTo>
                    <a:pt x="24020" y="22411"/>
                    <a:pt x="24273" y="22660"/>
                    <a:pt x="24273" y="26134"/>
                  </a:cubicBezTo>
                  <a:cubicBezTo>
                    <a:pt x="24273" y="44500"/>
                    <a:pt x="15416" y="59391"/>
                    <a:pt x="7065" y="67581"/>
                  </a:cubicBezTo>
                  <a:cubicBezTo>
                    <a:pt x="4282" y="70311"/>
                    <a:pt x="4282" y="70807"/>
                    <a:pt x="4282" y="71552"/>
                  </a:cubicBezTo>
                  <a:cubicBezTo>
                    <a:pt x="4282" y="73289"/>
                    <a:pt x="5547" y="74282"/>
                    <a:pt x="6812" y="74282"/>
                  </a:cubicBezTo>
                  <a:cubicBezTo>
                    <a:pt x="9596" y="74282"/>
                    <a:pt x="29840" y="55172"/>
                    <a:pt x="29840" y="2613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368E79A-3285-657F-0BEB-E5250D88E4B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099892" y="5324642"/>
              <a:ext cx="132092" cy="157845"/>
            </a:xfrm>
            <a:custGeom>
              <a:avLst/>
              <a:gdLst>
                <a:gd name="connsiteX0" fmla="*/ 19722 w 132092"/>
                <a:gd name="connsiteY0" fmla="*/ 140051 h 157845"/>
                <a:gd name="connsiteX1" fmla="*/ 6058 w 132092"/>
                <a:gd name="connsiteY1" fmla="*/ 150226 h 157845"/>
                <a:gd name="connsiteX2" fmla="*/ 237 w 132092"/>
                <a:gd name="connsiteY2" fmla="*/ 154942 h 157845"/>
                <a:gd name="connsiteX3" fmla="*/ 3527 w 132092"/>
                <a:gd name="connsiteY3" fmla="*/ 157920 h 157845"/>
                <a:gd name="connsiteX4" fmla="*/ 24783 w 132092"/>
                <a:gd name="connsiteY4" fmla="*/ 157176 h 157845"/>
                <a:gd name="connsiteX5" fmla="*/ 49835 w 132092"/>
                <a:gd name="connsiteY5" fmla="*/ 157920 h 157845"/>
                <a:gd name="connsiteX6" fmla="*/ 54390 w 132092"/>
                <a:gd name="connsiteY6" fmla="*/ 152956 h 157845"/>
                <a:gd name="connsiteX7" fmla="*/ 48317 w 132092"/>
                <a:gd name="connsiteY7" fmla="*/ 150226 h 157845"/>
                <a:gd name="connsiteX8" fmla="*/ 35665 w 132092"/>
                <a:gd name="connsiteY8" fmla="*/ 146256 h 157845"/>
                <a:gd name="connsiteX9" fmla="*/ 48064 w 132092"/>
                <a:gd name="connsiteY9" fmla="*/ 96619 h 157845"/>
                <a:gd name="connsiteX10" fmla="*/ 71345 w 132092"/>
                <a:gd name="connsiteY10" fmla="*/ 112502 h 157845"/>
                <a:gd name="connsiteX11" fmla="*/ 132330 w 132092"/>
                <a:gd name="connsiteY11" fmla="*/ 39784 h 157845"/>
                <a:gd name="connsiteX12" fmla="*/ 98674 w 132092"/>
                <a:gd name="connsiteY12" fmla="*/ 75 h 157845"/>
                <a:gd name="connsiteX13" fmla="*/ 65525 w 132092"/>
                <a:gd name="connsiteY13" fmla="*/ 18689 h 157845"/>
                <a:gd name="connsiteX14" fmla="*/ 42750 w 132092"/>
                <a:gd name="connsiteY14" fmla="*/ 75 h 157845"/>
                <a:gd name="connsiteX15" fmla="*/ 24024 w 132092"/>
                <a:gd name="connsiteY15" fmla="*/ 14221 h 157845"/>
                <a:gd name="connsiteX16" fmla="*/ 16180 w 132092"/>
                <a:gd name="connsiteY16" fmla="*/ 38295 h 157845"/>
                <a:gd name="connsiteX17" fmla="*/ 19216 w 132092"/>
                <a:gd name="connsiteY17" fmla="*/ 40777 h 157845"/>
                <a:gd name="connsiteX18" fmla="*/ 23518 w 132092"/>
                <a:gd name="connsiteY18" fmla="*/ 35069 h 157845"/>
                <a:gd name="connsiteX19" fmla="*/ 41991 w 132092"/>
                <a:gd name="connsiteY19" fmla="*/ 5535 h 157845"/>
                <a:gd name="connsiteX20" fmla="*/ 49835 w 132092"/>
                <a:gd name="connsiteY20" fmla="*/ 16951 h 157845"/>
                <a:gd name="connsiteX21" fmla="*/ 48064 w 132092"/>
                <a:gd name="connsiteY21" fmla="*/ 29609 h 157845"/>
                <a:gd name="connsiteX22" fmla="*/ 19722 w 132092"/>
                <a:gd name="connsiteY22" fmla="*/ 140051 h 157845"/>
                <a:gd name="connsiteX23" fmla="*/ 64259 w 132092"/>
                <a:gd name="connsiteY23" fmla="*/ 32339 h 157845"/>
                <a:gd name="connsiteX24" fmla="*/ 77418 w 132092"/>
                <a:gd name="connsiteY24" fmla="*/ 14966 h 157845"/>
                <a:gd name="connsiteX25" fmla="*/ 97915 w 132092"/>
                <a:gd name="connsiteY25" fmla="*/ 5535 h 157845"/>
                <a:gd name="connsiteX26" fmla="*/ 114110 w 132092"/>
                <a:gd name="connsiteY26" fmla="*/ 28864 h 157845"/>
                <a:gd name="connsiteX27" fmla="*/ 101205 w 132092"/>
                <a:gd name="connsiteY27" fmla="*/ 81479 h 157845"/>
                <a:gd name="connsiteX28" fmla="*/ 71092 w 132092"/>
                <a:gd name="connsiteY28" fmla="*/ 107042 h 157845"/>
                <a:gd name="connsiteX29" fmla="*/ 51101 w 132092"/>
                <a:gd name="connsiteY29" fmla="*/ 84954 h 157845"/>
                <a:gd name="connsiteX30" fmla="*/ 51860 w 132092"/>
                <a:gd name="connsiteY30" fmla="*/ 80983 h 157845"/>
                <a:gd name="connsiteX31" fmla="*/ 64259 w 132092"/>
                <a:gd name="connsiteY31" fmla="*/ 32339 h 15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57845">
                  <a:moveTo>
                    <a:pt x="19722" y="140051"/>
                  </a:moveTo>
                  <a:cubicBezTo>
                    <a:pt x="17698" y="148489"/>
                    <a:pt x="17192" y="150226"/>
                    <a:pt x="6058" y="150226"/>
                  </a:cubicBezTo>
                  <a:cubicBezTo>
                    <a:pt x="3021" y="150226"/>
                    <a:pt x="237" y="150226"/>
                    <a:pt x="237" y="154942"/>
                  </a:cubicBezTo>
                  <a:cubicBezTo>
                    <a:pt x="237" y="156927"/>
                    <a:pt x="1503" y="157920"/>
                    <a:pt x="3527" y="157920"/>
                  </a:cubicBezTo>
                  <a:cubicBezTo>
                    <a:pt x="10360" y="157920"/>
                    <a:pt x="17698" y="157176"/>
                    <a:pt x="24783" y="157176"/>
                  </a:cubicBezTo>
                  <a:cubicBezTo>
                    <a:pt x="33134" y="157176"/>
                    <a:pt x="41738" y="157920"/>
                    <a:pt x="49835" y="157920"/>
                  </a:cubicBezTo>
                  <a:cubicBezTo>
                    <a:pt x="51101" y="157920"/>
                    <a:pt x="54390" y="157920"/>
                    <a:pt x="54390" y="152956"/>
                  </a:cubicBezTo>
                  <a:cubicBezTo>
                    <a:pt x="54390" y="150226"/>
                    <a:pt x="51860" y="150226"/>
                    <a:pt x="48317" y="150226"/>
                  </a:cubicBezTo>
                  <a:cubicBezTo>
                    <a:pt x="35665" y="150226"/>
                    <a:pt x="35665" y="148489"/>
                    <a:pt x="35665" y="146256"/>
                  </a:cubicBezTo>
                  <a:cubicBezTo>
                    <a:pt x="35665" y="143277"/>
                    <a:pt x="46293" y="102823"/>
                    <a:pt x="48064" y="96619"/>
                  </a:cubicBezTo>
                  <a:cubicBezTo>
                    <a:pt x="51354" y="103816"/>
                    <a:pt x="58439" y="112502"/>
                    <a:pt x="71345" y="112502"/>
                  </a:cubicBezTo>
                  <a:cubicBezTo>
                    <a:pt x="100699" y="112502"/>
                    <a:pt x="132330" y="76267"/>
                    <a:pt x="132330" y="39784"/>
                  </a:cubicBezTo>
                  <a:cubicBezTo>
                    <a:pt x="132330" y="16455"/>
                    <a:pt x="117906" y="75"/>
                    <a:pt x="98674" y="75"/>
                  </a:cubicBezTo>
                  <a:cubicBezTo>
                    <a:pt x="86022" y="75"/>
                    <a:pt x="73875" y="9009"/>
                    <a:pt x="65525" y="18689"/>
                  </a:cubicBezTo>
                  <a:cubicBezTo>
                    <a:pt x="62994" y="5287"/>
                    <a:pt x="52113" y="75"/>
                    <a:pt x="42750" y="75"/>
                  </a:cubicBezTo>
                  <a:cubicBezTo>
                    <a:pt x="31110" y="75"/>
                    <a:pt x="26302" y="9754"/>
                    <a:pt x="24024" y="14221"/>
                  </a:cubicBezTo>
                  <a:cubicBezTo>
                    <a:pt x="19469" y="22660"/>
                    <a:pt x="16180" y="37551"/>
                    <a:pt x="16180" y="38295"/>
                  </a:cubicBezTo>
                  <a:cubicBezTo>
                    <a:pt x="16180" y="40777"/>
                    <a:pt x="18710" y="40777"/>
                    <a:pt x="19216" y="40777"/>
                  </a:cubicBezTo>
                  <a:cubicBezTo>
                    <a:pt x="21747" y="40777"/>
                    <a:pt x="22000" y="40529"/>
                    <a:pt x="23518" y="35069"/>
                  </a:cubicBezTo>
                  <a:cubicBezTo>
                    <a:pt x="27820" y="17448"/>
                    <a:pt x="32881" y="5535"/>
                    <a:pt x="41991" y="5535"/>
                  </a:cubicBezTo>
                  <a:cubicBezTo>
                    <a:pt x="46293" y="5535"/>
                    <a:pt x="49835" y="7520"/>
                    <a:pt x="49835" y="16951"/>
                  </a:cubicBezTo>
                  <a:cubicBezTo>
                    <a:pt x="49835" y="22660"/>
                    <a:pt x="49076" y="25390"/>
                    <a:pt x="48064" y="29609"/>
                  </a:cubicBezTo>
                  <a:lnTo>
                    <a:pt x="19722" y="140051"/>
                  </a:lnTo>
                  <a:close/>
                  <a:moveTo>
                    <a:pt x="64259" y="32339"/>
                  </a:moveTo>
                  <a:cubicBezTo>
                    <a:pt x="66031" y="25638"/>
                    <a:pt x="72863" y="18689"/>
                    <a:pt x="77418" y="14966"/>
                  </a:cubicBezTo>
                  <a:cubicBezTo>
                    <a:pt x="86275" y="7272"/>
                    <a:pt x="93613" y="5535"/>
                    <a:pt x="97915" y="5535"/>
                  </a:cubicBezTo>
                  <a:cubicBezTo>
                    <a:pt x="108037" y="5535"/>
                    <a:pt x="114110" y="14221"/>
                    <a:pt x="114110" y="28864"/>
                  </a:cubicBezTo>
                  <a:cubicBezTo>
                    <a:pt x="114110" y="43507"/>
                    <a:pt x="105760" y="72048"/>
                    <a:pt x="101205" y="81479"/>
                  </a:cubicBezTo>
                  <a:cubicBezTo>
                    <a:pt x="92601" y="98852"/>
                    <a:pt x="80455" y="107042"/>
                    <a:pt x="71092" y="107042"/>
                  </a:cubicBezTo>
                  <a:cubicBezTo>
                    <a:pt x="54390" y="107042"/>
                    <a:pt x="51101" y="86443"/>
                    <a:pt x="51101" y="84954"/>
                  </a:cubicBezTo>
                  <a:cubicBezTo>
                    <a:pt x="51101" y="84458"/>
                    <a:pt x="51101" y="83961"/>
                    <a:pt x="51860" y="80983"/>
                  </a:cubicBezTo>
                  <a:lnTo>
                    <a:pt x="64259" y="3233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CE91196-90C8-0603-2F30-A0EB593664E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254437" y="5280396"/>
              <a:ext cx="119743" cy="8512"/>
            </a:xfrm>
            <a:custGeom>
              <a:avLst/>
              <a:gdLst>
                <a:gd name="connsiteX0" fmla="*/ 112901 w 119743"/>
                <a:gd name="connsiteY0" fmla="*/ 8583 h 8512"/>
                <a:gd name="connsiteX1" fmla="*/ 119986 w 119743"/>
                <a:gd name="connsiteY1" fmla="*/ 4414 h 8512"/>
                <a:gd name="connsiteX2" fmla="*/ 112901 w 119743"/>
                <a:gd name="connsiteY2" fmla="*/ 70 h 8512"/>
                <a:gd name="connsiteX3" fmla="*/ 7328 w 119743"/>
                <a:gd name="connsiteY3" fmla="*/ 70 h 8512"/>
                <a:gd name="connsiteX4" fmla="*/ 243 w 119743"/>
                <a:gd name="connsiteY4" fmla="*/ 4240 h 8512"/>
                <a:gd name="connsiteX5" fmla="*/ 7328 w 119743"/>
                <a:gd name="connsiteY5" fmla="*/ 8583 h 8512"/>
                <a:gd name="connsiteX6" fmla="*/ 112901 w 119743"/>
                <a:gd name="connsiteY6" fmla="*/ 8583 h 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512">
                  <a:moveTo>
                    <a:pt x="112901" y="8583"/>
                  </a:moveTo>
                  <a:cubicBezTo>
                    <a:pt x="115735" y="8583"/>
                    <a:pt x="119986" y="8583"/>
                    <a:pt x="119986" y="4414"/>
                  </a:cubicBezTo>
                  <a:cubicBezTo>
                    <a:pt x="119986" y="70"/>
                    <a:pt x="115912" y="70"/>
                    <a:pt x="112901" y="70"/>
                  </a:cubicBezTo>
                  <a:lnTo>
                    <a:pt x="7328" y="70"/>
                  </a:lnTo>
                  <a:cubicBezTo>
                    <a:pt x="4494" y="70"/>
                    <a:pt x="243" y="70"/>
                    <a:pt x="243" y="4240"/>
                  </a:cubicBezTo>
                  <a:cubicBezTo>
                    <a:pt x="243" y="8583"/>
                    <a:pt x="4317" y="8583"/>
                    <a:pt x="7328" y="8583"/>
                  </a:cubicBezTo>
                  <a:lnTo>
                    <a:pt x="112901" y="858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32AEBF8-4C31-6A12-23BA-4E722DC2C6F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243632" y="5388337"/>
              <a:ext cx="53672" cy="116919"/>
            </a:xfrm>
            <a:custGeom>
              <a:avLst/>
              <a:gdLst>
                <a:gd name="connsiteX0" fmla="*/ 49309 w 53672"/>
                <a:gd name="connsiteY0" fmla="*/ 6679 h 116919"/>
                <a:gd name="connsiteX1" fmla="*/ 42224 w 53672"/>
                <a:gd name="connsiteY1" fmla="*/ 77 h 116919"/>
                <a:gd name="connsiteX2" fmla="*/ 32304 w 53672"/>
                <a:gd name="connsiteY2" fmla="*/ 9633 h 116919"/>
                <a:gd name="connsiteX3" fmla="*/ 39389 w 53672"/>
                <a:gd name="connsiteY3" fmla="*/ 16234 h 116919"/>
                <a:gd name="connsiteX4" fmla="*/ 49309 w 53672"/>
                <a:gd name="connsiteY4" fmla="*/ 6679 h 116919"/>
                <a:gd name="connsiteX5" fmla="*/ 13173 w 53672"/>
                <a:gd name="connsiteY5" fmla="*/ 94934 h 116919"/>
                <a:gd name="connsiteX6" fmla="*/ 11579 w 53672"/>
                <a:gd name="connsiteY6" fmla="*/ 102230 h 116919"/>
                <a:gd name="connsiteX7" fmla="*/ 28407 w 53672"/>
                <a:gd name="connsiteY7" fmla="*/ 116997 h 116919"/>
                <a:gd name="connsiteX8" fmla="*/ 53915 w 53672"/>
                <a:gd name="connsiteY8" fmla="*/ 90417 h 116919"/>
                <a:gd name="connsiteX9" fmla="*/ 51080 w 53672"/>
                <a:gd name="connsiteY9" fmla="*/ 88158 h 116919"/>
                <a:gd name="connsiteX10" fmla="*/ 47715 w 53672"/>
                <a:gd name="connsiteY10" fmla="*/ 91112 h 116919"/>
                <a:gd name="connsiteX11" fmla="*/ 28938 w 53672"/>
                <a:gd name="connsiteY11" fmla="*/ 112133 h 116919"/>
                <a:gd name="connsiteX12" fmla="*/ 24510 w 53672"/>
                <a:gd name="connsiteY12" fmla="*/ 106052 h 116919"/>
                <a:gd name="connsiteX13" fmla="*/ 27344 w 53672"/>
                <a:gd name="connsiteY13" fmla="*/ 94934 h 116919"/>
                <a:gd name="connsiteX14" fmla="*/ 33013 w 53672"/>
                <a:gd name="connsiteY14" fmla="*/ 81035 h 116919"/>
                <a:gd name="connsiteX15" fmla="*/ 41692 w 53672"/>
                <a:gd name="connsiteY15" fmla="*/ 58972 h 116919"/>
                <a:gd name="connsiteX16" fmla="*/ 42755 w 53672"/>
                <a:gd name="connsiteY16" fmla="*/ 53412 h 116919"/>
                <a:gd name="connsiteX17" fmla="*/ 25927 w 53672"/>
                <a:gd name="connsiteY17" fmla="*/ 38645 h 116919"/>
                <a:gd name="connsiteX18" fmla="*/ 243 w 53672"/>
                <a:gd name="connsiteY18" fmla="*/ 65226 h 116919"/>
                <a:gd name="connsiteX19" fmla="*/ 3254 w 53672"/>
                <a:gd name="connsiteY19" fmla="*/ 67484 h 116919"/>
                <a:gd name="connsiteX20" fmla="*/ 6442 w 53672"/>
                <a:gd name="connsiteY20" fmla="*/ 64705 h 116919"/>
                <a:gd name="connsiteX21" fmla="*/ 25396 w 53672"/>
                <a:gd name="connsiteY21" fmla="*/ 43510 h 116919"/>
                <a:gd name="connsiteX22" fmla="*/ 29824 w 53672"/>
                <a:gd name="connsiteY22" fmla="*/ 49590 h 116919"/>
                <a:gd name="connsiteX23" fmla="*/ 24333 w 53672"/>
                <a:gd name="connsiteY23" fmla="*/ 66963 h 116919"/>
                <a:gd name="connsiteX24" fmla="*/ 13173 w 53672"/>
                <a:gd name="connsiteY24" fmla="*/ 94934 h 11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6919">
                  <a:moveTo>
                    <a:pt x="49309" y="6679"/>
                  </a:moveTo>
                  <a:cubicBezTo>
                    <a:pt x="49309" y="3900"/>
                    <a:pt x="47183" y="77"/>
                    <a:pt x="42224" y="77"/>
                  </a:cubicBezTo>
                  <a:cubicBezTo>
                    <a:pt x="37441" y="77"/>
                    <a:pt x="32304" y="4594"/>
                    <a:pt x="32304" y="9633"/>
                  </a:cubicBezTo>
                  <a:cubicBezTo>
                    <a:pt x="32304" y="12586"/>
                    <a:pt x="34607" y="16234"/>
                    <a:pt x="39389" y="16234"/>
                  </a:cubicBezTo>
                  <a:cubicBezTo>
                    <a:pt x="44526" y="16234"/>
                    <a:pt x="49309" y="11370"/>
                    <a:pt x="49309" y="6679"/>
                  </a:cubicBezTo>
                  <a:close/>
                  <a:moveTo>
                    <a:pt x="13173" y="94934"/>
                  </a:moveTo>
                  <a:cubicBezTo>
                    <a:pt x="12465" y="97192"/>
                    <a:pt x="11579" y="99277"/>
                    <a:pt x="11579" y="102230"/>
                  </a:cubicBezTo>
                  <a:cubicBezTo>
                    <a:pt x="11579" y="110396"/>
                    <a:pt x="18665" y="116997"/>
                    <a:pt x="28407" y="116997"/>
                  </a:cubicBezTo>
                  <a:cubicBezTo>
                    <a:pt x="46121" y="116997"/>
                    <a:pt x="53915" y="93023"/>
                    <a:pt x="53915" y="90417"/>
                  </a:cubicBezTo>
                  <a:cubicBezTo>
                    <a:pt x="53915" y="88158"/>
                    <a:pt x="51612" y="88158"/>
                    <a:pt x="51080" y="88158"/>
                  </a:cubicBezTo>
                  <a:cubicBezTo>
                    <a:pt x="48601" y="88158"/>
                    <a:pt x="48423" y="89201"/>
                    <a:pt x="47715" y="91112"/>
                  </a:cubicBezTo>
                  <a:cubicBezTo>
                    <a:pt x="43641" y="105010"/>
                    <a:pt x="35847" y="112133"/>
                    <a:pt x="28938" y="112133"/>
                  </a:cubicBezTo>
                  <a:cubicBezTo>
                    <a:pt x="25396" y="112133"/>
                    <a:pt x="24510" y="109874"/>
                    <a:pt x="24510" y="106052"/>
                  </a:cubicBezTo>
                  <a:cubicBezTo>
                    <a:pt x="24510" y="102057"/>
                    <a:pt x="25750" y="98756"/>
                    <a:pt x="27344" y="94934"/>
                  </a:cubicBezTo>
                  <a:cubicBezTo>
                    <a:pt x="29116" y="90243"/>
                    <a:pt x="31064" y="85552"/>
                    <a:pt x="33013" y="81035"/>
                  </a:cubicBezTo>
                  <a:cubicBezTo>
                    <a:pt x="34607" y="76866"/>
                    <a:pt x="40984" y="61056"/>
                    <a:pt x="41692" y="58972"/>
                  </a:cubicBezTo>
                  <a:cubicBezTo>
                    <a:pt x="42224" y="57234"/>
                    <a:pt x="42755" y="55150"/>
                    <a:pt x="42755" y="53412"/>
                  </a:cubicBezTo>
                  <a:cubicBezTo>
                    <a:pt x="42755" y="45247"/>
                    <a:pt x="35670" y="38645"/>
                    <a:pt x="25927" y="38645"/>
                  </a:cubicBezTo>
                  <a:cubicBezTo>
                    <a:pt x="8391" y="38645"/>
                    <a:pt x="243" y="62273"/>
                    <a:pt x="243" y="65226"/>
                  </a:cubicBezTo>
                  <a:cubicBezTo>
                    <a:pt x="243" y="67484"/>
                    <a:pt x="2722" y="67484"/>
                    <a:pt x="3254" y="67484"/>
                  </a:cubicBezTo>
                  <a:cubicBezTo>
                    <a:pt x="5734" y="67484"/>
                    <a:pt x="5911" y="66616"/>
                    <a:pt x="6442" y="64705"/>
                  </a:cubicBezTo>
                  <a:cubicBezTo>
                    <a:pt x="11048" y="49764"/>
                    <a:pt x="18842" y="43510"/>
                    <a:pt x="25396" y="43510"/>
                  </a:cubicBezTo>
                  <a:cubicBezTo>
                    <a:pt x="28230" y="43510"/>
                    <a:pt x="29824" y="44900"/>
                    <a:pt x="29824" y="49590"/>
                  </a:cubicBezTo>
                  <a:cubicBezTo>
                    <a:pt x="29824" y="53586"/>
                    <a:pt x="28761" y="56192"/>
                    <a:pt x="24333" y="66963"/>
                  </a:cubicBezTo>
                  <a:lnTo>
                    <a:pt x="13173" y="9493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5C71907-1D2A-7CE8-F1E0-DAC2A3A873E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326741" y="5483540"/>
              <a:ext cx="22496" cy="53508"/>
            </a:xfrm>
            <a:custGeom>
              <a:avLst/>
              <a:gdLst>
                <a:gd name="connsiteX0" fmla="*/ 17782 w 22496"/>
                <a:gd name="connsiteY0" fmla="*/ 17277 h 53508"/>
                <a:gd name="connsiteX1" fmla="*/ 3965 w 22496"/>
                <a:gd name="connsiteY1" fmla="*/ 49069 h 53508"/>
                <a:gd name="connsiteX2" fmla="*/ 2725 w 22496"/>
                <a:gd name="connsiteY2" fmla="*/ 51154 h 53508"/>
                <a:gd name="connsiteX3" fmla="*/ 5205 w 22496"/>
                <a:gd name="connsiteY3" fmla="*/ 53586 h 53508"/>
                <a:gd name="connsiteX4" fmla="*/ 22742 w 22496"/>
                <a:gd name="connsiteY4" fmla="*/ 19014 h 53508"/>
                <a:gd name="connsiteX5" fmla="*/ 10342 w 22496"/>
                <a:gd name="connsiteY5" fmla="*/ 77 h 53508"/>
                <a:gd name="connsiteX6" fmla="*/ 245 w 22496"/>
                <a:gd name="connsiteY6" fmla="*/ 9980 h 53508"/>
                <a:gd name="connsiteX7" fmla="*/ 10519 w 22496"/>
                <a:gd name="connsiteY7" fmla="*/ 20056 h 53508"/>
                <a:gd name="connsiteX8" fmla="*/ 17782 w 22496"/>
                <a:gd name="connsiteY8" fmla="*/ 17277 h 5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3508">
                  <a:moveTo>
                    <a:pt x="17782" y="17277"/>
                  </a:moveTo>
                  <a:cubicBezTo>
                    <a:pt x="17782" y="26832"/>
                    <a:pt x="16010" y="37950"/>
                    <a:pt x="3965" y="49069"/>
                  </a:cubicBezTo>
                  <a:cubicBezTo>
                    <a:pt x="3257" y="49764"/>
                    <a:pt x="2725" y="50285"/>
                    <a:pt x="2725" y="51154"/>
                  </a:cubicBezTo>
                  <a:cubicBezTo>
                    <a:pt x="2725" y="52370"/>
                    <a:pt x="4142" y="53586"/>
                    <a:pt x="5205" y="53586"/>
                  </a:cubicBezTo>
                  <a:cubicBezTo>
                    <a:pt x="7685" y="53586"/>
                    <a:pt x="22742" y="39688"/>
                    <a:pt x="22742" y="19014"/>
                  </a:cubicBezTo>
                  <a:cubicBezTo>
                    <a:pt x="22742" y="8243"/>
                    <a:pt x="18490" y="77"/>
                    <a:pt x="10342" y="77"/>
                  </a:cubicBezTo>
                  <a:cubicBezTo>
                    <a:pt x="4497" y="77"/>
                    <a:pt x="245" y="4594"/>
                    <a:pt x="245" y="9980"/>
                  </a:cubicBezTo>
                  <a:cubicBezTo>
                    <a:pt x="245" y="15539"/>
                    <a:pt x="4319" y="20056"/>
                    <a:pt x="10519" y="20056"/>
                  </a:cubicBezTo>
                  <a:cubicBezTo>
                    <a:pt x="14770" y="20056"/>
                    <a:pt x="17605" y="17277"/>
                    <a:pt x="17782" y="1727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BD44919-1BD3-0BF1-8196-881D79F9172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378162" y="5388163"/>
              <a:ext cx="78293" cy="115356"/>
            </a:xfrm>
            <a:custGeom>
              <a:avLst/>
              <a:gdLst>
                <a:gd name="connsiteX0" fmla="*/ 78542 w 78293"/>
                <a:gd name="connsiteY0" fmla="*/ 83815 h 115356"/>
                <a:gd name="connsiteX1" fmla="*/ 72519 w 78293"/>
                <a:gd name="connsiteY1" fmla="*/ 83815 h 115356"/>
                <a:gd name="connsiteX2" fmla="*/ 67914 w 78293"/>
                <a:gd name="connsiteY2" fmla="*/ 99624 h 115356"/>
                <a:gd name="connsiteX3" fmla="*/ 50377 w 78293"/>
                <a:gd name="connsiteY3" fmla="*/ 100667 h 115356"/>
                <a:gd name="connsiteX4" fmla="*/ 17784 w 78293"/>
                <a:gd name="connsiteY4" fmla="*/ 100667 h 115356"/>
                <a:gd name="connsiteX5" fmla="*/ 53211 w 78293"/>
                <a:gd name="connsiteY5" fmla="*/ 71480 h 115356"/>
                <a:gd name="connsiteX6" fmla="*/ 78542 w 78293"/>
                <a:gd name="connsiteY6" fmla="*/ 33955 h 115356"/>
                <a:gd name="connsiteX7" fmla="*/ 37092 w 78293"/>
                <a:gd name="connsiteY7" fmla="*/ 77 h 115356"/>
                <a:gd name="connsiteX8" fmla="*/ 248 w 78293"/>
                <a:gd name="connsiteY8" fmla="*/ 31175 h 115356"/>
                <a:gd name="connsiteX9" fmla="*/ 9636 w 78293"/>
                <a:gd name="connsiteY9" fmla="*/ 40904 h 115356"/>
                <a:gd name="connsiteX10" fmla="*/ 19024 w 78293"/>
                <a:gd name="connsiteY10" fmla="*/ 31696 h 115356"/>
                <a:gd name="connsiteX11" fmla="*/ 8573 w 78293"/>
                <a:gd name="connsiteY11" fmla="*/ 22489 h 115356"/>
                <a:gd name="connsiteX12" fmla="*/ 34435 w 78293"/>
                <a:gd name="connsiteY12" fmla="*/ 6332 h 115356"/>
                <a:gd name="connsiteX13" fmla="*/ 61360 w 78293"/>
                <a:gd name="connsiteY13" fmla="*/ 33955 h 115356"/>
                <a:gd name="connsiteX14" fmla="*/ 44709 w 78293"/>
                <a:gd name="connsiteY14" fmla="*/ 67311 h 115356"/>
                <a:gd name="connsiteX15" fmla="*/ 2019 w 78293"/>
                <a:gd name="connsiteY15" fmla="*/ 108658 h 115356"/>
                <a:gd name="connsiteX16" fmla="*/ 248 w 78293"/>
                <a:gd name="connsiteY16" fmla="*/ 115434 h 115356"/>
                <a:gd name="connsiteX17" fmla="*/ 73228 w 78293"/>
                <a:gd name="connsiteY17" fmla="*/ 115434 h 115356"/>
                <a:gd name="connsiteX18" fmla="*/ 78542 w 78293"/>
                <a:gd name="connsiteY18" fmla="*/ 83815 h 11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5356">
                  <a:moveTo>
                    <a:pt x="78542" y="83815"/>
                  </a:moveTo>
                  <a:lnTo>
                    <a:pt x="72519" y="83815"/>
                  </a:lnTo>
                  <a:cubicBezTo>
                    <a:pt x="71988" y="87637"/>
                    <a:pt x="70216" y="97887"/>
                    <a:pt x="67914" y="99624"/>
                  </a:cubicBezTo>
                  <a:cubicBezTo>
                    <a:pt x="66496" y="100667"/>
                    <a:pt x="52857" y="100667"/>
                    <a:pt x="50377" y="100667"/>
                  </a:cubicBezTo>
                  <a:lnTo>
                    <a:pt x="17784" y="100667"/>
                  </a:lnTo>
                  <a:cubicBezTo>
                    <a:pt x="36383" y="84510"/>
                    <a:pt x="42583" y="79645"/>
                    <a:pt x="53211" y="71480"/>
                  </a:cubicBezTo>
                  <a:cubicBezTo>
                    <a:pt x="66319" y="61230"/>
                    <a:pt x="78542" y="50459"/>
                    <a:pt x="78542" y="33955"/>
                  </a:cubicBezTo>
                  <a:cubicBezTo>
                    <a:pt x="78542" y="12933"/>
                    <a:pt x="59765" y="77"/>
                    <a:pt x="37092" y="77"/>
                  </a:cubicBezTo>
                  <a:cubicBezTo>
                    <a:pt x="15127" y="77"/>
                    <a:pt x="248" y="15192"/>
                    <a:pt x="248" y="31175"/>
                  </a:cubicBezTo>
                  <a:cubicBezTo>
                    <a:pt x="248" y="40035"/>
                    <a:pt x="7865" y="40904"/>
                    <a:pt x="9636" y="40904"/>
                  </a:cubicBezTo>
                  <a:cubicBezTo>
                    <a:pt x="13887" y="40904"/>
                    <a:pt x="19024" y="37950"/>
                    <a:pt x="19024" y="31696"/>
                  </a:cubicBezTo>
                  <a:cubicBezTo>
                    <a:pt x="19024" y="28569"/>
                    <a:pt x="17784" y="22489"/>
                    <a:pt x="8573" y="22489"/>
                  </a:cubicBezTo>
                  <a:cubicBezTo>
                    <a:pt x="14064" y="10154"/>
                    <a:pt x="26110" y="6332"/>
                    <a:pt x="34435" y="6332"/>
                  </a:cubicBezTo>
                  <a:cubicBezTo>
                    <a:pt x="52148" y="6332"/>
                    <a:pt x="61360" y="19883"/>
                    <a:pt x="61360" y="33955"/>
                  </a:cubicBezTo>
                  <a:cubicBezTo>
                    <a:pt x="61360" y="49069"/>
                    <a:pt x="50377" y="61056"/>
                    <a:pt x="44709" y="67311"/>
                  </a:cubicBezTo>
                  <a:lnTo>
                    <a:pt x="2019" y="108658"/>
                  </a:lnTo>
                  <a:cubicBezTo>
                    <a:pt x="248" y="110222"/>
                    <a:pt x="248" y="110569"/>
                    <a:pt x="248" y="115434"/>
                  </a:cubicBezTo>
                  <a:lnTo>
                    <a:pt x="73228" y="115434"/>
                  </a:lnTo>
                  <a:lnTo>
                    <a:pt x="78542" y="8381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41E4AE4-F456-8E3A-CFC9-D93552DE8CD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502286" y="5408032"/>
              <a:ext cx="29606" cy="74207"/>
            </a:xfrm>
            <a:custGeom>
              <a:avLst/>
              <a:gdLst>
                <a:gd name="connsiteX0" fmla="*/ 29859 w 29606"/>
                <a:gd name="connsiteY0" fmla="*/ 26134 h 74207"/>
                <a:gd name="connsiteX1" fmla="*/ 13664 w 29606"/>
                <a:gd name="connsiteY1" fmla="*/ 75 h 74207"/>
                <a:gd name="connsiteX2" fmla="*/ 252 w 29606"/>
                <a:gd name="connsiteY2" fmla="*/ 13229 h 74207"/>
                <a:gd name="connsiteX3" fmla="*/ 13664 w 29606"/>
                <a:gd name="connsiteY3" fmla="*/ 26382 h 74207"/>
                <a:gd name="connsiteX4" fmla="*/ 22521 w 29606"/>
                <a:gd name="connsiteY4" fmla="*/ 23156 h 74207"/>
                <a:gd name="connsiteX5" fmla="*/ 23786 w 29606"/>
                <a:gd name="connsiteY5" fmla="*/ 22411 h 74207"/>
                <a:gd name="connsiteX6" fmla="*/ 24292 w 29606"/>
                <a:gd name="connsiteY6" fmla="*/ 26134 h 74207"/>
                <a:gd name="connsiteX7" fmla="*/ 7085 w 29606"/>
                <a:gd name="connsiteY7" fmla="*/ 67581 h 74207"/>
                <a:gd name="connsiteX8" fmla="*/ 4301 w 29606"/>
                <a:gd name="connsiteY8" fmla="*/ 71552 h 74207"/>
                <a:gd name="connsiteX9" fmla="*/ 6831 w 29606"/>
                <a:gd name="connsiteY9" fmla="*/ 74282 h 74207"/>
                <a:gd name="connsiteX10" fmla="*/ 29859 w 29606"/>
                <a:gd name="connsiteY10" fmla="*/ 26134 h 7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4207">
                  <a:moveTo>
                    <a:pt x="29859" y="26134"/>
                  </a:moveTo>
                  <a:cubicBezTo>
                    <a:pt x="29859" y="9754"/>
                    <a:pt x="23533" y="75"/>
                    <a:pt x="13664" y="75"/>
                  </a:cubicBezTo>
                  <a:cubicBezTo>
                    <a:pt x="5313" y="75"/>
                    <a:pt x="252" y="6279"/>
                    <a:pt x="252" y="13229"/>
                  </a:cubicBezTo>
                  <a:cubicBezTo>
                    <a:pt x="252" y="19929"/>
                    <a:pt x="5313" y="26382"/>
                    <a:pt x="13664" y="26382"/>
                  </a:cubicBezTo>
                  <a:cubicBezTo>
                    <a:pt x="16700" y="26382"/>
                    <a:pt x="19990" y="25390"/>
                    <a:pt x="22521" y="23156"/>
                  </a:cubicBezTo>
                  <a:cubicBezTo>
                    <a:pt x="23280" y="22660"/>
                    <a:pt x="23533" y="22411"/>
                    <a:pt x="23786" y="22411"/>
                  </a:cubicBezTo>
                  <a:cubicBezTo>
                    <a:pt x="24039" y="22411"/>
                    <a:pt x="24292" y="22660"/>
                    <a:pt x="24292" y="26134"/>
                  </a:cubicBezTo>
                  <a:cubicBezTo>
                    <a:pt x="24292" y="44500"/>
                    <a:pt x="15435" y="59391"/>
                    <a:pt x="7085" y="67581"/>
                  </a:cubicBezTo>
                  <a:cubicBezTo>
                    <a:pt x="4301" y="70311"/>
                    <a:pt x="4301" y="70807"/>
                    <a:pt x="4301" y="71552"/>
                  </a:cubicBezTo>
                  <a:cubicBezTo>
                    <a:pt x="4301" y="73289"/>
                    <a:pt x="5566" y="74282"/>
                    <a:pt x="6831" y="74282"/>
                  </a:cubicBezTo>
                  <a:cubicBezTo>
                    <a:pt x="9615" y="74282"/>
                    <a:pt x="29859" y="55172"/>
                    <a:pt x="29859" y="2613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D0F5364-9388-3F9D-C3A5-A8A761EDCDD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614752" y="5408032"/>
              <a:ext cx="26823" cy="26307"/>
            </a:xfrm>
            <a:custGeom>
              <a:avLst/>
              <a:gdLst>
                <a:gd name="connsiteX0" fmla="*/ 27080 w 26823"/>
                <a:gd name="connsiteY0" fmla="*/ 13229 h 26307"/>
                <a:gd name="connsiteX1" fmla="*/ 13668 w 26823"/>
                <a:gd name="connsiteY1" fmla="*/ 75 h 26307"/>
                <a:gd name="connsiteX2" fmla="*/ 257 w 26823"/>
                <a:gd name="connsiteY2" fmla="*/ 13229 h 26307"/>
                <a:gd name="connsiteX3" fmla="*/ 13668 w 26823"/>
                <a:gd name="connsiteY3" fmla="*/ 26382 h 26307"/>
                <a:gd name="connsiteX4" fmla="*/ 27080 w 26823"/>
                <a:gd name="connsiteY4" fmla="*/ 13229 h 2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307">
                  <a:moveTo>
                    <a:pt x="27080" y="13229"/>
                  </a:moveTo>
                  <a:cubicBezTo>
                    <a:pt x="27080" y="6031"/>
                    <a:pt x="21007" y="75"/>
                    <a:pt x="13668" y="75"/>
                  </a:cubicBezTo>
                  <a:cubicBezTo>
                    <a:pt x="6330" y="75"/>
                    <a:pt x="257" y="6031"/>
                    <a:pt x="257" y="13229"/>
                  </a:cubicBezTo>
                  <a:cubicBezTo>
                    <a:pt x="257" y="20426"/>
                    <a:pt x="6330" y="26382"/>
                    <a:pt x="13668" y="26382"/>
                  </a:cubicBezTo>
                  <a:cubicBezTo>
                    <a:pt x="21007" y="26382"/>
                    <a:pt x="27080" y="20426"/>
                    <a:pt x="27080" y="1322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709AE96-C091-11B0-32C4-58C3E3E3C21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685044" y="5408032"/>
              <a:ext cx="26823" cy="26307"/>
            </a:xfrm>
            <a:custGeom>
              <a:avLst/>
              <a:gdLst>
                <a:gd name="connsiteX0" fmla="*/ 27083 w 26823"/>
                <a:gd name="connsiteY0" fmla="*/ 13229 h 26307"/>
                <a:gd name="connsiteX1" fmla="*/ 13671 w 26823"/>
                <a:gd name="connsiteY1" fmla="*/ 75 h 26307"/>
                <a:gd name="connsiteX2" fmla="*/ 259 w 26823"/>
                <a:gd name="connsiteY2" fmla="*/ 13229 h 26307"/>
                <a:gd name="connsiteX3" fmla="*/ 13671 w 26823"/>
                <a:gd name="connsiteY3" fmla="*/ 26382 h 26307"/>
                <a:gd name="connsiteX4" fmla="*/ 27083 w 26823"/>
                <a:gd name="connsiteY4" fmla="*/ 13229 h 2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307">
                  <a:moveTo>
                    <a:pt x="27083" y="13229"/>
                  </a:moveTo>
                  <a:cubicBezTo>
                    <a:pt x="27083" y="6031"/>
                    <a:pt x="21010" y="75"/>
                    <a:pt x="13671" y="75"/>
                  </a:cubicBezTo>
                  <a:cubicBezTo>
                    <a:pt x="6333" y="75"/>
                    <a:pt x="259" y="6031"/>
                    <a:pt x="259" y="13229"/>
                  </a:cubicBezTo>
                  <a:cubicBezTo>
                    <a:pt x="259" y="20426"/>
                    <a:pt x="6333" y="26382"/>
                    <a:pt x="13671" y="26382"/>
                  </a:cubicBezTo>
                  <a:cubicBezTo>
                    <a:pt x="21010" y="26382"/>
                    <a:pt x="27083" y="20426"/>
                    <a:pt x="27083" y="1322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E80CFB4-3B0A-6D0F-D146-6378653AFE6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755336" y="5408032"/>
              <a:ext cx="26823" cy="26307"/>
            </a:xfrm>
            <a:custGeom>
              <a:avLst/>
              <a:gdLst>
                <a:gd name="connsiteX0" fmla="*/ 27086 w 26823"/>
                <a:gd name="connsiteY0" fmla="*/ 13229 h 26307"/>
                <a:gd name="connsiteX1" fmla="*/ 13674 w 26823"/>
                <a:gd name="connsiteY1" fmla="*/ 75 h 26307"/>
                <a:gd name="connsiteX2" fmla="*/ 262 w 26823"/>
                <a:gd name="connsiteY2" fmla="*/ 13229 h 26307"/>
                <a:gd name="connsiteX3" fmla="*/ 13674 w 26823"/>
                <a:gd name="connsiteY3" fmla="*/ 26382 h 26307"/>
                <a:gd name="connsiteX4" fmla="*/ 27086 w 26823"/>
                <a:gd name="connsiteY4" fmla="*/ 13229 h 2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307">
                  <a:moveTo>
                    <a:pt x="27086" y="13229"/>
                  </a:moveTo>
                  <a:cubicBezTo>
                    <a:pt x="27086" y="6031"/>
                    <a:pt x="21012" y="75"/>
                    <a:pt x="13674" y="75"/>
                  </a:cubicBezTo>
                  <a:cubicBezTo>
                    <a:pt x="6335" y="75"/>
                    <a:pt x="262" y="6031"/>
                    <a:pt x="262" y="13229"/>
                  </a:cubicBezTo>
                  <a:cubicBezTo>
                    <a:pt x="262" y="20426"/>
                    <a:pt x="6335" y="26382"/>
                    <a:pt x="13674" y="26382"/>
                  </a:cubicBezTo>
                  <a:cubicBezTo>
                    <a:pt x="21012" y="26382"/>
                    <a:pt x="27086" y="20426"/>
                    <a:pt x="27086" y="1322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CC1A8824-4692-9F38-D001-2E6ECC5F977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825629" y="5408032"/>
              <a:ext cx="29606" cy="74207"/>
            </a:xfrm>
            <a:custGeom>
              <a:avLst/>
              <a:gdLst>
                <a:gd name="connsiteX0" fmla="*/ 29872 w 29606"/>
                <a:gd name="connsiteY0" fmla="*/ 26134 h 74207"/>
                <a:gd name="connsiteX1" fmla="*/ 13677 w 29606"/>
                <a:gd name="connsiteY1" fmla="*/ 75 h 74207"/>
                <a:gd name="connsiteX2" fmla="*/ 265 w 29606"/>
                <a:gd name="connsiteY2" fmla="*/ 13229 h 74207"/>
                <a:gd name="connsiteX3" fmla="*/ 13677 w 29606"/>
                <a:gd name="connsiteY3" fmla="*/ 26382 h 74207"/>
                <a:gd name="connsiteX4" fmla="*/ 22533 w 29606"/>
                <a:gd name="connsiteY4" fmla="*/ 23156 h 74207"/>
                <a:gd name="connsiteX5" fmla="*/ 23799 w 29606"/>
                <a:gd name="connsiteY5" fmla="*/ 22411 h 74207"/>
                <a:gd name="connsiteX6" fmla="*/ 24305 w 29606"/>
                <a:gd name="connsiteY6" fmla="*/ 26134 h 74207"/>
                <a:gd name="connsiteX7" fmla="*/ 7097 w 29606"/>
                <a:gd name="connsiteY7" fmla="*/ 67581 h 74207"/>
                <a:gd name="connsiteX8" fmla="*/ 4314 w 29606"/>
                <a:gd name="connsiteY8" fmla="*/ 71552 h 74207"/>
                <a:gd name="connsiteX9" fmla="*/ 6844 w 29606"/>
                <a:gd name="connsiteY9" fmla="*/ 74282 h 74207"/>
                <a:gd name="connsiteX10" fmla="*/ 29872 w 29606"/>
                <a:gd name="connsiteY10" fmla="*/ 26134 h 7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4207">
                  <a:moveTo>
                    <a:pt x="29872" y="26134"/>
                  </a:moveTo>
                  <a:cubicBezTo>
                    <a:pt x="29872" y="9754"/>
                    <a:pt x="23546" y="75"/>
                    <a:pt x="13677" y="75"/>
                  </a:cubicBezTo>
                  <a:cubicBezTo>
                    <a:pt x="5326" y="75"/>
                    <a:pt x="265" y="6279"/>
                    <a:pt x="265" y="13229"/>
                  </a:cubicBezTo>
                  <a:cubicBezTo>
                    <a:pt x="265" y="19929"/>
                    <a:pt x="5326" y="26382"/>
                    <a:pt x="13677" y="26382"/>
                  </a:cubicBezTo>
                  <a:cubicBezTo>
                    <a:pt x="16713" y="26382"/>
                    <a:pt x="20003" y="25390"/>
                    <a:pt x="22533" y="23156"/>
                  </a:cubicBezTo>
                  <a:cubicBezTo>
                    <a:pt x="23293" y="22660"/>
                    <a:pt x="23546" y="22411"/>
                    <a:pt x="23799" y="22411"/>
                  </a:cubicBezTo>
                  <a:cubicBezTo>
                    <a:pt x="24052" y="22411"/>
                    <a:pt x="24305" y="22660"/>
                    <a:pt x="24305" y="26134"/>
                  </a:cubicBezTo>
                  <a:cubicBezTo>
                    <a:pt x="24305" y="44500"/>
                    <a:pt x="15448" y="59391"/>
                    <a:pt x="7097" y="67581"/>
                  </a:cubicBezTo>
                  <a:cubicBezTo>
                    <a:pt x="4314" y="70311"/>
                    <a:pt x="4314" y="70807"/>
                    <a:pt x="4314" y="71552"/>
                  </a:cubicBezTo>
                  <a:cubicBezTo>
                    <a:pt x="4314" y="73289"/>
                    <a:pt x="5579" y="74282"/>
                    <a:pt x="6844" y="74282"/>
                  </a:cubicBezTo>
                  <a:cubicBezTo>
                    <a:pt x="9628" y="74282"/>
                    <a:pt x="29872" y="55172"/>
                    <a:pt x="29872" y="2613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E087D9-AB2D-B5D0-3E55-5D518DE89B2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908235" y="5324642"/>
              <a:ext cx="132092" cy="157845"/>
            </a:xfrm>
            <a:custGeom>
              <a:avLst/>
              <a:gdLst>
                <a:gd name="connsiteX0" fmla="*/ 19754 w 132092"/>
                <a:gd name="connsiteY0" fmla="*/ 140051 h 157845"/>
                <a:gd name="connsiteX1" fmla="*/ 6089 w 132092"/>
                <a:gd name="connsiteY1" fmla="*/ 150226 h 157845"/>
                <a:gd name="connsiteX2" fmla="*/ 269 w 132092"/>
                <a:gd name="connsiteY2" fmla="*/ 154942 h 157845"/>
                <a:gd name="connsiteX3" fmla="*/ 3559 w 132092"/>
                <a:gd name="connsiteY3" fmla="*/ 157920 h 157845"/>
                <a:gd name="connsiteX4" fmla="*/ 24815 w 132092"/>
                <a:gd name="connsiteY4" fmla="*/ 157176 h 157845"/>
                <a:gd name="connsiteX5" fmla="*/ 49867 w 132092"/>
                <a:gd name="connsiteY5" fmla="*/ 157920 h 157845"/>
                <a:gd name="connsiteX6" fmla="*/ 54422 w 132092"/>
                <a:gd name="connsiteY6" fmla="*/ 152956 h 157845"/>
                <a:gd name="connsiteX7" fmla="*/ 48349 w 132092"/>
                <a:gd name="connsiteY7" fmla="*/ 150226 h 157845"/>
                <a:gd name="connsiteX8" fmla="*/ 35696 w 132092"/>
                <a:gd name="connsiteY8" fmla="*/ 146256 h 157845"/>
                <a:gd name="connsiteX9" fmla="*/ 48096 w 132092"/>
                <a:gd name="connsiteY9" fmla="*/ 96619 h 157845"/>
                <a:gd name="connsiteX10" fmla="*/ 71377 w 132092"/>
                <a:gd name="connsiteY10" fmla="*/ 112502 h 157845"/>
                <a:gd name="connsiteX11" fmla="*/ 132362 w 132092"/>
                <a:gd name="connsiteY11" fmla="*/ 39784 h 157845"/>
                <a:gd name="connsiteX12" fmla="*/ 98706 w 132092"/>
                <a:gd name="connsiteY12" fmla="*/ 75 h 157845"/>
                <a:gd name="connsiteX13" fmla="*/ 65556 w 132092"/>
                <a:gd name="connsiteY13" fmla="*/ 18689 h 157845"/>
                <a:gd name="connsiteX14" fmla="*/ 42782 w 132092"/>
                <a:gd name="connsiteY14" fmla="*/ 75 h 157845"/>
                <a:gd name="connsiteX15" fmla="*/ 24056 w 132092"/>
                <a:gd name="connsiteY15" fmla="*/ 14221 h 157845"/>
                <a:gd name="connsiteX16" fmla="*/ 16212 w 132092"/>
                <a:gd name="connsiteY16" fmla="*/ 38295 h 157845"/>
                <a:gd name="connsiteX17" fmla="*/ 19248 w 132092"/>
                <a:gd name="connsiteY17" fmla="*/ 40777 h 157845"/>
                <a:gd name="connsiteX18" fmla="*/ 23550 w 132092"/>
                <a:gd name="connsiteY18" fmla="*/ 35069 h 157845"/>
                <a:gd name="connsiteX19" fmla="*/ 42023 w 132092"/>
                <a:gd name="connsiteY19" fmla="*/ 5535 h 157845"/>
                <a:gd name="connsiteX20" fmla="*/ 49867 w 132092"/>
                <a:gd name="connsiteY20" fmla="*/ 16951 h 157845"/>
                <a:gd name="connsiteX21" fmla="*/ 48096 w 132092"/>
                <a:gd name="connsiteY21" fmla="*/ 29609 h 157845"/>
                <a:gd name="connsiteX22" fmla="*/ 19754 w 132092"/>
                <a:gd name="connsiteY22" fmla="*/ 140051 h 157845"/>
                <a:gd name="connsiteX23" fmla="*/ 64291 w 132092"/>
                <a:gd name="connsiteY23" fmla="*/ 32339 h 157845"/>
                <a:gd name="connsiteX24" fmla="*/ 77450 w 132092"/>
                <a:gd name="connsiteY24" fmla="*/ 14966 h 157845"/>
                <a:gd name="connsiteX25" fmla="*/ 97947 w 132092"/>
                <a:gd name="connsiteY25" fmla="*/ 5535 h 157845"/>
                <a:gd name="connsiteX26" fmla="*/ 114142 w 132092"/>
                <a:gd name="connsiteY26" fmla="*/ 28864 h 157845"/>
                <a:gd name="connsiteX27" fmla="*/ 101237 w 132092"/>
                <a:gd name="connsiteY27" fmla="*/ 81479 h 157845"/>
                <a:gd name="connsiteX28" fmla="*/ 71124 w 132092"/>
                <a:gd name="connsiteY28" fmla="*/ 107042 h 157845"/>
                <a:gd name="connsiteX29" fmla="*/ 51133 w 132092"/>
                <a:gd name="connsiteY29" fmla="*/ 84954 h 157845"/>
                <a:gd name="connsiteX30" fmla="*/ 51892 w 132092"/>
                <a:gd name="connsiteY30" fmla="*/ 80983 h 157845"/>
                <a:gd name="connsiteX31" fmla="*/ 64291 w 132092"/>
                <a:gd name="connsiteY31" fmla="*/ 32339 h 15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57845">
                  <a:moveTo>
                    <a:pt x="19754" y="140051"/>
                  </a:moveTo>
                  <a:cubicBezTo>
                    <a:pt x="17730" y="148489"/>
                    <a:pt x="17224" y="150226"/>
                    <a:pt x="6089" y="150226"/>
                  </a:cubicBezTo>
                  <a:cubicBezTo>
                    <a:pt x="3053" y="150226"/>
                    <a:pt x="269" y="150226"/>
                    <a:pt x="269" y="154942"/>
                  </a:cubicBezTo>
                  <a:cubicBezTo>
                    <a:pt x="269" y="156927"/>
                    <a:pt x="1535" y="157920"/>
                    <a:pt x="3559" y="157920"/>
                  </a:cubicBezTo>
                  <a:cubicBezTo>
                    <a:pt x="10391" y="157920"/>
                    <a:pt x="17730" y="157176"/>
                    <a:pt x="24815" y="157176"/>
                  </a:cubicBezTo>
                  <a:cubicBezTo>
                    <a:pt x="33166" y="157176"/>
                    <a:pt x="41770" y="157920"/>
                    <a:pt x="49867" y="157920"/>
                  </a:cubicBezTo>
                  <a:cubicBezTo>
                    <a:pt x="51133" y="157920"/>
                    <a:pt x="54422" y="157920"/>
                    <a:pt x="54422" y="152956"/>
                  </a:cubicBezTo>
                  <a:cubicBezTo>
                    <a:pt x="54422" y="150226"/>
                    <a:pt x="51892" y="150226"/>
                    <a:pt x="48349" y="150226"/>
                  </a:cubicBezTo>
                  <a:cubicBezTo>
                    <a:pt x="35696" y="150226"/>
                    <a:pt x="35696" y="148489"/>
                    <a:pt x="35696" y="146256"/>
                  </a:cubicBezTo>
                  <a:cubicBezTo>
                    <a:pt x="35696" y="143277"/>
                    <a:pt x="46325" y="102823"/>
                    <a:pt x="48096" y="96619"/>
                  </a:cubicBezTo>
                  <a:cubicBezTo>
                    <a:pt x="51386" y="103816"/>
                    <a:pt x="58471" y="112502"/>
                    <a:pt x="71377" y="112502"/>
                  </a:cubicBezTo>
                  <a:cubicBezTo>
                    <a:pt x="100731" y="112502"/>
                    <a:pt x="132362" y="76267"/>
                    <a:pt x="132362" y="39784"/>
                  </a:cubicBezTo>
                  <a:cubicBezTo>
                    <a:pt x="132362" y="16455"/>
                    <a:pt x="117938" y="75"/>
                    <a:pt x="98706" y="75"/>
                  </a:cubicBezTo>
                  <a:cubicBezTo>
                    <a:pt x="86054" y="75"/>
                    <a:pt x="73907" y="9009"/>
                    <a:pt x="65556" y="18689"/>
                  </a:cubicBezTo>
                  <a:cubicBezTo>
                    <a:pt x="63026" y="5287"/>
                    <a:pt x="52145" y="75"/>
                    <a:pt x="42782" y="75"/>
                  </a:cubicBezTo>
                  <a:cubicBezTo>
                    <a:pt x="31142" y="75"/>
                    <a:pt x="26334" y="9754"/>
                    <a:pt x="24056" y="14221"/>
                  </a:cubicBezTo>
                  <a:cubicBezTo>
                    <a:pt x="19501" y="22660"/>
                    <a:pt x="16212" y="37551"/>
                    <a:pt x="16212" y="38295"/>
                  </a:cubicBezTo>
                  <a:cubicBezTo>
                    <a:pt x="16212" y="40777"/>
                    <a:pt x="18742" y="40777"/>
                    <a:pt x="19248" y="40777"/>
                  </a:cubicBezTo>
                  <a:cubicBezTo>
                    <a:pt x="21779" y="40777"/>
                    <a:pt x="22032" y="40529"/>
                    <a:pt x="23550" y="35069"/>
                  </a:cubicBezTo>
                  <a:cubicBezTo>
                    <a:pt x="27852" y="17448"/>
                    <a:pt x="32913" y="5535"/>
                    <a:pt x="42023" y="5535"/>
                  </a:cubicBezTo>
                  <a:cubicBezTo>
                    <a:pt x="46325" y="5535"/>
                    <a:pt x="49867" y="7520"/>
                    <a:pt x="49867" y="16951"/>
                  </a:cubicBezTo>
                  <a:cubicBezTo>
                    <a:pt x="49867" y="22660"/>
                    <a:pt x="49108" y="25390"/>
                    <a:pt x="48096" y="29609"/>
                  </a:cubicBezTo>
                  <a:lnTo>
                    <a:pt x="19754" y="140051"/>
                  </a:lnTo>
                  <a:close/>
                  <a:moveTo>
                    <a:pt x="64291" y="32339"/>
                  </a:moveTo>
                  <a:cubicBezTo>
                    <a:pt x="66063" y="25638"/>
                    <a:pt x="72895" y="18689"/>
                    <a:pt x="77450" y="14966"/>
                  </a:cubicBezTo>
                  <a:cubicBezTo>
                    <a:pt x="86307" y="7272"/>
                    <a:pt x="93645" y="5535"/>
                    <a:pt x="97947" y="5535"/>
                  </a:cubicBezTo>
                  <a:cubicBezTo>
                    <a:pt x="108069" y="5535"/>
                    <a:pt x="114142" y="14221"/>
                    <a:pt x="114142" y="28864"/>
                  </a:cubicBezTo>
                  <a:cubicBezTo>
                    <a:pt x="114142" y="43507"/>
                    <a:pt x="105792" y="72048"/>
                    <a:pt x="101237" y="81479"/>
                  </a:cubicBezTo>
                  <a:cubicBezTo>
                    <a:pt x="92633" y="98852"/>
                    <a:pt x="80486" y="107042"/>
                    <a:pt x="71124" y="107042"/>
                  </a:cubicBezTo>
                  <a:cubicBezTo>
                    <a:pt x="54422" y="107042"/>
                    <a:pt x="51133" y="86443"/>
                    <a:pt x="51133" y="84954"/>
                  </a:cubicBezTo>
                  <a:cubicBezTo>
                    <a:pt x="51133" y="84458"/>
                    <a:pt x="51133" y="83961"/>
                    <a:pt x="51892" y="80983"/>
                  </a:cubicBezTo>
                  <a:lnTo>
                    <a:pt x="64291" y="3233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496FC6B-0D10-427E-F5BF-34CAF05F37E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062780" y="5280396"/>
              <a:ext cx="119743" cy="8512"/>
            </a:xfrm>
            <a:custGeom>
              <a:avLst/>
              <a:gdLst>
                <a:gd name="connsiteX0" fmla="*/ 112933 w 119743"/>
                <a:gd name="connsiteY0" fmla="*/ 8583 h 8512"/>
                <a:gd name="connsiteX1" fmla="*/ 120018 w 119743"/>
                <a:gd name="connsiteY1" fmla="*/ 4414 h 8512"/>
                <a:gd name="connsiteX2" fmla="*/ 112933 w 119743"/>
                <a:gd name="connsiteY2" fmla="*/ 70 h 8512"/>
                <a:gd name="connsiteX3" fmla="*/ 7360 w 119743"/>
                <a:gd name="connsiteY3" fmla="*/ 70 h 8512"/>
                <a:gd name="connsiteX4" fmla="*/ 274 w 119743"/>
                <a:gd name="connsiteY4" fmla="*/ 4240 h 8512"/>
                <a:gd name="connsiteX5" fmla="*/ 7360 w 119743"/>
                <a:gd name="connsiteY5" fmla="*/ 8583 h 8512"/>
                <a:gd name="connsiteX6" fmla="*/ 112933 w 119743"/>
                <a:gd name="connsiteY6" fmla="*/ 8583 h 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512">
                  <a:moveTo>
                    <a:pt x="112933" y="8583"/>
                  </a:moveTo>
                  <a:cubicBezTo>
                    <a:pt x="115767" y="8583"/>
                    <a:pt x="120018" y="8583"/>
                    <a:pt x="120018" y="4414"/>
                  </a:cubicBezTo>
                  <a:cubicBezTo>
                    <a:pt x="120018" y="70"/>
                    <a:pt x="115944" y="70"/>
                    <a:pt x="112933" y="70"/>
                  </a:cubicBezTo>
                  <a:lnTo>
                    <a:pt x="7360" y="70"/>
                  </a:lnTo>
                  <a:cubicBezTo>
                    <a:pt x="4526" y="70"/>
                    <a:pt x="274" y="70"/>
                    <a:pt x="274" y="4240"/>
                  </a:cubicBezTo>
                  <a:cubicBezTo>
                    <a:pt x="274" y="8583"/>
                    <a:pt x="4348" y="8583"/>
                    <a:pt x="7360" y="8583"/>
                  </a:cubicBezTo>
                  <a:lnTo>
                    <a:pt x="112933" y="858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A25BCE7-8B8A-EE79-E439-348E42F4865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051974" y="5388337"/>
              <a:ext cx="53672" cy="116919"/>
            </a:xfrm>
            <a:custGeom>
              <a:avLst/>
              <a:gdLst>
                <a:gd name="connsiteX0" fmla="*/ 49341 w 53672"/>
                <a:gd name="connsiteY0" fmla="*/ 6679 h 116919"/>
                <a:gd name="connsiteX1" fmla="*/ 42255 w 53672"/>
                <a:gd name="connsiteY1" fmla="*/ 77 h 116919"/>
                <a:gd name="connsiteX2" fmla="*/ 32336 w 53672"/>
                <a:gd name="connsiteY2" fmla="*/ 9633 h 116919"/>
                <a:gd name="connsiteX3" fmla="*/ 39421 w 53672"/>
                <a:gd name="connsiteY3" fmla="*/ 16234 h 116919"/>
                <a:gd name="connsiteX4" fmla="*/ 49341 w 53672"/>
                <a:gd name="connsiteY4" fmla="*/ 6679 h 116919"/>
                <a:gd name="connsiteX5" fmla="*/ 13205 w 53672"/>
                <a:gd name="connsiteY5" fmla="*/ 94934 h 116919"/>
                <a:gd name="connsiteX6" fmla="*/ 11611 w 53672"/>
                <a:gd name="connsiteY6" fmla="*/ 102230 h 116919"/>
                <a:gd name="connsiteX7" fmla="*/ 28439 w 53672"/>
                <a:gd name="connsiteY7" fmla="*/ 116997 h 116919"/>
                <a:gd name="connsiteX8" fmla="*/ 53946 w 53672"/>
                <a:gd name="connsiteY8" fmla="*/ 90417 h 116919"/>
                <a:gd name="connsiteX9" fmla="*/ 51112 w 53672"/>
                <a:gd name="connsiteY9" fmla="*/ 88158 h 116919"/>
                <a:gd name="connsiteX10" fmla="*/ 47747 w 53672"/>
                <a:gd name="connsiteY10" fmla="*/ 91112 h 116919"/>
                <a:gd name="connsiteX11" fmla="*/ 28970 w 53672"/>
                <a:gd name="connsiteY11" fmla="*/ 112133 h 116919"/>
                <a:gd name="connsiteX12" fmla="*/ 24542 w 53672"/>
                <a:gd name="connsiteY12" fmla="*/ 106052 h 116919"/>
                <a:gd name="connsiteX13" fmla="*/ 27376 w 53672"/>
                <a:gd name="connsiteY13" fmla="*/ 94934 h 116919"/>
                <a:gd name="connsiteX14" fmla="*/ 33044 w 53672"/>
                <a:gd name="connsiteY14" fmla="*/ 81035 h 116919"/>
                <a:gd name="connsiteX15" fmla="*/ 41724 w 53672"/>
                <a:gd name="connsiteY15" fmla="*/ 58972 h 116919"/>
                <a:gd name="connsiteX16" fmla="*/ 42787 w 53672"/>
                <a:gd name="connsiteY16" fmla="*/ 53412 h 116919"/>
                <a:gd name="connsiteX17" fmla="*/ 25959 w 53672"/>
                <a:gd name="connsiteY17" fmla="*/ 38645 h 116919"/>
                <a:gd name="connsiteX18" fmla="*/ 274 w 53672"/>
                <a:gd name="connsiteY18" fmla="*/ 65226 h 116919"/>
                <a:gd name="connsiteX19" fmla="*/ 3286 w 53672"/>
                <a:gd name="connsiteY19" fmla="*/ 67484 h 116919"/>
                <a:gd name="connsiteX20" fmla="*/ 6474 w 53672"/>
                <a:gd name="connsiteY20" fmla="*/ 64705 h 116919"/>
                <a:gd name="connsiteX21" fmla="*/ 25428 w 53672"/>
                <a:gd name="connsiteY21" fmla="*/ 43510 h 116919"/>
                <a:gd name="connsiteX22" fmla="*/ 29856 w 53672"/>
                <a:gd name="connsiteY22" fmla="*/ 49590 h 116919"/>
                <a:gd name="connsiteX23" fmla="*/ 24365 w 53672"/>
                <a:gd name="connsiteY23" fmla="*/ 66963 h 116919"/>
                <a:gd name="connsiteX24" fmla="*/ 13205 w 53672"/>
                <a:gd name="connsiteY24" fmla="*/ 94934 h 11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6919">
                  <a:moveTo>
                    <a:pt x="49341" y="6679"/>
                  </a:moveTo>
                  <a:cubicBezTo>
                    <a:pt x="49341" y="3900"/>
                    <a:pt x="47215" y="77"/>
                    <a:pt x="42255" y="77"/>
                  </a:cubicBezTo>
                  <a:cubicBezTo>
                    <a:pt x="37473" y="77"/>
                    <a:pt x="32336" y="4594"/>
                    <a:pt x="32336" y="9633"/>
                  </a:cubicBezTo>
                  <a:cubicBezTo>
                    <a:pt x="32336" y="12586"/>
                    <a:pt x="34639" y="16234"/>
                    <a:pt x="39421" y="16234"/>
                  </a:cubicBezTo>
                  <a:cubicBezTo>
                    <a:pt x="44558" y="16234"/>
                    <a:pt x="49341" y="11370"/>
                    <a:pt x="49341" y="6679"/>
                  </a:cubicBezTo>
                  <a:close/>
                  <a:moveTo>
                    <a:pt x="13205" y="94934"/>
                  </a:moveTo>
                  <a:cubicBezTo>
                    <a:pt x="12497" y="97192"/>
                    <a:pt x="11611" y="99277"/>
                    <a:pt x="11611" y="102230"/>
                  </a:cubicBezTo>
                  <a:cubicBezTo>
                    <a:pt x="11611" y="110396"/>
                    <a:pt x="18696" y="116997"/>
                    <a:pt x="28439" y="116997"/>
                  </a:cubicBezTo>
                  <a:cubicBezTo>
                    <a:pt x="46152" y="116997"/>
                    <a:pt x="53946" y="93023"/>
                    <a:pt x="53946" y="90417"/>
                  </a:cubicBezTo>
                  <a:cubicBezTo>
                    <a:pt x="53946" y="88158"/>
                    <a:pt x="51644" y="88158"/>
                    <a:pt x="51112" y="88158"/>
                  </a:cubicBezTo>
                  <a:cubicBezTo>
                    <a:pt x="48632" y="88158"/>
                    <a:pt x="48455" y="89201"/>
                    <a:pt x="47747" y="91112"/>
                  </a:cubicBezTo>
                  <a:cubicBezTo>
                    <a:pt x="43673" y="105010"/>
                    <a:pt x="35879" y="112133"/>
                    <a:pt x="28970" y="112133"/>
                  </a:cubicBezTo>
                  <a:cubicBezTo>
                    <a:pt x="25428" y="112133"/>
                    <a:pt x="24542" y="109874"/>
                    <a:pt x="24542" y="106052"/>
                  </a:cubicBezTo>
                  <a:cubicBezTo>
                    <a:pt x="24542" y="102057"/>
                    <a:pt x="25782" y="98756"/>
                    <a:pt x="27376" y="94934"/>
                  </a:cubicBezTo>
                  <a:cubicBezTo>
                    <a:pt x="29147" y="90243"/>
                    <a:pt x="31096" y="85552"/>
                    <a:pt x="33044" y="81035"/>
                  </a:cubicBezTo>
                  <a:cubicBezTo>
                    <a:pt x="34639" y="76866"/>
                    <a:pt x="41016" y="61056"/>
                    <a:pt x="41724" y="58972"/>
                  </a:cubicBezTo>
                  <a:cubicBezTo>
                    <a:pt x="42255" y="57234"/>
                    <a:pt x="42787" y="55150"/>
                    <a:pt x="42787" y="53412"/>
                  </a:cubicBezTo>
                  <a:cubicBezTo>
                    <a:pt x="42787" y="45247"/>
                    <a:pt x="35701" y="38645"/>
                    <a:pt x="25959" y="38645"/>
                  </a:cubicBezTo>
                  <a:cubicBezTo>
                    <a:pt x="8423" y="38645"/>
                    <a:pt x="274" y="62273"/>
                    <a:pt x="274" y="65226"/>
                  </a:cubicBezTo>
                  <a:cubicBezTo>
                    <a:pt x="274" y="67484"/>
                    <a:pt x="2754" y="67484"/>
                    <a:pt x="3286" y="67484"/>
                  </a:cubicBezTo>
                  <a:cubicBezTo>
                    <a:pt x="5766" y="67484"/>
                    <a:pt x="5943" y="66616"/>
                    <a:pt x="6474" y="64705"/>
                  </a:cubicBezTo>
                  <a:cubicBezTo>
                    <a:pt x="11080" y="49764"/>
                    <a:pt x="18874" y="43510"/>
                    <a:pt x="25428" y="43510"/>
                  </a:cubicBezTo>
                  <a:cubicBezTo>
                    <a:pt x="28262" y="43510"/>
                    <a:pt x="29856" y="44900"/>
                    <a:pt x="29856" y="49590"/>
                  </a:cubicBezTo>
                  <a:cubicBezTo>
                    <a:pt x="29856" y="53586"/>
                    <a:pt x="28793" y="56192"/>
                    <a:pt x="24365" y="66963"/>
                  </a:cubicBezTo>
                  <a:lnTo>
                    <a:pt x="13205" y="9493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2EEF9E7-803D-5D95-0129-F4D2086E210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135084" y="5483540"/>
              <a:ext cx="22496" cy="53508"/>
            </a:xfrm>
            <a:custGeom>
              <a:avLst/>
              <a:gdLst>
                <a:gd name="connsiteX0" fmla="*/ 17814 w 22496"/>
                <a:gd name="connsiteY0" fmla="*/ 17277 h 53508"/>
                <a:gd name="connsiteX1" fmla="*/ 3997 w 22496"/>
                <a:gd name="connsiteY1" fmla="*/ 49069 h 53508"/>
                <a:gd name="connsiteX2" fmla="*/ 2757 w 22496"/>
                <a:gd name="connsiteY2" fmla="*/ 51154 h 53508"/>
                <a:gd name="connsiteX3" fmla="*/ 5237 w 22496"/>
                <a:gd name="connsiteY3" fmla="*/ 53586 h 53508"/>
                <a:gd name="connsiteX4" fmla="*/ 22773 w 22496"/>
                <a:gd name="connsiteY4" fmla="*/ 19014 h 53508"/>
                <a:gd name="connsiteX5" fmla="*/ 10374 w 22496"/>
                <a:gd name="connsiteY5" fmla="*/ 77 h 53508"/>
                <a:gd name="connsiteX6" fmla="*/ 277 w 22496"/>
                <a:gd name="connsiteY6" fmla="*/ 9980 h 53508"/>
                <a:gd name="connsiteX7" fmla="*/ 10551 w 22496"/>
                <a:gd name="connsiteY7" fmla="*/ 20056 h 53508"/>
                <a:gd name="connsiteX8" fmla="*/ 17814 w 22496"/>
                <a:gd name="connsiteY8" fmla="*/ 17277 h 5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3508">
                  <a:moveTo>
                    <a:pt x="17814" y="17277"/>
                  </a:moveTo>
                  <a:cubicBezTo>
                    <a:pt x="17814" y="26832"/>
                    <a:pt x="16042" y="37950"/>
                    <a:pt x="3997" y="49069"/>
                  </a:cubicBezTo>
                  <a:cubicBezTo>
                    <a:pt x="3288" y="49764"/>
                    <a:pt x="2757" y="50285"/>
                    <a:pt x="2757" y="51154"/>
                  </a:cubicBezTo>
                  <a:cubicBezTo>
                    <a:pt x="2757" y="52370"/>
                    <a:pt x="4174" y="53586"/>
                    <a:pt x="5237" y="53586"/>
                  </a:cubicBezTo>
                  <a:cubicBezTo>
                    <a:pt x="7717" y="53586"/>
                    <a:pt x="22773" y="39688"/>
                    <a:pt x="22773" y="19014"/>
                  </a:cubicBezTo>
                  <a:cubicBezTo>
                    <a:pt x="22773" y="8243"/>
                    <a:pt x="18522" y="77"/>
                    <a:pt x="10374" y="77"/>
                  </a:cubicBezTo>
                  <a:cubicBezTo>
                    <a:pt x="4528" y="77"/>
                    <a:pt x="277" y="4594"/>
                    <a:pt x="277" y="9980"/>
                  </a:cubicBezTo>
                  <a:cubicBezTo>
                    <a:pt x="277" y="15539"/>
                    <a:pt x="4351" y="20056"/>
                    <a:pt x="10551" y="20056"/>
                  </a:cubicBezTo>
                  <a:cubicBezTo>
                    <a:pt x="14802" y="20056"/>
                    <a:pt x="17636" y="17277"/>
                    <a:pt x="17814" y="1727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698BFB5-6809-C1EE-1C44-320B026F272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183670" y="5426904"/>
              <a:ext cx="108229" cy="78351"/>
            </a:xfrm>
            <a:custGeom>
              <a:avLst/>
              <a:gdLst>
                <a:gd name="connsiteX0" fmla="*/ 13565 w 108229"/>
                <a:gd name="connsiteY0" fmla="*/ 65747 h 78351"/>
                <a:gd name="connsiteX1" fmla="*/ 11793 w 108229"/>
                <a:gd name="connsiteY1" fmla="*/ 72870 h 78351"/>
                <a:gd name="connsiteX2" fmla="*/ 17816 w 108229"/>
                <a:gd name="connsiteY2" fmla="*/ 78429 h 78351"/>
                <a:gd name="connsiteX3" fmla="*/ 24724 w 108229"/>
                <a:gd name="connsiteY3" fmla="*/ 74607 h 78351"/>
                <a:gd name="connsiteX4" fmla="*/ 27913 w 108229"/>
                <a:gd name="connsiteY4" fmla="*/ 63836 h 78351"/>
                <a:gd name="connsiteX5" fmla="*/ 31810 w 108229"/>
                <a:gd name="connsiteY5" fmla="*/ 48201 h 78351"/>
                <a:gd name="connsiteX6" fmla="*/ 34821 w 108229"/>
                <a:gd name="connsiteY6" fmla="*/ 36561 h 78351"/>
                <a:gd name="connsiteX7" fmla="*/ 42261 w 108229"/>
                <a:gd name="connsiteY7" fmla="*/ 20925 h 78351"/>
                <a:gd name="connsiteX8" fmla="*/ 68831 w 108229"/>
                <a:gd name="connsiteY8" fmla="*/ 4942 h 78351"/>
                <a:gd name="connsiteX9" fmla="*/ 79282 w 108229"/>
                <a:gd name="connsiteY9" fmla="*/ 17103 h 78351"/>
                <a:gd name="connsiteX10" fmla="*/ 68831 w 108229"/>
                <a:gd name="connsiteY10" fmla="*/ 54107 h 78351"/>
                <a:gd name="connsiteX11" fmla="*/ 66174 w 108229"/>
                <a:gd name="connsiteY11" fmla="*/ 63489 h 78351"/>
                <a:gd name="connsiteX12" fmla="*/ 83002 w 108229"/>
                <a:gd name="connsiteY12" fmla="*/ 78429 h 78351"/>
                <a:gd name="connsiteX13" fmla="*/ 108509 w 108229"/>
                <a:gd name="connsiteY13" fmla="*/ 51849 h 78351"/>
                <a:gd name="connsiteX14" fmla="*/ 105675 w 108229"/>
                <a:gd name="connsiteY14" fmla="*/ 49590 h 78351"/>
                <a:gd name="connsiteX15" fmla="*/ 102310 w 108229"/>
                <a:gd name="connsiteY15" fmla="*/ 52544 h 78351"/>
                <a:gd name="connsiteX16" fmla="*/ 83533 w 108229"/>
                <a:gd name="connsiteY16" fmla="*/ 73565 h 78351"/>
                <a:gd name="connsiteX17" fmla="*/ 79105 w 108229"/>
                <a:gd name="connsiteY17" fmla="*/ 67484 h 78351"/>
                <a:gd name="connsiteX18" fmla="*/ 83179 w 108229"/>
                <a:gd name="connsiteY18" fmla="*/ 53412 h 78351"/>
                <a:gd name="connsiteX19" fmla="*/ 92567 w 108229"/>
                <a:gd name="connsiteY19" fmla="*/ 19883 h 78351"/>
                <a:gd name="connsiteX20" fmla="*/ 69540 w 108229"/>
                <a:gd name="connsiteY20" fmla="*/ 77 h 78351"/>
                <a:gd name="connsiteX21" fmla="*/ 39604 w 108229"/>
                <a:gd name="connsiteY21" fmla="*/ 15887 h 78351"/>
                <a:gd name="connsiteX22" fmla="*/ 20650 w 108229"/>
                <a:gd name="connsiteY22" fmla="*/ 77 h 78351"/>
                <a:gd name="connsiteX23" fmla="*/ 6656 w 108229"/>
                <a:gd name="connsiteY23" fmla="*/ 9459 h 78351"/>
                <a:gd name="connsiteX24" fmla="*/ 280 w 108229"/>
                <a:gd name="connsiteY24" fmla="*/ 26658 h 78351"/>
                <a:gd name="connsiteX25" fmla="*/ 3291 w 108229"/>
                <a:gd name="connsiteY25" fmla="*/ 28917 h 78351"/>
                <a:gd name="connsiteX26" fmla="*/ 7188 w 108229"/>
                <a:gd name="connsiteY26" fmla="*/ 23705 h 78351"/>
                <a:gd name="connsiteX27" fmla="*/ 20119 w 108229"/>
                <a:gd name="connsiteY27" fmla="*/ 4942 h 78351"/>
                <a:gd name="connsiteX28" fmla="*/ 25964 w 108229"/>
                <a:gd name="connsiteY28" fmla="*/ 13455 h 78351"/>
                <a:gd name="connsiteX29" fmla="*/ 23130 w 108229"/>
                <a:gd name="connsiteY29" fmla="*/ 27874 h 78351"/>
                <a:gd name="connsiteX30" fmla="*/ 19233 w 108229"/>
                <a:gd name="connsiteY30" fmla="*/ 43510 h 78351"/>
                <a:gd name="connsiteX31" fmla="*/ 13565 w 108229"/>
                <a:gd name="connsiteY31" fmla="*/ 65747 h 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8351">
                  <a:moveTo>
                    <a:pt x="13565" y="65747"/>
                  </a:moveTo>
                  <a:cubicBezTo>
                    <a:pt x="12856" y="68006"/>
                    <a:pt x="11793" y="72349"/>
                    <a:pt x="11793" y="72870"/>
                  </a:cubicBezTo>
                  <a:cubicBezTo>
                    <a:pt x="11793" y="76692"/>
                    <a:pt x="14982" y="78429"/>
                    <a:pt x="17816" y="78429"/>
                  </a:cubicBezTo>
                  <a:cubicBezTo>
                    <a:pt x="21004" y="78429"/>
                    <a:pt x="23839" y="76171"/>
                    <a:pt x="24724" y="74607"/>
                  </a:cubicBezTo>
                  <a:cubicBezTo>
                    <a:pt x="25610" y="73044"/>
                    <a:pt x="27027" y="67484"/>
                    <a:pt x="27913" y="63836"/>
                  </a:cubicBezTo>
                  <a:cubicBezTo>
                    <a:pt x="28798" y="60535"/>
                    <a:pt x="30747" y="52544"/>
                    <a:pt x="31810" y="48201"/>
                  </a:cubicBezTo>
                  <a:cubicBezTo>
                    <a:pt x="32872" y="44378"/>
                    <a:pt x="33935" y="40556"/>
                    <a:pt x="34821" y="36561"/>
                  </a:cubicBezTo>
                  <a:cubicBezTo>
                    <a:pt x="36769" y="29438"/>
                    <a:pt x="37124" y="28048"/>
                    <a:pt x="42261" y="20925"/>
                  </a:cubicBezTo>
                  <a:cubicBezTo>
                    <a:pt x="47220" y="13976"/>
                    <a:pt x="55546" y="4942"/>
                    <a:pt x="68831" y="4942"/>
                  </a:cubicBezTo>
                  <a:cubicBezTo>
                    <a:pt x="79105" y="4942"/>
                    <a:pt x="79282" y="13802"/>
                    <a:pt x="79282" y="17103"/>
                  </a:cubicBezTo>
                  <a:cubicBezTo>
                    <a:pt x="79282" y="27527"/>
                    <a:pt x="71665" y="46811"/>
                    <a:pt x="68831" y="54107"/>
                  </a:cubicBezTo>
                  <a:cubicBezTo>
                    <a:pt x="66883" y="58972"/>
                    <a:pt x="66174" y="60535"/>
                    <a:pt x="66174" y="63489"/>
                  </a:cubicBezTo>
                  <a:cubicBezTo>
                    <a:pt x="66174" y="72696"/>
                    <a:pt x="73968" y="78429"/>
                    <a:pt x="83002" y="78429"/>
                  </a:cubicBezTo>
                  <a:cubicBezTo>
                    <a:pt x="100715" y="78429"/>
                    <a:pt x="108509" y="54455"/>
                    <a:pt x="108509" y="51849"/>
                  </a:cubicBezTo>
                  <a:cubicBezTo>
                    <a:pt x="108509" y="49590"/>
                    <a:pt x="106207" y="49590"/>
                    <a:pt x="105675" y="49590"/>
                  </a:cubicBezTo>
                  <a:cubicBezTo>
                    <a:pt x="103195" y="49590"/>
                    <a:pt x="103018" y="50633"/>
                    <a:pt x="102310" y="52544"/>
                  </a:cubicBezTo>
                  <a:cubicBezTo>
                    <a:pt x="98236" y="66442"/>
                    <a:pt x="90619" y="73565"/>
                    <a:pt x="83533" y="73565"/>
                  </a:cubicBezTo>
                  <a:cubicBezTo>
                    <a:pt x="79813" y="73565"/>
                    <a:pt x="79105" y="71133"/>
                    <a:pt x="79105" y="67484"/>
                  </a:cubicBezTo>
                  <a:cubicBezTo>
                    <a:pt x="79105" y="63489"/>
                    <a:pt x="79991" y="61230"/>
                    <a:pt x="83179" y="53412"/>
                  </a:cubicBezTo>
                  <a:cubicBezTo>
                    <a:pt x="85305" y="48027"/>
                    <a:pt x="92567" y="29611"/>
                    <a:pt x="92567" y="19883"/>
                  </a:cubicBezTo>
                  <a:cubicBezTo>
                    <a:pt x="92567" y="3031"/>
                    <a:pt x="78928" y="77"/>
                    <a:pt x="69540" y="77"/>
                  </a:cubicBezTo>
                  <a:cubicBezTo>
                    <a:pt x="54837" y="77"/>
                    <a:pt x="44918" y="8938"/>
                    <a:pt x="39604" y="15887"/>
                  </a:cubicBezTo>
                  <a:cubicBezTo>
                    <a:pt x="38364" y="3900"/>
                    <a:pt x="27913" y="77"/>
                    <a:pt x="20650" y="77"/>
                  </a:cubicBezTo>
                  <a:cubicBezTo>
                    <a:pt x="13033" y="77"/>
                    <a:pt x="8959" y="5463"/>
                    <a:pt x="6656" y="9459"/>
                  </a:cubicBezTo>
                  <a:cubicBezTo>
                    <a:pt x="2759" y="15887"/>
                    <a:pt x="280" y="25789"/>
                    <a:pt x="280" y="26658"/>
                  </a:cubicBezTo>
                  <a:cubicBezTo>
                    <a:pt x="280" y="28917"/>
                    <a:pt x="2759" y="28917"/>
                    <a:pt x="3291" y="28917"/>
                  </a:cubicBezTo>
                  <a:cubicBezTo>
                    <a:pt x="5771" y="28917"/>
                    <a:pt x="5948" y="28395"/>
                    <a:pt x="7188" y="23705"/>
                  </a:cubicBezTo>
                  <a:cubicBezTo>
                    <a:pt x="9845" y="13455"/>
                    <a:pt x="13210" y="4942"/>
                    <a:pt x="20119" y="4942"/>
                  </a:cubicBezTo>
                  <a:cubicBezTo>
                    <a:pt x="24724" y="4942"/>
                    <a:pt x="25964" y="8764"/>
                    <a:pt x="25964" y="13455"/>
                  </a:cubicBezTo>
                  <a:cubicBezTo>
                    <a:pt x="25964" y="16756"/>
                    <a:pt x="24370" y="23184"/>
                    <a:pt x="23130" y="27874"/>
                  </a:cubicBezTo>
                  <a:cubicBezTo>
                    <a:pt x="21890" y="32565"/>
                    <a:pt x="20119" y="39688"/>
                    <a:pt x="19233" y="43510"/>
                  </a:cubicBezTo>
                  <a:lnTo>
                    <a:pt x="13565" y="6574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78BB62-E596-A6A7-A18C-0E27758B5E5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327512" y="5248201"/>
              <a:ext cx="58707" cy="248184"/>
            </a:xfrm>
            <a:custGeom>
              <a:avLst/>
              <a:gdLst>
                <a:gd name="connsiteX0" fmla="*/ 58993 w 58707"/>
                <a:gd name="connsiteY0" fmla="*/ 124167 h 248184"/>
                <a:gd name="connsiteX1" fmla="*/ 42291 w 58707"/>
                <a:gd name="connsiteY1" fmla="*/ 46733 h 248184"/>
                <a:gd name="connsiteX2" fmla="*/ 2815 w 58707"/>
                <a:gd name="connsiteY2" fmla="*/ 75 h 248184"/>
                <a:gd name="connsiteX3" fmla="*/ 285 w 58707"/>
                <a:gd name="connsiteY3" fmla="*/ 2557 h 248184"/>
                <a:gd name="connsiteX4" fmla="*/ 5093 w 58707"/>
                <a:gd name="connsiteY4" fmla="*/ 8265 h 248184"/>
                <a:gd name="connsiteX5" fmla="*/ 44316 w 58707"/>
                <a:gd name="connsiteY5" fmla="*/ 124167 h 248184"/>
                <a:gd name="connsiteX6" fmla="*/ 3575 w 58707"/>
                <a:gd name="connsiteY6" fmla="*/ 241558 h 248184"/>
                <a:gd name="connsiteX7" fmla="*/ 285 w 58707"/>
                <a:gd name="connsiteY7" fmla="*/ 245778 h 248184"/>
                <a:gd name="connsiteX8" fmla="*/ 2815 w 58707"/>
                <a:gd name="connsiteY8" fmla="*/ 248259 h 248184"/>
                <a:gd name="connsiteX9" fmla="*/ 43051 w 58707"/>
                <a:gd name="connsiteY9" fmla="*/ 199863 h 248184"/>
                <a:gd name="connsiteX10" fmla="*/ 58993 w 58707"/>
                <a:gd name="connsiteY10" fmla="*/ 124167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8184">
                  <a:moveTo>
                    <a:pt x="58993" y="124167"/>
                  </a:moveTo>
                  <a:cubicBezTo>
                    <a:pt x="58993" y="104809"/>
                    <a:pt x="56209" y="74778"/>
                    <a:pt x="42291" y="46733"/>
                  </a:cubicBezTo>
                  <a:cubicBezTo>
                    <a:pt x="27108" y="16207"/>
                    <a:pt x="5346" y="75"/>
                    <a:pt x="2815" y="75"/>
                  </a:cubicBezTo>
                  <a:cubicBezTo>
                    <a:pt x="1297" y="75"/>
                    <a:pt x="285" y="1067"/>
                    <a:pt x="285" y="2557"/>
                  </a:cubicBezTo>
                  <a:cubicBezTo>
                    <a:pt x="285" y="3301"/>
                    <a:pt x="285" y="3798"/>
                    <a:pt x="5093" y="8265"/>
                  </a:cubicBezTo>
                  <a:cubicBezTo>
                    <a:pt x="29892" y="32835"/>
                    <a:pt x="44316" y="72296"/>
                    <a:pt x="44316" y="124167"/>
                  </a:cubicBezTo>
                  <a:cubicBezTo>
                    <a:pt x="44316" y="166607"/>
                    <a:pt x="34953" y="210287"/>
                    <a:pt x="3575" y="241558"/>
                  </a:cubicBezTo>
                  <a:cubicBezTo>
                    <a:pt x="285" y="244537"/>
                    <a:pt x="285" y="245033"/>
                    <a:pt x="285" y="245778"/>
                  </a:cubicBezTo>
                  <a:cubicBezTo>
                    <a:pt x="285" y="247267"/>
                    <a:pt x="1297" y="248259"/>
                    <a:pt x="2815" y="248259"/>
                  </a:cubicBezTo>
                  <a:cubicBezTo>
                    <a:pt x="5346" y="248259"/>
                    <a:pt x="28121" y="231383"/>
                    <a:pt x="43051" y="199863"/>
                  </a:cubicBezTo>
                  <a:cubicBezTo>
                    <a:pt x="55956" y="172563"/>
                    <a:pt x="58993" y="145015"/>
                    <a:pt x="58993" y="12416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71C820D-B519-0FD9-DD5B-FB6192F4069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429717" y="5248201"/>
              <a:ext cx="89833" cy="248184"/>
            </a:xfrm>
            <a:custGeom>
              <a:avLst/>
              <a:gdLst>
                <a:gd name="connsiteX0" fmla="*/ 36728 w 89833"/>
                <a:gd name="connsiteY0" fmla="*/ 215251 h 248184"/>
                <a:gd name="connsiteX1" fmla="*/ 2566 w 89833"/>
                <a:gd name="connsiteY1" fmla="*/ 242799 h 248184"/>
                <a:gd name="connsiteX2" fmla="*/ 289 w 89833"/>
                <a:gd name="connsiteY2" fmla="*/ 245529 h 248184"/>
                <a:gd name="connsiteX3" fmla="*/ 5350 w 89833"/>
                <a:gd name="connsiteY3" fmla="*/ 248259 h 248184"/>
                <a:gd name="connsiteX4" fmla="*/ 53683 w 89833"/>
                <a:gd name="connsiteY4" fmla="*/ 217236 h 248184"/>
                <a:gd name="connsiteX5" fmla="*/ 53683 w 89833"/>
                <a:gd name="connsiteY5" fmla="*/ 160650 h 248184"/>
                <a:gd name="connsiteX6" fmla="*/ 63805 w 89833"/>
                <a:gd name="connsiteY6" fmla="*/ 134839 h 248184"/>
                <a:gd name="connsiteX7" fmla="*/ 87844 w 89833"/>
                <a:gd name="connsiteY7" fmla="*/ 126897 h 248184"/>
                <a:gd name="connsiteX8" fmla="*/ 90122 w 89833"/>
                <a:gd name="connsiteY8" fmla="*/ 124167 h 248184"/>
                <a:gd name="connsiteX9" fmla="*/ 86073 w 89833"/>
                <a:gd name="connsiteY9" fmla="*/ 121437 h 248184"/>
                <a:gd name="connsiteX10" fmla="*/ 54442 w 89833"/>
                <a:gd name="connsiteY10" fmla="*/ 99349 h 248184"/>
                <a:gd name="connsiteX11" fmla="*/ 53683 w 89833"/>
                <a:gd name="connsiteY11" fmla="*/ 87188 h 248184"/>
                <a:gd name="connsiteX12" fmla="*/ 53683 w 89833"/>
                <a:gd name="connsiteY12" fmla="*/ 38047 h 248184"/>
                <a:gd name="connsiteX13" fmla="*/ 41536 w 89833"/>
                <a:gd name="connsiteY13" fmla="*/ 10250 h 248184"/>
                <a:gd name="connsiteX14" fmla="*/ 5350 w 89833"/>
                <a:gd name="connsiteY14" fmla="*/ 75 h 248184"/>
                <a:gd name="connsiteX15" fmla="*/ 289 w 89833"/>
                <a:gd name="connsiteY15" fmla="*/ 2805 h 248184"/>
                <a:gd name="connsiteX16" fmla="*/ 4338 w 89833"/>
                <a:gd name="connsiteY16" fmla="*/ 5535 h 248184"/>
                <a:gd name="connsiteX17" fmla="*/ 35969 w 89833"/>
                <a:gd name="connsiteY17" fmla="*/ 27127 h 248184"/>
                <a:gd name="connsiteX18" fmla="*/ 36728 w 89833"/>
                <a:gd name="connsiteY18" fmla="*/ 38792 h 248184"/>
                <a:gd name="connsiteX19" fmla="*/ 36728 w 89833"/>
                <a:gd name="connsiteY19" fmla="*/ 90910 h 248184"/>
                <a:gd name="connsiteX20" fmla="*/ 46850 w 89833"/>
                <a:gd name="connsiteY20" fmla="*/ 114488 h 248184"/>
                <a:gd name="connsiteX21" fmla="*/ 66588 w 89833"/>
                <a:gd name="connsiteY21" fmla="*/ 124167 h 248184"/>
                <a:gd name="connsiteX22" fmla="*/ 36728 w 89833"/>
                <a:gd name="connsiteY22" fmla="*/ 155687 h 248184"/>
                <a:gd name="connsiteX23" fmla="*/ 36728 w 89833"/>
                <a:gd name="connsiteY23" fmla="*/ 215251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833" h="248184">
                  <a:moveTo>
                    <a:pt x="36728" y="215251"/>
                  </a:moveTo>
                  <a:cubicBezTo>
                    <a:pt x="36728" y="225178"/>
                    <a:pt x="30149" y="241062"/>
                    <a:pt x="2566" y="242799"/>
                  </a:cubicBezTo>
                  <a:cubicBezTo>
                    <a:pt x="1301" y="243048"/>
                    <a:pt x="289" y="244040"/>
                    <a:pt x="289" y="245529"/>
                  </a:cubicBezTo>
                  <a:cubicBezTo>
                    <a:pt x="289" y="248259"/>
                    <a:pt x="3072" y="248259"/>
                    <a:pt x="5350" y="248259"/>
                  </a:cubicBezTo>
                  <a:cubicBezTo>
                    <a:pt x="29896" y="248259"/>
                    <a:pt x="53430" y="236098"/>
                    <a:pt x="53683" y="217236"/>
                  </a:cubicBezTo>
                  <a:lnTo>
                    <a:pt x="53683" y="160650"/>
                  </a:lnTo>
                  <a:cubicBezTo>
                    <a:pt x="53683" y="150971"/>
                    <a:pt x="53683" y="143029"/>
                    <a:pt x="63805" y="134839"/>
                  </a:cubicBezTo>
                  <a:cubicBezTo>
                    <a:pt x="72661" y="127642"/>
                    <a:pt x="82277" y="127145"/>
                    <a:pt x="87844" y="126897"/>
                  </a:cubicBezTo>
                  <a:cubicBezTo>
                    <a:pt x="89110" y="126649"/>
                    <a:pt x="90122" y="125656"/>
                    <a:pt x="90122" y="124167"/>
                  </a:cubicBezTo>
                  <a:cubicBezTo>
                    <a:pt x="90122" y="121685"/>
                    <a:pt x="88604" y="121685"/>
                    <a:pt x="86073" y="121437"/>
                  </a:cubicBezTo>
                  <a:cubicBezTo>
                    <a:pt x="69372" y="120444"/>
                    <a:pt x="57225" y="111510"/>
                    <a:pt x="54442" y="99349"/>
                  </a:cubicBezTo>
                  <a:cubicBezTo>
                    <a:pt x="53683" y="96619"/>
                    <a:pt x="53683" y="96122"/>
                    <a:pt x="53683" y="87188"/>
                  </a:cubicBezTo>
                  <a:lnTo>
                    <a:pt x="53683" y="38047"/>
                  </a:lnTo>
                  <a:cubicBezTo>
                    <a:pt x="53683" y="27623"/>
                    <a:pt x="53683" y="19681"/>
                    <a:pt x="41536" y="10250"/>
                  </a:cubicBezTo>
                  <a:cubicBezTo>
                    <a:pt x="31414" y="2557"/>
                    <a:pt x="13954" y="75"/>
                    <a:pt x="5350" y="75"/>
                  </a:cubicBezTo>
                  <a:cubicBezTo>
                    <a:pt x="3072" y="75"/>
                    <a:pt x="289" y="75"/>
                    <a:pt x="289" y="2805"/>
                  </a:cubicBezTo>
                  <a:cubicBezTo>
                    <a:pt x="289" y="5287"/>
                    <a:pt x="1807" y="5287"/>
                    <a:pt x="4338" y="5535"/>
                  </a:cubicBezTo>
                  <a:cubicBezTo>
                    <a:pt x="20280" y="6528"/>
                    <a:pt x="32679" y="14469"/>
                    <a:pt x="35969" y="27127"/>
                  </a:cubicBezTo>
                  <a:cubicBezTo>
                    <a:pt x="36728" y="29361"/>
                    <a:pt x="36728" y="29857"/>
                    <a:pt x="36728" y="38792"/>
                  </a:cubicBezTo>
                  <a:lnTo>
                    <a:pt x="36728" y="90910"/>
                  </a:lnTo>
                  <a:cubicBezTo>
                    <a:pt x="36728" y="102327"/>
                    <a:pt x="38753" y="106546"/>
                    <a:pt x="46850" y="114488"/>
                  </a:cubicBezTo>
                  <a:cubicBezTo>
                    <a:pt x="52164" y="119700"/>
                    <a:pt x="59503" y="122182"/>
                    <a:pt x="66588" y="124167"/>
                  </a:cubicBezTo>
                  <a:cubicBezTo>
                    <a:pt x="45838" y="129875"/>
                    <a:pt x="36728" y="141292"/>
                    <a:pt x="36728" y="155687"/>
                  </a:cubicBezTo>
                  <a:lnTo>
                    <a:pt x="36728" y="21525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0449352-8742-A5E7-2DB0-B7FB50006EF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546348" y="5255252"/>
              <a:ext cx="162610" cy="78351"/>
            </a:xfrm>
            <a:custGeom>
              <a:avLst/>
              <a:gdLst>
                <a:gd name="connsiteX0" fmla="*/ 68845 w 162610"/>
                <a:gd name="connsiteY0" fmla="*/ 62613 h 78351"/>
                <a:gd name="connsiteX1" fmla="*/ 66365 w 162610"/>
                <a:gd name="connsiteY1" fmla="*/ 72863 h 78351"/>
                <a:gd name="connsiteX2" fmla="*/ 72388 w 162610"/>
                <a:gd name="connsiteY2" fmla="*/ 78423 h 78351"/>
                <a:gd name="connsiteX3" fmla="*/ 79296 w 162610"/>
                <a:gd name="connsiteY3" fmla="*/ 74600 h 78351"/>
                <a:gd name="connsiteX4" fmla="*/ 82485 w 162610"/>
                <a:gd name="connsiteY4" fmla="*/ 63829 h 78351"/>
                <a:gd name="connsiteX5" fmla="*/ 86382 w 162610"/>
                <a:gd name="connsiteY5" fmla="*/ 48194 h 78351"/>
                <a:gd name="connsiteX6" fmla="*/ 89393 w 162610"/>
                <a:gd name="connsiteY6" fmla="*/ 36554 h 78351"/>
                <a:gd name="connsiteX7" fmla="*/ 94884 w 162610"/>
                <a:gd name="connsiteY7" fmla="*/ 23350 h 78351"/>
                <a:gd name="connsiteX8" fmla="*/ 123226 w 162610"/>
                <a:gd name="connsiteY8" fmla="*/ 4935 h 78351"/>
                <a:gd name="connsiteX9" fmla="*/ 133677 w 162610"/>
                <a:gd name="connsiteY9" fmla="*/ 17096 h 78351"/>
                <a:gd name="connsiteX10" fmla="*/ 123226 w 162610"/>
                <a:gd name="connsiteY10" fmla="*/ 54100 h 78351"/>
                <a:gd name="connsiteX11" fmla="*/ 120569 w 162610"/>
                <a:gd name="connsiteY11" fmla="*/ 63482 h 78351"/>
                <a:gd name="connsiteX12" fmla="*/ 137397 w 162610"/>
                <a:gd name="connsiteY12" fmla="*/ 78423 h 78351"/>
                <a:gd name="connsiteX13" fmla="*/ 162904 w 162610"/>
                <a:gd name="connsiteY13" fmla="*/ 51842 h 78351"/>
                <a:gd name="connsiteX14" fmla="*/ 160070 w 162610"/>
                <a:gd name="connsiteY14" fmla="*/ 49583 h 78351"/>
                <a:gd name="connsiteX15" fmla="*/ 156705 w 162610"/>
                <a:gd name="connsiteY15" fmla="*/ 52537 h 78351"/>
                <a:gd name="connsiteX16" fmla="*/ 137928 w 162610"/>
                <a:gd name="connsiteY16" fmla="*/ 73558 h 78351"/>
                <a:gd name="connsiteX17" fmla="*/ 133500 w 162610"/>
                <a:gd name="connsiteY17" fmla="*/ 67478 h 78351"/>
                <a:gd name="connsiteX18" fmla="*/ 137574 w 162610"/>
                <a:gd name="connsiteY18" fmla="*/ 53405 h 78351"/>
                <a:gd name="connsiteX19" fmla="*/ 146962 w 162610"/>
                <a:gd name="connsiteY19" fmla="*/ 19876 h 78351"/>
                <a:gd name="connsiteX20" fmla="*/ 140408 w 162610"/>
                <a:gd name="connsiteY20" fmla="*/ 4761 h 78351"/>
                <a:gd name="connsiteX21" fmla="*/ 123935 w 162610"/>
                <a:gd name="connsiteY21" fmla="*/ 71 h 78351"/>
                <a:gd name="connsiteX22" fmla="*/ 92582 w 162610"/>
                <a:gd name="connsiteY22" fmla="*/ 17617 h 78351"/>
                <a:gd name="connsiteX23" fmla="*/ 69554 w 162610"/>
                <a:gd name="connsiteY23" fmla="*/ 71 h 78351"/>
                <a:gd name="connsiteX24" fmla="*/ 39618 w 162610"/>
                <a:gd name="connsiteY24" fmla="*/ 15880 h 78351"/>
                <a:gd name="connsiteX25" fmla="*/ 20664 w 162610"/>
                <a:gd name="connsiteY25" fmla="*/ 71 h 78351"/>
                <a:gd name="connsiteX26" fmla="*/ 6671 w 162610"/>
                <a:gd name="connsiteY26" fmla="*/ 9452 h 78351"/>
                <a:gd name="connsiteX27" fmla="*/ 294 w 162610"/>
                <a:gd name="connsiteY27" fmla="*/ 26651 h 78351"/>
                <a:gd name="connsiteX28" fmla="*/ 3305 w 162610"/>
                <a:gd name="connsiteY28" fmla="*/ 28910 h 78351"/>
                <a:gd name="connsiteX29" fmla="*/ 7202 w 162610"/>
                <a:gd name="connsiteY29" fmla="*/ 23698 h 78351"/>
                <a:gd name="connsiteX30" fmla="*/ 20133 w 162610"/>
                <a:gd name="connsiteY30" fmla="*/ 4935 h 78351"/>
                <a:gd name="connsiteX31" fmla="*/ 25978 w 162610"/>
                <a:gd name="connsiteY31" fmla="*/ 13448 h 78351"/>
                <a:gd name="connsiteX32" fmla="*/ 23144 w 162610"/>
                <a:gd name="connsiteY32" fmla="*/ 27867 h 78351"/>
                <a:gd name="connsiteX33" fmla="*/ 19247 w 162610"/>
                <a:gd name="connsiteY33" fmla="*/ 43503 h 78351"/>
                <a:gd name="connsiteX34" fmla="*/ 13579 w 162610"/>
                <a:gd name="connsiteY34" fmla="*/ 65740 h 78351"/>
                <a:gd name="connsiteX35" fmla="*/ 11808 w 162610"/>
                <a:gd name="connsiteY35" fmla="*/ 72863 h 78351"/>
                <a:gd name="connsiteX36" fmla="*/ 17830 w 162610"/>
                <a:gd name="connsiteY36" fmla="*/ 78423 h 78351"/>
                <a:gd name="connsiteX37" fmla="*/ 24739 w 162610"/>
                <a:gd name="connsiteY37" fmla="*/ 74600 h 78351"/>
                <a:gd name="connsiteX38" fmla="*/ 27927 w 162610"/>
                <a:gd name="connsiteY38" fmla="*/ 63829 h 78351"/>
                <a:gd name="connsiteX39" fmla="*/ 31824 w 162610"/>
                <a:gd name="connsiteY39" fmla="*/ 48194 h 78351"/>
                <a:gd name="connsiteX40" fmla="*/ 34835 w 162610"/>
                <a:gd name="connsiteY40" fmla="*/ 36554 h 78351"/>
                <a:gd name="connsiteX41" fmla="*/ 42275 w 162610"/>
                <a:gd name="connsiteY41" fmla="*/ 20918 h 78351"/>
                <a:gd name="connsiteX42" fmla="*/ 68845 w 162610"/>
                <a:gd name="connsiteY42" fmla="*/ 4935 h 78351"/>
                <a:gd name="connsiteX43" fmla="*/ 79296 w 162610"/>
                <a:gd name="connsiteY43" fmla="*/ 17096 h 78351"/>
                <a:gd name="connsiteX44" fmla="*/ 76285 w 162610"/>
                <a:gd name="connsiteY44" fmla="*/ 33427 h 78351"/>
                <a:gd name="connsiteX45" fmla="*/ 68845 w 162610"/>
                <a:gd name="connsiteY45" fmla="*/ 62613 h 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610" h="78351">
                  <a:moveTo>
                    <a:pt x="68845" y="62613"/>
                  </a:moveTo>
                  <a:cubicBezTo>
                    <a:pt x="67960" y="66088"/>
                    <a:pt x="66365" y="71995"/>
                    <a:pt x="66365" y="72863"/>
                  </a:cubicBezTo>
                  <a:cubicBezTo>
                    <a:pt x="66365" y="76685"/>
                    <a:pt x="69554" y="78423"/>
                    <a:pt x="72388" y="78423"/>
                  </a:cubicBezTo>
                  <a:cubicBezTo>
                    <a:pt x="75576" y="78423"/>
                    <a:pt x="78411" y="76164"/>
                    <a:pt x="79296" y="74600"/>
                  </a:cubicBezTo>
                  <a:cubicBezTo>
                    <a:pt x="80182" y="73037"/>
                    <a:pt x="81599" y="67478"/>
                    <a:pt x="82485" y="63829"/>
                  </a:cubicBezTo>
                  <a:cubicBezTo>
                    <a:pt x="83370" y="60528"/>
                    <a:pt x="85319" y="52537"/>
                    <a:pt x="86382" y="48194"/>
                  </a:cubicBezTo>
                  <a:cubicBezTo>
                    <a:pt x="87445" y="44372"/>
                    <a:pt x="88507" y="40550"/>
                    <a:pt x="89393" y="36554"/>
                  </a:cubicBezTo>
                  <a:cubicBezTo>
                    <a:pt x="91342" y="29083"/>
                    <a:pt x="91342" y="28736"/>
                    <a:pt x="94884" y="23350"/>
                  </a:cubicBezTo>
                  <a:cubicBezTo>
                    <a:pt x="100553" y="14838"/>
                    <a:pt x="109409" y="4935"/>
                    <a:pt x="123226" y="4935"/>
                  </a:cubicBezTo>
                  <a:cubicBezTo>
                    <a:pt x="133146" y="4935"/>
                    <a:pt x="133677" y="12927"/>
                    <a:pt x="133677" y="17096"/>
                  </a:cubicBezTo>
                  <a:cubicBezTo>
                    <a:pt x="133677" y="27520"/>
                    <a:pt x="126060" y="46804"/>
                    <a:pt x="123226" y="54100"/>
                  </a:cubicBezTo>
                  <a:cubicBezTo>
                    <a:pt x="121277" y="58965"/>
                    <a:pt x="120569" y="60528"/>
                    <a:pt x="120569" y="63482"/>
                  </a:cubicBezTo>
                  <a:cubicBezTo>
                    <a:pt x="120569" y="72689"/>
                    <a:pt x="128363" y="78423"/>
                    <a:pt x="137397" y="78423"/>
                  </a:cubicBezTo>
                  <a:cubicBezTo>
                    <a:pt x="155110" y="78423"/>
                    <a:pt x="162904" y="54448"/>
                    <a:pt x="162904" y="51842"/>
                  </a:cubicBezTo>
                  <a:cubicBezTo>
                    <a:pt x="162904" y="49583"/>
                    <a:pt x="160602" y="49583"/>
                    <a:pt x="160070" y="49583"/>
                  </a:cubicBezTo>
                  <a:cubicBezTo>
                    <a:pt x="157590" y="49583"/>
                    <a:pt x="157413" y="50626"/>
                    <a:pt x="156705" y="52537"/>
                  </a:cubicBezTo>
                  <a:cubicBezTo>
                    <a:pt x="152630" y="66435"/>
                    <a:pt x="145014" y="73558"/>
                    <a:pt x="137928" y="73558"/>
                  </a:cubicBezTo>
                  <a:cubicBezTo>
                    <a:pt x="134208" y="73558"/>
                    <a:pt x="133500" y="71126"/>
                    <a:pt x="133500" y="67478"/>
                  </a:cubicBezTo>
                  <a:cubicBezTo>
                    <a:pt x="133500" y="63482"/>
                    <a:pt x="134386" y="61223"/>
                    <a:pt x="137574" y="53405"/>
                  </a:cubicBezTo>
                  <a:cubicBezTo>
                    <a:pt x="139700" y="48020"/>
                    <a:pt x="146962" y="29605"/>
                    <a:pt x="146962" y="19876"/>
                  </a:cubicBezTo>
                  <a:cubicBezTo>
                    <a:pt x="146962" y="17096"/>
                    <a:pt x="146962" y="9799"/>
                    <a:pt x="140408" y="4761"/>
                  </a:cubicBezTo>
                  <a:cubicBezTo>
                    <a:pt x="137397" y="2503"/>
                    <a:pt x="132260" y="71"/>
                    <a:pt x="123935" y="71"/>
                  </a:cubicBezTo>
                  <a:cubicBezTo>
                    <a:pt x="107992" y="71"/>
                    <a:pt x="98250" y="10321"/>
                    <a:pt x="92582" y="17617"/>
                  </a:cubicBezTo>
                  <a:cubicBezTo>
                    <a:pt x="91164" y="2850"/>
                    <a:pt x="78588" y="71"/>
                    <a:pt x="69554" y="71"/>
                  </a:cubicBezTo>
                  <a:cubicBezTo>
                    <a:pt x="54852" y="71"/>
                    <a:pt x="44932" y="8931"/>
                    <a:pt x="39618" y="15880"/>
                  </a:cubicBezTo>
                  <a:cubicBezTo>
                    <a:pt x="38378" y="3893"/>
                    <a:pt x="27927" y="71"/>
                    <a:pt x="20664" y="71"/>
                  </a:cubicBezTo>
                  <a:cubicBezTo>
                    <a:pt x="13048" y="71"/>
                    <a:pt x="8973" y="5456"/>
                    <a:pt x="6671" y="9452"/>
                  </a:cubicBezTo>
                  <a:cubicBezTo>
                    <a:pt x="2774" y="15880"/>
                    <a:pt x="294" y="25783"/>
                    <a:pt x="294" y="26651"/>
                  </a:cubicBezTo>
                  <a:cubicBezTo>
                    <a:pt x="294" y="28910"/>
                    <a:pt x="2774" y="28910"/>
                    <a:pt x="3305" y="28910"/>
                  </a:cubicBezTo>
                  <a:cubicBezTo>
                    <a:pt x="5785" y="28910"/>
                    <a:pt x="5962" y="28388"/>
                    <a:pt x="7202" y="23698"/>
                  </a:cubicBezTo>
                  <a:cubicBezTo>
                    <a:pt x="9859" y="13448"/>
                    <a:pt x="13225" y="4935"/>
                    <a:pt x="20133" y="4935"/>
                  </a:cubicBezTo>
                  <a:cubicBezTo>
                    <a:pt x="24739" y="4935"/>
                    <a:pt x="25978" y="8757"/>
                    <a:pt x="25978" y="13448"/>
                  </a:cubicBezTo>
                  <a:cubicBezTo>
                    <a:pt x="25978" y="16749"/>
                    <a:pt x="24384" y="23177"/>
                    <a:pt x="23144" y="27867"/>
                  </a:cubicBezTo>
                  <a:cubicBezTo>
                    <a:pt x="21904" y="32558"/>
                    <a:pt x="20133" y="39681"/>
                    <a:pt x="19247" y="43503"/>
                  </a:cubicBezTo>
                  <a:lnTo>
                    <a:pt x="13579" y="65740"/>
                  </a:lnTo>
                  <a:cubicBezTo>
                    <a:pt x="12870" y="67999"/>
                    <a:pt x="11808" y="72342"/>
                    <a:pt x="11808" y="72863"/>
                  </a:cubicBezTo>
                  <a:cubicBezTo>
                    <a:pt x="11808" y="76685"/>
                    <a:pt x="14996" y="78423"/>
                    <a:pt x="17830" y="78423"/>
                  </a:cubicBezTo>
                  <a:cubicBezTo>
                    <a:pt x="21019" y="78423"/>
                    <a:pt x="23853" y="76164"/>
                    <a:pt x="24739" y="74600"/>
                  </a:cubicBezTo>
                  <a:cubicBezTo>
                    <a:pt x="25624" y="73037"/>
                    <a:pt x="27041" y="67478"/>
                    <a:pt x="27927" y="63829"/>
                  </a:cubicBezTo>
                  <a:cubicBezTo>
                    <a:pt x="28813" y="60528"/>
                    <a:pt x="30761" y="52537"/>
                    <a:pt x="31824" y="48194"/>
                  </a:cubicBezTo>
                  <a:cubicBezTo>
                    <a:pt x="32887" y="44372"/>
                    <a:pt x="33950" y="40550"/>
                    <a:pt x="34835" y="36554"/>
                  </a:cubicBezTo>
                  <a:cubicBezTo>
                    <a:pt x="36784" y="29431"/>
                    <a:pt x="37138" y="28041"/>
                    <a:pt x="42275" y="20918"/>
                  </a:cubicBezTo>
                  <a:cubicBezTo>
                    <a:pt x="47235" y="13969"/>
                    <a:pt x="55560" y="4935"/>
                    <a:pt x="68845" y="4935"/>
                  </a:cubicBezTo>
                  <a:cubicBezTo>
                    <a:pt x="79119" y="4935"/>
                    <a:pt x="79296" y="13795"/>
                    <a:pt x="79296" y="17096"/>
                  </a:cubicBezTo>
                  <a:cubicBezTo>
                    <a:pt x="79296" y="21439"/>
                    <a:pt x="78765" y="23698"/>
                    <a:pt x="76285" y="33427"/>
                  </a:cubicBezTo>
                  <a:lnTo>
                    <a:pt x="68845" y="6261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A63803B-1F67-A445-C5A8-51698002DCE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546348" y="5380513"/>
              <a:ext cx="53672" cy="116919"/>
            </a:xfrm>
            <a:custGeom>
              <a:avLst/>
              <a:gdLst>
                <a:gd name="connsiteX0" fmla="*/ 49360 w 53672"/>
                <a:gd name="connsiteY0" fmla="*/ 6679 h 116919"/>
                <a:gd name="connsiteX1" fmla="*/ 42275 w 53672"/>
                <a:gd name="connsiteY1" fmla="*/ 77 h 116919"/>
                <a:gd name="connsiteX2" fmla="*/ 32355 w 53672"/>
                <a:gd name="connsiteY2" fmla="*/ 9632 h 116919"/>
                <a:gd name="connsiteX3" fmla="*/ 39441 w 53672"/>
                <a:gd name="connsiteY3" fmla="*/ 16234 h 116919"/>
                <a:gd name="connsiteX4" fmla="*/ 49360 w 53672"/>
                <a:gd name="connsiteY4" fmla="*/ 6679 h 116919"/>
                <a:gd name="connsiteX5" fmla="*/ 13225 w 53672"/>
                <a:gd name="connsiteY5" fmla="*/ 94933 h 116919"/>
                <a:gd name="connsiteX6" fmla="*/ 11630 w 53672"/>
                <a:gd name="connsiteY6" fmla="*/ 102230 h 116919"/>
                <a:gd name="connsiteX7" fmla="*/ 28458 w 53672"/>
                <a:gd name="connsiteY7" fmla="*/ 116997 h 116919"/>
                <a:gd name="connsiteX8" fmla="*/ 53966 w 53672"/>
                <a:gd name="connsiteY8" fmla="*/ 90416 h 116919"/>
                <a:gd name="connsiteX9" fmla="*/ 51132 w 53672"/>
                <a:gd name="connsiteY9" fmla="*/ 88158 h 116919"/>
                <a:gd name="connsiteX10" fmla="*/ 47766 w 53672"/>
                <a:gd name="connsiteY10" fmla="*/ 91111 h 116919"/>
                <a:gd name="connsiteX11" fmla="*/ 28990 w 53672"/>
                <a:gd name="connsiteY11" fmla="*/ 112133 h 116919"/>
                <a:gd name="connsiteX12" fmla="*/ 24561 w 53672"/>
                <a:gd name="connsiteY12" fmla="*/ 106052 h 116919"/>
                <a:gd name="connsiteX13" fmla="*/ 27396 w 53672"/>
                <a:gd name="connsiteY13" fmla="*/ 94933 h 116919"/>
                <a:gd name="connsiteX14" fmla="*/ 33064 w 53672"/>
                <a:gd name="connsiteY14" fmla="*/ 81035 h 116919"/>
                <a:gd name="connsiteX15" fmla="*/ 41744 w 53672"/>
                <a:gd name="connsiteY15" fmla="*/ 58971 h 116919"/>
                <a:gd name="connsiteX16" fmla="*/ 42806 w 53672"/>
                <a:gd name="connsiteY16" fmla="*/ 53412 h 116919"/>
                <a:gd name="connsiteX17" fmla="*/ 25978 w 53672"/>
                <a:gd name="connsiteY17" fmla="*/ 38645 h 116919"/>
                <a:gd name="connsiteX18" fmla="*/ 294 w 53672"/>
                <a:gd name="connsiteY18" fmla="*/ 65226 h 116919"/>
                <a:gd name="connsiteX19" fmla="*/ 3305 w 53672"/>
                <a:gd name="connsiteY19" fmla="*/ 67484 h 116919"/>
                <a:gd name="connsiteX20" fmla="*/ 6494 w 53672"/>
                <a:gd name="connsiteY20" fmla="*/ 64704 h 116919"/>
                <a:gd name="connsiteX21" fmla="*/ 25447 w 53672"/>
                <a:gd name="connsiteY21" fmla="*/ 43510 h 116919"/>
                <a:gd name="connsiteX22" fmla="*/ 29875 w 53672"/>
                <a:gd name="connsiteY22" fmla="*/ 49590 h 116919"/>
                <a:gd name="connsiteX23" fmla="*/ 24384 w 53672"/>
                <a:gd name="connsiteY23" fmla="*/ 66963 h 116919"/>
                <a:gd name="connsiteX24" fmla="*/ 13225 w 53672"/>
                <a:gd name="connsiteY24" fmla="*/ 94933 h 11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6919">
                  <a:moveTo>
                    <a:pt x="49360" y="6679"/>
                  </a:moveTo>
                  <a:cubicBezTo>
                    <a:pt x="49360" y="3899"/>
                    <a:pt x="47235" y="77"/>
                    <a:pt x="42275" y="77"/>
                  </a:cubicBezTo>
                  <a:cubicBezTo>
                    <a:pt x="37492" y="77"/>
                    <a:pt x="32355" y="4594"/>
                    <a:pt x="32355" y="9632"/>
                  </a:cubicBezTo>
                  <a:cubicBezTo>
                    <a:pt x="32355" y="12586"/>
                    <a:pt x="34658" y="16234"/>
                    <a:pt x="39441" y="16234"/>
                  </a:cubicBezTo>
                  <a:cubicBezTo>
                    <a:pt x="44578" y="16234"/>
                    <a:pt x="49360" y="11370"/>
                    <a:pt x="49360" y="6679"/>
                  </a:cubicBezTo>
                  <a:close/>
                  <a:moveTo>
                    <a:pt x="13225" y="94933"/>
                  </a:moveTo>
                  <a:cubicBezTo>
                    <a:pt x="12516" y="97192"/>
                    <a:pt x="11630" y="99277"/>
                    <a:pt x="11630" y="102230"/>
                  </a:cubicBezTo>
                  <a:cubicBezTo>
                    <a:pt x="11630" y="110395"/>
                    <a:pt x="18716" y="116997"/>
                    <a:pt x="28458" y="116997"/>
                  </a:cubicBezTo>
                  <a:cubicBezTo>
                    <a:pt x="46172" y="116997"/>
                    <a:pt x="53966" y="93022"/>
                    <a:pt x="53966" y="90416"/>
                  </a:cubicBezTo>
                  <a:cubicBezTo>
                    <a:pt x="53966" y="88158"/>
                    <a:pt x="51663" y="88158"/>
                    <a:pt x="51132" y="88158"/>
                  </a:cubicBezTo>
                  <a:cubicBezTo>
                    <a:pt x="48652" y="88158"/>
                    <a:pt x="48475" y="89200"/>
                    <a:pt x="47766" y="91111"/>
                  </a:cubicBezTo>
                  <a:cubicBezTo>
                    <a:pt x="43692" y="105010"/>
                    <a:pt x="35898" y="112133"/>
                    <a:pt x="28990" y="112133"/>
                  </a:cubicBezTo>
                  <a:cubicBezTo>
                    <a:pt x="25447" y="112133"/>
                    <a:pt x="24561" y="109874"/>
                    <a:pt x="24561" y="106052"/>
                  </a:cubicBezTo>
                  <a:cubicBezTo>
                    <a:pt x="24561" y="102056"/>
                    <a:pt x="25801" y="98755"/>
                    <a:pt x="27396" y="94933"/>
                  </a:cubicBezTo>
                  <a:cubicBezTo>
                    <a:pt x="29167" y="90243"/>
                    <a:pt x="31115" y="85552"/>
                    <a:pt x="33064" y="81035"/>
                  </a:cubicBezTo>
                  <a:cubicBezTo>
                    <a:pt x="34658" y="76866"/>
                    <a:pt x="41035" y="61056"/>
                    <a:pt x="41744" y="58971"/>
                  </a:cubicBezTo>
                  <a:cubicBezTo>
                    <a:pt x="42275" y="57234"/>
                    <a:pt x="42806" y="55149"/>
                    <a:pt x="42806" y="53412"/>
                  </a:cubicBezTo>
                  <a:cubicBezTo>
                    <a:pt x="42806" y="45247"/>
                    <a:pt x="35721" y="38645"/>
                    <a:pt x="25978" y="38645"/>
                  </a:cubicBezTo>
                  <a:cubicBezTo>
                    <a:pt x="8442" y="38645"/>
                    <a:pt x="294" y="62272"/>
                    <a:pt x="294" y="65226"/>
                  </a:cubicBezTo>
                  <a:cubicBezTo>
                    <a:pt x="294" y="67484"/>
                    <a:pt x="2774" y="67484"/>
                    <a:pt x="3305" y="67484"/>
                  </a:cubicBezTo>
                  <a:cubicBezTo>
                    <a:pt x="5785" y="67484"/>
                    <a:pt x="5962" y="66616"/>
                    <a:pt x="6494" y="64704"/>
                  </a:cubicBezTo>
                  <a:cubicBezTo>
                    <a:pt x="11099" y="49764"/>
                    <a:pt x="18893" y="43510"/>
                    <a:pt x="25447" y="43510"/>
                  </a:cubicBezTo>
                  <a:cubicBezTo>
                    <a:pt x="28281" y="43510"/>
                    <a:pt x="29875" y="44899"/>
                    <a:pt x="29875" y="49590"/>
                  </a:cubicBezTo>
                  <a:cubicBezTo>
                    <a:pt x="29875" y="53586"/>
                    <a:pt x="28813" y="56192"/>
                    <a:pt x="24384" y="66963"/>
                  </a:cubicBezTo>
                  <a:lnTo>
                    <a:pt x="13225" y="94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7D2901B-408C-7ADC-9A64-AC4C6337062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622018" y="5428809"/>
              <a:ext cx="130371" cy="46733"/>
            </a:xfrm>
            <a:custGeom>
              <a:avLst/>
              <a:gdLst>
                <a:gd name="connsiteX0" fmla="*/ 123937 w 130371"/>
                <a:gd name="connsiteY0" fmla="*/ 8590 h 46733"/>
                <a:gd name="connsiteX1" fmla="*/ 130669 w 130371"/>
                <a:gd name="connsiteY1" fmla="*/ 4247 h 46733"/>
                <a:gd name="connsiteX2" fmla="*/ 124114 w 130371"/>
                <a:gd name="connsiteY2" fmla="*/ 77 h 46733"/>
                <a:gd name="connsiteX3" fmla="*/ 6851 w 130371"/>
                <a:gd name="connsiteY3" fmla="*/ 77 h 46733"/>
                <a:gd name="connsiteX4" fmla="*/ 297 w 130371"/>
                <a:gd name="connsiteY4" fmla="*/ 4247 h 46733"/>
                <a:gd name="connsiteX5" fmla="*/ 7028 w 130371"/>
                <a:gd name="connsiteY5" fmla="*/ 8590 h 46733"/>
                <a:gd name="connsiteX6" fmla="*/ 123937 w 130371"/>
                <a:gd name="connsiteY6" fmla="*/ 8590 h 46733"/>
                <a:gd name="connsiteX7" fmla="*/ 124114 w 130371"/>
                <a:gd name="connsiteY7" fmla="*/ 46810 h 46733"/>
                <a:gd name="connsiteX8" fmla="*/ 130669 w 130371"/>
                <a:gd name="connsiteY8" fmla="*/ 42641 h 46733"/>
                <a:gd name="connsiteX9" fmla="*/ 123937 w 130371"/>
                <a:gd name="connsiteY9" fmla="*/ 38298 h 46733"/>
                <a:gd name="connsiteX10" fmla="*/ 7028 w 130371"/>
                <a:gd name="connsiteY10" fmla="*/ 38298 h 46733"/>
                <a:gd name="connsiteX11" fmla="*/ 297 w 130371"/>
                <a:gd name="connsiteY11" fmla="*/ 42641 h 46733"/>
                <a:gd name="connsiteX12" fmla="*/ 6851 w 130371"/>
                <a:gd name="connsiteY12" fmla="*/ 46810 h 46733"/>
                <a:gd name="connsiteX13" fmla="*/ 124114 w 130371"/>
                <a:gd name="connsiteY13" fmla="*/ 46810 h 4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371" h="46733">
                  <a:moveTo>
                    <a:pt x="123937" y="8590"/>
                  </a:moveTo>
                  <a:cubicBezTo>
                    <a:pt x="126594" y="8590"/>
                    <a:pt x="130669" y="8590"/>
                    <a:pt x="130669" y="4247"/>
                  </a:cubicBezTo>
                  <a:cubicBezTo>
                    <a:pt x="130669" y="77"/>
                    <a:pt x="126417" y="77"/>
                    <a:pt x="124114" y="77"/>
                  </a:cubicBezTo>
                  <a:lnTo>
                    <a:pt x="6851" y="77"/>
                  </a:lnTo>
                  <a:cubicBezTo>
                    <a:pt x="4548" y="77"/>
                    <a:pt x="297" y="77"/>
                    <a:pt x="297" y="4247"/>
                  </a:cubicBezTo>
                  <a:cubicBezTo>
                    <a:pt x="297" y="8590"/>
                    <a:pt x="4371" y="8590"/>
                    <a:pt x="7028" y="8590"/>
                  </a:cubicBezTo>
                  <a:lnTo>
                    <a:pt x="123937" y="8590"/>
                  </a:lnTo>
                  <a:close/>
                  <a:moveTo>
                    <a:pt x="124114" y="46810"/>
                  </a:moveTo>
                  <a:cubicBezTo>
                    <a:pt x="126417" y="46810"/>
                    <a:pt x="130669" y="46810"/>
                    <a:pt x="130669" y="42641"/>
                  </a:cubicBezTo>
                  <a:cubicBezTo>
                    <a:pt x="130669" y="38298"/>
                    <a:pt x="126594" y="38298"/>
                    <a:pt x="123937" y="38298"/>
                  </a:cubicBezTo>
                  <a:lnTo>
                    <a:pt x="7028" y="38298"/>
                  </a:lnTo>
                  <a:cubicBezTo>
                    <a:pt x="4371" y="38298"/>
                    <a:pt x="297" y="38298"/>
                    <a:pt x="297" y="42641"/>
                  </a:cubicBezTo>
                  <a:cubicBezTo>
                    <a:pt x="297" y="46810"/>
                    <a:pt x="4548" y="46810"/>
                    <a:pt x="6851" y="46810"/>
                  </a:cubicBezTo>
                  <a:lnTo>
                    <a:pt x="124114" y="468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12D9B6E-3C25-CED5-EC7F-B2CC6BA91F2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784272" y="5380339"/>
              <a:ext cx="64477" cy="115356"/>
            </a:xfrm>
            <a:custGeom>
              <a:avLst/>
              <a:gdLst>
                <a:gd name="connsiteX0" fmla="*/ 40335 w 64477"/>
                <a:gd name="connsiteY0" fmla="*/ 4942 h 115356"/>
                <a:gd name="connsiteX1" fmla="*/ 35021 w 64477"/>
                <a:gd name="connsiteY1" fmla="*/ 77 h 115356"/>
                <a:gd name="connsiteX2" fmla="*/ 303 w 64477"/>
                <a:gd name="connsiteY2" fmla="*/ 11196 h 115356"/>
                <a:gd name="connsiteX3" fmla="*/ 303 w 64477"/>
                <a:gd name="connsiteY3" fmla="*/ 17450 h 115356"/>
                <a:gd name="connsiteX4" fmla="*/ 25987 w 64477"/>
                <a:gd name="connsiteY4" fmla="*/ 12586 h 115356"/>
                <a:gd name="connsiteX5" fmla="*/ 25987 w 64477"/>
                <a:gd name="connsiteY5" fmla="*/ 101188 h 115356"/>
                <a:gd name="connsiteX6" fmla="*/ 8274 w 64477"/>
                <a:gd name="connsiteY6" fmla="*/ 109179 h 115356"/>
                <a:gd name="connsiteX7" fmla="*/ 1543 w 64477"/>
                <a:gd name="connsiteY7" fmla="*/ 109179 h 115356"/>
                <a:gd name="connsiteX8" fmla="*/ 1543 w 64477"/>
                <a:gd name="connsiteY8" fmla="*/ 115433 h 115356"/>
                <a:gd name="connsiteX9" fmla="*/ 33073 w 64477"/>
                <a:gd name="connsiteY9" fmla="*/ 114739 h 115356"/>
                <a:gd name="connsiteX10" fmla="*/ 64780 w 64477"/>
                <a:gd name="connsiteY10" fmla="*/ 115433 h 115356"/>
                <a:gd name="connsiteX11" fmla="*/ 64780 w 64477"/>
                <a:gd name="connsiteY11" fmla="*/ 109179 h 115356"/>
                <a:gd name="connsiteX12" fmla="*/ 58049 w 64477"/>
                <a:gd name="connsiteY12" fmla="*/ 109179 h 115356"/>
                <a:gd name="connsiteX13" fmla="*/ 40335 w 64477"/>
                <a:gd name="connsiteY13" fmla="*/ 101188 h 115356"/>
                <a:gd name="connsiteX14" fmla="*/ 40335 w 64477"/>
                <a:gd name="connsiteY14" fmla="*/ 4942 h 11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5356">
                  <a:moveTo>
                    <a:pt x="40335" y="4942"/>
                  </a:moveTo>
                  <a:cubicBezTo>
                    <a:pt x="40335" y="251"/>
                    <a:pt x="39981" y="77"/>
                    <a:pt x="35021" y="77"/>
                  </a:cubicBezTo>
                  <a:cubicBezTo>
                    <a:pt x="23685" y="11022"/>
                    <a:pt x="7565" y="11196"/>
                    <a:pt x="303" y="11196"/>
                  </a:cubicBezTo>
                  <a:lnTo>
                    <a:pt x="303" y="17450"/>
                  </a:lnTo>
                  <a:cubicBezTo>
                    <a:pt x="4554" y="17450"/>
                    <a:pt x="16245" y="17450"/>
                    <a:pt x="25987" y="12586"/>
                  </a:cubicBezTo>
                  <a:lnTo>
                    <a:pt x="25987" y="101188"/>
                  </a:lnTo>
                  <a:cubicBezTo>
                    <a:pt x="25987" y="106921"/>
                    <a:pt x="25987" y="109179"/>
                    <a:pt x="8274" y="109179"/>
                  </a:cubicBezTo>
                  <a:lnTo>
                    <a:pt x="1543" y="109179"/>
                  </a:lnTo>
                  <a:lnTo>
                    <a:pt x="1543" y="115433"/>
                  </a:lnTo>
                  <a:cubicBezTo>
                    <a:pt x="4731" y="115260"/>
                    <a:pt x="26519" y="114739"/>
                    <a:pt x="33073" y="114739"/>
                  </a:cubicBezTo>
                  <a:cubicBezTo>
                    <a:pt x="38564" y="114739"/>
                    <a:pt x="60883" y="115260"/>
                    <a:pt x="64780" y="115433"/>
                  </a:cubicBezTo>
                  <a:lnTo>
                    <a:pt x="64780" y="109179"/>
                  </a:lnTo>
                  <a:lnTo>
                    <a:pt x="58049" y="109179"/>
                  </a:lnTo>
                  <a:cubicBezTo>
                    <a:pt x="40335" y="109179"/>
                    <a:pt x="40335" y="106921"/>
                    <a:pt x="40335" y="101188"/>
                  </a:cubicBezTo>
                  <a:lnTo>
                    <a:pt x="40335" y="49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09593EDD-3C27-955E-5A57-7AC65DA30B0B}"/>
              </a:ext>
            </a:extLst>
          </p:cNvPr>
          <p:cNvSpPr txBox="1"/>
          <p:nvPr/>
        </p:nvSpPr>
        <p:spPr>
          <a:xfrm>
            <a:off x="1260629" y="4152276"/>
            <a:ext cx="955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instance contains one question    and one relevant (positive) passage  </a:t>
            </a:r>
            <a:br>
              <a:rPr lang="en-US" dirty="0"/>
            </a:br>
            <a:r>
              <a:rPr lang="en-US" dirty="0"/>
              <a:t>along with </a:t>
            </a:r>
            <a:r>
              <a:rPr lang="en-US" i="1" dirty="0"/>
              <a:t>n</a:t>
            </a:r>
            <a:r>
              <a:rPr lang="en-US" dirty="0"/>
              <a:t> irrelevant (negative) passages 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E970C981-80D5-BEB0-EACD-8DB474DE3C9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585908" y="4516735"/>
            <a:ext cx="315928" cy="232706"/>
            <a:chOff x="4317540" y="3808658"/>
            <a:chExt cx="315928" cy="232706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8846A4-C7EC-7BB0-89B2-43084318971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317540" y="3848479"/>
              <a:ext cx="121006" cy="142060"/>
            </a:xfrm>
            <a:custGeom>
              <a:avLst/>
              <a:gdLst>
                <a:gd name="connsiteX0" fmla="*/ 17926 w 121006"/>
                <a:gd name="connsiteY0" fmla="*/ 126041 h 142060"/>
                <a:gd name="connsiteX1" fmla="*/ 5408 w 121006"/>
                <a:gd name="connsiteY1" fmla="*/ 135199 h 142060"/>
                <a:gd name="connsiteX2" fmla="*/ 77 w 121006"/>
                <a:gd name="connsiteY2" fmla="*/ 139443 h 142060"/>
                <a:gd name="connsiteX3" fmla="*/ 3090 w 121006"/>
                <a:gd name="connsiteY3" fmla="*/ 142124 h 142060"/>
                <a:gd name="connsiteX4" fmla="*/ 22563 w 121006"/>
                <a:gd name="connsiteY4" fmla="*/ 141454 h 142060"/>
                <a:gd name="connsiteX5" fmla="*/ 45512 w 121006"/>
                <a:gd name="connsiteY5" fmla="*/ 142124 h 142060"/>
                <a:gd name="connsiteX6" fmla="*/ 49685 w 121006"/>
                <a:gd name="connsiteY6" fmla="*/ 137656 h 142060"/>
                <a:gd name="connsiteX7" fmla="*/ 44121 w 121006"/>
                <a:gd name="connsiteY7" fmla="*/ 135199 h 142060"/>
                <a:gd name="connsiteX8" fmla="*/ 32530 w 121006"/>
                <a:gd name="connsiteY8" fmla="*/ 131625 h 142060"/>
                <a:gd name="connsiteX9" fmla="*/ 43889 w 121006"/>
                <a:gd name="connsiteY9" fmla="*/ 86952 h 142060"/>
                <a:gd name="connsiteX10" fmla="*/ 65216 w 121006"/>
                <a:gd name="connsiteY10" fmla="*/ 101248 h 142060"/>
                <a:gd name="connsiteX11" fmla="*/ 121083 w 121006"/>
                <a:gd name="connsiteY11" fmla="*/ 35801 h 142060"/>
                <a:gd name="connsiteX12" fmla="*/ 90252 w 121006"/>
                <a:gd name="connsiteY12" fmla="*/ 63 h 142060"/>
                <a:gd name="connsiteX13" fmla="*/ 59884 w 121006"/>
                <a:gd name="connsiteY13" fmla="*/ 16815 h 142060"/>
                <a:gd name="connsiteX14" fmla="*/ 39021 w 121006"/>
                <a:gd name="connsiteY14" fmla="*/ 63 h 142060"/>
                <a:gd name="connsiteX15" fmla="*/ 21867 w 121006"/>
                <a:gd name="connsiteY15" fmla="*/ 12795 h 142060"/>
                <a:gd name="connsiteX16" fmla="*/ 14681 w 121006"/>
                <a:gd name="connsiteY16" fmla="*/ 34461 h 142060"/>
                <a:gd name="connsiteX17" fmla="*/ 17463 w 121006"/>
                <a:gd name="connsiteY17" fmla="*/ 36695 h 142060"/>
                <a:gd name="connsiteX18" fmla="*/ 21403 w 121006"/>
                <a:gd name="connsiteY18" fmla="*/ 31557 h 142060"/>
                <a:gd name="connsiteX19" fmla="*/ 38326 w 121006"/>
                <a:gd name="connsiteY19" fmla="*/ 4977 h 142060"/>
                <a:gd name="connsiteX20" fmla="*/ 45512 w 121006"/>
                <a:gd name="connsiteY20" fmla="*/ 15252 h 142060"/>
                <a:gd name="connsiteX21" fmla="*/ 43889 w 121006"/>
                <a:gd name="connsiteY21" fmla="*/ 26643 h 142060"/>
                <a:gd name="connsiteX22" fmla="*/ 17926 w 121006"/>
                <a:gd name="connsiteY22" fmla="*/ 126041 h 142060"/>
                <a:gd name="connsiteX23" fmla="*/ 58725 w 121006"/>
                <a:gd name="connsiteY23" fmla="*/ 29100 h 142060"/>
                <a:gd name="connsiteX24" fmla="*/ 70780 w 121006"/>
                <a:gd name="connsiteY24" fmla="*/ 13465 h 142060"/>
                <a:gd name="connsiteX25" fmla="*/ 89556 w 121006"/>
                <a:gd name="connsiteY25" fmla="*/ 4977 h 142060"/>
                <a:gd name="connsiteX26" fmla="*/ 104392 w 121006"/>
                <a:gd name="connsiteY26" fmla="*/ 25973 h 142060"/>
                <a:gd name="connsiteX27" fmla="*/ 92570 w 121006"/>
                <a:gd name="connsiteY27" fmla="*/ 73327 h 142060"/>
                <a:gd name="connsiteX28" fmla="*/ 64984 w 121006"/>
                <a:gd name="connsiteY28" fmla="*/ 96334 h 142060"/>
                <a:gd name="connsiteX29" fmla="*/ 46671 w 121006"/>
                <a:gd name="connsiteY29" fmla="*/ 76454 h 142060"/>
                <a:gd name="connsiteX30" fmla="*/ 47367 w 121006"/>
                <a:gd name="connsiteY30" fmla="*/ 72880 h 142060"/>
                <a:gd name="connsiteX31" fmla="*/ 58725 w 121006"/>
                <a:gd name="connsiteY31" fmla="*/ 29100 h 14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006" h="142060">
                  <a:moveTo>
                    <a:pt x="17926" y="126041"/>
                  </a:moveTo>
                  <a:cubicBezTo>
                    <a:pt x="16072" y="133636"/>
                    <a:pt x="15608" y="135199"/>
                    <a:pt x="5408" y="135199"/>
                  </a:cubicBezTo>
                  <a:cubicBezTo>
                    <a:pt x="2627" y="135199"/>
                    <a:pt x="77" y="135199"/>
                    <a:pt x="77" y="139443"/>
                  </a:cubicBezTo>
                  <a:cubicBezTo>
                    <a:pt x="77" y="141230"/>
                    <a:pt x="1236" y="142124"/>
                    <a:pt x="3090" y="142124"/>
                  </a:cubicBezTo>
                  <a:cubicBezTo>
                    <a:pt x="9349" y="142124"/>
                    <a:pt x="16072" y="141454"/>
                    <a:pt x="22563" y="141454"/>
                  </a:cubicBezTo>
                  <a:cubicBezTo>
                    <a:pt x="30212" y="141454"/>
                    <a:pt x="38094" y="142124"/>
                    <a:pt x="45512" y="142124"/>
                  </a:cubicBezTo>
                  <a:cubicBezTo>
                    <a:pt x="46671" y="142124"/>
                    <a:pt x="49685" y="142124"/>
                    <a:pt x="49685" y="137656"/>
                  </a:cubicBezTo>
                  <a:cubicBezTo>
                    <a:pt x="49685" y="135199"/>
                    <a:pt x="47367" y="135199"/>
                    <a:pt x="44121" y="135199"/>
                  </a:cubicBezTo>
                  <a:cubicBezTo>
                    <a:pt x="32530" y="135199"/>
                    <a:pt x="32530" y="133636"/>
                    <a:pt x="32530" y="131625"/>
                  </a:cubicBezTo>
                  <a:cubicBezTo>
                    <a:pt x="32530" y="128945"/>
                    <a:pt x="42267" y="92536"/>
                    <a:pt x="43889" y="86952"/>
                  </a:cubicBezTo>
                  <a:cubicBezTo>
                    <a:pt x="46903" y="93430"/>
                    <a:pt x="53394" y="101248"/>
                    <a:pt x="65216" y="101248"/>
                  </a:cubicBezTo>
                  <a:cubicBezTo>
                    <a:pt x="92106" y="101248"/>
                    <a:pt x="121083" y="68636"/>
                    <a:pt x="121083" y="35801"/>
                  </a:cubicBezTo>
                  <a:cubicBezTo>
                    <a:pt x="121083" y="14805"/>
                    <a:pt x="107870" y="63"/>
                    <a:pt x="90252" y="63"/>
                  </a:cubicBezTo>
                  <a:cubicBezTo>
                    <a:pt x="78661" y="63"/>
                    <a:pt x="67534" y="8104"/>
                    <a:pt x="59884" y="16815"/>
                  </a:cubicBezTo>
                  <a:cubicBezTo>
                    <a:pt x="57566" y="4753"/>
                    <a:pt x="47598" y="63"/>
                    <a:pt x="39021" y="63"/>
                  </a:cubicBezTo>
                  <a:cubicBezTo>
                    <a:pt x="28358" y="63"/>
                    <a:pt x="23953" y="8774"/>
                    <a:pt x="21867" y="12795"/>
                  </a:cubicBezTo>
                  <a:cubicBezTo>
                    <a:pt x="17694" y="20389"/>
                    <a:pt x="14681" y="33791"/>
                    <a:pt x="14681" y="34461"/>
                  </a:cubicBezTo>
                  <a:cubicBezTo>
                    <a:pt x="14681" y="36695"/>
                    <a:pt x="16999" y="36695"/>
                    <a:pt x="17463" y="36695"/>
                  </a:cubicBezTo>
                  <a:cubicBezTo>
                    <a:pt x="19781" y="36695"/>
                    <a:pt x="20013" y="36471"/>
                    <a:pt x="21403" y="31557"/>
                  </a:cubicBezTo>
                  <a:cubicBezTo>
                    <a:pt x="25344" y="15698"/>
                    <a:pt x="29981" y="4977"/>
                    <a:pt x="38326" y="4977"/>
                  </a:cubicBezTo>
                  <a:cubicBezTo>
                    <a:pt x="42267" y="4977"/>
                    <a:pt x="45512" y="6764"/>
                    <a:pt x="45512" y="15252"/>
                  </a:cubicBezTo>
                  <a:cubicBezTo>
                    <a:pt x="45512" y="20389"/>
                    <a:pt x="44817" y="22846"/>
                    <a:pt x="43889" y="26643"/>
                  </a:cubicBezTo>
                  <a:lnTo>
                    <a:pt x="17926" y="126041"/>
                  </a:lnTo>
                  <a:close/>
                  <a:moveTo>
                    <a:pt x="58725" y="29100"/>
                  </a:moveTo>
                  <a:cubicBezTo>
                    <a:pt x="60348" y="23069"/>
                    <a:pt x="66607" y="16815"/>
                    <a:pt x="70780" y="13465"/>
                  </a:cubicBezTo>
                  <a:cubicBezTo>
                    <a:pt x="78893" y="6540"/>
                    <a:pt x="85616" y="4977"/>
                    <a:pt x="89556" y="4977"/>
                  </a:cubicBezTo>
                  <a:cubicBezTo>
                    <a:pt x="98829" y="4977"/>
                    <a:pt x="104392" y="12795"/>
                    <a:pt x="104392" y="25973"/>
                  </a:cubicBezTo>
                  <a:cubicBezTo>
                    <a:pt x="104392" y="39152"/>
                    <a:pt x="96743" y="64839"/>
                    <a:pt x="92570" y="73327"/>
                  </a:cubicBezTo>
                  <a:cubicBezTo>
                    <a:pt x="84688" y="88963"/>
                    <a:pt x="73561" y="96334"/>
                    <a:pt x="64984" y="96334"/>
                  </a:cubicBezTo>
                  <a:cubicBezTo>
                    <a:pt x="49685" y="96334"/>
                    <a:pt x="46671" y="77794"/>
                    <a:pt x="46671" y="76454"/>
                  </a:cubicBezTo>
                  <a:cubicBezTo>
                    <a:pt x="46671" y="76007"/>
                    <a:pt x="46671" y="75561"/>
                    <a:pt x="47367" y="72880"/>
                  </a:cubicBezTo>
                  <a:lnTo>
                    <a:pt x="58725" y="29100"/>
                  </a:lnTo>
                  <a:close/>
                </a:path>
              </a:pathLst>
            </a:custGeom>
            <a:solidFill>
              <a:srgbClr val="000000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05EA70F2-978F-7B18-8194-E599860A8A8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459115" y="3808658"/>
              <a:ext cx="109693" cy="7661"/>
            </a:xfrm>
            <a:custGeom>
              <a:avLst/>
              <a:gdLst>
                <a:gd name="connsiteX0" fmla="*/ 103285 w 109693"/>
                <a:gd name="connsiteY0" fmla="*/ 7720 h 7661"/>
                <a:gd name="connsiteX1" fmla="*/ 109776 w 109693"/>
                <a:gd name="connsiteY1" fmla="*/ 3967 h 7661"/>
                <a:gd name="connsiteX2" fmla="*/ 103285 w 109693"/>
                <a:gd name="connsiteY2" fmla="*/ 59 h 7661"/>
                <a:gd name="connsiteX3" fmla="*/ 6572 w 109693"/>
                <a:gd name="connsiteY3" fmla="*/ 59 h 7661"/>
                <a:gd name="connsiteX4" fmla="*/ 82 w 109693"/>
                <a:gd name="connsiteY4" fmla="*/ 3811 h 7661"/>
                <a:gd name="connsiteX5" fmla="*/ 6572 w 109693"/>
                <a:gd name="connsiteY5" fmla="*/ 7720 h 7661"/>
                <a:gd name="connsiteX6" fmla="*/ 103285 w 109693"/>
                <a:gd name="connsiteY6" fmla="*/ 7720 h 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93" h="7661">
                  <a:moveTo>
                    <a:pt x="103285" y="7720"/>
                  </a:moveTo>
                  <a:cubicBezTo>
                    <a:pt x="105881" y="7720"/>
                    <a:pt x="109776" y="7720"/>
                    <a:pt x="109776" y="3967"/>
                  </a:cubicBezTo>
                  <a:cubicBezTo>
                    <a:pt x="109776" y="59"/>
                    <a:pt x="106043" y="59"/>
                    <a:pt x="103285" y="59"/>
                  </a:cubicBezTo>
                  <a:lnTo>
                    <a:pt x="6572" y="59"/>
                  </a:lnTo>
                  <a:cubicBezTo>
                    <a:pt x="3976" y="59"/>
                    <a:pt x="82" y="59"/>
                    <a:pt x="82" y="3811"/>
                  </a:cubicBezTo>
                  <a:cubicBezTo>
                    <a:pt x="82" y="7720"/>
                    <a:pt x="3814" y="7720"/>
                    <a:pt x="6572" y="7720"/>
                  </a:cubicBezTo>
                  <a:lnTo>
                    <a:pt x="103285" y="7720"/>
                  </a:lnTo>
                  <a:close/>
                </a:path>
              </a:pathLst>
            </a:custGeom>
            <a:solidFill>
              <a:srgbClr val="000000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4D82F30-5A8B-9060-9CF2-ABA2D897D3F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449216" y="3905804"/>
              <a:ext cx="49167" cy="105227"/>
            </a:xfrm>
            <a:custGeom>
              <a:avLst/>
              <a:gdLst>
                <a:gd name="connsiteX0" fmla="*/ 45030 w 49167"/>
                <a:gd name="connsiteY0" fmla="*/ 6007 h 105227"/>
                <a:gd name="connsiteX1" fmla="*/ 38539 w 49167"/>
                <a:gd name="connsiteY1" fmla="*/ 66 h 105227"/>
                <a:gd name="connsiteX2" fmla="*/ 29452 w 49167"/>
                <a:gd name="connsiteY2" fmla="*/ 8665 h 105227"/>
                <a:gd name="connsiteX3" fmla="*/ 35943 w 49167"/>
                <a:gd name="connsiteY3" fmla="*/ 14607 h 105227"/>
                <a:gd name="connsiteX4" fmla="*/ 45030 w 49167"/>
                <a:gd name="connsiteY4" fmla="*/ 6007 h 105227"/>
                <a:gd name="connsiteX5" fmla="*/ 11927 w 49167"/>
                <a:gd name="connsiteY5" fmla="*/ 85436 h 105227"/>
                <a:gd name="connsiteX6" fmla="*/ 10467 w 49167"/>
                <a:gd name="connsiteY6" fmla="*/ 92003 h 105227"/>
                <a:gd name="connsiteX7" fmla="*/ 25882 w 49167"/>
                <a:gd name="connsiteY7" fmla="*/ 105293 h 105227"/>
                <a:gd name="connsiteX8" fmla="*/ 49249 w 49167"/>
                <a:gd name="connsiteY8" fmla="*/ 81371 h 105227"/>
                <a:gd name="connsiteX9" fmla="*/ 46653 w 49167"/>
                <a:gd name="connsiteY9" fmla="*/ 79338 h 105227"/>
                <a:gd name="connsiteX10" fmla="*/ 43570 w 49167"/>
                <a:gd name="connsiteY10" fmla="*/ 81996 h 105227"/>
                <a:gd name="connsiteX11" fmla="*/ 26369 w 49167"/>
                <a:gd name="connsiteY11" fmla="*/ 100915 h 105227"/>
                <a:gd name="connsiteX12" fmla="*/ 22313 w 49167"/>
                <a:gd name="connsiteY12" fmla="*/ 95443 h 105227"/>
                <a:gd name="connsiteX13" fmla="*/ 24909 w 49167"/>
                <a:gd name="connsiteY13" fmla="*/ 85436 h 105227"/>
                <a:gd name="connsiteX14" fmla="*/ 30101 w 49167"/>
                <a:gd name="connsiteY14" fmla="*/ 72928 h 105227"/>
                <a:gd name="connsiteX15" fmla="*/ 38053 w 49167"/>
                <a:gd name="connsiteY15" fmla="*/ 53070 h 105227"/>
                <a:gd name="connsiteX16" fmla="*/ 39026 w 49167"/>
                <a:gd name="connsiteY16" fmla="*/ 48067 h 105227"/>
                <a:gd name="connsiteX17" fmla="*/ 23611 w 49167"/>
                <a:gd name="connsiteY17" fmla="*/ 34777 h 105227"/>
                <a:gd name="connsiteX18" fmla="*/ 82 w 49167"/>
                <a:gd name="connsiteY18" fmla="*/ 58699 h 105227"/>
                <a:gd name="connsiteX19" fmla="*/ 2840 w 49167"/>
                <a:gd name="connsiteY19" fmla="*/ 60732 h 105227"/>
                <a:gd name="connsiteX20" fmla="*/ 5761 w 49167"/>
                <a:gd name="connsiteY20" fmla="*/ 58230 h 105227"/>
                <a:gd name="connsiteX21" fmla="*/ 23124 w 49167"/>
                <a:gd name="connsiteY21" fmla="*/ 39155 h 105227"/>
                <a:gd name="connsiteX22" fmla="*/ 27181 w 49167"/>
                <a:gd name="connsiteY22" fmla="*/ 44627 h 105227"/>
                <a:gd name="connsiteX23" fmla="*/ 22150 w 49167"/>
                <a:gd name="connsiteY23" fmla="*/ 60263 h 105227"/>
                <a:gd name="connsiteX24" fmla="*/ 11927 w 49167"/>
                <a:gd name="connsiteY24" fmla="*/ 85436 h 10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167" h="105227">
                  <a:moveTo>
                    <a:pt x="45030" y="6007"/>
                  </a:moveTo>
                  <a:cubicBezTo>
                    <a:pt x="45030" y="3505"/>
                    <a:pt x="43083" y="66"/>
                    <a:pt x="38539" y="66"/>
                  </a:cubicBezTo>
                  <a:cubicBezTo>
                    <a:pt x="34158" y="66"/>
                    <a:pt x="29452" y="4131"/>
                    <a:pt x="29452" y="8665"/>
                  </a:cubicBezTo>
                  <a:cubicBezTo>
                    <a:pt x="29452" y="11323"/>
                    <a:pt x="31562" y="14607"/>
                    <a:pt x="35943" y="14607"/>
                  </a:cubicBezTo>
                  <a:cubicBezTo>
                    <a:pt x="40649" y="14607"/>
                    <a:pt x="45030" y="10229"/>
                    <a:pt x="45030" y="6007"/>
                  </a:cubicBezTo>
                  <a:close/>
                  <a:moveTo>
                    <a:pt x="11927" y="85436"/>
                  </a:moveTo>
                  <a:cubicBezTo>
                    <a:pt x="11278" y="87469"/>
                    <a:pt x="10467" y="89345"/>
                    <a:pt x="10467" y="92003"/>
                  </a:cubicBezTo>
                  <a:cubicBezTo>
                    <a:pt x="10467" y="99352"/>
                    <a:pt x="16958" y="105293"/>
                    <a:pt x="25882" y="105293"/>
                  </a:cubicBezTo>
                  <a:cubicBezTo>
                    <a:pt x="42109" y="105293"/>
                    <a:pt x="49249" y="83716"/>
                    <a:pt x="49249" y="81371"/>
                  </a:cubicBezTo>
                  <a:cubicBezTo>
                    <a:pt x="49249" y="79338"/>
                    <a:pt x="47140" y="79338"/>
                    <a:pt x="46653" y="79338"/>
                  </a:cubicBezTo>
                  <a:cubicBezTo>
                    <a:pt x="44381" y="79338"/>
                    <a:pt x="44219" y="80276"/>
                    <a:pt x="43570" y="81996"/>
                  </a:cubicBezTo>
                  <a:cubicBezTo>
                    <a:pt x="39838" y="94505"/>
                    <a:pt x="32698" y="100915"/>
                    <a:pt x="26369" y="100915"/>
                  </a:cubicBezTo>
                  <a:cubicBezTo>
                    <a:pt x="23124" y="100915"/>
                    <a:pt x="22313" y="98883"/>
                    <a:pt x="22313" y="95443"/>
                  </a:cubicBezTo>
                  <a:cubicBezTo>
                    <a:pt x="22313" y="91847"/>
                    <a:pt x="23448" y="88876"/>
                    <a:pt x="24909" y="85436"/>
                  </a:cubicBezTo>
                  <a:cubicBezTo>
                    <a:pt x="26532" y="81214"/>
                    <a:pt x="28317" y="76993"/>
                    <a:pt x="30101" y="72928"/>
                  </a:cubicBezTo>
                  <a:cubicBezTo>
                    <a:pt x="31562" y="69175"/>
                    <a:pt x="37404" y="54947"/>
                    <a:pt x="38053" y="53070"/>
                  </a:cubicBezTo>
                  <a:cubicBezTo>
                    <a:pt x="38539" y="51507"/>
                    <a:pt x="39026" y="49631"/>
                    <a:pt x="39026" y="48067"/>
                  </a:cubicBezTo>
                  <a:cubicBezTo>
                    <a:pt x="39026" y="40718"/>
                    <a:pt x="32536" y="34777"/>
                    <a:pt x="23611" y="34777"/>
                  </a:cubicBezTo>
                  <a:cubicBezTo>
                    <a:pt x="7546" y="34777"/>
                    <a:pt x="82" y="56041"/>
                    <a:pt x="82" y="58699"/>
                  </a:cubicBezTo>
                  <a:cubicBezTo>
                    <a:pt x="82" y="60732"/>
                    <a:pt x="2353" y="60732"/>
                    <a:pt x="2840" y="60732"/>
                  </a:cubicBezTo>
                  <a:cubicBezTo>
                    <a:pt x="5112" y="60732"/>
                    <a:pt x="5274" y="59950"/>
                    <a:pt x="5761" y="58230"/>
                  </a:cubicBezTo>
                  <a:cubicBezTo>
                    <a:pt x="9980" y="44783"/>
                    <a:pt x="17120" y="39155"/>
                    <a:pt x="23124" y="39155"/>
                  </a:cubicBezTo>
                  <a:cubicBezTo>
                    <a:pt x="25720" y="39155"/>
                    <a:pt x="27181" y="40405"/>
                    <a:pt x="27181" y="44627"/>
                  </a:cubicBezTo>
                  <a:cubicBezTo>
                    <a:pt x="27181" y="48223"/>
                    <a:pt x="26207" y="50569"/>
                    <a:pt x="22150" y="60263"/>
                  </a:cubicBezTo>
                  <a:lnTo>
                    <a:pt x="11927" y="85436"/>
                  </a:lnTo>
                  <a:close/>
                </a:path>
              </a:pathLst>
            </a:custGeom>
            <a:solidFill>
              <a:srgbClr val="000000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10CB5C03-C243-DD0A-E5F3-63FB92962C5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525350" y="3991487"/>
              <a:ext cx="20608" cy="48157"/>
            </a:xfrm>
            <a:custGeom>
              <a:avLst/>
              <a:gdLst>
                <a:gd name="connsiteX0" fmla="*/ 16149 w 20608"/>
                <a:gd name="connsiteY0" fmla="*/ 15545 h 48157"/>
                <a:gd name="connsiteX1" fmla="*/ 3492 w 20608"/>
                <a:gd name="connsiteY1" fmla="*/ 44158 h 48157"/>
                <a:gd name="connsiteX2" fmla="*/ 2356 w 20608"/>
                <a:gd name="connsiteY2" fmla="*/ 46034 h 48157"/>
                <a:gd name="connsiteX3" fmla="*/ 4628 w 20608"/>
                <a:gd name="connsiteY3" fmla="*/ 48223 h 48157"/>
                <a:gd name="connsiteX4" fmla="*/ 20693 w 20608"/>
                <a:gd name="connsiteY4" fmla="*/ 17108 h 48157"/>
                <a:gd name="connsiteX5" fmla="*/ 9334 w 20608"/>
                <a:gd name="connsiteY5" fmla="*/ 66 h 48157"/>
                <a:gd name="connsiteX6" fmla="*/ 85 w 20608"/>
                <a:gd name="connsiteY6" fmla="*/ 8978 h 48157"/>
                <a:gd name="connsiteX7" fmla="*/ 9496 w 20608"/>
                <a:gd name="connsiteY7" fmla="*/ 18047 h 48157"/>
                <a:gd name="connsiteX8" fmla="*/ 16149 w 20608"/>
                <a:gd name="connsiteY8" fmla="*/ 15545 h 4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08" h="48157">
                  <a:moveTo>
                    <a:pt x="16149" y="15545"/>
                  </a:moveTo>
                  <a:cubicBezTo>
                    <a:pt x="16149" y="24144"/>
                    <a:pt x="14526" y="34151"/>
                    <a:pt x="3492" y="44158"/>
                  </a:cubicBezTo>
                  <a:cubicBezTo>
                    <a:pt x="2843" y="44783"/>
                    <a:pt x="2356" y="45253"/>
                    <a:pt x="2356" y="46034"/>
                  </a:cubicBezTo>
                  <a:cubicBezTo>
                    <a:pt x="2356" y="47129"/>
                    <a:pt x="3654" y="48223"/>
                    <a:pt x="4628" y="48223"/>
                  </a:cubicBezTo>
                  <a:cubicBezTo>
                    <a:pt x="6900" y="48223"/>
                    <a:pt x="20693" y="35715"/>
                    <a:pt x="20693" y="17108"/>
                  </a:cubicBezTo>
                  <a:cubicBezTo>
                    <a:pt x="20693" y="7414"/>
                    <a:pt x="16798" y="66"/>
                    <a:pt x="9334" y="66"/>
                  </a:cubicBezTo>
                  <a:cubicBezTo>
                    <a:pt x="3979" y="66"/>
                    <a:pt x="85" y="4131"/>
                    <a:pt x="85" y="8978"/>
                  </a:cubicBezTo>
                  <a:cubicBezTo>
                    <a:pt x="85" y="13981"/>
                    <a:pt x="3817" y="18047"/>
                    <a:pt x="9496" y="18047"/>
                  </a:cubicBezTo>
                  <a:cubicBezTo>
                    <a:pt x="13391" y="18047"/>
                    <a:pt x="15987" y="15545"/>
                    <a:pt x="16149" y="15545"/>
                  </a:cubicBezTo>
                  <a:close/>
                </a:path>
              </a:pathLst>
            </a:custGeom>
            <a:solidFill>
              <a:srgbClr val="000000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7615EF1E-890E-71D5-D0A5-B58D9A2F582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62232" y="3905804"/>
              <a:ext cx="71236" cy="135560"/>
            </a:xfrm>
            <a:custGeom>
              <a:avLst/>
              <a:gdLst>
                <a:gd name="connsiteX0" fmla="*/ 71323 w 71236"/>
                <a:gd name="connsiteY0" fmla="*/ 6007 h 135560"/>
                <a:gd name="connsiteX1" fmla="*/ 64832 w 71236"/>
                <a:gd name="connsiteY1" fmla="*/ 66 h 135560"/>
                <a:gd name="connsiteX2" fmla="*/ 55745 w 71236"/>
                <a:gd name="connsiteY2" fmla="*/ 8665 h 135560"/>
                <a:gd name="connsiteX3" fmla="*/ 62236 w 71236"/>
                <a:gd name="connsiteY3" fmla="*/ 14607 h 135560"/>
                <a:gd name="connsiteX4" fmla="*/ 71323 w 71236"/>
                <a:gd name="connsiteY4" fmla="*/ 6007 h 135560"/>
                <a:gd name="connsiteX5" fmla="*/ 36922 w 71236"/>
                <a:gd name="connsiteY5" fmla="*/ 111391 h 135560"/>
                <a:gd name="connsiteX6" fmla="*/ 15989 w 71236"/>
                <a:gd name="connsiteY6" fmla="*/ 131249 h 135560"/>
                <a:gd name="connsiteX7" fmla="*/ 10148 w 71236"/>
                <a:gd name="connsiteY7" fmla="*/ 130310 h 135560"/>
                <a:gd name="connsiteX8" fmla="*/ 15665 w 71236"/>
                <a:gd name="connsiteY8" fmla="*/ 122336 h 135560"/>
                <a:gd name="connsiteX9" fmla="*/ 9336 w 71236"/>
                <a:gd name="connsiteY9" fmla="*/ 116551 h 135560"/>
                <a:gd name="connsiteX10" fmla="*/ 87 w 71236"/>
                <a:gd name="connsiteY10" fmla="*/ 125776 h 135560"/>
                <a:gd name="connsiteX11" fmla="*/ 16152 w 71236"/>
                <a:gd name="connsiteY11" fmla="*/ 135627 h 135560"/>
                <a:gd name="connsiteX12" fmla="*/ 49903 w 71236"/>
                <a:gd name="connsiteY12" fmla="*/ 110922 h 135560"/>
                <a:gd name="connsiteX13" fmla="*/ 64508 w 71236"/>
                <a:gd name="connsiteY13" fmla="*/ 54947 h 135560"/>
                <a:gd name="connsiteX14" fmla="*/ 65319 w 71236"/>
                <a:gd name="connsiteY14" fmla="*/ 49474 h 135560"/>
                <a:gd name="connsiteX15" fmla="*/ 47956 w 71236"/>
                <a:gd name="connsiteY15" fmla="*/ 34777 h 135560"/>
                <a:gd name="connsiteX16" fmla="*/ 19559 w 71236"/>
                <a:gd name="connsiteY16" fmla="*/ 58699 h 135560"/>
                <a:gd name="connsiteX17" fmla="*/ 22318 w 71236"/>
                <a:gd name="connsiteY17" fmla="*/ 60732 h 135560"/>
                <a:gd name="connsiteX18" fmla="*/ 25563 w 71236"/>
                <a:gd name="connsiteY18" fmla="*/ 57917 h 135560"/>
                <a:gd name="connsiteX19" fmla="*/ 47469 w 71236"/>
                <a:gd name="connsiteY19" fmla="*/ 39155 h 135560"/>
                <a:gd name="connsiteX20" fmla="*/ 52987 w 71236"/>
                <a:gd name="connsiteY20" fmla="*/ 46816 h 135560"/>
                <a:gd name="connsiteX21" fmla="*/ 52500 w 71236"/>
                <a:gd name="connsiteY21" fmla="*/ 51507 h 135560"/>
                <a:gd name="connsiteX22" fmla="*/ 36922 w 71236"/>
                <a:gd name="connsiteY22" fmla="*/ 111391 h 13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236" h="135560">
                  <a:moveTo>
                    <a:pt x="71323" y="6007"/>
                  </a:moveTo>
                  <a:cubicBezTo>
                    <a:pt x="71323" y="3349"/>
                    <a:pt x="69213" y="66"/>
                    <a:pt x="64832" y="66"/>
                  </a:cubicBezTo>
                  <a:cubicBezTo>
                    <a:pt x="60126" y="66"/>
                    <a:pt x="55745" y="4444"/>
                    <a:pt x="55745" y="8665"/>
                  </a:cubicBezTo>
                  <a:cubicBezTo>
                    <a:pt x="55745" y="11167"/>
                    <a:pt x="57692" y="14607"/>
                    <a:pt x="62236" y="14607"/>
                  </a:cubicBezTo>
                  <a:cubicBezTo>
                    <a:pt x="66617" y="14607"/>
                    <a:pt x="71323" y="10541"/>
                    <a:pt x="71323" y="6007"/>
                  </a:cubicBezTo>
                  <a:close/>
                  <a:moveTo>
                    <a:pt x="36922" y="111391"/>
                  </a:moveTo>
                  <a:cubicBezTo>
                    <a:pt x="34163" y="122180"/>
                    <a:pt x="25563" y="131249"/>
                    <a:pt x="15989" y="131249"/>
                  </a:cubicBezTo>
                  <a:cubicBezTo>
                    <a:pt x="13880" y="131249"/>
                    <a:pt x="11933" y="130936"/>
                    <a:pt x="10148" y="130310"/>
                  </a:cubicBezTo>
                  <a:cubicBezTo>
                    <a:pt x="14367" y="128434"/>
                    <a:pt x="15665" y="124682"/>
                    <a:pt x="15665" y="122336"/>
                  </a:cubicBezTo>
                  <a:cubicBezTo>
                    <a:pt x="15665" y="118584"/>
                    <a:pt x="12582" y="116551"/>
                    <a:pt x="9336" y="116551"/>
                  </a:cubicBezTo>
                  <a:cubicBezTo>
                    <a:pt x="4306" y="116551"/>
                    <a:pt x="87" y="120773"/>
                    <a:pt x="87" y="125776"/>
                  </a:cubicBezTo>
                  <a:cubicBezTo>
                    <a:pt x="87" y="131718"/>
                    <a:pt x="6415" y="135627"/>
                    <a:pt x="16152" y="135627"/>
                  </a:cubicBezTo>
                  <a:cubicBezTo>
                    <a:pt x="25888" y="135627"/>
                    <a:pt x="44873" y="129998"/>
                    <a:pt x="49903" y="110922"/>
                  </a:cubicBezTo>
                  <a:lnTo>
                    <a:pt x="64508" y="54947"/>
                  </a:lnTo>
                  <a:cubicBezTo>
                    <a:pt x="64995" y="53227"/>
                    <a:pt x="65319" y="51819"/>
                    <a:pt x="65319" y="49474"/>
                  </a:cubicBezTo>
                  <a:cubicBezTo>
                    <a:pt x="65319" y="40875"/>
                    <a:pt x="57692" y="34777"/>
                    <a:pt x="47956" y="34777"/>
                  </a:cubicBezTo>
                  <a:cubicBezTo>
                    <a:pt x="29944" y="34777"/>
                    <a:pt x="19559" y="56510"/>
                    <a:pt x="19559" y="58699"/>
                  </a:cubicBezTo>
                  <a:cubicBezTo>
                    <a:pt x="19559" y="60732"/>
                    <a:pt x="21831" y="60732"/>
                    <a:pt x="22318" y="60732"/>
                  </a:cubicBezTo>
                  <a:cubicBezTo>
                    <a:pt x="24265" y="60732"/>
                    <a:pt x="24427" y="60263"/>
                    <a:pt x="25563" y="57917"/>
                  </a:cubicBezTo>
                  <a:cubicBezTo>
                    <a:pt x="29620" y="48849"/>
                    <a:pt x="38058" y="39155"/>
                    <a:pt x="47469" y="39155"/>
                  </a:cubicBezTo>
                  <a:cubicBezTo>
                    <a:pt x="51526" y="39155"/>
                    <a:pt x="52987" y="41813"/>
                    <a:pt x="52987" y="46816"/>
                  </a:cubicBezTo>
                  <a:cubicBezTo>
                    <a:pt x="52987" y="48536"/>
                    <a:pt x="52662" y="50725"/>
                    <a:pt x="52500" y="51507"/>
                  </a:cubicBezTo>
                  <a:lnTo>
                    <a:pt x="36922" y="111391"/>
                  </a:lnTo>
                  <a:close/>
                </a:path>
              </a:pathLst>
            </a:custGeom>
            <a:solidFill>
              <a:srgbClr val="000000"/>
            </a:solidFill>
            <a:ln w="23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D0FFD92-3ED5-D6EB-7CCF-C3B69B5ED7B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8559059" y="4190566"/>
            <a:ext cx="256057" cy="267119"/>
            <a:chOff x="4326045" y="3806844"/>
            <a:chExt cx="256057" cy="267119"/>
          </a:xfrm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80431AE-6D3B-48BB-8A81-0F5A5FAC8DF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26045" y="3904457"/>
              <a:ext cx="121585" cy="148138"/>
            </a:xfrm>
            <a:custGeom>
              <a:avLst/>
              <a:gdLst>
                <a:gd name="connsiteX0" fmla="*/ 18012 w 121585"/>
                <a:gd name="connsiteY0" fmla="*/ 131431 h 148138"/>
                <a:gd name="connsiteX1" fmla="*/ 5434 w 121585"/>
                <a:gd name="connsiteY1" fmla="*/ 140981 h 148138"/>
                <a:gd name="connsiteX2" fmla="*/ 77 w 121585"/>
                <a:gd name="connsiteY2" fmla="*/ 145406 h 148138"/>
                <a:gd name="connsiteX3" fmla="*/ 3105 w 121585"/>
                <a:gd name="connsiteY3" fmla="*/ 148201 h 148138"/>
                <a:gd name="connsiteX4" fmla="*/ 22670 w 121585"/>
                <a:gd name="connsiteY4" fmla="*/ 147502 h 148138"/>
                <a:gd name="connsiteX5" fmla="*/ 45729 w 121585"/>
                <a:gd name="connsiteY5" fmla="*/ 148201 h 148138"/>
                <a:gd name="connsiteX6" fmla="*/ 49922 w 121585"/>
                <a:gd name="connsiteY6" fmla="*/ 143543 h 148138"/>
                <a:gd name="connsiteX7" fmla="*/ 44332 w 121585"/>
                <a:gd name="connsiteY7" fmla="*/ 140981 h 148138"/>
                <a:gd name="connsiteX8" fmla="*/ 32686 w 121585"/>
                <a:gd name="connsiteY8" fmla="*/ 137254 h 148138"/>
                <a:gd name="connsiteX9" fmla="*/ 44099 w 121585"/>
                <a:gd name="connsiteY9" fmla="*/ 90669 h 148138"/>
                <a:gd name="connsiteX10" fmla="*/ 65528 w 121585"/>
                <a:gd name="connsiteY10" fmla="*/ 105576 h 148138"/>
                <a:gd name="connsiteX11" fmla="*/ 121662 w 121585"/>
                <a:gd name="connsiteY11" fmla="*/ 37330 h 148138"/>
                <a:gd name="connsiteX12" fmla="*/ 90683 w 121585"/>
                <a:gd name="connsiteY12" fmla="*/ 63 h 148138"/>
                <a:gd name="connsiteX13" fmla="*/ 60171 w 121585"/>
                <a:gd name="connsiteY13" fmla="*/ 17532 h 148138"/>
                <a:gd name="connsiteX14" fmla="*/ 39208 w 121585"/>
                <a:gd name="connsiteY14" fmla="*/ 63 h 148138"/>
                <a:gd name="connsiteX15" fmla="*/ 21971 w 121585"/>
                <a:gd name="connsiteY15" fmla="*/ 13339 h 148138"/>
                <a:gd name="connsiteX16" fmla="*/ 14751 w 121585"/>
                <a:gd name="connsiteY16" fmla="*/ 35933 h 148138"/>
                <a:gd name="connsiteX17" fmla="*/ 17546 w 121585"/>
                <a:gd name="connsiteY17" fmla="*/ 38262 h 148138"/>
                <a:gd name="connsiteX18" fmla="*/ 21506 w 121585"/>
                <a:gd name="connsiteY18" fmla="*/ 32905 h 148138"/>
                <a:gd name="connsiteX19" fmla="*/ 38509 w 121585"/>
                <a:gd name="connsiteY19" fmla="*/ 5187 h 148138"/>
                <a:gd name="connsiteX20" fmla="*/ 45729 w 121585"/>
                <a:gd name="connsiteY20" fmla="*/ 15901 h 148138"/>
                <a:gd name="connsiteX21" fmla="*/ 44099 w 121585"/>
                <a:gd name="connsiteY21" fmla="*/ 27780 h 148138"/>
                <a:gd name="connsiteX22" fmla="*/ 18012 w 121585"/>
                <a:gd name="connsiteY22" fmla="*/ 131431 h 148138"/>
                <a:gd name="connsiteX23" fmla="*/ 59006 w 121585"/>
                <a:gd name="connsiteY23" fmla="*/ 30343 h 148138"/>
                <a:gd name="connsiteX24" fmla="*/ 71118 w 121585"/>
                <a:gd name="connsiteY24" fmla="*/ 14038 h 148138"/>
                <a:gd name="connsiteX25" fmla="*/ 89985 w 121585"/>
                <a:gd name="connsiteY25" fmla="*/ 5187 h 148138"/>
                <a:gd name="connsiteX26" fmla="*/ 104892 w 121585"/>
                <a:gd name="connsiteY26" fmla="*/ 27082 h 148138"/>
                <a:gd name="connsiteX27" fmla="*/ 93013 w 121585"/>
                <a:gd name="connsiteY27" fmla="*/ 76461 h 148138"/>
                <a:gd name="connsiteX28" fmla="*/ 65295 w 121585"/>
                <a:gd name="connsiteY28" fmla="*/ 100452 h 148138"/>
                <a:gd name="connsiteX29" fmla="*/ 46894 w 121585"/>
                <a:gd name="connsiteY29" fmla="*/ 79722 h 148138"/>
                <a:gd name="connsiteX30" fmla="*/ 47593 w 121585"/>
                <a:gd name="connsiteY30" fmla="*/ 75995 h 148138"/>
                <a:gd name="connsiteX31" fmla="*/ 59006 w 121585"/>
                <a:gd name="connsiteY31" fmla="*/ 30343 h 1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585" h="148138">
                  <a:moveTo>
                    <a:pt x="18012" y="131431"/>
                  </a:moveTo>
                  <a:cubicBezTo>
                    <a:pt x="16148" y="139350"/>
                    <a:pt x="15682" y="140981"/>
                    <a:pt x="5434" y="140981"/>
                  </a:cubicBezTo>
                  <a:cubicBezTo>
                    <a:pt x="2639" y="140981"/>
                    <a:pt x="77" y="140981"/>
                    <a:pt x="77" y="145406"/>
                  </a:cubicBezTo>
                  <a:cubicBezTo>
                    <a:pt x="77" y="147269"/>
                    <a:pt x="1241" y="148201"/>
                    <a:pt x="3105" y="148201"/>
                  </a:cubicBezTo>
                  <a:cubicBezTo>
                    <a:pt x="9394" y="148201"/>
                    <a:pt x="16148" y="147502"/>
                    <a:pt x="22670" y="147502"/>
                  </a:cubicBezTo>
                  <a:cubicBezTo>
                    <a:pt x="30357" y="147502"/>
                    <a:pt x="38276" y="148201"/>
                    <a:pt x="45729" y="148201"/>
                  </a:cubicBezTo>
                  <a:cubicBezTo>
                    <a:pt x="46894" y="148201"/>
                    <a:pt x="49922" y="148201"/>
                    <a:pt x="49922" y="143543"/>
                  </a:cubicBezTo>
                  <a:cubicBezTo>
                    <a:pt x="49922" y="140981"/>
                    <a:pt x="47593" y="140981"/>
                    <a:pt x="44332" y="140981"/>
                  </a:cubicBezTo>
                  <a:cubicBezTo>
                    <a:pt x="32686" y="140981"/>
                    <a:pt x="32686" y="139350"/>
                    <a:pt x="32686" y="137254"/>
                  </a:cubicBezTo>
                  <a:cubicBezTo>
                    <a:pt x="32686" y="134459"/>
                    <a:pt x="42469" y="96492"/>
                    <a:pt x="44099" y="90669"/>
                  </a:cubicBezTo>
                  <a:cubicBezTo>
                    <a:pt x="47127" y="97424"/>
                    <a:pt x="53649" y="105576"/>
                    <a:pt x="65528" y="105576"/>
                  </a:cubicBezTo>
                  <a:cubicBezTo>
                    <a:pt x="92547" y="105576"/>
                    <a:pt x="121662" y="71570"/>
                    <a:pt x="121662" y="37330"/>
                  </a:cubicBezTo>
                  <a:cubicBezTo>
                    <a:pt x="121662" y="15436"/>
                    <a:pt x="108385" y="63"/>
                    <a:pt x="90683" y="63"/>
                  </a:cubicBezTo>
                  <a:cubicBezTo>
                    <a:pt x="79037" y="63"/>
                    <a:pt x="67857" y="8448"/>
                    <a:pt x="60171" y="17532"/>
                  </a:cubicBezTo>
                  <a:cubicBezTo>
                    <a:pt x="57841" y="4954"/>
                    <a:pt x="47826" y="63"/>
                    <a:pt x="39208" y="63"/>
                  </a:cubicBezTo>
                  <a:cubicBezTo>
                    <a:pt x="28493" y="63"/>
                    <a:pt x="24068" y="9147"/>
                    <a:pt x="21971" y="13339"/>
                  </a:cubicBezTo>
                  <a:cubicBezTo>
                    <a:pt x="17779" y="21259"/>
                    <a:pt x="14751" y="35234"/>
                    <a:pt x="14751" y="35933"/>
                  </a:cubicBezTo>
                  <a:cubicBezTo>
                    <a:pt x="14751" y="38262"/>
                    <a:pt x="17080" y="38262"/>
                    <a:pt x="17546" y="38262"/>
                  </a:cubicBezTo>
                  <a:cubicBezTo>
                    <a:pt x="19875" y="38262"/>
                    <a:pt x="20108" y="38029"/>
                    <a:pt x="21506" y="32905"/>
                  </a:cubicBezTo>
                  <a:cubicBezTo>
                    <a:pt x="25465" y="16367"/>
                    <a:pt x="30124" y="5187"/>
                    <a:pt x="38509" y="5187"/>
                  </a:cubicBezTo>
                  <a:cubicBezTo>
                    <a:pt x="42469" y="5187"/>
                    <a:pt x="45729" y="7050"/>
                    <a:pt x="45729" y="15901"/>
                  </a:cubicBezTo>
                  <a:cubicBezTo>
                    <a:pt x="45729" y="21259"/>
                    <a:pt x="45031" y="23821"/>
                    <a:pt x="44099" y="27780"/>
                  </a:cubicBezTo>
                  <a:lnTo>
                    <a:pt x="18012" y="131431"/>
                  </a:lnTo>
                  <a:close/>
                  <a:moveTo>
                    <a:pt x="59006" y="30343"/>
                  </a:moveTo>
                  <a:cubicBezTo>
                    <a:pt x="60636" y="24054"/>
                    <a:pt x="66925" y="17532"/>
                    <a:pt x="71118" y="14038"/>
                  </a:cubicBezTo>
                  <a:cubicBezTo>
                    <a:pt x="79270" y="6818"/>
                    <a:pt x="86025" y="5187"/>
                    <a:pt x="89985" y="5187"/>
                  </a:cubicBezTo>
                  <a:cubicBezTo>
                    <a:pt x="99301" y="5187"/>
                    <a:pt x="104892" y="13339"/>
                    <a:pt x="104892" y="27082"/>
                  </a:cubicBezTo>
                  <a:cubicBezTo>
                    <a:pt x="104892" y="40824"/>
                    <a:pt x="97205" y="67610"/>
                    <a:pt x="93013" y="76461"/>
                  </a:cubicBezTo>
                  <a:cubicBezTo>
                    <a:pt x="85093" y="92766"/>
                    <a:pt x="73913" y="100452"/>
                    <a:pt x="65295" y="100452"/>
                  </a:cubicBezTo>
                  <a:cubicBezTo>
                    <a:pt x="49922" y="100452"/>
                    <a:pt x="46894" y="81120"/>
                    <a:pt x="46894" y="79722"/>
                  </a:cubicBezTo>
                  <a:cubicBezTo>
                    <a:pt x="46894" y="79256"/>
                    <a:pt x="46894" y="78790"/>
                    <a:pt x="47593" y="75995"/>
                  </a:cubicBezTo>
                  <a:lnTo>
                    <a:pt x="59006" y="30343"/>
                  </a:lnTo>
                  <a:close/>
                </a:path>
              </a:pathLst>
            </a:custGeom>
            <a:solidFill>
              <a:srgbClr val="000000"/>
            </a:solidFill>
            <a:ln w="23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15BDFF9A-B846-6572-5D44-7E99B12A826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62101" y="3806844"/>
              <a:ext cx="120001" cy="120164"/>
            </a:xfrm>
            <a:custGeom>
              <a:avLst/>
              <a:gdLst>
                <a:gd name="connsiteX0" fmla="*/ 64159 w 120001"/>
                <a:gd name="connsiteY0" fmla="*/ 64135 h 120164"/>
                <a:gd name="connsiteX1" fmla="*/ 114050 w 120001"/>
                <a:gd name="connsiteY1" fmla="*/ 64135 h 120164"/>
                <a:gd name="connsiteX2" fmla="*/ 120083 w 120001"/>
                <a:gd name="connsiteY2" fmla="*/ 60222 h 120164"/>
                <a:gd name="connsiteX3" fmla="*/ 114050 w 120001"/>
                <a:gd name="connsiteY3" fmla="*/ 56146 h 120164"/>
                <a:gd name="connsiteX4" fmla="*/ 64159 w 120001"/>
                <a:gd name="connsiteY4" fmla="*/ 56146 h 120164"/>
                <a:gd name="connsiteX5" fmla="*/ 64159 w 120001"/>
                <a:gd name="connsiteY5" fmla="*/ 6091 h 120164"/>
                <a:gd name="connsiteX6" fmla="*/ 60245 w 120001"/>
                <a:gd name="connsiteY6" fmla="*/ 59 h 120164"/>
                <a:gd name="connsiteX7" fmla="*/ 56169 w 120001"/>
                <a:gd name="connsiteY7" fmla="*/ 6091 h 120164"/>
                <a:gd name="connsiteX8" fmla="*/ 56169 w 120001"/>
                <a:gd name="connsiteY8" fmla="*/ 56146 h 120164"/>
                <a:gd name="connsiteX9" fmla="*/ 6114 w 120001"/>
                <a:gd name="connsiteY9" fmla="*/ 56146 h 120164"/>
                <a:gd name="connsiteX10" fmla="*/ 82 w 120001"/>
                <a:gd name="connsiteY10" fmla="*/ 60059 h 120164"/>
                <a:gd name="connsiteX11" fmla="*/ 6114 w 120001"/>
                <a:gd name="connsiteY11" fmla="*/ 64135 h 120164"/>
                <a:gd name="connsiteX12" fmla="*/ 56169 w 120001"/>
                <a:gd name="connsiteY12" fmla="*/ 64135 h 120164"/>
                <a:gd name="connsiteX13" fmla="*/ 56169 w 120001"/>
                <a:gd name="connsiteY13" fmla="*/ 114190 h 120164"/>
                <a:gd name="connsiteX14" fmla="*/ 60082 w 120001"/>
                <a:gd name="connsiteY14" fmla="*/ 120223 h 120164"/>
                <a:gd name="connsiteX15" fmla="*/ 64159 w 120001"/>
                <a:gd name="connsiteY15" fmla="*/ 114190 h 120164"/>
                <a:gd name="connsiteX16" fmla="*/ 64159 w 120001"/>
                <a:gd name="connsiteY16" fmla="*/ 64135 h 12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001" h="120164">
                  <a:moveTo>
                    <a:pt x="64159" y="64135"/>
                  </a:moveTo>
                  <a:lnTo>
                    <a:pt x="114050" y="64135"/>
                  </a:lnTo>
                  <a:cubicBezTo>
                    <a:pt x="116170" y="64135"/>
                    <a:pt x="120083" y="64135"/>
                    <a:pt x="120083" y="60222"/>
                  </a:cubicBezTo>
                  <a:cubicBezTo>
                    <a:pt x="120083" y="56146"/>
                    <a:pt x="116333" y="56146"/>
                    <a:pt x="114050" y="56146"/>
                  </a:cubicBezTo>
                  <a:lnTo>
                    <a:pt x="64159" y="56146"/>
                  </a:lnTo>
                  <a:lnTo>
                    <a:pt x="64159" y="6091"/>
                  </a:lnTo>
                  <a:cubicBezTo>
                    <a:pt x="64159" y="3972"/>
                    <a:pt x="64159" y="59"/>
                    <a:pt x="60245" y="59"/>
                  </a:cubicBezTo>
                  <a:cubicBezTo>
                    <a:pt x="56169" y="59"/>
                    <a:pt x="56169" y="3809"/>
                    <a:pt x="56169" y="6091"/>
                  </a:cubicBezTo>
                  <a:lnTo>
                    <a:pt x="56169" y="56146"/>
                  </a:lnTo>
                  <a:lnTo>
                    <a:pt x="6114" y="56146"/>
                  </a:lnTo>
                  <a:cubicBezTo>
                    <a:pt x="3995" y="56146"/>
                    <a:pt x="82" y="56146"/>
                    <a:pt x="82" y="60059"/>
                  </a:cubicBezTo>
                  <a:cubicBezTo>
                    <a:pt x="82" y="64135"/>
                    <a:pt x="3832" y="64135"/>
                    <a:pt x="6114" y="64135"/>
                  </a:cubicBezTo>
                  <a:lnTo>
                    <a:pt x="56169" y="64135"/>
                  </a:lnTo>
                  <a:lnTo>
                    <a:pt x="56169" y="114190"/>
                  </a:lnTo>
                  <a:cubicBezTo>
                    <a:pt x="56169" y="116310"/>
                    <a:pt x="56169" y="120223"/>
                    <a:pt x="60082" y="120223"/>
                  </a:cubicBezTo>
                  <a:cubicBezTo>
                    <a:pt x="64159" y="120223"/>
                    <a:pt x="64159" y="116473"/>
                    <a:pt x="64159" y="114190"/>
                  </a:cubicBezTo>
                  <a:lnTo>
                    <a:pt x="64159" y="64135"/>
                  </a:lnTo>
                  <a:close/>
                </a:path>
              </a:pathLst>
            </a:custGeom>
            <a:solidFill>
              <a:srgbClr val="000000"/>
            </a:solidFill>
            <a:ln w="23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AFC93F14-AA69-5E0F-C3D3-0FFB1D9CE27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58351" y="3964234"/>
              <a:ext cx="49402" cy="109729"/>
            </a:xfrm>
            <a:custGeom>
              <a:avLst/>
              <a:gdLst>
                <a:gd name="connsiteX0" fmla="*/ 45245 w 49402"/>
                <a:gd name="connsiteY0" fmla="*/ 6261 h 109729"/>
                <a:gd name="connsiteX1" fmla="*/ 38723 w 49402"/>
                <a:gd name="connsiteY1" fmla="*/ 66 h 109729"/>
                <a:gd name="connsiteX2" fmla="*/ 29593 w 49402"/>
                <a:gd name="connsiteY2" fmla="*/ 9033 h 109729"/>
                <a:gd name="connsiteX3" fmla="*/ 36115 w 49402"/>
                <a:gd name="connsiteY3" fmla="*/ 15229 h 109729"/>
                <a:gd name="connsiteX4" fmla="*/ 45245 w 49402"/>
                <a:gd name="connsiteY4" fmla="*/ 6261 h 109729"/>
                <a:gd name="connsiteX5" fmla="*/ 11984 w 49402"/>
                <a:gd name="connsiteY5" fmla="*/ 89088 h 109729"/>
                <a:gd name="connsiteX6" fmla="*/ 10517 w 49402"/>
                <a:gd name="connsiteY6" fmla="*/ 95936 h 109729"/>
                <a:gd name="connsiteX7" fmla="*/ 26006 w 49402"/>
                <a:gd name="connsiteY7" fmla="*/ 109795 h 109729"/>
                <a:gd name="connsiteX8" fmla="*/ 49484 w 49402"/>
                <a:gd name="connsiteY8" fmla="*/ 84849 h 109729"/>
                <a:gd name="connsiteX9" fmla="*/ 46876 w 49402"/>
                <a:gd name="connsiteY9" fmla="*/ 82730 h 109729"/>
                <a:gd name="connsiteX10" fmla="*/ 43778 w 49402"/>
                <a:gd name="connsiteY10" fmla="*/ 85501 h 109729"/>
                <a:gd name="connsiteX11" fmla="*/ 26495 w 49402"/>
                <a:gd name="connsiteY11" fmla="*/ 105230 h 109729"/>
                <a:gd name="connsiteX12" fmla="*/ 22419 w 49402"/>
                <a:gd name="connsiteY12" fmla="*/ 99523 h 109729"/>
                <a:gd name="connsiteX13" fmla="*/ 25028 w 49402"/>
                <a:gd name="connsiteY13" fmla="*/ 89088 h 109729"/>
                <a:gd name="connsiteX14" fmla="*/ 30245 w 49402"/>
                <a:gd name="connsiteY14" fmla="*/ 76045 h 109729"/>
                <a:gd name="connsiteX15" fmla="*/ 38234 w 49402"/>
                <a:gd name="connsiteY15" fmla="*/ 55338 h 109729"/>
                <a:gd name="connsiteX16" fmla="*/ 39213 w 49402"/>
                <a:gd name="connsiteY16" fmla="*/ 50120 h 109729"/>
                <a:gd name="connsiteX17" fmla="*/ 23723 w 49402"/>
                <a:gd name="connsiteY17" fmla="*/ 36262 h 109729"/>
                <a:gd name="connsiteX18" fmla="*/ 82 w 49402"/>
                <a:gd name="connsiteY18" fmla="*/ 61208 h 109729"/>
                <a:gd name="connsiteX19" fmla="*/ 2853 w 49402"/>
                <a:gd name="connsiteY19" fmla="*/ 63327 h 109729"/>
                <a:gd name="connsiteX20" fmla="*/ 5788 w 49402"/>
                <a:gd name="connsiteY20" fmla="*/ 60718 h 109729"/>
                <a:gd name="connsiteX21" fmla="*/ 23234 w 49402"/>
                <a:gd name="connsiteY21" fmla="*/ 40827 h 109729"/>
                <a:gd name="connsiteX22" fmla="*/ 27310 w 49402"/>
                <a:gd name="connsiteY22" fmla="*/ 46533 h 109729"/>
                <a:gd name="connsiteX23" fmla="*/ 22256 w 49402"/>
                <a:gd name="connsiteY23" fmla="*/ 62838 h 109729"/>
                <a:gd name="connsiteX24" fmla="*/ 11984 w 49402"/>
                <a:gd name="connsiteY24" fmla="*/ 89088 h 10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402" h="109729">
                  <a:moveTo>
                    <a:pt x="45245" y="6261"/>
                  </a:moveTo>
                  <a:cubicBezTo>
                    <a:pt x="45245" y="3653"/>
                    <a:pt x="43289" y="66"/>
                    <a:pt x="38723" y="66"/>
                  </a:cubicBezTo>
                  <a:cubicBezTo>
                    <a:pt x="34321" y="66"/>
                    <a:pt x="29593" y="4305"/>
                    <a:pt x="29593" y="9033"/>
                  </a:cubicBezTo>
                  <a:cubicBezTo>
                    <a:pt x="29593" y="11805"/>
                    <a:pt x="31713" y="15229"/>
                    <a:pt x="36115" y="15229"/>
                  </a:cubicBezTo>
                  <a:cubicBezTo>
                    <a:pt x="40843" y="15229"/>
                    <a:pt x="45245" y="10663"/>
                    <a:pt x="45245" y="6261"/>
                  </a:cubicBezTo>
                  <a:close/>
                  <a:moveTo>
                    <a:pt x="11984" y="89088"/>
                  </a:moveTo>
                  <a:cubicBezTo>
                    <a:pt x="11332" y="91208"/>
                    <a:pt x="10517" y="93164"/>
                    <a:pt x="10517" y="95936"/>
                  </a:cubicBezTo>
                  <a:cubicBezTo>
                    <a:pt x="10517" y="103599"/>
                    <a:pt x="17038" y="109795"/>
                    <a:pt x="26006" y="109795"/>
                  </a:cubicBezTo>
                  <a:cubicBezTo>
                    <a:pt x="42310" y="109795"/>
                    <a:pt x="49484" y="87295"/>
                    <a:pt x="49484" y="84849"/>
                  </a:cubicBezTo>
                  <a:cubicBezTo>
                    <a:pt x="49484" y="82730"/>
                    <a:pt x="47365" y="82730"/>
                    <a:pt x="46876" y="82730"/>
                  </a:cubicBezTo>
                  <a:cubicBezTo>
                    <a:pt x="44593" y="82730"/>
                    <a:pt x="44430" y="83708"/>
                    <a:pt x="43778" y="85501"/>
                  </a:cubicBezTo>
                  <a:cubicBezTo>
                    <a:pt x="40028" y="98545"/>
                    <a:pt x="32854" y="105230"/>
                    <a:pt x="26495" y="105230"/>
                  </a:cubicBezTo>
                  <a:cubicBezTo>
                    <a:pt x="23234" y="105230"/>
                    <a:pt x="22419" y="103110"/>
                    <a:pt x="22419" y="99523"/>
                  </a:cubicBezTo>
                  <a:cubicBezTo>
                    <a:pt x="22419" y="95773"/>
                    <a:pt x="23560" y="92675"/>
                    <a:pt x="25028" y="89088"/>
                  </a:cubicBezTo>
                  <a:cubicBezTo>
                    <a:pt x="26658" y="84686"/>
                    <a:pt x="28452" y="80284"/>
                    <a:pt x="30245" y="76045"/>
                  </a:cubicBezTo>
                  <a:cubicBezTo>
                    <a:pt x="31713" y="72132"/>
                    <a:pt x="37582" y="57294"/>
                    <a:pt x="38234" y="55338"/>
                  </a:cubicBezTo>
                  <a:cubicBezTo>
                    <a:pt x="38723" y="53707"/>
                    <a:pt x="39213" y="51751"/>
                    <a:pt x="39213" y="50120"/>
                  </a:cubicBezTo>
                  <a:cubicBezTo>
                    <a:pt x="39213" y="42457"/>
                    <a:pt x="32691" y="36262"/>
                    <a:pt x="23723" y="36262"/>
                  </a:cubicBezTo>
                  <a:cubicBezTo>
                    <a:pt x="7582" y="36262"/>
                    <a:pt x="82" y="58436"/>
                    <a:pt x="82" y="61208"/>
                  </a:cubicBezTo>
                  <a:cubicBezTo>
                    <a:pt x="82" y="63327"/>
                    <a:pt x="2364" y="63327"/>
                    <a:pt x="2853" y="63327"/>
                  </a:cubicBezTo>
                  <a:cubicBezTo>
                    <a:pt x="5136" y="63327"/>
                    <a:pt x="5299" y="62512"/>
                    <a:pt x="5788" y="60718"/>
                  </a:cubicBezTo>
                  <a:cubicBezTo>
                    <a:pt x="10028" y="46697"/>
                    <a:pt x="17201" y="40827"/>
                    <a:pt x="23234" y="40827"/>
                  </a:cubicBezTo>
                  <a:cubicBezTo>
                    <a:pt x="25843" y="40827"/>
                    <a:pt x="27310" y="42131"/>
                    <a:pt x="27310" y="46533"/>
                  </a:cubicBezTo>
                  <a:cubicBezTo>
                    <a:pt x="27310" y="50284"/>
                    <a:pt x="26332" y="52729"/>
                    <a:pt x="22256" y="62838"/>
                  </a:cubicBezTo>
                  <a:lnTo>
                    <a:pt x="11984" y="89088"/>
                  </a:lnTo>
                  <a:close/>
                </a:path>
              </a:pathLst>
            </a:custGeom>
            <a:solidFill>
              <a:srgbClr val="000000"/>
            </a:solidFill>
            <a:ln w="23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5EA85BA-26B3-E5CB-1BDB-801581338DA1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5033965" y="4268335"/>
            <a:ext cx="158954" cy="144846"/>
            <a:chOff x="4428664" y="3874135"/>
            <a:chExt cx="158954" cy="144846"/>
          </a:xfrm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5D7E789E-4B30-DE93-96D0-5B58A3CB4D7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428664" y="3874135"/>
              <a:ext cx="100533" cy="144846"/>
            </a:xfrm>
            <a:custGeom>
              <a:avLst/>
              <a:gdLst>
                <a:gd name="connsiteX0" fmla="*/ 100610 w 100533"/>
                <a:gd name="connsiteY0" fmla="*/ 2568 h 144846"/>
                <a:gd name="connsiteX1" fmla="*/ 98170 w 100533"/>
                <a:gd name="connsiteY1" fmla="*/ 291 h 144846"/>
                <a:gd name="connsiteX2" fmla="*/ 81577 w 100533"/>
                <a:gd name="connsiteY2" fmla="*/ 16005 h 144846"/>
                <a:gd name="connsiteX3" fmla="*/ 58884 w 100533"/>
                <a:gd name="connsiteY3" fmla="*/ 63 h 144846"/>
                <a:gd name="connsiteX4" fmla="*/ 77 w 100533"/>
                <a:gd name="connsiteY4" fmla="*/ 66792 h 144846"/>
                <a:gd name="connsiteX5" fmla="*/ 32286 w 100533"/>
                <a:gd name="connsiteY5" fmla="*/ 103232 h 144846"/>
                <a:gd name="connsiteX6" fmla="*/ 61080 w 100533"/>
                <a:gd name="connsiteY6" fmla="*/ 89567 h 144846"/>
                <a:gd name="connsiteX7" fmla="*/ 50099 w 100533"/>
                <a:gd name="connsiteY7" fmla="*/ 130333 h 144846"/>
                <a:gd name="connsiteX8" fmla="*/ 32531 w 100533"/>
                <a:gd name="connsiteY8" fmla="*/ 137849 h 144846"/>
                <a:gd name="connsiteX9" fmla="*/ 26918 w 100533"/>
                <a:gd name="connsiteY9" fmla="*/ 142404 h 144846"/>
                <a:gd name="connsiteX10" fmla="*/ 30090 w 100533"/>
                <a:gd name="connsiteY10" fmla="*/ 144909 h 144846"/>
                <a:gd name="connsiteX11" fmla="*/ 54492 w 100533"/>
                <a:gd name="connsiteY11" fmla="*/ 144226 h 144846"/>
                <a:gd name="connsiteX12" fmla="*/ 79625 w 100533"/>
                <a:gd name="connsiteY12" fmla="*/ 144909 h 144846"/>
                <a:gd name="connsiteX13" fmla="*/ 84017 w 100533"/>
                <a:gd name="connsiteY13" fmla="*/ 140354 h 144846"/>
                <a:gd name="connsiteX14" fmla="*/ 77673 w 100533"/>
                <a:gd name="connsiteY14" fmla="*/ 137849 h 144846"/>
                <a:gd name="connsiteX15" fmla="*/ 65960 w 100533"/>
                <a:gd name="connsiteY15" fmla="*/ 134205 h 144846"/>
                <a:gd name="connsiteX16" fmla="*/ 66936 w 100533"/>
                <a:gd name="connsiteY16" fmla="*/ 129195 h 144846"/>
                <a:gd name="connsiteX17" fmla="*/ 100610 w 100533"/>
                <a:gd name="connsiteY17" fmla="*/ 2568 h 144846"/>
                <a:gd name="connsiteX18" fmla="*/ 33019 w 100533"/>
                <a:gd name="connsiteY18" fmla="*/ 98221 h 144846"/>
                <a:gd name="connsiteX19" fmla="*/ 17402 w 100533"/>
                <a:gd name="connsiteY19" fmla="*/ 76813 h 144846"/>
                <a:gd name="connsiteX20" fmla="*/ 28626 w 100533"/>
                <a:gd name="connsiteY20" fmla="*/ 31492 h 144846"/>
                <a:gd name="connsiteX21" fmla="*/ 58884 w 100533"/>
                <a:gd name="connsiteY21" fmla="*/ 5073 h 144846"/>
                <a:gd name="connsiteX22" fmla="*/ 78161 w 100533"/>
                <a:gd name="connsiteY22" fmla="*/ 25115 h 144846"/>
                <a:gd name="connsiteX23" fmla="*/ 64008 w 100533"/>
                <a:gd name="connsiteY23" fmla="*/ 77269 h 144846"/>
                <a:gd name="connsiteX24" fmla="*/ 33019 w 100533"/>
                <a:gd name="connsiteY24" fmla="*/ 98221 h 14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533" h="144846">
                  <a:moveTo>
                    <a:pt x="100610" y="2568"/>
                  </a:moveTo>
                  <a:cubicBezTo>
                    <a:pt x="100610" y="1657"/>
                    <a:pt x="99878" y="291"/>
                    <a:pt x="98170" y="291"/>
                  </a:cubicBezTo>
                  <a:cubicBezTo>
                    <a:pt x="95486" y="291"/>
                    <a:pt x="85725" y="9400"/>
                    <a:pt x="81577" y="16005"/>
                  </a:cubicBezTo>
                  <a:cubicBezTo>
                    <a:pt x="76209" y="3707"/>
                    <a:pt x="66692" y="63"/>
                    <a:pt x="58884" y="63"/>
                  </a:cubicBezTo>
                  <a:cubicBezTo>
                    <a:pt x="30090" y="63"/>
                    <a:pt x="77" y="33769"/>
                    <a:pt x="77" y="66792"/>
                  </a:cubicBezTo>
                  <a:cubicBezTo>
                    <a:pt x="77" y="89111"/>
                    <a:pt x="14473" y="103232"/>
                    <a:pt x="32286" y="103232"/>
                  </a:cubicBezTo>
                  <a:cubicBezTo>
                    <a:pt x="42779" y="103232"/>
                    <a:pt x="52296" y="97766"/>
                    <a:pt x="61080" y="89567"/>
                  </a:cubicBezTo>
                  <a:cubicBezTo>
                    <a:pt x="58884" y="97538"/>
                    <a:pt x="50832" y="128284"/>
                    <a:pt x="50099" y="130333"/>
                  </a:cubicBezTo>
                  <a:cubicBezTo>
                    <a:pt x="48147" y="136710"/>
                    <a:pt x="46195" y="137621"/>
                    <a:pt x="32531" y="137849"/>
                  </a:cubicBezTo>
                  <a:cubicBezTo>
                    <a:pt x="29358" y="137849"/>
                    <a:pt x="26918" y="137849"/>
                    <a:pt x="26918" y="142404"/>
                  </a:cubicBezTo>
                  <a:cubicBezTo>
                    <a:pt x="26918" y="142632"/>
                    <a:pt x="26918" y="144909"/>
                    <a:pt x="30090" y="144909"/>
                  </a:cubicBezTo>
                  <a:cubicBezTo>
                    <a:pt x="37899" y="144909"/>
                    <a:pt x="46439" y="144226"/>
                    <a:pt x="54492" y="144226"/>
                  </a:cubicBezTo>
                  <a:cubicBezTo>
                    <a:pt x="62788" y="144226"/>
                    <a:pt x="71573" y="144909"/>
                    <a:pt x="79625" y="144909"/>
                  </a:cubicBezTo>
                  <a:cubicBezTo>
                    <a:pt x="80845" y="144909"/>
                    <a:pt x="84017" y="144909"/>
                    <a:pt x="84017" y="140354"/>
                  </a:cubicBezTo>
                  <a:cubicBezTo>
                    <a:pt x="84017" y="137849"/>
                    <a:pt x="81577" y="137849"/>
                    <a:pt x="77673" y="137849"/>
                  </a:cubicBezTo>
                  <a:cubicBezTo>
                    <a:pt x="65960" y="137849"/>
                    <a:pt x="65960" y="136255"/>
                    <a:pt x="65960" y="134205"/>
                  </a:cubicBezTo>
                  <a:cubicBezTo>
                    <a:pt x="65960" y="132611"/>
                    <a:pt x="66448" y="131244"/>
                    <a:pt x="66936" y="129195"/>
                  </a:cubicBezTo>
                  <a:lnTo>
                    <a:pt x="100610" y="2568"/>
                  </a:lnTo>
                  <a:close/>
                  <a:moveTo>
                    <a:pt x="33019" y="98221"/>
                  </a:moveTo>
                  <a:cubicBezTo>
                    <a:pt x="18378" y="98221"/>
                    <a:pt x="17402" y="80685"/>
                    <a:pt x="17402" y="76813"/>
                  </a:cubicBezTo>
                  <a:cubicBezTo>
                    <a:pt x="17402" y="65881"/>
                    <a:pt x="24478" y="41057"/>
                    <a:pt x="28626" y="31492"/>
                  </a:cubicBezTo>
                  <a:cubicBezTo>
                    <a:pt x="36191" y="14639"/>
                    <a:pt x="48879" y="5073"/>
                    <a:pt x="58884" y="5073"/>
                  </a:cubicBezTo>
                  <a:cubicBezTo>
                    <a:pt x="74745" y="5073"/>
                    <a:pt x="78161" y="23521"/>
                    <a:pt x="78161" y="25115"/>
                  </a:cubicBezTo>
                  <a:cubicBezTo>
                    <a:pt x="78161" y="26481"/>
                    <a:pt x="64740" y="76358"/>
                    <a:pt x="64008" y="77269"/>
                  </a:cubicBezTo>
                  <a:cubicBezTo>
                    <a:pt x="60348" y="83646"/>
                    <a:pt x="46683" y="98221"/>
                    <a:pt x="33019" y="98221"/>
                  </a:cubicBez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F1870398-166C-217E-EAC5-70200B4589E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535863" y="3903264"/>
              <a:ext cx="51755" cy="107291"/>
            </a:xfrm>
            <a:custGeom>
              <a:avLst/>
              <a:gdLst>
                <a:gd name="connsiteX0" fmla="*/ 47395 w 51755"/>
                <a:gd name="connsiteY0" fmla="*/ 6122 h 107291"/>
                <a:gd name="connsiteX1" fmla="*/ 40563 w 51755"/>
                <a:gd name="connsiteY1" fmla="*/ 64 h 107291"/>
                <a:gd name="connsiteX2" fmla="*/ 30998 w 51755"/>
                <a:gd name="connsiteY2" fmla="*/ 8832 h 107291"/>
                <a:gd name="connsiteX3" fmla="*/ 37830 w 51755"/>
                <a:gd name="connsiteY3" fmla="*/ 14891 h 107291"/>
                <a:gd name="connsiteX4" fmla="*/ 47395 w 51755"/>
                <a:gd name="connsiteY4" fmla="*/ 6122 h 107291"/>
                <a:gd name="connsiteX5" fmla="*/ 12550 w 51755"/>
                <a:gd name="connsiteY5" fmla="*/ 87109 h 107291"/>
                <a:gd name="connsiteX6" fmla="*/ 11013 w 51755"/>
                <a:gd name="connsiteY6" fmla="*/ 93804 h 107291"/>
                <a:gd name="connsiteX7" fmla="*/ 27240 w 51755"/>
                <a:gd name="connsiteY7" fmla="*/ 107355 h 107291"/>
                <a:gd name="connsiteX8" fmla="*/ 51836 w 51755"/>
                <a:gd name="connsiteY8" fmla="*/ 82964 h 107291"/>
                <a:gd name="connsiteX9" fmla="*/ 49103 w 51755"/>
                <a:gd name="connsiteY9" fmla="*/ 80891 h 107291"/>
                <a:gd name="connsiteX10" fmla="*/ 45858 w 51755"/>
                <a:gd name="connsiteY10" fmla="*/ 83601 h 107291"/>
                <a:gd name="connsiteX11" fmla="*/ 27752 w 51755"/>
                <a:gd name="connsiteY11" fmla="*/ 102892 h 107291"/>
                <a:gd name="connsiteX12" fmla="*/ 23482 w 51755"/>
                <a:gd name="connsiteY12" fmla="*/ 97312 h 107291"/>
                <a:gd name="connsiteX13" fmla="*/ 26215 w 51755"/>
                <a:gd name="connsiteY13" fmla="*/ 87109 h 107291"/>
                <a:gd name="connsiteX14" fmla="*/ 31681 w 51755"/>
                <a:gd name="connsiteY14" fmla="*/ 74355 h 107291"/>
                <a:gd name="connsiteX15" fmla="*/ 40051 w 51755"/>
                <a:gd name="connsiteY15" fmla="*/ 54108 h 107291"/>
                <a:gd name="connsiteX16" fmla="*/ 41075 w 51755"/>
                <a:gd name="connsiteY16" fmla="*/ 49007 h 107291"/>
                <a:gd name="connsiteX17" fmla="*/ 24849 w 51755"/>
                <a:gd name="connsiteY17" fmla="*/ 35456 h 107291"/>
                <a:gd name="connsiteX18" fmla="*/ 81 w 51755"/>
                <a:gd name="connsiteY18" fmla="*/ 59848 h 107291"/>
                <a:gd name="connsiteX19" fmla="*/ 2985 w 51755"/>
                <a:gd name="connsiteY19" fmla="*/ 61920 h 107291"/>
                <a:gd name="connsiteX20" fmla="*/ 6059 w 51755"/>
                <a:gd name="connsiteY20" fmla="*/ 59369 h 107291"/>
                <a:gd name="connsiteX21" fmla="*/ 24336 w 51755"/>
                <a:gd name="connsiteY21" fmla="*/ 39920 h 107291"/>
                <a:gd name="connsiteX22" fmla="*/ 28606 w 51755"/>
                <a:gd name="connsiteY22" fmla="*/ 45500 h 107291"/>
                <a:gd name="connsiteX23" fmla="*/ 23311 w 51755"/>
                <a:gd name="connsiteY23" fmla="*/ 61442 h 107291"/>
                <a:gd name="connsiteX24" fmla="*/ 12550 w 51755"/>
                <a:gd name="connsiteY24" fmla="*/ 87109 h 10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755" h="107291">
                  <a:moveTo>
                    <a:pt x="47395" y="6122"/>
                  </a:moveTo>
                  <a:cubicBezTo>
                    <a:pt x="47395" y="3572"/>
                    <a:pt x="45346" y="64"/>
                    <a:pt x="40563" y="64"/>
                  </a:cubicBezTo>
                  <a:cubicBezTo>
                    <a:pt x="35951" y="64"/>
                    <a:pt x="30998" y="4209"/>
                    <a:pt x="30998" y="8832"/>
                  </a:cubicBezTo>
                  <a:cubicBezTo>
                    <a:pt x="30998" y="11543"/>
                    <a:pt x="33218" y="14891"/>
                    <a:pt x="37830" y="14891"/>
                  </a:cubicBezTo>
                  <a:cubicBezTo>
                    <a:pt x="42784" y="14891"/>
                    <a:pt x="47395" y="10427"/>
                    <a:pt x="47395" y="6122"/>
                  </a:cubicBezTo>
                  <a:close/>
                  <a:moveTo>
                    <a:pt x="12550" y="87109"/>
                  </a:moveTo>
                  <a:cubicBezTo>
                    <a:pt x="11867" y="89181"/>
                    <a:pt x="11013" y="91094"/>
                    <a:pt x="11013" y="93804"/>
                  </a:cubicBezTo>
                  <a:cubicBezTo>
                    <a:pt x="11013" y="101297"/>
                    <a:pt x="17845" y="107355"/>
                    <a:pt x="27240" y="107355"/>
                  </a:cubicBezTo>
                  <a:cubicBezTo>
                    <a:pt x="44321" y="107355"/>
                    <a:pt x="51836" y="85355"/>
                    <a:pt x="51836" y="82964"/>
                  </a:cubicBezTo>
                  <a:cubicBezTo>
                    <a:pt x="51836" y="80891"/>
                    <a:pt x="49616" y="80891"/>
                    <a:pt x="49103" y="80891"/>
                  </a:cubicBezTo>
                  <a:cubicBezTo>
                    <a:pt x="46712" y="80891"/>
                    <a:pt x="46541" y="81848"/>
                    <a:pt x="45858" y="83601"/>
                  </a:cubicBezTo>
                  <a:cubicBezTo>
                    <a:pt x="41929" y="96355"/>
                    <a:pt x="34414" y="102892"/>
                    <a:pt x="27752" y="102892"/>
                  </a:cubicBezTo>
                  <a:cubicBezTo>
                    <a:pt x="24336" y="102892"/>
                    <a:pt x="23482" y="100819"/>
                    <a:pt x="23482" y="97312"/>
                  </a:cubicBezTo>
                  <a:cubicBezTo>
                    <a:pt x="23482" y="93645"/>
                    <a:pt x="24678" y="90616"/>
                    <a:pt x="26215" y="87109"/>
                  </a:cubicBezTo>
                  <a:cubicBezTo>
                    <a:pt x="27923" y="82804"/>
                    <a:pt x="29802" y="78500"/>
                    <a:pt x="31681" y="74355"/>
                  </a:cubicBezTo>
                  <a:cubicBezTo>
                    <a:pt x="33218" y="70529"/>
                    <a:pt x="39367" y="56021"/>
                    <a:pt x="40051" y="54108"/>
                  </a:cubicBezTo>
                  <a:cubicBezTo>
                    <a:pt x="40563" y="52514"/>
                    <a:pt x="41075" y="50601"/>
                    <a:pt x="41075" y="49007"/>
                  </a:cubicBezTo>
                  <a:cubicBezTo>
                    <a:pt x="41075" y="41514"/>
                    <a:pt x="34243" y="35456"/>
                    <a:pt x="24849" y="35456"/>
                  </a:cubicBezTo>
                  <a:cubicBezTo>
                    <a:pt x="7938" y="35456"/>
                    <a:pt x="81" y="57137"/>
                    <a:pt x="81" y="59848"/>
                  </a:cubicBezTo>
                  <a:cubicBezTo>
                    <a:pt x="81" y="61920"/>
                    <a:pt x="2472" y="61920"/>
                    <a:pt x="2985" y="61920"/>
                  </a:cubicBezTo>
                  <a:cubicBezTo>
                    <a:pt x="5376" y="61920"/>
                    <a:pt x="5547" y="61123"/>
                    <a:pt x="6059" y="59369"/>
                  </a:cubicBezTo>
                  <a:cubicBezTo>
                    <a:pt x="10501" y="45659"/>
                    <a:pt x="18016" y="39920"/>
                    <a:pt x="24336" y="39920"/>
                  </a:cubicBezTo>
                  <a:cubicBezTo>
                    <a:pt x="27069" y="39920"/>
                    <a:pt x="28606" y="41195"/>
                    <a:pt x="28606" y="45500"/>
                  </a:cubicBezTo>
                  <a:cubicBezTo>
                    <a:pt x="28606" y="49166"/>
                    <a:pt x="27581" y="51558"/>
                    <a:pt x="23311" y="61442"/>
                  </a:cubicBezTo>
                  <a:lnTo>
                    <a:pt x="12550" y="87109"/>
                  </a:lnTo>
                  <a:close/>
                </a:path>
              </a:pathLst>
            </a:custGeom>
            <a:solidFill>
              <a:srgbClr val="000000"/>
            </a:solidFill>
            <a:ln w="24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694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Dense Passage Retrieval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Training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B2B5E-CEA0-F9D6-1450-88C806038257}"/>
              </a:ext>
            </a:extLst>
          </p:cNvPr>
          <p:cNvSpPr txBox="1"/>
          <p:nvPr/>
        </p:nvSpPr>
        <p:spPr>
          <a:xfrm>
            <a:off x="838200" y="6328076"/>
            <a:ext cx="11057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Karpukhin, Vladimir, et al. "Dense Passage Retrieval for Open-Domain Question Answering." </a:t>
            </a:r>
            <a:r>
              <a:rPr lang="en-US" sz="14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2020 Conference on Empirical Methods in Natural Language Processing (EMNLP)</a:t>
            </a:r>
            <a:r>
              <a:rPr lang="en-US" sz="14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2020.</a:t>
            </a:r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E83DA8-756E-EA17-AFB5-969532A15E34}"/>
              </a:ext>
            </a:extLst>
          </p:cNvPr>
          <p:cNvSpPr txBox="1"/>
          <p:nvPr/>
        </p:nvSpPr>
        <p:spPr>
          <a:xfrm>
            <a:off x="1260629" y="1775534"/>
            <a:ext cx="591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Cross-Entropy Contrastive Loss</a:t>
            </a:r>
          </a:p>
        </p:txBody>
      </p:sp>
      <p:grpSp>
        <p:nvGrpSpPr>
          <p:cNvPr id="658" name="Group 657">
            <a:extLst>
              <a:ext uri="{FF2B5EF4-FFF2-40B4-BE49-F238E27FC236}">
                <a16:creationId xmlns:a16="http://schemas.microsoft.com/office/drawing/2014/main" id="{5B93FBD1-4ED1-DEA0-682E-41D774332BA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16100" y="2387600"/>
            <a:ext cx="8339374" cy="691206"/>
            <a:chOff x="3579242" y="4260186"/>
            <a:chExt cx="8339374" cy="691206"/>
          </a:xfrm>
        </p:grpSpPr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105756D7-2D81-C2F7-A07D-D99BBC41A1E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79242" y="4476440"/>
              <a:ext cx="153075" cy="172833"/>
            </a:xfrm>
            <a:custGeom>
              <a:avLst/>
              <a:gdLst>
                <a:gd name="connsiteX0" fmla="*/ 84970 w 153075"/>
                <a:gd name="connsiteY0" fmla="*/ 19827 h 172833"/>
                <a:gd name="connsiteX1" fmla="*/ 111835 w 153075"/>
                <a:gd name="connsiteY1" fmla="*/ 7934 h 172833"/>
                <a:gd name="connsiteX2" fmla="*/ 121465 w 153075"/>
                <a:gd name="connsiteY2" fmla="*/ 3126 h 172833"/>
                <a:gd name="connsiteX3" fmla="*/ 117410 w 153075"/>
                <a:gd name="connsiteY3" fmla="*/ 89 h 172833"/>
                <a:gd name="connsiteX4" fmla="*/ 79902 w 153075"/>
                <a:gd name="connsiteY4" fmla="*/ 848 h 172833"/>
                <a:gd name="connsiteX5" fmla="*/ 46194 w 153075"/>
                <a:gd name="connsiteY5" fmla="*/ 89 h 172833"/>
                <a:gd name="connsiteX6" fmla="*/ 41379 w 153075"/>
                <a:gd name="connsiteY6" fmla="*/ 5150 h 172833"/>
                <a:gd name="connsiteX7" fmla="*/ 48475 w 153075"/>
                <a:gd name="connsiteY7" fmla="*/ 7934 h 172833"/>
                <a:gd name="connsiteX8" fmla="*/ 58106 w 153075"/>
                <a:gd name="connsiteY8" fmla="*/ 8440 h 172833"/>
                <a:gd name="connsiteX9" fmla="*/ 64949 w 153075"/>
                <a:gd name="connsiteY9" fmla="*/ 12489 h 172833"/>
                <a:gd name="connsiteX10" fmla="*/ 63935 w 153075"/>
                <a:gd name="connsiteY10" fmla="*/ 17296 h 172833"/>
                <a:gd name="connsiteX11" fmla="*/ 29974 w 153075"/>
                <a:gd name="connsiteY11" fmla="*/ 153185 h 172833"/>
                <a:gd name="connsiteX12" fmla="*/ 6912 w 153075"/>
                <a:gd name="connsiteY12" fmla="*/ 165078 h 172833"/>
                <a:gd name="connsiteX13" fmla="*/ 69 w 153075"/>
                <a:gd name="connsiteY13" fmla="*/ 170139 h 172833"/>
                <a:gd name="connsiteX14" fmla="*/ 6912 w 153075"/>
                <a:gd name="connsiteY14" fmla="*/ 172923 h 172833"/>
                <a:gd name="connsiteX15" fmla="*/ 124253 w 153075"/>
                <a:gd name="connsiteY15" fmla="*/ 172923 h 172833"/>
                <a:gd name="connsiteX16" fmla="*/ 132109 w 153075"/>
                <a:gd name="connsiteY16" fmla="*/ 168621 h 172833"/>
                <a:gd name="connsiteX17" fmla="*/ 152131 w 153075"/>
                <a:gd name="connsiteY17" fmla="*/ 113962 h 172833"/>
                <a:gd name="connsiteX18" fmla="*/ 153145 w 153075"/>
                <a:gd name="connsiteY18" fmla="*/ 110419 h 172833"/>
                <a:gd name="connsiteX19" fmla="*/ 150104 w 153075"/>
                <a:gd name="connsiteY19" fmla="*/ 107636 h 172833"/>
                <a:gd name="connsiteX20" fmla="*/ 145795 w 153075"/>
                <a:gd name="connsiteY20" fmla="*/ 112950 h 172833"/>
                <a:gd name="connsiteX21" fmla="*/ 82182 w 153075"/>
                <a:gd name="connsiteY21" fmla="*/ 165078 h 172833"/>
                <a:gd name="connsiteX22" fmla="*/ 58359 w 153075"/>
                <a:gd name="connsiteY22" fmla="*/ 165078 h 172833"/>
                <a:gd name="connsiteX23" fmla="*/ 52784 w 153075"/>
                <a:gd name="connsiteY23" fmla="*/ 164825 h 172833"/>
                <a:gd name="connsiteX24" fmla="*/ 49489 w 153075"/>
                <a:gd name="connsiteY24" fmla="*/ 162295 h 172833"/>
                <a:gd name="connsiteX25" fmla="*/ 50756 w 153075"/>
                <a:gd name="connsiteY25" fmla="*/ 156475 h 172833"/>
                <a:gd name="connsiteX26" fmla="*/ 84970 w 153075"/>
                <a:gd name="connsiteY26" fmla="*/ 19827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075" h="172833">
                  <a:moveTo>
                    <a:pt x="84970" y="19827"/>
                  </a:moveTo>
                  <a:cubicBezTo>
                    <a:pt x="87251" y="10717"/>
                    <a:pt x="88011" y="7934"/>
                    <a:pt x="111835" y="7934"/>
                  </a:cubicBezTo>
                  <a:cubicBezTo>
                    <a:pt x="119438" y="7934"/>
                    <a:pt x="121465" y="7934"/>
                    <a:pt x="121465" y="3126"/>
                  </a:cubicBezTo>
                  <a:cubicBezTo>
                    <a:pt x="121465" y="89"/>
                    <a:pt x="118677" y="89"/>
                    <a:pt x="117410" y="89"/>
                  </a:cubicBezTo>
                  <a:cubicBezTo>
                    <a:pt x="109047" y="89"/>
                    <a:pt x="88265" y="848"/>
                    <a:pt x="79902" y="848"/>
                  </a:cubicBezTo>
                  <a:cubicBezTo>
                    <a:pt x="72298" y="848"/>
                    <a:pt x="53798" y="89"/>
                    <a:pt x="46194" y="89"/>
                  </a:cubicBezTo>
                  <a:cubicBezTo>
                    <a:pt x="44420" y="89"/>
                    <a:pt x="41379" y="89"/>
                    <a:pt x="41379" y="5150"/>
                  </a:cubicBezTo>
                  <a:cubicBezTo>
                    <a:pt x="41379" y="7934"/>
                    <a:pt x="43660" y="7934"/>
                    <a:pt x="48475" y="7934"/>
                  </a:cubicBezTo>
                  <a:cubicBezTo>
                    <a:pt x="48982" y="7934"/>
                    <a:pt x="53798" y="7934"/>
                    <a:pt x="58106" y="8440"/>
                  </a:cubicBezTo>
                  <a:cubicBezTo>
                    <a:pt x="62668" y="8946"/>
                    <a:pt x="64949" y="9199"/>
                    <a:pt x="64949" y="12489"/>
                  </a:cubicBezTo>
                  <a:cubicBezTo>
                    <a:pt x="64949" y="13501"/>
                    <a:pt x="64695" y="14260"/>
                    <a:pt x="63935" y="17296"/>
                  </a:cubicBezTo>
                  <a:lnTo>
                    <a:pt x="29974" y="153185"/>
                  </a:lnTo>
                  <a:cubicBezTo>
                    <a:pt x="27440" y="163054"/>
                    <a:pt x="26933" y="165078"/>
                    <a:pt x="6912" y="165078"/>
                  </a:cubicBezTo>
                  <a:cubicBezTo>
                    <a:pt x="2603" y="165078"/>
                    <a:pt x="69" y="165078"/>
                    <a:pt x="69" y="170139"/>
                  </a:cubicBezTo>
                  <a:cubicBezTo>
                    <a:pt x="69" y="172923"/>
                    <a:pt x="2350" y="172923"/>
                    <a:pt x="6912" y="172923"/>
                  </a:cubicBezTo>
                  <a:lnTo>
                    <a:pt x="124253" y="172923"/>
                  </a:lnTo>
                  <a:cubicBezTo>
                    <a:pt x="130335" y="172923"/>
                    <a:pt x="130589" y="172923"/>
                    <a:pt x="132109" y="168621"/>
                  </a:cubicBezTo>
                  <a:lnTo>
                    <a:pt x="152131" y="113962"/>
                  </a:lnTo>
                  <a:cubicBezTo>
                    <a:pt x="153145" y="111178"/>
                    <a:pt x="153145" y="110672"/>
                    <a:pt x="153145" y="110419"/>
                  </a:cubicBezTo>
                  <a:cubicBezTo>
                    <a:pt x="153145" y="109407"/>
                    <a:pt x="152384" y="107636"/>
                    <a:pt x="150104" y="107636"/>
                  </a:cubicBezTo>
                  <a:cubicBezTo>
                    <a:pt x="147823" y="107636"/>
                    <a:pt x="147569" y="108901"/>
                    <a:pt x="145795" y="112950"/>
                  </a:cubicBezTo>
                  <a:cubicBezTo>
                    <a:pt x="137178" y="136231"/>
                    <a:pt x="126027" y="165078"/>
                    <a:pt x="82182" y="165078"/>
                  </a:cubicBezTo>
                  <a:lnTo>
                    <a:pt x="58359" y="165078"/>
                  </a:lnTo>
                  <a:cubicBezTo>
                    <a:pt x="54811" y="165078"/>
                    <a:pt x="54304" y="165078"/>
                    <a:pt x="52784" y="164825"/>
                  </a:cubicBezTo>
                  <a:cubicBezTo>
                    <a:pt x="50249" y="164572"/>
                    <a:pt x="49489" y="164319"/>
                    <a:pt x="49489" y="162295"/>
                  </a:cubicBezTo>
                  <a:cubicBezTo>
                    <a:pt x="49489" y="161536"/>
                    <a:pt x="49489" y="161030"/>
                    <a:pt x="50756" y="156475"/>
                  </a:cubicBezTo>
                  <a:lnTo>
                    <a:pt x="84970" y="19827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B697085B-89F2-4E1C-895C-4C74F43BBEE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766926" y="4459485"/>
              <a:ext cx="58797" cy="253051"/>
            </a:xfrm>
            <a:custGeom>
              <a:avLst/>
              <a:gdLst>
                <a:gd name="connsiteX0" fmla="*/ 58873 w 58797"/>
                <a:gd name="connsiteY0" fmla="*/ 250610 h 253051"/>
                <a:gd name="connsiteX1" fmla="*/ 54565 w 58797"/>
                <a:gd name="connsiteY1" fmla="*/ 245042 h 253051"/>
                <a:gd name="connsiteX2" fmla="*/ 14775 w 58797"/>
                <a:gd name="connsiteY2" fmla="*/ 126615 h 253051"/>
                <a:gd name="connsiteX3" fmla="*/ 55578 w 58797"/>
                <a:gd name="connsiteY3" fmla="*/ 6921 h 253051"/>
                <a:gd name="connsiteX4" fmla="*/ 58873 w 58797"/>
                <a:gd name="connsiteY4" fmla="*/ 2620 h 253051"/>
                <a:gd name="connsiteX5" fmla="*/ 56339 w 58797"/>
                <a:gd name="connsiteY5" fmla="*/ 89 h 253051"/>
                <a:gd name="connsiteX6" fmla="*/ 16042 w 58797"/>
                <a:gd name="connsiteY6" fmla="*/ 49434 h 253051"/>
                <a:gd name="connsiteX7" fmla="*/ 76 w 58797"/>
                <a:gd name="connsiteY7" fmla="*/ 126615 h 253051"/>
                <a:gd name="connsiteX8" fmla="*/ 16803 w 58797"/>
                <a:gd name="connsiteY8" fmla="*/ 205567 h 253051"/>
                <a:gd name="connsiteX9" fmla="*/ 56339 w 58797"/>
                <a:gd name="connsiteY9" fmla="*/ 253140 h 253051"/>
                <a:gd name="connsiteX10" fmla="*/ 58873 w 58797"/>
                <a:gd name="connsiteY10" fmla="*/ 25061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8873" y="250610"/>
                  </a:moveTo>
                  <a:cubicBezTo>
                    <a:pt x="58873" y="249850"/>
                    <a:pt x="58873" y="249344"/>
                    <a:pt x="54565" y="245042"/>
                  </a:cubicBezTo>
                  <a:cubicBezTo>
                    <a:pt x="22885" y="213158"/>
                    <a:pt x="14775" y="165331"/>
                    <a:pt x="14775" y="126615"/>
                  </a:cubicBezTo>
                  <a:cubicBezTo>
                    <a:pt x="14775" y="82584"/>
                    <a:pt x="24406" y="38553"/>
                    <a:pt x="55578" y="6921"/>
                  </a:cubicBezTo>
                  <a:cubicBezTo>
                    <a:pt x="58873" y="3885"/>
                    <a:pt x="58873" y="3379"/>
                    <a:pt x="58873" y="2620"/>
                  </a:cubicBezTo>
                  <a:cubicBezTo>
                    <a:pt x="58873" y="848"/>
                    <a:pt x="57859" y="89"/>
                    <a:pt x="56339" y="89"/>
                  </a:cubicBezTo>
                  <a:cubicBezTo>
                    <a:pt x="53804" y="89"/>
                    <a:pt x="30995" y="17297"/>
                    <a:pt x="16042" y="49434"/>
                  </a:cubicBezTo>
                  <a:cubicBezTo>
                    <a:pt x="3117" y="77270"/>
                    <a:pt x="76" y="105358"/>
                    <a:pt x="76" y="126615"/>
                  </a:cubicBezTo>
                  <a:cubicBezTo>
                    <a:pt x="76" y="146353"/>
                    <a:pt x="2864" y="176972"/>
                    <a:pt x="16803" y="205567"/>
                  </a:cubicBezTo>
                  <a:cubicBezTo>
                    <a:pt x="32009" y="236692"/>
                    <a:pt x="53804" y="253140"/>
                    <a:pt x="56339" y="253140"/>
                  </a:cubicBezTo>
                  <a:cubicBezTo>
                    <a:pt x="57859" y="253140"/>
                    <a:pt x="58873" y="252381"/>
                    <a:pt x="58873" y="250610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F16B58DB-CB94-FFD7-F767-01B647B5D0F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850532" y="4537425"/>
              <a:ext cx="104415" cy="160940"/>
            </a:xfrm>
            <a:custGeom>
              <a:avLst/>
              <a:gdLst>
                <a:gd name="connsiteX0" fmla="*/ 104496 w 104415"/>
                <a:gd name="connsiteY0" fmla="*/ 2873 h 160940"/>
                <a:gd name="connsiteX1" fmla="*/ 101961 w 104415"/>
                <a:gd name="connsiteY1" fmla="*/ 342 h 160940"/>
                <a:gd name="connsiteX2" fmla="*/ 84727 w 104415"/>
                <a:gd name="connsiteY2" fmla="*/ 17803 h 160940"/>
                <a:gd name="connsiteX3" fmla="*/ 61158 w 104415"/>
                <a:gd name="connsiteY3" fmla="*/ 89 h 160940"/>
                <a:gd name="connsiteX4" fmla="*/ 80 w 104415"/>
                <a:gd name="connsiteY4" fmla="*/ 74233 h 160940"/>
                <a:gd name="connsiteX5" fmla="*/ 33533 w 104415"/>
                <a:gd name="connsiteY5" fmla="*/ 114721 h 160940"/>
                <a:gd name="connsiteX6" fmla="*/ 63439 w 104415"/>
                <a:gd name="connsiteY6" fmla="*/ 99538 h 160940"/>
                <a:gd name="connsiteX7" fmla="*/ 52034 w 104415"/>
                <a:gd name="connsiteY7" fmla="*/ 144834 h 160940"/>
                <a:gd name="connsiteX8" fmla="*/ 33787 w 104415"/>
                <a:gd name="connsiteY8" fmla="*/ 153185 h 160940"/>
                <a:gd name="connsiteX9" fmla="*/ 27958 w 104415"/>
                <a:gd name="connsiteY9" fmla="*/ 158246 h 160940"/>
                <a:gd name="connsiteX10" fmla="*/ 31252 w 104415"/>
                <a:gd name="connsiteY10" fmla="*/ 161030 h 160940"/>
                <a:gd name="connsiteX11" fmla="*/ 56596 w 104415"/>
                <a:gd name="connsiteY11" fmla="*/ 160270 h 160940"/>
                <a:gd name="connsiteX12" fmla="*/ 82700 w 104415"/>
                <a:gd name="connsiteY12" fmla="*/ 161030 h 160940"/>
                <a:gd name="connsiteX13" fmla="*/ 87262 w 104415"/>
                <a:gd name="connsiteY13" fmla="*/ 155969 h 160940"/>
                <a:gd name="connsiteX14" fmla="*/ 80672 w 104415"/>
                <a:gd name="connsiteY14" fmla="*/ 153185 h 160940"/>
                <a:gd name="connsiteX15" fmla="*/ 68507 w 104415"/>
                <a:gd name="connsiteY15" fmla="*/ 149136 h 160940"/>
                <a:gd name="connsiteX16" fmla="*/ 69521 w 104415"/>
                <a:gd name="connsiteY16" fmla="*/ 143569 h 160940"/>
                <a:gd name="connsiteX17" fmla="*/ 104496 w 104415"/>
                <a:gd name="connsiteY17" fmla="*/ 2873 h 160940"/>
                <a:gd name="connsiteX18" fmla="*/ 34294 w 104415"/>
                <a:gd name="connsiteY18" fmla="*/ 109154 h 160940"/>
                <a:gd name="connsiteX19" fmla="*/ 18074 w 104415"/>
                <a:gd name="connsiteY19" fmla="*/ 85367 h 160940"/>
                <a:gd name="connsiteX20" fmla="*/ 29732 w 104415"/>
                <a:gd name="connsiteY20" fmla="*/ 35010 h 160940"/>
                <a:gd name="connsiteX21" fmla="*/ 61158 w 104415"/>
                <a:gd name="connsiteY21" fmla="*/ 5656 h 160940"/>
                <a:gd name="connsiteX22" fmla="*/ 81179 w 104415"/>
                <a:gd name="connsiteY22" fmla="*/ 27925 h 160940"/>
                <a:gd name="connsiteX23" fmla="*/ 66480 w 104415"/>
                <a:gd name="connsiteY23" fmla="*/ 85873 h 160940"/>
                <a:gd name="connsiteX24" fmla="*/ 34294 w 104415"/>
                <a:gd name="connsiteY24" fmla="*/ 109154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415" h="160940">
                  <a:moveTo>
                    <a:pt x="104496" y="2873"/>
                  </a:moveTo>
                  <a:cubicBezTo>
                    <a:pt x="104496" y="1860"/>
                    <a:pt x="103735" y="342"/>
                    <a:pt x="101961" y="342"/>
                  </a:cubicBezTo>
                  <a:cubicBezTo>
                    <a:pt x="99173" y="342"/>
                    <a:pt x="89036" y="10464"/>
                    <a:pt x="84727" y="17803"/>
                  </a:cubicBezTo>
                  <a:cubicBezTo>
                    <a:pt x="79152" y="4138"/>
                    <a:pt x="69268" y="89"/>
                    <a:pt x="61158" y="89"/>
                  </a:cubicBezTo>
                  <a:cubicBezTo>
                    <a:pt x="31252" y="89"/>
                    <a:pt x="80" y="37541"/>
                    <a:pt x="80" y="74233"/>
                  </a:cubicBezTo>
                  <a:cubicBezTo>
                    <a:pt x="80" y="99032"/>
                    <a:pt x="15032" y="114721"/>
                    <a:pt x="33533" y="114721"/>
                  </a:cubicBezTo>
                  <a:cubicBezTo>
                    <a:pt x="44431" y="114721"/>
                    <a:pt x="54315" y="108648"/>
                    <a:pt x="63439" y="99538"/>
                  </a:cubicBezTo>
                  <a:cubicBezTo>
                    <a:pt x="61158" y="108395"/>
                    <a:pt x="52794" y="142557"/>
                    <a:pt x="52034" y="144834"/>
                  </a:cubicBezTo>
                  <a:cubicBezTo>
                    <a:pt x="50007" y="151920"/>
                    <a:pt x="47979" y="152932"/>
                    <a:pt x="33787" y="153185"/>
                  </a:cubicBezTo>
                  <a:cubicBezTo>
                    <a:pt x="30492" y="153185"/>
                    <a:pt x="27958" y="153185"/>
                    <a:pt x="27958" y="158246"/>
                  </a:cubicBezTo>
                  <a:cubicBezTo>
                    <a:pt x="27958" y="158499"/>
                    <a:pt x="27958" y="161030"/>
                    <a:pt x="31252" y="161030"/>
                  </a:cubicBezTo>
                  <a:cubicBezTo>
                    <a:pt x="39362" y="161030"/>
                    <a:pt x="48233" y="160270"/>
                    <a:pt x="56596" y="160270"/>
                  </a:cubicBezTo>
                  <a:cubicBezTo>
                    <a:pt x="65213" y="160270"/>
                    <a:pt x="74337" y="161030"/>
                    <a:pt x="82700" y="161030"/>
                  </a:cubicBezTo>
                  <a:cubicBezTo>
                    <a:pt x="83967" y="161030"/>
                    <a:pt x="87262" y="161030"/>
                    <a:pt x="87262" y="155969"/>
                  </a:cubicBezTo>
                  <a:cubicBezTo>
                    <a:pt x="87262" y="153185"/>
                    <a:pt x="84727" y="153185"/>
                    <a:pt x="80672" y="153185"/>
                  </a:cubicBezTo>
                  <a:cubicBezTo>
                    <a:pt x="68507" y="153185"/>
                    <a:pt x="68507" y="151414"/>
                    <a:pt x="68507" y="149136"/>
                  </a:cubicBezTo>
                  <a:cubicBezTo>
                    <a:pt x="68507" y="147365"/>
                    <a:pt x="69014" y="145846"/>
                    <a:pt x="69521" y="143569"/>
                  </a:cubicBezTo>
                  <a:lnTo>
                    <a:pt x="104496" y="2873"/>
                  </a:lnTo>
                  <a:close/>
                  <a:moveTo>
                    <a:pt x="34294" y="109154"/>
                  </a:moveTo>
                  <a:cubicBezTo>
                    <a:pt x="19087" y="109154"/>
                    <a:pt x="18074" y="89669"/>
                    <a:pt x="18074" y="85367"/>
                  </a:cubicBezTo>
                  <a:cubicBezTo>
                    <a:pt x="18074" y="73221"/>
                    <a:pt x="25423" y="45638"/>
                    <a:pt x="29732" y="35010"/>
                  </a:cubicBezTo>
                  <a:cubicBezTo>
                    <a:pt x="37588" y="16284"/>
                    <a:pt x="50767" y="5656"/>
                    <a:pt x="61158" y="5656"/>
                  </a:cubicBezTo>
                  <a:cubicBezTo>
                    <a:pt x="77631" y="5656"/>
                    <a:pt x="81179" y="26153"/>
                    <a:pt x="81179" y="27925"/>
                  </a:cubicBezTo>
                  <a:cubicBezTo>
                    <a:pt x="81179" y="29443"/>
                    <a:pt x="67240" y="84861"/>
                    <a:pt x="66480" y="85873"/>
                  </a:cubicBezTo>
                  <a:cubicBezTo>
                    <a:pt x="62678" y="92959"/>
                    <a:pt x="48486" y="109154"/>
                    <a:pt x="34294" y="109154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8207CEEC-56F3-878C-6EC8-E694A37E2A1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961871" y="4569790"/>
              <a:ext cx="53753" cy="119212"/>
            </a:xfrm>
            <a:custGeom>
              <a:avLst/>
              <a:gdLst>
                <a:gd name="connsiteX0" fmla="*/ 49225 w 53753"/>
                <a:gd name="connsiteY0" fmla="*/ 6822 h 119212"/>
                <a:gd name="connsiteX1" fmla="*/ 42129 w 53753"/>
                <a:gd name="connsiteY1" fmla="*/ 91 h 119212"/>
                <a:gd name="connsiteX2" fmla="*/ 32194 w 53753"/>
                <a:gd name="connsiteY2" fmla="*/ 9833 h 119212"/>
                <a:gd name="connsiteX3" fmla="*/ 39291 w 53753"/>
                <a:gd name="connsiteY3" fmla="*/ 16564 h 119212"/>
                <a:gd name="connsiteX4" fmla="*/ 49225 w 53753"/>
                <a:gd name="connsiteY4" fmla="*/ 6822 h 119212"/>
                <a:gd name="connsiteX5" fmla="*/ 13035 w 53753"/>
                <a:gd name="connsiteY5" fmla="*/ 96807 h 119212"/>
                <a:gd name="connsiteX6" fmla="*/ 11438 w 53753"/>
                <a:gd name="connsiteY6" fmla="*/ 104246 h 119212"/>
                <a:gd name="connsiteX7" fmla="*/ 28292 w 53753"/>
                <a:gd name="connsiteY7" fmla="*/ 119303 h 119212"/>
                <a:gd name="connsiteX8" fmla="*/ 53838 w 53753"/>
                <a:gd name="connsiteY8" fmla="*/ 92201 h 119212"/>
                <a:gd name="connsiteX9" fmla="*/ 50999 w 53753"/>
                <a:gd name="connsiteY9" fmla="*/ 89898 h 119212"/>
                <a:gd name="connsiteX10" fmla="*/ 47629 w 53753"/>
                <a:gd name="connsiteY10" fmla="*/ 92910 h 119212"/>
                <a:gd name="connsiteX11" fmla="*/ 28824 w 53753"/>
                <a:gd name="connsiteY11" fmla="*/ 114343 h 119212"/>
                <a:gd name="connsiteX12" fmla="*/ 24389 w 53753"/>
                <a:gd name="connsiteY12" fmla="*/ 108143 h 119212"/>
                <a:gd name="connsiteX13" fmla="*/ 27227 w 53753"/>
                <a:gd name="connsiteY13" fmla="*/ 96807 h 119212"/>
                <a:gd name="connsiteX14" fmla="*/ 32904 w 53753"/>
                <a:gd name="connsiteY14" fmla="*/ 82636 h 119212"/>
                <a:gd name="connsiteX15" fmla="*/ 41597 w 53753"/>
                <a:gd name="connsiteY15" fmla="*/ 60140 h 119212"/>
                <a:gd name="connsiteX16" fmla="*/ 42661 w 53753"/>
                <a:gd name="connsiteY16" fmla="*/ 54471 h 119212"/>
                <a:gd name="connsiteX17" fmla="*/ 25808 w 53753"/>
                <a:gd name="connsiteY17" fmla="*/ 39415 h 119212"/>
                <a:gd name="connsiteX18" fmla="*/ 84 w 53753"/>
                <a:gd name="connsiteY18" fmla="*/ 66516 h 119212"/>
                <a:gd name="connsiteX19" fmla="*/ 3100 w 53753"/>
                <a:gd name="connsiteY19" fmla="*/ 68819 h 119212"/>
                <a:gd name="connsiteX20" fmla="*/ 6293 w 53753"/>
                <a:gd name="connsiteY20" fmla="*/ 65985 h 119212"/>
                <a:gd name="connsiteX21" fmla="*/ 25276 w 53753"/>
                <a:gd name="connsiteY21" fmla="*/ 44374 h 119212"/>
                <a:gd name="connsiteX22" fmla="*/ 29711 w 53753"/>
                <a:gd name="connsiteY22" fmla="*/ 50574 h 119212"/>
                <a:gd name="connsiteX23" fmla="*/ 24211 w 53753"/>
                <a:gd name="connsiteY23" fmla="*/ 68288 h 119212"/>
                <a:gd name="connsiteX24" fmla="*/ 13035 w 53753"/>
                <a:gd name="connsiteY24" fmla="*/ 96807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53" h="119212">
                  <a:moveTo>
                    <a:pt x="49225" y="6822"/>
                  </a:moveTo>
                  <a:cubicBezTo>
                    <a:pt x="49225" y="3988"/>
                    <a:pt x="47097" y="91"/>
                    <a:pt x="42129" y="91"/>
                  </a:cubicBezTo>
                  <a:cubicBezTo>
                    <a:pt x="37339" y="91"/>
                    <a:pt x="32194" y="4696"/>
                    <a:pt x="32194" y="9833"/>
                  </a:cubicBezTo>
                  <a:cubicBezTo>
                    <a:pt x="32194" y="12844"/>
                    <a:pt x="34501" y="16564"/>
                    <a:pt x="39291" y="16564"/>
                  </a:cubicBezTo>
                  <a:cubicBezTo>
                    <a:pt x="44435" y="16564"/>
                    <a:pt x="49225" y="11604"/>
                    <a:pt x="49225" y="6822"/>
                  </a:cubicBezTo>
                  <a:close/>
                  <a:moveTo>
                    <a:pt x="13035" y="96807"/>
                  </a:moveTo>
                  <a:cubicBezTo>
                    <a:pt x="12325" y="99109"/>
                    <a:pt x="11438" y="101235"/>
                    <a:pt x="11438" y="104246"/>
                  </a:cubicBezTo>
                  <a:cubicBezTo>
                    <a:pt x="11438" y="112572"/>
                    <a:pt x="18534" y="119303"/>
                    <a:pt x="28292" y="119303"/>
                  </a:cubicBezTo>
                  <a:cubicBezTo>
                    <a:pt x="46032" y="119303"/>
                    <a:pt x="53838" y="94858"/>
                    <a:pt x="53838" y="92201"/>
                  </a:cubicBezTo>
                  <a:cubicBezTo>
                    <a:pt x="53838" y="89898"/>
                    <a:pt x="51532" y="89898"/>
                    <a:pt x="50999" y="89898"/>
                  </a:cubicBezTo>
                  <a:cubicBezTo>
                    <a:pt x="48516" y="89898"/>
                    <a:pt x="48338" y="90961"/>
                    <a:pt x="47629" y="92910"/>
                  </a:cubicBezTo>
                  <a:cubicBezTo>
                    <a:pt x="43548" y="107081"/>
                    <a:pt x="35743" y="114343"/>
                    <a:pt x="28824" y="114343"/>
                  </a:cubicBezTo>
                  <a:cubicBezTo>
                    <a:pt x="25276" y="114343"/>
                    <a:pt x="24389" y="112040"/>
                    <a:pt x="24389" y="108143"/>
                  </a:cubicBezTo>
                  <a:cubicBezTo>
                    <a:pt x="24389" y="104069"/>
                    <a:pt x="25630" y="100704"/>
                    <a:pt x="27227" y="96807"/>
                  </a:cubicBezTo>
                  <a:cubicBezTo>
                    <a:pt x="29001" y="92024"/>
                    <a:pt x="30953" y="87241"/>
                    <a:pt x="32904" y="82636"/>
                  </a:cubicBezTo>
                  <a:cubicBezTo>
                    <a:pt x="34501" y="78385"/>
                    <a:pt x="40887" y="62265"/>
                    <a:pt x="41597" y="60140"/>
                  </a:cubicBezTo>
                  <a:cubicBezTo>
                    <a:pt x="42129" y="58368"/>
                    <a:pt x="42661" y="56243"/>
                    <a:pt x="42661" y="54471"/>
                  </a:cubicBezTo>
                  <a:cubicBezTo>
                    <a:pt x="42661" y="46146"/>
                    <a:pt x="35565" y="39415"/>
                    <a:pt x="25808" y="39415"/>
                  </a:cubicBezTo>
                  <a:cubicBezTo>
                    <a:pt x="8245" y="39415"/>
                    <a:pt x="84" y="63505"/>
                    <a:pt x="84" y="66516"/>
                  </a:cubicBezTo>
                  <a:cubicBezTo>
                    <a:pt x="84" y="68819"/>
                    <a:pt x="2568" y="68819"/>
                    <a:pt x="3100" y="68819"/>
                  </a:cubicBezTo>
                  <a:cubicBezTo>
                    <a:pt x="5584" y="68819"/>
                    <a:pt x="5761" y="67934"/>
                    <a:pt x="6293" y="65985"/>
                  </a:cubicBezTo>
                  <a:cubicBezTo>
                    <a:pt x="10906" y="50751"/>
                    <a:pt x="18712" y="44374"/>
                    <a:pt x="25276" y="44374"/>
                  </a:cubicBezTo>
                  <a:cubicBezTo>
                    <a:pt x="28114" y="44374"/>
                    <a:pt x="29711" y="45792"/>
                    <a:pt x="29711" y="50574"/>
                  </a:cubicBezTo>
                  <a:cubicBezTo>
                    <a:pt x="29711" y="54648"/>
                    <a:pt x="28646" y="57305"/>
                    <a:pt x="24211" y="68288"/>
                  </a:cubicBezTo>
                  <a:lnTo>
                    <a:pt x="13035" y="96807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D7FEDB8F-EAAA-A17F-A712-0BAB850BA58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059704" y="4622450"/>
              <a:ext cx="29652" cy="75662"/>
            </a:xfrm>
            <a:custGeom>
              <a:avLst/>
              <a:gdLst>
                <a:gd name="connsiteX0" fmla="*/ 29739 w 29652"/>
                <a:gd name="connsiteY0" fmla="*/ 26659 h 75662"/>
                <a:gd name="connsiteX1" fmla="*/ 13519 w 29652"/>
                <a:gd name="connsiteY1" fmla="*/ 89 h 75662"/>
                <a:gd name="connsiteX2" fmla="*/ 87 w 29652"/>
                <a:gd name="connsiteY2" fmla="*/ 13501 h 75662"/>
                <a:gd name="connsiteX3" fmla="*/ 13519 w 29652"/>
                <a:gd name="connsiteY3" fmla="*/ 26912 h 75662"/>
                <a:gd name="connsiteX4" fmla="*/ 22390 w 29652"/>
                <a:gd name="connsiteY4" fmla="*/ 23623 h 75662"/>
                <a:gd name="connsiteX5" fmla="*/ 23657 w 29652"/>
                <a:gd name="connsiteY5" fmla="*/ 22864 h 75662"/>
                <a:gd name="connsiteX6" fmla="*/ 24164 w 29652"/>
                <a:gd name="connsiteY6" fmla="*/ 26659 h 75662"/>
                <a:gd name="connsiteX7" fmla="*/ 6930 w 29652"/>
                <a:gd name="connsiteY7" fmla="*/ 68919 h 75662"/>
                <a:gd name="connsiteX8" fmla="*/ 4142 w 29652"/>
                <a:gd name="connsiteY8" fmla="*/ 72968 h 75662"/>
                <a:gd name="connsiteX9" fmla="*/ 6677 w 29652"/>
                <a:gd name="connsiteY9" fmla="*/ 75751 h 75662"/>
                <a:gd name="connsiteX10" fmla="*/ 29739 w 29652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52" h="75662">
                  <a:moveTo>
                    <a:pt x="29739" y="26659"/>
                  </a:moveTo>
                  <a:cubicBezTo>
                    <a:pt x="29739" y="9958"/>
                    <a:pt x="23404" y="89"/>
                    <a:pt x="13519" y="89"/>
                  </a:cubicBezTo>
                  <a:cubicBezTo>
                    <a:pt x="5156" y="89"/>
                    <a:pt x="87" y="6415"/>
                    <a:pt x="87" y="13501"/>
                  </a:cubicBezTo>
                  <a:cubicBezTo>
                    <a:pt x="87" y="20333"/>
                    <a:pt x="5156" y="26912"/>
                    <a:pt x="13519" y="26912"/>
                  </a:cubicBezTo>
                  <a:cubicBezTo>
                    <a:pt x="16561" y="26912"/>
                    <a:pt x="19855" y="25900"/>
                    <a:pt x="22390" y="23623"/>
                  </a:cubicBezTo>
                  <a:cubicBezTo>
                    <a:pt x="23150" y="23117"/>
                    <a:pt x="23404" y="22864"/>
                    <a:pt x="23657" y="22864"/>
                  </a:cubicBezTo>
                  <a:cubicBezTo>
                    <a:pt x="23910" y="22864"/>
                    <a:pt x="24164" y="23117"/>
                    <a:pt x="24164" y="26659"/>
                  </a:cubicBezTo>
                  <a:cubicBezTo>
                    <a:pt x="24164" y="45385"/>
                    <a:pt x="15294" y="60568"/>
                    <a:pt x="6930" y="68919"/>
                  </a:cubicBezTo>
                  <a:cubicBezTo>
                    <a:pt x="4142" y="71702"/>
                    <a:pt x="4142" y="72209"/>
                    <a:pt x="4142" y="72968"/>
                  </a:cubicBezTo>
                  <a:cubicBezTo>
                    <a:pt x="4142" y="74739"/>
                    <a:pt x="5410" y="75751"/>
                    <a:pt x="6677" y="75751"/>
                  </a:cubicBezTo>
                  <a:cubicBezTo>
                    <a:pt x="9465" y="75751"/>
                    <a:pt x="29739" y="56266"/>
                    <a:pt x="29739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0E83ABE3-3518-7794-8FC9-211B45E4001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42437" y="4537425"/>
              <a:ext cx="132293" cy="160940"/>
            </a:xfrm>
            <a:custGeom>
              <a:avLst/>
              <a:gdLst>
                <a:gd name="connsiteX0" fmla="*/ 19606 w 132293"/>
                <a:gd name="connsiteY0" fmla="*/ 142810 h 160940"/>
                <a:gd name="connsiteX1" fmla="*/ 5921 w 132293"/>
                <a:gd name="connsiteY1" fmla="*/ 153185 h 160940"/>
                <a:gd name="connsiteX2" fmla="*/ 92 w 132293"/>
                <a:gd name="connsiteY2" fmla="*/ 157993 h 160940"/>
                <a:gd name="connsiteX3" fmla="*/ 3386 w 132293"/>
                <a:gd name="connsiteY3" fmla="*/ 161030 h 160940"/>
                <a:gd name="connsiteX4" fmla="*/ 24675 w 132293"/>
                <a:gd name="connsiteY4" fmla="*/ 160270 h 160940"/>
                <a:gd name="connsiteX5" fmla="*/ 49765 w 132293"/>
                <a:gd name="connsiteY5" fmla="*/ 161030 h 160940"/>
                <a:gd name="connsiteX6" fmla="*/ 54327 w 132293"/>
                <a:gd name="connsiteY6" fmla="*/ 155969 h 160940"/>
                <a:gd name="connsiteX7" fmla="*/ 48245 w 132293"/>
                <a:gd name="connsiteY7" fmla="*/ 153185 h 160940"/>
                <a:gd name="connsiteX8" fmla="*/ 35573 w 132293"/>
                <a:gd name="connsiteY8" fmla="*/ 149136 h 160940"/>
                <a:gd name="connsiteX9" fmla="*/ 47991 w 132293"/>
                <a:gd name="connsiteY9" fmla="*/ 98526 h 160940"/>
                <a:gd name="connsiteX10" fmla="*/ 71307 w 132293"/>
                <a:gd name="connsiteY10" fmla="*/ 114721 h 160940"/>
                <a:gd name="connsiteX11" fmla="*/ 132386 w 132293"/>
                <a:gd name="connsiteY11" fmla="*/ 40577 h 160940"/>
                <a:gd name="connsiteX12" fmla="*/ 98679 w 132293"/>
                <a:gd name="connsiteY12" fmla="*/ 89 h 160940"/>
                <a:gd name="connsiteX13" fmla="*/ 65478 w 132293"/>
                <a:gd name="connsiteY13" fmla="*/ 19068 h 160940"/>
                <a:gd name="connsiteX14" fmla="*/ 42669 w 132293"/>
                <a:gd name="connsiteY14" fmla="*/ 89 h 160940"/>
                <a:gd name="connsiteX15" fmla="*/ 23915 w 132293"/>
                <a:gd name="connsiteY15" fmla="*/ 14513 h 160940"/>
                <a:gd name="connsiteX16" fmla="*/ 16058 w 132293"/>
                <a:gd name="connsiteY16" fmla="*/ 39059 h 160940"/>
                <a:gd name="connsiteX17" fmla="*/ 19100 w 132293"/>
                <a:gd name="connsiteY17" fmla="*/ 41589 h 160940"/>
                <a:gd name="connsiteX18" fmla="*/ 23408 w 132293"/>
                <a:gd name="connsiteY18" fmla="*/ 35769 h 160940"/>
                <a:gd name="connsiteX19" fmla="*/ 41909 w 132293"/>
                <a:gd name="connsiteY19" fmla="*/ 5656 h 160940"/>
                <a:gd name="connsiteX20" fmla="*/ 49765 w 132293"/>
                <a:gd name="connsiteY20" fmla="*/ 17297 h 160940"/>
                <a:gd name="connsiteX21" fmla="*/ 47991 w 132293"/>
                <a:gd name="connsiteY21" fmla="*/ 30202 h 160940"/>
                <a:gd name="connsiteX22" fmla="*/ 19606 w 132293"/>
                <a:gd name="connsiteY22" fmla="*/ 142810 h 160940"/>
                <a:gd name="connsiteX23" fmla="*/ 64211 w 132293"/>
                <a:gd name="connsiteY23" fmla="*/ 32986 h 160940"/>
                <a:gd name="connsiteX24" fmla="*/ 77390 w 132293"/>
                <a:gd name="connsiteY24" fmla="*/ 15272 h 160940"/>
                <a:gd name="connsiteX25" fmla="*/ 97918 w 132293"/>
                <a:gd name="connsiteY25" fmla="*/ 5656 h 160940"/>
                <a:gd name="connsiteX26" fmla="*/ 114138 w 132293"/>
                <a:gd name="connsiteY26" fmla="*/ 29443 h 160940"/>
                <a:gd name="connsiteX27" fmla="*/ 101213 w 132293"/>
                <a:gd name="connsiteY27" fmla="*/ 83090 h 160940"/>
                <a:gd name="connsiteX28" fmla="*/ 71054 w 132293"/>
                <a:gd name="connsiteY28" fmla="*/ 109154 h 160940"/>
                <a:gd name="connsiteX29" fmla="*/ 51033 w 132293"/>
                <a:gd name="connsiteY29" fmla="*/ 86633 h 160940"/>
                <a:gd name="connsiteX30" fmla="*/ 51793 w 132293"/>
                <a:gd name="connsiteY30" fmla="*/ 82584 h 160940"/>
                <a:gd name="connsiteX31" fmla="*/ 64211 w 132293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293" h="160940">
                  <a:moveTo>
                    <a:pt x="19606" y="142810"/>
                  </a:moveTo>
                  <a:cubicBezTo>
                    <a:pt x="17579" y="151414"/>
                    <a:pt x="17072" y="153185"/>
                    <a:pt x="5921" y="153185"/>
                  </a:cubicBezTo>
                  <a:cubicBezTo>
                    <a:pt x="2880" y="153185"/>
                    <a:pt x="92" y="153185"/>
                    <a:pt x="92" y="157993"/>
                  </a:cubicBezTo>
                  <a:cubicBezTo>
                    <a:pt x="92" y="160017"/>
                    <a:pt x="1359" y="161030"/>
                    <a:pt x="3386" y="161030"/>
                  </a:cubicBezTo>
                  <a:cubicBezTo>
                    <a:pt x="10229" y="161030"/>
                    <a:pt x="17579" y="160270"/>
                    <a:pt x="24675" y="160270"/>
                  </a:cubicBezTo>
                  <a:cubicBezTo>
                    <a:pt x="33039" y="160270"/>
                    <a:pt x="41655" y="161030"/>
                    <a:pt x="49765" y="161030"/>
                  </a:cubicBezTo>
                  <a:cubicBezTo>
                    <a:pt x="51033" y="161030"/>
                    <a:pt x="54327" y="161030"/>
                    <a:pt x="54327" y="155969"/>
                  </a:cubicBezTo>
                  <a:cubicBezTo>
                    <a:pt x="54327" y="153185"/>
                    <a:pt x="51793" y="153185"/>
                    <a:pt x="48245" y="153185"/>
                  </a:cubicBezTo>
                  <a:cubicBezTo>
                    <a:pt x="35573" y="153185"/>
                    <a:pt x="35573" y="151414"/>
                    <a:pt x="35573" y="149136"/>
                  </a:cubicBezTo>
                  <a:cubicBezTo>
                    <a:pt x="35573" y="146100"/>
                    <a:pt x="46217" y="104852"/>
                    <a:pt x="47991" y="98526"/>
                  </a:cubicBezTo>
                  <a:cubicBezTo>
                    <a:pt x="51286" y="105864"/>
                    <a:pt x="58382" y="114721"/>
                    <a:pt x="71307" y="114721"/>
                  </a:cubicBezTo>
                  <a:cubicBezTo>
                    <a:pt x="100706" y="114721"/>
                    <a:pt x="132386" y="77776"/>
                    <a:pt x="132386" y="40577"/>
                  </a:cubicBezTo>
                  <a:cubicBezTo>
                    <a:pt x="132386" y="16790"/>
                    <a:pt x="117940" y="89"/>
                    <a:pt x="98679" y="89"/>
                  </a:cubicBezTo>
                  <a:cubicBezTo>
                    <a:pt x="86007" y="89"/>
                    <a:pt x="73842" y="9199"/>
                    <a:pt x="65478" y="19068"/>
                  </a:cubicBezTo>
                  <a:cubicBezTo>
                    <a:pt x="62944" y="5403"/>
                    <a:pt x="52046" y="89"/>
                    <a:pt x="42669" y="89"/>
                  </a:cubicBezTo>
                  <a:cubicBezTo>
                    <a:pt x="31011" y="89"/>
                    <a:pt x="26196" y="9958"/>
                    <a:pt x="23915" y="14513"/>
                  </a:cubicBezTo>
                  <a:cubicBezTo>
                    <a:pt x="19353" y="23117"/>
                    <a:pt x="16058" y="38300"/>
                    <a:pt x="16058" y="39059"/>
                  </a:cubicBezTo>
                  <a:cubicBezTo>
                    <a:pt x="16058" y="41589"/>
                    <a:pt x="18593" y="41589"/>
                    <a:pt x="19100" y="41589"/>
                  </a:cubicBezTo>
                  <a:cubicBezTo>
                    <a:pt x="21634" y="41589"/>
                    <a:pt x="21887" y="41336"/>
                    <a:pt x="23408" y="35769"/>
                  </a:cubicBezTo>
                  <a:cubicBezTo>
                    <a:pt x="27716" y="17803"/>
                    <a:pt x="32785" y="5656"/>
                    <a:pt x="41909" y="5656"/>
                  </a:cubicBezTo>
                  <a:cubicBezTo>
                    <a:pt x="46217" y="5656"/>
                    <a:pt x="49765" y="7681"/>
                    <a:pt x="49765" y="17297"/>
                  </a:cubicBezTo>
                  <a:cubicBezTo>
                    <a:pt x="49765" y="23117"/>
                    <a:pt x="49005" y="25900"/>
                    <a:pt x="47991" y="30202"/>
                  </a:cubicBezTo>
                  <a:lnTo>
                    <a:pt x="19606" y="142810"/>
                  </a:lnTo>
                  <a:close/>
                  <a:moveTo>
                    <a:pt x="64211" y="32986"/>
                  </a:moveTo>
                  <a:cubicBezTo>
                    <a:pt x="65985" y="26153"/>
                    <a:pt x="72828" y="19068"/>
                    <a:pt x="77390" y="15272"/>
                  </a:cubicBezTo>
                  <a:cubicBezTo>
                    <a:pt x="86260" y="7428"/>
                    <a:pt x="93610" y="5656"/>
                    <a:pt x="97918" y="5656"/>
                  </a:cubicBezTo>
                  <a:cubicBezTo>
                    <a:pt x="108056" y="5656"/>
                    <a:pt x="114138" y="14513"/>
                    <a:pt x="114138" y="29443"/>
                  </a:cubicBezTo>
                  <a:cubicBezTo>
                    <a:pt x="114138" y="44373"/>
                    <a:pt x="105775" y="73474"/>
                    <a:pt x="101213" y="83090"/>
                  </a:cubicBezTo>
                  <a:cubicBezTo>
                    <a:pt x="92596" y="100803"/>
                    <a:pt x="80431" y="109154"/>
                    <a:pt x="71054" y="109154"/>
                  </a:cubicBezTo>
                  <a:cubicBezTo>
                    <a:pt x="54327" y="109154"/>
                    <a:pt x="51033" y="88151"/>
                    <a:pt x="51033" y="86633"/>
                  </a:cubicBezTo>
                  <a:cubicBezTo>
                    <a:pt x="51033" y="86126"/>
                    <a:pt x="51033" y="85620"/>
                    <a:pt x="51793" y="82584"/>
                  </a:cubicBezTo>
                  <a:lnTo>
                    <a:pt x="64211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0CF51A8B-E966-D081-0CE2-65CDB373290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290476" y="4431377"/>
              <a:ext cx="130570" cy="130549"/>
            </a:xfrm>
            <a:custGeom>
              <a:avLst/>
              <a:gdLst>
                <a:gd name="connsiteX0" fmla="*/ 69817 w 130570"/>
                <a:gd name="connsiteY0" fmla="*/ 69699 h 130549"/>
                <a:gd name="connsiteX1" fmla="*/ 124103 w 130570"/>
                <a:gd name="connsiteY1" fmla="*/ 69699 h 130549"/>
                <a:gd name="connsiteX2" fmla="*/ 130667 w 130570"/>
                <a:gd name="connsiteY2" fmla="*/ 65448 h 130549"/>
                <a:gd name="connsiteX3" fmla="*/ 124103 w 130570"/>
                <a:gd name="connsiteY3" fmla="*/ 61019 h 130549"/>
                <a:gd name="connsiteX4" fmla="*/ 69817 w 130570"/>
                <a:gd name="connsiteY4" fmla="*/ 61019 h 130549"/>
                <a:gd name="connsiteX5" fmla="*/ 69817 w 130570"/>
                <a:gd name="connsiteY5" fmla="*/ 6639 h 130549"/>
                <a:gd name="connsiteX6" fmla="*/ 65560 w 130570"/>
                <a:gd name="connsiteY6" fmla="*/ 85 h 130549"/>
                <a:gd name="connsiteX7" fmla="*/ 61124 w 130570"/>
                <a:gd name="connsiteY7" fmla="*/ 6639 h 130549"/>
                <a:gd name="connsiteX8" fmla="*/ 61124 w 130570"/>
                <a:gd name="connsiteY8" fmla="*/ 61019 h 130549"/>
                <a:gd name="connsiteX9" fmla="*/ 6661 w 130570"/>
                <a:gd name="connsiteY9" fmla="*/ 61019 h 130549"/>
                <a:gd name="connsiteX10" fmla="*/ 97 w 130570"/>
                <a:gd name="connsiteY10" fmla="*/ 65271 h 130549"/>
                <a:gd name="connsiteX11" fmla="*/ 6661 w 130570"/>
                <a:gd name="connsiteY11" fmla="*/ 69699 h 130549"/>
                <a:gd name="connsiteX12" fmla="*/ 61124 w 130570"/>
                <a:gd name="connsiteY12" fmla="*/ 69699 h 130549"/>
                <a:gd name="connsiteX13" fmla="*/ 61124 w 130570"/>
                <a:gd name="connsiteY13" fmla="*/ 124080 h 130549"/>
                <a:gd name="connsiteX14" fmla="*/ 65382 w 130570"/>
                <a:gd name="connsiteY14" fmla="*/ 130634 h 130549"/>
                <a:gd name="connsiteX15" fmla="*/ 69817 w 130570"/>
                <a:gd name="connsiteY15" fmla="*/ 124080 h 130549"/>
                <a:gd name="connsiteX16" fmla="*/ 69817 w 130570"/>
                <a:gd name="connsiteY16" fmla="*/ 69699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570" h="130549">
                  <a:moveTo>
                    <a:pt x="69817" y="69699"/>
                  </a:moveTo>
                  <a:lnTo>
                    <a:pt x="124103" y="69699"/>
                  </a:lnTo>
                  <a:cubicBezTo>
                    <a:pt x="126410" y="69699"/>
                    <a:pt x="130667" y="69699"/>
                    <a:pt x="130667" y="65448"/>
                  </a:cubicBezTo>
                  <a:cubicBezTo>
                    <a:pt x="130667" y="61019"/>
                    <a:pt x="126587" y="61019"/>
                    <a:pt x="124103" y="61019"/>
                  </a:cubicBezTo>
                  <a:lnTo>
                    <a:pt x="69817" y="61019"/>
                  </a:lnTo>
                  <a:lnTo>
                    <a:pt x="69817" y="6639"/>
                  </a:lnTo>
                  <a:cubicBezTo>
                    <a:pt x="69817" y="4336"/>
                    <a:pt x="69817" y="85"/>
                    <a:pt x="65560" y="85"/>
                  </a:cubicBezTo>
                  <a:cubicBezTo>
                    <a:pt x="61124" y="85"/>
                    <a:pt x="61124" y="4159"/>
                    <a:pt x="61124" y="6639"/>
                  </a:cubicBezTo>
                  <a:lnTo>
                    <a:pt x="61124" y="61019"/>
                  </a:lnTo>
                  <a:lnTo>
                    <a:pt x="6661" y="61019"/>
                  </a:lnTo>
                  <a:cubicBezTo>
                    <a:pt x="4355" y="61019"/>
                    <a:pt x="97" y="61019"/>
                    <a:pt x="97" y="65271"/>
                  </a:cubicBezTo>
                  <a:cubicBezTo>
                    <a:pt x="97" y="69699"/>
                    <a:pt x="4177" y="69699"/>
                    <a:pt x="6661" y="69699"/>
                  </a:cubicBezTo>
                  <a:lnTo>
                    <a:pt x="61124" y="69699"/>
                  </a:lnTo>
                  <a:lnTo>
                    <a:pt x="61124" y="124080"/>
                  </a:lnTo>
                  <a:cubicBezTo>
                    <a:pt x="61124" y="126383"/>
                    <a:pt x="61124" y="130634"/>
                    <a:pt x="65382" y="130634"/>
                  </a:cubicBezTo>
                  <a:cubicBezTo>
                    <a:pt x="69817" y="130634"/>
                    <a:pt x="69817" y="126560"/>
                    <a:pt x="69817" y="124080"/>
                  </a:cubicBezTo>
                  <a:lnTo>
                    <a:pt x="69817" y="6969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6790FC4B-7C23-3AB7-7D44-70AAD084766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86395" y="4602368"/>
              <a:ext cx="53753" cy="119212"/>
            </a:xfrm>
            <a:custGeom>
              <a:avLst/>
              <a:gdLst>
                <a:gd name="connsiteX0" fmla="*/ 49238 w 53753"/>
                <a:gd name="connsiteY0" fmla="*/ 6823 h 119212"/>
                <a:gd name="connsiteX1" fmla="*/ 42142 w 53753"/>
                <a:gd name="connsiteY1" fmla="*/ 92 h 119212"/>
                <a:gd name="connsiteX2" fmla="*/ 32207 w 53753"/>
                <a:gd name="connsiteY2" fmla="*/ 9834 h 119212"/>
                <a:gd name="connsiteX3" fmla="*/ 39303 w 53753"/>
                <a:gd name="connsiteY3" fmla="*/ 16565 h 119212"/>
                <a:gd name="connsiteX4" fmla="*/ 49238 w 53753"/>
                <a:gd name="connsiteY4" fmla="*/ 6823 h 119212"/>
                <a:gd name="connsiteX5" fmla="*/ 13047 w 53753"/>
                <a:gd name="connsiteY5" fmla="*/ 96808 h 119212"/>
                <a:gd name="connsiteX6" fmla="*/ 11451 w 53753"/>
                <a:gd name="connsiteY6" fmla="*/ 104248 h 119212"/>
                <a:gd name="connsiteX7" fmla="*/ 28304 w 53753"/>
                <a:gd name="connsiteY7" fmla="*/ 119304 h 119212"/>
                <a:gd name="connsiteX8" fmla="*/ 53851 w 53753"/>
                <a:gd name="connsiteY8" fmla="*/ 92202 h 119212"/>
                <a:gd name="connsiteX9" fmla="*/ 51012 w 53753"/>
                <a:gd name="connsiteY9" fmla="*/ 89900 h 119212"/>
                <a:gd name="connsiteX10" fmla="*/ 47642 w 53753"/>
                <a:gd name="connsiteY10" fmla="*/ 92911 h 119212"/>
                <a:gd name="connsiteX11" fmla="*/ 28837 w 53753"/>
                <a:gd name="connsiteY11" fmla="*/ 114344 h 119212"/>
                <a:gd name="connsiteX12" fmla="*/ 24401 w 53753"/>
                <a:gd name="connsiteY12" fmla="*/ 108145 h 119212"/>
                <a:gd name="connsiteX13" fmla="*/ 27240 w 53753"/>
                <a:gd name="connsiteY13" fmla="*/ 96808 h 119212"/>
                <a:gd name="connsiteX14" fmla="*/ 32917 w 53753"/>
                <a:gd name="connsiteY14" fmla="*/ 82637 h 119212"/>
                <a:gd name="connsiteX15" fmla="*/ 41610 w 53753"/>
                <a:gd name="connsiteY15" fmla="*/ 60141 h 119212"/>
                <a:gd name="connsiteX16" fmla="*/ 42674 w 53753"/>
                <a:gd name="connsiteY16" fmla="*/ 54472 h 119212"/>
                <a:gd name="connsiteX17" fmla="*/ 25821 w 53753"/>
                <a:gd name="connsiteY17" fmla="*/ 39416 h 119212"/>
                <a:gd name="connsiteX18" fmla="*/ 97 w 53753"/>
                <a:gd name="connsiteY18" fmla="*/ 66518 h 119212"/>
                <a:gd name="connsiteX19" fmla="*/ 3113 w 53753"/>
                <a:gd name="connsiteY19" fmla="*/ 68820 h 119212"/>
                <a:gd name="connsiteX20" fmla="*/ 6306 w 53753"/>
                <a:gd name="connsiteY20" fmla="*/ 65986 h 119212"/>
                <a:gd name="connsiteX21" fmla="*/ 25288 w 53753"/>
                <a:gd name="connsiteY21" fmla="*/ 44376 h 119212"/>
                <a:gd name="connsiteX22" fmla="*/ 29724 w 53753"/>
                <a:gd name="connsiteY22" fmla="*/ 50575 h 119212"/>
                <a:gd name="connsiteX23" fmla="*/ 24224 w 53753"/>
                <a:gd name="connsiteY23" fmla="*/ 68289 h 119212"/>
                <a:gd name="connsiteX24" fmla="*/ 13047 w 53753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53" h="119212">
                  <a:moveTo>
                    <a:pt x="49238" y="6823"/>
                  </a:moveTo>
                  <a:cubicBezTo>
                    <a:pt x="49238" y="3989"/>
                    <a:pt x="47109" y="92"/>
                    <a:pt x="42142" y="92"/>
                  </a:cubicBezTo>
                  <a:cubicBezTo>
                    <a:pt x="37352" y="92"/>
                    <a:pt x="32207" y="4697"/>
                    <a:pt x="32207" y="9834"/>
                  </a:cubicBezTo>
                  <a:cubicBezTo>
                    <a:pt x="32207" y="12846"/>
                    <a:pt x="34513" y="16565"/>
                    <a:pt x="39303" y="16565"/>
                  </a:cubicBezTo>
                  <a:cubicBezTo>
                    <a:pt x="44448" y="16565"/>
                    <a:pt x="49238" y="11606"/>
                    <a:pt x="49238" y="6823"/>
                  </a:cubicBezTo>
                  <a:close/>
                  <a:moveTo>
                    <a:pt x="13047" y="96808"/>
                  </a:moveTo>
                  <a:cubicBezTo>
                    <a:pt x="12338" y="99111"/>
                    <a:pt x="11451" y="101236"/>
                    <a:pt x="11451" y="104248"/>
                  </a:cubicBezTo>
                  <a:cubicBezTo>
                    <a:pt x="11451" y="112573"/>
                    <a:pt x="18547" y="119304"/>
                    <a:pt x="28304" y="119304"/>
                  </a:cubicBezTo>
                  <a:cubicBezTo>
                    <a:pt x="46045" y="119304"/>
                    <a:pt x="53851" y="94859"/>
                    <a:pt x="53851" y="92202"/>
                  </a:cubicBezTo>
                  <a:cubicBezTo>
                    <a:pt x="53851" y="89900"/>
                    <a:pt x="51544" y="89900"/>
                    <a:pt x="51012" y="89900"/>
                  </a:cubicBezTo>
                  <a:cubicBezTo>
                    <a:pt x="48529" y="89900"/>
                    <a:pt x="48351" y="90962"/>
                    <a:pt x="47642" y="92911"/>
                  </a:cubicBezTo>
                  <a:cubicBezTo>
                    <a:pt x="43561" y="107082"/>
                    <a:pt x="35755" y="114344"/>
                    <a:pt x="28837" y="114344"/>
                  </a:cubicBezTo>
                  <a:cubicBezTo>
                    <a:pt x="25288" y="114344"/>
                    <a:pt x="24401" y="112042"/>
                    <a:pt x="24401" y="108145"/>
                  </a:cubicBezTo>
                  <a:cubicBezTo>
                    <a:pt x="24401" y="104071"/>
                    <a:pt x="25643" y="100705"/>
                    <a:pt x="27240" y="96808"/>
                  </a:cubicBezTo>
                  <a:cubicBezTo>
                    <a:pt x="29014" y="92025"/>
                    <a:pt x="30965" y="87243"/>
                    <a:pt x="32917" y="82637"/>
                  </a:cubicBezTo>
                  <a:cubicBezTo>
                    <a:pt x="34513" y="78386"/>
                    <a:pt x="40900" y="62266"/>
                    <a:pt x="41610" y="60141"/>
                  </a:cubicBezTo>
                  <a:cubicBezTo>
                    <a:pt x="42142" y="58369"/>
                    <a:pt x="42674" y="56244"/>
                    <a:pt x="42674" y="54472"/>
                  </a:cubicBezTo>
                  <a:cubicBezTo>
                    <a:pt x="42674" y="46147"/>
                    <a:pt x="35578" y="39416"/>
                    <a:pt x="25821" y="39416"/>
                  </a:cubicBezTo>
                  <a:cubicBezTo>
                    <a:pt x="8257" y="39416"/>
                    <a:pt x="97" y="63506"/>
                    <a:pt x="97" y="66518"/>
                  </a:cubicBezTo>
                  <a:cubicBezTo>
                    <a:pt x="97" y="68820"/>
                    <a:pt x="2580" y="68820"/>
                    <a:pt x="3113" y="68820"/>
                  </a:cubicBezTo>
                  <a:cubicBezTo>
                    <a:pt x="5596" y="68820"/>
                    <a:pt x="5774" y="67935"/>
                    <a:pt x="6306" y="65986"/>
                  </a:cubicBezTo>
                  <a:cubicBezTo>
                    <a:pt x="10919" y="50753"/>
                    <a:pt x="18724" y="44376"/>
                    <a:pt x="25288" y="44376"/>
                  </a:cubicBezTo>
                  <a:cubicBezTo>
                    <a:pt x="28127" y="44376"/>
                    <a:pt x="29724" y="45793"/>
                    <a:pt x="29724" y="50575"/>
                  </a:cubicBezTo>
                  <a:cubicBezTo>
                    <a:pt x="29724" y="54650"/>
                    <a:pt x="28659" y="57307"/>
                    <a:pt x="24224" y="68289"/>
                  </a:cubicBezTo>
                  <a:lnTo>
                    <a:pt x="13047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7A5C933D-CD7A-7C3B-710F-8414EFCEA92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68107" y="4622450"/>
              <a:ext cx="29652" cy="75662"/>
            </a:xfrm>
            <a:custGeom>
              <a:avLst/>
              <a:gdLst>
                <a:gd name="connsiteX0" fmla="*/ 29756 w 29652"/>
                <a:gd name="connsiteY0" fmla="*/ 26659 h 75662"/>
                <a:gd name="connsiteX1" fmla="*/ 13536 w 29652"/>
                <a:gd name="connsiteY1" fmla="*/ 89 h 75662"/>
                <a:gd name="connsiteX2" fmla="*/ 103 w 29652"/>
                <a:gd name="connsiteY2" fmla="*/ 13501 h 75662"/>
                <a:gd name="connsiteX3" fmla="*/ 13536 w 29652"/>
                <a:gd name="connsiteY3" fmla="*/ 26912 h 75662"/>
                <a:gd name="connsiteX4" fmla="*/ 22406 w 29652"/>
                <a:gd name="connsiteY4" fmla="*/ 23623 h 75662"/>
                <a:gd name="connsiteX5" fmla="*/ 23673 w 29652"/>
                <a:gd name="connsiteY5" fmla="*/ 22864 h 75662"/>
                <a:gd name="connsiteX6" fmla="*/ 24180 w 29652"/>
                <a:gd name="connsiteY6" fmla="*/ 26659 h 75662"/>
                <a:gd name="connsiteX7" fmla="*/ 6946 w 29652"/>
                <a:gd name="connsiteY7" fmla="*/ 68919 h 75662"/>
                <a:gd name="connsiteX8" fmla="*/ 4158 w 29652"/>
                <a:gd name="connsiteY8" fmla="*/ 72968 h 75662"/>
                <a:gd name="connsiteX9" fmla="*/ 6693 w 29652"/>
                <a:gd name="connsiteY9" fmla="*/ 75751 h 75662"/>
                <a:gd name="connsiteX10" fmla="*/ 29756 w 29652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52" h="75662">
                  <a:moveTo>
                    <a:pt x="29756" y="26659"/>
                  </a:moveTo>
                  <a:cubicBezTo>
                    <a:pt x="29756" y="9958"/>
                    <a:pt x="23420" y="89"/>
                    <a:pt x="13536" y="89"/>
                  </a:cubicBezTo>
                  <a:cubicBezTo>
                    <a:pt x="5172" y="89"/>
                    <a:pt x="103" y="6415"/>
                    <a:pt x="103" y="13501"/>
                  </a:cubicBezTo>
                  <a:cubicBezTo>
                    <a:pt x="103" y="20333"/>
                    <a:pt x="5172" y="26912"/>
                    <a:pt x="13536" y="26912"/>
                  </a:cubicBezTo>
                  <a:cubicBezTo>
                    <a:pt x="16577" y="26912"/>
                    <a:pt x="19871" y="25900"/>
                    <a:pt x="22406" y="23623"/>
                  </a:cubicBezTo>
                  <a:cubicBezTo>
                    <a:pt x="23166" y="23117"/>
                    <a:pt x="23420" y="22864"/>
                    <a:pt x="23673" y="22864"/>
                  </a:cubicBezTo>
                  <a:cubicBezTo>
                    <a:pt x="23926" y="22864"/>
                    <a:pt x="24180" y="23117"/>
                    <a:pt x="24180" y="26659"/>
                  </a:cubicBezTo>
                  <a:cubicBezTo>
                    <a:pt x="24180" y="45385"/>
                    <a:pt x="15310" y="60568"/>
                    <a:pt x="6946" y="68919"/>
                  </a:cubicBezTo>
                  <a:cubicBezTo>
                    <a:pt x="4158" y="71702"/>
                    <a:pt x="4158" y="72209"/>
                    <a:pt x="4158" y="72968"/>
                  </a:cubicBezTo>
                  <a:cubicBezTo>
                    <a:pt x="4158" y="74739"/>
                    <a:pt x="5426" y="75751"/>
                    <a:pt x="6693" y="75751"/>
                  </a:cubicBezTo>
                  <a:cubicBezTo>
                    <a:pt x="9481" y="75751"/>
                    <a:pt x="29756" y="56266"/>
                    <a:pt x="29756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CFD55911-7163-ADF5-249C-0699D592074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50840" y="4537425"/>
              <a:ext cx="132293" cy="160940"/>
            </a:xfrm>
            <a:custGeom>
              <a:avLst/>
              <a:gdLst>
                <a:gd name="connsiteX0" fmla="*/ 19622 w 132293"/>
                <a:gd name="connsiteY0" fmla="*/ 142810 h 160940"/>
                <a:gd name="connsiteX1" fmla="*/ 5937 w 132293"/>
                <a:gd name="connsiteY1" fmla="*/ 153185 h 160940"/>
                <a:gd name="connsiteX2" fmla="*/ 108 w 132293"/>
                <a:gd name="connsiteY2" fmla="*/ 157993 h 160940"/>
                <a:gd name="connsiteX3" fmla="*/ 3402 w 132293"/>
                <a:gd name="connsiteY3" fmla="*/ 161030 h 160940"/>
                <a:gd name="connsiteX4" fmla="*/ 24691 w 132293"/>
                <a:gd name="connsiteY4" fmla="*/ 160270 h 160940"/>
                <a:gd name="connsiteX5" fmla="*/ 49781 w 132293"/>
                <a:gd name="connsiteY5" fmla="*/ 161030 h 160940"/>
                <a:gd name="connsiteX6" fmla="*/ 54343 w 132293"/>
                <a:gd name="connsiteY6" fmla="*/ 155969 h 160940"/>
                <a:gd name="connsiteX7" fmla="*/ 48261 w 132293"/>
                <a:gd name="connsiteY7" fmla="*/ 153185 h 160940"/>
                <a:gd name="connsiteX8" fmla="*/ 35589 w 132293"/>
                <a:gd name="connsiteY8" fmla="*/ 149136 h 160940"/>
                <a:gd name="connsiteX9" fmla="*/ 48007 w 132293"/>
                <a:gd name="connsiteY9" fmla="*/ 98526 h 160940"/>
                <a:gd name="connsiteX10" fmla="*/ 71324 w 132293"/>
                <a:gd name="connsiteY10" fmla="*/ 114721 h 160940"/>
                <a:gd name="connsiteX11" fmla="*/ 132402 w 132293"/>
                <a:gd name="connsiteY11" fmla="*/ 40577 h 160940"/>
                <a:gd name="connsiteX12" fmla="*/ 98695 w 132293"/>
                <a:gd name="connsiteY12" fmla="*/ 89 h 160940"/>
                <a:gd name="connsiteX13" fmla="*/ 65495 w 132293"/>
                <a:gd name="connsiteY13" fmla="*/ 19068 h 160940"/>
                <a:gd name="connsiteX14" fmla="*/ 42685 w 132293"/>
                <a:gd name="connsiteY14" fmla="*/ 89 h 160940"/>
                <a:gd name="connsiteX15" fmla="*/ 23931 w 132293"/>
                <a:gd name="connsiteY15" fmla="*/ 14513 h 160940"/>
                <a:gd name="connsiteX16" fmla="*/ 16074 w 132293"/>
                <a:gd name="connsiteY16" fmla="*/ 39059 h 160940"/>
                <a:gd name="connsiteX17" fmla="*/ 19116 w 132293"/>
                <a:gd name="connsiteY17" fmla="*/ 41589 h 160940"/>
                <a:gd name="connsiteX18" fmla="*/ 23424 w 132293"/>
                <a:gd name="connsiteY18" fmla="*/ 35769 h 160940"/>
                <a:gd name="connsiteX19" fmla="*/ 41925 w 132293"/>
                <a:gd name="connsiteY19" fmla="*/ 5656 h 160940"/>
                <a:gd name="connsiteX20" fmla="*/ 49781 w 132293"/>
                <a:gd name="connsiteY20" fmla="*/ 17297 h 160940"/>
                <a:gd name="connsiteX21" fmla="*/ 48007 w 132293"/>
                <a:gd name="connsiteY21" fmla="*/ 30202 h 160940"/>
                <a:gd name="connsiteX22" fmla="*/ 19622 w 132293"/>
                <a:gd name="connsiteY22" fmla="*/ 142810 h 160940"/>
                <a:gd name="connsiteX23" fmla="*/ 64227 w 132293"/>
                <a:gd name="connsiteY23" fmla="*/ 32986 h 160940"/>
                <a:gd name="connsiteX24" fmla="*/ 77406 w 132293"/>
                <a:gd name="connsiteY24" fmla="*/ 15272 h 160940"/>
                <a:gd name="connsiteX25" fmla="*/ 97934 w 132293"/>
                <a:gd name="connsiteY25" fmla="*/ 5656 h 160940"/>
                <a:gd name="connsiteX26" fmla="*/ 114154 w 132293"/>
                <a:gd name="connsiteY26" fmla="*/ 29443 h 160940"/>
                <a:gd name="connsiteX27" fmla="*/ 101229 w 132293"/>
                <a:gd name="connsiteY27" fmla="*/ 83090 h 160940"/>
                <a:gd name="connsiteX28" fmla="*/ 71070 w 132293"/>
                <a:gd name="connsiteY28" fmla="*/ 109154 h 160940"/>
                <a:gd name="connsiteX29" fmla="*/ 51049 w 132293"/>
                <a:gd name="connsiteY29" fmla="*/ 86633 h 160940"/>
                <a:gd name="connsiteX30" fmla="*/ 51809 w 132293"/>
                <a:gd name="connsiteY30" fmla="*/ 82584 h 160940"/>
                <a:gd name="connsiteX31" fmla="*/ 64227 w 132293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293" h="160940">
                  <a:moveTo>
                    <a:pt x="19622" y="142810"/>
                  </a:moveTo>
                  <a:cubicBezTo>
                    <a:pt x="17595" y="151414"/>
                    <a:pt x="17088" y="153185"/>
                    <a:pt x="5937" y="153185"/>
                  </a:cubicBezTo>
                  <a:cubicBezTo>
                    <a:pt x="2896" y="153185"/>
                    <a:pt x="108" y="153185"/>
                    <a:pt x="108" y="157993"/>
                  </a:cubicBezTo>
                  <a:cubicBezTo>
                    <a:pt x="108" y="160017"/>
                    <a:pt x="1375" y="161030"/>
                    <a:pt x="3402" y="161030"/>
                  </a:cubicBezTo>
                  <a:cubicBezTo>
                    <a:pt x="10245" y="161030"/>
                    <a:pt x="17595" y="160270"/>
                    <a:pt x="24691" y="160270"/>
                  </a:cubicBezTo>
                  <a:cubicBezTo>
                    <a:pt x="33055" y="160270"/>
                    <a:pt x="41671" y="161030"/>
                    <a:pt x="49781" y="161030"/>
                  </a:cubicBezTo>
                  <a:cubicBezTo>
                    <a:pt x="51049" y="161030"/>
                    <a:pt x="54343" y="161030"/>
                    <a:pt x="54343" y="155969"/>
                  </a:cubicBezTo>
                  <a:cubicBezTo>
                    <a:pt x="54343" y="153185"/>
                    <a:pt x="51809" y="153185"/>
                    <a:pt x="48261" y="153185"/>
                  </a:cubicBezTo>
                  <a:cubicBezTo>
                    <a:pt x="35589" y="153185"/>
                    <a:pt x="35589" y="151414"/>
                    <a:pt x="35589" y="149136"/>
                  </a:cubicBezTo>
                  <a:cubicBezTo>
                    <a:pt x="35589" y="146100"/>
                    <a:pt x="46233" y="104852"/>
                    <a:pt x="48007" y="98526"/>
                  </a:cubicBezTo>
                  <a:cubicBezTo>
                    <a:pt x="51302" y="105864"/>
                    <a:pt x="58398" y="114721"/>
                    <a:pt x="71324" y="114721"/>
                  </a:cubicBezTo>
                  <a:cubicBezTo>
                    <a:pt x="100722" y="114721"/>
                    <a:pt x="132402" y="77776"/>
                    <a:pt x="132402" y="40577"/>
                  </a:cubicBezTo>
                  <a:cubicBezTo>
                    <a:pt x="132402" y="16790"/>
                    <a:pt x="117956" y="89"/>
                    <a:pt x="98695" y="89"/>
                  </a:cubicBezTo>
                  <a:cubicBezTo>
                    <a:pt x="86023" y="89"/>
                    <a:pt x="73858" y="9199"/>
                    <a:pt x="65495" y="19068"/>
                  </a:cubicBezTo>
                  <a:cubicBezTo>
                    <a:pt x="62960" y="5403"/>
                    <a:pt x="52062" y="89"/>
                    <a:pt x="42685" y="89"/>
                  </a:cubicBezTo>
                  <a:cubicBezTo>
                    <a:pt x="31027" y="89"/>
                    <a:pt x="26212" y="9958"/>
                    <a:pt x="23931" y="14513"/>
                  </a:cubicBezTo>
                  <a:cubicBezTo>
                    <a:pt x="19369" y="23117"/>
                    <a:pt x="16074" y="38300"/>
                    <a:pt x="16074" y="39059"/>
                  </a:cubicBezTo>
                  <a:cubicBezTo>
                    <a:pt x="16074" y="41589"/>
                    <a:pt x="18609" y="41589"/>
                    <a:pt x="19116" y="41589"/>
                  </a:cubicBezTo>
                  <a:cubicBezTo>
                    <a:pt x="21650" y="41589"/>
                    <a:pt x="21903" y="41336"/>
                    <a:pt x="23424" y="35769"/>
                  </a:cubicBezTo>
                  <a:cubicBezTo>
                    <a:pt x="27732" y="17803"/>
                    <a:pt x="32801" y="5656"/>
                    <a:pt x="41925" y="5656"/>
                  </a:cubicBezTo>
                  <a:cubicBezTo>
                    <a:pt x="46233" y="5656"/>
                    <a:pt x="49781" y="7681"/>
                    <a:pt x="49781" y="17297"/>
                  </a:cubicBezTo>
                  <a:cubicBezTo>
                    <a:pt x="49781" y="23117"/>
                    <a:pt x="49021" y="25900"/>
                    <a:pt x="48007" y="30202"/>
                  </a:cubicBezTo>
                  <a:lnTo>
                    <a:pt x="19622" y="142810"/>
                  </a:lnTo>
                  <a:close/>
                  <a:moveTo>
                    <a:pt x="64227" y="32986"/>
                  </a:moveTo>
                  <a:cubicBezTo>
                    <a:pt x="66001" y="26153"/>
                    <a:pt x="72844" y="19068"/>
                    <a:pt x="77406" y="15272"/>
                  </a:cubicBezTo>
                  <a:cubicBezTo>
                    <a:pt x="86276" y="7428"/>
                    <a:pt x="93626" y="5656"/>
                    <a:pt x="97934" y="5656"/>
                  </a:cubicBezTo>
                  <a:cubicBezTo>
                    <a:pt x="108072" y="5656"/>
                    <a:pt x="114154" y="14513"/>
                    <a:pt x="114154" y="29443"/>
                  </a:cubicBezTo>
                  <a:cubicBezTo>
                    <a:pt x="114154" y="44373"/>
                    <a:pt x="105791" y="73474"/>
                    <a:pt x="101229" y="83090"/>
                  </a:cubicBezTo>
                  <a:cubicBezTo>
                    <a:pt x="92612" y="100803"/>
                    <a:pt x="80447" y="109154"/>
                    <a:pt x="71070" y="109154"/>
                  </a:cubicBezTo>
                  <a:cubicBezTo>
                    <a:pt x="54343" y="109154"/>
                    <a:pt x="51049" y="88151"/>
                    <a:pt x="51049" y="86633"/>
                  </a:cubicBezTo>
                  <a:cubicBezTo>
                    <a:pt x="51049" y="86126"/>
                    <a:pt x="51049" y="85620"/>
                    <a:pt x="51809" y="82584"/>
                  </a:cubicBezTo>
                  <a:lnTo>
                    <a:pt x="64227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BA920EAF-B5E1-9659-6D98-F2009FA8751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705620" y="4492312"/>
              <a:ext cx="119926" cy="8679"/>
            </a:xfrm>
            <a:custGeom>
              <a:avLst/>
              <a:gdLst>
                <a:gd name="connsiteX0" fmla="*/ 112943 w 119926"/>
                <a:gd name="connsiteY0" fmla="*/ 8764 h 8679"/>
                <a:gd name="connsiteX1" fmla="*/ 120039 w 119926"/>
                <a:gd name="connsiteY1" fmla="*/ 4513 h 8679"/>
                <a:gd name="connsiteX2" fmla="*/ 112943 w 119926"/>
                <a:gd name="connsiteY2" fmla="*/ 85 h 8679"/>
                <a:gd name="connsiteX3" fmla="*/ 7209 w 119926"/>
                <a:gd name="connsiteY3" fmla="*/ 85 h 8679"/>
                <a:gd name="connsiteX4" fmla="*/ 113 w 119926"/>
                <a:gd name="connsiteY4" fmla="*/ 4336 h 8679"/>
                <a:gd name="connsiteX5" fmla="*/ 7209 w 119926"/>
                <a:gd name="connsiteY5" fmla="*/ 8764 h 8679"/>
                <a:gd name="connsiteX6" fmla="*/ 112943 w 119926"/>
                <a:gd name="connsiteY6" fmla="*/ 8764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26" h="8679">
                  <a:moveTo>
                    <a:pt x="112943" y="8764"/>
                  </a:moveTo>
                  <a:cubicBezTo>
                    <a:pt x="115781" y="8764"/>
                    <a:pt x="120039" y="8764"/>
                    <a:pt x="120039" y="4513"/>
                  </a:cubicBezTo>
                  <a:cubicBezTo>
                    <a:pt x="120039" y="85"/>
                    <a:pt x="115959" y="85"/>
                    <a:pt x="112943" y="85"/>
                  </a:cubicBezTo>
                  <a:lnTo>
                    <a:pt x="7209" y="85"/>
                  </a:lnTo>
                  <a:cubicBezTo>
                    <a:pt x="4371" y="85"/>
                    <a:pt x="113" y="85"/>
                    <a:pt x="113" y="4336"/>
                  </a:cubicBezTo>
                  <a:cubicBezTo>
                    <a:pt x="113" y="8764"/>
                    <a:pt x="4193" y="8764"/>
                    <a:pt x="7209" y="8764"/>
                  </a:cubicBezTo>
                  <a:lnTo>
                    <a:pt x="112943" y="876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5392B1-52EE-4041-8372-2982DE9B894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94798" y="4602368"/>
              <a:ext cx="53753" cy="119212"/>
            </a:xfrm>
            <a:custGeom>
              <a:avLst/>
              <a:gdLst>
                <a:gd name="connsiteX0" fmla="*/ 49254 w 53753"/>
                <a:gd name="connsiteY0" fmla="*/ 6823 h 119212"/>
                <a:gd name="connsiteX1" fmla="*/ 42158 w 53753"/>
                <a:gd name="connsiteY1" fmla="*/ 92 h 119212"/>
                <a:gd name="connsiteX2" fmla="*/ 32223 w 53753"/>
                <a:gd name="connsiteY2" fmla="*/ 9834 h 119212"/>
                <a:gd name="connsiteX3" fmla="*/ 39319 w 53753"/>
                <a:gd name="connsiteY3" fmla="*/ 16565 h 119212"/>
                <a:gd name="connsiteX4" fmla="*/ 49254 w 53753"/>
                <a:gd name="connsiteY4" fmla="*/ 6823 h 119212"/>
                <a:gd name="connsiteX5" fmla="*/ 13063 w 53753"/>
                <a:gd name="connsiteY5" fmla="*/ 96808 h 119212"/>
                <a:gd name="connsiteX6" fmla="*/ 11467 w 53753"/>
                <a:gd name="connsiteY6" fmla="*/ 104248 h 119212"/>
                <a:gd name="connsiteX7" fmla="*/ 28320 w 53753"/>
                <a:gd name="connsiteY7" fmla="*/ 119304 h 119212"/>
                <a:gd name="connsiteX8" fmla="*/ 53867 w 53753"/>
                <a:gd name="connsiteY8" fmla="*/ 92202 h 119212"/>
                <a:gd name="connsiteX9" fmla="*/ 51028 w 53753"/>
                <a:gd name="connsiteY9" fmla="*/ 89900 h 119212"/>
                <a:gd name="connsiteX10" fmla="*/ 47658 w 53753"/>
                <a:gd name="connsiteY10" fmla="*/ 92911 h 119212"/>
                <a:gd name="connsiteX11" fmla="*/ 28853 w 53753"/>
                <a:gd name="connsiteY11" fmla="*/ 114344 h 119212"/>
                <a:gd name="connsiteX12" fmla="*/ 24417 w 53753"/>
                <a:gd name="connsiteY12" fmla="*/ 108145 h 119212"/>
                <a:gd name="connsiteX13" fmla="*/ 27256 w 53753"/>
                <a:gd name="connsiteY13" fmla="*/ 96808 h 119212"/>
                <a:gd name="connsiteX14" fmla="*/ 32933 w 53753"/>
                <a:gd name="connsiteY14" fmla="*/ 82637 h 119212"/>
                <a:gd name="connsiteX15" fmla="*/ 41626 w 53753"/>
                <a:gd name="connsiteY15" fmla="*/ 60141 h 119212"/>
                <a:gd name="connsiteX16" fmla="*/ 42690 w 53753"/>
                <a:gd name="connsiteY16" fmla="*/ 54472 h 119212"/>
                <a:gd name="connsiteX17" fmla="*/ 25837 w 53753"/>
                <a:gd name="connsiteY17" fmla="*/ 39416 h 119212"/>
                <a:gd name="connsiteX18" fmla="*/ 113 w 53753"/>
                <a:gd name="connsiteY18" fmla="*/ 66518 h 119212"/>
                <a:gd name="connsiteX19" fmla="*/ 3129 w 53753"/>
                <a:gd name="connsiteY19" fmla="*/ 68820 h 119212"/>
                <a:gd name="connsiteX20" fmla="*/ 6322 w 53753"/>
                <a:gd name="connsiteY20" fmla="*/ 65986 h 119212"/>
                <a:gd name="connsiteX21" fmla="*/ 25304 w 53753"/>
                <a:gd name="connsiteY21" fmla="*/ 44376 h 119212"/>
                <a:gd name="connsiteX22" fmla="*/ 29740 w 53753"/>
                <a:gd name="connsiteY22" fmla="*/ 50575 h 119212"/>
                <a:gd name="connsiteX23" fmla="*/ 24240 w 53753"/>
                <a:gd name="connsiteY23" fmla="*/ 68289 h 119212"/>
                <a:gd name="connsiteX24" fmla="*/ 13063 w 53753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53" h="119212">
                  <a:moveTo>
                    <a:pt x="49254" y="6823"/>
                  </a:moveTo>
                  <a:cubicBezTo>
                    <a:pt x="49254" y="3989"/>
                    <a:pt x="47125" y="92"/>
                    <a:pt x="42158" y="92"/>
                  </a:cubicBezTo>
                  <a:cubicBezTo>
                    <a:pt x="37368" y="92"/>
                    <a:pt x="32223" y="4697"/>
                    <a:pt x="32223" y="9834"/>
                  </a:cubicBezTo>
                  <a:cubicBezTo>
                    <a:pt x="32223" y="12846"/>
                    <a:pt x="34530" y="16565"/>
                    <a:pt x="39319" y="16565"/>
                  </a:cubicBezTo>
                  <a:cubicBezTo>
                    <a:pt x="44464" y="16565"/>
                    <a:pt x="49254" y="11606"/>
                    <a:pt x="49254" y="6823"/>
                  </a:cubicBezTo>
                  <a:close/>
                  <a:moveTo>
                    <a:pt x="13063" y="96808"/>
                  </a:moveTo>
                  <a:cubicBezTo>
                    <a:pt x="12354" y="99111"/>
                    <a:pt x="11467" y="101236"/>
                    <a:pt x="11467" y="104248"/>
                  </a:cubicBezTo>
                  <a:cubicBezTo>
                    <a:pt x="11467" y="112573"/>
                    <a:pt x="18563" y="119304"/>
                    <a:pt x="28320" y="119304"/>
                  </a:cubicBezTo>
                  <a:cubicBezTo>
                    <a:pt x="46061" y="119304"/>
                    <a:pt x="53867" y="94859"/>
                    <a:pt x="53867" y="92202"/>
                  </a:cubicBezTo>
                  <a:cubicBezTo>
                    <a:pt x="53867" y="89900"/>
                    <a:pt x="51561" y="89900"/>
                    <a:pt x="51028" y="89900"/>
                  </a:cubicBezTo>
                  <a:cubicBezTo>
                    <a:pt x="48545" y="89900"/>
                    <a:pt x="48367" y="90962"/>
                    <a:pt x="47658" y="92911"/>
                  </a:cubicBezTo>
                  <a:cubicBezTo>
                    <a:pt x="43577" y="107082"/>
                    <a:pt x="35771" y="114344"/>
                    <a:pt x="28853" y="114344"/>
                  </a:cubicBezTo>
                  <a:cubicBezTo>
                    <a:pt x="25304" y="114344"/>
                    <a:pt x="24417" y="112042"/>
                    <a:pt x="24417" y="108145"/>
                  </a:cubicBezTo>
                  <a:cubicBezTo>
                    <a:pt x="24417" y="104071"/>
                    <a:pt x="25659" y="100705"/>
                    <a:pt x="27256" y="96808"/>
                  </a:cubicBezTo>
                  <a:cubicBezTo>
                    <a:pt x="29030" y="92025"/>
                    <a:pt x="30981" y="87243"/>
                    <a:pt x="32933" y="82637"/>
                  </a:cubicBezTo>
                  <a:cubicBezTo>
                    <a:pt x="34530" y="78386"/>
                    <a:pt x="40916" y="62266"/>
                    <a:pt x="41626" y="60141"/>
                  </a:cubicBezTo>
                  <a:cubicBezTo>
                    <a:pt x="42158" y="58369"/>
                    <a:pt x="42690" y="56244"/>
                    <a:pt x="42690" y="54472"/>
                  </a:cubicBezTo>
                  <a:cubicBezTo>
                    <a:pt x="42690" y="46147"/>
                    <a:pt x="35594" y="39416"/>
                    <a:pt x="25837" y="39416"/>
                  </a:cubicBezTo>
                  <a:cubicBezTo>
                    <a:pt x="8273" y="39416"/>
                    <a:pt x="113" y="63506"/>
                    <a:pt x="113" y="66518"/>
                  </a:cubicBezTo>
                  <a:cubicBezTo>
                    <a:pt x="113" y="68820"/>
                    <a:pt x="2597" y="68820"/>
                    <a:pt x="3129" y="68820"/>
                  </a:cubicBezTo>
                  <a:cubicBezTo>
                    <a:pt x="5612" y="68820"/>
                    <a:pt x="5790" y="67935"/>
                    <a:pt x="6322" y="65986"/>
                  </a:cubicBezTo>
                  <a:cubicBezTo>
                    <a:pt x="10935" y="50753"/>
                    <a:pt x="18740" y="44376"/>
                    <a:pt x="25304" y="44376"/>
                  </a:cubicBezTo>
                  <a:cubicBezTo>
                    <a:pt x="28143" y="44376"/>
                    <a:pt x="29740" y="45793"/>
                    <a:pt x="29740" y="50575"/>
                  </a:cubicBezTo>
                  <a:cubicBezTo>
                    <a:pt x="29740" y="54650"/>
                    <a:pt x="28675" y="57307"/>
                    <a:pt x="24240" y="68289"/>
                  </a:cubicBezTo>
                  <a:lnTo>
                    <a:pt x="13063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F4CFA764-1258-8FD9-4796-E54E9885EEB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78035" y="4699439"/>
              <a:ext cx="22530" cy="54557"/>
            </a:xfrm>
            <a:custGeom>
              <a:avLst/>
              <a:gdLst>
                <a:gd name="connsiteX0" fmla="*/ 17679 w 22530"/>
                <a:gd name="connsiteY0" fmla="*/ 17628 h 54557"/>
                <a:gd name="connsiteX1" fmla="*/ 3841 w 22530"/>
                <a:gd name="connsiteY1" fmla="*/ 50044 h 54557"/>
                <a:gd name="connsiteX2" fmla="*/ 2599 w 22530"/>
                <a:gd name="connsiteY2" fmla="*/ 52170 h 54557"/>
                <a:gd name="connsiteX3" fmla="*/ 5083 w 22530"/>
                <a:gd name="connsiteY3" fmla="*/ 54650 h 54557"/>
                <a:gd name="connsiteX4" fmla="*/ 22646 w 22530"/>
                <a:gd name="connsiteY4" fmla="*/ 19400 h 54557"/>
                <a:gd name="connsiteX5" fmla="*/ 10228 w 22530"/>
                <a:gd name="connsiteY5" fmla="*/ 92 h 54557"/>
                <a:gd name="connsiteX6" fmla="*/ 116 w 22530"/>
                <a:gd name="connsiteY6" fmla="*/ 10189 h 54557"/>
                <a:gd name="connsiteX7" fmla="*/ 10405 w 22530"/>
                <a:gd name="connsiteY7" fmla="*/ 20462 h 54557"/>
                <a:gd name="connsiteX8" fmla="*/ 17679 w 22530"/>
                <a:gd name="connsiteY8" fmla="*/ 1762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0" h="54557">
                  <a:moveTo>
                    <a:pt x="17679" y="17628"/>
                  </a:moveTo>
                  <a:cubicBezTo>
                    <a:pt x="17679" y="27371"/>
                    <a:pt x="15905" y="38707"/>
                    <a:pt x="3841" y="50044"/>
                  </a:cubicBezTo>
                  <a:cubicBezTo>
                    <a:pt x="3132" y="50753"/>
                    <a:pt x="2599" y="51284"/>
                    <a:pt x="2599" y="52170"/>
                  </a:cubicBezTo>
                  <a:cubicBezTo>
                    <a:pt x="2599" y="53410"/>
                    <a:pt x="4019" y="54650"/>
                    <a:pt x="5083" y="54650"/>
                  </a:cubicBezTo>
                  <a:cubicBezTo>
                    <a:pt x="7567" y="54650"/>
                    <a:pt x="22646" y="40479"/>
                    <a:pt x="22646" y="19400"/>
                  </a:cubicBezTo>
                  <a:cubicBezTo>
                    <a:pt x="22646" y="8417"/>
                    <a:pt x="18388" y="92"/>
                    <a:pt x="10228" y="92"/>
                  </a:cubicBezTo>
                  <a:cubicBezTo>
                    <a:pt x="4373" y="92"/>
                    <a:pt x="116" y="4697"/>
                    <a:pt x="116" y="10189"/>
                  </a:cubicBezTo>
                  <a:cubicBezTo>
                    <a:pt x="116" y="15857"/>
                    <a:pt x="4196" y="20462"/>
                    <a:pt x="10405" y="20462"/>
                  </a:cubicBezTo>
                  <a:cubicBezTo>
                    <a:pt x="14663" y="20462"/>
                    <a:pt x="17501" y="17628"/>
                    <a:pt x="17679" y="1762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9A03F0B9-D6FC-93D6-BA99-16B23ED8D75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37694" y="4602191"/>
              <a:ext cx="64575" cy="117618"/>
            </a:xfrm>
            <a:custGeom>
              <a:avLst/>
              <a:gdLst>
                <a:gd name="connsiteX0" fmla="*/ 40212 w 64575"/>
                <a:gd name="connsiteY0" fmla="*/ 5052 h 117618"/>
                <a:gd name="connsiteX1" fmla="*/ 34890 w 64575"/>
                <a:gd name="connsiteY1" fmla="*/ 92 h 117618"/>
                <a:gd name="connsiteX2" fmla="*/ 118 w 64575"/>
                <a:gd name="connsiteY2" fmla="*/ 11428 h 117618"/>
                <a:gd name="connsiteX3" fmla="*/ 118 w 64575"/>
                <a:gd name="connsiteY3" fmla="*/ 17805 h 117618"/>
                <a:gd name="connsiteX4" fmla="*/ 25842 w 64575"/>
                <a:gd name="connsiteY4" fmla="*/ 12846 h 117618"/>
                <a:gd name="connsiteX5" fmla="*/ 25842 w 64575"/>
                <a:gd name="connsiteY5" fmla="*/ 103185 h 117618"/>
                <a:gd name="connsiteX6" fmla="*/ 8101 w 64575"/>
                <a:gd name="connsiteY6" fmla="*/ 111333 h 117618"/>
                <a:gd name="connsiteX7" fmla="*/ 1360 w 64575"/>
                <a:gd name="connsiteY7" fmla="*/ 111333 h 117618"/>
                <a:gd name="connsiteX8" fmla="*/ 1360 w 64575"/>
                <a:gd name="connsiteY8" fmla="*/ 117710 h 117618"/>
                <a:gd name="connsiteX9" fmla="*/ 32938 w 64575"/>
                <a:gd name="connsiteY9" fmla="*/ 117001 h 117618"/>
                <a:gd name="connsiteX10" fmla="*/ 64694 w 64575"/>
                <a:gd name="connsiteY10" fmla="*/ 117710 h 117618"/>
                <a:gd name="connsiteX11" fmla="*/ 64694 w 64575"/>
                <a:gd name="connsiteY11" fmla="*/ 111333 h 117618"/>
                <a:gd name="connsiteX12" fmla="*/ 57952 w 64575"/>
                <a:gd name="connsiteY12" fmla="*/ 111333 h 117618"/>
                <a:gd name="connsiteX13" fmla="*/ 40212 w 64575"/>
                <a:gd name="connsiteY13" fmla="*/ 103185 h 117618"/>
                <a:gd name="connsiteX14" fmla="*/ 40212 w 64575"/>
                <a:gd name="connsiteY14" fmla="*/ 5052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575" h="117618">
                  <a:moveTo>
                    <a:pt x="40212" y="5052"/>
                  </a:moveTo>
                  <a:cubicBezTo>
                    <a:pt x="40212" y="269"/>
                    <a:pt x="39857" y="92"/>
                    <a:pt x="34890" y="92"/>
                  </a:cubicBezTo>
                  <a:cubicBezTo>
                    <a:pt x="23536" y="11251"/>
                    <a:pt x="7392" y="11428"/>
                    <a:pt x="118" y="11428"/>
                  </a:cubicBezTo>
                  <a:lnTo>
                    <a:pt x="118" y="17805"/>
                  </a:lnTo>
                  <a:cubicBezTo>
                    <a:pt x="4376" y="17805"/>
                    <a:pt x="16085" y="17805"/>
                    <a:pt x="25842" y="12846"/>
                  </a:cubicBezTo>
                  <a:lnTo>
                    <a:pt x="25842" y="103185"/>
                  </a:lnTo>
                  <a:cubicBezTo>
                    <a:pt x="25842" y="109030"/>
                    <a:pt x="25842" y="111333"/>
                    <a:pt x="8101" y="111333"/>
                  </a:cubicBezTo>
                  <a:lnTo>
                    <a:pt x="1360" y="111333"/>
                  </a:lnTo>
                  <a:lnTo>
                    <a:pt x="1360" y="117710"/>
                  </a:lnTo>
                  <a:cubicBezTo>
                    <a:pt x="4553" y="117533"/>
                    <a:pt x="26374" y="117001"/>
                    <a:pt x="32938" y="117001"/>
                  </a:cubicBezTo>
                  <a:cubicBezTo>
                    <a:pt x="38438" y="117001"/>
                    <a:pt x="60791" y="117533"/>
                    <a:pt x="64694" y="117710"/>
                  </a:cubicBezTo>
                  <a:lnTo>
                    <a:pt x="64694" y="111333"/>
                  </a:lnTo>
                  <a:lnTo>
                    <a:pt x="57952" y="111333"/>
                  </a:lnTo>
                  <a:cubicBezTo>
                    <a:pt x="40212" y="111333"/>
                    <a:pt x="40212" y="109030"/>
                    <a:pt x="40212" y="103185"/>
                  </a:cubicBezTo>
                  <a:lnTo>
                    <a:pt x="40212" y="5052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8EAF65F3-CE51-1BEC-8D07-28A030C1FC0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53847" y="4622450"/>
              <a:ext cx="29652" cy="75662"/>
            </a:xfrm>
            <a:custGeom>
              <a:avLst/>
              <a:gdLst>
                <a:gd name="connsiteX0" fmla="*/ 29775 w 29652"/>
                <a:gd name="connsiteY0" fmla="*/ 26659 h 75662"/>
                <a:gd name="connsiteX1" fmla="*/ 13555 w 29652"/>
                <a:gd name="connsiteY1" fmla="*/ 89 h 75662"/>
                <a:gd name="connsiteX2" fmla="*/ 122 w 29652"/>
                <a:gd name="connsiteY2" fmla="*/ 13501 h 75662"/>
                <a:gd name="connsiteX3" fmla="*/ 13555 w 29652"/>
                <a:gd name="connsiteY3" fmla="*/ 26912 h 75662"/>
                <a:gd name="connsiteX4" fmla="*/ 22425 w 29652"/>
                <a:gd name="connsiteY4" fmla="*/ 23623 h 75662"/>
                <a:gd name="connsiteX5" fmla="*/ 23692 w 29652"/>
                <a:gd name="connsiteY5" fmla="*/ 22864 h 75662"/>
                <a:gd name="connsiteX6" fmla="*/ 24199 w 29652"/>
                <a:gd name="connsiteY6" fmla="*/ 26659 h 75662"/>
                <a:gd name="connsiteX7" fmla="*/ 6965 w 29652"/>
                <a:gd name="connsiteY7" fmla="*/ 68919 h 75662"/>
                <a:gd name="connsiteX8" fmla="*/ 4177 w 29652"/>
                <a:gd name="connsiteY8" fmla="*/ 72968 h 75662"/>
                <a:gd name="connsiteX9" fmla="*/ 6712 w 29652"/>
                <a:gd name="connsiteY9" fmla="*/ 75751 h 75662"/>
                <a:gd name="connsiteX10" fmla="*/ 29775 w 29652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52" h="75662">
                  <a:moveTo>
                    <a:pt x="29775" y="26659"/>
                  </a:moveTo>
                  <a:cubicBezTo>
                    <a:pt x="29775" y="9958"/>
                    <a:pt x="23439" y="89"/>
                    <a:pt x="13555" y="89"/>
                  </a:cubicBezTo>
                  <a:cubicBezTo>
                    <a:pt x="5191" y="89"/>
                    <a:pt x="122" y="6415"/>
                    <a:pt x="122" y="13501"/>
                  </a:cubicBezTo>
                  <a:cubicBezTo>
                    <a:pt x="122" y="20333"/>
                    <a:pt x="5191" y="26912"/>
                    <a:pt x="13555" y="26912"/>
                  </a:cubicBezTo>
                  <a:cubicBezTo>
                    <a:pt x="16596" y="26912"/>
                    <a:pt x="19891" y="25900"/>
                    <a:pt x="22425" y="23623"/>
                  </a:cubicBezTo>
                  <a:cubicBezTo>
                    <a:pt x="23185" y="23117"/>
                    <a:pt x="23439" y="22864"/>
                    <a:pt x="23692" y="22864"/>
                  </a:cubicBezTo>
                  <a:cubicBezTo>
                    <a:pt x="23946" y="22864"/>
                    <a:pt x="24199" y="23117"/>
                    <a:pt x="24199" y="26659"/>
                  </a:cubicBezTo>
                  <a:cubicBezTo>
                    <a:pt x="24199" y="45385"/>
                    <a:pt x="15329" y="60568"/>
                    <a:pt x="6965" y="68919"/>
                  </a:cubicBezTo>
                  <a:cubicBezTo>
                    <a:pt x="4177" y="71702"/>
                    <a:pt x="4177" y="72209"/>
                    <a:pt x="4177" y="72968"/>
                  </a:cubicBezTo>
                  <a:cubicBezTo>
                    <a:pt x="4177" y="74739"/>
                    <a:pt x="5445" y="75751"/>
                    <a:pt x="6712" y="75751"/>
                  </a:cubicBezTo>
                  <a:cubicBezTo>
                    <a:pt x="9500" y="75751"/>
                    <a:pt x="29775" y="56266"/>
                    <a:pt x="29775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53EA864C-0D63-F5D0-D7A6-E371F0A5F18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036579" y="4537425"/>
              <a:ext cx="132293" cy="160940"/>
            </a:xfrm>
            <a:custGeom>
              <a:avLst/>
              <a:gdLst>
                <a:gd name="connsiteX0" fmla="*/ 19642 w 132293"/>
                <a:gd name="connsiteY0" fmla="*/ 142810 h 160940"/>
                <a:gd name="connsiteX1" fmla="*/ 5956 w 132293"/>
                <a:gd name="connsiteY1" fmla="*/ 153185 h 160940"/>
                <a:gd name="connsiteX2" fmla="*/ 127 w 132293"/>
                <a:gd name="connsiteY2" fmla="*/ 157993 h 160940"/>
                <a:gd name="connsiteX3" fmla="*/ 3422 w 132293"/>
                <a:gd name="connsiteY3" fmla="*/ 161030 h 160940"/>
                <a:gd name="connsiteX4" fmla="*/ 24710 w 132293"/>
                <a:gd name="connsiteY4" fmla="*/ 160270 h 160940"/>
                <a:gd name="connsiteX5" fmla="*/ 49801 w 132293"/>
                <a:gd name="connsiteY5" fmla="*/ 161030 h 160940"/>
                <a:gd name="connsiteX6" fmla="*/ 54362 w 132293"/>
                <a:gd name="connsiteY6" fmla="*/ 155969 h 160940"/>
                <a:gd name="connsiteX7" fmla="*/ 48280 w 132293"/>
                <a:gd name="connsiteY7" fmla="*/ 153185 h 160940"/>
                <a:gd name="connsiteX8" fmla="*/ 35608 w 132293"/>
                <a:gd name="connsiteY8" fmla="*/ 149136 h 160940"/>
                <a:gd name="connsiteX9" fmla="*/ 48026 w 132293"/>
                <a:gd name="connsiteY9" fmla="*/ 98526 h 160940"/>
                <a:gd name="connsiteX10" fmla="*/ 71343 w 132293"/>
                <a:gd name="connsiteY10" fmla="*/ 114721 h 160940"/>
                <a:gd name="connsiteX11" fmla="*/ 132421 w 132293"/>
                <a:gd name="connsiteY11" fmla="*/ 40577 h 160940"/>
                <a:gd name="connsiteX12" fmla="*/ 98714 w 132293"/>
                <a:gd name="connsiteY12" fmla="*/ 89 h 160940"/>
                <a:gd name="connsiteX13" fmla="*/ 65514 w 132293"/>
                <a:gd name="connsiteY13" fmla="*/ 19068 h 160940"/>
                <a:gd name="connsiteX14" fmla="*/ 42704 w 132293"/>
                <a:gd name="connsiteY14" fmla="*/ 89 h 160940"/>
                <a:gd name="connsiteX15" fmla="*/ 23950 w 132293"/>
                <a:gd name="connsiteY15" fmla="*/ 14513 h 160940"/>
                <a:gd name="connsiteX16" fmla="*/ 16093 w 132293"/>
                <a:gd name="connsiteY16" fmla="*/ 39059 h 160940"/>
                <a:gd name="connsiteX17" fmla="*/ 19135 w 132293"/>
                <a:gd name="connsiteY17" fmla="*/ 41589 h 160940"/>
                <a:gd name="connsiteX18" fmla="*/ 23443 w 132293"/>
                <a:gd name="connsiteY18" fmla="*/ 35769 h 160940"/>
                <a:gd name="connsiteX19" fmla="*/ 41944 w 132293"/>
                <a:gd name="connsiteY19" fmla="*/ 5656 h 160940"/>
                <a:gd name="connsiteX20" fmla="*/ 49801 w 132293"/>
                <a:gd name="connsiteY20" fmla="*/ 17297 h 160940"/>
                <a:gd name="connsiteX21" fmla="*/ 48026 w 132293"/>
                <a:gd name="connsiteY21" fmla="*/ 30202 h 160940"/>
                <a:gd name="connsiteX22" fmla="*/ 19642 w 132293"/>
                <a:gd name="connsiteY22" fmla="*/ 142810 h 160940"/>
                <a:gd name="connsiteX23" fmla="*/ 64246 w 132293"/>
                <a:gd name="connsiteY23" fmla="*/ 32986 h 160940"/>
                <a:gd name="connsiteX24" fmla="*/ 77425 w 132293"/>
                <a:gd name="connsiteY24" fmla="*/ 15272 h 160940"/>
                <a:gd name="connsiteX25" fmla="*/ 97954 w 132293"/>
                <a:gd name="connsiteY25" fmla="*/ 5656 h 160940"/>
                <a:gd name="connsiteX26" fmla="*/ 114173 w 132293"/>
                <a:gd name="connsiteY26" fmla="*/ 29443 h 160940"/>
                <a:gd name="connsiteX27" fmla="*/ 101248 w 132293"/>
                <a:gd name="connsiteY27" fmla="*/ 83090 h 160940"/>
                <a:gd name="connsiteX28" fmla="*/ 71089 w 132293"/>
                <a:gd name="connsiteY28" fmla="*/ 109154 h 160940"/>
                <a:gd name="connsiteX29" fmla="*/ 51068 w 132293"/>
                <a:gd name="connsiteY29" fmla="*/ 86633 h 160940"/>
                <a:gd name="connsiteX30" fmla="*/ 51828 w 132293"/>
                <a:gd name="connsiteY30" fmla="*/ 82584 h 160940"/>
                <a:gd name="connsiteX31" fmla="*/ 64246 w 132293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293" h="160940">
                  <a:moveTo>
                    <a:pt x="19642" y="142810"/>
                  </a:moveTo>
                  <a:cubicBezTo>
                    <a:pt x="17614" y="151414"/>
                    <a:pt x="17107" y="153185"/>
                    <a:pt x="5956" y="153185"/>
                  </a:cubicBezTo>
                  <a:cubicBezTo>
                    <a:pt x="2915" y="153185"/>
                    <a:pt x="127" y="153185"/>
                    <a:pt x="127" y="157993"/>
                  </a:cubicBezTo>
                  <a:cubicBezTo>
                    <a:pt x="127" y="160017"/>
                    <a:pt x="1394" y="161030"/>
                    <a:pt x="3422" y="161030"/>
                  </a:cubicBezTo>
                  <a:cubicBezTo>
                    <a:pt x="10264" y="161030"/>
                    <a:pt x="17614" y="160270"/>
                    <a:pt x="24710" y="160270"/>
                  </a:cubicBezTo>
                  <a:cubicBezTo>
                    <a:pt x="33074" y="160270"/>
                    <a:pt x="41691" y="161030"/>
                    <a:pt x="49801" y="161030"/>
                  </a:cubicBezTo>
                  <a:cubicBezTo>
                    <a:pt x="51068" y="161030"/>
                    <a:pt x="54362" y="161030"/>
                    <a:pt x="54362" y="155969"/>
                  </a:cubicBezTo>
                  <a:cubicBezTo>
                    <a:pt x="54362" y="153185"/>
                    <a:pt x="51828" y="153185"/>
                    <a:pt x="48280" y="153185"/>
                  </a:cubicBezTo>
                  <a:cubicBezTo>
                    <a:pt x="35608" y="153185"/>
                    <a:pt x="35608" y="151414"/>
                    <a:pt x="35608" y="149136"/>
                  </a:cubicBezTo>
                  <a:cubicBezTo>
                    <a:pt x="35608" y="146100"/>
                    <a:pt x="46252" y="104852"/>
                    <a:pt x="48026" y="98526"/>
                  </a:cubicBezTo>
                  <a:cubicBezTo>
                    <a:pt x="51321" y="105864"/>
                    <a:pt x="58417" y="114721"/>
                    <a:pt x="71343" y="114721"/>
                  </a:cubicBezTo>
                  <a:cubicBezTo>
                    <a:pt x="100741" y="114721"/>
                    <a:pt x="132421" y="77776"/>
                    <a:pt x="132421" y="40577"/>
                  </a:cubicBezTo>
                  <a:cubicBezTo>
                    <a:pt x="132421" y="16790"/>
                    <a:pt x="117975" y="89"/>
                    <a:pt x="98714" y="89"/>
                  </a:cubicBezTo>
                  <a:cubicBezTo>
                    <a:pt x="86042" y="89"/>
                    <a:pt x="73877" y="9199"/>
                    <a:pt x="65514" y="19068"/>
                  </a:cubicBezTo>
                  <a:cubicBezTo>
                    <a:pt x="62979" y="5403"/>
                    <a:pt x="52081" y="89"/>
                    <a:pt x="42704" y="89"/>
                  </a:cubicBezTo>
                  <a:cubicBezTo>
                    <a:pt x="31046" y="89"/>
                    <a:pt x="26231" y="9958"/>
                    <a:pt x="23950" y="14513"/>
                  </a:cubicBezTo>
                  <a:cubicBezTo>
                    <a:pt x="19388" y="23117"/>
                    <a:pt x="16093" y="38300"/>
                    <a:pt x="16093" y="39059"/>
                  </a:cubicBezTo>
                  <a:cubicBezTo>
                    <a:pt x="16093" y="41589"/>
                    <a:pt x="18628" y="41589"/>
                    <a:pt x="19135" y="41589"/>
                  </a:cubicBezTo>
                  <a:cubicBezTo>
                    <a:pt x="21669" y="41589"/>
                    <a:pt x="21922" y="41336"/>
                    <a:pt x="23443" y="35769"/>
                  </a:cubicBezTo>
                  <a:cubicBezTo>
                    <a:pt x="27752" y="17803"/>
                    <a:pt x="32820" y="5656"/>
                    <a:pt x="41944" y="5656"/>
                  </a:cubicBezTo>
                  <a:cubicBezTo>
                    <a:pt x="46252" y="5656"/>
                    <a:pt x="49801" y="7681"/>
                    <a:pt x="49801" y="17297"/>
                  </a:cubicBezTo>
                  <a:cubicBezTo>
                    <a:pt x="49801" y="23117"/>
                    <a:pt x="49040" y="25900"/>
                    <a:pt x="48026" y="30202"/>
                  </a:cubicBezTo>
                  <a:lnTo>
                    <a:pt x="19642" y="142810"/>
                  </a:lnTo>
                  <a:close/>
                  <a:moveTo>
                    <a:pt x="64246" y="32986"/>
                  </a:moveTo>
                  <a:cubicBezTo>
                    <a:pt x="66020" y="26153"/>
                    <a:pt x="72863" y="19068"/>
                    <a:pt x="77425" y="15272"/>
                  </a:cubicBezTo>
                  <a:cubicBezTo>
                    <a:pt x="86295" y="7428"/>
                    <a:pt x="93645" y="5656"/>
                    <a:pt x="97954" y="5656"/>
                  </a:cubicBezTo>
                  <a:cubicBezTo>
                    <a:pt x="108091" y="5656"/>
                    <a:pt x="114173" y="14513"/>
                    <a:pt x="114173" y="29443"/>
                  </a:cubicBezTo>
                  <a:cubicBezTo>
                    <a:pt x="114173" y="44373"/>
                    <a:pt x="105810" y="73474"/>
                    <a:pt x="101248" y="83090"/>
                  </a:cubicBezTo>
                  <a:cubicBezTo>
                    <a:pt x="92631" y="100803"/>
                    <a:pt x="80466" y="109154"/>
                    <a:pt x="71089" y="109154"/>
                  </a:cubicBezTo>
                  <a:cubicBezTo>
                    <a:pt x="54362" y="109154"/>
                    <a:pt x="51068" y="88151"/>
                    <a:pt x="51068" y="86633"/>
                  </a:cubicBezTo>
                  <a:cubicBezTo>
                    <a:pt x="51068" y="86126"/>
                    <a:pt x="51068" y="85620"/>
                    <a:pt x="51828" y="82584"/>
                  </a:cubicBezTo>
                  <a:lnTo>
                    <a:pt x="64246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6CBD477E-FF18-AE8D-C61E-C4E06DFBC15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191359" y="4492312"/>
              <a:ext cx="119926" cy="8679"/>
            </a:xfrm>
            <a:custGeom>
              <a:avLst/>
              <a:gdLst>
                <a:gd name="connsiteX0" fmla="*/ 112962 w 119926"/>
                <a:gd name="connsiteY0" fmla="*/ 8764 h 8679"/>
                <a:gd name="connsiteX1" fmla="*/ 120058 w 119926"/>
                <a:gd name="connsiteY1" fmla="*/ 4513 h 8679"/>
                <a:gd name="connsiteX2" fmla="*/ 112962 w 119926"/>
                <a:gd name="connsiteY2" fmla="*/ 85 h 8679"/>
                <a:gd name="connsiteX3" fmla="*/ 7228 w 119926"/>
                <a:gd name="connsiteY3" fmla="*/ 85 h 8679"/>
                <a:gd name="connsiteX4" fmla="*/ 132 w 119926"/>
                <a:gd name="connsiteY4" fmla="*/ 4336 h 8679"/>
                <a:gd name="connsiteX5" fmla="*/ 7228 w 119926"/>
                <a:gd name="connsiteY5" fmla="*/ 8764 h 8679"/>
                <a:gd name="connsiteX6" fmla="*/ 112962 w 119926"/>
                <a:gd name="connsiteY6" fmla="*/ 8764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26" h="8679">
                  <a:moveTo>
                    <a:pt x="112962" y="8764"/>
                  </a:moveTo>
                  <a:cubicBezTo>
                    <a:pt x="115800" y="8764"/>
                    <a:pt x="120058" y="8764"/>
                    <a:pt x="120058" y="4513"/>
                  </a:cubicBezTo>
                  <a:cubicBezTo>
                    <a:pt x="120058" y="85"/>
                    <a:pt x="115978" y="85"/>
                    <a:pt x="112962" y="85"/>
                  </a:cubicBezTo>
                  <a:lnTo>
                    <a:pt x="7228" y="85"/>
                  </a:lnTo>
                  <a:cubicBezTo>
                    <a:pt x="4390" y="85"/>
                    <a:pt x="132" y="85"/>
                    <a:pt x="132" y="4336"/>
                  </a:cubicBezTo>
                  <a:cubicBezTo>
                    <a:pt x="132" y="8764"/>
                    <a:pt x="4212" y="8764"/>
                    <a:pt x="7228" y="8764"/>
                  </a:cubicBezTo>
                  <a:lnTo>
                    <a:pt x="112962" y="876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6088980-DCC0-DD68-65A2-18DE07D62AA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180538" y="4602368"/>
              <a:ext cx="53753" cy="119212"/>
            </a:xfrm>
            <a:custGeom>
              <a:avLst/>
              <a:gdLst>
                <a:gd name="connsiteX0" fmla="*/ 49273 w 53753"/>
                <a:gd name="connsiteY0" fmla="*/ 6823 h 119212"/>
                <a:gd name="connsiteX1" fmla="*/ 42177 w 53753"/>
                <a:gd name="connsiteY1" fmla="*/ 92 h 119212"/>
                <a:gd name="connsiteX2" fmla="*/ 32242 w 53753"/>
                <a:gd name="connsiteY2" fmla="*/ 9834 h 119212"/>
                <a:gd name="connsiteX3" fmla="*/ 39339 w 53753"/>
                <a:gd name="connsiteY3" fmla="*/ 16565 h 119212"/>
                <a:gd name="connsiteX4" fmla="*/ 49273 w 53753"/>
                <a:gd name="connsiteY4" fmla="*/ 6823 h 119212"/>
                <a:gd name="connsiteX5" fmla="*/ 13083 w 53753"/>
                <a:gd name="connsiteY5" fmla="*/ 96808 h 119212"/>
                <a:gd name="connsiteX6" fmla="*/ 11486 w 53753"/>
                <a:gd name="connsiteY6" fmla="*/ 104248 h 119212"/>
                <a:gd name="connsiteX7" fmla="*/ 28339 w 53753"/>
                <a:gd name="connsiteY7" fmla="*/ 119304 h 119212"/>
                <a:gd name="connsiteX8" fmla="*/ 53886 w 53753"/>
                <a:gd name="connsiteY8" fmla="*/ 92202 h 119212"/>
                <a:gd name="connsiteX9" fmla="*/ 51047 w 53753"/>
                <a:gd name="connsiteY9" fmla="*/ 89900 h 119212"/>
                <a:gd name="connsiteX10" fmla="*/ 47677 w 53753"/>
                <a:gd name="connsiteY10" fmla="*/ 92911 h 119212"/>
                <a:gd name="connsiteX11" fmla="*/ 28872 w 53753"/>
                <a:gd name="connsiteY11" fmla="*/ 114344 h 119212"/>
                <a:gd name="connsiteX12" fmla="*/ 24437 w 53753"/>
                <a:gd name="connsiteY12" fmla="*/ 108145 h 119212"/>
                <a:gd name="connsiteX13" fmla="*/ 27275 w 53753"/>
                <a:gd name="connsiteY13" fmla="*/ 96808 h 119212"/>
                <a:gd name="connsiteX14" fmla="*/ 32952 w 53753"/>
                <a:gd name="connsiteY14" fmla="*/ 82637 h 119212"/>
                <a:gd name="connsiteX15" fmla="*/ 41645 w 53753"/>
                <a:gd name="connsiteY15" fmla="*/ 60141 h 119212"/>
                <a:gd name="connsiteX16" fmla="*/ 42709 w 53753"/>
                <a:gd name="connsiteY16" fmla="*/ 54472 h 119212"/>
                <a:gd name="connsiteX17" fmla="*/ 25856 w 53753"/>
                <a:gd name="connsiteY17" fmla="*/ 39416 h 119212"/>
                <a:gd name="connsiteX18" fmla="*/ 132 w 53753"/>
                <a:gd name="connsiteY18" fmla="*/ 66518 h 119212"/>
                <a:gd name="connsiteX19" fmla="*/ 3148 w 53753"/>
                <a:gd name="connsiteY19" fmla="*/ 68820 h 119212"/>
                <a:gd name="connsiteX20" fmla="*/ 6341 w 53753"/>
                <a:gd name="connsiteY20" fmla="*/ 65986 h 119212"/>
                <a:gd name="connsiteX21" fmla="*/ 25324 w 53753"/>
                <a:gd name="connsiteY21" fmla="*/ 44376 h 119212"/>
                <a:gd name="connsiteX22" fmla="*/ 29759 w 53753"/>
                <a:gd name="connsiteY22" fmla="*/ 50575 h 119212"/>
                <a:gd name="connsiteX23" fmla="*/ 24259 w 53753"/>
                <a:gd name="connsiteY23" fmla="*/ 68289 h 119212"/>
                <a:gd name="connsiteX24" fmla="*/ 13083 w 53753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53" h="119212">
                  <a:moveTo>
                    <a:pt x="49273" y="6823"/>
                  </a:moveTo>
                  <a:cubicBezTo>
                    <a:pt x="49273" y="3989"/>
                    <a:pt x="47144" y="92"/>
                    <a:pt x="42177" y="92"/>
                  </a:cubicBezTo>
                  <a:cubicBezTo>
                    <a:pt x="37387" y="92"/>
                    <a:pt x="32242" y="4697"/>
                    <a:pt x="32242" y="9834"/>
                  </a:cubicBezTo>
                  <a:cubicBezTo>
                    <a:pt x="32242" y="12846"/>
                    <a:pt x="34549" y="16565"/>
                    <a:pt x="39339" y="16565"/>
                  </a:cubicBezTo>
                  <a:cubicBezTo>
                    <a:pt x="44483" y="16565"/>
                    <a:pt x="49273" y="11606"/>
                    <a:pt x="49273" y="6823"/>
                  </a:cubicBezTo>
                  <a:close/>
                  <a:moveTo>
                    <a:pt x="13083" y="96808"/>
                  </a:moveTo>
                  <a:cubicBezTo>
                    <a:pt x="12373" y="99111"/>
                    <a:pt x="11486" y="101236"/>
                    <a:pt x="11486" y="104248"/>
                  </a:cubicBezTo>
                  <a:cubicBezTo>
                    <a:pt x="11486" y="112573"/>
                    <a:pt x="18582" y="119304"/>
                    <a:pt x="28339" y="119304"/>
                  </a:cubicBezTo>
                  <a:cubicBezTo>
                    <a:pt x="46080" y="119304"/>
                    <a:pt x="53886" y="94859"/>
                    <a:pt x="53886" y="92202"/>
                  </a:cubicBezTo>
                  <a:cubicBezTo>
                    <a:pt x="53886" y="89900"/>
                    <a:pt x="51580" y="89900"/>
                    <a:pt x="51047" y="89900"/>
                  </a:cubicBezTo>
                  <a:cubicBezTo>
                    <a:pt x="48564" y="89900"/>
                    <a:pt x="48386" y="90962"/>
                    <a:pt x="47677" y="92911"/>
                  </a:cubicBezTo>
                  <a:cubicBezTo>
                    <a:pt x="43596" y="107082"/>
                    <a:pt x="35790" y="114344"/>
                    <a:pt x="28872" y="114344"/>
                  </a:cubicBezTo>
                  <a:cubicBezTo>
                    <a:pt x="25324" y="114344"/>
                    <a:pt x="24437" y="112042"/>
                    <a:pt x="24437" y="108145"/>
                  </a:cubicBezTo>
                  <a:cubicBezTo>
                    <a:pt x="24437" y="104071"/>
                    <a:pt x="25678" y="100705"/>
                    <a:pt x="27275" y="96808"/>
                  </a:cubicBezTo>
                  <a:cubicBezTo>
                    <a:pt x="29049" y="92025"/>
                    <a:pt x="31001" y="87243"/>
                    <a:pt x="32952" y="82637"/>
                  </a:cubicBezTo>
                  <a:cubicBezTo>
                    <a:pt x="34549" y="78386"/>
                    <a:pt x="40935" y="62266"/>
                    <a:pt x="41645" y="60141"/>
                  </a:cubicBezTo>
                  <a:cubicBezTo>
                    <a:pt x="42177" y="58369"/>
                    <a:pt x="42709" y="56244"/>
                    <a:pt x="42709" y="54472"/>
                  </a:cubicBezTo>
                  <a:cubicBezTo>
                    <a:pt x="42709" y="46147"/>
                    <a:pt x="35613" y="39416"/>
                    <a:pt x="25856" y="39416"/>
                  </a:cubicBezTo>
                  <a:cubicBezTo>
                    <a:pt x="8293" y="39416"/>
                    <a:pt x="132" y="63506"/>
                    <a:pt x="132" y="66518"/>
                  </a:cubicBezTo>
                  <a:cubicBezTo>
                    <a:pt x="132" y="68820"/>
                    <a:pt x="2616" y="68820"/>
                    <a:pt x="3148" y="68820"/>
                  </a:cubicBezTo>
                  <a:cubicBezTo>
                    <a:pt x="5631" y="68820"/>
                    <a:pt x="5809" y="67935"/>
                    <a:pt x="6341" y="65986"/>
                  </a:cubicBezTo>
                  <a:cubicBezTo>
                    <a:pt x="10954" y="50753"/>
                    <a:pt x="18760" y="44376"/>
                    <a:pt x="25324" y="44376"/>
                  </a:cubicBezTo>
                  <a:cubicBezTo>
                    <a:pt x="28162" y="44376"/>
                    <a:pt x="29759" y="45793"/>
                    <a:pt x="29759" y="50575"/>
                  </a:cubicBezTo>
                  <a:cubicBezTo>
                    <a:pt x="29759" y="54650"/>
                    <a:pt x="28694" y="57307"/>
                    <a:pt x="24259" y="68289"/>
                  </a:cubicBezTo>
                  <a:lnTo>
                    <a:pt x="13083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81254E8B-1405-B7E0-7F2C-620FD8DFA50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263774" y="4699439"/>
              <a:ext cx="22530" cy="54557"/>
            </a:xfrm>
            <a:custGeom>
              <a:avLst/>
              <a:gdLst>
                <a:gd name="connsiteX0" fmla="*/ 17698 w 22530"/>
                <a:gd name="connsiteY0" fmla="*/ 17628 h 54557"/>
                <a:gd name="connsiteX1" fmla="*/ 3860 w 22530"/>
                <a:gd name="connsiteY1" fmla="*/ 50044 h 54557"/>
                <a:gd name="connsiteX2" fmla="*/ 2618 w 22530"/>
                <a:gd name="connsiteY2" fmla="*/ 52170 h 54557"/>
                <a:gd name="connsiteX3" fmla="*/ 5102 w 22530"/>
                <a:gd name="connsiteY3" fmla="*/ 54650 h 54557"/>
                <a:gd name="connsiteX4" fmla="*/ 22665 w 22530"/>
                <a:gd name="connsiteY4" fmla="*/ 19400 h 54557"/>
                <a:gd name="connsiteX5" fmla="*/ 10247 w 22530"/>
                <a:gd name="connsiteY5" fmla="*/ 92 h 54557"/>
                <a:gd name="connsiteX6" fmla="*/ 135 w 22530"/>
                <a:gd name="connsiteY6" fmla="*/ 10189 h 54557"/>
                <a:gd name="connsiteX7" fmla="*/ 10424 w 22530"/>
                <a:gd name="connsiteY7" fmla="*/ 20462 h 54557"/>
                <a:gd name="connsiteX8" fmla="*/ 17698 w 22530"/>
                <a:gd name="connsiteY8" fmla="*/ 1762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0" h="54557">
                  <a:moveTo>
                    <a:pt x="17698" y="17628"/>
                  </a:moveTo>
                  <a:cubicBezTo>
                    <a:pt x="17698" y="27371"/>
                    <a:pt x="15924" y="38707"/>
                    <a:pt x="3860" y="50044"/>
                  </a:cubicBezTo>
                  <a:cubicBezTo>
                    <a:pt x="3151" y="50753"/>
                    <a:pt x="2618" y="51284"/>
                    <a:pt x="2618" y="52170"/>
                  </a:cubicBezTo>
                  <a:cubicBezTo>
                    <a:pt x="2618" y="53410"/>
                    <a:pt x="4038" y="54650"/>
                    <a:pt x="5102" y="54650"/>
                  </a:cubicBezTo>
                  <a:cubicBezTo>
                    <a:pt x="7586" y="54650"/>
                    <a:pt x="22665" y="40479"/>
                    <a:pt x="22665" y="19400"/>
                  </a:cubicBezTo>
                  <a:cubicBezTo>
                    <a:pt x="22665" y="8417"/>
                    <a:pt x="18408" y="92"/>
                    <a:pt x="10247" y="92"/>
                  </a:cubicBezTo>
                  <a:cubicBezTo>
                    <a:pt x="4392" y="92"/>
                    <a:pt x="135" y="4697"/>
                    <a:pt x="135" y="10189"/>
                  </a:cubicBezTo>
                  <a:cubicBezTo>
                    <a:pt x="135" y="15857"/>
                    <a:pt x="4215" y="20462"/>
                    <a:pt x="10424" y="20462"/>
                  </a:cubicBezTo>
                  <a:cubicBezTo>
                    <a:pt x="14682" y="20462"/>
                    <a:pt x="17521" y="17628"/>
                    <a:pt x="17698" y="1762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94C37FFE-A6CF-5C71-E0BC-D2615332147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315272" y="4602191"/>
              <a:ext cx="78413" cy="117618"/>
            </a:xfrm>
            <a:custGeom>
              <a:avLst/>
              <a:gdLst>
                <a:gd name="connsiteX0" fmla="*/ 78550 w 78413"/>
                <a:gd name="connsiteY0" fmla="*/ 85471 h 117618"/>
                <a:gd name="connsiteX1" fmla="*/ 72519 w 78413"/>
                <a:gd name="connsiteY1" fmla="*/ 85471 h 117618"/>
                <a:gd name="connsiteX2" fmla="*/ 67906 w 78413"/>
                <a:gd name="connsiteY2" fmla="*/ 101591 h 117618"/>
                <a:gd name="connsiteX3" fmla="*/ 50343 w 78413"/>
                <a:gd name="connsiteY3" fmla="*/ 102653 h 117618"/>
                <a:gd name="connsiteX4" fmla="*/ 17700 w 78413"/>
                <a:gd name="connsiteY4" fmla="*/ 102653 h 117618"/>
                <a:gd name="connsiteX5" fmla="*/ 53181 w 78413"/>
                <a:gd name="connsiteY5" fmla="*/ 72895 h 117618"/>
                <a:gd name="connsiteX6" fmla="*/ 78550 w 78413"/>
                <a:gd name="connsiteY6" fmla="*/ 34633 h 117618"/>
                <a:gd name="connsiteX7" fmla="*/ 37038 w 78413"/>
                <a:gd name="connsiteY7" fmla="*/ 92 h 117618"/>
                <a:gd name="connsiteX8" fmla="*/ 137 w 78413"/>
                <a:gd name="connsiteY8" fmla="*/ 31799 h 117618"/>
                <a:gd name="connsiteX9" fmla="*/ 9540 w 78413"/>
                <a:gd name="connsiteY9" fmla="*/ 41719 h 117618"/>
                <a:gd name="connsiteX10" fmla="*/ 18942 w 78413"/>
                <a:gd name="connsiteY10" fmla="*/ 32331 h 117618"/>
                <a:gd name="connsiteX11" fmla="*/ 8475 w 78413"/>
                <a:gd name="connsiteY11" fmla="*/ 22942 h 117618"/>
                <a:gd name="connsiteX12" fmla="*/ 34376 w 78413"/>
                <a:gd name="connsiteY12" fmla="*/ 6469 h 117618"/>
                <a:gd name="connsiteX13" fmla="*/ 61342 w 78413"/>
                <a:gd name="connsiteY13" fmla="*/ 34633 h 117618"/>
                <a:gd name="connsiteX14" fmla="*/ 44666 w 78413"/>
                <a:gd name="connsiteY14" fmla="*/ 68643 h 117618"/>
                <a:gd name="connsiteX15" fmla="*/ 1911 w 78413"/>
                <a:gd name="connsiteY15" fmla="*/ 110802 h 117618"/>
                <a:gd name="connsiteX16" fmla="*/ 137 w 78413"/>
                <a:gd name="connsiteY16" fmla="*/ 117710 h 117618"/>
                <a:gd name="connsiteX17" fmla="*/ 73228 w 78413"/>
                <a:gd name="connsiteY17" fmla="*/ 117710 h 117618"/>
                <a:gd name="connsiteX18" fmla="*/ 78550 w 78413"/>
                <a:gd name="connsiteY18" fmla="*/ 85471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413" h="117618">
                  <a:moveTo>
                    <a:pt x="78550" y="85471"/>
                  </a:moveTo>
                  <a:lnTo>
                    <a:pt x="72519" y="85471"/>
                  </a:lnTo>
                  <a:cubicBezTo>
                    <a:pt x="71986" y="89368"/>
                    <a:pt x="70212" y="99819"/>
                    <a:pt x="67906" y="101591"/>
                  </a:cubicBezTo>
                  <a:cubicBezTo>
                    <a:pt x="66487" y="102653"/>
                    <a:pt x="52827" y="102653"/>
                    <a:pt x="50343" y="102653"/>
                  </a:cubicBezTo>
                  <a:lnTo>
                    <a:pt x="17700" y="102653"/>
                  </a:lnTo>
                  <a:cubicBezTo>
                    <a:pt x="36328" y="86180"/>
                    <a:pt x="42537" y="81220"/>
                    <a:pt x="53181" y="72895"/>
                  </a:cubicBezTo>
                  <a:cubicBezTo>
                    <a:pt x="66309" y="62444"/>
                    <a:pt x="78550" y="51461"/>
                    <a:pt x="78550" y="34633"/>
                  </a:cubicBezTo>
                  <a:cubicBezTo>
                    <a:pt x="78550" y="13200"/>
                    <a:pt x="59745" y="92"/>
                    <a:pt x="37038" y="92"/>
                  </a:cubicBezTo>
                  <a:cubicBezTo>
                    <a:pt x="15039" y="92"/>
                    <a:pt x="137" y="15503"/>
                    <a:pt x="137" y="31799"/>
                  </a:cubicBezTo>
                  <a:cubicBezTo>
                    <a:pt x="137" y="40833"/>
                    <a:pt x="7766" y="41719"/>
                    <a:pt x="9540" y="41719"/>
                  </a:cubicBezTo>
                  <a:cubicBezTo>
                    <a:pt x="13797" y="41719"/>
                    <a:pt x="18942" y="38707"/>
                    <a:pt x="18942" y="32331"/>
                  </a:cubicBezTo>
                  <a:cubicBezTo>
                    <a:pt x="18942" y="29142"/>
                    <a:pt x="17700" y="22942"/>
                    <a:pt x="8475" y="22942"/>
                  </a:cubicBezTo>
                  <a:cubicBezTo>
                    <a:pt x="13975" y="10366"/>
                    <a:pt x="26038" y="6469"/>
                    <a:pt x="34376" y="6469"/>
                  </a:cubicBezTo>
                  <a:cubicBezTo>
                    <a:pt x="52117" y="6469"/>
                    <a:pt x="61342" y="20285"/>
                    <a:pt x="61342" y="34633"/>
                  </a:cubicBezTo>
                  <a:cubicBezTo>
                    <a:pt x="61342" y="50044"/>
                    <a:pt x="50343" y="62266"/>
                    <a:pt x="44666" y="68643"/>
                  </a:cubicBezTo>
                  <a:lnTo>
                    <a:pt x="1911" y="110802"/>
                  </a:lnTo>
                  <a:cubicBezTo>
                    <a:pt x="137" y="112396"/>
                    <a:pt x="137" y="112750"/>
                    <a:pt x="137" y="117710"/>
                  </a:cubicBezTo>
                  <a:lnTo>
                    <a:pt x="73228" y="117710"/>
                  </a:lnTo>
                  <a:lnTo>
                    <a:pt x="78550" y="8547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DB6BD60D-905F-8AB2-582E-1E779700A1E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439586" y="4622450"/>
              <a:ext cx="29652" cy="75662"/>
            </a:xfrm>
            <a:custGeom>
              <a:avLst/>
              <a:gdLst>
                <a:gd name="connsiteX0" fmla="*/ 29794 w 29652"/>
                <a:gd name="connsiteY0" fmla="*/ 26659 h 75662"/>
                <a:gd name="connsiteX1" fmla="*/ 13574 w 29652"/>
                <a:gd name="connsiteY1" fmla="*/ 89 h 75662"/>
                <a:gd name="connsiteX2" fmla="*/ 142 w 29652"/>
                <a:gd name="connsiteY2" fmla="*/ 13501 h 75662"/>
                <a:gd name="connsiteX3" fmla="*/ 13574 w 29652"/>
                <a:gd name="connsiteY3" fmla="*/ 26912 h 75662"/>
                <a:gd name="connsiteX4" fmla="*/ 22444 w 29652"/>
                <a:gd name="connsiteY4" fmla="*/ 23623 h 75662"/>
                <a:gd name="connsiteX5" fmla="*/ 23711 w 29652"/>
                <a:gd name="connsiteY5" fmla="*/ 22864 h 75662"/>
                <a:gd name="connsiteX6" fmla="*/ 24218 w 29652"/>
                <a:gd name="connsiteY6" fmla="*/ 26659 h 75662"/>
                <a:gd name="connsiteX7" fmla="*/ 6984 w 29652"/>
                <a:gd name="connsiteY7" fmla="*/ 68919 h 75662"/>
                <a:gd name="connsiteX8" fmla="*/ 4197 w 29652"/>
                <a:gd name="connsiteY8" fmla="*/ 72968 h 75662"/>
                <a:gd name="connsiteX9" fmla="*/ 6731 w 29652"/>
                <a:gd name="connsiteY9" fmla="*/ 75751 h 75662"/>
                <a:gd name="connsiteX10" fmla="*/ 29794 w 29652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52" h="75662">
                  <a:moveTo>
                    <a:pt x="29794" y="26659"/>
                  </a:moveTo>
                  <a:cubicBezTo>
                    <a:pt x="29794" y="9958"/>
                    <a:pt x="23458" y="89"/>
                    <a:pt x="13574" y="89"/>
                  </a:cubicBezTo>
                  <a:cubicBezTo>
                    <a:pt x="5210" y="89"/>
                    <a:pt x="142" y="6415"/>
                    <a:pt x="142" y="13501"/>
                  </a:cubicBezTo>
                  <a:cubicBezTo>
                    <a:pt x="142" y="20333"/>
                    <a:pt x="5210" y="26912"/>
                    <a:pt x="13574" y="26912"/>
                  </a:cubicBezTo>
                  <a:cubicBezTo>
                    <a:pt x="16615" y="26912"/>
                    <a:pt x="19910" y="25900"/>
                    <a:pt x="22444" y="23623"/>
                  </a:cubicBezTo>
                  <a:cubicBezTo>
                    <a:pt x="23204" y="23117"/>
                    <a:pt x="23458" y="22864"/>
                    <a:pt x="23711" y="22864"/>
                  </a:cubicBezTo>
                  <a:cubicBezTo>
                    <a:pt x="23965" y="22864"/>
                    <a:pt x="24218" y="23117"/>
                    <a:pt x="24218" y="26659"/>
                  </a:cubicBezTo>
                  <a:cubicBezTo>
                    <a:pt x="24218" y="45385"/>
                    <a:pt x="15348" y="60568"/>
                    <a:pt x="6984" y="68919"/>
                  </a:cubicBezTo>
                  <a:cubicBezTo>
                    <a:pt x="4197" y="71702"/>
                    <a:pt x="4197" y="72209"/>
                    <a:pt x="4197" y="72968"/>
                  </a:cubicBezTo>
                  <a:cubicBezTo>
                    <a:pt x="4197" y="74739"/>
                    <a:pt x="5464" y="75751"/>
                    <a:pt x="6731" y="75751"/>
                  </a:cubicBezTo>
                  <a:cubicBezTo>
                    <a:pt x="9519" y="75751"/>
                    <a:pt x="29794" y="56266"/>
                    <a:pt x="29794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47286DA9-703A-B2FE-3519-809347659F7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52223" y="4622450"/>
              <a:ext cx="26864" cy="26823"/>
            </a:xfrm>
            <a:custGeom>
              <a:avLst/>
              <a:gdLst>
                <a:gd name="connsiteX0" fmla="*/ 27010 w 26864"/>
                <a:gd name="connsiteY0" fmla="*/ 13501 h 26823"/>
                <a:gd name="connsiteX1" fmla="*/ 13578 w 26864"/>
                <a:gd name="connsiteY1" fmla="*/ 89 h 26823"/>
                <a:gd name="connsiteX2" fmla="*/ 146 w 26864"/>
                <a:gd name="connsiteY2" fmla="*/ 13501 h 26823"/>
                <a:gd name="connsiteX3" fmla="*/ 13578 w 26864"/>
                <a:gd name="connsiteY3" fmla="*/ 26912 h 26823"/>
                <a:gd name="connsiteX4" fmla="*/ 27010 w 26864"/>
                <a:gd name="connsiteY4" fmla="*/ 13501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4" h="26823">
                  <a:moveTo>
                    <a:pt x="27010" y="13501"/>
                  </a:moveTo>
                  <a:cubicBezTo>
                    <a:pt x="27010" y="6162"/>
                    <a:pt x="20928" y="89"/>
                    <a:pt x="13578" y="89"/>
                  </a:cubicBezTo>
                  <a:cubicBezTo>
                    <a:pt x="6228" y="89"/>
                    <a:pt x="146" y="6162"/>
                    <a:pt x="146" y="13501"/>
                  </a:cubicBezTo>
                  <a:cubicBezTo>
                    <a:pt x="146" y="20839"/>
                    <a:pt x="6228" y="26912"/>
                    <a:pt x="13578" y="26912"/>
                  </a:cubicBezTo>
                  <a:cubicBezTo>
                    <a:pt x="20928" y="26912"/>
                    <a:pt x="27010" y="20839"/>
                    <a:pt x="27010" y="1350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7EEDAC43-7F26-EB96-592A-0C911FBC6CE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622623" y="4622450"/>
              <a:ext cx="26864" cy="26823"/>
            </a:xfrm>
            <a:custGeom>
              <a:avLst/>
              <a:gdLst>
                <a:gd name="connsiteX0" fmla="*/ 27013 w 26864"/>
                <a:gd name="connsiteY0" fmla="*/ 13501 h 26823"/>
                <a:gd name="connsiteX1" fmla="*/ 13581 w 26864"/>
                <a:gd name="connsiteY1" fmla="*/ 89 h 26823"/>
                <a:gd name="connsiteX2" fmla="*/ 149 w 26864"/>
                <a:gd name="connsiteY2" fmla="*/ 13501 h 26823"/>
                <a:gd name="connsiteX3" fmla="*/ 13581 w 26864"/>
                <a:gd name="connsiteY3" fmla="*/ 26912 h 26823"/>
                <a:gd name="connsiteX4" fmla="*/ 27013 w 26864"/>
                <a:gd name="connsiteY4" fmla="*/ 13501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4" h="26823">
                  <a:moveTo>
                    <a:pt x="27013" y="13501"/>
                  </a:moveTo>
                  <a:cubicBezTo>
                    <a:pt x="27013" y="6162"/>
                    <a:pt x="20931" y="89"/>
                    <a:pt x="13581" y="89"/>
                  </a:cubicBezTo>
                  <a:cubicBezTo>
                    <a:pt x="6231" y="89"/>
                    <a:pt x="149" y="6162"/>
                    <a:pt x="149" y="13501"/>
                  </a:cubicBezTo>
                  <a:cubicBezTo>
                    <a:pt x="149" y="20839"/>
                    <a:pt x="6231" y="26912"/>
                    <a:pt x="13581" y="26912"/>
                  </a:cubicBezTo>
                  <a:cubicBezTo>
                    <a:pt x="20931" y="26912"/>
                    <a:pt x="27013" y="20839"/>
                    <a:pt x="27013" y="1350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972ED2A8-A83B-A9C7-52CB-6AC72A62E71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693022" y="4622450"/>
              <a:ext cx="26864" cy="26823"/>
            </a:xfrm>
            <a:custGeom>
              <a:avLst/>
              <a:gdLst>
                <a:gd name="connsiteX0" fmla="*/ 27016 w 26864"/>
                <a:gd name="connsiteY0" fmla="*/ 13501 h 26823"/>
                <a:gd name="connsiteX1" fmla="*/ 13584 w 26864"/>
                <a:gd name="connsiteY1" fmla="*/ 89 h 26823"/>
                <a:gd name="connsiteX2" fmla="*/ 152 w 26864"/>
                <a:gd name="connsiteY2" fmla="*/ 13501 h 26823"/>
                <a:gd name="connsiteX3" fmla="*/ 13584 w 26864"/>
                <a:gd name="connsiteY3" fmla="*/ 26912 h 26823"/>
                <a:gd name="connsiteX4" fmla="*/ 27016 w 26864"/>
                <a:gd name="connsiteY4" fmla="*/ 13501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4" h="26823">
                  <a:moveTo>
                    <a:pt x="27016" y="13501"/>
                  </a:moveTo>
                  <a:cubicBezTo>
                    <a:pt x="27016" y="6162"/>
                    <a:pt x="20933" y="89"/>
                    <a:pt x="13584" y="89"/>
                  </a:cubicBezTo>
                  <a:cubicBezTo>
                    <a:pt x="6234" y="89"/>
                    <a:pt x="152" y="6162"/>
                    <a:pt x="152" y="13501"/>
                  </a:cubicBezTo>
                  <a:cubicBezTo>
                    <a:pt x="152" y="20839"/>
                    <a:pt x="6234" y="26912"/>
                    <a:pt x="13584" y="26912"/>
                  </a:cubicBezTo>
                  <a:cubicBezTo>
                    <a:pt x="20933" y="26912"/>
                    <a:pt x="27016" y="20839"/>
                    <a:pt x="27016" y="1350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32BADEFA-BCF3-F000-6127-53CF142D5A7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763421" y="4622450"/>
              <a:ext cx="29652" cy="75662"/>
            </a:xfrm>
            <a:custGeom>
              <a:avLst/>
              <a:gdLst>
                <a:gd name="connsiteX0" fmla="*/ 29806 w 29652"/>
                <a:gd name="connsiteY0" fmla="*/ 26659 h 75662"/>
                <a:gd name="connsiteX1" fmla="*/ 13586 w 29652"/>
                <a:gd name="connsiteY1" fmla="*/ 89 h 75662"/>
                <a:gd name="connsiteX2" fmla="*/ 154 w 29652"/>
                <a:gd name="connsiteY2" fmla="*/ 13501 h 75662"/>
                <a:gd name="connsiteX3" fmla="*/ 13586 w 29652"/>
                <a:gd name="connsiteY3" fmla="*/ 26912 h 75662"/>
                <a:gd name="connsiteX4" fmla="*/ 22457 w 29652"/>
                <a:gd name="connsiteY4" fmla="*/ 23623 h 75662"/>
                <a:gd name="connsiteX5" fmla="*/ 23724 w 29652"/>
                <a:gd name="connsiteY5" fmla="*/ 22864 h 75662"/>
                <a:gd name="connsiteX6" fmla="*/ 24231 w 29652"/>
                <a:gd name="connsiteY6" fmla="*/ 26659 h 75662"/>
                <a:gd name="connsiteX7" fmla="*/ 6997 w 29652"/>
                <a:gd name="connsiteY7" fmla="*/ 68919 h 75662"/>
                <a:gd name="connsiteX8" fmla="*/ 4209 w 29652"/>
                <a:gd name="connsiteY8" fmla="*/ 72968 h 75662"/>
                <a:gd name="connsiteX9" fmla="*/ 6744 w 29652"/>
                <a:gd name="connsiteY9" fmla="*/ 75751 h 75662"/>
                <a:gd name="connsiteX10" fmla="*/ 29806 w 29652"/>
                <a:gd name="connsiteY10" fmla="*/ 26659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52" h="75662">
                  <a:moveTo>
                    <a:pt x="29806" y="26659"/>
                  </a:moveTo>
                  <a:cubicBezTo>
                    <a:pt x="29806" y="9958"/>
                    <a:pt x="23470" y="89"/>
                    <a:pt x="13586" y="89"/>
                  </a:cubicBezTo>
                  <a:cubicBezTo>
                    <a:pt x="5223" y="89"/>
                    <a:pt x="154" y="6415"/>
                    <a:pt x="154" y="13501"/>
                  </a:cubicBezTo>
                  <a:cubicBezTo>
                    <a:pt x="154" y="20333"/>
                    <a:pt x="5223" y="26912"/>
                    <a:pt x="13586" y="26912"/>
                  </a:cubicBezTo>
                  <a:cubicBezTo>
                    <a:pt x="16628" y="26912"/>
                    <a:pt x="19922" y="25900"/>
                    <a:pt x="22457" y="23623"/>
                  </a:cubicBezTo>
                  <a:cubicBezTo>
                    <a:pt x="23217" y="23117"/>
                    <a:pt x="23470" y="22864"/>
                    <a:pt x="23724" y="22864"/>
                  </a:cubicBezTo>
                  <a:cubicBezTo>
                    <a:pt x="23977" y="22864"/>
                    <a:pt x="24231" y="23117"/>
                    <a:pt x="24231" y="26659"/>
                  </a:cubicBezTo>
                  <a:cubicBezTo>
                    <a:pt x="24231" y="45385"/>
                    <a:pt x="15361" y="60568"/>
                    <a:pt x="6997" y="68919"/>
                  </a:cubicBezTo>
                  <a:cubicBezTo>
                    <a:pt x="4209" y="71702"/>
                    <a:pt x="4209" y="72209"/>
                    <a:pt x="4209" y="72968"/>
                  </a:cubicBezTo>
                  <a:cubicBezTo>
                    <a:pt x="4209" y="74739"/>
                    <a:pt x="5476" y="75751"/>
                    <a:pt x="6744" y="75751"/>
                  </a:cubicBezTo>
                  <a:cubicBezTo>
                    <a:pt x="9531" y="75751"/>
                    <a:pt x="29806" y="56266"/>
                    <a:pt x="29806" y="2665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FEEC8CEF-624B-63AE-6D03-2EE2CC767AC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846154" y="4537425"/>
              <a:ext cx="132293" cy="160940"/>
            </a:xfrm>
            <a:custGeom>
              <a:avLst/>
              <a:gdLst>
                <a:gd name="connsiteX0" fmla="*/ 19673 w 132293"/>
                <a:gd name="connsiteY0" fmla="*/ 142810 h 160940"/>
                <a:gd name="connsiteX1" fmla="*/ 5988 w 132293"/>
                <a:gd name="connsiteY1" fmla="*/ 153185 h 160940"/>
                <a:gd name="connsiteX2" fmla="*/ 159 w 132293"/>
                <a:gd name="connsiteY2" fmla="*/ 157993 h 160940"/>
                <a:gd name="connsiteX3" fmla="*/ 3453 w 132293"/>
                <a:gd name="connsiteY3" fmla="*/ 161030 h 160940"/>
                <a:gd name="connsiteX4" fmla="*/ 24742 w 132293"/>
                <a:gd name="connsiteY4" fmla="*/ 160270 h 160940"/>
                <a:gd name="connsiteX5" fmla="*/ 49832 w 132293"/>
                <a:gd name="connsiteY5" fmla="*/ 161030 h 160940"/>
                <a:gd name="connsiteX6" fmla="*/ 54394 w 132293"/>
                <a:gd name="connsiteY6" fmla="*/ 155969 h 160940"/>
                <a:gd name="connsiteX7" fmla="*/ 48312 w 132293"/>
                <a:gd name="connsiteY7" fmla="*/ 153185 h 160940"/>
                <a:gd name="connsiteX8" fmla="*/ 35640 w 132293"/>
                <a:gd name="connsiteY8" fmla="*/ 149136 h 160940"/>
                <a:gd name="connsiteX9" fmla="*/ 48058 w 132293"/>
                <a:gd name="connsiteY9" fmla="*/ 98526 h 160940"/>
                <a:gd name="connsiteX10" fmla="*/ 71374 w 132293"/>
                <a:gd name="connsiteY10" fmla="*/ 114721 h 160940"/>
                <a:gd name="connsiteX11" fmla="*/ 132453 w 132293"/>
                <a:gd name="connsiteY11" fmla="*/ 40577 h 160940"/>
                <a:gd name="connsiteX12" fmla="*/ 98746 w 132293"/>
                <a:gd name="connsiteY12" fmla="*/ 89 h 160940"/>
                <a:gd name="connsiteX13" fmla="*/ 65545 w 132293"/>
                <a:gd name="connsiteY13" fmla="*/ 19068 h 160940"/>
                <a:gd name="connsiteX14" fmla="*/ 42736 w 132293"/>
                <a:gd name="connsiteY14" fmla="*/ 89 h 160940"/>
                <a:gd name="connsiteX15" fmla="*/ 23982 w 132293"/>
                <a:gd name="connsiteY15" fmla="*/ 14513 h 160940"/>
                <a:gd name="connsiteX16" fmla="*/ 16125 w 132293"/>
                <a:gd name="connsiteY16" fmla="*/ 39059 h 160940"/>
                <a:gd name="connsiteX17" fmla="*/ 19166 w 132293"/>
                <a:gd name="connsiteY17" fmla="*/ 41589 h 160940"/>
                <a:gd name="connsiteX18" fmla="*/ 23475 w 132293"/>
                <a:gd name="connsiteY18" fmla="*/ 35769 h 160940"/>
                <a:gd name="connsiteX19" fmla="*/ 41976 w 132293"/>
                <a:gd name="connsiteY19" fmla="*/ 5656 h 160940"/>
                <a:gd name="connsiteX20" fmla="*/ 49832 w 132293"/>
                <a:gd name="connsiteY20" fmla="*/ 17297 h 160940"/>
                <a:gd name="connsiteX21" fmla="*/ 48058 w 132293"/>
                <a:gd name="connsiteY21" fmla="*/ 30202 h 160940"/>
                <a:gd name="connsiteX22" fmla="*/ 19673 w 132293"/>
                <a:gd name="connsiteY22" fmla="*/ 142810 h 160940"/>
                <a:gd name="connsiteX23" fmla="*/ 64278 w 132293"/>
                <a:gd name="connsiteY23" fmla="*/ 32986 h 160940"/>
                <a:gd name="connsiteX24" fmla="*/ 77457 w 132293"/>
                <a:gd name="connsiteY24" fmla="*/ 15272 h 160940"/>
                <a:gd name="connsiteX25" fmla="*/ 97985 w 132293"/>
                <a:gd name="connsiteY25" fmla="*/ 5656 h 160940"/>
                <a:gd name="connsiteX26" fmla="*/ 114205 w 132293"/>
                <a:gd name="connsiteY26" fmla="*/ 29443 h 160940"/>
                <a:gd name="connsiteX27" fmla="*/ 101280 w 132293"/>
                <a:gd name="connsiteY27" fmla="*/ 83090 h 160940"/>
                <a:gd name="connsiteX28" fmla="*/ 71121 w 132293"/>
                <a:gd name="connsiteY28" fmla="*/ 109154 h 160940"/>
                <a:gd name="connsiteX29" fmla="*/ 51100 w 132293"/>
                <a:gd name="connsiteY29" fmla="*/ 86633 h 160940"/>
                <a:gd name="connsiteX30" fmla="*/ 51860 w 132293"/>
                <a:gd name="connsiteY30" fmla="*/ 82584 h 160940"/>
                <a:gd name="connsiteX31" fmla="*/ 64278 w 132293"/>
                <a:gd name="connsiteY31" fmla="*/ 3298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293" h="160940">
                  <a:moveTo>
                    <a:pt x="19673" y="142810"/>
                  </a:moveTo>
                  <a:cubicBezTo>
                    <a:pt x="17646" y="151414"/>
                    <a:pt x="17139" y="153185"/>
                    <a:pt x="5988" y="153185"/>
                  </a:cubicBezTo>
                  <a:cubicBezTo>
                    <a:pt x="2947" y="153185"/>
                    <a:pt x="159" y="153185"/>
                    <a:pt x="159" y="157993"/>
                  </a:cubicBezTo>
                  <a:cubicBezTo>
                    <a:pt x="159" y="160017"/>
                    <a:pt x="1426" y="161030"/>
                    <a:pt x="3453" y="161030"/>
                  </a:cubicBezTo>
                  <a:cubicBezTo>
                    <a:pt x="10296" y="161030"/>
                    <a:pt x="17646" y="160270"/>
                    <a:pt x="24742" y="160270"/>
                  </a:cubicBezTo>
                  <a:cubicBezTo>
                    <a:pt x="33106" y="160270"/>
                    <a:pt x="41722" y="161030"/>
                    <a:pt x="49832" y="161030"/>
                  </a:cubicBezTo>
                  <a:cubicBezTo>
                    <a:pt x="51100" y="161030"/>
                    <a:pt x="54394" y="161030"/>
                    <a:pt x="54394" y="155969"/>
                  </a:cubicBezTo>
                  <a:cubicBezTo>
                    <a:pt x="54394" y="153185"/>
                    <a:pt x="51860" y="153185"/>
                    <a:pt x="48312" y="153185"/>
                  </a:cubicBezTo>
                  <a:cubicBezTo>
                    <a:pt x="35640" y="153185"/>
                    <a:pt x="35640" y="151414"/>
                    <a:pt x="35640" y="149136"/>
                  </a:cubicBezTo>
                  <a:cubicBezTo>
                    <a:pt x="35640" y="146100"/>
                    <a:pt x="46284" y="104852"/>
                    <a:pt x="48058" y="98526"/>
                  </a:cubicBezTo>
                  <a:cubicBezTo>
                    <a:pt x="51353" y="105864"/>
                    <a:pt x="58449" y="114721"/>
                    <a:pt x="71374" y="114721"/>
                  </a:cubicBezTo>
                  <a:cubicBezTo>
                    <a:pt x="100773" y="114721"/>
                    <a:pt x="132453" y="77776"/>
                    <a:pt x="132453" y="40577"/>
                  </a:cubicBezTo>
                  <a:cubicBezTo>
                    <a:pt x="132453" y="16790"/>
                    <a:pt x="118007" y="89"/>
                    <a:pt x="98746" y="89"/>
                  </a:cubicBezTo>
                  <a:cubicBezTo>
                    <a:pt x="86074" y="89"/>
                    <a:pt x="73909" y="9199"/>
                    <a:pt x="65545" y="19068"/>
                  </a:cubicBezTo>
                  <a:cubicBezTo>
                    <a:pt x="63011" y="5403"/>
                    <a:pt x="52113" y="89"/>
                    <a:pt x="42736" y="89"/>
                  </a:cubicBezTo>
                  <a:cubicBezTo>
                    <a:pt x="31078" y="89"/>
                    <a:pt x="26263" y="9958"/>
                    <a:pt x="23982" y="14513"/>
                  </a:cubicBezTo>
                  <a:cubicBezTo>
                    <a:pt x="19420" y="23117"/>
                    <a:pt x="16125" y="38300"/>
                    <a:pt x="16125" y="39059"/>
                  </a:cubicBezTo>
                  <a:cubicBezTo>
                    <a:pt x="16125" y="41589"/>
                    <a:pt x="18660" y="41589"/>
                    <a:pt x="19166" y="41589"/>
                  </a:cubicBezTo>
                  <a:cubicBezTo>
                    <a:pt x="21701" y="41589"/>
                    <a:pt x="21954" y="41336"/>
                    <a:pt x="23475" y="35769"/>
                  </a:cubicBezTo>
                  <a:cubicBezTo>
                    <a:pt x="27783" y="17803"/>
                    <a:pt x="32852" y="5656"/>
                    <a:pt x="41976" y="5656"/>
                  </a:cubicBezTo>
                  <a:cubicBezTo>
                    <a:pt x="46284" y="5656"/>
                    <a:pt x="49832" y="7681"/>
                    <a:pt x="49832" y="17297"/>
                  </a:cubicBezTo>
                  <a:cubicBezTo>
                    <a:pt x="49832" y="23117"/>
                    <a:pt x="49072" y="25900"/>
                    <a:pt x="48058" y="30202"/>
                  </a:cubicBezTo>
                  <a:lnTo>
                    <a:pt x="19673" y="142810"/>
                  </a:lnTo>
                  <a:close/>
                  <a:moveTo>
                    <a:pt x="64278" y="32986"/>
                  </a:moveTo>
                  <a:cubicBezTo>
                    <a:pt x="66052" y="26153"/>
                    <a:pt x="72895" y="19068"/>
                    <a:pt x="77457" y="15272"/>
                  </a:cubicBezTo>
                  <a:cubicBezTo>
                    <a:pt x="86327" y="7428"/>
                    <a:pt x="93677" y="5656"/>
                    <a:pt x="97985" y="5656"/>
                  </a:cubicBezTo>
                  <a:cubicBezTo>
                    <a:pt x="108123" y="5656"/>
                    <a:pt x="114205" y="14513"/>
                    <a:pt x="114205" y="29443"/>
                  </a:cubicBezTo>
                  <a:cubicBezTo>
                    <a:pt x="114205" y="44373"/>
                    <a:pt x="105842" y="73474"/>
                    <a:pt x="101280" y="83090"/>
                  </a:cubicBezTo>
                  <a:cubicBezTo>
                    <a:pt x="92663" y="100803"/>
                    <a:pt x="80498" y="109154"/>
                    <a:pt x="71121" y="109154"/>
                  </a:cubicBezTo>
                  <a:cubicBezTo>
                    <a:pt x="54394" y="109154"/>
                    <a:pt x="51100" y="88151"/>
                    <a:pt x="51100" y="86633"/>
                  </a:cubicBezTo>
                  <a:cubicBezTo>
                    <a:pt x="51100" y="86126"/>
                    <a:pt x="51100" y="85620"/>
                    <a:pt x="51860" y="82584"/>
                  </a:cubicBezTo>
                  <a:lnTo>
                    <a:pt x="64278" y="32986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BC7C7E39-1AE8-3082-DD21-D798E552856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000934" y="4492312"/>
              <a:ext cx="119926" cy="8679"/>
            </a:xfrm>
            <a:custGeom>
              <a:avLst/>
              <a:gdLst>
                <a:gd name="connsiteX0" fmla="*/ 112994 w 119926"/>
                <a:gd name="connsiteY0" fmla="*/ 8764 h 8679"/>
                <a:gd name="connsiteX1" fmla="*/ 120090 w 119926"/>
                <a:gd name="connsiteY1" fmla="*/ 4513 h 8679"/>
                <a:gd name="connsiteX2" fmla="*/ 112994 w 119926"/>
                <a:gd name="connsiteY2" fmla="*/ 85 h 8679"/>
                <a:gd name="connsiteX3" fmla="*/ 7260 w 119926"/>
                <a:gd name="connsiteY3" fmla="*/ 85 h 8679"/>
                <a:gd name="connsiteX4" fmla="*/ 164 w 119926"/>
                <a:gd name="connsiteY4" fmla="*/ 4336 h 8679"/>
                <a:gd name="connsiteX5" fmla="*/ 7260 w 119926"/>
                <a:gd name="connsiteY5" fmla="*/ 8764 h 8679"/>
                <a:gd name="connsiteX6" fmla="*/ 112994 w 119926"/>
                <a:gd name="connsiteY6" fmla="*/ 8764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26" h="8679">
                  <a:moveTo>
                    <a:pt x="112994" y="8764"/>
                  </a:moveTo>
                  <a:cubicBezTo>
                    <a:pt x="115832" y="8764"/>
                    <a:pt x="120090" y="8764"/>
                    <a:pt x="120090" y="4513"/>
                  </a:cubicBezTo>
                  <a:cubicBezTo>
                    <a:pt x="120090" y="85"/>
                    <a:pt x="116010" y="85"/>
                    <a:pt x="112994" y="85"/>
                  </a:cubicBezTo>
                  <a:lnTo>
                    <a:pt x="7260" y="85"/>
                  </a:lnTo>
                  <a:cubicBezTo>
                    <a:pt x="4421" y="85"/>
                    <a:pt x="164" y="85"/>
                    <a:pt x="164" y="4336"/>
                  </a:cubicBezTo>
                  <a:cubicBezTo>
                    <a:pt x="164" y="8764"/>
                    <a:pt x="4244" y="8764"/>
                    <a:pt x="7260" y="8764"/>
                  </a:cubicBezTo>
                  <a:lnTo>
                    <a:pt x="112994" y="876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F133F100-0F86-DB83-B087-1D145B2588E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990112" y="4602368"/>
              <a:ext cx="53753" cy="119212"/>
            </a:xfrm>
            <a:custGeom>
              <a:avLst/>
              <a:gdLst>
                <a:gd name="connsiteX0" fmla="*/ 49305 w 53753"/>
                <a:gd name="connsiteY0" fmla="*/ 6823 h 119212"/>
                <a:gd name="connsiteX1" fmla="*/ 42209 w 53753"/>
                <a:gd name="connsiteY1" fmla="*/ 92 h 119212"/>
                <a:gd name="connsiteX2" fmla="*/ 32274 w 53753"/>
                <a:gd name="connsiteY2" fmla="*/ 9834 h 119212"/>
                <a:gd name="connsiteX3" fmla="*/ 39370 w 53753"/>
                <a:gd name="connsiteY3" fmla="*/ 16565 h 119212"/>
                <a:gd name="connsiteX4" fmla="*/ 49305 w 53753"/>
                <a:gd name="connsiteY4" fmla="*/ 6823 h 119212"/>
                <a:gd name="connsiteX5" fmla="*/ 13114 w 53753"/>
                <a:gd name="connsiteY5" fmla="*/ 96808 h 119212"/>
                <a:gd name="connsiteX6" fmla="*/ 11518 w 53753"/>
                <a:gd name="connsiteY6" fmla="*/ 104248 h 119212"/>
                <a:gd name="connsiteX7" fmla="*/ 28371 w 53753"/>
                <a:gd name="connsiteY7" fmla="*/ 119304 h 119212"/>
                <a:gd name="connsiteX8" fmla="*/ 53918 w 53753"/>
                <a:gd name="connsiteY8" fmla="*/ 92202 h 119212"/>
                <a:gd name="connsiteX9" fmla="*/ 51079 w 53753"/>
                <a:gd name="connsiteY9" fmla="*/ 89900 h 119212"/>
                <a:gd name="connsiteX10" fmla="*/ 47708 w 53753"/>
                <a:gd name="connsiteY10" fmla="*/ 92911 h 119212"/>
                <a:gd name="connsiteX11" fmla="*/ 28903 w 53753"/>
                <a:gd name="connsiteY11" fmla="*/ 114344 h 119212"/>
                <a:gd name="connsiteX12" fmla="*/ 24468 w 53753"/>
                <a:gd name="connsiteY12" fmla="*/ 108145 h 119212"/>
                <a:gd name="connsiteX13" fmla="*/ 27307 w 53753"/>
                <a:gd name="connsiteY13" fmla="*/ 96808 h 119212"/>
                <a:gd name="connsiteX14" fmla="*/ 32984 w 53753"/>
                <a:gd name="connsiteY14" fmla="*/ 82637 h 119212"/>
                <a:gd name="connsiteX15" fmla="*/ 41677 w 53753"/>
                <a:gd name="connsiteY15" fmla="*/ 60141 h 119212"/>
                <a:gd name="connsiteX16" fmla="*/ 42741 w 53753"/>
                <a:gd name="connsiteY16" fmla="*/ 54472 h 119212"/>
                <a:gd name="connsiteX17" fmla="*/ 25888 w 53753"/>
                <a:gd name="connsiteY17" fmla="*/ 39416 h 119212"/>
                <a:gd name="connsiteX18" fmla="*/ 164 w 53753"/>
                <a:gd name="connsiteY18" fmla="*/ 66518 h 119212"/>
                <a:gd name="connsiteX19" fmla="*/ 3180 w 53753"/>
                <a:gd name="connsiteY19" fmla="*/ 68820 h 119212"/>
                <a:gd name="connsiteX20" fmla="*/ 6373 w 53753"/>
                <a:gd name="connsiteY20" fmla="*/ 65986 h 119212"/>
                <a:gd name="connsiteX21" fmla="*/ 25355 w 53753"/>
                <a:gd name="connsiteY21" fmla="*/ 44376 h 119212"/>
                <a:gd name="connsiteX22" fmla="*/ 29790 w 53753"/>
                <a:gd name="connsiteY22" fmla="*/ 50575 h 119212"/>
                <a:gd name="connsiteX23" fmla="*/ 24291 w 53753"/>
                <a:gd name="connsiteY23" fmla="*/ 68289 h 119212"/>
                <a:gd name="connsiteX24" fmla="*/ 13114 w 53753"/>
                <a:gd name="connsiteY24" fmla="*/ 96808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53" h="119212">
                  <a:moveTo>
                    <a:pt x="49305" y="6823"/>
                  </a:moveTo>
                  <a:cubicBezTo>
                    <a:pt x="49305" y="3989"/>
                    <a:pt x="47176" y="92"/>
                    <a:pt x="42209" y="92"/>
                  </a:cubicBezTo>
                  <a:cubicBezTo>
                    <a:pt x="37419" y="92"/>
                    <a:pt x="32274" y="4697"/>
                    <a:pt x="32274" y="9834"/>
                  </a:cubicBezTo>
                  <a:cubicBezTo>
                    <a:pt x="32274" y="12846"/>
                    <a:pt x="34580" y="16565"/>
                    <a:pt x="39370" y="16565"/>
                  </a:cubicBezTo>
                  <a:cubicBezTo>
                    <a:pt x="44515" y="16565"/>
                    <a:pt x="49305" y="11606"/>
                    <a:pt x="49305" y="6823"/>
                  </a:cubicBezTo>
                  <a:close/>
                  <a:moveTo>
                    <a:pt x="13114" y="96808"/>
                  </a:moveTo>
                  <a:cubicBezTo>
                    <a:pt x="12405" y="99111"/>
                    <a:pt x="11518" y="101236"/>
                    <a:pt x="11518" y="104248"/>
                  </a:cubicBezTo>
                  <a:cubicBezTo>
                    <a:pt x="11518" y="112573"/>
                    <a:pt x="18614" y="119304"/>
                    <a:pt x="28371" y="119304"/>
                  </a:cubicBezTo>
                  <a:cubicBezTo>
                    <a:pt x="46112" y="119304"/>
                    <a:pt x="53918" y="94859"/>
                    <a:pt x="53918" y="92202"/>
                  </a:cubicBezTo>
                  <a:cubicBezTo>
                    <a:pt x="53918" y="89900"/>
                    <a:pt x="51611" y="89900"/>
                    <a:pt x="51079" y="89900"/>
                  </a:cubicBezTo>
                  <a:cubicBezTo>
                    <a:pt x="48596" y="89900"/>
                    <a:pt x="48418" y="90962"/>
                    <a:pt x="47708" y="92911"/>
                  </a:cubicBezTo>
                  <a:cubicBezTo>
                    <a:pt x="43628" y="107082"/>
                    <a:pt x="35822" y="114344"/>
                    <a:pt x="28903" y="114344"/>
                  </a:cubicBezTo>
                  <a:cubicBezTo>
                    <a:pt x="25355" y="114344"/>
                    <a:pt x="24468" y="112042"/>
                    <a:pt x="24468" y="108145"/>
                  </a:cubicBezTo>
                  <a:cubicBezTo>
                    <a:pt x="24468" y="104071"/>
                    <a:pt x="25710" y="100705"/>
                    <a:pt x="27307" y="96808"/>
                  </a:cubicBezTo>
                  <a:cubicBezTo>
                    <a:pt x="29081" y="92025"/>
                    <a:pt x="31032" y="87243"/>
                    <a:pt x="32984" y="82637"/>
                  </a:cubicBezTo>
                  <a:cubicBezTo>
                    <a:pt x="34580" y="78386"/>
                    <a:pt x="40967" y="62266"/>
                    <a:pt x="41677" y="60141"/>
                  </a:cubicBezTo>
                  <a:cubicBezTo>
                    <a:pt x="42209" y="58369"/>
                    <a:pt x="42741" y="56244"/>
                    <a:pt x="42741" y="54472"/>
                  </a:cubicBezTo>
                  <a:cubicBezTo>
                    <a:pt x="42741" y="46147"/>
                    <a:pt x="35645" y="39416"/>
                    <a:pt x="25888" y="39416"/>
                  </a:cubicBezTo>
                  <a:cubicBezTo>
                    <a:pt x="8324" y="39416"/>
                    <a:pt x="164" y="63506"/>
                    <a:pt x="164" y="66518"/>
                  </a:cubicBezTo>
                  <a:cubicBezTo>
                    <a:pt x="164" y="68820"/>
                    <a:pt x="2647" y="68820"/>
                    <a:pt x="3180" y="68820"/>
                  </a:cubicBezTo>
                  <a:cubicBezTo>
                    <a:pt x="5663" y="68820"/>
                    <a:pt x="5841" y="67935"/>
                    <a:pt x="6373" y="65986"/>
                  </a:cubicBezTo>
                  <a:cubicBezTo>
                    <a:pt x="10986" y="50753"/>
                    <a:pt x="18791" y="44376"/>
                    <a:pt x="25355" y="44376"/>
                  </a:cubicBezTo>
                  <a:cubicBezTo>
                    <a:pt x="28194" y="44376"/>
                    <a:pt x="29790" y="45793"/>
                    <a:pt x="29790" y="50575"/>
                  </a:cubicBezTo>
                  <a:cubicBezTo>
                    <a:pt x="29790" y="54650"/>
                    <a:pt x="28726" y="57307"/>
                    <a:pt x="24291" y="68289"/>
                  </a:cubicBezTo>
                  <a:lnTo>
                    <a:pt x="13114" y="9680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A02F2C-1E20-ECA3-30B5-FAD74AA7139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073349" y="4699439"/>
              <a:ext cx="22530" cy="54557"/>
            </a:xfrm>
            <a:custGeom>
              <a:avLst/>
              <a:gdLst>
                <a:gd name="connsiteX0" fmla="*/ 17730 w 22530"/>
                <a:gd name="connsiteY0" fmla="*/ 17628 h 54557"/>
                <a:gd name="connsiteX1" fmla="*/ 3892 w 22530"/>
                <a:gd name="connsiteY1" fmla="*/ 50044 h 54557"/>
                <a:gd name="connsiteX2" fmla="*/ 2650 w 22530"/>
                <a:gd name="connsiteY2" fmla="*/ 52170 h 54557"/>
                <a:gd name="connsiteX3" fmla="*/ 5134 w 22530"/>
                <a:gd name="connsiteY3" fmla="*/ 54650 h 54557"/>
                <a:gd name="connsiteX4" fmla="*/ 22697 w 22530"/>
                <a:gd name="connsiteY4" fmla="*/ 19400 h 54557"/>
                <a:gd name="connsiteX5" fmla="*/ 10279 w 22530"/>
                <a:gd name="connsiteY5" fmla="*/ 92 h 54557"/>
                <a:gd name="connsiteX6" fmla="*/ 167 w 22530"/>
                <a:gd name="connsiteY6" fmla="*/ 10189 h 54557"/>
                <a:gd name="connsiteX7" fmla="*/ 10456 w 22530"/>
                <a:gd name="connsiteY7" fmla="*/ 20462 h 54557"/>
                <a:gd name="connsiteX8" fmla="*/ 17730 w 22530"/>
                <a:gd name="connsiteY8" fmla="*/ 17628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0" h="54557">
                  <a:moveTo>
                    <a:pt x="17730" y="17628"/>
                  </a:moveTo>
                  <a:cubicBezTo>
                    <a:pt x="17730" y="27371"/>
                    <a:pt x="15956" y="38707"/>
                    <a:pt x="3892" y="50044"/>
                  </a:cubicBezTo>
                  <a:cubicBezTo>
                    <a:pt x="3182" y="50753"/>
                    <a:pt x="2650" y="51284"/>
                    <a:pt x="2650" y="52170"/>
                  </a:cubicBezTo>
                  <a:cubicBezTo>
                    <a:pt x="2650" y="53410"/>
                    <a:pt x="4070" y="54650"/>
                    <a:pt x="5134" y="54650"/>
                  </a:cubicBezTo>
                  <a:cubicBezTo>
                    <a:pt x="7618" y="54650"/>
                    <a:pt x="22697" y="40479"/>
                    <a:pt x="22697" y="19400"/>
                  </a:cubicBezTo>
                  <a:cubicBezTo>
                    <a:pt x="22697" y="8417"/>
                    <a:pt x="18439" y="92"/>
                    <a:pt x="10279" y="92"/>
                  </a:cubicBezTo>
                  <a:cubicBezTo>
                    <a:pt x="4424" y="92"/>
                    <a:pt x="167" y="4697"/>
                    <a:pt x="167" y="10189"/>
                  </a:cubicBezTo>
                  <a:cubicBezTo>
                    <a:pt x="167" y="15857"/>
                    <a:pt x="4247" y="20462"/>
                    <a:pt x="10456" y="20462"/>
                  </a:cubicBezTo>
                  <a:cubicBezTo>
                    <a:pt x="14714" y="20462"/>
                    <a:pt x="17552" y="17628"/>
                    <a:pt x="17730" y="1762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DC7CBEEA-409A-A574-885F-D107091541A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122009" y="4641692"/>
              <a:ext cx="108394" cy="79888"/>
            </a:xfrm>
            <a:custGeom>
              <a:avLst/>
              <a:gdLst>
                <a:gd name="connsiteX0" fmla="*/ 13474 w 108394"/>
                <a:gd name="connsiteY0" fmla="*/ 67049 h 79888"/>
                <a:gd name="connsiteX1" fmla="*/ 11700 w 108394"/>
                <a:gd name="connsiteY1" fmla="*/ 74312 h 79888"/>
                <a:gd name="connsiteX2" fmla="*/ 17732 w 108394"/>
                <a:gd name="connsiteY2" fmla="*/ 79980 h 79888"/>
                <a:gd name="connsiteX3" fmla="*/ 24651 w 108394"/>
                <a:gd name="connsiteY3" fmla="*/ 76083 h 79888"/>
                <a:gd name="connsiteX4" fmla="*/ 27844 w 108394"/>
                <a:gd name="connsiteY4" fmla="*/ 65101 h 79888"/>
                <a:gd name="connsiteX5" fmla="*/ 31747 w 108394"/>
                <a:gd name="connsiteY5" fmla="*/ 49158 h 79888"/>
                <a:gd name="connsiteX6" fmla="*/ 34763 w 108394"/>
                <a:gd name="connsiteY6" fmla="*/ 37290 h 79888"/>
                <a:gd name="connsiteX7" fmla="*/ 42214 w 108394"/>
                <a:gd name="connsiteY7" fmla="*/ 21348 h 79888"/>
                <a:gd name="connsiteX8" fmla="*/ 68825 w 108394"/>
                <a:gd name="connsiteY8" fmla="*/ 5052 h 79888"/>
                <a:gd name="connsiteX9" fmla="*/ 79292 w 108394"/>
                <a:gd name="connsiteY9" fmla="*/ 17451 h 79888"/>
                <a:gd name="connsiteX10" fmla="*/ 68825 w 108394"/>
                <a:gd name="connsiteY10" fmla="*/ 55181 h 79888"/>
                <a:gd name="connsiteX11" fmla="*/ 66164 w 108394"/>
                <a:gd name="connsiteY11" fmla="*/ 64746 h 79888"/>
                <a:gd name="connsiteX12" fmla="*/ 83017 w 108394"/>
                <a:gd name="connsiteY12" fmla="*/ 79980 h 79888"/>
                <a:gd name="connsiteX13" fmla="*/ 108564 w 108394"/>
                <a:gd name="connsiteY13" fmla="*/ 52878 h 79888"/>
                <a:gd name="connsiteX14" fmla="*/ 105725 w 108394"/>
                <a:gd name="connsiteY14" fmla="*/ 50576 h 79888"/>
                <a:gd name="connsiteX15" fmla="*/ 102355 w 108394"/>
                <a:gd name="connsiteY15" fmla="*/ 53587 h 79888"/>
                <a:gd name="connsiteX16" fmla="*/ 83550 w 108394"/>
                <a:gd name="connsiteY16" fmla="*/ 75020 h 79888"/>
                <a:gd name="connsiteX17" fmla="*/ 79114 w 108394"/>
                <a:gd name="connsiteY17" fmla="*/ 68820 h 79888"/>
                <a:gd name="connsiteX18" fmla="*/ 83195 w 108394"/>
                <a:gd name="connsiteY18" fmla="*/ 54472 h 79888"/>
                <a:gd name="connsiteX19" fmla="*/ 92597 w 108394"/>
                <a:gd name="connsiteY19" fmla="*/ 20285 h 79888"/>
                <a:gd name="connsiteX20" fmla="*/ 69535 w 108394"/>
                <a:gd name="connsiteY20" fmla="*/ 92 h 79888"/>
                <a:gd name="connsiteX21" fmla="*/ 39553 w 108394"/>
                <a:gd name="connsiteY21" fmla="*/ 16211 h 79888"/>
                <a:gd name="connsiteX22" fmla="*/ 20571 w 108394"/>
                <a:gd name="connsiteY22" fmla="*/ 92 h 79888"/>
                <a:gd name="connsiteX23" fmla="*/ 6556 w 108394"/>
                <a:gd name="connsiteY23" fmla="*/ 9657 h 79888"/>
                <a:gd name="connsiteX24" fmla="*/ 169 w 108394"/>
                <a:gd name="connsiteY24" fmla="*/ 27194 h 79888"/>
                <a:gd name="connsiteX25" fmla="*/ 3185 w 108394"/>
                <a:gd name="connsiteY25" fmla="*/ 29496 h 79888"/>
                <a:gd name="connsiteX26" fmla="*/ 7088 w 108394"/>
                <a:gd name="connsiteY26" fmla="*/ 24182 h 79888"/>
                <a:gd name="connsiteX27" fmla="*/ 20038 w 108394"/>
                <a:gd name="connsiteY27" fmla="*/ 5052 h 79888"/>
                <a:gd name="connsiteX28" fmla="*/ 25893 w 108394"/>
                <a:gd name="connsiteY28" fmla="*/ 13731 h 79888"/>
                <a:gd name="connsiteX29" fmla="*/ 23054 w 108394"/>
                <a:gd name="connsiteY29" fmla="*/ 28434 h 79888"/>
                <a:gd name="connsiteX30" fmla="*/ 19151 w 108394"/>
                <a:gd name="connsiteY30" fmla="*/ 44376 h 79888"/>
                <a:gd name="connsiteX31" fmla="*/ 13474 w 108394"/>
                <a:gd name="connsiteY31" fmla="*/ 67049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394" h="79888">
                  <a:moveTo>
                    <a:pt x="13474" y="67049"/>
                  </a:moveTo>
                  <a:cubicBezTo>
                    <a:pt x="12765" y="69352"/>
                    <a:pt x="11700" y="73780"/>
                    <a:pt x="11700" y="74312"/>
                  </a:cubicBezTo>
                  <a:cubicBezTo>
                    <a:pt x="11700" y="78209"/>
                    <a:pt x="14894" y="79980"/>
                    <a:pt x="17732" y="79980"/>
                  </a:cubicBezTo>
                  <a:cubicBezTo>
                    <a:pt x="20925" y="79980"/>
                    <a:pt x="23764" y="77677"/>
                    <a:pt x="24651" y="76083"/>
                  </a:cubicBezTo>
                  <a:cubicBezTo>
                    <a:pt x="25538" y="74489"/>
                    <a:pt x="26957" y="68820"/>
                    <a:pt x="27844" y="65101"/>
                  </a:cubicBezTo>
                  <a:cubicBezTo>
                    <a:pt x="28731" y="61735"/>
                    <a:pt x="30683" y="53587"/>
                    <a:pt x="31747" y="49158"/>
                  </a:cubicBezTo>
                  <a:cubicBezTo>
                    <a:pt x="32812" y="45261"/>
                    <a:pt x="33876" y="41364"/>
                    <a:pt x="34763" y="37290"/>
                  </a:cubicBezTo>
                  <a:cubicBezTo>
                    <a:pt x="36715" y="30028"/>
                    <a:pt x="37069" y="28611"/>
                    <a:pt x="42214" y="21348"/>
                  </a:cubicBezTo>
                  <a:cubicBezTo>
                    <a:pt x="47181" y="14263"/>
                    <a:pt x="55520" y="5052"/>
                    <a:pt x="68825" y="5052"/>
                  </a:cubicBezTo>
                  <a:cubicBezTo>
                    <a:pt x="79114" y="5052"/>
                    <a:pt x="79292" y="14086"/>
                    <a:pt x="79292" y="17451"/>
                  </a:cubicBezTo>
                  <a:cubicBezTo>
                    <a:pt x="79292" y="28079"/>
                    <a:pt x="71663" y="47741"/>
                    <a:pt x="68825" y="55181"/>
                  </a:cubicBezTo>
                  <a:cubicBezTo>
                    <a:pt x="66874" y="60141"/>
                    <a:pt x="66164" y="61735"/>
                    <a:pt x="66164" y="64746"/>
                  </a:cubicBezTo>
                  <a:cubicBezTo>
                    <a:pt x="66164" y="74135"/>
                    <a:pt x="73970" y="79980"/>
                    <a:pt x="83017" y="79980"/>
                  </a:cubicBezTo>
                  <a:cubicBezTo>
                    <a:pt x="100758" y="79980"/>
                    <a:pt x="108564" y="55535"/>
                    <a:pt x="108564" y="52878"/>
                  </a:cubicBezTo>
                  <a:cubicBezTo>
                    <a:pt x="108564" y="50576"/>
                    <a:pt x="106258" y="50576"/>
                    <a:pt x="105725" y="50576"/>
                  </a:cubicBezTo>
                  <a:cubicBezTo>
                    <a:pt x="103242" y="50576"/>
                    <a:pt x="103064" y="51638"/>
                    <a:pt x="102355" y="53587"/>
                  </a:cubicBezTo>
                  <a:cubicBezTo>
                    <a:pt x="98274" y="67758"/>
                    <a:pt x="90646" y="75020"/>
                    <a:pt x="83550" y="75020"/>
                  </a:cubicBezTo>
                  <a:cubicBezTo>
                    <a:pt x="79824" y="75020"/>
                    <a:pt x="79114" y="72540"/>
                    <a:pt x="79114" y="68820"/>
                  </a:cubicBezTo>
                  <a:cubicBezTo>
                    <a:pt x="79114" y="64746"/>
                    <a:pt x="80002" y="62444"/>
                    <a:pt x="83195" y="54472"/>
                  </a:cubicBezTo>
                  <a:cubicBezTo>
                    <a:pt x="85324" y="48981"/>
                    <a:pt x="92597" y="30205"/>
                    <a:pt x="92597" y="20285"/>
                  </a:cubicBezTo>
                  <a:cubicBezTo>
                    <a:pt x="92597" y="3103"/>
                    <a:pt x="78937" y="92"/>
                    <a:pt x="69535" y="92"/>
                  </a:cubicBezTo>
                  <a:cubicBezTo>
                    <a:pt x="54810" y="92"/>
                    <a:pt x="44875" y="9126"/>
                    <a:pt x="39553" y="16211"/>
                  </a:cubicBezTo>
                  <a:cubicBezTo>
                    <a:pt x="38311" y="3989"/>
                    <a:pt x="27844" y="92"/>
                    <a:pt x="20571" y="92"/>
                  </a:cubicBezTo>
                  <a:cubicBezTo>
                    <a:pt x="12942" y="92"/>
                    <a:pt x="8862" y="5583"/>
                    <a:pt x="6556" y="9657"/>
                  </a:cubicBezTo>
                  <a:cubicBezTo>
                    <a:pt x="2653" y="16211"/>
                    <a:pt x="169" y="26308"/>
                    <a:pt x="169" y="27194"/>
                  </a:cubicBezTo>
                  <a:cubicBezTo>
                    <a:pt x="169" y="29496"/>
                    <a:pt x="2653" y="29496"/>
                    <a:pt x="3185" y="29496"/>
                  </a:cubicBezTo>
                  <a:cubicBezTo>
                    <a:pt x="5669" y="29496"/>
                    <a:pt x="5846" y="28965"/>
                    <a:pt x="7088" y="24182"/>
                  </a:cubicBezTo>
                  <a:cubicBezTo>
                    <a:pt x="9749" y="13731"/>
                    <a:pt x="13120" y="5052"/>
                    <a:pt x="20038" y="5052"/>
                  </a:cubicBezTo>
                  <a:cubicBezTo>
                    <a:pt x="24651" y="5052"/>
                    <a:pt x="25893" y="8949"/>
                    <a:pt x="25893" y="13731"/>
                  </a:cubicBezTo>
                  <a:cubicBezTo>
                    <a:pt x="25893" y="17097"/>
                    <a:pt x="24296" y="23651"/>
                    <a:pt x="23054" y="28434"/>
                  </a:cubicBezTo>
                  <a:cubicBezTo>
                    <a:pt x="21812" y="33216"/>
                    <a:pt x="20038" y="40479"/>
                    <a:pt x="19151" y="44376"/>
                  </a:cubicBezTo>
                  <a:lnTo>
                    <a:pt x="13474" y="6704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C1BEF256-F621-0078-BD1B-9F1F3BB5070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266070" y="4459485"/>
              <a:ext cx="58797" cy="253051"/>
            </a:xfrm>
            <a:custGeom>
              <a:avLst/>
              <a:gdLst>
                <a:gd name="connsiteX0" fmla="*/ 58972 w 58797"/>
                <a:gd name="connsiteY0" fmla="*/ 126615 h 253051"/>
                <a:gd name="connsiteX1" fmla="*/ 42245 w 58797"/>
                <a:gd name="connsiteY1" fmla="*/ 47663 h 253051"/>
                <a:gd name="connsiteX2" fmla="*/ 2709 w 58797"/>
                <a:gd name="connsiteY2" fmla="*/ 89 h 253051"/>
                <a:gd name="connsiteX3" fmla="*/ 174 w 58797"/>
                <a:gd name="connsiteY3" fmla="*/ 2620 h 253051"/>
                <a:gd name="connsiteX4" fmla="*/ 4990 w 58797"/>
                <a:gd name="connsiteY4" fmla="*/ 8440 h 253051"/>
                <a:gd name="connsiteX5" fmla="*/ 44272 w 58797"/>
                <a:gd name="connsiteY5" fmla="*/ 126615 h 253051"/>
                <a:gd name="connsiteX6" fmla="*/ 3469 w 58797"/>
                <a:gd name="connsiteY6" fmla="*/ 246308 h 253051"/>
                <a:gd name="connsiteX7" fmla="*/ 174 w 58797"/>
                <a:gd name="connsiteY7" fmla="*/ 250610 h 253051"/>
                <a:gd name="connsiteX8" fmla="*/ 2709 w 58797"/>
                <a:gd name="connsiteY8" fmla="*/ 253140 h 253051"/>
                <a:gd name="connsiteX9" fmla="*/ 43005 w 58797"/>
                <a:gd name="connsiteY9" fmla="*/ 203795 h 253051"/>
                <a:gd name="connsiteX10" fmla="*/ 58972 w 58797"/>
                <a:gd name="connsiteY10" fmla="*/ 12661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8972" y="126615"/>
                  </a:moveTo>
                  <a:cubicBezTo>
                    <a:pt x="58972" y="106877"/>
                    <a:pt x="56184" y="76257"/>
                    <a:pt x="42245" y="47663"/>
                  </a:cubicBezTo>
                  <a:cubicBezTo>
                    <a:pt x="27039" y="16537"/>
                    <a:pt x="5243" y="89"/>
                    <a:pt x="2709" y="89"/>
                  </a:cubicBezTo>
                  <a:cubicBezTo>
                    <a:pt x="1188" y="89"/>
                    <a:pt x="174" y="1101"/>
                    <a:pt x="174" y="2620"/>
                  </a:cubicBezTo>
                  <a:cubicBezTo>
                    <a:pt x="174" y="3379"/>
                    <a:pt x="174" y="3885"/>
                    <a:pt x="4990" y="8440"/>
                  </a:cubicBezTo>
                  <a:cubicBezTo>
                    <a:pt x="29826" y="33492"/>
                    <a:pt x="44272" y="73727"/>
                    <a:pt x="44272" y="126615"/>
                  </a:cubicBezTo>
                  <a:cubicBezTo>
                    <a:pt x="44272" y="169886"/>
                    <a:pt x="34895" y="214423"/>
                    <a:pt x="3469" y="246308"/>
                  </a:cubicBezTo>
                  <a:cubicBezTo>
                    <a:pt x="174" y="249344"/>
                    <a:pt x="174" y="249850"/>
                    <a:pt x="174" y="250610"/>
                  </a:cubicBezTo>
                  <a:cubicBezTo>
                    <a:pt x="174" y="252128"/>
                    <a:pt x="1188" y="253140"/>
                    <a:pt x="2709" y="253140"/>
                  </a:cubicBezTo>
                  <a:cubicBezTo>
                    <a:pt x="5243" y="253140"/>
                    <a:pt x="28052" y="235933"/>
                    <a:pt x="43005" y="203795"/>
                  </a:cubicBezTo>
                  <a:cubicBezTo>
                    <a:pt x="55930" y="175960"/>
                    <a:pt x="58972" y="147871"/>
                    <a:pt x="58972" y="126615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7A01749A-A0A7-210B-A822-956EC9D3CBE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434773" y="4556404"/>
              <a:ext cx="168535" cy="59213"/>
            </a:xfrm>
            <a:custGeom>
              <a:avLst/>
              <a:gdLst>
                <a:gd name="connsiteX0" fmla="*/ 160100 w 168535"/>
                <a:gd name="connsiteY0" fmla="*/ 10211 h 59213"/>
                <a:gd name="connsiteX1" fmla="*/ 168716 w 168535"/>
                <a:gd name="connsiteY1" fmla="*/ 5150 h 59213"/>
                <a:gd name="connsiteX2" fmla="*/ 160353 w 168535"/>
                <a:gd name="connsiteY2" fmla="*/ 89 h 59213"/>
                <a:gd name="connsiteX3" fmla="*/ 8544 w 168535"/>
                <a:gd name="connsiteY3" fmla="*/ 89 h 59213"/>
                <a:gd name="connsiteX4" fmla="*/ 181 w 168535"/>
                <a:gd name="connsiteY4" fmla="*/ 5150 h 59213"/>
                <a:gd name="connsiteX5" fmla="*/ 8798 w 168535"/>
                <a:gd name="connsiteY5" fmla="*/ 10211 h 59213"/>
                <a:gd name="connsiteX6" fmla="*/ 160100 w 168535"/>
                <a:gd name="connsiteY6" fmla="*/ 10211 h 59213"/>
                <a:gd name="connsiteX7" fmla="*/ 160353 w 168535"/>
                <a:gd name="connsiteY7" fmla="*/ 59303 h 59213"/>
                <a:gd name="connsiteX8" fmla="*/ 168716 w 168535"/>
                <a:gd name="connsiteY8" fmla="*/ 54242 h 59213"/>
                <a:gd name="connsiteX9" fmla="*/ 160100 w 168535"/>
                <a:gd name="connsiteY9" fmla="*/ 49181 h 59213"/>
                <a:gd name="connsiteX10" fmla="*/ 8798 w 168535"/>
                <a:gd name="connsiteY10" fmla="*/ 49181 h 59213"/>
                <a:gd name="connsiteX11" fmla="*/ 181 w 168535"/>
                <a:gd name="connsiteY11" fmla="*/ 54242 h 59213"/>
                <a:gd name="connsiteX12" fmla="*/ 8544 w 168535"/>
                <a:gd name="connsiteY12" fmla="*/ 59303 h 59213"/>
                <a:gd name="connsiteX13" fmla="*/ 160353 w 168535"/>
                <a:gd name="connsiteY13" fmla="*/ 59303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535" h="59213">
                  <a:moveTo>
                    <a:pt x="160100" y="10211"/>
                  </a:moveTo>
                  <a:cubicBezTo>
                    <a:pt x="163901" y="10211"/>
                    <a:pt x="168716" y="10211"/>
                    <a:pt x="168716" y="5150"/>
                  </a:cubicBezTo>
                  <a:cubicBezTo>
                    <a:pt x="168716" y="89"/>
                    <a:pt x="163901" y="89"/>
                    <a:pt x="160353" y="89"/>
                  </a:cubicBezTo>
                  <a:lnTo>
                    <a:pt x="8544" y="89"/>
                  </a:lnTo>
                  <a:cubicBezTo>
                    <a:pt x="4996" y="89"/>
                    <a:pt x="181" y="89"/>
                    <a:pt x="181" y="5150"/>
                  </a:cubicBezTo>
                  <a:cubicBezTo>
                    <a:pt x="181" y="10211"/>
                    <a:pt x="4996" y="10211"/>
                    <a:pt x="8798" y="10211"/>
                  </a:cubicBezTo>
                  <a:lnTo>
                    <a:pt x="160100" y="10211"/>
                  </a:lnTo>
                  <a:close/>
                  <a:moveTo>
                    <a:pt x="160353" y="59303"/>
                  </a:moveTo>
                  <a:cubicBezTo>
                    <a:pt x="163901" y="59303"/>
                    <a:pt x="168716" y="59303"/>
                    <a:pt x="168716" y="54242"/>
                  </a:cubicBezTo>
                  <a:cubicBezTo>
                    <a:pt x="168716" y="49181"/>
                    <a:pt x="163901" y="49181"/>
                    <a:pt x="160100" y="49181"/>
                  </a:cubicBezTo>
                  <a:lnTo>
                    <a:pt x="8798" y="49181"/>
                  </a:lnTo>
                  <a:cubicBezTo>
                    <a:pt x="4996" y="49181"/>
                    <a:pt x="181" y="49181"/>
                    <a:pt x="181" y="54242"/>
                  </a:cubicBezTo>
                  <a:cubicBezTo>
                    <a:pt x="181" y="59303"/>
                    <a:pt x="4996" y="59303"/>
                    <a:pt x="8544" y="59303"/>
                  </a:cubicBezTo>
                  <a:lnTo>
                    <a:pt x="160353" y="59303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73E5E117-2884-988E-0C7F-C7A3117BFA3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709131" y="4580950"/>
              <a:ext cx="154849" cy="10122"/>
            </a:xfrm>
            <a:custGeom>
              <a:avLst/>
              <a:gdLst>
                <a:gd name="connsiteX0" fmla="*/ 146171 w 154849"/>
                <a:gd name="connsiteY0" fmla="*/ 10211 h 10122"/>
                <a:gd name="connsiteX1" fmla="*/ 155041 w 154849"/>
                <a:gd name="connsiteY1" fmla="*/ 5150 h 10122"/>
                <a:gd name="connsiteX2" fmla="*/ 146171 w 154849"/>
                <a:gd name="connsiteY2" fmla="*/ 89 h 10122"/>
                <a:gd name="connsiteX3" fmla="*/ 9062 w 154849"/>
                <a:gd name="connsiteY3" fmla="*/ 89 h 10122"/>
                <a:gd name="connsiteX4" fmla="*/ 192 w 154849"/>
                <a:gd name="connsiteY4" fmla="*/ 5150 h 10122"/>
                <a:gd name="connsiteX5" fmla="*/ 9062 w 154849"/>
                <a:gd name="connsiteY5" fmla="*/ 10211 h 10122"/>
                <a:gd name="connsiteX6" fmla="*/ 146171 w 154849"/>
                <a:gd name="connsiteY6" fmla="*/ 10211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49" h="10122">
                  <a:moveTo>
                    <a:pt x="146171" y="10211"/>
                  </a:moveTo>
                  <a:cubicBezTo>
                    <a:pt x="150480" y="10211"/>
                    <a:pt x="155041" y="10211"/>
                    <a:pt x="155041" y="5150"/>
                  </a:cubicBezTo>
                  <a:cubicBezTo>
                    <a:pt x="155041" y="89"/>
                    <a:pt x="150480" y="89"/>
                    <a:pt x="146171" y="89"/>
                  </a:cubicBezTo>
                  <a:lnTo>
                    <a:pt x="9062" y="89"/>
                  </a:lnTo>
                  <a:cubicBezTo>
                    <a:pt x="4753" y="89"/>
                    <a:pt x="192" y="89"/>
                    <a:pt x="192" y="5150"/>
                  </a:cubicBezTo>
                  <a:cubicBezTo>
                    <a:pt x="192" y="10211"/>
                    <a:pt x="4753" y="10211"/>
                    <a:pt x="9062" y="10211"/>
                  </a:cubicBezTo>
                  <a:lnTo>
                    <a:pt x="146171" y="1021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7DE8A83E-2761-CA23-AE58-AAD8877CE95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935816" y="4473656"/>
              <a:ext cx="56262" cy="175617"/>
            </a:xfrm>
            <a:custGeom>
              <a:avLst/>
              <a:gdLst>
                <a:gd name="connsiteX0" fmla="*/ 36696 w 56262"/>
                <a:gd name="connsiteY0" fmla="*/ 89 h 175617"/>
                <a:gd name="connsiteX1" fmla="*/ 201 w 56262"/>
                <a:gd name="connsiteY1" fmla="*/ 2873 h 175617"/>
                <a:gd name="connsiteX2" fmla="*/ 201 w 56262"/>
                <a:gd name="connsiteY2" fmla="*/ 10717 h 175617"/>
                <a:gd name="connsiteX3" fmla="*/ 19969 w 56262"/>
                <a:gd name="connsiteY3" fmla="*/ 24888 h 175617"/>
                <a:gd name="connsiteX4" fmla="*/ 19969 w 56262"/>
                <a:gd name="connsiteY4" fmla="*/ 156475 h 175617"/>
                <a:gd name="connsiteX5" fmla="*/ 201 w 56262"/>
                <a:gd name="connsiteY5" fmla="*/ 167862 h 175617"/>
                <a:gd name="connsiteX6" fmla="*/ 201 w 56262"/>
                <a:gd name="connsiteY6" fmla="*/ 175706 h 175617"/>
                <a:gd name="connsiteX7" fmla="*/ 28332 w 56262"/>
                <a:gd name="connsiteY7" fmla="*/ 174947 h 175617"/>
                <a:gd name="connsiteX8" fmla="*/ 56464 w 56262"/>
                <a:gd name="connsiteY8" fmla="*/ 175706 h 175617"/>
                <a:gd name="connsiteX9" fmla="*/ 56464 w 56262"/>
                <a:gd name="connsiteY9" fmla="*/ 167862 h 175617"/>
                <a:gd name="connsiteX10" fmla="*/ 36696 w 56262"/>
                <a:gd name="connsiteY10" fmla="*/ 156475 h 175617"/>
                <a:gd name="connsiteX11" fmla="*/ 36696 w 56262"/>
                <a:gd name="connsiteY11" fmla="*/ 89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62" h="175617">
                  <a:moveTo>
                    <a:pt x="36696" y="89"/>
                  </a:moveTo>
                  <a:lnTo>
                    <a:pt x="201" y="2873"/>
                  </a:lnTo>
                  <a:lnTo>
                    <a:pt x="201" y="10717"/>
                  </a:lnTo>
                  <a:cubicBezTo>
                    <a:pt x="17942" y="10717"/>
                    <a:pt x="19969" y="12489"/>
                    <a:pt x="19969" y="24888"/>
                  </a:cubicBezTo>
                  <a:lnTo>
                    <a:pt x="19969" y="156475"/>
                  </a:lnTo>
                  <a:cubicBezTo>
                    <a:pt x="19969" y="167862"/>
                    <a:pt x="17181" y="167862"/>
                    <a:pt x="201" y="167862"/>
                  </a:cubicBezTo>
                  <a:lnTo>
                    <a:pt x="201" y="175706"/>
                  </a:lnTo>
                  <a:cubicBezTo>
                    <a:pt x="8564" y="175453"/>
                    <a:pt x="21996" y="174947"/>
                    <a:pt x="28332" y="174947"/>
                  </a:cubicBezTo>
                  <a:cubicBezTo>
                    <a:pt x="34668" y="174947"/>
                    <a:pt x="47087" y="175453"/>
                    <a:pt x="56464" y="175706"/>
                  </a:cubicBezTo>
                  <a:lnTo>
                    <a:pt x="56464" y="167862"/>
                  </a:lnTo>
                  <a:cubicBezTo>
                    <a:pt x="39484" y="167862"/>
                    <a:pt x="36696" y="167862"/>
                    <a:pt x="36696" y="156475"/>
                  </a:cubicBezTo>
                  <a:lnTo>
                    <a:pt x="36696" y="8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CC38E98-C798-502A-47E6-E2FD47EA2AC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004948" y="4535907"/>
              <a:ext cx="112272" cy="116150"/>
            </a:xfrm>
            <a:custGeom>
              <a:avLst/>
              <a:gdLst>
                <a:gd name="connsiteX0" fmla="*/ 112476 w 112272"/>
                <a:gd name="connsiteY0" fmla="*/ 59303 h 116150"/>
                <a:gd name="connsiteX1" fmla="*/ 56467 w 112272"/>
                <a:gd name="connsiteY1" fmla="*/ 89 h 116150"/>
                <a:gd name="connsiteX2" fmla="*/ 204 w 112272"/>
                <a:gd name="connsiteY2" fmla="*/ 59303 h 116150"/>
                <a:gd name="connsiteX3" fmla="*/ 56213 w 112272"/>
                <a:gd name="connsiteY3" fmla="*/ 116239 h 116150"/>
                <a:gd name="connsiteX4" fmla="*/ 112476 w 112272"/>
                <a:gd name="connsiteY4" fmla="*/ 59303 h 116150"/>
                <a:gd name="connsiteX5" fmla="*/ 56467 w 112272"/>
                <a:gd name="connsiteY5" fmla="*/ 109913 h 116150"/>
                <a:gd name="connsiteX6" fmla="*/ 27575 w 112272"/>
                <a:gd name="connsiteY6" fmla="*/ 92959 h 116150"/>
                <a:gd name="connsiteX7" fmla="*/ 21239 w 112272"/>
                <a:gd name="connsiteY7" fmla="*/ 57279 h 116150"/>
                <a:gd name="connsiteX8" fmla="*/ 27321 w 112272"/>
                <a:gd name="connsiteY8" fmla="*/ 22611 h 116150"/>
                <a:gd name="connsiteX9" fmla="*/ 56213 w 112272"/>
                <a:gd name="connsiteY9" fmla="*/ 5656 h 116150"/>
                <a:gd name="connsiteX10" fmla="*/ 84852 w 112272"/>
                <a:gd name="connsiteY10" fmla="*/ 22104 h 116150"/>
                <a:gd name="connsiteX11" fmla="*/ 91441 w 112272"/>
                <a:gd name="connsiteY11" fmla="*/ 57279 h 116150"/>
                <a:gd name="connsiteX12" fmla="*/ 85865 w 112272"/>
                <a:gd name="connsiteY12" fmla="*/ 91187 h 116150"/>
                <a:gd name="connsiteX13" fmla="*/ 56467 w 112272"/>
                <a:gd name="connsiteY13" fmla="*/ 109913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272" h="116150">
                  <a:moveTo>
                    <a:pt x="112476" y="59303"/>
                  </a:moveTo>
                  <a:cubicBezTo>
                    <a:pt x="112476" y="26912"/>
                    <a:pt x="87133" y="89"/>
                    <a:pt x="56467" y="89"/>
                  </a:cubicBezTo>
                  <a:cubicBezTo>
                    <a:pt x="24787" y="89"/>
                    <a:pt x="204" y="27672"/>
                    <a:pt x="204" y="59303"/>
                  </a:cubicBezTo>
                  <a:cubicBezTo>
                    <a:pt x="204" y="91947"/>
                    <a:pt x="26561" y="116239"/>
                    <a:pt x="56213" y="116239"/>
                  </a:cubicBezTo>
                  <a:cubicBezTo>
                    <a:pt x="86879" y="116239"/>
                    <a:pt x="112476" y="91440"/>
                    <a:pt x="112476" y="59303"/>
                  </a:cubicBezTo>
                  <a:close/>
                  <a:moveTo>
                    <a:pt x="56467" y="109913"/>
                  </a:moveTo>
                  <a:cubicBezTo>
                    <a:pt x="45569" y="109913"/>
                    <a:pt x="34418" y="104599"/>
                    <a:pt x="27575" y="92959"/>
                  </a:cubicBezTo>
                  <a:cubicBezTo>
                    <a:pt x="21239" y="81825"/>
                    <a:pt x="21239" y="66388"/>
                    <a:pt x="21239" y="57279"/>
                  </a:cubicBezTo>
                  <a:cubicBezTo>
                    <a:pt x="21239" y="47410"/>
                    <a:pt x="21239" y="33745"/>
                    <a:pt x="27321" y="22611"/>
                  </a:cubicBezTo>
                  <a:cubicBezTo>
                    <a:pt x="34164" y="10970"/>
                    <a:pt x="46076" y="5656"/>
                    <a:pt x="56213" y="5656"/>
                  </a:cubicBezTo>
                  <a:cubicBezTo>
                    <a:pt x="67364" y="5656"/>
                    <a:pt x="78262" y="11223"/>
                    <a:pt x="84852" y="22104"/>
                  </a:cubicBezTo>
                  <a:cubicBezTo>
                    <a:pt x="91441" y="32986"/>
                    <a:pt x="91441" y="47663"/>
                    <a:pt x="91441" y="57279"/>
                  </a:cubicBezTo>
                  <a:cubicBezTo>
                    <a:pt x="91441" y="66388"/>
                    <a:pt x="91441" y="80053"/>
                    <a:pt x="85865" y="91187"/>
                  </a:cubicBezTo>
                  <a:cubicBezTo>
                    <a:pt x="80290" y="102575"/>
                    <a:pt x="69138" y="109913"/>
                    <a:pt x="56467" y="10991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D8D01B8A-15C8-07B7-0AC2-347782CA5A6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131667" y="4534641"/>
              <a:ext cx="115820" cy="166760"/>
            </a:xfrm>
            <a:custGeom>
              <a:avLst/>
              <a:gdLst>
                <a:gd name="connsiteX0" fmla="*/ 49375 w 115820"/>
                <a:gd name="connsiteY0" fmla="*/ 71196 h 166760"/>
                <a:gd name="connsiteX1" fmla="*/ 27326 w 115820"/>
                <a:gd name="connsiteY1" fmla="*/ 40071 h 166760"/>
                <a:gd name="connsiteX2" fmla="*/ 31381 w 115820"/>
                <a:gd name="connsiteY2" fmla="*/ 18815 h 166760"/>
                <a:gd name="connsiteX3" fmla="*/ 49375 w 115820"/>
                <a:gd name="connsiteY3" fmla="*/ 8693 h 166760"/>
                <a:gd name="connsiteX4" fmla="*/ 71424 w 115820"/>
                <a:gd name="connsiteY4" fmla="*/ 39818 h 166760"/>
                <a:gd name="connsiteX5" fmla="*/ 67369 w 115820"/>
                <a:gd name="connsiteY5" fmla="*/ 61074 h 166760"/>
                <a:gd name="connsiteX6" fmla="*/ 49375 w 115820"/>
                <a:gd name="connsiteY6" fmla="*/ 71196 h 166760"/>
                <a:gd name="connsiteX7" fmla="*/ 19977 w 115820"/>
                <a:gd name="connsiteY7" fmla="*/ 81065 h 166760"/>
                <a:gd name="connsiteX8" fmla="*/ 24285 w 115820"/>
                <a:gd name="connsiteY8" fmla="*/ 69172 h 166760"/>
                <a:gd name="connsiteX9" fmla="*/ 49375 w 115820"/>
                <a:gd name="connsiteY9" fmla="*/ 77017 h 166760"/>
                <a:gd name="connsiteX10" fmla="*/ 90432 w 115820"/>
                <a:gd name="connsiteY10" fmla="*/ 40071 h 166760"/>
                <a:gd name="connsiteX11" fmla="*/ 80041 w 115820"/>
                <a:gd name="connsiteY11" fmla="*/ 15525 h 166760"/>
                <a:gd name="connsiteX12" fmla="*/ 102851 w 115820"/>
                <a:gd name="connsiteY12" fmla="*/ 5656 h 166760"/>
                <a:gd name="connsiteX13" fmla="*/ 105385 w 115820"/>
                <a:gd name="connsiteY13" fmla="*/ 5909 h 166760"/>
                <a:gd name="connsiteX14" fmla="*/ 101330 w 115820"/>
                <a:gd name="connsiteY14" fmla="*/ 12742 h 166760"/>
                <a:gd name="connsiteX15" fmla="*/ 108680 w 115820"/>
                <a:gd name="connsiteY15" fmla="*/ 20080 h 166760"/>
                <a:gd name="connsiteX16" fmla="*/ 116029 w 115820"/>
                <a:gd name="connsiteY16" fmla="*/ 12489 h 166760"/>
                <a:gd name="connsiteX17" fmla="*/ 103104 w 115820"/>
                <a:gd name="connsiteY17" fmla="*/ 89 h 166760"/>
                <a:gd name="connsiteX18" fmla="*/ 76240 w 115820"/>
                <a:gd name="connsiteY18" fmla="*/ 11982 h 166760"/>
                <a:gd name="connsiteX19" fmla="*/ 49375 w 115820"/>
                <a:gd name="connsiteY19" fmla="*/ 2873 h 166760"/>
                <a:gd name="connsiteX20" fmla="*/ 8319 w 115820"/>
                <a:gd name="connsiteY20" fmla="*/ 39818 h 166760"/>
                <a:gd name="connsiteX21" fmla="*/ 20230 w 115820"/>
                <a:gd name="connsiteY21" fmla="*/ 65882 h 166760"/>
                <a:gd name="connsiteX22" fmla="*/ 12374 w 115820"/>
                <a:gd name="connsiteY22" fmla="*/ 86886 h 166760"/>
                <a:gd name="connsiteX23" fmla="*/ 23525 w 115820"/>
                <a:gd name="connsiteY23" fmla="*/ 109407 h 166760"/>
                <a:gd name="connsiteX24" fmla="*/ 209 w 115820"/>
                <a:gd name="connsiteY24" fmla="*/ 134712 h 166760"/>
                <a:gd name="connsiteX25" fmla="*/ 56218 w 115820"/>
                <a:gd name="connsiteY25" fmla="*/ 166850 h 166760"/>
                <a:gd name="connsiteX26" fmla="*/ 112481 w 115820"/>
                <a:gd name="connsiteY26" fmla="*/ 134206 h 166760"/>
                <a:gd name="connsiteX27" fmla="*/ 96008 w 115820"/>
                <a:gd name="connsiteY27" fmla="*/ 105358 h 166760"/>
                <a:gd name="connsiteX28" fmla="*/ 52417 w 115820"/>
                <a:gd name="connsiteY28" fmla="*/ 98273 h 166760"/>
                <a:gd name="connsiteX29" fmla="*/ 33409 w 115820"/>
                <a:gd name="connsiteY29" fmla="*/ 98020 h 166760"/>
                <a:gd name="connsiteX30" fmla="*/ 19977 w 115820"/>
                <a:gd name="connsiteY30" fmla="*/ 81065 h 166760"/>
                <a:gd name="connsiteX31" fmla="*/ 56472 w 115820"/>
                <a:gd name="connsiteY31" fmla="*/ 161030 h 166760"/>
                <a:gd name="connsiteX32" fmla="*/ 13387 w 115820"/>
                <a:gd name="connsiteY32" fmla="*/ 134712 h 166760"/>
                <a:gd name="connsiteX33" fmla="*/ 34169 w 115820"/>
                <a:gd name="connsiteY33" fmla="*/ 112950 h 166760"/>
                <a:gd name="connsiteX34" fmla="*/ 49122 w 115820"/>
                <a:gd name="connsiteY34" fmla="*/ 112950 h 166760"/>
                <a:gd name="connsiteX35" fmla="*/ 99302 w 115820"/>
                <a:gd name="connsiteY35" fmla="*/ 134712 h 166760"/>
                <a:gd name="connsiteX36" fmla="*/ 56472 w 115820"/>
                <a:gd name="connsiteY36" fmla="*/ 161030 h 1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820" h="166760">
                  <a:moveTo>
                    <a:pt x="49375" y="71196"/>
                  </a:moveTo>
                  <a:cubicBezTo>
                    <a:pt x="27326" y="71196"/>
                    <a:pt x="27326" y="45891"/>
                    <a:pt x="27326" y="40071"/>
                  </a:cubicBezTo>
                  <a:cubicBezTo>
                    <a:pt x="27326" y="33239"/>
                    <a:pt x="27580" y="25141"/>
                    <a:pt x="31381" y="18815"/>
                  </a:cubicBezTo>
                  <a:cubicBezTo>
                    <a:pt x="33409" y="15778"/>
                    <a:pt x="39238" y="8693"/>
                    <a:pt x="49375" y="8693"/>
                  </a:cubicBezTo>
                  <a:cubicBezTo>
                    <a:pt x="71424" y="8693"/>
                    <a:pt x="71424" y="33998"/>
                    <a:pt x="71424" y="39818"/>
                  </a:cubicBezTo>
                  <a:cubicBezTo>
                    <a:pt x="71424" y="46650"/>
                    <a:pt x="71171" y="54748"/>
                    <a:pt x="67369" y="61074"/>
                  </a:cubicBezTo>
                  <a:cubicBezTo>
                    <a:pt x="65342" y="64111"/>
                    <a:pt x="59513" y="71196"/>
                    <a:pt x="49375" y="71196"/>
                  </a:cubicBezTo>
                  <a:close/>
                  <a:moveTo>
                    <a:pt x="19977" y="81065"/>
                  </a:moveTo>
                  <a:cubicBezTo>
                    <a:pt x="19977" y="80053"/>
                    <a:pt x="19977" y="74233"/>
                    <a:pt x="24285" y="69172"/>
                  </a:cubicBezTo>
                  <a:cubicBezTo>
                    <a:pt x="34169" y="76257"/>
                    <a:pt x="44560" y="77017"/>
                    <a:pt x="49375" y="77017"/>
                  </a:cubicBezTo>
                  <a:cubicBezTo>
                    <a:pt x="72945" y="77017"/>
                    <a:pt x="90432" y="59556"/>
                    <a:pt x="90432" y="40071"/>
                  </a:cubicBezTo>
                  <a:cubicBezTo>
                    <a:pt x="90432" y="30708"/>
                    <a:pt x="86377" y="21345"/>
                    <a:pt x="80041" y="15525"/>
                  </a:cubicBezTo>
                  <a:cubicBezTo>
                    <a:pt x="89165" y="6921"/>
                    <a:pt x="98289" y="5656"/>
                    <a:pt x="102851" y="5656"/>
                  </a:cubicBezTo>
                  <a:cubicBezTo>
                    <a:pt x="103357" y="5656"/>
                    <a:pt x="104625" y="5656"/>
                    <a:pt x="105385" y="5909"/>
                  </a:cubicBezTo>
                  <a:cubicBezTo>
                    <a:pt x="102597" y="6921"/>
                    <a:pt x="101330" y="9705"/>
                    <a:pt x="101330" y="12742"/>
                  </a:cubicBezTo>
                  <a:cubicBezTo>
                    <a:pt x="101330" y="17043"/>
                    <a:pt x="104625" y="20080"/>
                    <a:pt x="108680" y="20080"/>
                  </a:cubicBezTo>
                  <a:cubicBezTo>
                    <a:pt x="111214" y="20080"/>
                    <a:pt x="116029" y="18309"/>
                    <a:pt x="116029" y="12489"/>
                  </a:cubicBezTo>
                  <a:cubicBezTo>
                    <a:pt x="116029" y="8187"/>
                    <a:pt x="112988" y="89"/>
                    <a:pt x="103104" y="89"/>
                  </a:cubicBezTo>
                  <a:cubicBezTo>
                    <a:pt x="98035" y="89"/>
                    <a:pt x="86884" y="1607"/>
                    <a:pt x="76240" y="11982"/>
                  </a:cubicBezTo>
                  <a:cubicBezTo>
                    <a:pt x="65595" y="3632"/>
                    <a:pt x="54951" y="2873"/>
                    <a:pt x="49375" y="2873"/>
                  </a:cubicBezTo>
                  <a:cubicBezTo>
                    <a:pt x="25806" y="2873"/>
                    <a:pt x="8319" y="20333"/>
                    <a:pt x="8319" y="39818"/>
                  </a:cubicBezTo>
                  <a:cubicBezTo>
                    <a:pt x="8319" y="50952"/>
                    <a:pt x="13894" y="60568"/>
                    <a:pt x="20230" y="65882"/>
                  </a:cubicBezTo>
                  <a:cubicBezTo>
                    <a:pt x="16935" y="69678"/>
                    <a:pt x="12374" y="78029"/>
                    <a:pt x="12374" y="86886"/>
                  </a:cubicBezTo>
                  <a:cubicBezTo>
                    <a:pt x="12374" y="94730"/>
                    <a:pt x="15668" y="104346"/>
                    <a:pt x="23525" y="109407"/>
                  </a:cubicBezTo>
                  <a:cubicBezTo>
                    <a:pt x="8319" y="113709"/>
                    <a:pt x="209" y="124590"/>
                    <a:pt x="209" y="134712"/>
                  </a:cubicBezTo>
                  <a:cubicBezTo>
                    <a:pt x="209" y="152932"/>
                    <a:pt x="25299" y="166850"/>
                    <a:pt x="56218" y="166850"/>
                  </a:cubicBezTo>
                  <a:cubicBezTo>
                    <a:pt x="86124" y="166850"/>
                    <a:pt x="112481" y="153944"/>
                    <a:pt x="112481" y="134206"/>
                  </a:cubicBezTo>
                  <a:cubicBezTo>
                    <a:pt x="112481" y="125349"/>
                    <a:pt x="108933" y="112444"/>
                    <a:pt x="96008" y="105358"/>
                  </a:cubicBezTo>
                  <a:cubicBezTo>
                    <a:pt x="82576" y="98273"/>
                    <a:pt x="67876" y="98273"/>
                    <a:pt x="52417" y="98273"/>
                  </a:cubicBezTo>
                  <a:cubicBezTo>
                    <a:pt x="46081" y="98273"/>
                    <a:pt x="35183" y="98273"/>
                    <a:pt x="33409" y="98020"/>
                  </a:cubicBezTo>
                  <a:cubicBezTo>
                    <a:pt x="25299" y="97008"/>
                    <a:pt x="19977" y="89163"/>
                    <a:pt x="19977" y="81065"/>
                  </a:cubicBezTo>
                  <a:close/>
                  <a:moveTo>
                    <a:pt x="56472" y="161030"/>
                  </a:moveTo>
                  <a:cubicBezTo>
                    <a:pt x="30875" y="161030"/>
                    <a:pt x="13387" y="148124"/>
                    <a:pt x="13387" y="134712"/>
                  </a:cubicBezTo>
                  <a:cubicBezTo>
                    <a:pt x="13387" y="123072"/>
                    <a:pt x="23018" y="113709"/>
                    <a:pt x="34169" y="112950"/>
                  </a:cubicBezTo>
                  <a:lnTo>
                    <a:pt x="49122" y="112950"/>
                  </a:lnTo>
                  <a:cubicBezTo>
                    <a:pt x="70918" y="112950"/>
                    <a:pt x="99302" y="112950"/>
                    <a:pt x="99302" y="134712"/>
                  </a:cubicBezTo>
                  <a:cubicBezTo>
                    <a:pt x="99302" y="148377"/>
                    <a:pt x="81308" y="161030"/>
                    <a:pt x="56472" y="161030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FFAF284-314B-C367-EDA7-94F2BA07033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745678" y="4364716"/>
              <a:ext cx="98080" cy="116150"/>
            </a:xfrm>
            <a:custGeom>
              <a:avLst/>
              <a:gdLst>
                <a:gd name="connsiteX0" fmla="*/ 21561 w 98080"/>
                <a:gd name="connsiteY0" fmla="*/ 49680 h 116150"/>
                <a:gd name="connsiteX1" fmla="*/ 52987 w 98080"/>
                <a:gd name="connsiteY1" fmla="*/ 5649 h 116150"/>
                <a:gd name="connsiteX2" fmla="*/ 81625 w 98080"/>
                <a:gd name="connsiteY2" fmla="*/ 49680 h 116150"/>
                <a:gd name="connsiteX3" fmla="*/ 21561 w 98080"/>
                <a:gd name="connsiteY3" fmla="*/ 49680 h 116150"/>
                <a:gd name="connsiteX4" fmla="*/ 21307 w 98080"/>
                <a:gd name="connsiteY4" fmla="*/ 54994 h 116150"/>
                <a:gd name="connsiteX5" fmla="*/ 92016 w 98080"/>
                <a:gd name="connsiteY5" fmla="*/ 54994 h 116150"/>
                <a:gd name="connsiteX6" fmla="*/ 98352 w 98080"/>
                <a:gd name="connsiteY6" fmla="*/ 49680 h 116150"/>
                <a:gd name="connsiteX7" fmla="*/ 52987 w 98080"/>
                <a:gd name="connsiteY7" fmla="*/ 82 h 116150"/>
                <a:gd name="connsiteX8" fmla="*/ 272 w 98080"/>
                <a:gd name="connsiteY8" fmla="*/ 57778 h 116150"/>
                <a:gd name="connsiteX9" fmla="*/ 56028 w 98080"/>
                <a:gd name="connsiteY9" fmla="*/ 116233 h 116150"/>
                <a:gd name="connsiteX10" fmla="*/ 98352 w 98080"/>
                <a:gd name="connsiteY10" fmla="*/ 83336 h 116150"/>
                <a:gd name="connsiteX11" fmla="*/ 95057 w 98080"/>
                <a:gd name="connsiteY11" fmla="*/ 80299 h 116150"/>
                <a:gd name="connsiteX12" fmla="*/ 91763 w 98080"/>
                <a:gd name="connsiteY12" fmla="*/ 83842 h 116150"/>
                <a:gd name="connsiteX13" fmla="*/ 57549 w 98080"/>
                <a:gd name="connsiteY13" fmla="*/ 109906 h 116150"/>
                <a:gd name="connsiteX14" fmla="*/ 28910 w 98080"/>
                <a:gd name="connsiteY14" fmla="*/ 92952 h 116150"/>
                <a:gd name="connsiteX15" fmla="*/ 21307 w 98080"/>
                <a:gd name="connsiteY15" fmla="*/ 54994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080" h="116150">
                  <a:moveTo>
                    <a:pt x="21561" y="49680"/>
                  </a:moveTo>
                  <a:cubicBezTo>
                    <a:pt x="23081" y="11976"/>
                    <a:pt x="44370" y="5649"/>
                    <a:pt x="52987" y="5649"/>
                  </a:cubicBezTo>
                  <a:cubicBezTo>
                    <a:pt x="79091" y="5649"/>
                    <a:pt x="81625" y="39811"/>
                    <a:pt x="81625" y="49680"/>
                  </a:cubicBezTo>
                  <a:lnTo>
                    <a:pt x="21561" y="49680"/>
                  </a:lnTo>
                  <a:close/>
                  <a:moveTo>
                    <a:pt x="21307" y="54994"/>
                  </a:moveTo>
                  <a:lnTo>
                    <a:pt x="92016" y="54994"/>
                  </a:lnTo>
                  <a:cubicBezTo>
                    <a:pt x="97592" y="54994"/>
                    <a:pt x="98352" y="54994"/>
                    <a:pt x="98352" y="49680"/>
                  </a:cubicBezTo>
                  <a:cubicBezTo>
                    <a:pt x="98352" y="24628"/>
                    <a:pt x="84667" y="82"/>
                    <a:pt x="52987" y="82"/>
                  </a:cubicBezTo>
                  <a:cubicBezTo>
                    <a:pt x="23588" y="82"/>
                    <a:pt x="272" y="26147"/>
                    <a:pt x="272" y="57778"/>
                  </a:cubicBezTo>
                  <a:cubicBezTo>
                    <a:pt x="272" y="91687"/>
                    <a:pt x="26883" y="116233"/>
                    <a:pt x="56028" y="116233"/>
                  </a:cubicBezTo>
                  <a:cubicBezTo>
                    <a:pt x="86948" y="116233"/>
                    <a:pt x="98352" y="88144"/>
                    <a:pt x="98352" y="83336"/>
                  </a:cubicBezTo>
                  <a:cubicBezTo>
                    <a:pt x="98352" y="80806"/>
                    <a:pt x="96325" y="80299"/>
                    <a:pt x="95057" y="80299"/>
                  </a:cubicBezTo>
                  <a:cubicBezTo>
                    <a:pt x="92777" y="80299"/>
                    <a:pt x="92270" y="81818"/>
                    <a:pt x="91763" y="83842"/>
                  </a:cubicBezTo>
                  <a:cubicBezTo>
                    <a:pt x="82893" y="109906"/>
                    <a:pt x="60083" y="109906"/>
                    <a:pt x="57549" y="109906"/>
                  </a:cubicBezTo>
                  <a:cubicBezTo>
                    <a:pt x="44877" y="109906"/>
                    <a:pt x="34740" y="102315"/>
                    <a:pt x="28910" y="92952"/>
                  </a:cubicBezTo>
                  <a:cubicBezTo>
                    <a:pt x="21307" y="80806"/>
                    <a:pt x="21307" y="64104"/>
                    <a:pt x="21307" y="54994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C8EC32EE-2F0B-8898-8957-63552D14D64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854262" y="4369017"/>
              <a:ext cx="127732" cy="109065"/>
            </a:xfrm>
            <a:custGeom>
              <a:avLst/>
              <a:gdLst>
                <a:gd name="connsiteX0" fmla="*/ 69972 w 127732"/>
                <a:gd name="connsiteY0" fmla="*/ 49680 h 109065"/>
                <a:gd name="connsiteX1" fmla="*/ 93288 w 127732"/>
                <a:gd name="connsiteY1" fmla="*/ 21086 h 109065"/>
                <a:gd name="connsiteX2" fmla="*/ 123447 w 127732"/>
                <a:gd name="connsiteY2" fmla="*/ 7927 h 109065"/>
                <a:gd name="connsiteX3" fmla="*/ 123447 w 127732"/>
                <a:gd name="connsiteY3" fmla="*/ 82 h 109065"/>
                <a:gd name="connsiteX4" fmla="*/ 102665 w 127732"/>
                <a:gd name="connsiteY4" fmla="*/ 841 h 109065"/>
                <a:gd name="connsiteX5" fmla="*/ 78335 w 127732"/>
                <a:gd name="connsiteY5" fmla="*/ 82 h 109065"/>
                <a:gd name="connsiteX6" fmla="*/ 78335 w 127732"/>
                <a:gd name="connsiteY6" fmla="*/ 7927 h 109065"/>
                <a:gd name="connsiteX7" fmla="*/ 85685 w 127732"/>
                <a:gd name="connsiteY7" fmla="*/ 15771 h 109065"/>
                <a:gd name="connsiteX8" fmla="*/ 81883 w 127732"/>
                <a:gd name="connsiteY8" fmla="*/ 24628 h 109065"/>
                <a:gd name="connsiteX9" fmla="*/ 66170 w 127732"/>
                <a:gd name="connsiteY9" fmla="*/ 44366 h 109065"/>
                <a:gd name="connsiteX10" fmla="*/ 46402 w 127732"/>
                <a:gd name="connsiteY10" fmla="*/ 18808 h 109065"/>
                <a:gd name="connsiteX11" fmla="*/ 44121 w 127732"/>
                <a:gd name="connsiteY11" fmla="*/ 14253 h 109065"/>
                <a:gd name="connsiteX12" fmla="*/ 52991 w 127732"/>
                <a:gd name="connsiteY12" fmla="*/ 7927 h 109065"/>
                <a:gd name="connsiteX13" fmla="*/ 52991 w 127732"/>
                <a:gd name="connsiteY13" fmla="*/ 82 h 109065"/>
                <a:gd name="connsiteX14" fmla="*/ 25620 w 127732"/>
                <a:gd name="connsiteY14" fmla="*/ 841 h 109065"/>
                <a:gd name="connsiteX15" fmla="*/ 1544 w 127732"/>
                <a:gd name="connsiteY15" fmla="*/ 82 h 109065"/>
                <a:gd name="connsiteX16" fmla="*/ 1544 w 127732"/>
                <a:gd name="connsiteY16" fmla="*/ 7927 h 109065"/>
                <a:gd name="connsiteX17" fmla="*/ 31449 w 127732"/>
                <a:gd name="connsiteY17" fmla="*/ 23363 h 109065"/>
                <a:gd name="connsiteX18" fmla="*/ 56540 w 127732"/>
                <a:gd name="connsiteY18" fmla="*/ 56007 h 109065"/>
                <a:gd name="connsiteX19" fmla="*/ 32716 w 127732"/>
                <a:gd name="connsiteY19" fmla="*/ 86120 h 109065"/>
                <a:gd name="connsiteX20" fmla="*/ 277 w 127732"/>
                <a:gd name="connsiteY20" fmla="*/ 101303 h 109065"/>
                <a:gd name="connsiteX21" fmla="*/ 277 w 127732"/>
                <a:gd name="connsiteY21" fmla="*/ 109147 h 109065"/>
                <a:gd name="connsiteX22" fmla="*/ 21312 w 127732"/>
                <a:gd name="connsiteY22" fmla="*/ 108388 h 109065"/>
                <a:gd name="connsiteX23" fmla="*/ 45388 w 127732"/>
                <a:gd name="connsiteY23" fmla="*/ 109147 h 109065"/>
                <a:gd name="connsiteX24" fmla="*/ 45388 w 127732"/>
                <a:gd name="connsiteY24" fmla="*/ 101303 h 109065"/>
                <a:gd name="connsiteX25" fmla="*/ 38039 w 127732"/>
                <a:gd name="connsiteY25" fmla="*/ 93458 h 109065"/>
                <a:gd name="connsiteX26" fmla="*/ 60848 w 127732"/>
                <a:gd name="connsiteY26" fmla="*/ 61321 h 109065"/>
                <a:gd name="connsiteX27" fmla="*/ 80109 w 127732"/>
                <a:gd name="connsiteY27" fmla="*/ 86626 h 109065"/>
                <a:gd name="connsiteX28" fmla="*/ 85431 w 127732"/>
                <a:gd name="connsiteY28" fmla="*/ 94976 h 109065"/>
                <a:gd name="connsiteX29" fmla="*/ 76308 w 127732"/>
                <a:gd name="connsiteY29" fmla="*/ 101303 h 109065"/>
                <a:gd name="connsiteX30" fmla="*/ 76308 w 127732"/>
                <a:gd name="connsiteY30" fmla="*/ 109147 h 109065"/>
                <a:gd name="connsiteX31" fmla="*/ 103679 w 127732"/>
                <a:gd name="connsiteY31" fmla="*/ 108388 h 109065"/>
                <a:gd name="connsiteX32" fmla="*/ 128009 w 127732"/>
                <a:gd name="connsiteY32" fmla="*/ 109147 h 109065"/>
                <a:gd name="connsiteX33" fmla="*/ 128009 w 127732"/>
                <a:gd name="connsiteY33" fmla="*/ 101303 h 109065"/>
                <a:gd name="connsiteX34" fmla="*/ 103932 w 127732"/>
                <a:gd name="connsiteY34" fmla="*/ 93458 h 109065"/>
                <a:gd name="connsiteX35" fmla="*/ 69972 w 127732"/>
                <a:gd name="connsiteY35" fmla="*/ 49680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732" h="109065">
                  <a:moveTo>
                    <a:pt x="69972" y="49680"/>
                  </a:moveTo>
                  <a:cubicBezTo>
                    <a:pt x="77575" y="40064"/>
                    <a:pt x="87205" y="27665"/>
                    <a:pt x="93288" y="21086"/>
                  </a:cubicBezTo>
                  <a:cubicBezTo>
                    <a:pt x="101144" y="11976"/>
                    <a:pt x="111535" y="8180"/>
                    <a:pt x="123447" y="7927"/>
                  </a:cubicBezTo>
                  <a:lnTo>
                    <a:pt x="123447" y="82"/>
                  </a:lnTo>
                  <a:cubicBezTo>
                    <a:pt x="116857" y="588"/>
                    <a:pt x="109254" y="841"/>
                    <a:pt x="102665" y="841"/>
                  </a:cubicBezTo>
                  <a:cubicBezTo>
                    <a:pt x="95062" y="841"/>
                    <a:pt x="81630" y="335"/>
                    <a:pt x="78335" y="82"/>
                  </a:cubicBezTo>
                  <a:lnTo>
                    <a:pt x="78335" y="7927"/>
                  </a:lnTo>
                  <a:cubicBezTo>
                    <a:pt x="83657" y="8433"/>
                    <a:pt x="85685" y="11723"/>
                    <a:pt x="85685" y="15771"/>
                  </a:cubicBezTo>
                  <a:cubicBezTo>
                    <a:pt x="85685" y="19820"/>
                    <a:pt x="83150" y="23110"/>
                    <a:pt x="81883" y="24628"/>
                  </a:cubicBezTo>
                  <a:lnTo>
                    <a:pt x="66170" y="44366"/>
                  </a:lnTo>
                  <a:lnTo>
                    <a:pt x="46402" y="18808"/>
                  </a:lnTo>
                  <a:cubicBezTo>
                    <a:pt x="44121" y="16278"/>
                    <a:pt x="44121" y="15771"/>
                    <a:pt x="44121" y="14253"/>
                  </a:cubicBezTo>
                  <a:cubicBezTo>
                    <a:pt x="44121" y="10457"/>
                    <a:pt x="47923" y="8180"/>
                    <a:pt x="52991" y="7927"/>
                  </a:cubicBezTo>
                  <a:lnTo>
                    <a:pt x="52991" y="82"/>
                  </a:lnTo>
                  <a:cubicBezTo>
                    <a:pt x="46402" y="335"/>
                    <a:pt x="29675" y="841"/>
                    <a:pt x="25620" y="841"/>
                  </a:cubicBezTo>
                  <a:cubicBezTo>
                    <a:pt x="20298" y="841"/>
                    <a:pt x="8387" y="588"/>
                    <a:pt x="1544" y="82"/>
                  </a:cubicBezTo>
                  <a:lnTo>
                    <a:pt x="1544" y="7927"/>
                  </a:lnTo>
                  <a:cubicBezTo>
                    <a:pt x="19284" y="7927"/>
                    <a:pt x="19538" y="8180"/>
                    <a:pt x="31449" y="23363"/>
                  </a:cubicBezTo>
                  <a:lnTo>
                    <a:pt x="56540" y="56007"/>
                  </a:lnTo>
                  <a:lnTo>
                    <a:pt x="32716" y="86120"/>
                  </a:lnTo>
                  <a:cubicBezTo>
                    <a:pt x="20551" y="100797"/>
                    <a:pt x="5599" y="101303"/>
                    <a:pt x="277" y="101303"/>
                  </a:cubicBezTo>
                  <a:lnTo>
                    <a:pt x="277" y="109147"/>
                  </a:lnTo>
                  <a:cubicBezTo>
                    <a:pt x="6866" y="108641"/>
                    <a:pt x="14722" y="108388"/>
                    <a:pt x="21312" y="108388"/>
                  </a:cubicBezTo>
                  <a:cubicBezTo>
                    <a:pt x="28661" y="108388"/>
                    <a:pt x="39306" y="108894"/>
                    <a:pt x="45388" y="109147"/>
                  </a:cubicBezTo>
                  <a:lnTo>
                    <a:pt x="45388" y="101303"/>
                  </a:lnTo>
                  <a:cubicBezTo>
                    <a:pt x="39813" y="100544"/>
                    <a:pt x="38039" y="97254"/>
                    <a:pt x="38039" y="93458"/>
                  </a:cubicBezTo>
                  <a:cubicBezTo>
                    <a:pt x="38039" y="87891"/>
                    <a:pt x="45388" y="79540"/>
                    <a:pt x="60848" y="61321"/>
                  </a:cubicBezTo>
                  <a:lnTo>
                    <a:pt x="80109" y="86626"/>
                  </a:lnTo>
                  <a:cubicBezTo>
                    <a:pt x="82137" y="89409"/>
                    <a:pt x="85431" y="93458"/>
                    <a:pt x="85431" y="94976"/>
                  </a:cubicBezTo>
                  <a:cubicBezTo>
                    <a:pt x="85431" y="97254"/>
                    <a:pt x="83150" y="101050"/>
                    <a:pt x="76308" y="101303"/>
                  </a:cubicBezTo>
                  <a:lnTo>
                    <a:pt x="76308" y="109147"/>
                  </a:lnTo>
                  <a:cubicBezTo>
                    <a:pt x="83911" y="108894"/>
                    <a:pt x="98103" y="108388"/>
                    <a:pt x="103679" y="108388"/>
                  </a:cubicBezTo>
                  <a:cubicBezTo>
                    <a:pt x="110522" y="108388"/>
                    <a:pt x="120406" y="108641"/>
                    <a:pt x="128009" y="109147"/>
                  </a:cubicBezTo>
                  <a:lnTo>
                    <a:pt x="128009" y="101303"/>
                  </a:lnTo>
                  <a:cubicBezTo>
                    <a:pt x="114323" y="101303"/>
                    <a:pt x="109761" y="100797"/>
                    <a:pt x="103932" y="93458"/>
                  </a:cubicBezTo>
                  <a:lnTo>
                    <a:pt x="69972" y="4968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A3068ED3-8E8F-07B0-3692-4EEB36E25DF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992076" y="4366234"/>
              <a:ext cx="124944" cy="160940"/>
            </a:xfrm>
            <a:custGeom>
              <a:avLst/>
              <a:gdLst>
                <a:gd name="connsiteX0" fmla="*/ 36777 w 124944"/>
                <a:gd name="connsiteY0" fmla="*/ 16784 h 160940"/>
                <a:gd name="connsiteX1" fmla="*/ 36777 w 124944"/>
                <a:gd name="connsiteY1" fmla="*/ 82 h 160940"/>
                <a:gd name="connsiteX2" fmla="*/ 282 w 124944"/>
                <a:gd name="connsiteY2" fmla="*/ 2866 h 160940"/>
                <a:gd name="connsiteX3" fmla="*/ 282 w 124944"/>
                <a:gd name="connsiteY3" fmla="*/ 10710 h 160940"/>
                <a:gd name="connsiteX4" fmla="*/ 20050 w 124944"/>
                <a:gd name="connsiteY4" fmla="*/ 23363 h 160940"/>
                <a:gd name="connsiteX5" fmla="*/ 20050 w 124944"/>
                <a:gd name="connsiteY5" fmla="*/ 141791 h 160940"/>
                <a:gd name="connsiteX6" fmla="*/ 282 w 124944"/>
                <a:gd name="connsiteY6" fmla="*/ 153178 h 160940"/>
                <a:gd name="connsiteX7" fmla="*/ 282 w 124944"/>
                <a:gd name="connsiteY7" fmla="*/ 161023 h 160940"/>
                <a:gd name="connsiteX8" fmla="*/ 28667 w 124944"/>
                <a:gd name="connsiteY8" fmla="*/ 160264 h 160940"/>
                <a:gd name="connsiteX9" fmla="*/ 57305 w 124944"/>
                <a:gd name="connsiteY9" fmla="*/ 161023 h 160940"/>
                <a:gd name="connsiteX10" fmla="*/ 57305 w 124944"/>
                <a:gd name="connsiteY10" fmla="*/ 153178 h 160940"/>
                <a:gd name="connsiteX11" fmla="*/ 37537 w 124944"/>
                <a:gd name="connsiteY11" fmla="*/ 141791 h 160940"/>
                <a:gd name="connsiteX12" fmla="*/ 37537 w 124944"/>
                <a:gd name="connsiteY12" fmla="*/ 99278 h 160940"/>
                <a:gd name="connsiteX13" fmla="*/ 37537 w 124944"/>
                <a:gd name="connsiteY13" fmla="*/ 97001 h 160940"/>
                <a:gd name="connsiteX14" fmla="*/ 68710 w 124944"/>
                <a:gd name="connsiteY14" fmla="*/ 114714 h 160940"/>
                <a:gd name="connsiteX15" fmla="*/ 125226 w 124944"/>
                <a:gd name="connsiteY15" fmla="*/ 57272 h 160940"/>
                <a:gd name="connsiteX16" fmla="*/ 72258 w 124944"/>
                <a:gd name="connsiteY16" fmla="*/ 82 h 160940"/>
                <a:gd name="connsiteX17" fmla="*/ 36777 w 124944"/>
                <a:gd name="connsiteY17" fmla="*/ 16784 h 160940"/>
                <a:gd name="connsiteX18" fmla="*/ 37537 w 124944"/>
                <a:gd name="connsiteY18" fmla="*/ 83083 h 160940"/>
                <a:gd name="connsiteX19" fmla="*/ 37537 w 124944"/>
                <a:gd name="connsiteY19" fmla="*/ 26653 h 160940"/>
                <a:gd name="connsiteX20" fmla="*/ 70230 w 124944"/>
                <a:gd name="connsiteY20" fmla="*/ 6409 h 160940"/>
                <a:gd name="connsiteX21" fmla="*/ 104191 w 124944"/>
                <a:gd name="connsiteY21" fmla="*/ 57272 h 160940"/>
                <a:gd name="connsiteX22" fmla="*/ 67696 w 124944"/>
                <a:gd name="connsiteY22" fmla="*/ 109147 h 160940"/>
                <a:gd name="connsiteX23" fmla="*/ 41085 w 124944"/>
                <a:gd name="connsiteY23" fmla="*/ 93711 h 160940"/>
                <a:gd name="connsiteX24" fmla="*/ 37537 w 124944"/>
                <a:gd name="connsiteY24" fmla="*/ 83083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944" h="160940">
                  <a:moveTo>
                    <a:pt x="36777" y="16784"/>
                  </a:moveTo>
                  <a:lnTo>
                    <a:pt x="36777" y="82"/>
                  </a:lnTo>
                  <a:lnTo>
                    <a:pt x="282" y="2866"/>
                  </a:lnTo>
                  <a:lnTo>
                    <a:pt x="282" y="10710"/>
                  </a:lnTo>
                  <a:cubicBezTo>
                    <a:pt x="18276" y="10710"/>
                    <a:pt x="20050" y="12229"/>
                    <a:pt x="20050" y="23363"/>
                  </a:cubicBezTo>
                  <a:lnTo>
                    <a:pt x="20050" y="141791"/>
                  </a:lnTo>
                  <a:cubicBezTo>
                    <a:pt x="20050" y="153178"/>
                    <a:pt x="17262" y="153178"/>
                    <a:pt x="282" y="153178"/>
                  </a:cubicBezTo>
                  <a:lnTo>
                    <a:pt x="282" y="161023"/>
                  </a:lnTo>
                  <a:cubicBezTo>
                    <a:pt x="8899" y="160770"/>
                    <a:pt x="22077" y="160264"/>
                    <a:pt x="28667" y="160264"/>
                  </a:cubicBezTo>
                  <a:cubicBezTo>
                    <a:pt x="35510" y="160264"/>
                    <a:pt x="48435" y="160770"/>
                    <a:pt x="57305" y="161023"/>
                  </a:cubicBezTo>
                  <a:lnTo>
                    <a:pt x="57305" y="153178"/>
                  </a:lnTo>
                  <a:cubicBezTo>
                    <a:pt x="40325" y="153178"/>
                    <a:pt x="37537" y="153178"/>
                    <a:pt x="37537" y="141791"/>
                  </a:cubicBezTo>
                  <a:lnTo>
                    <a:pt x="37537" y="99278"/>
                  </a:lnTo>
                  <a:lnTo>
                    <a:pt x="37537" y="97001"/>
                  </a:lnTo>
                  <a:cubicBezTo>
                    <a:pt x="38804" y="101050"/>
                    <a:pt x="49449" y="114714"/>
                    <a:pt x="68710" y="114714"/>
                  </a:cubicBezTo>
                  <a:cubicBezTo>
                    <a:pt x="98869" y="114714"/>
                    <a:pt x="125226" y="89915"/>
                    <a:pt x="125226" y="57272"/>
                  </a:cubicBezTo>
                  <a:cubicBezTo>
                    <a:pt x="125226" y="25134"/>
                    <a:pt x="100643" y="82"/>
                    <a:pt x="72258" y="82"/>
                  </a:cubicBezTo>
                  <a:cubicBezTo>
                    <a:pt x="52490" y="82"/>
                    <a:pt x="41845" y="11217"/>
                    <a:pt x="36777" y="16784"/>
                  </a:cubicBezTo>
                  <a:close/>
                  <a:moveTo>
                    <a:pt x="37537" y="83083"/>
                  </a:moveTo>
                  <a:lnTo>
                    <a:pt x="37537" y="26653"/>
                  </a:lnTo>
                  <a:cubicBezTo>
                    <a:pt x="44887" y="13747"/>
                    <a:pt x="57305" y="6409"/>
                    <a:pt x="70230" y="6409"/>
                  </a:cubicBezTo>
                  <a:cubicBezTo>
                    <a:pt x="88731" y="6409"/>
                    <a:pt x="104191" y="28677"/>
                    <a:pt x="104191" y="57272"/>
                  </a:cubicBezTo>
                  <a:cubicBezTo>
                    <a:pt x="104191" y="87891"/>
                    <a:pt x="86450" y="109147"/>
                    <a:pt x="67696" y="109147"/>
                  </a:cubicBezTo>
                  <a:cubicBezTo>
                    <a:pt x="57559" y="109147"/>
                    <a:pt x="47928" y="104086"/>
                    <a:pt x="41085" y="93711"/>
                  </a:cubicBezTo>
                  <a:cubicBezTo>
                    <a:pt x="37537" y="88397"/>
                    <a:pt x="37537" y="88144"/>
                    <a:pt x="37537" y="8308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60C6ACB-2679-22D0-275F-72EDE8AE225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150868" y="4288294"/>
              <a:ext cx="58797" cy="253051"/>
            </a:xfrm>
            <a:custGeom>
              <a:avLst/>
              <a:gdLst>
                <a:gd name="connsiteX0" fmla="*/ 59085 w 58797"/>
                <a:gd name="connsiteY0" fmla="*/ 250603 h 253051"/>
                <a:gd name="connsiteX1" fmla="*/ 54776 w 58797"/>
                <a:gd name="connsiteY1" fmla="*/ 245036 h 253051"/>
                <a:gd name="connsiteX2" fmla="*/ 14987 w 58797"/>
                <a:gd name="connsiteY2" fmla="*/ 126608 h 253051"/>
                <a:gd name="connsiteX3" fmla="*/ 55790 w 58797"/>
                <a:gd name="connsiteY3" fmla="*/ 6915 h 253051"/>
                <a:gd name="connsiteX4" fmla="*/ 59085 w 58797"/>
                <a:gd name="connsiteY4" fmla="*/ 2613 h 253051"/>
                <a:gd name="connsiteX5" fmla="*/ 56550 w 58797"/>
                <a:gd name="connsiteY5" fmla="*/ 82 h 253051"/>
                <a:gd name="connsiteX6" fmla="*/ 16254 w 58797"/>
                <a:gd name="connsiteY6" fmla="*/ 49427 h 253051"/>
                <a:gd name="connsiteX7" fmla="*/ 287 w 58797"/>
                <a:gd name="connsiteY7" fmla="*/ 126608 h 253051"/>
                <a:gd name="connsiteX8" fmla="*/ 17014 w 58797"/>
                <a:gd name="connsiteY8" fmla="*/ 205560 h 253051"/>
                <a:gd name="connsiteX9" fmla="*/ 56550 w 58797"/>
                <a:gd name="connsiteY9" fmla="*/ 253133 h 253051"/>
                <a:gd name="connsiteX10" fmla="*/ 59085 w 58797"/>
                <a:gd name="connsiteY10" fmla="*/ 25060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9085" y="250603"/>
                  </a:moveTo>
                  <a:cubicBezTo>
                    <a:pt x="59085" y="249844"/>
                    <a:pt x="59085" y="249338"/>
                    <a:pt x="54776" y="245036"/>
                  </a:cubicBezTo>
                  <a:cubicBezTo>
                    <a:pt x="23097" y="213151"/>
                    <a:pt x="14987" y="165325"/>
                    <a:pt x="14987" y="126608"/>
                  </a:cubicBezTo>
                  <a:cubicBezTo>
                    <a:pt x="14987" y="82577"/>
                    <a:pt x="24617" y="38546"/>
                    <a:pt x="55790" y="6915"/>
                  </a:cubicBezTo>
                  <a:cubicBezTo>
                    <a:pt x="59085" y="3878"/>
                    <a:pt x="59085" y="3372"/>
                    <a:pt x="59085" y="2613"/>
                  </a:cubicBezTo>
                  <a:cubicBezTo>
                    <a:pt x="59085" y="841"/>
                    <a:pt x="58071" y="82"/>
                    <a:pt x="56550" y="82"/>
                  </a:cubicBezTo>
                  <a:cubicBezTo>
                    <a:pt x="54016" y="82"/>
                    <a:pt x="31207" y="17290"/>
                    <a:pt x="16254" y="49427"/>
                  </a:cubicBezTo>
                  <a:cubicBezTo>
                    <a:pt x="3329" y="77263"/>
                    <a:pt x="287" y="105352"/>
                    <a:pt x="287" y="126608"/>
                  </a:cubicBezTo>
                  <a:cubicBezTo>
                    <a:pt x="287" y="146346"/>
                    <a:pt x="3075" y="176965"/>
                    <a:pt x="17014" y="205560"/>
                  </a:cubicBezTo>
                  <a:cubicBezTo>
                    <a:pt x="32220" y="236685"/>
                    <a:pt x="54016" y="253133"/>
                    <a:pt x="56550" y="253133"/>
                  </a:cubicBezTo>
                  <a:cubicBezTo>
                    <a:pt x="58071" y="253133"/>
                    <a:pt x="59085" y="252374"/>
                    <a:pt x="59085" y="25060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0143C4E6-4E76-C530-F904-6513308758C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232700" y="4364716"/>
              <a:ext cx="82873" cy="116150"/>
            </a:xfrm>
            <a:custGeom>
              <a:avLst/>
              <a:gdLst>
                <a:gd name="connsiteX0" fmla="*/ 44643 w 82873"/>
                <a:gd name="connsiteY0" fmla="*/ 64357 h 116150"/>
                <a:gd name="connsiteX1" fmla="*/ 71000 w 82873"/>
                <a:gd name="connsiteY1" fmla="*/ 87638 h 116150"/>
                <a:gd name="connsiteX2" fmla="*/ 42362 w 82873"/>
                <a:gd name="connsiteY2" fmla="*/ 110666 h 116150"/>
                <a:gd name="connsiteX3" fmla="*/ 7134 w 82873"/>
                <a:gd name="connsiteY3" fmla="*/ 74732 h 116150"/>
                <a:gd name="connsiteX4" fmla="*/ 3586 w 82873"/>
                <a:gd name="connsiteY4" fmla="*/ 70431 h 116150"/>
                <a:gd name="connsiteX5" fmla="*/ 291 w 82873"/>
                <a:gd name="connsiteY5" fmla="*/ 76757 h 116150"/>
                <a:gd name="connsiteX6" fmla="*/ 291 w 82873"/>
                <a:gd name="connsiteY6" fmla="*/ 110160 h 116150"/>
                <a:gd name="connsiteX7" fmla="*/ 3079 w 82873"/>
                <a:gd name="connsiteY7" fmla="*/ 116233 h 116150"/>
                <a:gd name="connsiteX8" fmla="*/ 9415 w 82873"/>
                <a:gd name="connsiteY8" fmla="*/ 111172 h 116150"/>
                <a:gd name="connsiteX9" fmla="*/ 14484 w 82873"/>
                <a:gd name="connsiteY9" fmla="*/ 105352 h 116150"/>
                <a:gd name="connsiteX10" fmla="*/ 42362 w 82873"/>
                <a:gd name="connsiteY10" fmla="*/ 116233 h 116150"/>
                <a:gd name="connsiteX11" fmla="*/ 83165 w 82873"/>
                <a:gd name="connsiteY11" fmla="*/ 81059 h 116150"/>
                <a:gd name="connsiteX12" fmla="*/ 72521 w 82873"/>
                <a:gd name="connsiteY12" fmla="*/ 57019 h 116150"/>
                <a:gd name="connsiteX13" fmla="*/ 43629 w 82873"/>
                <a:gd name="connsiteY13" fmla="*/ 44872 h 116150"/>
                <a:gd name="connsiteX14" fmla="*/ 12456 w 82873"/>
                <a:gd name="connsiteY14" fmla="*/ 24122 h 116150"/>
                <a:gd name="connsiteX15" fmla="*/ 40841 w 82873"/>
                <a:gd name="connsiteY15" fmla="*/ 4890 h 116150"/>
                <a:gd name="connsiteX16" fmla="*/ 70493 w 82873"/>
                <a:gd name="connsiteY16" fmla="*/ 35509 h 116150"/>
                <a:gd name="connsiteX17" fmla="*/ 73534 w 82873"/>
                <a:gd name="connsiteY17" fmla="*/ 37787 h 116150"/>
                <a:gd name="connsiteX18" fmla="*/ 76829 w 82873"/>
                <a:gd name="connsiteY18" fmla="*/ 31714 h 116150"/>
                <a:gd name="connsiteX19" fmla="*/ 76829 w 82873"/>
                <a:gd name="connsiteY19" fmla="*/ 6156 h 116150"/>
                <a:gd name="connsiteX20" fmla="*/ 74041 w 82873"/>
                <a:gd name="connsiteY20" fmla="*/ 82 h 116150"/>
                <a:gd name="connsiteX21" fmla="*/ 68973 w 82873"/>
                <a:gd name="connsiteY21" fmla="*/ 3119 h 116150"/>
                <a:gd name="connsiteX22" fmla="*/ 64664 w 82873"/>
                <a:gd name="connsiteY22" fmla="*/ 7168 h 116150"/>
                <a:gd name="connsiteX23" fmla="*/ 40841 w 82873"/>
                <a:gd name="connsiteY23" fmla="*/ 82 h 116150"/>
                <a:gd name="connsiteX24" fmla="*/ 291 w 82873"/>
                <a:gd name="connsiteY24" fmla="*/ 31208 h 116150"/>
                <a:gd name="connsiteX25" fmla="*/ 11189 w 82873"/>
                <a:gd name="connsiteY25" fmla="*/ 52717 h 116150"/>
                <a:gd name="connsiteX26" fmla="*/ 44643 w 82873"/>
                <a:gd name="connsiteY26" fmla="*/ 64357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873" h="116150">
                  <a:moveTo>
                    <a:pt x="44643" y="64357"/>
                  </a:moveTo>
                  <a:cubicBezTo>
                    <a:pt x="50218" y="65369"/>
                    <a:pt x="71000" y="69418"/>
                    <a:pt x="71000" y="87638"/>
                  </a:cubicBezTo>
                  <a:cubicBezTo>
                    <a:pt x="71000" y="100544"/>
                    <a:pt x="62130" y="110666"/>
                    <a:pt x="42362" y="110666"/>
                  </a:cubicBezTo>
                  <a:cubicBezTo>
                    <a:pt x="21073" y="110666"/>
                    <a:pt x="11949" y="96242"/>
                    <a:pt x="7134" y="74732"/>
                  </a:cubicBezTo>
                  <a:cubicBezTo>
                    <a:pt x="6374" y="71443"/>
                    <a:pt x="6120" y="70431"/>
                    <a:pt x="3586" y="70431"/>
                  </a:cubicBezTo>
                  <a:cubicBezTo>
                    <a:pt x="291" y="70431"/>
                    <a:pt x="291" y="72202"/>
                    <a:pt x="291" y="76757"/>
                  </a:cubicBezTo>
                  <a:lnTo>
                    <a:pt x="291" y="110160"/>
                  </a:lnTo>
                  <a:cubicBezTo>
                    <a:pt x="291" y="114461"/>
                    <a:pt x="291" y="116233"/>
                    <a:pt x="3079" y="116233"/>
                  </a:cubicBezTo>
                  <a:cubicBezTo>
                    <a:pt x="4346" y="116233"/>
                    <a:pt x="4600" y="115980"/>
                    <a:pt x="9415" y="111172"/>
                  </a:cubicBezTo>
                  <a:cubicBezTo>
                    <a:pt x="9922" y="110666"/>
                    <a:pt x="9922" y="110160"/>
                    <a:pt x="14484" y="105352"/>
                  </a:cubicBezTo>
                  <a:cubicBezTo>
                    <a:pt x="25635" y="115980"/>
                    <a:pt x="37040" y="116233"/>
                    <a:pt x="42362" y="116233"/>
                  </a:cubicBezTo>
                  <a:cubicBezTo>
                    <a:pt x="71507" y="116233"/>
                    <a:pt x="83165" y="99278"/>
                    <a:pt x="83165" y="81059"/>
                  </a:cubicBezTo>
                  <a:cubicBezTo>
                    <a:pt x="83165" y="67647"/>
                    <a:pt x="75562" y="60055"/>
                    <a:pt x="72521" y="57019"/>
                  </a:cubicBezTo>
                  <a:cubicBezTo>
                    <a:pt x="64157" y="48921"/>
                    <a:pt x="54273" y="46897"/>
                    <a:pt x="43629" y="44872"/>
                  </a:cubicBezTo>
                  <a:cubicBezTo>
                    <a:pt x="29436" y="42089"/>
                    <a:pt x="12456" y="38799"/>
                    <a:pt x="12456" y="24122"/>
                  </a:cubicBezTo>
                  <a:cubicBezTo>
                    <a:pt x="12456" y="15265"/>
                    <a:pt x="19046" y="4890"/>
                    <a:pt x="40841" y="4890"/>
                  </a:cubicBezTo>
                  <a:cubicBezTo>
                    <a:pt x="68719" y="4890"/>
                    <a:pt x="69986" y="27665"/>
                    <a:pt x="70493" y="35509"/>
                  </a:cubicBezTo>
                  <a:cubicBezTo>
                    <a:pt x="70747" y="37787"/>
                    <a:pt x="73028" y="37787"/>
                    <a:pt x="73534" y="37787"/>
                  </a:cubicBezTo>
                  <a:cubicBezTo>
                    <a:pt x="76829" y="37787"/>
                    <a:pt x="76829" y="36522"/>
                    <a:pt x="76829" y="31714"/>
                  </a:cubicBezTo>
                  <a:lnTo>
                    <a:pt x="76829" y="6156"/>
                  </a:lnTo>
                  <a:cubicBezTo>
                    <a:pt x="76829" y="1854"/>
                    <a:pt x="76829" y="82"/>
                    <a:pt x="74041" y="82"/>
                  </a:cubicBezTo>
                  <a:cubicBezTo>
                    <a:pt x="72774" y="82"/>
                    <a:pt x="72267" y="82"/>
                    <a:pt x="68973" y="3119"/>
                  </a:cubicBezTo>
                  <a:cubicBezTo>
                    <a:pt x="68212" y="4131"/>
                    <a:pt x="65678" y="6409"/>
                    <a:pt x="64664" y="7168"/>
                  </a:cubicBezTo>
                  <a:cubicBezTo>
                    <a:pt x="55034" y="82"/>
                    <a:pt x="44643" y="82"/>
                    <a:pt x="40841" y="82"/>
                  </a:cubicBezTo>
                  <a:cubicBezTo>
                    <a:pt x="9922" y="82"/>
                    <a:pt x="291" y="17037"/>
                    <a:pt x="291" y="31208"/>
                  </a:cubicBezTo>
                  <a:cubicBezTo>
                    <a:pt x="291" y="40064"/>
                    <a:pt x="4346" y="47150"/>
                    <a:pt x="11189" y="52717"/>
                  </a:cubicBezTo>
                  <a:cubicBezTo>
                    <a:pt x="19299" y="59296"/>
                    <a:pt x="26395" y="60815"/>
                    <a:pt x="44643" y="6435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F37F3E1-020E-C1D3-0580-9912A983E16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332667" y="4308791"/>
              <a:ext cx="54235" cy="169291"/>
            </a:xfrm>
            <a:custGeom>
              <a:avLst/>
              <a:gdLst>
                <a:gd name="connsiteX0" fmla="*/ 36790 w 54235"/>
                <a:gd name="connsiteY0" fmla="*/ 57525 h 169291"/>
                <a:gd name="connsiteX1" fmla="*/ 1309 w 54235"/>
                <a:gd name="connsiteY1" fmla="*/ 60308 h 169291"/>
                <a:gd name="connsiteX2" fmla="*/ 1309 w 54235"/>
                <a:gd name="connsiteY2" fmla="*/ 68153 h 169291"/>
                <a:gd name="connsiteX3" fmla="*/ 20063 w 54235"/>
                <a:gd name="connsiteY3" fmla="*/ 82071 h 169291"/>
                <a:gd name="connsiteX4" fmla="*/ 20063 w 54235"/>
                <a:gd name="connsiteY4" fmla="*/ 150142 h 169291"/>
                <a:gd name="connsiteX5" fmla="*/ 295 w 54235"/>
                <a:gd name="connsiteY5" fmla="*/ 161529 h 169291"/>
                <a:gd name="connsiteX6" fmla="*/ 295 w 54235"/>
                <a:gd name="connsiteY6" fmla="*/ 169373 h 169291"/>
                <a:gd name="connsiteX7" fmla="*/ 28173 w 54235"/>
                <a:gd name="connsiteY7" fmla="*/ 168614 h 169291"/>
                <a:gd name="connsiteX8" fmla="*/ 54531 w 54235"/>
                <a:gd name="connsiteY8" fmla="*/ 169373 h 169291"/>
                <a:gd name="connsiteX9" fmla="*/ 54531 w 54235"/>
                <a:gd name="connsiteY9" fmla="*/ 161529 h 169291"/>
                <a:gd name="connsiteX10" fmla="*/ 36790 w 54235"/>
                <a:gd name="connsiteY10" fmla="*/ 150395 h 169291"/>
                <a:gd name="connsiteX11" fmla="*/ 36790 w 54235"/>
                <a:gd name="connsiteY11" fmla="*/ 57525 h 169291"/>
                <a:gd name="connsiteX12" fmla="*/ 37804 w 54235"/>
                <a:gd name="connsiteY12" fmla="*/ 13494 h 169291"/>
                <a:gd name="connsiteX13" fmla="*/ 24372 w 54235"/>
                <a:gd name="connsiteY13" fmla="*/ 82 h 169291"/>
                <a:gd name="connsiteX14" fmla="*/ 10939 w 54235"/>
                <a:gd name="connsiteY14" fmla="*/ 13494 h 169291"/>
                <a:gd name="connsiteX15" fmla="*/ 24372 w 54235"/>
                <a:gd name="connsiteY15" fmla="*/ 26906 h 169291"/>
                <a:gd name="connsiteX16" fmla="*/ 37804 w 54235"/>
                <a:gd name="connsiteY16" fmla="*/ 13494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35" h="169291">
                  <a:moveTo>
                    <a:pt x="36790" y="57525"/>
                  </a:moveTo>
                  <a:lnTo>
                    <a:pt x="1309" y="60308"/>
                  </a:lnTo>
                  <a:lnTo>
                    <a:pt x="1309" y="68153"/>
                  </a:lnTo>
                  <a:cubicBezTo>
                    <a:pt x="17782" y="68153"/>
                    <a:pt x="20063" y="69671"/>
                    <a:pt x="20063" y="82071"/>
                  </a:cubicBezTo>
                  <a:lnTo>
                    <a:pt x="20063" y="150142"/>
                  </a:lnTo>
                  <a:cubicBezTo>
                    <a:pt x="20063" y="161529"/>
                    <a:pt x="17275" y="161529"/>
                    <a:pt x="295" y="161529"/>
                  </a:cubicBezTo>
                  <a:lnTo>
                    <a:pt x="295" y="169373"/>
                  </a:lnTo>
                  <a:cubicBezTo>
                    <a:pt x="8405" y="169120"/>
                    <a:pt x="22091" y="168614"/>
                    <a:pt x="28173" y="168614"/>
                  </a:cubicBezTo>
                  <a:cubicBezTo>
                    <a:pt x="37043" y="168614"/>
                    <a:pt x="45914" y="169120"/>
                    <a:pt x="54531" y="169373"/>
                  </a:cubicBezTo>
                  <a:lnTo>
                    <a:pt x="54531" y="161529"/>
                  </a:lnTo>
                  <a:cubicBezTo>
                    <a:pt x="37804" y="161529"/>
                    <a:pt x="36790" y="160264"/>
                    <a:pt x="36790" y="150395"/>
                  </a:cubicBezTo>
                  <a:lnTo>
                    <a:pt x="36790" y="57525"/>
                  </a:lnTo>
                  <a:close/>
                  <a:moveTo>
                    <a:pt x="37804" y="13494"/>
                  </a:moveTo>
                  <a:cubicBezTo>
                    <a:pt x="37804" y="5396"/>
                    <a:pt x="31468" y="82"/>
                    <a:pt x="24372" y="82"/>
                  </a:cubicBezTo>
                  <a:cubicBezTo>
                    <a:pt x="16515" y="82"/>
                    <a:pt x="10939" y="6915"/>
                    <a:pt x="10939" y="13494"/>
                  </a:cubicBezTo>
                  <a:cubicBezTo>
                    <a:pt x="10939" y="20326"/>
                    <a:pt x="16515" y="26906"/>
                    <a:pt x="24372" y="26906"/>
                  </a:cubicBezTo>
                  <a:cubicBezTo>
                    <a:pt x="31468" y="26906"/>
                    <a:pt x="37804" y="21592"/>
                    <a:pt x="37804" y="13494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617A6FE1-7C30-3787-6753-8DA03DCA605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402813" y="4366234"/>
              <a:ext cx="197934" cy="111848"/>
            </a:xfrm>
            <a:custGeom>
              <a:avLst/>
              <a:gdLst>
                <a:gd name="connsiteX0" fmla="*/ 20066 w 197934"/>
                <a:gd name="connsiteY0" fmla="*/ 24881 h 111848"/>
                <a:gd name="connsiteX1" fmla="*/ 20066 w 197934"/>
                <a:gd name="connsiteY1" fmla="*/ 92699 h 111848"/>
                <a:gd name="connsiteX2" fmla="*/ 298 w 197934"/>
                <a:gd name="connsiteY2" fmla="*/ 104086 h 111848"/>
                <a:gd name="connsiteX3" fmla="*/ 298 w 197934"/>
                <a:gd name="connsiteY3" fmla="*/ 111931 h 111848"/>
                <a:gd name="connsiteX4" fmla="*/ 28936 w 197934"/>
                <a:gd name="connsiteY4" fmla="*/ 111172 h 111848"/>
                <a:gd name="connsiteX5" fmla="*/ 57321 w 197934"/>
                <a:gd name="connsiteY5" fmla="*/ 111931 h 111848"/>
                <a:gd name="connsiteX6" fmla="*/ 57321 w 197934"/>
                <a:gd name="connsiteY6" fmla="*/ 104086 h 111848"/>
                <a:gd name="connsiteX7" fmla="*/ 37553 w 197934"/>
                <a:gd name="connsiteY7" fmla="*/ 92699 h 111848"/>
                <a:gd name="connsiteX8" fmla="*/ 37553 w 197934"/>
                <a:gd name="connsiteY8" fmla="*/ 46138 h 111848"/>
                <a:gd name="connsiteX9" fmla="*/ 71767 w 197934"/>
                <a:gd name="connsiteY9" fmla="*/ 5649 h 111848"/>
                <a:gd name="connsiteX10" fmla="*/ 90521 w 197934"/>
                <a:gd name="connsiteY10" fmla="*/ 33738 h 111848"/>
                <a:gd name="connsiteX11" fmla="*/ 90521 w 197934"/>
                <a:gd name="connsiteY11" fmla="*/ 92699 h 111848"/>
                <a:gd name="connsiteX12" fmla="*/ 70753 w 197934"/>
                <a:gd name="connsiteY12" fmla="*/ 104086 h 111848"/>
                <a:gd name="connsiteX13" fmla="*/ 70753 w 197934"/>
                <a:gd name="connsiteY13" fmla="*/ 111931 h 111848"/>
                <a:gd name="connsiteX14" fmla="*/ 99392 w 197934"/>
                <a:gd name="connsiteY14" fmla="*/ 111172 h 111848"/>
                <a:gd name="connsiteX15" fmla="*/ 127777 w 197934"/>
                <a:gd name="connsiteY15" fmla="*/ 111931 h 111848"/>
                <a:gd name="connsiteX16" fmla="*/ 127777 w 197934"/>
                <a:gd name="connsiteY16" fmla="*/ 104086 h 111848"/>
                <a:gd name="connsiteX17" fmla="*/ 108009 w 197934"/>
                <a:gd name="connsiteY17" fmla="*/ 92699 h 111848"/>
                <a:gd name="connsiteX18" fmla="*/ 108009 w 197934"/>
                <a:gd name="connsiteY18" fmla="*/ 46138 h 111848"/>
                <a:gd name="connsiteX19" fmla="*/ 142223 w 197934"/>
                <a:gd name="connsiteY19" fmla="*/ 5649 h 111848"/>
                <a:gd name="connsiteX20" fmla="*/ 160977 w 197934"/>
                <a:gd name="connsiteY20" fmla="*/ 33738 h 111848"/>
                <a:gd name="connsiteX21" fmla="*/ 160977 w 197934"/>
                <a:gd name="connsiteY21" fmla="*/ 92699 h 111848"/>
                <a:gd name="connsiteX22" fmla="*/ 141209 w 197934"/>
                <a:gd name="connsiteY22" fmla="*/ 104086 h 111848"/>
                <a:gd name="connsiteX23" fmla="*/ 141209 w 197934"/>
                <a:gd name="connsiteY23" fmla="*/ 111931 h 111848"/>
                <a:gd name="connsiteX24" fmla="*/ 169847 w 197934"/>
                <a:gd name="connsiteY24" fmla="*/ 111172 h 111848"/>
                <a:gd name="connsiteX25" fmla="*/ 198232 w 197934"/>
                <a:gd name="connsiteY25" fmla="*/ 111931 h 111848"/>
                <a:gd name="connsiteX26" fmla="*/ 198232 w 197934"/>
                <a:gd name="connsiteY26" fmla="*/ 104086 h 111848"/>
                <a:gd name="connsiteX27" fmla="*/ 178464 w 197934"/>
                <a:gd name="connsiteY27" fmla="*/ 96495 h 111848"/>
                <a:gd name="connsiteX28" fmla="*/ 178464 w 197934"/>
                <a:gd name="connsiteY28" fmla="*/ 48162 h 111848"/>
                <a:gd name="connsiteX29" fmla="*/ 170607 w 197934"/>
                <a:gd name="connsiteY29" fmla="*/ 9445 h 111848"/>
                <a:gd name="connsiteX30" fmla="*/ 143997 w 197934"/>
                <a:gd name="connsiteY30" fmla="*/ 82 h 111848"/>
                <a:gd name="connsiteX31" fmla="*/ 107248 w 197934"/>
                <a:gd name="connsiteY31" fmla="*/ 24881 h 111848"/>
                <a:gd name="connsiteX32" fmla="*/ 73541 w 197934"/>
                <a:gd name="connsiteY32" fmla="*/ 82 h 111848"/>
                <a:gd name="connsiteX33" fmla="*/ 36033 w 197934"/>
                <a:gd name="connsiteY33" fmla="*/ 26653 h 111848"/>
                <a:gd name="connsiteX34" fmla="*/ 36033 w 197934"/>
                <a:gd name="connsiteY34" fmla="*/ 82 h 111848"/>
                <a:gd name="connsiteX35" fmla="*/ 298 w 197934"/>
                <a:gd name="connsiteY35" fmla="*/ 2866 h 111848"/>
                <a:gd name="connsiteX36" fmla="*/ 298 w 197934"/>
                <a:gd name="connsiteY36" fmla="*/ 10710 h 111848"/>
                <a:gd name="connsiteX37" fmla="*/ 20066 w 197934"/>
                <a:gd name="connsiteY37" fmla="*/ 24881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934" h="111848">
                  <a:moveTo>
                    <a:pt x="20066" y="24881"/>
                  </a:moveTo>
                  <a:lnTo>
                    <a:pt x="20066" y="92699"/>
                  </a:lnTo>
                  <a:cubicBezTo>
                    <a:pt x="20066" y="104086"/>
                    <a:pt x="17278" y="104086"/>
                    <a:pt x="298" y="104086"/>
                  </a:cubicBezTo>
                  <a:lnTo>
                    <a:pt x="298" y="111931"/>
                  </a:lnTo>
                  <a:cubicBezTo>
                    <a:pt x="9168" y="111678"/>
                    <a:pt x="22094" y="111172"/>
                    <a:pt x="28936" y="111172"/>
                  </a:cubicBezTo>
                  <a:cubicBezTo>
                    <a:pt x="35526" y="111172"/>
                    <a:pt x="48704" y="111678"/>
                    <a:pt x="57321" y="111931"/>
                  </a:cubicBezTo>
                  <a:lnTo>
                    <a:pt x="57321" y="104086"/>
                  </a:lnTo>
                  <a:cubicBezTo>
                    <a:pt x="40341" y="104086"/>
                    <a:pt x="37553" y="104086"/>
                    <a:pt x="37553" y="92699"/>
                  </a:cubicBezTo>
                  <a:lnTo>
                    <a:pt x="37553" y="46138"/>
                  </a:lnTo>
                  <a:cubicBezTo>
                    <a:pt x="37553" y="19820"/>
                    <a:pt x="55547" y="5649"/>
                    <a:pt x="71767" y="5649"/>
                  </a:cubicBezTo>
                  <a:cubicBezTo>
                    <a:pt x="87734" y="5649"/>
                    <a:pt x="90521" y="19314"/>
                    <a:pt x="90521" y="33738"/>
                  </a:cubicBezTo>
                  <a:lnTo>
                    <a:pt x="90521" y="92699"/>
                  </a:lnTo>
                  <a:cubicBezTo>
                    <a:pt x="90521" y="104086"/>
                    <a:pt x="87734" y="104086"/>
                    <a:pt x="70753" y="104086"/>
                  </a:cubicBezTo>
                  <a:lnTo>
                    <a:pt x="70753" y="111931"/>
                  </a:lnTo>
                  <a:cubicBezTo>
                    <a:pt x="79624" y="111678"/>
                    <a:pt x="92549" y="111172"/>
                    <a:pt x="99392" y="111172"/>
                  </a:cubicBezTo>
                  <a:cubicBezTo>
                    <a:pt x="105981" y="111172"/>
                    <a:pt x="119160" y="111678"/>
                    <a:pt x="127777" y="111931"/>
                  </a:cubicBezTo>
                  <a:lnTo>
                    <a:pt x="127777" y="104086"/>
                  </a:lnTo>
                  <a:cubicBezTo>
                    <a:pt x="110796" y="104086"/>
                    <a:pt x="108009" y="104086"/>
                    <a:pt x="108009" y="92699"/>
                  </a:cubicBezTo>
                  <a:lnTo>
                    <a:pt x="108009" y="46138"/>
                  </a:lnTo>
                  <a:cubicBezTo>
                    <a:pt x="108009" y="19820"/>
                    <a:pt x="126003" y="5649"/>
                    <a:pt x="142223" y="5649"/>
                  </a:cubicBezTo>
                  <a:cubicBezTo>
                    <a:pt x="158189" y="5649"/>
                    <a:pt x="160977" y="19314"/>
                    <a:pt x="160977" y="33738"/>
                  </a:cubicBezTo>
                  <a:lnTo>
                    <a:pt x="160977" y="92699"/>
                  </a:lnTo>
                  <a:cubicBezTo>
                    <a:pt x="160977" y="104086"/>
                    <a:pt x="158189" y="104086"/>
                    <a:pt x="141209" y="104086"/>
                  </a:cubicBezTo>
                  <a:lnTo>
                    <a:pt x="141209" y="111931"/>
                  </a:lnTo>
                  <a:cubicBezTo>
                    <a:pt x="150079" y="111678"/>
                    <a:pt x="163004" y="111172"/>
                    <a:pt x="169847" y="111172"/>
                  </a:cubicBezTo>
                  <a:cubicBezTo>
                    <a:pt x="176436" y="111172"/>
                    <a:pt x="189615" y="111678"/>
                    <a:pt x="198232" y="111931"/>
                  </a:cubicBezTo>
                  <a:lnTo>
                    <a:pt x="198232" y="104086"/>
                  </a:lnTo>
                  <a:cubicBezTo>
                    <a:pt x="185053" y="104086"/>
                    <a:pt x="178717" y="104086"/>
                    <a:pt x="178464" y="96495"/>
                  </a:cubicBezTo>
                  <a:lnTo>
                    <a:pt x="178464" y="48162"/>
                  </a:lnTo>
                  <a:cubicBezTo>
                    <a:pt x="178464" y="26400"/>
                    <a:pt x="178464" y="18555"/>
                    <a:pt x="170607" y="9445"/>
                  </a:cubicBezTo>
                  <a:cubicBezTo>
                    <a:pt x="167059" y="5143"/>
                    <a:pt x="158696" y="82"/>
                    <a:pt x="143997" y="82"/>
                  </a:cubicBezTo>
                  <a:cubicBezTo>
                    <a:pt x="122708" y="82"/>
                    <a:pt x="111557" y="15265"/>
                    <a:pt x="107248" y="24881"/>
                  </a:cubicBezTo>
                  <a:cubicBezTo>
                    <a:pt x="103700" y="2866"/>
                    <a:pt x="84946" y="82"/>
                    <a:pt x="73541" y="82"/>
                  </a:cubicBezTo>
                  <a:cubicBezTo>
                    <a:pt x="55040" y="82"/>
                    <a:pt x="43129" y="10964"/>
                    <a:pt x="36033" y="26653"/>
                  </a:cubicBezTo>
                  <a:lnTo>
                    <a:pt x="36033" y="82"/>
                  </a:lnTo>
                  <a:lnTo>
                    <a:pt x="298" y="2866"/>
                  </a:lnTo>
                  <a:lnTo>
                    <a:pt x="298" y="10710"/>
                  </a:lnTo>
                  <a:cubicBezTo>
                    <a:pt x="18038" y="10710"/>
                    <a:pt x="20066" y="12482"/>
                    <a:pt x="20066" y="24881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3ED78C2E-9EAF-CFB0-4174-A99448D20C0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630991" y="4288294"/>
              <a:ext cx="58797" cy="253051"/>
            </a:xfrm>
            <a:custGeom>
              <a:avLst/>
              <a:gdLst>
                <a:gd name="connsiteX0" fmla="*/ 59104 w 58797"/>
                <a:gd name="connsiteY0" fmla="*/ 250603 h 253051"/>
                <a:gd name="connsiteX1" fmla="*/ 54795 w 58797"/>
                <a:gd name="connsiteY1" fmla="*/ 245036 h 253051"/>
                <a:gd name="connsiteX2" fmla="*/ 15006 w 58797"/>
                <a:gd name="connsiteY2" fmla="*/ 126608 h 253051"/>
                <a:gd name="connsiteX3" fmla="*/ 55809 w 58797"/>
                <a:gd name="connsiteY3" fmla="*/ 6915 h 253051"/>
                <a:gd name="connsiteX4" fmla="*/ 59104 w 58797"/>
                <a:gd name="connsiteY4" fmla="*/ 2613 h 253051"/>
                <a:gd name="connsiteX5" fmla="*/ 56569 w 58797"/>
                <a:gd name="connsiteY5" fmla="*/ 82 h 253051"/>
                <a:gd name="connsiteX6" fmla="*/ 16273 w 58797"/>
                <a:gd name="connsiteY6" fmla="*/ 49427 h 253051"/>
                <a:gd name="connsiteX7" fmla="*/ 306 w 58797"/>
                <a:gd name="connsiteY7" fmla="*/ 126608 h 253051"/>
                <a:gd name="connsiteX8" fmla="*/ 17033 w 58797"/>
                <a:gd name="connsiteY8" fmla="*/ 205560 h 253051"/>
                <a:gd name="connsiteX9" fmla="*/ 56569 w 58797"/>
                <a:gd name="connsiteY9" fmla="*/ 253133 h 253051"/>
                <a:gd name="connsiteX10" fmla="*/ 59104 w 58797"/>
                <a:gd name="connsiteY10" fmla="*/ 25060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9104" y="250603"/>
                  </a:moveTo>
                  <a:cubicBezTo>
                    <a:pt x="59104" y="249844"/>
                    <a:pt x="59104" y="249338"/>
                    <a:pt x="54795" y="245036"/>
                  </a:cubicBezTo>
                  <a:cubicBezTo>
                    <a:pt x="23116" y="213151"/>
                    <a:pt x="15006" y="165325"/>
                    <a:pt x="15006" y="126608"/>
                  </a:cubicBezTo>
                  <a:cubicBezTo>
                    <a:pt x="15006" y="82577"/>
                    <a:pt x="24636" y="38546"/>
                    <a:pt x="55809" y="6915"/>
                  </a:cubicBezTo>
                  <a:cubicBezTo>
                    <a:pt x="59104" y="3878"/>
                    <a:pt x="59104" y="3372"/>
                    <a:pt x="59104" y="2613"/>
                  </a:cubicBezTo>
                  <a:cubicBezTo>
                    <a:pt x="59104" y="841"/>
                    <a:pt x="58090" y="82"/>
                    <a:pt x="56569" y="82"/>
                  </a:cubicBezTo>
                  <a:cubicBezTo>
                    <a:pt x="54035" y="82"/>
                    <a:pt x="31226" y="17290"/>
                    <a:pt x="16273" y="49427"/>
                  </a:cubicBezTo>
                  <a:cubicBezTo>
                    <a:pt x="3347" y="77263"/>
                    <a:pt x="306" y="105352"/>
                    <a:pt x="306" y="126608"/>
                  </a:cubicBezTo>
                  <a:cubicBezTo>
                    <a:pt x="306" y="146346"/>
                    <a:pt x="3094" y="176965"/>
                    <a:pt x="17033" y="205560"/>
                  </a:cubicBezTo>
                  <a:cubicBezTo>
                    <a:pt x="32239" y="236685"/>
                    <a:pt x="54035" y="253133"/>
                    <a:pt x="56569" y="253133"/>
                  </a:cubicBezTo>
                  <a:cubicBezTo>
                    <a:pt x="58090" y="253133"/>
                    <a:pt x="59104" y="252374"/>
                    <a:pt x="59104" y="25060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47E68787-257C-ED84-CD9B-EA760363A9B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714597" y="4366234"/>
              <a:ext cx="104415" cy="160940"/>
            </a:xfrm>
            <a:custGeom>
              <a:avLst/>
              <a:gdLst>
                <a:gd name="connsiteX0" fmla="*/ 104726 w 104415"/>
                <a:gd name="connsiteY0" fmla="*/ 2866 h 160940"/>
                <a:gd name="connsiteX1" fmla="*/ 102192 w 104415"/>
                <a:gd name="connsiteY1" fmla="*/ 335 h 160940"/>
                <a:gd name="connsiteX2" fmla="*/ 84958 w 104415"/>
                <a:gd name="connsiteY2" fmla="*/ 17796 h 160940"/>
                <a:gd name="connsiteX3" fmla="*/ 61388 w 104415"/>
                <a:gd name="connsiteY3" fmla="*/ 82 h 160940"/>
                <a:gd name="connsiteX4" fmla="*/ 310 w 104415"/>
                <a:gd name="connsiteY4" fmla="*/ 74226 h 160940"/>
                <a:gd name="connsiteX5" fmla="*/ 33764 w 104415"/>
                <a:gd name="connsiteY5" fmla="*/ 114714 h 160940"/>
                <a:gd name="connsiteX6" fmla="*/ 63669 w 104415"/>
                <a:gd name="connsiteY6" fmla="*/ 99531 h 160940"/>
                <a:gd name="connsiteX7" fmla="*/ 52265 w 104415"/>
                <a:gd name="connsiteY7" fmla="*/ 144828 h 160940"/>
                <a:gd name="connsiteX8" fmla="*/ 34017 w 104415"/>
                <a:gd name="connsiteY8" fmla="*/ 153178 h 160940"/>
                <a:gd name="connsiteX9" fmla="*/ 28188 w 104415"/>
                <a:gd name="connsiteY9" fmla="*/ 158239 h 160940"/>
                <a:gd name="connsiteX10" fmla="*/ 31483 w 104415"/>
                <a:gd name="connsiteY10" fmla="*/ 161023 h 160940"/>
                <a:gd name="connsiteX11" fmla="*/ 56826 w 104415"/>
                <a:gd name="connsiteY11" fmla="*/ 160264 h 160940"/>
                <a:gd name="connsiteX12" fmla="*/ 82930 w 104415"/>
                <a:gd name="connsiteY12" fmla="*/ 161023 h 160940"/>
                <a:gd name="connsiteX13" fmla="*/ 87492 w 104415"/>
                <a:gd name="connsiteY13" fmla="*/ 155962 h 160940"/>
                <a:gd name="connsiteX14" fmla="*/ 80903 w 104415"/>
                <a:gd name="connsiteY14" fmla="*/ 153178 h 160940"/>
                <a:gd name="connsiteX15" fmla="*/ 68738 w 104415"/>
                <a:gd name="connsiteY15" fmla="*/ 149129 h 160940"/>
                <a:gd name="connsiteX16" fmla="*/ 69752 w 104415"/>
                <a:gd name="connsiteY16" fmla="*/ 143562 h 160940"/>
                <a:gd name="connsiteX17" fmla="*/ 104726 w 104415"/>
                <a:gd name="connsiteY17" fmla="*/ 2866 h 160940"/>
                <a:gd name="connsiteX18" fmla="*/ 34524 w 104415"/>
                <a:gd name="connsiteY18" fmla="*/ 109147 h 160940"/>
                <a:gd name="connsiteX19" fmla="*/ 18304 w 104415"/>
                <a:gd name="connsiteY19" fmla="*/ 85361 h 160940"/>
                <a:gd name="connsiteX20" fmla="*/ 29962 w 104415"/>
                <a:gd name="connsiteY20" fmla="*/ 35003 h 160940"/>
                <a:gd name="connsiteX21" fmla="*/ 61388 w 104415"/>
                <a:gd name="connsiteY21" fmla="*/ 5649 h 160940"/>
                <a:gd name="connsiteX22" fmla="*/ 81410 w 104415"/>
                <a:gd name="connsiteY22" fmla="*/ 27918 h 160940"/>
                <a:gd name="connsiteX23" fmla="*/ 66711 w 104415"/>
                <a:gd name="connsiteY23" fmla="*/ 85867 h 160940"/>
                <a:gd name="connsiteX24" fmla="*/ 34524 w 104415"/>
                <a:gd name="connsiteY24" fmla="*/ 10914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415" h="160940">
                  <a:moveTo>
                    <a:pt x="104726" y="2866"/>
                  </a:moveTo>
                  <a:cubicBezTo>
                    <a:pt x="104726" y="1854"/>
                    <a:pt x="103966" y="335"/>
                    <a:pt x="102192" y="335"/>
                  </a:cubicBezTo>
                  <a:cubicBezTo>
                    <a:pt x="99404" y="335"/>
                    <a:pt x="89266" y="10457"/>
                    <a:pt x="84958" y="17796"/>
                  </a:cubicBezTo>
                  <a:cubicBezTo>
                    <a:pt x="79382" y="4131"/>
                    <a:pt x="69498" y="82"/>
                    <a:pt x="61388" y="82"/>
                  </a:cubicBezTo>
                  <a:cubicBezTo>
                    <a:pt x="31483" y="82"/>
                    <a:pt x="310" y="37534"/>
                    <a:pt x="310" y="74226"/>
                  </a:cubicBezTo>
                  <a:cubicBezTo>
                    <a:pt x="310" y="99025"/>
                    <a:pt x="15263" y="114714"/>
                    <a:pt x="33764" y="114714"/>
                  </a:cubicBezTo>
                  <a:cubicBezTo>
                    <a:pt x="44662" y="114714"/>
                    <a:pt x="54546" y="108641"/>
                    <a:pt x="63669" y="99531"/>
                  </a:cubicBezTo>
                  <a:cubicBezTo>
                    <a:pt x="61388" y="108388"/>
                    <a:pt x="53025" y="142550"/>
                    <a:pt x="52265" y="144828"/>
                  </a:cubicBezTo>
                  <a:cubicBezTo>
                    <a:pt x="50237" y="151913"/>
                    <a:pt x="48210" y="152925"/>
                    <a:pt x="34017" y="153178"/>
                  </a:cubicBezTo>
                  <a:cubicBezTo>
                    <a:pt x="30722" y="153178"/>
                    <a:pt x="28188" y="153178"/>
                    <a:pt x="28188" y="158239"/>
                  </a:cubicBezTo>
                  <a:cubicBezTo>
                    <a:pt x="28188" y="158492"/>
                    <a:pt x="28188" y="161023"/>
                    <a:pt x="31483" y="161023"/>
                  </a:cubicBezTo>
                  <a:cubicBezTo>
                    <a:pt x="39593" y="161023"/>
                    <a:pt x="48463" y="160264"/>
                    <a:pt x="56826" y="160264"/>
                  </a:cubicBezTo>
                  <a:cubicBezTo>
                    <a:pt x="65443" y="160264"/>
                    <a:pt x="74567" y="161023"/>
                    <a:pt x="82930" y="161023"/>
                  </a:cubicBezTo>
                  <a:cubicBezTo>
                    <a:pt x="84198" y="161023"/>
                    <a:pt x="87492" y="161023"/>
                    <a:pt x="87492" y="155962"/>
                  </a:cubicBezTo>
                  <a:cubicBezTo>
                    <a:pt x="87492" y="153178"/>
                    <a:pt x="84958" y="153178"/>
                    <a:pt x="80903" y="153178"/>
                  </a:cubicBezTo>
                  <a:cubicBezTo>
                    <a:pt x="68738" y="153178"/>
                    <a:pt x="68738" y="151407"/>
                    <a:pt x="68738" y="149129"/>
                  </a:cubicBezTo>
                  <a:cubicBezTo>
                    <a:pt x="68738" y="147358"/>
                    <a:pt x="69245" y="145840"/>
                    <a:pt x="69752" y="143562"/>
                  </a:cubicBezTo>
                  <a:lnTo>
                    <a:pt x="104726" y="2866"/>
                  </a:lnTo>
                  <a:close/>
                  <a:moveTo>
                    <a:pt x="34524" y="109147"/>
                  </a:moveTo>
                  <a:cubicBezTo>
                    <a:pt x="19318" y="109147"/>
                    <a:pt x="18304" y="89662"/>
                    <a:pt x="18304" y="85361"/>
                  </a:cubicBezTo>
                  <a:cubicBezTo>
                    <a:pt x="18304" y="73214"/>
                    <a:pt x="25654" y="45631"/>
                    <a:pt x="29962" y="35003"/>
                  </a:cubicBezTo>
                  <a:cubicBezTo>
                    <a:pt x="37819" y="16278"/>
                    <a:pt x="50997" y="5649"/>
                    <a:pt x="61388" y="5649"/>
                  </a:cubicBezTo>
                  <a:cubicBezTo>
                    <a:pt x="77862" y="5649"/>
                    <a:pt x="81410" y="26147"/>
                    <a:pt x="81410" y="27918"/>
                  </a:cubicBezTo>
                  <a:cubicBezTo>
                    <a:pt x="81410" y="29436"/>
                    <a:pt x="67471" y="84854"/>
                    <a:pt x="66711" y="85867"/>
                  </a:cubicBezTo>
                  <a:cubicBezTo>
                    <a:pt x="62909" y="92952"/>
                    <a:pt x="48717" y="109147"/>
                    <a:pt x="34524" y="10914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F7DCE116-D9CF-8A4D-E607-A500EBDE3CD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825936" y="4398599"/>
              <a:ext cx="53753" cy="119212"/>
            </a:xfrm>
            <a:custGeom>
              <a:avLst/>
              <a:gdLst>
                <a:gd name="connsiteX0" fmla="*/ 49456 w 53753"/>
                <a:gd name="connsiteY0" fmla="*/ 6815 h 119212"/>
                <a:gd name="connsiteX1" fmla="*/ 42360 w 53753"/>
                <a:gd name="connsiteY1" fmla="*/ 84 h 119212"/>
                <a:gd name="connsiteX2" fmla="*/ 32425 w 53753"/>
                <a:gd name="connsiteY2" fmla="*/ 9826 h 119212"/>
                <a:gd name="connsiteX3" fmla="*/ 39521 w 53753"/>
                <a:gd name="connsiteY3" fmla="*/ 16557 h 119212"/>
                <a:gd name="connsiteX4" fmla="*/ 49456 w 53753"/>
                <a:gd name="connsiteY4" fmla="*/ 6815 h 119212"/>
                <a:gd name="connsiteX5" fmla="*/ 13265 w 53753"/>
                <a:gd name="connsiteY5" fmla="*/ 96800 h 119212"/>
                <a:gd name="connsiteX6" fmla="*/ 11669 w 53753"/>
                <a:gd name="connsiteY6" fmla="*/ 104240 h 119212"/>
                <a:gd name="connsiteX7" fmla="*/ 28522 w 53753"/>
                <a:gd name="connsiteY7" fmla="*/ 119296 h 119212"/>
                <a:gd name="connsiteX8" fmla="*/ 54068 w 53753"/>
                <a:gd name="connsiteY8" fmla="*/ 92194 h 119212"/>
                <a:gd name="connsiteX9" fmla="*/ 51230 w 53753"/>
                <a:gd name="connsiteY9" fmla="*/ 89892 h 119212"/>
                <a:gd name="connsiteX10" fmla="*/ 47859 w 53753"/>
                <a:gd name="connsiteY10" fmla="*/ 92903 h 119212"/>
                <a:gd name="connsiteX11" fmla="*/ 29054 w 53753"/>
                <a:gd name="connsiteY11" fmla="*/ 114336 h 119212"/>
                <a:gd name="connsiteX12" fmla="*/ 24619 w 53753"/>
                <a:gd name="connsiteY12" fmla="*/ 108137 h 119212"/>
                <a:gd name="connsiteX13" fmla="*/ 27458 w 53753"/>
                <a:gd name="connsiteY13" fmla="*/ 96800 h 119212"/>
                <a:gd name="connsiteX14" fmla="*/ 33135 w 53753"/>
                <a:gd name="connsiteY14" fmla="*/ 82629 h 119212"/>
                <a:gd name="connsiteX15" fmla="*/ 41827 w 53753"/>
                <a:gd name="connsiteY15" fmla="*/ 60133 h 119212"/>
                <a:gd name="connsiteX16" fmla="*/ 42892 w 53753"/>
                <a:gd name="connsiteY16" fmla="*/ 54464 h 119212"/>
                <a:gd name="connsiteX17" fmla="*/ 26038 w 53753"/>
                <a:gd name="connsiteY17" fmla="*/ 39408 h 119212"/>
                <a:gd name="connsiteX18" fmla="*/ 315 w 53753"/>
                <a:gd name="connsiteY18" fmla="*/ 66510 h 119212"/>
                <a:gd name="connsiteX19" fmla="*/ 3330 w 53753"/>
                <a:gd name="connsiteY19" fmla="*/ 68812 h 119212"/>
                <a:gd name="connsiteX20" fmla="*/ 6524 w 53753"/>
                <a:gd name="connsiteY20" fmla="*/ 65978 h 119212"/>
                <a:gd name="connsiteX21" fmla="*/ 25506 w 53753"/>
                <a:gd name="connsiteY21" fmla="*/ 44368 h 119212"/>
                <a:gd name="connsiteX22" fmla="*/ 29941 w 53753"/>
                <a:gd name="connsiteY22" fmla="*/ 50567 h 119212"/>
                <a:gd name="connsiteX23" fmla="*/ 24442 w 53753"/>
                <a:gd name="connsiteY23" fmla="*/ 68281 h 119212"/>
                <a:gd name="connsiteX24" fmla="*/ 13265 w 53753"/>
                <a:gd name="connsiteY24" fmla="*/ 96800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53" h="119212">
                  <a:moveTo>
                    <a:pt x="49456" y="6815"/>
                  </a:moveTo>
                  <a:cubicBezTo>
                    <a:pt x="49456" y="3981"/>
                    <a:pt x="47327" y="84"/>
                    <a:pt x="42360" y="84"/>
                  </a:cubicBezTo>
                  <a:cubicBezTo>
                    <a:pt x="37570" y="84"/>
                    <a:pt x="32425" y="4689"/>
                    <a:pt x="32425" y="9826"/>
                  </a:cubicBezTo>
                  <a:cubicBezTo>
                    <a:pt x="32425" y="12838"/>
                    <a:pt x="34731" y="16557"/>
                    <a:pt x="39521" y="16557"/>
                  </a:cubicBezTo>
                  <a:cubicBezTo>
                    <a:pt x="44666" y="16557"/>
                    <a:pt x="49456" y="11598"/>
                    <a:pt x="49456" y="6815"/>
                  </a:cubicBezTo>
                  <a:close/>
                  <a:moveTo>
                    <a:pt x="13265" y="96800"/>
                  </a:moveTo>
                  <a:cubicBezTo>
                    <a:pt x="12556" y="99103"/>
                    <a:pt x="11669" y="101228"/>
                    <a:pt x="11669" y="104240"/>
                  </a:cubicBezTo>
                  <a:cubicBezTo>
                    <a:pt x="11669" y="112565"/>
                    <a:pt x="18765" y="119296"/>
                    <a:pt x="28522" y="119296"/>
                  </a:cubicBezTo>
                  <a:cubicBezTo>
                    <a:pt x="46263" y="119296"/>
                    <a:pt x="54068" y="94851"/>
                    <a:pt x="54068" y="92194"/>
                  </a:cubicBezTo>
                  <a:cubicBezTo>
                    <a:pt x="54068" y="89892"/>
                    <a:pt x="51762" y="89892"/>
                    <a:pt x="51230" y="89892"/>
                  </a:cubicBezTo>
                  <a:cubicBezTo>
                    <a:pt x="48746" y="89892"/>
                    <a:pt x="48569" y="90954"/>
                    <a:pt x="47859" y="92903"/>
                  </a:cubicBezTo>
                  <a:cubicBezTo>
                    <a:pt x="43779" y="107074"/>
                    <a:pt x="35973" y="114336"/>
                    <a:pt x="29054" y="114336"/>
                  </a:cubicBezTo>
                  <a:cubicBezTo>
                    <a:pt x="25506" y="114336"/>
                    <a:pt x="24619" y="112034"/>
                    <a:pt x="24619" y="108137"/>
                  </a:cubicBezTo>
                  <a:cubicBezTo>
                    <a:pt x="24619" y="104062"/>
                    <a:pt x="25861" y="100697"/>
                    <a:pt x="27458" y="96800"/>
                  </a:cubicBezTo>
                  <a:cubicBezTo>
                    <a:pt x="29232" y="92017"/>
                    <a:pt x="31183" y="87235"/>
                    <a:pt x="33135" y="82629"/>
                  </a:cubicBezTo>
                  <a:cubicBezTo>
                    <a:pt x="34731" y="78378"/>
                    <a:pt x="41118" y="62258"/>
                    <a:pt x="41827" y="60133"/>
                  </a:cubicBezTo>
                  <a:cubicBezTo>
                    <a:pt x="42360" y="58361"/>
                    <a:pt x="42892" y="56236"/>
                    <a:pt x="42892" y="54464"/>
                  </a:cubicBezTo>
                  <a:cubicBezTo>
                    <a:pt x="42892" y="46139"/>
                    <a:pt x="35796" y="39408"/>
                    <a:pt x="26038" y="39408"/>
                  </a:cubicBezTo>
                  <a:cubicBezTo>
                    <a:pt x="8475" y="39408"/>
                    <a:pt x="315" y="63498"/>
                    <a:pt x="315" y="66510"/>
                  </a:cubicBezTo>
                  <a:cubicBezTo>
                    <a:pt x="315" y="68812"/>
                    <a:pt x="2798" y="68812"/>
                    <a:pt x="3330" y="68812"/>
                  </a:cubicBezTo>
                  <a:cubicBezTo>
                    <a:pt x="5814" y="68812"/>
                    <a:pt x="5992" y="67927"/>
                    <a:pt x="6524" y="65978"/>
                  </a:cubicBezTo>
                  <a:cubicBezTo>
                    <a:pt x="11136" y="50745"/>
                    <a:pt x="18942" y="44368"/>
                    <a:pt x="25506" y="44368"/>
                  </a:cubicBezTo>
                  <a:cubicBezTo>
                    <a:pt x="28345" y="44368"/>
                    <a:pt x="29941" y="45785"/>
                    <a:pt x="29941" y="50567"/>
                  </a:cubicBezTo>
                  <a:cubicBezTo>
                    <a:pt x="29941" y="54642"/>
                    <a:pt x="28877" y="57299"/>
                    <a:pt x="24442" y="68281"/>
                  </a:cubicBezTo>
                  <a:lnTo>
                    <a:pt x="13265" y="9680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E9B07275-2E27-00CA-AFFD-9891FD6D5BE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923769" y="4451259"/>
              <a:ext cx="29652" cy="75662"/>
            </a:xfrm>
            <a:custGeom>
              <a:avLst/>
              <a:gdLst>
                <a:gd name="connsiteX0" fmla="*/ 29970 w 29652"/>
                <a:gd name="connsiteY0" fmla="*/ 26653 h 75662"/>
                <a:gd name="connsiteX1" fmla="*/ 13750 w 29652"/>
                <a:gd name="connsiteY1" fmla="*/ 82 h 75662"/>
                <a:gd name="connsiteX2" fmla="*/ 318 w 29652"/>
                <a:gd name="connsiteY2" fmla="*/ 13494 h 75662"/>
                <a:gd name="connsiteX3" fmla="*/ 13750 w 29652"/>
                <a:gd name="connsiteY3" fmla="*/ 26906 h 75662"/>
                <a:gd name="connsiteX4" fmla="*/ 22620 w 29652"/>
                <a:gd name="connsiteY4" fmla="*/ 23616 h 75662"/>
                <a:gd name="connsiteX5" fmla="*/ 23887 w 29652"/>
                <a:gd name="connsiteY5" fmla="*/ 22857 h 75662"/>
                <a:gd name="connsiteX6" fmla="*/ 24394 w 29652"/>
                <a:gd name="connsiteY6" fmla="*/ 26653 h 75662"/>
                <a:gd name="connsiteX7" fmla="*/ 7161 w 29652"/>
                <a:gd name="connsiteY7" fmla="*/ 68912 h 75662"/>
                <a:gd name="connsiteX8" fmla="*/ 4373 w 29652"/>
                <a:gd name="connsiteY8" fmla="*/ 72961 h 75662"/>
                <a:gd name="connsiteX9" fmla="*/ 6907 w 29652"/>
                <a:gd name="connsiteY9" fmla="*/ 75745 h 75662"/>
                <a:gd name="connsiteX10" fmla="*/ 29970 w 29652"/>
                <a:gd name="connsiteY10" fmla="*/ 2665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52" h="75662">
                  <a:moveTo>
                    <a:pt x="29970" y="26653"/>
                  </a:moveTo>
                  <a:cubicBezTo>
                    <a:pt x="29970" y="9951"/>
                    <a:pt x="23634" y="82"/>
                    <a:pt x="13750" y="82"/>
                  </a:cubicBezTo>
                  <a:cubicBezTo>
                    <a:pt x="5387" y="82"/>
                    <a:pt x="318" y="6409"/>
                    <a:pt x="318" y="13494"/>
                  </a:cubicBezTo>
                  <a:cubicBezTo>
                    <a:pt x="318" y="20326"/>
                    <a:pt x="5387" y="26906"/>
                    <a:pt x="13750" y="26906"/>
                  </a:cubicBezTo>
                  <a:cubicBezTo>
                    <a:pt x="16791" y="26906"/>
                    <a:pt x="20086" y="25894"/>
                    <a:pt x="22620" y="23616"/>
                  </a:cubicBezTo>
                  <a:cubicBezTo>
                    <a:pt x="23381" y="23110"/>
                    <a:pt x="23634" y="22857"/>
                    <a:pt x="23887" y="22857"/>
                  </a:cubicBezTo>
                  <a:cubicBezTo>
                    <a:pt x="24141" y="22857"/>
                    <a:pt x="24394" y="23110"/>
                    <a:pt x="24394" y="26653"/>
                  </a:cubicBezTo>
                  <a:cubicBezTo>
                    <a:pt x="24394" y="45378"/>
                    <a:pt x="15524" y="60562"/>
                    <a:pt x="7161" y="68912"/>
                  </a:cubicBezTo>
                  <a:cubicBezTo>
                    <a:pt x="4373" y="71696"/>
                    <a:pt x="4373" y="72202"/>
                    <a:pt x="4373" y="72961"/>
                  </a:cubicBezTo>
                  <a:cubicBezTo>
                    <a:pt x="4373" y="74732"/>
                    <a:pt x="5640" y="75745"/>
                    <a:pt x="6907" y="75745"/>
                  </a:cubicBezTo>
                  <a:cubicBezTo>
                    <a:pt x="9695" y="75745"/>
                    <a:pt x="29970" y="56260"/>
                    <a:pt x="29970" y="26653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FEE9ABBD-4927-DDC6-BDF1-8C721D07C35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006502" y="4366234"/>
              <a:ext cx="132293" cy="160940"/>
            </a:xfrm>
            <a:custGeom>
              <a:avLst/>
              <a:gdLst>
                <a:gd name="connsiteX0" fmla="*/ 19837 w 132293"/>
                <a:gd name="connsiteY0" fmla="*/ 142803 h 160940"/>
                <a:gd name="connsiteX1" fmla="*/ 6151 w 132293"/>
                <a:gd name="connsiteY1" fmla="*/ 153178 h 160940"/>
                <a:gd name="connsiteX2" fmla="*/ 322 w 132293"/>
                <a:gd name="connsiteY2" fmla="*/ 157986 h 160940"/>
                <a:gd name="connsiteX3" fmla="*/ 3617 w 132293"/>
                <a:gd name="connsiteY3" fmla="*/ 161023 h 160940"/>
                <a:gd name="connsiteX4" fmla="*/ 24906 w 132293"/>
                <a:gd name="connsiteY4" fmla="*/ 160264 h 160940"/>
                <a:gd name="connsiteX5" fmla="*/ 49996 w 132293"/>
                <a:gd name="connsiteY5" fmla="*/ 161023 h 160940"/>
                <a:gd name="connsiteX6" fmla="*/ 54558 w 132293"/>
                <a:gd name="connsiteY6" fmla="*/ 155962 h 160940"/>
                <a:gd name="connsiteX7" fmla="*/ 48475 w 132293"/>
                <a:gd name="connsiteY7" fmla="*/ 153178 h 160940"/>
                <a:gd name="connsiteX8" fmla="*/ 35803 w 132293"/>
                <a:gd name="connsiteY8" fmla="*/ 149129 h 160940"/>
                <a:gd name="connsiteX9" fmla="*/ 48222 w 132293"/>
                <a:gd name="connsiteY9" fmla="*/ 98519 h 160940"/>
                <a:gd name="connsiteX10" fmla="*/ 71538 w 132293"/>
                <a:gd name="connsiteY10" fmla="*/ 114714 h 160940"/>
                <a:gd name="connsiteX11" fmla="*/ 132616 w 132293"/>
                <a:gd name="connsiteY11" fmla="*/ 40570 h 160940"/>
                <a:gd name="connsiteX12" fmla="*/ 98909 w 132293"/>
                <a:gd name="connsiteY12" fmla="*/ 82 h 160940"/>
                <a:gd name="connsiteX13" fmla="*/ 65709 w 132293"/>
                <a:gd name="connsiteY13" fmla="*/ 19061 h 160940"/>
                <a:gd name="connsiteX14" fmla="*/ 42900 w 132293"/>
                <a:gd name="connsiteY14" fmla="*/ 82 h 160940"/>
                <a:gd name="connsiteX15" fmla="*/ 24145 w 132293"/>
                <a:gd name="connsiteY15" fmla="*/ 14506 h 160940"/>
                <a:gd name="connsiteX16" fmla="*/ 16289 w 132293"/>
                <a:gd name="connsiteY16" fmla="*/ 39052 h 160940"/>
                <a:gd name="connsiteX17" fmla="*/ 19330 w 132293"/>
                <a:gd name="connsiteY17" fmla="*/ 41583 h 160940"/>
                <a:gd name="connsiteX18" fmla="*/ 23638 w 132293"/>
                <a:gd name="connsiteY18" fmla="*/ 35763 h 160940"/>
                <a:gd name="connsiteX19" fmla="*/ 42139 w 132293"/>
                <a:gd name="connsiteY19" fmla="*/ 5649 h 160940"/>
                <a:gd name="connsiteX20" fmla="*/ 49996 w 132293"/>
                <a:gd name="connsiteY20" fmla="*/ 17290 h 160940"/>
                <a:gd name="connsiteX21" fmla="*/ 48222 w 132293"/>
                <a:gd name="connsiteY21" fmla="*/ 30195 h 160940"/>
                <a:gd name="connsiteX22" fmla="*/ 19837 w 132293"/>
                <a:gd name="connsiteY22" fmla="*/ 142803 h 160940"/>
                <a:gd name="connsiteX23" fmla="*/ 64442 w 132293"/>
                <a:gd name="connsiteY23" fmla="*/ 32979 h 160940"/>
                <a:gd name="connsiteX24" fmla="*/ 77620 w 132293"/>
                <a:gd name="connsiteY24" fmla="*/ 15265 h 160940"/>
                <a:gd name="connsiteX25" fmla="*/ 98149 w 132293"/>
                <a:gd name="connsiteY25" fmla="*/ 5649 h 160940"/>
                <a:gd name="connsiteX26" fmla="*/ 114369 w 132293"/>
                <a:gd name="connsiteY26" fmla="*/ 29436 h 160940"/>
                <a:gd name="connsiteX27" fmla="*/ 101444 w 132293"/>
                <a:gd name="connsiteY27" fmla="*/ 83083 h 160940"/>
                <a:gd name="connsiteX28" fmla="*/ 71285 w 132293"/>
                <a:gd name="connsiteY28" fmla="*/ 109147 h 160940"/>
                <a:gd name="connsiteX29" fmla="*/ 51263 w 132293"/>
                <a:gd name="connsiteY29" fmla="*/ 86626 h 160940"/>
                <a:gd name="connsiteX30" fmla="*/ 52023 w 132293"/>
                <a:gd name="connsiteY30" fmla="*/ 82577 h 160940"/>
                <a:gd name="connsiteX31" fmla="*/ 64442 w 132293"/>
                <a:gd name="connsiteY31" fmla="*/ 32979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293" h="160940">
                  <a:moveTo>
                    <a:pt x="19837" y="142803"/>
                  </a:moveTo>
                  <a:cubicBezTo>
                    <a:pt x="17809" y="151407"/>
                    <a:pt x="17303" y="153178"/>
                    <a:pt x="6151" y="153178"/>
                  </a:cubicBezTo>
                  <a:cubicBezTo>
                    <a:pt x="3110" y="153178"/>
                    <a:pt x="322" y="153178"/>
                    <a:pt x="322" y="157986"/>
                  </a:cubicBezTo>
                  <a:cubicBezTo>
                    <a:pt x="322" y="160011"/>
                    <a:pt x="1589" y="161023"/>
                    <a:pt x="3617" y="161023"/>
                  </a:cubicBezTo>
                  <a:cubicBezTo>
                    <a:pt x="10460" y="161023"/>
                    <a:pt x="17809" y="160264"/>
                    <a:pt x="24906" y="160264"/>
                  </a:cubicBezTo>
                  <a:cubicBezTo>
                    <a:pt x="33269" y="160264"/>
                    <a:pt x="41886" y="161023"/>
                    <a:pt x="49996" y="161023"/>
                  </a:cubicBezTo>
                  <a:cubicBezTo>
                    <a:pt x="51263" y="161023"/>
                    <a:pt x="54558" y="161023"/>
                    <a:pt x="54558" y="155962"/>
                  </a:cubicBezTo>
                  <a:cubicBezTo>
                    <a:pt x="54558" y="153178"/>
                    <a:pt x="52023" y="153178"/>
                    <a:pt x="48475" y="153178"/>
                  </a:cubicBezTo>
                  <a:cubicBezTo>
                    <a:pt x="35803" y="153178"/>
                    <a:pt x="35803" y="151407"/>
                    <a:pt x="35803" y="149129"/>
                  </a:cubicBezTo>
                  <a:cubicBezTo>
                    <a:pt x="35803" y="146093"/>
                    <a:pt x="46448" y="104845"/>
                    <a:pt x="48222" y="98519"/>
                  </a:cubicBezTo>
                  <a:cubicBezTo>
                    <a:pt x="51517" y="105858"/>
                    <a:pt x="58613" y="114714"/>
                    <a:pt x="71538" y="114714"/>
                  </a:cubicBezTo>
                  <a:cubicBezTo>
                    <a:pt x="100937" y="114714"/>
                    <a:pt x="132616" y="77769"/>
                    <a:pt x="132616" y="40570"/>
                  </a:cubicBezTo>
                  <a:cubicBezTo>
                    <a:pt x="132616" y="16784"/>
                    <a:pt x="118170" y="82"/>
                    <a:pt x="98909" y="82"/>
                  </a:cubicBezTo>
                  <a:cubicBezTo>
                    <a:pt x="86237" y="82"/>
                    <a:pt x="74072" y="9192"/>
                    <a:pt x="65709" y="19061"/>
                  </a:cubicBezTo>
                  <a:cubicBezTo>
                    <a:pt x="63175" y="5396"/>
                    <a:pt x="52277" y="82"/>
                    <a:pt x="42900" y="82"/>
                  </a:cubicBezTo>
                  <a:cubicBezTo>
                    <a:pt x="31242" y="82"/>
                    <a:pt x="26426" y="9951"/>
                    <a:pt x="24145" y="14506"/>
                  </a:cubicBezTo>
                  <a:cubicBezTo>
                    <a:pt x="19583" y="23110"/>
                    <a:pt x="16289" y="38293"/>
                    <a:pt x="16289" y="39052"/>
                  </a:cubicBezTo>
                  <a:cubicBezTo>
                    <a:pt x="16289" y="41583"/>
                    <a:pt x="18823" y="41583"/>
                    <a:pt x="19330" y="41583"/>
                  </a:cubicBezTo>
                  <a:cubicBezTo>
                    <a:pt x="21864" y="41583"/>
                    <a:pt x="22118" y="41330"/>
                    <a:pt x="23638" y="35763"/>
                  </a:cubicBezTo>
                  <a:cubicBezTo>
                    <a:pt x="27947" y="17796"/>
                    <a:pt x="33016" y="5649"/>
                    <a:pt x="42139" y="5649"/>
                  </a:cubicBezTo>
                  <a:cubicBezTo>
                    <a:pt x="46448" y="5649"/>
                    <a:pt x="49996" y="7674"/>
                    <a:pt x="49996" y="17290"/>
                  </a:cubicBezTo>
                  <a:cubicBezTo>
                    <a:pt x="49996" y="23110"/>
                    <a:pt x="49236" y="25894"/>
                    <a:pt x="48222" y="30195"/>
                  </a:cubicBezTo>
                  <a:lnTo>
                    <a:pt x="19837" y="142803"/>
                  </a:lnTo>
                  <a:close/>
                  <a:moveTo>
                    <a:pt x="64442" y="32979"/>
                  </a:moveTo>
                  <a:cubicBezTo>
                    <a:pt x="66216" y="26147"/>
                    <a:pt x="73059" y="19061"/>
                    <a:pt x="77620" y="15265"/>
                  </a:cubicBezTo>
                  <a:cubicBezTo>
                    <a:pt x="86491" y="7421"/>
                    <a:pt x="93840" y="5649"/>
                    <a:pt x="98149" y="5649"/>
                  </a:cubicBezTo>
                  <a:cubicBezTo>
                    <a:pt x="108286" y="5649"/>
                    <a:pt x="114369" y="14506"/>
                    <a:pt x="114369" y="29436"/>
                  </a:cubicBezTo>
                  <a:cubicBezTo>
                    <a:pt x="114369" y="44366"/>
                    <a:pt x="106005" y="73467"/>
                    <a:pt x="101444" y="83083"/>
                  </a:cubicBezTo>
                  <a:cubicBezTo>
                    <a:pt x="92827" y="100797"/>
                    <a:pt x="80662" y="109147"/>
                    <a:pt x="71285" y="109147"/>
                  </a:cubicBezTo>
                  <a:cubicBezTo>
                    <a:pt x="54558" y="109147"/>
                    <a:pt x="51263" y="88144"/>
                    <a:pt x="51263" y="86626"/>
                  </a:cubicBezTo>
                  <a:cubicBezTo>
                    <a:pt x="51263" y="86120"/>
                    <a:pt x="51263" y="85614"/>
                    <a:pt x="52023" y="82577"/>
                  </a:cubicBezTo>
                  <a:lnTo>
                    <a:pt x="64442" y="3297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2C1D7C62-E240-E946-4A6B-8069C07F86F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154541" y="4260186"/>
              <a:ext cx="130570" cy="130549"/>
            </a:xfrm>
            <a:custGeom>
              <a:avLst/>
              <a:gdLst>
                <a:gd name="connsiteX0" fmla="*/ 70048 w 130570"/>
                <a:gd name="connsiteY0" fmla="*/ 69692 h 130549"/>
                <a:gd name="connsiteX1" fmla="*/ 124334 w 130570"/>
                <a:gd name="connsiteY1" fmla="*/ 69692 h 130549"/>
                <a:gd name="connsiteX2" fmla="*/ 130898 w 130570"/>
                <a:gd name="connsiteY2" fmla="*/ 65441 h 130549"/>
                <a:gd name="connsiteX3" fmla="*/ 124334 w 130570"/>
                <a:gd name="connsiteY3" fmla="*/ 61013 h 130549"/>
                <a:gd name="connsiteX4" fmla="*/ 70048 w 130570"/>
                <a:gd name="connsiteY4" fmla="*/ 61013 h 130549"/>
                <a:gd name="connsiteX5" fmla="*/ 70048 w 130570"/>
                <a:gd name="connsiteY5" fmla="*/ 6632 h 130549"/>
                <a:gd name="connsiteX6" fmla="*/ 65790 w 130570"/>
                <a:gd name="connsiteY6" fmla="*/ 78 h 130549"/>
                <a:gd name="connsiteX7" fmla="*/ 61355 w 130570"/>
                <a:gd name="connsiteY7" fmla="*/ 6632 h 130549"/>
                <a:gd name="connsiteX8" fmla="*/ 61355 w 130570"/>
                <a:gd name="connsiteY8" fmla="*/ 61013 h 130549"/>
                <a:gd name="connsiteX9" fmla="*/ 6891 w 130570"/>
                <a:gd name="connsiteY9" fmla="*/ 61013 h 130549"/>
                <a:gd name="connsiteX10" fmla="*/ 327 w 130570"/>
                <a:gd name="connsiteY10" fmla="*/ 65264 h 130549"/>
                <a:gd name="connsiteX11" fmla="*/ 6891 w 130570"/>
                <a:gd name="connsiteY11" fmla="*/ 69692 h 130549"/>
                <a:gd name="connsiteX12" fmla="*/ 61355 w 130570"/>
                <a:gd name="connsiteY12" fmla="*/ 69692 h 130549"/>
                <a:gd name="connsiteX13" fmla="*/ 61355 w 130570"/>
                <a:gd name="connsiteY13" fmla="*/ 124073 h 130549"/>
                <a:gd name="connsiteX14" fmla="*/ 65613 w 130570"/>
                <a:gd name="connsiteY14" fmla="*/ 130627 h 130549"/>
                <a:gd name="connsiteX15" fmla="*/ 70048 w 130570"/>
                <a:gd name="connsiteY15" fmla="*/ 124073 h 130549"/>
                <a:gd name="connsiteX16" fmla="*/ 70048 w 130570"/>
                <a:gd name="connsiteY16" fmla="*/ 69692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570" h="130549">
                  <a:moveTo>
                    <a:pt x="70048" y="69692"/>
                  </a:moveTo>
                  <a:lnTo>
                    <a:pt x="124334" y="69692"/>
                  </a:lnTo>
                  <a:cubicBezTo>
                    <a:pt x="126640" y="69692"/>
                    <a:pt x="130898" y="69692"/>
                    <a:pt x="130898" y="65441"/>
                  </a:cubicBezTo>
                  <a:cubicBezTo>
                    <a:pt x="130898" y="61013"/>
                    <a:pt x="126818" y="61013"/>
                    <a:pt x="124334" y="61013"/>
                  </a:cubicBezTo>
                  <a:lnTo>
                    <a:pt x="70048" y="61013"/>
                  </a:lnTo>
                  <a:lnTo>
                    <a:pt x="70048" y="6632"/>
                  </a:lnTo>
                  <a:cubicBezTo>
                    <a:pt x="70048" y="4329"/>
                    <a:pt x="70048" y="78"/>
                    <a:pt x="65790" y="78"/>
                  </a:cubicBezTo>
                  <a:cubicBezTo>
                    <a:pt x="61355" y="78"/>
                    <a:pt x="61355" y="4152"/>
                    <a:pt x="61355" y="6632"/>
                  </a:cubicBezTo>
                  <a:lnTo>
                    <a:pt x="61355" y="61013"/>
                  </a:lnTo>
                  <a:lnTo>
                    <a:pt x="6891" y="61013"/>
                  </a:lnTo>
                  <a:cubicBezTo>
                    <a:pt x="4585" y="61013"/>
                    <a:pt x="327" y="61013"/>
                    <a:pt x="327" y="65264"/>
                  </a:cubicBezTo>
                  <a:cubicBezTo>
                    <a:pt x="327" y="69692"/>
                    <a:pt x="4408" y="69692"/>
                    <a:pt x="6891" y="69692"/>
                  </a:cubicBezTo>
                  <a:lnTo>
                    <a:pt x="61355" y="69692"/>
                  </a:lnTo>
                  <a:lnTo>
                    <a:pt x="61355" y="124073"/>
                  </a:lnTo>
                  <a:cubicBezTo>
                    <a:pt x="61355" y="126376"/>
                    <a:pt x="61355" y="130627"/>
                    <a:pt x="65613" y="130627"/>
                  </a:cubicBezTo>
                  <a:cubicBezTo>
                    <a:pt x="70048" y="130627"/>
                    <a:pt x="70048" y="126553"/>
                    <a:pt x="70048" y="124073"/>
                  </a:cubicBezTo>
                  <a:lnTo>
                    <a:pt x="70048" y="69692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E1C72F77-32A8-87BF-2200-75B43F0835B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150460" y="4431177"/>
              <a:ext cx="53753" cy="119212"/>
            </a:xfrm>
            <a:custGeom>
              <a:avLst/>
              <a:gdLst>
                <a:gd name="connsiteX0" fmla="*/ 49469 w 53753"/>
                <a:gd name="connsiteY0" fmla="*/ 6816 h 119212"/>
                <a:gd name="connsiteX1" fmla="*/ 42372 w 53753"/>
                <a:gd name="connsiteY1" fmla="*/ 85 h 119212"/>
                <a:gd name="connsiteX2" fmla="*/ 32438 w 53753"/>
                <a:gd name="connsiteY2" fmla="*/ 9828 h 119212"/>
                <a:gd name="connsiteX3" fmla="*/ 39534 w 53753"/>
                <a:gd name="connsiteY3" fmla="*/ 16559 h 119212"/>
                <a:gd name="connsiteX4" fmla="*/ 49469 w 53753"/>
                <a:gd name="connsiteY4" fmla="*/ 6816 h 119212"/>
                <a:gd name="connsiteX5" fmla="*/ 13278 w 53753"/>
                <a:gd name="connsiteY5" fmla="*/ 96801 h 119212"/>
                <a:gd name="connsiteX6" fmla="*/ 11681 w 53753"/>
                <a:gd name="connsiteY6" fmla="*/ 104241 h 119212"/>
                <a:gd name="connsiteX7" fmla="*/ 28535 w 53753"/>
                <a:gd name="connsiteY7" fmla="*/ 119297 h 119212"/>
                <a:gd name="connsiteX8" fmla="*/ 54081 w 53753"/>
                <a:gd name="connsiteY8" fmla="*/ 92196 h 119212"/>
                <a:gd name="connsiteX9" fmla="*/ 51243 w 53753"/>
                <a:gd name="connsiteY9" fmla="*/ 89893 h 119212"/>
                <a:gd name="connsiteX10" fmla="*/ 47872 w 53753"/>
                <a:gd name="connsiteY10" fmla="*/ 92904 h 119212"/>
                <a:gd name="connsiteX11" fmla="*/ 29067 w 53753"/>
                <a:gd name="connsiteY11" fmla="*/ 114338 h 119212"/>
                <a:gd name="connsiteX12" fmla="*/ 24632 w 53753"/>
                <a:gd name="connsiteY12" fmla="*/ 108138 h 119212"/>
                <a:gd name="connsiteX13" fmla="*/ 27470 w 53753"/>
                <a:gd name="connsiteY13" fmla="*/ 96801 h 119212"/>
                <a:gd name="connsiteX14" fmla="*/ 33147 w 53753"/>
                <a:gd name="connsiteY14" fmla="*/ 82630 h 119212"/>
                <a:gd name="connsiteX15" fmla="*/ 41840 w 53753"/>
                <a:gd name="connsiteY15" fmla="*/ 60134 h 119212"/>
                <a:gd name="connsiteX16" fmla="*/ 42905 w 53753"/>
                <a:gd name="connsiteY16" fmla="*/ 54466 h 119212"/>
                <a:gd name="connsiteX17" fmla="*/ 26051 w 53753"/>
                <a:gd name="connsiteY17" fmla="*/ 39409 h 119212"/>
                <a:gd name="connsiteX18" fmla="*/ 327 w 53753"/>
                <a:gd name="connsiteY18" fmla="*/ 66511 h 119212"/>
                <a:gd name="connsiteX19" fmla="*/ 3343 w 53753"/>
                <a:gd name="connsiteY19" fmla="*/ 68814 h 119212"/>
                <a:gd name="connsiteX20" fmla="*/ 6537 w 53753"/>
                <a:gd name="connsiteY20" fmla="*/ 65980 h 119212"/>
                <a:gd name="connsiteX21" fmla="*/ 25519 w 53753"/>
                <a:gd name="connsiteY21" fmla="*/ 44369 h 119212"/>
                <a:gd name="connsiteX22" fmla="*/ 29954 w 53753"/>
                <a:gd name="connsiteY22" fmla="*/ 50569 h 119212"/>
                <a:gd name="connsiteX23" fmla="*/ 24454 w 53753"/>
                <a:gd name="connsiteY23" fmla="*/ 68282 h 119212"/>
                <a:gd name="connsiteX24" fmla="*/ 13278 w 53753"/>
                <a:gd name="connsiteY24" fmla="*/ 9680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53" h="119212">
                  <a:moveTo>
                    <a:pt x="49469" y="6816"/>
                  </a:moveTo>
                  <a:cubicBezTo>
                    <a:pt x="49469" y="3982"/>
                    <a:pt x="47340" y="85"/>
                    <a:pt x="42372" y="85"/>
                  </a:cubicBezTo>
                  <a:cubicBezTo>
                    <a:pt x="37583" y="85"/>
                    <a:pt x="32438" y="4691"/>
                    <a:pt x="32438" y="9828"/>
                  </a:cubicBezTo>
                  <a:cubicBezTo>
                    <a:pt x="32438" y="12839"/>
                    <a:pt x="34744" y="16559"/>
                    <a:pt x="39534" y="16559"/>
                  </a:cubicBezTo>
                  <a:cubicBezTo>
                    <a:pt x="44679" y="16559"/>
                    <a:pt x="49469" y="11599"/>
                    <a:pt x="49469" y="6816"/>
                  </a:cubicBezTo>
                  <a:close/>
                  <a:moveTo>
                    <a:pt x="13278" y="96801"/>
                  </a:moveTo>
                  <a:cubicBezTo>
                    <a:pt x="12568" y="99104"/>
                    <a:pt x="11681" y="101230"/>
                    <a:pt x="11681" y="104241"/>
                  </a:cubicBezTo>
                  <a:cubicBezTo>
                    <a:pt x="11681" y="112566"/>
                    <a:pt x="18777" y="119297"/>
                    <a:pt x="28535" y="119297"/>
                  </a:cubicBezTo>
                  <a:cubicBezTo>
                    <a:pt x="46275" y="119297"/>
                    <a:pt x="54081" y="94853"/>
                    <a:pt x="54081" y="92196"/>
                  </a:cubicBezTo>
                  <a:cubicBezTo>
                    <a:pt x="54081" y="89893"/>
                    <a:pt x="51775" y="89893"/>
                    <a:pt x="51243" y="89893"/>
                  </a:cubicBezTo>
                  <a:cubicBezTo>
                    <a:pt x="48759" y="89893"/>
                    <a:pt x="48582" y="90956"/>
                    <a:pt x="47872" y="92904"/>
                  </a:cubicBezTo>
                  <a:cubicBezTo>
                    <a:pt x="43792" y="107075"/>
                    <a:pt x="35986" y="114338"/>
                    <a:pt x="29067" y="114338"/>
                  </a:cubicBezTo>
                  <a:cubicBezTo>
                    <a:pt x="25519" y="114338"/>
                    <a:pt x="24632" y="112035"/>
                    <a:pt x="24632" y="108138"/>
                  </a:cubicBezTo>
                  <a:cubicBezTo>
                    <a:pt x="24632" y="104064"/>
                    <a:pt x="25874" y="100698"/>
                    <a:pt x="27470" y="96801"/>
                  </a:cubicBezTo>
                  <a:cubicBezTo>
                    <a:pt x="29244" y="92019"/>
                    <a:pt x="31196" y="87236"/>
                    <a:pt x="33147" y="82630"/>
                  </a:cubicBezTo>
                  <a:cubicBezTo>
                    <a:pt x="34744" y="78379"/>
                    <a:pt x="41131" y="62260"/>
                    <a:pt x="41840" y="60134"/>
                  </a:cubicBezTo>
                  <a:cubicBezTo>
                    <a:pt x="42372" y="58363"/>
                    <a:pt x="42905" y="56237"/>
                    <a:pt x="42905" y="54466"/>
                  </a:cubicBezTo>
                  <a:cubicBezTo>
                    <a:pt x="42905" y="46140"/>
                    <a:pt x="35808" y="39409"/>
                    <a:pt x="26051" y="39409"/>
                  </a:cubicBezTo>
                  <a:cubicBezTo>
                    <a:pt x="8488" y="39409"/>
                    <a:pt x="327" y="63500"/>
                    <a:pt x="327" y="66511"/>
                  </a:cubicBezTo>
                  <a:cubicBezTo>
                    <a:pt x="327" y="68814"/>
                    <a:pt x="2811" y="68814"/>
                    <a:pt x="3343" y="68814"/>
                  </a:cubicBezTo>
                  <a:cubicBezTo>
                    <a:pt x="5827" y="68814"/>
                    <a:pt x="6004" y="67928"/>
                    <a:pt x="6537" y="65980"/>
                  </a:cubicBezTo>
                  <a:cubicBezTo>
                    <a:pt x="11149" y="50746"/>
                    <a:pt x="18955" y="44369"/>
                    <a:pt x="25519" y="44369"/>
                  </a:cubicBezTo>
                  <a:cubicBezTo>
                    <a:pt x="28357" y="44369"/>
                    <a:pt x="29954" y="45786"/>
                    <a:pt x="29954" y="50569"/>
                  </a:cubicBezTo>
                  <a:cubicBezTo>
                    <a:pt x="29954" y="54643"/>
                    <a:pt x="28890" y="57300"/>
                    <a:pt x="24454" y="68282"/>
                  </a:cubicBezTo>
                  <a:lnTo>
                    <a:pt x="13278" y="9680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011AA6BD-6718-BF80-57D2-70B02C1AF34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324823" y="4288294"/>
              <a:ext cx="58797" cy="253051"/>
            </a:xfrm>
            <a:custGeom>
              <a:avLst/>
              <a:gdLst>
                <a:gd name="connsiteX0" fmla="*/ 59131 w 58797"/>
                <a:gd name="connsiteY0" fmla="*/ 126608 h 253051"/>
                <a:gd name="connsiteX1" fmla="*/ 42404 w 58797"/>
                <a:gd name="connsiteY1" fmla="*/ 47656 h 253051"/>
                <a:gd name="connsiteX2" fmla="*/ 2868 w 58797"/>
                <a:gd name="connsiteY2" fmla="*/ 82 h 253051"/>
                <a:gd name="connsiteX3" fmla="*/ 334 w 58797"/>
                <a:gd name="connsiteY3" fmla="*/ 2613 h 253051"/>
                <a:gd name="connsiteX4" fmla="*/ 5149 w 58797"/>
                <a:gd name="connsiteY4" fmla="*/ 8433 h 253051"/>
                <a:gd name="connsiteX5" fmla="*/ 44432 w 58797"/>
                <a:gd name="connsiteY5" fmla="*/ 126608 h 253051"/>
                <a:gd name="connsiteX6" fmla="*/ 3629 w 58797"/>
                <a:gd name="connsiteY6" fmla="*/ 246301 h 253051"/>
                <a:gd name="connsiteX7" fmla="*/ 334 w 58797"/>
                <a:gd name="connsiteY7" fmla="*/ 250603 h 253051"/>
                <a:gd name="connsiteX8" fmla="*/ 2868 w 58797"/>
                <a:gd name="connsiteY8" fmla="*/ 253133 h 253051"/>
                <a:gd name="connsiteX9" fmla="*/ 43165 w 58797"/>
                <a:gd name="connsiteY9" fmla="*/ 203788 h 253051"/>
                <a:gd name="connsiteX10" fmla="*/ 59131 w 58797"/>
                <a:gd name="connsiteY10" fmla="*/ 12660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9131" y="126608"/>
                  </a:moveTo>
                  <a:cubicBezTo>
                    <a:pt x="59131" y="106870"/>
                    <a:pt x="56343" y="76251"/>
                    <a:pt x="42404" y="47656"/>
                  </a:cubicBezTo>
                  <a:cubicBezTo>
                    <a:pt x="27198" y="16531"/>
                    <a:pt x="5403" y="82"/>
                    <a:pt x="2868" y="82"/>
                  </a:cubicBezTo>
                  <a:cubicBezTo>
                    <a:pt x="1348" y="82"/>
                    <a:pt x="334" y="1094"/>
                    <a:pt x="334" y="2613"/>
                  </a:cubicBezTo>
                  <a:cubicBezTo>
                    <a:pt x="334" y="3372"/>
                    <a:pt x="334" y="3878"/>
                    <a:pt x="5149" y="8433"/>
                  </a:cubicBezTo>
                  <a:cubicBezTo>
                    <a:pt x="29986" y="33485"/>
                    <a:pt x="44432" y="73720"/>
                    <a:pt x="44432" y="126608"/>
                  </a:cubicBezTo>
                  <a:cubicBezTo>
                    <a:pt x="44432" y="169880"/>
                    <a:pt x="35055" y="214417"/>
                    <a:pt x="3629" y="246301"/>
                  </a:cubicBezTo>
                  <a:cubicBezTo>
                    <a:pt x="334" y="249338"/>
                    <a:pt x="334" y="249844"/>
                    <a:pt x="334" y="250603"/>
                  </a:cubicBezTo>
                  <a:cubicBezTo>
                    <a:pt x="334" y="252121"/>
                    <a:pt x="1348" y="253133"/>
                    <a:pt x="2868" y="253133"/>
                  </a:cubicBezTo>
                  <a:cubicBezTo>
                    <a:pt x="5403" y="253133"/>
                    <a:pt x="28212" y="235926"/>
                    <a:pt x="43165" y="203788"/>
                  </a:cubicBezTo>
                  <a:cubicBezTo>
                    <a:pt x="56090" y="175953"/>
                    <a:pt x="59131" y="147864"/>
                    <a:pt x="59131" y="1266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D64A01F7-AA5B-4ED4-DBC0-8E7708AA06C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423382" y="4288294"/>
              <a:ext cx="58797" cy="253051"/>
            </a:xfrm>
            <a:custGeom>
              <a:avLst/>
              <a:gdLst>
                <a:gd name="connsiteX0" fmla="*/ 59135 w 58797"/>
                <a:gd name="connsiteY0" fmla="*/ 126608 h 253051"/>
                <a:gd name="connsiteX1" fmla="*/ 42408 w 58797"/>
                <a:gd name="connsiteY1" fmla="*/ 47656 h 253051"/>
                <a:gd name="connsiteX2" fmla="*/ 2872 w 58797"/>
                <a:gd name="connsiteY2" fmla="*/ 82 h 253051"/>
                <a:gd name="connsiteX3" fmla="*/ 338 w 58797"/>
                <a:gd name="connsiteY3" fmla="*/ 2613 h 253051"/>
                <a:gd name="connsiteX4" fmla="*/ 5153 w 58797"/>
                <a:gd name="connsiteY4" fmla="*/ 8433 h 253051"/>
                <a:gd name="connsiteX5" fmla="*/ 44436 w 58797"/>
                <a:gd name="connsiteY5" fmla="*/ 126608 h 253051"/>
                <a:gd name="connsiteX6" fmla="*/ 3632 w 58797"/>
                <a:gd name="connsiteY6" fmla="*/ 246301 h 253051"/>
                <a:gd name="connsiteX7" fmla="*/ 338 w 58797"/>
                <a:gd name="connsiteY7" fmla="*/ 250603 h 253051"/>
                <a:gd name="connsiteX8" fmla="*/ 2872 w 58797"/>
                <a:gd name="connsiteY8" fmla="*/ 253133 h 253051"/>
                <a:gd name="connsiteX9" fmla="*/ 43169 w 58797"/>
                <a:gd name="connsiteY9" fmla="*/ 203788 h 253051"/>
                <a:gd name="connsiteX10" fmla="*/ 59135 w 58797"/>
                <a:gd name="connsiteY10" fmla="*/ 12660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9135" y="126608"/>
                  </a:moveTo>
                  <a:cubicBezTo>
                    <a:pt x="59135" y="106870"/>
                    <a:pt x="56347" y="76251"/>
                    <a:pt x="42408" y="47656"/>
                  </a:cubicBezTo>
                  <a:cubicBezTo>
                    <a:pt x="27202" y="16531"/>
                    <a:pt x="5407" y="82"/>
                    <a:pt x="2872" y="82"/>
                  </a:cubicBezTo>
                  <a:cubicBezTo>
                    <a:pt x="1352" y="82"/>
                    <a:pt x="338" y="1094"/>
                    <a:pt x="338" y="2613"/>
                  </a:cubicBezTo>
                  <a:cubicBezTo>
                    <a:pt x="338" y="3372"/>
                    <a:pt x="338" y="3878"/>
                    <a:pt x="5153" y="8433"/>
                  </a:cubicBezTo>
                  <a:cubicBezTo>
                    <a:pt x="29990" y="33485"/>
                    <a:pt x="44436" y="73720"/>
                    <a:pt x="44436" y="126608"/>
                  </a:cubicBezTo>
                  <a:cubicBezTo>
                    <a:pt x="44436" y="169880"/>
                    <a:pt x="35059" y="214417"/>
                    <a:pt x="3632" y="246301"/>
                  </a:cubicBezTo>
                  <a:cubicBezTo>
                    <a:pt x="338" y="249338"/>
                    <a:pt x="338" y="249844"/>
                    <a:pt x="338" y="250603"/>
                  </a:cubicBezTo>
                  <a:cubicBezTo>
                    <a:pt x="338" y="252121"/>
                    <a:pt x="1352" y="253133"/>
                    <a:pt x="2872" y="253133"/>
                  </a:cubicBezTo>
                  <a:cubicBezTo>
                    <a:pt x="5407" y="253133"/>
                    <a:pt x="28216" y="235926"/>
                    <a:pt x="43169" y="203788"/>
                  </a:cubicBezTo>
                  <a:cubicBezTo>
                    <a:pt x="56094" y="175953"/>
                    <a:pt x="59135" y="147864"/>
                    <a:pt x="59135" y="1266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C308D92B-ABA1-B52C-D139-383E8117616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327460" y="4580950"/>
              <a:ext cx="4591156" cy="10121"/>
            </a:xfrm>
            <a:custGeom>
              <a:avLst/>
              <a:gdLst>
                <a:gd name="connsiteX0" fmla="*/ 0 w 4591156"/>
                <a:gd name="connsiteY0" fmla="*/ 0 h 10121"/>
                <a:gd name="connsiteX1" fmla="*/ 4591156 w 4591156"/>
                <a:gd name="connsiteY1" fmla="*/ 0 h 10121"/>
                <a:gd name="connsiteX2" fmla="*/ 4591156 w 4591156"/>
                <a:gd name="connsiteY2" fmla="*/ 10121 h 10121"/>
                <a:gd name="connsiteX3" fmla="*/ 0 w 4591156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156" h="10121">
                  <a:moveTo>
                    <a:pt x="0" y="0"/>
                  </a:moveTo>
                  <a:lnTo>
                    <a:pt x="4591156" y="0"/>
                  </a:lnTo>
                  <a:lnTo>
                    <a:pt x="4591156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D2F878E8-3527-B78D-2439-82AC66242B3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334556" y="4725974"/>
              <a:ext cx="98080" cy="116150"/>
            </a:xfrm>
            <a:custGeom>
              <a:avLst/>
              <a:gdLst>
                <a:gd name="connsiteX0" fmla="*/ 21505 w 98080"/>
                <a:gd name="connsiteY0" fmla="*/ 49695 h 116150"/>
                <a:gd name="connsiteX1" fmla="*/ 52931 w 98080"/>
                <a:gd name="connsiteY1" fmla="*/ 5664 h 116150"/>
                <a:gd name="connsiteX2" fmla="*/ 81570 w 98080"/>
                <a:gd name="connsiteY2" fmla="*/ 49695 h 116150"/>
                <a:gd name="connsiteX3" fmla="*/ 21505 w 98080"/>
                <a:gd name="connsiteY3" fmla="*/ 49695 h 116150"/>
                <a:gd name="connsiteX4" fmla="*/ 21252 w 98080"/>
                <a:gd name="connsiteY4" fmla="*/ 55009 h 116150"/>
                <a:gd name="connsiteX5" fmla="*/ 91961 w 98080"/>
                <a:gd name="connsiteY5" fmla="*/ 55009 h 116150"/>
                <a:gd name="connsiteX6" fmla="*/ 98297 w 98080"/>
                <a:gd name="connsiteY6" fmla="*/ 49695 h 116150"/>
                <a:gd name="connsiteX7" fmla="*/ 52931 w 98080"/>
                <a:gd name="connsiteY7" fmla="*/ 97 h 116150"/>
                <a:gd name="connsiteX8" fmla="*/ 217 w 98080"/>
                <a:gd name="connsiteY8" fmla="*/ 57792 h 116150"/>
                <a:gd name="connsiteX9" fmla="*/ 55973 w 98080"/>
                <a:gd name="connsiteY9" fmla="*/ 116247 h 116150"/>
                <a:gd name="connsiteX10" fmla="*/ 98297 w 98080"/>
                <a:gd name="connsiteY10" fmla="*/ 83350 h 116150"/>
                <a:gd name="connsiteX11" fmla="*/ 95002 w 98080"/>
                <a:gd name="connsiteY11" fmla="*/ 80314 h 116150"/>
                <a:gd name="connsiteX12" fmla="*/ 91707 w 98080"/>
                <a:gd name="connsiteY12" fmla="*/ 83856 h 116150"/>
                <a:gd name="connsiteX13" fmla="*/ 57493 w 98080"/>
                <a:gd name="connsiteY13" fmla="*/ 109921 h 116150"/>
                <a:gd name="connsiteX14" fmla="*/ 28855 w 98080"/>
                <a:gd name="connsiteY14" fmla="*/ 92966 h 116150"/>
                <a:gd name="connsiteX15" fmla="*/ 21252 w 98080"/>
                <a:gd name="connsiteY15" fmla="*/ 5500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080" h="116150">
                  <a:moveTo>
                    <a:pt x="21505" y="49695"/>
                  </a:moveTo>
                  <a:cubicBezTo>
                    <a:pt x="23026" y="11990"/>
                    <a:pt x="44315" y="5664"/>
                    <a:pt x="52931" y="5664"/>
                  </a:cubicBezTo>
                  <a:cubicBezTo>
                    <a:pt x="79035" y="5664"/>
                    <a:pt x="81570" y="39826"/>
                    <a:pt x="81570" y="49695"/>
                  </a:cubicBezTo>
                  <a:lnTo>
                    <a:pt x="21505" y="49695"/>
                  </a:lnTo>
                  <a:close/>
                  <a:moveTo>
                    <a:pt x="21252" y="55009"/>
                  </a:moveTo>
                  <a:lnTo>
                    <a:pt x="91961" y="55009"/>
                  </a:lnTo>
                  <a:cubicBezTo>
                    <a:pt x="97536" y="55009"/>
                    <a:pt x="98297" y="55009"/>
                    <a:pt x="98297" y="49695"/>
                  </a:cubicBezTo>
                  <a:cubicBezTo>
                    <a:pt x="98297" y="24642"/>
                    <a:pt x="84611" y="97"/>
                    <a:pt x="52931" y="97"/>
                  </a:cubicBezTo>
                  <a:cubicBezTo>
                    <a:pt x="23533" y="97"/>
                    <a:pt x="217" y="26161"/>
                    <a:pt x="217" y="57792"/>
                  </a:cubicBezTo>
                  <a:cubicBezTo>
                    <a:pt x="217" y="91701"/>
                    <a:pt x="26828" y="116247"/>
                    <a:pt x="55973" y="116247"/>
                  </a:cubicBezTo>
                  <a:cubicBezTo>
                    <a:pt x="86892" y="116247"/>
                    <a:pt x="98297" y="88158"/>
                    <a:pt x="98297" y="83350"/>
                  </a:cubicBezTo>
                  <a:cubicBezTo>
                    <a:pt x="98297" y="80820"/>
                    <a:pt x="96269" y="80314"/>
                    <a:pt x="95002" y="80314"/>
                  </a:cubicBezTo>
                  <a:cubicBezTo>
                    <a:pt x="92721" y="80314"/>
                    <a:pt x="92214" y="81832"/>
                    <a:pt x="91707" y="83856"/>
                  </a:cubicBezTo>
                  <a:cubicBezTo>
                    <a:pt x="82837" y="109921"/>
                    <a:pt x="60028" y="109921"/>
                    <a:pt x="57493" y="109921"/>
                  </a:cubicBezTo>
                  <a:cubicBezTo>
                    <a:pt x="44822" y="109921"/>
                    <a:pt x="34684" y="102329"/>
                    <a:pt x="28855" y="92966"/>
                  </a:cubicBezTo>
                  <a:cubicBezTo>
                    <a:pt x="21252" y="80820"/>
                    <a:pt x="21252" y="64118"/>
                    <a:pt x="21252" y="5500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4859AE5A-4873-5552-2967-0710B98D761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443140" y="4730276"/>
              <a:ext cx="127732" cy="109065"/>
            </a:xfrm>
            <a:custGeom>
              <a:avLst/>
              <a:gdLst>
                <a:gd name="connsiteX0" fmla="*/ 69916 w 127732"/>
                <a:gd name="connsiteY0" fmla="*/ 49695 h 109065"/>
                <a:gd name="connsiteX1" fmla="*/ 93232 w 127732"/>
                <a:gd name="connsiteY1" fmla="*/ 21100 h 109065"/>
                <a:gd name="connsiteX2" fmla="*/ 123391 w 127732"/>
                <a:gd name="connsiteY2" fmla="*/ 7941 h 109065"/>
                <a:gd name="connsiteX3" fmla="*/ 123391 w 127732"/>
                <a:gd name="connsiteY3" fmla="*/ 97 h 109065"/>
                <a:gd name="connsiteX4" fmla="*/ 102610 w 127732"/>
                <a:gd name="connsiteY4" fmla="*/ 856 h 109065"/>
                <a:gd name="connsiteX5" fmla="*/ 78280 w 127732"/>
                <a:gd name="connsiteY5" fmla="*/ 97 h 109065"/>
                <a:gd name="connsiteX6" fmla="*/ 78280 w 127732"/>
                <a:gd name="connsiteY6" fmla="*/ 7941 h 109065"/>
                <a:gd name="connsiteX7" fmla="*/ 85629 w 127732"/>
                <a:gd name="connsiteY7" fmla="*/ 15786 h 109065"/>
                <a:gd name="connsiteX8" fmla="*/ 81828 w 127732"/>
                <a:gd name="connsiteY8" fmla="*/ 24642 h 109065"/>
                <a:gd name="connsiteX9" fmla="*/ 66115 w 127732"/>
                <a:gd name="connsiteY9" fmla="*/ 44380 h 109065"/>
                <a:gd name="connsiteX10" fmla="*/ 46347 w 127732"/>
                <a:gd name="connsiteY10" fmla="*/ 18822 h 109065"/>
                <a:gd name="connsiteX11" fmla="*/ 44066 w 127732"/>
                <a:gd name="connsiteY11" fmla="*/ 14267 h 109065"/>
                <a:gd name="connsiteX12" fmla="*/ 52936 w 127732"/>
                <a:gd name="connsiteY12" fmla="*/ 7941 h 109065"/>
                <a:gd name="connsiteX13" fmla="*/ 52936 w 127732"/>
                <a:gd name="connsiteY13" fmla="*/ 97 h 109065"/>
                <a:gd name="connsiteX14" fmla="*/ 25565 w 127732"/>
                <a:gd name="connsiteY14" fmla="*/ 856 h 109065"/>
                <a:gd name="connsiteX15" fmla="*/ 1488 w 127732"/>
                <a:gd name="connsiteY15" fmla="*/ 97 h 109065"/>
                <a:gd name="connsiteX16" fmla="*/ 1488 w 127732"/>
                <a:gd name="connsiteY16" fmla="*/ 7941 h 109065"/>
                <a:gd name="connsiteX17" fmla="*/ 31394 w 127732"/>
                <a:gd name="connsiteY17" fmla="*/ 23377 h 109065"/>
                <a:gd name="connsiteX18" fmla="*/ 56484 w 127732"/>
                <a:gd name="connsiteY18" fmla="*/ 56021 h 109065"/>
                <a:gd name="connsiteX19" fmla="*/ 32661 w 127732"/>
                <a:gd name="connsiteY19" fmla="*/ 86134 h 109065"/>
                <a:gd name="connsiteX20" fmla="*/ 221 w 127732"/>
                <a:gd name="connsiteY20" fmla="*/ 101317 h 109065"/>
                <a:gd name="connsiteX21" fmla="*/ 221 w 127732"/>
                <a:gd name="connsiteY21" fmla="*/ 109162 h 109065"/>
                <a:gd name="connsiteX22" fmla="*/ 21256 w 127732"/>
                <a:gd name="connsiteY22" fmla="*/ 108402 h 109065"/>
                <a:gd name="connsiteX23" fmla="*/ 45333 w 127732"/>
                <a:gd name="connsiteY23" fmla="*/ 109162 h 109065"/>
                <a:gd name="connsiteX24" fmla="*/ 45333 w 127732"/>
                <a:gd name="connsiteY24" fmla="*/ 101317 h 109065"/>
                <a:gd name="connsiteX25" fmla="*/ 37983 w 127732"/>
                <a:gd name="connsiteY25" fmla="*/ 93472 h 109065"/>
                <a:gd name="connsiteX26" fmla="*/ 60792 w 127732"/>
                <a:gd name="connsiteY26" fmla="*/ 61335 h 109065"/>
                <a:gd name="connsiteX27" fmla="*/ 80054 w 127732"/>
                <a:gd name="connsiteY27" fmla="*/ 86640 h 109065"/>
                <a:gd name="connsiteX28" fmla="*/ 85376 w 127732"/>
                <a:gd name="connsiteY28" fmla="*/ 94991 h 109065"/>
                <a:gd name="connsiteX29" fmla="*/ 76252 w 127732"/>
                <a:gd name="connsiteY29" fmla="*/ 101317 h 109065"/>
                <a:gd name="connsiteX30" fmla="*/ 76252 w 127732"/>
                <a:gd name="connsiteY30" fmla="*/ 109162 h 109065"/>
                <a:gd name="connsiteX31" fmla="*/ 103623 w 127732"/>
                <a:gd name="connsiteY31" fmla="*/ 108402 h 109065"/>
                <a:gd name="connsiteX32" fmla="*/ 127953 w 127732"/>
                <a:gd name="connsiteY32" fmla="*/ 109162 h 109065"/>
                <a:gd name="connsiteX33" fmla="*/ 127953 w 127732"/>
                <a:gd name="connsiteY33" fmla="*/ 101317 h 109065"/>
                <a:gd name="connsiteX34" fmla="*/ 103877 w 127732"/>
                <a:gd name="connsiteY34" fmla="*/ 93472 h 109065"/>
                <a:gd name="connsiteX35" fmla="*/ 69916 w 127732"/>
                <a:gd name="connsiteY35" fmla="*/ 49695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732" h="109065">
                  <a:moveTo>
                    <a:pt x="69916" y="49695"/>
                  </a:moveTo>
                  <a:cubicBezTo>
                    <a:pt x="77519" y="40079"/>
                    <a:pt x="87150" y="27679"/>
                    <a:pt x="93232" y="21100"/>
                  </a:cubicBezTo>
                  <a:cubicBezTo>
                    <a:pt x="101089" y="11990"/>
                    <a:pt x="111480" y="8194"/>
                    <a:pt x="123391" y="7941"/>
                  </a:cubicBezTo>
                  <a:lnTo>
                    <a:pt x="123391" y="97"/>
                  </a:lnTo>
                  <a:cubicBezTo>
                    <a:pt x="116802" y="603"/>
                    <a:pt x="109199" y="856"/>
                    <a:pt x="102610" y="856"/>
                  </a:cubicBezTo>
                  <a:cubicBezTo>
                    <a:pt x="95006" y="856"/>
                    <a:pt x="81574" y="350"/>
                    <a:pt x="78280" y="97"/>
                  </a:cubicBezTo>
                  <a:lnTo>
                    <a:pt x="78280" y="7941"/>
                  </a:lnTo>
                  <a:cubicBezTo>
                    <a:pt x="83602" y="8447"/>
                    <a:pt x="85629" y="11737"/>
                    <a:pt x="85629" y="15786"/>
                  </a:cubicBezTo>
                  <a:cubicBezTo>
                    <a:pt x="85629" y="19835"/>
                    <a:pt x="83095" y="23124"/>
                    <a:pt x="81828" y="24642"/>
                  </a:cubicBezTo>
                  <a:lnTo>
                    <a:pt x="66115" y="44380"/>
                  </a:lnTo>
                  <a:lnTo>
                    <a:pt x="46347" y="18822"/>
                  </a:lnTo>
                  <a:cubicBezTo>
                    <a:pt x="44066" y="16292"/>
                    <a:pt x="44066" y="15786"/>
                    <a:pt x="44066" y="14267"/>
                  </a:cubicBezTo>
                  <a:cubicBezTo>
                    <a:pt x="44066" y="10472"/>
                    <a:pt x="47867" y="8194"/>
                    <a:pt x="52936" y="7941"/>
                  </a:cubicBezTo>
                  <a:lnTo>
                    <a:pt x="52936" y="97"/>
                  </a:lnTo>
                  <a:cubicBezTo>
                    <a:pt x="46347" y="350"/>
                    <a:pt x="29620" y="856"/>
                    <a:pt x="25565" y="856"/>
                  </a:cubicBezTo>
                  <a:cubicBezTo>
                    <a:pt x="20243" y="856"/>
                    <a:pt x="8331" y="603"/>
                    <a:pt x="1488" y="97"/>
                  </a:cubicBezTo>
                  <a:lnTo>
                    <a:pt x="1488" y="7941"/>
                  </a:lnTo>
                  <a:cubicBezTo>
                    <a:pt x="19229" y="7941"/>
                    <a:pt x="19482" y="8194"/>
                    <a:pt x="31394" y="23377"/>
                  </a:cubicBezTo>
                  <a:lnTo>
                    <a:pt x="56484" y="56021"/>
                  </a:lnTo>
                  <a:lnTo>
                    <a:pt x="32661" y="86134"/>
                  </a:lnTo>
                  <a:cubicBezTo>
                    <a:pt x="20496" y="100811"/>
                    <a:pt x="5543" y="101317"/>
                    <a:pt x="221" y="101317"/>
                  </a:cubicBezTo>
                  <a:lnTo>
                    <a:pt x="221" y="109162"/>
                  </a:lnTo>
                  <a:cubicBezTo>
                    <a:pt x="6810" y="108655"/>
                    <a:pt x="14667" y="108402"/>
                    <a:pt x="21256" y="108402"/>
                  </a:cubicBezTo>
                  <a:cubicBezTo>
                    <a:pt x="28606" y="108402"/>
                    <a:pt x="39250" y="108908"/>
                    <a:pt x="45333" y="109162"/>
                  </a:cubicBezTo>
                  <a:lnTo>
                    <a:pt x="45333" y="101317"/>
                  </a:lnTo>
                  <a:cubicBezTo>
                    <a:pt x="39757" y="100558"/>
                    <a:pt x="37983" y="97268"/>
                    <a:pt x="37983" y="93472"/>
                  </a:cubicBezTo>
                  <a:cubicBezTo>
                    <a:pt x="37983" y="87905"/>
                    <a:pt x="45333" y="79555"/>
                    <a:pt x="60792" y="61335"/>
                  </a:cubicBezTo>
                  <a:lnTo>
                    <a:pt x="80054" y="86640"/>
                  </a:lnTo>
                  <a:cubicBezTo>
                    <a:pt x="82081" y="89424"/>
                    <a:pt x="85376" y="93472"/>
                    <a:pt x="85376" y="94991"/>
                  </a:cubicBezTo>
                  <a:cubicBezTo>
                    <a:pt x="85376" y="97268"/>
                    <a:pt x="83095" y="101064"/>
                    <a:pt x="76252" y="101317"/>
                  </a:cubicBezTo>
                  <a:lnTo>
                    <a:pt x="76252" y="109162"/>
                  </a:lnTo>
                  <a:cubicBezTo>
                    <a:pt x="83855" y="108908"/>
                    <a:pt x="98048" y="108402"/>
                    <a:pt x="103623" y="108402"/>
                  </a:cubicBezTo>
                  <a:cubicBezTo>
                    <a:pt x="110466" y="108402"/>
                    <a:pt x="120350" y="108655"/>
                    <a:pt x="127953" y="109162"/>
                  </a:cubicBezTo>
                  <a:lnTo>
                    <a:pt x="127953" y="101317"/>
                  </a:lnTo>
                  <a:cubicBezTo>
                    <a:pt x="114268" y="101317"/>
                    <a:pt x="109706" y="100811"/>
                    <a:pt x="103877" y="93472"/>
                  </a:cubicBezTo>
                  <a:lnTo>
                    <a:pt x="69916" y="4969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0EB70A16-2339-876C-8AEB-B6FC3DBA642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580954" y="4727492"/>
              <a:ext cx="124944" cy="160940"/>
            </a:xfrm>
            <a:custGeom>
              <a:avLst/>
              <a:gdLst>
                <a:gd name="connsiteX0" fmla="*/ 36721 w 124944"/>
                <a:gd name="connsiteY0" fmla="*/ 16798 h 160940"/>
                <a:gd name="connsiteX1" fmla="*/ 36721 w 124944"/>
                <a:gd name="connsiteY1" fmla="*/ 97 h 160940"/>
                <a:gd name="connsiteX2" fmla="*/ 226 w 124944"/>
                <a:gd name="connsiteY2" fmla="*/ 2880 h 160940"/>
                <a:gd name="connsiteX3" fmla="*/ 226 w 124944"/>
                <a:gd name="connsiteY3" fmla="*/ 10725 h 160940"/>
                <a:gd name="connsiteX4" fmla="*/ 19994 w 124944"/>
                <a:gd name="connsiteY4" fmla="*/ 23377 h 160940"/>
                <a:gd name="connsiteX5" fmla="*/ 19994 w 124944"/>
                <a:gd name="connsiteY5" fmla="*/ 141805 h 160940"/>
                <a:gd name="connsiteX6" fmla="*/ 226 w 124944"/>
                <a:gd name="connsiteY6" fmla="*/ 153192 h 160940"/>
                <a:gd name="connsiteX7" fmla="*/ 226 w 124944"/>
                <a:gd name="connsiteY7" fmla="*/ 161037 h 160940"/>
                <a:gd name="connsiteX8" fmla="*/ 28611 w 124944"/>
                <a:gd name="connsiteY8" fmla="*/ 160278 h 160940"/>
                <a:gd name="connsiteX9" fmla="*/ 57250 w 124944"/>
                <a:gd name="connsiteY9" fmla="*/ 161037 h 160940"/>
                <a:gd name="connsiteX10" fmla="*/ 57250 w 124944"/>
                <a:gd name="connsiteY10" fmla="*/ 153192 h 160940"/>
                <a:gd name="connsiteX11" fmla="*/ 37482 w 124944"/>
                <a:gd name="connsiteY11" fmla="*/ 141805 h 160940"/>
                <a:gd name="connsiteX12" fmla="*/ 37482 w 124944"/>
                <a:gd name="connsiteY12" fmla="*/ 99293 h 160940"/>
                <a:gd name="connsiteX13" fmla="*/ 37482 w 124944"/>
                <a:gd name="connsiteY13" fmla="*/ 97015 h 160940"/>
                <a:gd name="connsiteX14" fmla="*/ 68654 w 124944"/>
                <a:gd name="connsiteY14" fmla="*/ 114729 h 160940"/>
                <a:gd name="connsiteX15" fmla="*/ 125171 w 124944"/>
                <a:gd name="connsiteY15" fmla="*/ 57286 h 160940"/>
                <a:gd name="connsiteX16" fmla="*/ 72202 w 124944"/>
                <a:gd name="connsiteY16" fmla="*/ 97 h 160940"/>
                <a:gd name="connsiteX17" fmla="*/ 36721 w 124944"/>
                <a:gd name="connsiteY17" fmla="*/ 16798 h 160940"/>
                <a:gd name="connsiteX18" fmla="*/ 37482 w 124944"/>
                <a:gd name="connsiteY18" fmla="*/ 83097 h 160940"/>
                <a:gd name="connsiteX19" fmla="*/ 37482 w 124944"/>
                <a:gd name="connsiteY19" fmla="*/ 26667 h 160940"/>
                <a:gd name="connsiteX20" fmla="*/ 70175 w 124944"/>
                <a:gd name="connsiteY20" fmla="*/ 6423 h 160940"/>
                <a:gd name="connsiteX21" fmla="*/ 104135 w 124944"/>
                <a:gd name="connsiteY21" fmla="*/ 57286 h 160940"/>
                <a:gd name="connsiteX22" fmla="*/ 67641 w 124944"/>
                <a:gd name="connsiteY22" fmla="*/ 109162 h 160940"/>
                <a:gd name="connsiteX23" fmla="*/ 41030 w 124944"/>
                <a:gd name="connsiteY23" fmla="*/ 93725 h 160940"/>
                <a:gd name="connsiteX24" fmla="*/ 37482 w 124944"/>
                <a:gd name="connsiteY24" fmla="*/ 8309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944" h="160940">
                  <a:moveTo>
                    <a:pt x="36721" y="16798"/>
                  </a:moveTo>
                  <a:lnTo>
                    <a:pt x="36721" y="97"/>
                  </a:lnTo>
                  <a:lnTo>
                    <a:pt x="226" y="2880"/>
                  </a:lnTo>
                  <a:lnTo>
                    <a:pt x="226" y="10725"/>
                  </a:lnTo>
                  <a:cubicBezTo>
                    <a:pt x="18220" y="10725"/>
                    <a:pt x="19994" y="12243"/>
                    <a:pt x="19994" y="23377"/>
                  </a:cubicBezTo>
                  <a:lnTo>
                    <a:pt x="19994" y="141805"/>
                  </a:lnTo>
                  <a:cubicBezTo>
                    <a:pt x="19994" y="153192"/>
                    <a:pt x="17207" y="153192"/>
                    <a:pt x="226" y="153192"/>
                  </a:cubicBezTo>
                  <a:lnTo>
                    <a:pt x="226" y="161037"/>
                  </a:lnTo>
                  <a:cubicBezTo>
                    <a:pt x="8843" y="160784"/>
                    <a:pt x="22022" y="160278"/>
                    <a:pt x="28611" y="160278"/>
                  </a:cubicBezTo>
                  <a:cubicBezTo>
                    <a:pt x="35454" y="160278"/>
                    <a:pt x="48379" y="160784"/>
                    <a:pt x="57250" y="161037"/>
                  </a:cubicBezTo>
                  <a:lnTo>
                    <a:pt x="57250" y="153192"/>
                  </a:lnTo>
                  <a:cubicBezTo>
                    <a:pt x="40269" y="153192"/>
                    <a:pt x="37482" y="153192"/>
                    <a:pt x="37482" y="141805"/>
                  </a:cubicBezTo>
                  <a:lnTo>
                    <a:pt x="37482" y="99293"/>
                  </a:lnTo>
                  <a:lnTo>
                    <a:pt x="37482" y="97015"/>
                  </a:lnTo>
                  <a:cubicBezTo>
                    <a:pt x="38749" y="101064"/>
                    <a:pt x="49393" y="114729"/>
                    <a:pt x="68654" y="114729"/>
                  </a:cubicBezTo>
                  <a:cubicBezTo>
                    <a:pt x="98813" y="114729"/>
                    <a:pt x="125171" y="89930"/>
                    <a:pt x="125171" y="57286"/>
                  </a:cubicBezTo>
                  <a:cubicBezTo>
                    <a:pt x="125171" y="25149"/>
                    <a:pt x="100587" y="97"/>
                    <a:pt x="72202" y="97"/>
                  </a:cubicBezTo>
                  <a:cubicBezTo>
                    <a:pt x="52434" y="97"/>
                    <a:pt x="41790" y="11231"/>
                    <a:pt x="36721" y="16798"/>
                  </a:cubicBezTo>
                  <a:close/>
                  <a:moveTo>
                    <a:pt x="37482" y="83097"/>
                  </a:moveTo>
                  <a:lnTo>
                    <a:pt x="37482" y="26667"/>
                  </a:lnTo>
                  <a:cubicBezTo>
                    <a:pt x="44831" y="13761"/>
                    <a:pt x="57250" y="6423"/>
                    <a:pt x="70175" y="6423"/>
                  </a:cubicBezTo>
                  <a:cubicBezTo>
                    <a:pt x="88676" y="6423"/>
                    <a:pt x="104135" y="28691"/>
                    <a:pt x="104135" y="57286"/>
                  </a:cubicBezTo>
                  <a:cubicBezTo>
                    <a:pt x="104135" y="87905"/>
                    <a:pt x="86395" y="109162"/>
                    <a:pt x="67641" y="109162"/>
                  </a:cubicBezTo>
                  <a:cubicBezTo>
                    <a:pt x="57503" y="109162"/>
                    <a:pt x="47872" y="104101"/>
                    <a:pt x="41030" y="93725"/>
                  </a:cubicBezTo>
                  <a:cubicBezTo>
                    <a:pt x="37482" y="88411"/>
                    <a:pt x="37482" y="88158"/>
                    <a:pt x="37482" y="8309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F862BE7B-45A0-45FE-A4FB-6C829C498BE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739746" y="4649553"/>
              <a:ext cx="58797" cy="253051"/>
            </a:xfrm>
            <a:custGeom>
              <a:avLst/>
              <a:gdLst>
                <a:gd name="connsiteX0" fmla="*/ 59029 w 58797"/>
                <a:gd name="connsiteY0" fmla="*/ 250617 h 253051"/>
                <a:gd name="connsiteX1" fmla="*/ 54721 w 58797"/>
                <a:gd name="connsiteY1" fmla="*/ 245050 h 253051"/>
                <a:gd name="connsiteX2" fmla="*/ 14931 w 58797"/>
                <a:gd name="connsiteY2" fmla="*/ 126622 h 253051"/>
                <a:gd name="connsiteX3" fmla="*/ 55735 w 58797"/>
                <a:gd name="connsiteY3" fmla="*/ 6929 h 253051"/>
                <a:gd name="connsiteX4" fmla="*/ 59029 w 58797"/>
                <a:gd name="connsiteY4" fmla="*/ 2627 h 253051"/>
                <a:gd name="connsiteX5" fmla="*/ 56495 w 58797"/>
                <a:gd name="connsiteY5" fmla="*/ 97 h 253051"/>
                <a:gd name="connsiteX6" fmla="*/ 16198 w 58797"/>
                <a:gd name="connsiteY6" fmla="*/ 49441 h 253051"/>
                <a:gd name="connsiteX7" fmla="*/ 232 w 58797"/>
                <a:gd name="connsiteY7" fmla="*/ 126622 h 253051"/>
                <a:gd name="connsiteX8" fmla="*/ 16959 w 58797"/>
                <a:gd name="connsiteY8" fmla="*/ 205574 h 253051"/>
                <a:gd name="connsiteX9" fmla="*/ 56495 w 58797"/>
                <a:gd name="connsiteY9" fmla="*/ 253148 h 253051"/>
                <a:gd name="connsiteX10" fmla="*/ 59029 w 5879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9029" y="250617"/>
                  </a:moveTo>
                  <a:cubicBezTo>
                    <a:pt x="59029" y="249858"/>
                    <a:pt x="59029" y="249352"/>
                    <a:pt x="54721" y="245050"/>
                  </a:cubicBezTo>
                  <a:cubicBezTo>
                    <a:pt x="23041" y="213166"/>
                    <a:pt x="14931" y="165339"/>
                    <a:pt x="14931" y="126622"/>
                  </a:cubicBezTo>
                  <a:cubicBezTo>
                    <a:pt x="14931" y="82591"/>
                    <a:pt x="24562" y="38560"/>
                    <a:pt x="55735" y="6929"/>
                  </a:cubicBezTo>
                  <a:cubicBezTo>
                    <a:pt x="59029" y="3892"/>
                    <a:pt x="59029" y="3386"/>
                    <a:pt x="59029" y="2627"/>
                  </a:cubicBezTo>
                  <a:cubicBezTo>
                    <a:pt x="59029" y="856"/>
                    <a:pt x="58015" y="97"/>
                    <a:pt x="56495" y="97"/>
                  </a:cubicBezTo>
                  <a:cubicBezTo>
                    <a:pt x="53960" y="97"/>
                    <a:pt x="31151" y="17304"/>
                    <a:pt x="16198" y="49441"/>
                  </a:cubicBezTo>
                  <a:cubicBezTo>
                    <a:pt x="3273" y="77277"/>
                    <a:pt x="232" y="105366"/>
                    <a:pt x="232" y="126622"/>
                  </a:cubicBezTo>
                  <a:cubicBezTo>
                    <a:pt x="232" y="146360"/>
                    <a:pt x="3020" y="176979"/>
                    <a:pt x="16959" y="205574"/>
                  </a:cubicBezTo>
                  <a:cubicBezTo>
                    <a:pt x="32165" y="236699"/>
                    <a:pt x="53960" y="253148"/>
                    <a:pt x="56495" y="253148"/>
                  </a:cubicBezTo>
                  <a:cubicBezTo>
                    <a:pt x="58015" y="253148"/>
                    <a:pt x="59029" y="252388"/>
                    <a:pt x="59029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F7D64BDD-C22B-870A-2E59-9BA497BFB87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821578" y="4725974"/>
              <a:ext cx="82873" cy="116150"/>
            </a:xfrm>
            <a:custGeom>
              <a:avLst/>
              <a:gdLst>
                <a:gd name="connsiteX0" fmla="*/ 44587 w 82873"/>
                <a:gd name="connsiteY0" fmla="*/ 64372 h 116150"/>
                <a:gd name="connsiteX1" fmla="*/ 70945 w 82873"/>
                <a:gd name="connsiteY1" fmla="*/ 87652 h 116150"/>
                <a:gd name="connsiteX2" fmla="*/ 42306 w 82873"/>
                <a:gd name="connsiteY2" fmla="*/ 110680 h 116150"/>
                <a:gd name="connsiteX3" fmla="*/ 7079 w 82873"/>
                <a:gd name="connsiteY3" fmla="*/ 74747 h 116150"/>
                <a:gd name="connsiteX4" fmla="*/ 3530 w 82873"/>
                <a:gd name="connsiteY4" fmla="*/ 70445 h 116150"/>
                <a:gd name="connsiteX5" fmla="*/ 236 w 82873"/>
                <a:gd name="connsiteY5" fmla="*/ 76771 h 116150"/>
                <a:gd name="connsiteX6" fmla="*/ 236 w 82873"/>
                <a:gd name="connsiteY6" fmla="*/ 110174 h 116150"/>
                <a:gd name="connsiteX7" fmla="*/ 3024 w 82873"/>
                <a:gd name="connsiteY7" fmla="*/ 116247 h 116150"/>
                <a:gd name="connsiteX8" fmla="*/ 9359 w 82873"/>
                <a:gd name="connsiteY8" fmla="*/ 111186 h 116150"/>
                <a:gd name="connsiteX9" fmla="*/ 14428 w 82873"/>
                <a:gd name="connsiteY9" fmla="*/ 105366 h 116150"/>
                <a:gd name="connsiteX10" fmla="*/ 42306 w 82873"/>
                <a:gd name="connsiteY10" fmla="*/ 116247 h 116150"/>
                <a:gd name="connsiteX11" fmla="*/ 83110 w 82873"/>
                <a:gd name="connsiteY11" fmla="*/ 81073 h 116150"/>
                <a:gd name="connsiteX12" fmla="*/ 72465 w 82873"/>
                <a:gd name="connsiteY12" fmla="*/ 57033 h 116150"/>
                <a:gd name="connsiteX13" fmla="*/ 43573 w 82873"/>
                <a:gd name="connsiteY13" fmla="*/ 44887 h 116150"/>
                <a:gd name="connsiteX14" fmla="*/ 12401 w 82873"/>
                <a:gd name="connsiteY14" fmla="*/ 24136 h 116150"/>
                <a:gd name="connsiteX15" fmla="*/ 40786 w 82873"/>
                <a:gd name="connsiteY15" fmla="*/ 4904 h 116150"/>
                <a:gd name="connsiteX16" fmla="*/ 70438 w 82873"/>
                <a:gd name="connsiteY16" fmla="*/ 35524 h 116150"/>
                <a:gd name="connsiteX17" fmla="*/ 73479 w 82873"/>
                <a:gd name="connsiteY17" fmla="*/ 37801 h 116150"/>
                <a:gd name="connsiteX18" fmla="*/ 76774 w 82873"/>
                <a:gd name="connsiteY18" fmla="*/ 31728 h 116150"/>
                <a:gd name="connsiteX19" fmla="*/ 76774 w 82873"/>
                <a:gd name="connsiteY19" fmla="*/ 6170 h 116150"/>
                <a:gd name="connsiteX20" fmla="*/ 73986 w 82873"/>
                <a:gd name="connsiteY20" fmla="*/ 97 h 116150"/>
                <a:gd name="connsiteX21" fmla="*/ 68917 w 82873"/>
                <a:gd name="connsiteY21" fmla="*/ 3133 h 116150"/>
                <a:gd name="connsiteX22" fmla="*/ 64609 w 82873"/>
                <a:gd name="connsiteY22" fmla="*/ 7182 h 116150"/>
                <a:gd name="connsiteX23" fmla="*/ 40786 w 82873"/>
                <a:gd name="connsiteY23" fmla="*/ 97 h 116150"/>
                <a:gd name="connsiteX24" fmla="*/ 236 w 82873"/>
                <a:gd name="connsiteY24" fmla="*/ 31222 h 116150"/>
                <a:gd name="connsiteX25" fmla="*/ 11134 w 82873"/>
                <a:gd name="connsiteY25" fmla="*/ 52731 h 116150"/>
                <a:gd name="connsiteX26" fmla="*/ 44587 w 82873"/>
                <a:gd name="connsiteY26" fmla="*/ 64372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873" h="116150">
                  <a:moveTo>
                    <a:pt x="44587" y="64372"/>
                  </a:moveTo>
                  <a:cubicBezTo>
                    <a:pt x="50163" y="65384"/>
                    <a:pt x="70945" y="69433"/>
                    <a:pt x="70945" y="87652"/>
                  </a:cubicBezTo>
                  <a:cubicBezTo>
                    <a:pt x="70945" y="100558"/>
                    <a:pt x="62074" y="110680"/>
                    <a:pt x="42306" y="110680"/>
                  </a:cubicBezTo>
                  <a:cubicBezTo>
                    <a:pt x="21018" y="110680"/>
                    <a:pt x="11894" y="96256"/>
                    <a:pt x="7079" y="74747"/>
                  </a:cubicBezTo>
                  <a:cubicBezTo>
                    <a:pt x="6318" y="71457"/>
                    <a:pt x="6065" y="70445"/>
                    <a:pt x="3530" y="70445"/>
                  </a:cubicBezTo>
                  <a:cubicBezTo>
                    <a:pt x="236" y="70445"/>
                    <a:pt x="236" y="72216"/>
                    <a:pt x="236" y="76771"/>
                  </a:cubicBezTo>
                  <a:lnTo>
                    <a:pt x="236" y="110174"/>
                  </a:lnTo>
                  <a:cubicBezTo>
                    <a:pt x="236" y="114476"/>
                    <a:pt x="236" y="116247"/>
                    <a:pt x="3024" y="116247"/>
                  </a:cubicBezTo>
                  <a:cubicBezTo>
                    <a:pt x="4291" y="116247"/>
                    <a:pt x="4544" y="115994"/>
                    <a:pt x="9359" y="111186"/>
                  </a:cubicBezTo>
                  <a:cubicBezTo>
                    <a:pt x="9866" y="110680"/>
                    <a:pt x="9866" y="110174"/>
                    <a:pt x="14428" y="105366"/>
                  </a:cubicBezTo>
                  <a:cubicBezTo>
                    <a:pt x="25579" y="115994"/>
                    <a:pt x="36984" y="116247"/>
                    <a:pt x="42306" y="116247"/>
                  </a:cubicBezTo>
                  <a:cubicBezTo>
                    <a:pt x="71451" y="116247"/>
                    <a:pt x="83110" y="99293"/>
                    <a:pt x="83110" y="81073"/>
                  </a:cubicBezTo>
                  <a:cubicBezTo>
                    <a:pt x="83110" y="67661"/>
                    <a:pt x="75506" y="60070"/>
                    <a:pt x="72465" y="57033"/>
                  </a:cubicBezTo>
                  <a:cubicBezTo>
                    <a:pt x="64102" y="48935"/>
                    <a:pt x="54218" y="46911"/>
                    <a:pt x="43573" y="44887"/>
                  </a:cubicBezTo>
                  <a:cubicBezTo>
                    <a:pt x="29381" y="42103"/>
                    <a:pt x="12401" y="38813"/>
                    <a:pt x="12401" y="24136"/>
                  </a:cubicBezTo>
                  <a:cubicBezTo>
                    <a:pt x="12401" y="15280"/>
                    <a:pt x="18990" y="4904"/>
                    <a:pt x="40786" y="4904"/>
                  </a:cubicBezTo>
                  <a:cubicBezTo>
                    <a:pt x="68664" y="4904"/>
                    <a:pt x="69931" y="27679"/>
                    <a:pt x="70438" y="35524"/>
                  </a:cubicBezTo>
                  <a:cubicBezTo>
                    <a:pt x="70691" y="37801"/>
                    <a:pt x="72972" y="37801"/>
                    <a:pt x="73479" y="37801"/>
                  </a:cubicBezTo>
                  <a:cubicBezTo>
                    <a:pt x="76774" y="37801"/>
                    <a:pt x="76774" y="36536"/>
                    <a:pt x="76774" y="31728"/>
                  </a:cubicBezTo>
                  <a:lnTo>
                    <a:pt x="76774" y="6170"/>
                  </a:lnTo>
                  <a:cubicBezTo>
                    <a:pt x="76774" y="1868"/>
                    <a:pt x="76774" y="97"/>
                    <a:pt x="73986" y="97"/>
                  </a:cubicBezTo>
                  <a:cubicBezTo>
                    <a:pt x="72719" y="97"/>
                    <a:pt x="72212" y="97"/>
                    <a:pt x="68917" y="3133"/>
                  </a:cubicBezTo>
                  <a:cubicBezTo>
                    <a:pt x="68157" y="4145"/>
                    <a:pt x="65622" y="6423"/>
                    <a:pt x="64609" y="7182"/>
                  </a:cubicBezTo>
                  <a:cubicBezTo>
                    <a:pt x="54978" y="97"/>
                    <a:pt x="44587" y="97"/>
                    <a:pt x="40786" y="97"/>
                  </a:cubicBezTo>
                  <a:cubicBezTo>
                    <a:pt x="9866" y="97"/>
                    <a:pt x="236" y="17051"/>
                    <a:pt x="236" y="31222"/>
                  </a:cubicBezTo>
                  <a:cubicBezTo>
                    <a:pt x="236" y="40079"/>
                    <a:pt x="4291" y="47164"/>
                    <a:pt x="11134" y="52731"/>
                  </a:cubicBezTo>
                  <a:cubicBezTo>
                    <a:pt x="19244" y="59310"/>
                    <a:pt x="26340" y="60829"/>
                    <a:pt x="44587" y="6437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33300DDE-01D1-7727-F05D-1913E1CB340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921545" y="4670050"/>
              <a:ext cx="54235" cy="169291"/>
            </a:xfrm>
            <a:custGeom>
              <a:avLst/>
              <a:gdLst>
                <a:gd name="connsiteX0" fmla="*/ 36735 w 54235"/>
                <a:gd name="connsiteY0" fmla="*/ 57539 h 169291"/>
                <a:gd name="connsiteX1" fmla="*/ 1253 w 54235"/>
                <a:gd name="connsiteY1" fmla="*/ 60323 h 169291"/>
                <a:gd name="connsiteX2" fmla="*/ 1253 w 54235"/>
                <a:gd name="connsiteY2" fmla="*/ 68167 h 169291"/>
                <a:gd name="connsiteX3" fmla="*/ 20008 w 54235"/>
                <a:gd name="connsiteY3" fmla="*/ 82085 h 169291"/>
                <a:gd name="connsiteX4" fmla="*/ 20008 w 54235"/>
                <a:gd name="connsiteY4" fmla="*/ 150156 h 169291"/>
                <a:gd name="connsiteX5" fmla="*/ 240 w 54235"/>
                <a:gd name="connsiteY5" fmla="*/ 161543 h 169291"/>
                <a:gd name="connsiteX6" fmla="*/ 240 w 54235"/>
                <a:gd name="connsiteY6" fmla="*/ 169388 h 169291"/>
                <a:gd name="connsiteX7" fmla="*/ 28118 w 54235"/>
                <a:gd name="connsiteY7" fmla="*/ 168629 h 169291"/>
                <a:gd name="connsiteX8" fmla="*/ 54475 w 54235"/>
                <a:gd name="connsiteY8" fmla="*/ 169388 h 169291"/>
                <a:gd name="connsiteX9" fmla="*/ 54475 w 54235"/>
                <a:gd name="connsiteY9" fmla="*/ 161543 h 169291"/>
                <a:gd name="connsiteX10" fmla="*/ 36735 w 54235"/>
                <a:gd name="connsiteY10" fmla="*/ 150409 h 169291"/>
                <a:gd name="connsiteX11" fmla="*/ 36735 w 54235"/>
                <a:gd name="connsiteY11" fmla="*/ 57539 h 169291"/>
                <a:gd name="connsiteX12" fmla="*/ 37748 w 54235"/>
                <a:gd name="connsiteY12" fmla="*/ 13508 h 169291"/>
                <a:gd name="connsiteX13" fmla="*/ 24316 w 54235"/>
                <a:gd name="connsiteY13" fmla="*/ 97 h 169291"/>
                <a:gd name="connsiteX14" fmla="*/ 10884 w 54235"/>
                <a:gd name="connsiteY14" fmla="*/ 13508 h 169291"/>
                <a:gd name="connsiteX15" fmla="*/ 24316 w 54235"/>
                <a:gd name="connsiteY15" fmla="*/ 26920 h 169291"/>
                <a:gd name="connsiteX16" fmla="*/ 37748 w 54235"/>
                <a:gd name="connsiteY16" fmla="*/ 13508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35" h="169291">
                  <a:moveTo>
                    <a:pt x="36735" y="57539"/>
                  </a:moveTo>
                  <a:lnTo>
                    <a:pt x="1253" y="60323"/>
                  </a:lnTo>
                  <a:lnTo>
                    <a:pt x="1253" y="68167"/>
                  </a:lnTo>
                  <a:cubicBezTo>
                    <a:pt x="17727" y="68167"/>
                    <a:pt x="20008" y="69686"/>
                    <a:pt x="20008" y="82085"/>
                  </a:cubicBezTo>
                  <a:lnTo>
                    <a:pt x="20008" y="150156"/>
                  </a:lnTo>
                  <a:cubicBezTo>
                    <a:pt x="20008" y="161543"/>
                    <a:pt x="17220" y="161543"/>
                    <a:pt x="240" y="161543"/>
                  </a:cubicBezTo>
                  <a:lnTo>
                    <a:pt x="240" y="169388"/>
                  </a:lnTo>
                  <a:cubicBezTo>
                    <a:pt x="8350" y="169135"/>
                    <a:pt x="22035" y="168629"/>
                    <a:pt x="28118" y="168629"/>
                  </a:cubicBezTo>
                  <a:cubicBezTo>
                    <a:pt x="36988" y="168629"/>
                    <a:pt x="45858" y="169135"/>
                    <a:pt x="54475" y="169388"/>
                  </a:cubicBezTo>
                  <a:lnTo>
                    <a:pt x="54475" y="161543"/>
                  </a:lnTo>
                  <a:cubicBezTo>
                    <a:pt x="37748" y="161543"/>
                    <a:pt x="36735" y="160278"/>
                    <a:pt x="36735" y="150409"/>
                  </a:cubicBezTo>
                  <a:lnTo>
                    <a:pt x="36735" y="57539"/>
                  </a:lnTo>
                  <a:close/>
                  <a:moveTo>
                    <a:pt x="37748" y="13508"/>
                  </a:moveTo>
                  <a:cubicBezTo>
                    <a:pt x="37748" y="5411"/>
                    <a:pt x="31412" y="97"/>
                    <a:pt x="24316" y="97"/>
                  </a:cubicBezTo>
                  <a:cubicBezTo>
                    <a:pt x="16460" y="97"/>
                    <a:pt x="10884" y="6929"/>
                    <a:pt x="10884" y="13508"/>
                  </a:cubicBezTo>
                  <a:cubicBezTo>
                    <a:pt x="10884" y="20341"/>
                    <a:pt x="16460" y="26920"/>
                    <a:pt x="24316" y="26920"/>
                  </a:cubicBezTo>
                  <a:cubicBezTo>
                    <a:pt x="31412" y="26920"/>
                    <a:pt x="37748" y="21606"/>
                    <a:pt x="37748" y="135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36B8768A-0CB2-9BC7-2D85-F7B11B36474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991691" y="4727492"/>
              <a:ext cx="197934" cy="111848"/>
            </a:xfrm>
            <a:custGeom>
              <a:avLst/>
              <a:gdLst>
                <a:gd name="connsiteX0" fmla="*/ 20011 w 197934"/>
                <a:gd name="connsiteY0" fmla="*/ 24896 h 111848"/>
                <a:gd name="connsiteX1" fmla="*/ 20011 w 197934"/>
                <a:gd name="connsiteY1" fmla="*/ 92713 h 111848"/>
                <a:gd name="connsiteX2" fmla="*/ 242 w 197934"/>
                <a:gd name="connsiteY2" fmla="*/ 104101 h 111848"/>
                <a:gd name="connsiteX3" fmla="*/ 242 w 197934"/>
                <a:gd name="connsiteY3" fmla="*/ 111945 h 111848"/>
                <a:gd name="connsiteX4" fmla="*/ 28881 w 197934"/>
                <a:gd name="connsiteY4" fmla="*/ 111186 h 111848"/>
                <a:gd name="connsiteX5" fmla="*/ 57266 w 197934"/>
                <a:gd name="connsiteY5" fmla="*/ 111945 h 111848"/>
                <a:gd name="connsiteX6" fmla="*/ 57266 w 197934"/>
                <a:gd name="connsiteY6" fmla="*/ 104101 h 111848"/>
                <a:gd name="connsiteX7" fmla="*/ 37498 w 197934"/>
                <a:gd name="connsiteY7" fmla="*/ 92713 h 111848"/>
                <a:gd name="connsiteX8" fmla="*/ 37498 w 197934"/>
                <a:gd name="connsiteY8" fmla="*/ 46152 h 111848"/>
                <a:gd name="connsiteX9" fmla="*/ 71712 w 197934"/>
                <a:gd name="connsiteY9" fmla="*/ 5664 h 111848"/>
                <a:gd name="connsiteX10" fmla="*/ 90466 w 197934"/>
                <a:gd name="connsiteY10" fmla="*/ 33752 h 111848"/>
                <a:gd name="connsiteX11" fmla="*/ 90466 w 197934"/>
                <a:gd name="connsiteY11" fmla="*/ 92713 h 111848"/>
                <a:gd name="connsiteX12" fmla="*/ 70698 w 197934"/>
                <a:gd name="connsiteY12" fmla="*/ 104101 h 111848"/>
                <a:gd name="connsiteX13" fmla="*/ 70698 w 197934"/>
                <a:gd name="connsiteY13" fmla="*/ 111945 h 111848"/>
                <a:gd name="connsiteX14" fmla="*/ 99336 w 197934"/>
                <a:gd name="connsiteY14" fmla="*/ 111186 h 111848"/>
                <a:gd name="connsiteX15" fmla="*/ 127721 w 197934"/>
                <a:gd name="connsiteY15" fmla="*/ 111945 h 111848"/>
                <a:gd name="connsiteX16" fmla="*/ 127721 w 197934"/>
                <a:gd name="connsiteY16" fmla="*/ 104101 h 111848"/>
                <a:gd name="connsiteX17" fmla="*/ 107953 w 197934"/>
                <a:gd name="connsiteY17" fmla="*/ 92713 h 111848"/>
                <a:gd name="connsiteX18" fmla="*/ 107953 w 197934"/>
                <a:gd name="connsiteY18" fmla="*/ 46152 h 111848"/>
                <a:gd name="connsiteX19" fmla="*/ 142167 w 197934"/>
                <a:gd name="connsiteY19" fmla="*/ 5664 h 111848"/>
                <a:gd name="connsiteX20" fmla="*/ 160921 w 197934"/>
                <a:gd name="connsiteY20" fmla="*/ 33752 h 111848"/>
                <a:gd name="connsiteX21" fmla="*/ 160921 w 197934"/>
                <a:gd name="connsiteY21" fmla="*/ 92713 h 111848"/>
                <a:gd name="connsiteX22" fmla="*/ 141153 w 197934"/>
                <a:gd name="connsiteY22" fmla="*/ 104101 h 111848"/>
                <a:gd name="connsiteX23" fmla="*/ 141153 w 197934"/>
                <a:gd name="connsiteY23" fmla="*/ 111945 h 111848"/>
                <a:gd name="connsiteX24" fmla="*/ 169792 w 197934"/>
                <a:gd name="connsiteY24" fmla="*/ 111186 h 111848"/>
                <a:gd name="connsiteX25" fmla="*/ 198177 w 197934"/>
                <a:gd name="connsiteY25" fmla="*/ 111945 h 111848"/>
                <a:gd name="connsiteX26" fmla="*/ 198177 w 197934"/>
                <a:gd name="connsiteY26" fmla="*/ 104101 h 111848"/>
                <a:gd name="connsiteX27" fmla="*/ 178409 w 197934"/>
                <a:gd name="connsiteY27" fmla="*/ 96509 h 111848"/>
                <a:gd name="connsiteX28" fmla="*/ 178409 w 197934"/>
                <a:gd name="connsiteY28" fmla="*/ 48176 h 111848"/>
                <a:gd name="connsiteX29" fmla="*/ 170552 w 197934"/>
                <a:gd name="connsiteY29" fmla="*/ 9459 h 111848"/>
                <a:gd name="connsiteX30" fmla="*/ 143941 w 197934"/>
                <a:gd name="connsiteY30" fmla="*/ 97 h 111848"/>
                <a:gd name="connsiteX31" fmla="*/ 107193 w 197934"/>
                <a:gd name="connsiteY31" fmla="*/ 24896 h 111848"/>
                <a:gd name="connsiteX32" fmla="*/ 73486 w 197934"/>
                <a:gd name="connsiteY32" fmla="*/ 97 h 111848"/>
                <a:gd name="connsiteX33" fmla="*/ 35977 w 197934"/>
                <a:gd name="connsiteY33" fmla="*/ 26667 h 111848"/>
                <a:gd name="connsiteX34" fmla="*/ 35977 w 197934"/>
                <a:gd name="connsiteY34" fmla="*/ 97 h 111848"/>
                <a:gd name="connsiteX35" fmla="*/ 242 w 197934"/>
                <a:gd name="connsiteY35" fmla="*/ 2880 h 111848"/>
                <a:gd name="connsiteX36" fmla="*/ 242 w 197934"/>
                <a:gd name="connsiteY36" fmla="*/ 10725 h 111848"/>
                <a:gd name="connsiteX37" fmla="*/ 20011 w 197934"/>
                <a:gd name="connsiteY37" fmla="*/ 24896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934" h="111848">
                  <a:moveTo>
                    <a:pt x="20011" y="24896"/>
                  </a:moveTo>
                  <a:lnTo>
                    <a:pt x="20011" y="92713"/>
                  </a:lnTo>
                  <a:cubicBezTo>
                    <a:pt x="20011" y="104101"/>
                    <a:pt x="17223" y="104101"/>
                    <a:pt x="242" y="104101"/>
                  </a:cubicBezTo>
                  <a:lnTo>
                    <a:pt x="242" y="111945"/>
                  </a:lnTo>
                  <a:cubicBezTo>
                    <a:pt x="9113" y="111692"/>
                    <a:pt x="22038" y="111186"/>
                    <a:pt x="28881" y="111186"/>
                  </a:cubicBezTo>
                  <a:cubicBezTo>
                    <a:pt x="35470" y="111186"/>
                    <a:pt x="48649" y="111692"/>
                    <a:pt x="57266" y="111945"/>
                  </a:cubicBezTo>
                  <a:lnTo>
                    <a:pt x="57266" y="104101"/>
                  </a:lnTo>
                  <a:cubicBezTo>
                    <a:pt x="40285" y="104101"/>
                    <a:pt x="37498" y="104101"/>
                    <a:pt x="37498" y="92713"/>
                  </a:cubicBezTo>
                  <a:lnTo>
                    <a:pt x="37498" y="46152"/>
                  </a:lnTo>
                  <a:cubicBezTo>
                    <a:pt x="37498" y="19835"/>
                    <a:pt x="55492" y="5664"/>
                    <a:pt x="71712" y="5664"/>
                  </a:cubicBezTo>
                  <a:cubicBezTo>
                    <a:pt x="87678" y="5664"/>
                    <a:pt x="90466" y="19328"/>
                    <a:pt x="90466" y="33752"/>
                  </a:cubicBezTo>
                  <a:lnTo>
                    <a:pt x="90466" y="92713"/>
                  </a:lnTo>
                  <a:cubicBezTo>
                    <a:pt x="90466" y="104101"/>
                    <a:pt x="87678" y="104101"/>
                    <a:pt x="70698" y="104101"/>
                  </a:cubicBezTo>
                  <a:lnTo>
                    <a:pt x="70698" y="111945"/>
                  </a:lnTo>
                  <a:cubicBezTo>
                    <a:pt x="79568" y="111692"/>
                    <a:pt x="92493" y="111186"/>
                    <a:pt x="99336" y="111186"/>
                  </a:cubicBezTo>
                  <a:cubicBezTo>
                    <a:pt x="105926" y="111186"/>
                    <a:pt x="119104" y="111692"/>
                    <a:pt x="127721" y="111945"/>
                  </a:cubicBezTo>
                  <a:lnTo>
                    <a:pt x="127721" y="104101"/>
                  </a:lnTo>
                  <a:cubicBezTo>
                    <a:pt x="110741" y="104101"/>
                    <a:pt x="107953" y="104101"/>
                    <a:pt x="107953" y="92713"/>
                  </a:cubicBezTo>
                  <a:lnTo>
                    <a:pt x="107953" y="46152"/>
                  </a:lnTo>
                  <a:cubicBezTo>
                    <a:pt x="107953" y="19835"/>
                    <a:pt x="125947" y="5664"/>
                    <a:pt x="142167" y="5664"/>
                  </a:cubicBezTo>
                  <a:cubicBezTo>
                    <a:pt x="158134" y="5664"/>
                    <a:pt x="160921" y="19328"/>
                    <a:pt x="160921" y="33752"/>
                  </a:cubicBezTo>
                  <a:lnTo>
                    <a:pt x="160921" y="92713"/>
                  </a:lnTo>
                  <a:cubicBezTo>
                    <a:pt x="160921" y="104101"/>
                    <a:pt x="158134" y="104101"/>
                    <a:pt x="141153" y="104101"/>
                  </a:cubicBezTo>
                  <a:lnTo>
                    <a:pt x="141153" y="111945"/>
                  </a:lnTo>
                  <a:cubicBezTo>
                    <a:pt x="150024" y="111692"/>
                    <a:pt x="162949" y="111186"/>
                    <a:pt x="169792" y="111186"/>
                  </a:cubicBezTo>
                  <a:cubicBezTo>
                    <a:pt x="176381" y="111186"/>
                    <a:pt x="189560" y="111692"/>
                    <a:pt x="198177" y="111945"/>
                  </a:cubicBezTo>
                  <a:lnTo>
                    <a:pt x="198177" y="104101"/>
                  </a:lnTo>
                  <a:cubicBezTo>
                    <a:pt x="184998" y="104101"/>
                    <a:pt x="178662" y="104101"/>
                    <a:pt x="178409" y="96509"/>
                  </a:cubicBezTo>
                  <a:lnTo>
                    <a:pt x="178409" y="48176"/>
                  </a:lnTo>
                  <a:cubicBezTo>
                    <a:pt x="178409" y="26414"/>
                    <a:pt x="178409" y="18569"/>
                    <a:pt x="170552" y="9459"/>
                  </a:cubicBezTo>
                  <a:cubicBezTo>
                    <a:pt x="167004" y="5158"/>
                    <a:pt x="158640" y="97"/>
                    <a:pt x="143941" y="97"/>
                  </a:cubicBezTo>
                  <a:cubicBezTo>
                    <a:pt x="122652" y="97"/>
                    <a:pt x="111501" y="15280"/>
                    <a:pt x="107193" y="24896"/>
                  </a:cubicBezTo>
                  <a:cubicBezTo>
                    <a:pt x="103645" y="2880"/>
                    <a:pt x="84890" y="97"/>
                    <a:pt x="73486" y="97"/>
                  </a:cubicBezTo>
                  <a:cubicBezTo>
                    <a:pt x="54985" y="97"/>
                    <a:pt x="43073" y="10978"/>
                    <a:pt x="35977" y="26667"/>
                  </a:cubicBezTo>
                  <a:lnTo>
                    <a:pt x="35977" y="97"/>
                  </a:lnTo>
                  <a:lnTo>
                    <a:pt x="242" y="2880"/>
                  </a:lnTo>
                  <a:lnTo>
                    <a:pt x="242" y="10725"/>
                  </a:lnTo>
                  <a:cubicBezTo>
                    <a:pt x="17983" y="10725"/>
                    <a:pt x="20011" y="12496"/>
                    <a:pt x="20011" y="24896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84483F32-54E1-3A7F-2572-90F0067C014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219869" y="4649553"/>
              <a:ext cx="58797" cy="253051"/>
            </a:xfrm>
            <a:custGeom>
              <a:avLst/>
              <a:gdLst>
                <a:gd name="connsiteX0" fmla="*/ 59048 w 58797"/>
                <a:gd name="connsiteY0" fmla="*/ 250617 h 253051"/>
                <a:gd name="connsiteX1" fmla="*/ 54740 w 58797"/>
                <a:gd name="connsiteY1" fmla="*/ 245050 h 253051"/>
                <a:gd name="connsiteX2" fmla="*/ 14950 w 58797"/>
                <a:gd name="connsiteY2" fmla="*/ 126622 h 253051"/>
                <a:gd name="connsiteX3" fmla="*/ 55753 w 58797"/>
                <a:gd name="connsiteY3" fmla="*/ 6929 h 253051"/>
                <a:gd name="connsiteX4" fmla="*/ 59048 w 58797"/>
                <a:gd name="connsiteY4" fmla="*/ 2627 h 253051"/>
                <a:gd name="connsiteX5" fmla="*/ 56514 w 58797"/>
                <a:gd name="connsiteY5" fmla="*/ 97 h 253051"/>
                <a:gd name="connsiteX6" fmla="*/ 16217 w 58797"/>
                <a:gd name="connsiteY6" fmla="*/ 49441 h 253051"/>
                <a:gd name="connsiteX7" fmla="*/ 251 w 58797"/>
                <a:gd name="connsiteY7" fmla="*/ 126622 h 253051"/>
                <a:gd name="connsiteX8" fmla="*/ 16978 w 58797"/>
                <a:gd name="connsiteY8" fmla="*/ 205574 h 253051"/>
                <a:gd name="connsiteX9" fmla="*/ 56514 w 58797"/>
                <a:gd name="connsiteY9" fmla="*/ 253148 h 253051"/>
                <a:gd name="connsiteX10" fmla="*/ 59048 w 5879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9048" y="250617"/>
                  </a:moveTo>
                  <a:cubicBezTo>
                    <a:pt x="59048" y="249858"/>
                    <a:pt x="59048" y="249352"/>
                    <a:pt x="54740" y="245050"/>
                  </a:cubicBezTo>
                  <a:cubicBezTo>
                    <a:pt x="23060" y="213166"/>
                    <a:pt x="14950" y="165339"/>
                    <a:pt x="14950" y="126622"/>
                  </a:cubicBezTo>
                  <a:cubicBezTo>
                    <a:pt x="14950" y="82591"/>
                    <a:pt x="24581" y="38560"/>
                    <a:pt x="55753" y="6929"/>
                  </a:cubicBezTo>
                  <a:cubicBezTo>
                    <a:pt x="59048" y="3892"/>
                    <a:pt x="59048" y="3386"/>
                    <a:pt x="59048" y="2627"/>
                  </a:cubicBezTo>
                  <a:cubicBezTo>
                    <a:pt x="59048" y="856"/>
                    <a:pt x="58034" y="97"/>
                    <a:pt x="56514" y="97"/>
                  </a:cubicBezTo>
                  <a:cubicBezTo>
                    <a:pt x="53979" y="97"/>
                    <a:pt x="31170" y="17304"/>
                    <a:pt x="16217" y="49441"/>
                  </a:cubicBezTo>
                  <a:cubicBezTo>
                    <a:pt x="3292" y="77277"/>
                    <a:pt x="251" y="105366"/>
                    <a:pt x="251" y="126622"/>
                  </a:cubicBezTo>
                  <a:cubicBezTo>
                    <a:pt x="251" y="146360"/>
                    <a:pt x="3039" y="176979"/>
                    <a:pt x="16978" y="205574"/>
                  </a:cubicBezTo>
                  <a:cubicBezTo>
                    <a:pt x="32184" y="236699"/>
                    <a:pt x="53979" y="253148"/>
                    <a:pt x="56514" y="253148"/>
                  </a:cubicBezTo>
                  <a:cubicBezTo>
                    <a:pt x="58034" y="253148"/>
                    <a:pt x="59048" y="252388"/>
                    <a:pt x="59048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127977D5-73E6-3FAC-CDA2-032577F35C5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303476" y="4727492"/>
              <a:ext cx="104415" cy="160940"/>
            </a:xfrm>
            <a:custGeom>
              <a:avLst/>
              <a:gdLst>
                <a:gd name="connsiteX0" fmla="*/ 104671 w 104415"/>
                <a:gd name="connsiteY0" fmla="*/ 2880 h 160940"/>
                <a:gd name="connsiteX1" fmla="*/ 102136 w 104415"/>
                <a:gd name="connsiteY1" fmla="*/ 350 h 160940"/>
                <a:gd name="connsiteX2" fmla="*/ 84902 w 104415"/>
                <a:gd name="connsiteY2" fmla="*/ 17810 h 160940"/>
                <a:gd name="connsiteX3" fmla="*/ 61333 w 104415"/>
                <a:gd name="connsiteY3" fmla="*/ 97 h 160940"/>
                <a:gd name="connsiteX4" fmla="*/ 255 w 104415"/>
                <a:gd name="connsiteY4" fmla="*/ 74241 h 160940"/>
                <a:gd name="connsiteX5" fmla="*/ 33708 w 104415"/>
                <a:gd name="connsiteY5" fmla="*/ 114729 h 160940"/>
                <a:gd name="connsiteX6" fmla="*/ 63614 w 104415"/>
                <a:gd name="connsiteY6" fmla="*/ 99546 h 160940"/>
                <a:gd name="connsiteX7" fmla="*/ 52209 w 104415"/>
                <a:gd name="connsiteY7" fmla="*/ 144842 h 160940"/>
                <a:gd name="connsiteX8" fmla="*/ 33962 w 104415"/>
                <a:gd name="connsiteY8" fmla="*/ 153192 h 160940"/>
                <a:gd name="connsiteX9" fmla="*/ 28133 w 104415"/>
                <a:gd name="connsiteY9" fmla="*/ 158253 h 160940"/>
                <a:gd name="connsiteX10" fmla="*/ 31427 w 104415"/>
                <a:gd name="connsiteY10" fmla="*/ 161037 h 160940"/>
                <a:gd name="connsiteX11" fmla="*/ 56771 w 104415"/>
                <a:gd name="connsiteY11" fmla="*/ 160278 h 160940"/>
                <a:gd name="connsiteX12" fmla="*/ 82875 w 104415"/>
                <a:gd name="connsiteY12" fmla="*/ 161037 h 160940"/>
                <a:gd name="connsiteX13" fmla="*/ 87437 w 104415"/>
                <a:gd name="connsiteY13" fmla="*/ 155976 h 160940"/>
                <a:gd name="connsiteX14" fmla="*/ 80848 w 104415"/>
                <a:gd name="connsiteY14" fmla="*/ 153192 h 160940"/>
                <a:gd name="connsiteX15" fmla="*/ 68683 w 104415"/>
                <a:gd name="connsiteY15" fmla="*/ 149144 h 160940"/>
                <a:gd name="connsiteX16" fmla="*/ 69696 w 104415"/>
                <a:gd name="connsiteY16" fmla="*/ 143576 h 160940"/>
                <a:gd name="connsiteX17" fmla="*/ 104671 w 104415"/>
                <a:gd name="connsiteY17" fmla="*/ 2880 h 160940"/>
                <a:gd name="connsiteX18" fmla="*/ 34469 w 104415"/>
                <a:gd name="connsiteY18" fmla="*/ 109162 h 160940"/>
                <a:gd name="connsiteX19" fmla="*/ 18249 w 104415"/>
                <a:gd name="connsiteY19" fmla="*/ 85375 h 160940"/>
                <a:gd name="connsiteX20" fmla="*/ 29907 w 104415"/>
                <a:gd name="connsiteY20" fmla="*/ 35018 h 160940"/>
                <a:gd name="connsiteX21" fmla="*/ 61333 w 104415"/>
                <a:gd name="connsiteY21" fmla="*/ 5664 h 160940"/>
                <a:gd name="connsiteX22" fmla="*/ 81354 w 104415"/>
                <a:gd name="connsiteY22" fmla="*/ 27932 h 160940"/>
                <a:gd name="connsiteX23" fmla="*/ 66655 w 104415"/>
                <a:gd name="connsiteY23" fmla="*/ 85881 h 160940"/>
                <a:gd name="connsiteX24" fmla="*/ 34469 w 104415"/>
                <a:gd name="connsiteY24" fmla="*/ 109162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415" h="160940">
                  <a:moveTo>
                    <a:pt x="104671" y="2880"/>
                  </a:moveTo>
                  <a:cubicBezTo>
                    <a:pt x="104671" y="1868"/>
                    <a:pt x="103910" y="350"/>
                    <a:pt x="102136" y="350"/>
                  </a:cubicBezTo>
                  <a:cubicBezTo>
                    <a:pt x="99348" y="350"/>
                    <a:pt x="89211" y="10472"/>
                    <a:pt x="84902" y="17810"/>
                  </a:cubicBezTo>
                  <a:cubicBezTo>
                    <a:pt x="79327" y="4145"/>
                    <a:pt x="69443" y="97"/>
                    <a:pt x="61333" y="97"/>
                  </a:cubicBezTo>
                  <a:cubicBezTo>
                    <a:pt x="31427" y="97"/>
                    <a:pt x="255" y="37548"/>
                    <a:pt x="255" y="74241"/>
                  </a:cubicBezTo>
                  <a:cubicBezTo>
                    <a:pt x="255" y="99039"/>
                    <a:pt x="15207" y="114729"/>
                    <a:pt x="33708" y="114729"/>
                  </a:cubicBezTo>
                  <a:cubicBezTo>
                    <a:pt x="44606" y="114729"/>
                    <a:pt x="54490" y="108655"/>
                    <a:pt x="63614" y="99546"/>
                  </a:cubicBezTo>
                  <a:cubicBezTo>
                    <a:pt x="61333" y="108402"/>
                    <a:pt x="52969" y="142564"/>
                    <a:pt x="52209" y="144842"/>
                  </a:cubicBezTo>
                  <a:cubicBezTo>
                    <a:pt x="50182" y="151927"/>
                    <a:pt x="48154" y="152939"/>
                    <a:pt x="33962" y="153192"/>
                  </a:cubicBezTo>
                  <a:cubicBezTo>
                    <a:pt x="30667" y="153192"/>
                    <a:pt x="28133" y="153192"/>
                    <a:pt x="28133" y="158253"/>
                  </a:cubicBezTo>
                  <a:cubicBezTo>
                    <a:pt x="28133" y="158507"/>
                    <a:pt x="28133" y="161037"/>
                    <a:pt x="31427" y="161037"/>
                  </a:cubicBezTo>
                  <a:cubicBezTo>
                    <a:pt x="39537" y="161037"/>
                    <a:pt x="48408" y="160278"/>
                    <a:pt x="56771" y="160278"/>
                  </a:cubicBezTo>
                  <a:cubicBezTo>
                    <a:pt x="65388" y="160278"/>
                    <a:pt x="74512" y="161037"/>
                    <a:pt x="82875" y="161037"/>
                  </a:cubicBezTo>
                  <a:cubicBezTo>
                    <a:pt x="84142" y="161037"/>
                    <a:pt x="87437" y="161037"/>
                    <a:pt x="87437" y="155976"/>
                  </a:cubicBezTo>
                  <a:cubicBezTo>
                    <a:pt x="87437" y="153192"/>
                    <a:pt x="84902" y="153192"/>
                    <a:pt x="80848" y="153192"/>
                  </a:cubicBezTo>
                  <a:cubicBezTo>
                    <a:pt x="68683" y="153192"/>
                    <a:pt x="68683" y="151421"/>
                    <a:pt x="68683" y="149144"/>
                  </a:cubicBezTo>
                  <a:cubicBezTo>
                    <a:pt x="68683" y="147372"/>
                    <a:pt x="69189" y="145854"/>
                    <a:pt x="69696" y="143576"/>
                  </a:cubicBezTo>
                  <a:lnTo>
                    <a:pt x="104671" y="2880"/>
                  </a:lnTo>
                  <a:close/>
                  <a:moveTo>
                    <a:pt x="34469" y="109162"/>
                  </a:moveTo>
                  <a:cubicBezTo>
                    <a:pt x="19262" y="109162"/>
                    <a:pt x="18249" y="89677"/>
                    <a:pt x="18249" y="85375"/>
                  </a:cubicBezTo>
                  <a:cubicBezTo>
                    <a:pt x="18249" y="73228"/>
                    <a:pt x="25598" y="45646"/>
                    <a:pt x="29907" y="35018"/>
                  </a:cubicBezTo>
                  <a:cubicBezTo>
                    <a:pt x="37763" y="16292"/>
                    <a:pt x="50942" y="5664"/>
                    <a:pt x="61333" y="5664"/>
                  </a:cubicBezTo>
                  <a:cubicBezTo>
                    <a:pt x="77806" y="5664"/>
                    <a:pt x="81354" y="26161"/>
                    <a:pt x="81354" y="27932"/>
                  </a:cubicBezTo>
                  <a:cubicBezTo>
                    <a:pt x="81354" y="29450"/>
                    <a:pt x="67415" y="84869"/>
                    <a:pt x="66655" y="85881"/>
                  </a:cubicBezTo>
                  <a:cubicBezTo>
                    <a:pt x="62854" y="92966"/>
                    <a:pt x="48661" y="109162"/>
                    <a:pt x="34469" y="10916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021560F8-A82A-7218-3067-69F35382A7C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414814" y="4759857"/>
              <a:ext cx="53753" cy="119212"/>
            </a:xfrm>
            <a:custGeom>
              <a:avLst/>
              <a:gdLst>
                <a:gd name="connsiteX0" fmla="*/ 49400 w 53753"/>
                <a:gd name="connsiteY0" fmla="*/ 6829 h 119212"/>
                <a:gd name="connsiteX1" fmla="*/ 42304 w 53753"/>
                <a:gd name="connsiteY1" fmla="*/ 98 h 119212"/>
                <a:gd name="connsiteX2" fmla="*/ 32369 w 53753"/>
                <a:gd name="connsiteY2" fmla="*/ 9840 h 119212"/>
                <a:gd name="connsiteX3" fmla="*/ 39466 w 53753"/>
                <a:gd name="connsiteY3" fmla="*/ 16572 h 119212"/>
                <a:gd name="connsiteX4" fmla="*/ 49400 w 53753"/>
                <a:gd name="connsiteY4" fmla="*/ 6829 h 119212"/>
                <a:gd name="connsiteX5" fmla="*/ 13210 w 53753"/>
                <a:gd name="connsiteY5" fmla="*/ 96814 h 119212"/>
                <a:gd name="connsiteX6" fmla="*/ 11613 w 53753"/>
                <a:gd name="connsiteY6" fmla="*/ 104254 h 119212"/>
                <a:gd name="connsiteX7" fmla="*/ 28467 w 53753"/>
                <a:gd name="connsiteY7" fmla="*/ 119310 h 119212"/>
                <a:gd name="connsiteX8" fmla="*/ 54013 w 53753"/>
                <a:gd name="connsiteY8" fmla="*/ 92209 h 119212"/>
                <a:gd name="connsiteX9" fmla="*/ 51175 w 53753"/>
                <a:gd name="connsiteY9" fmla="*/ 89906 h 119212"/>
                <a:gd name="connsiteX10" fmla="*/ 47804 w 53753"/>
                <a:gd name="connsiteY10" fmla="*/ 92917 h 119212"/>
                <a:gd name="connsiteX11" fmla="*/ 28999 w 53753"/>
                <a:gd name="connsiteY11" fmla="*/ 114351 h 119212"/>
                <a:gd name="connsiteX12" fmla="*/ 24564 w 53753"/>
                <a:gd name="connsiteY12" fmla="*/ 108151 h 119212"/>
                <a:gd name="connsiteX13" fmla="*/ 27402 w 53753"/>
                <a:gd name="connsiteY13" fmla="*/ 96814 h 119212"/>
                <a:gd name="connsiteX14" fmla="*/ 33079 w 53753"/>
                <a:gd name="connsiteY14" fmla="*/ 82643 h 119212"/>
                <a:gd name="connsiteX15" fmla="*/ 41772 w 53753"/>
                <a:gd name="connsiteY15" fmla="*/ 60147 h 119212"/>
                <a:gd name="connsiteX16" fmla="*/ 42836 w 53753"/>
                <a:gd name="connsiteY16" fmla="*/ 54479 h 119212"/>
                <a:gd name="connsiteX17" fmla="*/ 25983 w 53753"/>
                <a:gd name="connsiteY17" fmla="*/ 39422 h 119212"/>
                <a:gd name="connsiteX18" fmla="*/ 259 w 53753"/>
                <a:gd name="connsiteY18" fmla="*/ 66524 h 119212"/>
                <a:gd name="connsiteX19" fmla="*/ 3275 w 53753"/>
                <a:gd name="connsiteY19" fmla="*/ 68827 h 119212"/>
                <a:gd name="connsiteX20" fmla="*/ 6468 w 53753"/>
                <a:gd name="connsiteY20" fmla="*/ 65993 h 119212"/>
                <a:gd name="connsiteX21" fmla="*/ 25451 w 53753"/>
                <a:gd name="connsiteY21" fmla="*/ 44382 h 119212"/>
                <a:gd name="connsiteX22" fmla="*/ 29886 w 53753"/>
                <a:gd name="connsiteY22" fmla="*/ 50582 h 119212"/>
                <a:gd name="connsiteX23" fmla="*/ 24386 w 53753"/>
                <a:gd name="connsiteY23" fmla="*/ 68295 h 119212"/>
                <a:gd name="connsiteX24" fmla="*/ 13210 w 53753"/>
                <a:gd name="connsiteY24" fmla="*/ 9681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53" h="119212">
                  <a:moveTo>
                    <a:pt x="49400" y="6829"/>
                  </a:moveTo>
                  <a:cubicBezTo>
                    <a:pt x="49400" y="3995"/>
                    <a:pt x="47272" y="98"/>
                    <a:pt x="42304" y="98"/>
                  </a:cubicBezTo>
                  <a:cubicBezTo>
                    <a:pt x="37514" y="98"/>
                    <a:pt x="32369" y="4704"/>
                    <a:pt x="32369" y="9840"/>
                  </a:cubicBezTo>
                  <a:cubicBezTo>
                    <a:pt x="32369" y="12852"/>
                    <a:pt x="34676" y="16572"/>
                    <a:pt x="39466" y="16572"/>
                  </a:cubicBezTo>
                  <a:cubicBezTo>
                    <a:pt x="44611" y="16572"/>
                    <a:pt x="49400" y="11612"/>
                    <a:pt x="49400" y="6829"/>
                  </a:cubicBezTo>
                  <a:close/>
                  <a:moveTo>
                    <a:pt x="13210" y="96814"/>
                  </a:moveTo>
                  <a:cubicBezTo>
                    <a:pt x="12500" y="99117"/>
                    <a:pt x="11613" y="101243"/>
                    <a:pt x="11613" y="104254"/>
                  </a:cubicBezTo>
                  <a:cubicBezTo>
                    <a:pt x="11613" y="112579"/>
                    <a:pt x="18709" y="119310"/>
                    <a:pt x="28467" y="119310"/>
                  </a:cubicBezTo>
                  <a:cubicBezTo>
                    <a:pt x="46207" y="119310"/>
                    <a:pt x="54013" y="94866"/>
                    <a:pt x="54013" y="92209"/>
                  </a:cubicBezTo>
                  <a:cubicBezTo>
                    <a:pt x="54013" y="89906"/>
                    <a:pt x="51707" y="89906"/>
                    <a:pt x="51175" y="89906"/>
                  </a:cubicBezTo>
                  <a:cubicBezTo>
                    <a:pt x="48691" y="89906"/>
                    <a:pt x="48513" y="90969"/>
                    <a:pt x="47804" y="92917"/>
                  </a:cubicBezTo>
                  <a:cubicBezTo>
                    <a:pt x="43723" y="107088"/>
                    <a:pt x="35918" y="114351"/>
                    <a:pt x="28999" y="114351"/>
                  </a:cubicBezTo>
                  <a:cubicBezTo>
                    <a:pt x="25451" y="114351"/>
                    <a:pt x="24564" y="112048"/>
                    <a:pt x="24564" y="108151"/>
                  </a:cubicBezTo>
                  <a:cubicBezTo>
                    <a:pt x="24564" y="104077"/>
                    <a:pt x="25805" y="100711"/>
                    <a:pt x="27402" y="96814"/>
                  </a:cubicBezTo>
                  <a:cubicBezTo>
                    <a:pt x="29176" y="92031"/>
                    <a:pt x="31128" y="87249"/>
                    <a:pt x="33079" y="82643"/>
                  </a:cubicBezTo>
                  <a:cubicBezTo>
                    <a:pt x="34676" y="78392"/>
                    <a:pt x="41062" y="62273"/>
                    <a:pt x="41772" y="60147"/>
                  </a:cubicBezTo>
                  <a:cubicBezTo>
                    <a:pt x="42304" y="58376"/>
                    <a:pt x="42836" y="56250"/>
                    <a:pt x="42836" y="54479"/>
                  </a:cubicBezTo>
                  <a:cubicBezTo>
                    <a:pt x="42836" y="46153"/>
                    <a:pt x="35740" y="39422"/>
                    <a:pt x="25983" y="39422"/>
                  </a:cubicBezTo>
                  <a:cubicBezTo>
                    <a:pt x="8420" y="39422"/>
                    <a:pt x="259" y="63513"/>
                    <a:pt x="259" y="66524"/>
                  </a:cubicBezTo>
                  <a:cubicBezTo>
                    <a:pt x="259" y="68827"/>
                    <a:pt x="2743" y="68827"/>
                    <a:pt x="3275" y="68827"/>
                  </a:cubicBezTo>
                  <a:cubicBezTo>
                    <a:pt x="5759" y="68827"/>
                    <a:pt x="5936" y="67941"/>
                    <a:pt x="6468" y="65993"/>
                  </a:cubicBezTo>
                  <a:cubicBezTo>
                    <a:pt x="11081" y="50759"/>
                    <a:pt x="18887" y="44382"/>
                    <a:pt x="25451" y="44382"/>
                  </a:cubicBezTo>
                  <a:cubicBezTo>
                    <a:pt x="28289" y="44382"/>
                    <a:pt x="29886" y="45799"/>
                    <a:pt x="29886" y="50582"/>
                  </a:cubicBezTo>
                  <a:cubicBezTo>
                    <a:pt x="29886" y="54656"/>
                    <a:pt x="28821" y="57313"/>
                    <a:pt x="24386" y="68295"/>
                  </a:cubicBezTo>
                  <a:lnTo>
                    <a:pt x="13210" y="9681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1647D082-0AF4-0A04-142A-9896DC8CC09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512648" y="4812518"/>
              <a:ext cx="29652" cy="75662"/>
            </a:xfrm>
            <a:custGeom>
              <a:avLst/>
              <a:gdLst>
                <a:gd name="connsiteX0" fmla="*/ 29914 w 29652"/>
                <a:gd name="connsiteY0" fmla="*/ 26667 h 75662"/>
                <a:gd name="connsiteX1" fmla="*/ 13695 w 29652"/>
                <a:gd name="connsiteY1" fmla="*/ 97 h 75662"/>
                <a:gd name="connsiteX2" fmla="*/ 262 w 29652"/>
                <a:gd name="connsiteY2" fmla="*/ 13508 h 75662"/>
                <a:gd name="connsiteX3" fmla="*/ 13695 w 29652"/>
                <a:gd name="connsiteY3" fmla="*/ 26920 h 75662"/>
                <a:gd name="connsiteX4" fmla="*/ 22565 w 29652"/>
                <a:gd name="connsiteY4" fmla="*/ 23630 h 75662"/>
                <a:gd name="connsiteX5" fmla="*/ 23832 w 29652"/>
                <a:gd name="connsiteY5" fmla="*/ 22871 h 75662"/>
                <a:gd name="connsiteX6" fmla="*/ 24339 w 29652"/>
                <a:gd name="connsiteY6" fmla="*/ 26667 h 75662"/>
                <a:gd name="connsiteX7" fmla="*/ 7105 w 29652"/>
                <a:gd name="connsiteY7" fmla="*/ 68926 h 75662"/>
                <a:gd name="connsiteX8" fmla="*/ 4317 w 29652"/>
                <a:gd name="connsiteY8" fmla="*/ 72975 h 75662"/>
                <a:gd name="connsiteX9" fmla="*/ 6852 w 29652"/>
                <a:gd name="connsiteY9" fmla="*/ 75759 h 75662"/>
                <a:gd name="connsiteX10" fmla="*/ 29914 w 29652"/>
                <a:gd name="connsiteY10" fmla="*/ 26667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52" h="75662">
                  <a:moveTo>
                    <a:pt x="29914" y="26667"/>
                  </a:moveTo>
                  <a:cubicBezTo>
                    <a:pt x="29914" y="9966"/>
                    <a:pt x="23579" y="97"/>
                    <a:pt x="13695" y="97"/>
                  </a:cubicBezTo>
                  <a:cubicBezTo>
                    <a:pt x="5331" y="97"/>
                    <a:pt x="262" y="6423"/>
                    <a:pt x="262" y="13508"/>
                  </a:cubicBezTo>
                  <a:cubicBezTo>
                    <a:pt x="262" y="20341"/>
                    <a:pt x="5331" y="26920"/>
                    <a:pt x="13695" y="26920"/>
                  </a:cubicBezTo>
                  <a:cubicBezTo>
                    <a:pt x="16736" y="26920"/>
                    <a:pt x="20030" y="25908"/>
                    <a:pt x="22565" y="23630"/>
                  </a:cubicBezTo>
                  <a:cubicBezTo>
                    <a:pt x="23325" y="23124"/>
                    <a:pt x="23579" y="22871"/>
                    <a:pt x="23832" y="22871"/>
                  </a:cubicBezTo>
                  <a:cubicBezTo>
                    <a:pt x="24085" y="22871"/>
                    <a:pt x="24339" y="23124"/>
                    <a:pt x="24339" y="26667"/>
                  </a:cubicBezTo>
                  <a:cubicBezTo>
                    <a:pt x="24339" y="45393"/>
                    <a:pt x="15469" y="60576"/>
                    <a:pt x="7105" y="68926"/>
                  </a:cubicBezTo>
                  <a:cubicBezTo>
                    <a:pt x="4317" y="71710"/>
                    <a:pt x="4317" y="72216"/>
                    <a:pt x="4317" y="72975"/>
                  </a:cubicBezTo>
                  <a:cubicBezTo>
                    <a:pt x="4317" y="74747"/>
                    <a:pt x="5585" y="75759"/>
                    <a:pt x="6852" y="75759"/>
                  </a:cubicBezTo>
                  <a:cubicBezTo>
                    <a:pt x="9640" y="75759"/>
                    <a:pt x="29914" y="56274"/>
                    <a:pt x="29914" y="2666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88A7B2C-6F95-E9E2-EF10-884C5D1E5C1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595380" y="4727492"/>
              <a:ext cx="132293" cy="160940"/>
            </a:xfrm>
            <a:custGeom>
              <a:avLst/>
              <a:gdLst>
                <a:gd name="connsiteX0" fmla="*/ 19781 w 132293"/>
                <a:gd name="connsiteY0" fmla="*/ 142817 h 160940"/>
                <a:gd name="connsiteX1" fmla="*/ 6096 w 132293"/>
                <a:gd name="connsiteY1" fmla="*/ 153192 h 160940"/>
                <a:gd name="connsiteX2" fmla="*/ 267 w 132293"/>
                <a:gd name="connsiteY2" fmla="*/ 158000 h 160940"/>
                <a:gd name="connsiteX3" fmla="*/ 3561 w 132293"/>
                <a:gd name="connsiteY3" fmla="*/ 161037 h 160940"/>
                <a:gd name="connsiteX4" fmla="*/ 24850 w 132293"/>
                <a:gd name="connsiteY4" fmla="*/ 160278 h 160940"/>
                <a:gd name="connsiteX5" fmla="*/ 49940 w 132293"/>
                <a:gd name="connsiteY5" fmla="*/ 161037 h 160940"/>
                <a:gd name="connsiteX6" fmla="*/ 54502 w 132293"/>
                <a:gd name="connsiteY6" fmla="*/ 155976 h 160940"/>
                <a:gd name="connsiteX7" fmla="*/ 48420 w 132293"/>
                <a:gd name="connsiteY7" fmla="*/ 153192 h 160940"/>
                <a:gd name="connsiteX8" fmla="*/ 35748 w 132293"/>
                <a:gd name="connsiteY8" fmla="*/ 149144 h 160940"/>
                <a:gd name="connsiteX9" fmla="*/ 48166 w 132293"/>
                <a:gd name="connsiteY9" fmla="*/ 98533 h 160940"/>
                <a:gd name="connsiteX10" fmla="*/ 71483 w 132293"/>
                <a:gd name="connsiteY10" fmla="*/ 114729 h 160940"/>
                <a:gd name="connsiteX11" fmla="*/ 132561 w 132293"/>
                <a:gd name="connsiteY11" fmla="*/ 40585 h 160940"/>
                <a:gd name="connsiteX12" fmla="*/ 98854 w 132293"/>
                <a:gd name="connsiteY12" fmla="*/ 97 h 160940"/>
                <a:gd name="connsiteX13" fmla="*/ 65654 w 132293"/>
                <a:gd name="connsiteY13" fmla="*/ 19075 h 160940"/>
                <a:gd name="connsiteX14" fmla="*/ 42844 w 132293"/>
                <a:gd name="connsiteY14" fmla="*/ 97 h 160940"/>
                <a:gd name="connsiteX15" fmla="*/ 24090 w 132293"/>
                <a:gd name="connsiteY15" fmla="*/ 14520 h 160940"/>
                <a:gd name="connsiteX16" fmla="*/ 16233 w 132293"/>
                <a:gd name="connsiteY16" fmla="*/ 39066 h 160940"/>
                <a:gd name="connsiteX17" fmla="*/ 19275 w 132293"/>
                <a:gd name="connsiteY17" fmla="*/ 41597 h 160940"/>
                <a:gd name="connsiteX18" fmla="*/ 23583 w 132293"/>
                <a:gd name="connsiteY18" fmla="*/ 35777 h 160940"/>
                <a:gd name="connsiteX19" fmla="*/ 42084 w 132293"/>
                <a:gd name="connsiteY19" fmla="*/ 5664 h 160940"/>
                <a:gd name="connsiteX20" fmla="*/ 49940 w 132293"/>
                <a:gd name="connsiteY20" fmla="*/ 17304 h 160940"/>
                <a:gd name="connsiteX21" fmla="*/ 48166 w 132293"/>
                <a:gd name="connsiteY21" fmla="*/ 30210 h 160940"/>
                <a:gd name="connsiteX22" fmla="*/ 19781 w 132293"/>
                <a:gd name="connsiteY22" fmla="*/ 142817 h 160940"/>
                <a:gd name="connsiteX23" fmla="*/ 64386 w 132293"/>
                <a:gd name="connsiteY23" fmla="*/ 32993 h 160940"/>
                <a:gd name="connsiteX24" fmla="*/ 77565 w 132293"/>
                <a:gd name="connsiteY24" fmla="*/ 15280 h 160940"/>
                <a:gd name="connsiteX25" fmla="*/ 98093 w 132293"/>
                <a:gd name="connsiteY25" fmla="*/ 5664 h 160940"/>
                <a:gd name="connsiteX26" fmla="*/ 114313 w 132293"/>
                <a:gd name="connsiteY26" fmla="*/ 29450 h 160940"/>
                <a:gd name="connsiteX27" fmla="*/ 101388 w 132293"/>
                <a:gd name="connsiteY27" fmla="*/ 83097 h 160940"/>
                <a:gd name="connsiteX28" fmla="*/ 71229 w 132293"/>
                <a:gd name="connsiteY28" fmla="*/ 109162 h 160940"/>
                <a:gd name="connsiteX29" fmla="*/ 51208 w 132293"/>
                <a:gd name="connsiteY29" fmla="*/ 86640 h 160940"/>
                <a:gd name="connsiteX30" fmla="*/ 51968 w 132293"/>
                <a:gd name="connsiteY30" fmla="*/ 82591 h 160940"/>
                <a:gd name="connsiteX31" fmla="*/ 64386 w 132293"/>
                <a:gd name="connsiteY31" fmla="*/ 32993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293" h="160940">
                  <a:moveTo>
                    <a:pt x="19781" y="142817"/>
                  </a:moveTo>
                  <a:cubicBezTo>
                    <a:pt x="17754" y="151421"/>
                    <a:pt x="17247" y="153192"/>
                    <a:pt x="6096" y="153192"/>
                  </a:cubicBezTo>
                  <a:cubicBezTo>
                    <a:pt x="3055" y="153192"/>
                    <a:pt x="267" y="153192"/>
                    <a:pt x="267" y="158000"/>
                  </a:cubicBezTo>
                  <a:cubicBezTo>
                    <a:pt x="267" y="160025"/>
                    <a:pt x="1534" y="161037"/>
                    <a:pt x="3561" y="161037"/>
                  </a:cubicBezTo>
                  <a:cubicBezTo>
                    <a:pt x="10404" y="161037"/>
                    <a:pt x="17754" y="160278"/>
                    <a:pt x="24850" y="160278"/>
                  </a:cubicBezTo>
                  <a:cubicBezTo>
                    <a:pt x="33214" y="160278"/>
                    <a:pt x="41830" y="161037"/>
                    <a:pt x="49940" y="161037"/>
                  </a:cubicBezTo>
                  <a:cubicBezTo>
                    <a:pt x="51208" y="161037"/>
                    <a:pt x="54502" y="161037"/>
                    <a:pt x="54502" y="155976"/>
                  </a:cubicBezTo>
                  <a:cubicBezTo>
                    <a:pt x="54502" y="153192"/>
                    <a:pt x="51968" y="153192"/>
                    <a:pt x="48420" y="153192"/>
                  </a:cubicBezTo>
                  <a:cubicBezTo>
                    <a:pt x="35748" y="153192"/>
                    <a:pt x="35748" y="151421"/>
                    <a:pt x="35748" y="149144"/>
                  </a:cubicBezTo>
                  <a:cubicBezTo>
                    <a:pt x="35748" y="146107"/>
                    <a:pt x="46392" y="104860"/>
                    <a:pt x="48166" y="98533"/>
                  </a:cubicBezTo>
                  <a:cubicBezTo>
                    <a:pt x="51461" y="105872"/>
                    <a:pt x="58557" y="114729"/>
                    <a:pt x="71483" y="114729"/>
                  </a:cubicBezTo>
                  <a:cubicBezTo>
                    <a:pt x="100881" y="114729"/>
                    <a:pt x="132561" y="77783"/>
                    <a:pt x="132561" y="40585"/>
                  </a:cubicBezTo>
                  <a:cubicBezTo>
                    <a:pt x="132561" y="16798"/>
                    <a:pt x="118115" y="97"/>
                    <a:pt x="98854" y="97"/>
                  </a:cubicBezTo>
                  <a:cubicBezTo>
                    <a:pt x="86182" y="97"/>
                    <a:pt x="74017" y="9206"/>
                    <a:pt x="65654" y="19075"/>
                  </a:cubicBezTo>
                  <a:cubicBezTo>
                    <a:pt x="63119" y="5411"/>
                    <a:pt x="52221" y="97"/>
                    <a:pt x="42844" y="97"/>
                  </a:cubicBezTo>
                  <a:cubicBezTo>
                    <a:pt x="31186" y="97"/>
                    <a:pt x="26371" y="9966"/>
                    <a:pt x="24090" y="14520"/>
                  </a:cubicBezTo>
                  <a:cubicBezTo>
                    <a:pt x="19528" y="23124"/>
                    <a:pt x="16233" y="38307"/>
                    <a:pt x="16233" y="39066"/>
                  </a:cubicBezTo>
                  <a:cubicBezTo>
                    <a:pt x="16233" y="41597"/>
                    <a:pt x="18768" y="41597"/>
                    <a:pt x="19275" y="41597"/>
                  </a:cubicBezTo>
                  <a:cubicBezTo>
                    <a:pt x="21809" y="41597"/>
                    <a:pt x="22062" y="41344"/>
                    <a:pt x="23583" y="35777"/>
                  </a:cubicBezTo>
                  <a:cubicBezTo>
                    <a:pt x="27891" y="17810"/>
                    <a:pt x="32960" y="5664"/>
                    <a:pt x="42084" y="5664"/>
                  </a:cubicBezTo>
                  <a:cubicBezTo>
                    <a:pt x="46392" y="5664"/>
                    <a:pt x="49940" y="7688"/>
                    <a:pt x="49940" y="17304"/>
                  </a:cubicBezTo>
                  <a:cubicBezTo>
                    <a:pt x="49940" y="23124"/>
                    <a:pt x="49180" y="25908"/>
                    <a:pt x="48166" y="30210"/>
                  </a:cubicBezTo>
                  <a:lnTo>
                    <a:pt x="19781" y="142817"/>
                  </a:lnTo>
                  <a:close/>
                  <a:moveTo>
                    <a:pt x="64386" y="32993"/>
                  </a:moveTo>
                  <a:cubicBezTo>
                    <a:pt x="66160" y="26161"/>
                    <a:pt x="73003" y="19075"/>
                    <a:pt x="77565" y="15280"/>
                  </a:cubicBezTo>
                  <a:cubicBezTo>
                    <a:pt x="86435" y="7435"/>
                    <a:pt x="93785" y="5664"/>
                    <a:pt x="98093" y="5664"/>
                  </a:cubicBezTo>
                  <a:cubicBezTo>
                    <a:pt x="108231" y="5664"/>
                    <a:pt x="114313" y="14520"/>
                    <a:pt x="114313" y="29450"/>
                  </a:cubicBezTo>
                  <a:cubicBezTo>
                    <a:pt x="114313" y="44380"/>
                    <a:pt x="105950" y="73481"/>
                    <a:pt x="101388" y="83097"/>
                  </a:cubicBezTo>
                  <a:cubicBezTo>
                    <a:pt x="92771" y="100811"/>
                    <a:pt x="80606" y="109162"/>
                    <a:pt x="71229" y="109162"/>
                  </a:cubicBezTo>
                  <a:cubicBezTo>
                    <a:pt x="54502" y="109162"/>
                    <a:pt x="51208" y="88158"/>
                    <a:pt x="51208" y="86640"/>
                  </a:cubicBezTo>
                  <a:cubicBezTo>
                    <a:pt x="51208" y="86134"/>
                    <a:pt x="51208" y="85628"/>
                    <a:pt x="51968" y="82591"/>
                  </a:cubicBezTo>
                  <a:lnTo>
                    <a:pt x="64386" y="32993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8D33308E-CA7E-C5EA-5D2B-DDA267A9B19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743419" y="4621444"/>
              <a:ext cx="130570" cy="130549"/>
            </a:xfrm>
            <a:custGeom>
              <a:avLst/>
              <a:gdLst>
                <a:gd name="connsiteX0" fmla="*/ 69992 w 130570"/>
                <a:gd name="connsiteY0" fmla="*/ 69707 h 130549"/>
                <a:gd name="connsiteX1" fmla="*/ 124278 w 130570"/>
                <a:gd name="connsiteY1" fmla="*/ 69707 h 130549"/>
                <a:gd name="connsiteX2" fmla="*/ 130842 w 130570"/>
                <a:gd name="connsiteY2" fmla="*/ 65455 h 130549"/>
                <a:gd name="connsiteX3" fmla="*/ 124278 w 130570"/>
                <a:gd name="connsiteY3" fmla="*/ 61027 h 130549"/>
                <a:gd name="connsiteX4" fmla="*/ 69992 w 130570"/>
                <a:gd name="connsiteY4" fmla="*/ 61027 h 130549"/>
                <a:gd name="connsiteX5" fmla="*/ 69992 w 130570"/>
                <a:gd name="connsiteY5" fmla="*/ 6646 h 130549"/>
                <a:gd name="connsiteX6" fmla="*/ 65735 w 130570"/>
                <a:gd name="connsiteY6" fmla="*/ 92 h 130549"/>
                <a:gd name="connsiteX7" fmla="*/ 61299 w 130570"/>
                <a:gd name="connsiteY7" fmla="*/ 6646 h 130549"/>
                <a:gd name="connsiteX8" fmla="*/ 61299 w 130570"/>
                <a:gd name="connsiteY8" fmla="*/ 61027 h 130549"/>
                <a:gd name="connsiteX9" fmla="*/ 6836 w 130570"/>
                <a:gd name="connsiteY9" fmla="*/ 61027 h 130549"/>
                <a:gd name="connsiteX10" fmla="*/ 272 w 130570"/>
                <a:gd name="connsiteY10" fmla="*/ 65278 h 130549"/>
                <a:gd name="connsiteX11" fmla="*/ 6836 w 130570"/>
                <a:gd name="connsiteY11" fmla="*/ 69707 h 130549"/>
                <a:gd name="connsiteX12" fmla="*/ 61299 w 130570"/>
                <a:gd name="connsiteY12" fmla="*/ 69707 h 130549"/>
                <a:gd name="connsiteX13" fmla="*/ 61299 w 130570"/>
                <a:gd name="connsiteY13" fmla="*/ 124087 h 130549"/>
                <a:gd name="connsiteX14" fmla="*/ 65557 w 130570"/>
                <a:gd name="connsiteY14" fmla="*/ 130641 h 130549"/>
                <a:gd name="connsiteX15" fmla="*/ 69992 w 130570"/>
                <a:gd name="connsiteY15" fmla="*/ 124087 h 130549"/>
                <a:gd name="connsiteX16" fmla="*/ 69992 w 130570"/>
                <a:gd name="connsiteY16" fmla="*/ 69707 h 13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570" h="130549">
                  <a:moveTo>
                    <a:pt x="69992" y="69707"/>
                  </a:moveTo>
                  <a:lnTo>
                    <a:pt x="124278" y="69707"/>
                  </a:lnTo>
                  <a:cubicBezTo>
                    <a:pt x="126585" y="69707"/>
                    <a:pt x="130842" y="69707"/>
                    <a:pt x="130842" y="65455"/>
                  </a:cubicBezTo>
                  <a:cubicBezTo>
                    <a:pt x="130842" y="61027"/>
                    <a:pt x="126762" y="61027"/>
                    <a:pt x="124278" y="61027"/>
                  </a:cubicBezTo>
                  <a:lnTo>
                    <a:pt x="69992" y="61027"/>
                  </a:lnTo>
                  <a:lnTo>
                    <a:pt x="69992" y="6646"/>
                  </a:lnTo>
                  <a:cubicBezTo>
                    <a:pt x="69992" y="4344"/>
                    <a:pt x="69992" y="92"/>
                    <a:pt x="65735" y="92"/>
                  </a:cubicBezTo>
                  <a:cubicBezTo>
                    <a:pt x="61299" y="92"/>
                    <a:pt x="61299" y="4166"/>
                    <a:pt x="61299" y="6646"/>
                  </a:cubicBezTo>
                  <a:lnTo>
                    <a:pt x="61299" y="61027"/>
                  </a:lnTo>
                  <a:lnTo>
                    <a:pt x="6836" y="61027"/>
                  </a:lnTo>
                  <a:cubicBezTo>
                    <a:pt x="4530" y="61027"/>
                    <a:pt x="272" y="61027"/>
                    <a:pt x="272" y="65278"/>
                  </a:cubicBezTo>
                  <a:cubicBezTo>
                    <a:pt x="272" y="69707"/>
                    <a:pt x="4352" y="69707"/>
                    <a:pt x="6836" y="69707"/>
                  </a:cubicBezTo>
                  <a:lnTo>
                    <a:pt x="61299" y="69707"/>
                  </a:lnTo>
                  <a:lnTo>
                    <a:pt x="61299" y="124087"/>
                  </a:lnTo>
                  <a:cubicBezTo>
                    <a:pt x="61299" y="126390"/>
                    <a:pt x="61299" y="130641"/>
                    <a:pt x="65557" y="130641"/>
                  </a:cubicBezTo>
                  <a:cubicBezTo>
                    <a:pt x="69992" y="130641"/>
                    <a:pt x="69992" y="126567"/>
                    <a:pt x="69992" y="124087"/>
                  </a:cubicBezTo>
                  <a:lnTo>
                    <a:pt x="69992" y="69707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71956D40-B0D5-C874-7761-1884ED0BD7C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739339" y="4792436"/>
              <a:ext cx="53753" cy="119212"/>
            </a:xfrm>
            <a:custGeom>
              <a:avLst/>
              <a:gdLst>
                <a:gd name="connsiteX0" fmla="*/ 49413 w 53753"/>
                <a:gd name="connsiteY0" fmla="*/ 6830 h 119212"/>
                <a:gd name="connsiteX1" fmla="*/ 42317 w 53753"/>
                <a:gd name="connsiteY1" fmla="*/ 99 h 119212"/>
                <a:gd name="connsiteX2" fmla="*/ 32382 w 53753"/>
                <a:gd name="connsiteY2" fmla="*/ 9842 h 119212"/>
                <a:gd name="connsiteX3" fmla="*/ 39478 w 53753"/>
                <a:gd name="connsiteY3" fmla="*/ 16573 h 119212"/>
                <a:gd name="connsiteX4" fmla="*/ 49413 w 53753"/>
                <a:gd name="connsiteY4" fmla="*/ 6830 h 119212"/>
                <a:gd name="connsiteX5" fmla="*/ 13222 w 53753"/>
                <a:gd name="connsiteY5" fmla="*/ 96815 h 119212"/>
                <a:gd name="connsiteX6" fmla="*/ 11626 w 53753"/>
                <a:gd name="connsiteY6" fmla="*/ 104255 h 119212"/>
                <a:gd name="connsiteX7" fmla="*/ 28479 w 53753"/>
                <a:gd name="connsiteY7" fmla="*/ 119312 h 119212"/>
                <a:gd name="connsiteX8" fmla="*/ 54026 w 53753"/>
                <a:gd name="connsiteY8" fmla="*/ 92210 h 119212"/>
                <a:gd name="connsiteX9" fmla="*/ 51187 w 53753"/>
                <a:gd name="connsiteY9" fmla="*/ 89907 h 119212"/>
                <a:gd name="connsiteX10" fmla="*/ 47817 w 53753"/>
                <a:gd name="connsiteY10" fmla="*/ 92918 h 119212"/>
                <a:gd name="connsiteX11" fmla="*/ 29012 w 53753"/>
                <a:gd name="connsiteY11" fmla="*/ 114352 h 119212"/>
                <a:gd name="connsiteX12" fmla="*/ 24576 w 53753"/>
                <a:gd name="connsiteY12" fmla="*/ 108152 h 119212"/>
                <a:gd name="connsiteX13" fmla="*/ 27415 w 53753"/>
                <a:gd name="connsiteY13" fmla="*/ 96815 h 119212"/>
                <a:gd name="connsiteX14" fmla="*/ 33092 w 53753"/>
                <a:gd name="connsiteY14" fmla="*/ 82645 h 119212"/>
                <a:gd name="connsiteX15" fmla="*/ 41785 w 53753"/>
                <a:gd name="connsiteY15" fmla="*/ 60148 h 119212"/>
                <a:gd name="connsiteX16" fmla="*/ 42849 w 53753"/>
                <a:gd name="connsiteY16" fmla="*/ 54480 h 119212"/>
                <a:gd name="connsiteX17" fmla="*/ 25996 w 53753"/>
                <a:gd name="connsiteY17" fmla="*/ 39423 h 119212"/>
                <a:gd name="connsiteX18" fmla="*/ 272 w 53753"/>
                <a:gd name="connsiteY18" fmla="*/ 66525 h 119212"/>
                <a:gd name="connsiteX19" fmla="*/ 3288 w 53753"/>
                <a:gd name="connsiteY19" fmla="*/ 68828 h 119212"/>
                <a:gd name="connsiteX20" fmla="*/ 6481 w 53753"/>
                <a:gd name="connsiteY20" fmla="*/ 65994 h 119212"/>
                <a:gd name="connsiteX21" fmla="*/ 25463 w 53753"/>
                <a:gd name="connsiteY21" fmla="*/ 44383 h 119212"/>
                <a:gd name="connsiteX22" fmla="*/ 29899 w 53753"/>
                <a:gd name="connsiteY22" fmla="*/ 50583 h 119212"/>
                <a:gd name="connsiteX23" fmla="*/ 24399 w 53753"/>
                <a:gd name="connsiteY23" fmla="*/ 68297 h 119212"/>
                <a:gd name="connsiteX24" fmla="*/ 13222 w 53753"/>
                <a:gd name="connsiteY24" fmla="*/ 96815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53" h="119212">
                  <a:moveTo>
                    <a:pt x="49413" y="6830"/>
                  </a:moveTo>
                  <a:cubicBezTo>
                    <a:pt x="49413" y="3996"/>
                    <a:pt x="47284" y="99"/>
                    <a:pt x="42317" y="99"/>
                  </a:cubicBezTo>
                  <a:cubicBezTo>
                    <a:pt x="37527" y="99"/>
                    <a:pt x="32382" y="4705"/>
                    <a:pt x="32382" y="9842"/>
                  </a:cubicBezTo>
                  <a:cubicBezTo>
                    <a:pt x="32382" y="12853"/>
                    <a:pt x="34689" y="16573"/>
                    <a:pt x="39478" y="16573"/>
                  </a:cubicBezTo>
                  <a:cubicBezTo>
                    <a:pt x="44623" y="16573"/>
                    <a:pt x="49413" y="11613"/>
                    <a:pt x="49413" y="6830"/>
                  </a:cubicBezTo>
                  <a:close/>
                  <a:moveTo>
                    <a:pt x="13222" y="96815"/>
                  </a:moveTo>
                  <a:cubicBezTo>
                    <a:pt x="12513" y="99118"/>
                    <a:pt x="11626" y="101244"/>
                    <a:pt x="11626" y="104255"/>
                  </a:cubicBezTo>
                  <a:cubicBezTo>
                    <a:pt x="11626" y="112580"/>
                    <a:pt x="18722" y="119312"/>
                    <a:pt x="28479" y="119312"/>
                  </a:cubicBezTo>
                  <a:cubicBezTo>
                    <a:pt x="46220" y="119312"/>
                    <a:pt x="54026" y="94867"/>
                    <a:pt x="54026" y="92210"/>
                  </a:cubicBezTo>
                  <a:cubicBezTo>
                    <a:pt x="54026" y="89907"/>
                    <a:pt x="51719" y="89907"/>
                    <a:pt x="51187" y="89907"/>
                  </a:cubicBezTo>
                  <a:cubicBezTo>
                    <a:pt x="48704" y="89907"/>
                    <a:pt x="48526" y="90970"/>
                    <a:pt x="47817" y="92918"/>
                  </a:cubicBezTo>
                  <a:cubicBezTo>
                    <a:pt x="43736" y="107089"/>
                    <a:pt x="35930" y="114352"/>
                    <a:pt x="29012" y="114352"/>
                  </a:cubicBezTo>
                  <a:cubicBezTo>
                    <a:pt x="25463" y="114352"/>
                    <a:pt x="24576" y="112049"/>
                    <a:pt x="24576" y="108152"/>
                  </a:cubicBezTo>
                  <a:cubicBezTo>
                    <a:pt x="24576" y="104078"/>
                    <a:pt x="25818" y="100712"/>
                    <a:pt x="27415" y="96815"/>
                  </a:cubicBezTo>
                  <a:cubicBezTo>
                    <a:pt x="29189" y="92033"/>
                    <a:pt x="31140" y="87250"/>
                    <a:pt x="33092" y="82645"/>
                  </a:cubicBezTo>
                  <a:cubicBezTo>
                    <a:pt x="34689" y="78393"/>
                    <a:pt x="41075" y="62274"/>
                    <a:pt x="41785" y="60148"/>
                  </a:cubicBezTo>
                  <a:cubicBezTo>
                    <a:pt x="42317" y="58377"/>
                    <a:pt x="42849" y="56251"/>
                    <a:pt x="42849" y="54480"/>
                  </a:cubicBezTo>
                  <a:cubicBezTo>
                    <a:pt x="42849" y="46155"/>
                    <a:pt x="35753" y="39423"/>
                    <a:pt x="25996" y="39423"/>
                  </a:cubicBezTo>
                  <a:cubicBezTo>
                    <a:pt x="8432" y="39423"/>
                    <a:pt x="272" y="63514"/>
                    <a:pt x="272" y="66525"/>
                  </a:cubicBezTo>
                  <a:cubicBezTo>
                    <a:pt x="272" y="68828"/>
                    <a:pt x="2756" y="68828"/>
                    <a:pt x="3288" y="68828"/>
                  </a:cubicBezTo>
                  <a:cubicBezTo>
                    <a:pt x="5771" y="68828"/>
                    <a:pt x="5949" y="67942"/>
                    <a:pt x="6481" y="65994"/>
                  </a:cubicBezTo>
                  <a:cubicBezTo>
                    <a:pt x="11094" y="50760"/>
                    <a:pt x="18899" y="44383"/>
                    <a:pt x="25463" y="44383"/>
                  </a:cubicBezTo>
                  <a:cubicBezTo>
                    <a:pt x="28302" y="44383"/>
                    <a:pt x="29899" y="45800"/>
                    <a:pt x="29899" y="50583"/>
                  </a:cubicBezTo>
                  <a:cubicBezTo>
                    <a:pt x="29899" y="54657"/>
                    <a:pt x="28834" y="57314"/>
                    <a:pt x="24399" y="68297"/>
                  </a:cubicBezTo>
                  <a:lnTo>
                    <a:pt x="13222" y="9681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D45B080E-323F-33C2-C002-03B970D28C7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913701" y="4649553"/>
              <a:ext cx="58797" cy="253051"/>
            </a:xfrm>
            <a:custGeom>
              <a:avLst/>
              <a:gdLst>
                <a:gd name="connsiteX0" fmla="*/ 59076 w 58797"/>
                <a:gd name="connsiteY0" fmla="*/ 126622 h 253051"/>
                <a:gd name="connsiteX1" fmla="*/ 42349 w 58797"/>
                <a:gd name="connsiteY1" fmla="*/ 47670 h 253051"/>
                <a:gd name="connsiteX2" fmla="*/ 2813 w 58797"/>
                <a:gd name="connsiteY2" fmla="*/ 97 h 253051"/>
                <a:gd name="connsiteX3" fmla="*/ 278 w 58797"/>
                <a:gd name="connsiteY3" fmla="*/ 2627 h 253051"/>
                <a:gd name="connsiteX4" fmla="*/ 5094 w 58797"/>
                <a:gd name="connsiteY4" fmla="*/ 8447 h 253051"/>
                <a:gd name="connsiteX5" fmla="*/ 44376 w 58797"/>
                <a:gd name="connsiteY5" fmla="*/ 126622 h 253051"/>
                <a:gd name="connsiteX6" fmla="*/ 3573 w 58797"/>
                <a:gd name="connsiteY6" fmla="*/ 246315 h 253051"/>
                <a:gd name="connsiteX7" fmla="*/ 278 w 58797"/>
                <a:gd name="connsiteY7" fmla="*/ 250617 h 253051"/>
                <a:gd name="connsiteX8" fmla="*/ 2813 w 58797"/>
                <a:gd name="connsiteY8" fmla="*/ 253148 h 253051"/>
                <a:gd name="connsiteX9" fmla="*/ 43109 w 58797"/>
                <a:gd name="connsiteY9" fmla="*/ 203803 h 253051"/>
                <a:gd name="connsiteX10" fmla="*/ 59076 w 5879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9076" y="126622"/>
                  </a:moveTo>
                  <a:cubicBezTo>
                    <a:pt x="59076" y="106884"/>
                    <a:pt x="56288" y="76265"/>
                    <a:pt x="42349" y="47670"/>
                  </a:cubicBezTo>
                  <a:cubicBezTo>
                    <a:pt x="27143" y="16545"/>
                    <a:pt x="5347" y="97"/>
                    <a:pt x="2813" y="97"/>
                  </a:cubicBezTo>
                  <a:cubicBezTo>
                    <a:pt x="1292" y="97"/>
                    <a:pt x="278" y="1109"/>
                    <a:pt x="278" y="2627"/>
                  </a:cubicBezTo>
                  <a:cubicBezTo>
                    <a:pt x="278" y="3386"/>
                    <a:pt x="278" y="3892"/>
                    <a:pt x="5094" y="8447"/>
                  </a:cubicBezTo>
                  <a:cubicBezTo>
                    <a:pt x="29931" y="33499"/>
                    <a:pt x="44376" y="73734"/>
                    <a:pt x="44376" y="126622"/>
                  </a:cubicBezTo>
                  <a:cubicBezTo>
                    <a:pt x="44376" y="169894"/>
                    <a:pt x="34999" y="214431"/>
                    <a:pt x="3573" y="246315"/>
                  </a:cubicBezTo>
                  <a:cubicBezTo>
                    <a:pt x="278" y="249352"/>
                    <a:pt x="278" y="249858"/>
                    <a:pt x="278" y="250617"/>
                  </a:cubicBezTo>
                  <a:cubicBezTo>
                    <a:pt x="278" y="252135"/>
                    <a:pt x="1292" y="253148"/>
                    <a:pt x="2813" y="253148"/>
                  </a:cubicBezTo>
                  <a:cubicBezTo>
                    <a:pt x="5347" y="253148"/>
                    <a:pt x="28157" y="235940"/>
                    <a:pt x="43109" y="203803"/>
                  </a:cubicBezTo>
                  <a:cubicBezTo>
                    <a:pt x="56035" y="175967"/>
                    <a:pt x="59076" y="147878"/>
                    <a:pt x="59076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1CD6B023-7849-8F0B-5E28-0C3100EA254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012260" y="4649553"/>
              <a:ext cx="58797" cy="253051"/>
            </a:xfrm>
            <a:custGeom>
              <a:avLst/>
              <a:gdLst>
                <a:gd name="connsiteX0" fmla="*/ 59080 w 58797"/>
                <a:gd name="connsiteY0" fmla="*/ 126622 h 253051"/>
                <a:gd name="connsiteX1" fmla="*/ 42353 w 58797"/>
                <a:gd name="connsiteY1" fmla="*/ 47670 h 253051"/>
                <a:gd name="connsiteX2" fmla="*/ 2817 w 58797"/>
                <a:gd name="connsiteY2" fmla="*/ 97 h 253051"/>
                <a:gd name="connsiteX3" fmla="*/ 282 w 58797"/>
                <a:gd name="connsiteY3" fmla="*/ 2627 h 253051"/>
                <a:gd name="connsiteX4" fmla="*/ 5098 w 58797"/>
                <a:gd name="connsiteY4" fmla="*/ 8447 h 253051"/>
                <a:gd name="connsiteX5" fmla="*/ 44380 w 58797"/>
                <a:gd name="connsiteY5" fmla="*/ 126622 h 253051"/>
                <a:gd name="connsiteX6" fmla="*/ 3577 w 58797"/>
                <a:gd name="connsiteY6" fmla="*/ 246315 h 253051"/>
                <a:gd name="connsiteX7" fmla="*/ 282 w 58797"/>
                <a:gd name="connsiteY7" fmla="*/ 250617 h 253051"/>
                <a:gd name="connsiteX8" fmla="*/ 2817 w 58797"/>
                <a:gd name="connsiteY8" fmla="*/ 253148 h 253051"/>
                <a:gd name="connsiteX9" fmla="*/ 43113 w 58797"/>
                <a:gd name="connsiteY9" fmla="*/ 203803 h 253051"/>
                <a:gd name="connsiteX10" fmla="*/ 59080 w 5879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9080" y="126622"/>
                  </a:moveTo>
                  <a:cubicBezTo>
                    <a:pt x="59080" y="106884"/>
                    <a:pt x="56292" y="76265"/>
                    <a:pt x="42353" y="47670"/>
                  </a:cubicBezTo>
                  <a:cubicBezTo>
                    <a:pt x="27147" y="16545"/>
                    <a:pt x="5351" y="97"/>
                    <a:pt x="2817" y="97"/>
                  </a:cubicBezTo>
                  <a:cubicBezTo>
                    <a:pt x="1296" y="97"/>
                    <a:pt x="282" y="1109"/>
                    <a:pt x="282" y="2627"/>
                  </a:cubicBezTo>
                  <a:cubicBezTo>
                    <a:pt x="282" y="3386"/>
                    <a:pt x="282" y="3892"/>
                    <a:pt x="5098" y="8447"/>
                  </a:cubicBezTo>
                  <a:cubicBezTo>
                    <a:pt x="29934" y="33499"/>
                    <a:pt x="44380" y="73734"/>
                    <a:pt x="44380" y="126622"/>
                  </a:cubicBezTo>
                  <a:cubicBezTo>
                    <a:pt x="44380" y="169894"/>
                    <a:pt x="35003" y="214431"/>
                    <a:pt x="3577" y="246315"/>
                  </a:cubicBezTo>
                  <a:cubicBezTo>
                    <a:pt x="282" y="249352"/>
                    <a:pt x="282" y="249858"/>
                    <a:pt x="282" y="250617"/>
                  </a:cubicBezTo>
                  <a:cubicBezTo>
                    <a:pt x="282" y="252135"/>
                    <a:pt x="1296" y="253148"/>
                    <a:pt x="2817" y="253148"/>
                  </a:cubicBezTo>
                  <a:cubicBezTo>
                    <a:pt x="5351" y="253148"/>
                    <a:pt x="28160" y="235940"/>
                    <a:pt x="43113" y="203803"/>
                  </a:cubicBezTo>
                  <a:cubicBezTo>
                    <a:pt x="56038" y="175967"/>
                    <a:pt x="59080" y="147878"/>
                    <a:pt x="59080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1FE721E8-279F-239C-884D-4B40BE1116A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166884" y="4691812"/>
              <a:ext cx="168535" cy="168531"/>
            </a:xfrm>
            <a:custGeom>
              <a:avLst/>
              <a:gdLst>
                <a:gd name="connsiteX0" fmla="*/ 89752 w 168535"/>
                <a:gd name="connsiteY0" fmla="*/ 89424 h 168531"/>
                <a:gd name="connsiteX1" fmla="*/ 160460 w 168535"/>
                <a:gd name="connsiteY1" fmla="*/ 89424 h 168531"/>
                <a:gd name="connsiteX2" fmla="*/ 168824 w 168535"/>
                <a:gd name="connsiteY2" fmla="*/ 84363 h 168531"/>
                <a:gd name="connsiteX3" fmla="*/ 160460 w 168535"/>
                <a:gd name="connsiteY3" fmla="*/ 79301 h 168531"/>
                <a:gd name="connsiteX4" fmla="*/ 89752 w 168535"/>
                <a:gd name="connsiteY4" fmla="*/ 79301 h 168531"/>
                <a:gd name="connsiteX5" fmla="*/ 89752 w 168535"/>
                <a:gd name="connsiteY5" fmla="*/ 8447 h 168531"/>
                <a:gd name="connsiteX6" fmla="*/ 84683 w 168535"/>
                <a:gd name="connsiteY6" fmla="*/ 97 h 168531"/>
                <a:gd name="connsiteX7" fmla="*/ 79614 w 168535"/>
                <a:gd name="connsiteY7" fmla="*/ 8447 h 168531"/>
                <a:gd name="connsiteX8" fmla="*/ 79614 w 168535"/>
                <a:gd name="connsiteY8" fmla="*/ 79301 h 168531"/>
                <a:gd name="connsiteX9" fmla="*/ 8652 w 168535"/>
                <a:gd name="connsiteY9" fmla="*/ 79301 h 168531"/>
                <a:gd name="connsiteX10" fmla="*/ 288 w 168535"/>
                <a:gd name="connsiteY10" fmla="*/ 84363 h 168531"/>
                <a:gd name="connsiteX11" fmla="*/ 8652 w 168535"/>
                <a:gd name="connsiteY11" fmla="*/ 89424 h 168531"/>
                <a:gd name="connsiteX12" fmla="*/ 79614 w 168535"/>
                <a:gd name="connsiteY12" fmla="*/ 89424 h 168531"/>
                <a:gd name="connsiteX13" fmla="*/ 79614 w 168535"/>
                <a:gd name="connsiteY13" fmla="*/ 160278 h 168531"/>
                <a:gd name="connsiteX14" fmla="*/ 84683 w 168535"/>
                <a:gd name="connsiteY14" fmla="*/ 168629 h 168531"/>
                <a:gd name="connsiteX15" fmla="*/ 89752 w 168535"/>
                <a:gd name="connsiteY15" fmla="*/ 160278 h 168531"/>
                <a:gd name="connsiteX16" fmla="*/ 89752 w 168535"/>
                <a:gd name="connsiteY16" fmla="*/ 89424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535" h="168531">
                  <a:moveTo>
                    <a:pt x="89752" y="89424"/>
                  </a:moveTo>
                  <a:lnTo>
                    <a:pt x="160460" y="89424"/>
                  </a:lnTo>
                  <a:cubicBezTo>
                    <a:pt x="164009" y="89424"/>
                    <a:pt x="168824" y="89424"/>
                    <a:pt x="168824" y="84363"/>
                  </a:cubicBezTo>
                  <a:cubicBezTo>
                    <a:pt x="168824" y="79301"/>
                    <a:pt x="164009" y="79301"/>
                    <a:pt x="160460" y="79301"/>
                  </a:cubicBezTo>
                  <a:lnTo>
                    <a:pt x="89752" y="79301"/>
                  </a:lnTo>
                  <a:lnTo>
                    <a:pt x="89752" y="8447"/>
                  </a:lnTo>
                  <a:cubicBezTo>
                    <a:pt x="89752" y="4904"/>
                    <a:pt x="89752" y="97"/>
                    <a:pt x="84683" y="97"/>
                  </a:cubicBezTo>
                  <a:cubicBezTo>
                    <a:pt x="79614" y="97"/>
                    <a:pt x="79614" y="4904"/>
                    <a:pt x="79614" y="8447"/>
                  </a:cubicBezTo>
                  <a:lnTo>
                    <a:pt x="79614" y="79301"/>
                  </a:lnTo>
                  <a:lnTo>
                    <a:pt x="8652" y="79301"/>
                  </a:lnTo>
                  <a:cubicBezTo>
                    <a:pt x="5104" y="79301"/>
                    <a:pt x="288" y="79301"/>
                    <a:pt x="288" y="84363"/>
                  </a:cubicBezTo>
                  <a:cubicBezTo>
                    <a:pt x="288" y="89424"/>
                    <a:pt x="5104" y="89424"/>
                    <a:pt x="8652" y="89424"/>
                  </a:cubicBezTo>
                  <a:lnTo>
                    <a:pt x="79614" y="89424"/>
                  </a:lnTo>
                  <a:lnTo>
                    <a:pt x="79614" y="160278"/>
                  </a:lnTo>
                  <a:cubicBezTo>
                    <a:pt x="79614" y="163821"/>
                    <a:pt x="79614" y="168629"/>
                    <a:pt x="84683" y="168629"/>
                  </a:cubicBezTo>
                  <a:cubicBezTo>
                    <a:pt x="89752" y="168629"/>
                    <a:pt x="89752" y="163821"/>
                    <a:pt x="89752" y="160278"/>
                  </a:cubicBezTo>
                  <a:lnTo>
                    <a:pt x="89752" y="8942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7D3DADAB-0E04-5773-8ED3-F514B7DE7D8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420320" y="4649551"/>
              <a:ext cx="238990" cy="253051"/>
            </a:xfrm>
            <a:custGeom>
              <a:avLst/>
              <a:gdLst>
                <a:gd name="connsiteX0" fmla="*/ 92803 w 238990"/>
                <a:gd name="connsiteY0" fmla="*/ 135218 h 253051"/>
                <a:gd name="connsiteX1" fmla="*/ 2833 w 238990"/>
                <a:gd name="connsiteY1" fmla="*/ 246308 h 253051"/>
                <a:gd name="connsiteX2" fmla="*/ 552 w 238990"/>
                <a:gd name="connsiteY2" fmla="*/ 250357 h 253051"/>
                <a:gd name="connsiteX3" fmla="*/ 7395 w 238990"/>
                <a:gd name="connsiteY3" fmla="*/ 253140 h 253051"/>
                <a:gd name="connsiteX4" fmla="*/ 217494 w 238990"/>
                <a:gd name="connsiteY4" fmla="*/ 253140 h 253051"/>
                <a:gd name="connsiteX5" fmla="*/ 239289 w 238990"/>
                <a:gd name="connsiteY5" fmla="*/ 190130 h 253051"/>
                <a:gd name="connsiteX6" fmla="*/ 232953 w 238990"/>
                <a:gd name="connsiteY6" fmla="*/ 190130 h 253051"/>
                <a:gd name="connsiteX7" fmla="*/ 188095 w 238990"/>
                <a:gd name="connsiteY7" fmla="*/ 231884 h 253051"/>
                <a:gd name="connsiteX8" fmla="*/ 129298 w 238990"/>
                <a:gd name="connsiteY8" fmla="*/ 239222 h 253051"/>
                <a:gd name="connsiteX9" fmla="*/ 21587 w 238990"/>
                <a:gd name="connsiteY9" fmla="*/ 239222 h 253051"/>
                <a:gd name="connsiteX10" fmla="*/ 109530 w 238990"/>
                <a:gd name="connsiteY10" fmla="*/ 130663 h 253051"/>
                <a:gd name="connsiteX11" fmla="*/ 111811 w 238990"/>
                <a:gd name="connsiteY11" fmla="*/ 126615 h 253051"/>
                <a:gd name="connsiteX12" fmla="*/ 110036 w 238990"/>
                <a:gd name="connsiteY12" fmla="*/ 123072 h 253051"/>
                <a:gd name="connsiteX13" fmla="*/ 27670 w 238990"/>
                <a:gd name="connsiteY13" fmla="*/ 10211 h 253051"/>
                <a:gd name="connsiteX14" fmla="*/ 128030 w 238990"/>
                <a:gd name="connsiteY14" fmla="*/ 10211 h 253051"/>
                <a:gd name="connsiteX15" fmla="*/ 232953 w 238990"/>
                <a:gd name="connsiteY15" fmla="*/ 59303 h 253051"/>
                <a:gd name="connsiteX16" fmla="*/ 239289 w 238990"/>
                <a:gd name="connsiteY16" fmla="*/ 59303 h 253051"/>
                <a:gd name="connsiteX17" fmla="*/ 217494 w 238990"/>
                <a:gd name="connsiteY17" fmla="*/ 89 h 253051"/>
                <a:gd name="connsiteX18" fmla="*/ 7395 w 238990"/>
                <a:gd name="connsiteY18" fmla="*/ 89 h 253051"/>
                <a:gd name="connsiteX19" fmla="*/ 298 w 238990"/>
                <a:gd name="connsiteY19" fmla="*/ 8187 h 253051"/>
                <a:gd name="connsiteX20" fmla="*/ 92803 w 238990"/>
                <a:gd name="connsiteY20" fmla="*/ 13521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990" h="253051">
                  <a:moveTo>
                    <a:pt x="92803" y="135218"/>
                  </a:moveTo>
                  <a:lnTo>
                    <a:pt x="2833" y="246308"/>
                  </a:lnTo>
                  <a:cubicBezTo>
                    <a:pt x="805" y="248838"/>
                    <a:pt x="552" y="249344"/>
                    <a:pt x="552" y="250357"/>
                  </a:cubicBezTo>
                  <a:cubicBezTo>
                    <a:pt x="552" y="253140"/>
                    <a:pt x="2833" y="253140"/>
                    <a:pt x="7395" y="253140"/>
                  </a:cubicBezTo>
                  <a:lnTo>
                    <a:pt x="217494" y="253140"/>
                  </a:lnTo>
                  <a:lnTo>
                    <a:pt x="239289" y="190130"/>
                  </a:lnTo>
                  <a:lnTo>
                    <a:pt x="232953" y="190130"/>
                  </a:lnTo>
                  <a:cubicBezTo>
                    <a:pt x="226617" y="209109"/>
                    <a:pt x="209637" y="224545"/>
                    <a:pt x="188095" y="231884"/>
                  </a:cubicBezTo>
                  <a:cubicBezTo>
                    <a:pt x="184040" y="233149"/>
                    <a:pt x="166553" y="239222"/>
                    <a:pt x="129298" y="239222"/>
                  </a:cubicBezTo>
                  <a:lnTo>
                    <a:pt x="21587" y="239222"/>
                  </a:lnTo>
                  <a:lnTo>
                    <a:pt x="109530" y="130663"/>
                  </a:lnTo>
                  <a:cubicBezTo>
                    <a:pt x="111304" y="128386"/>
                    <a:pt x="111811" y="127627"/>
                    <a:pt x="111811" y="126615"/>
                  </a:cubicBezTo>
                  <a:cubicBezTo>
                    <a:pt x="111811" y="125602"/>
                    <a:pt x="111557" y="125349"/>
                    <a:pt x="110036" y="123072"/>
                  </a:cubicBezTo>
                  <a:lnTo>
                    <a:pt x="27670" y="10211"/>
                  </a:lnTo>
                  <a:lnTo>
                    <a:pt x="128030" y="10211"/>
                  </a:lnTo>
                  <a:cubicBezTo>
                    <a:pt x="156922" y="10211"/>
                    <a:pt x="215213" y="11982"/>
                    <a:pt x="232953" y="59303"/>
                  </a:cubicBezTo>
                  <a:lnTo>
                    <a:pt x="239289" y="59303"/>
                  </a:lnTo>
                  <a:lnTo>
                    <a:pt x="217494" y="89"/>
                  </a:lnTo>
                  <a:lnTo>
                    <a:pt x="7395" y="89"/>
                  </a:lnTo>
                  <a:cubicBezTo>
                    <a:pt x="552" y="89"/>
                    <a:pt x="298" y="342"/>
                    <a:pt x="298" y="8187"/>
                  </a:cubicBezTo>
                  <a:lnTo>
                    <a:pt x="92803" y="135218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6486314C-78F6-1C8C-D679-1FB1840B9DE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681983" y="4633993"/>
              <a:ext cx="108394" cy="79888"/>
            </a:xfrm>
            <a:custGeom>
              <a:avLst/>
              <a:gdLst>
                <a:gd name="connsiteX0" fmla="*/ 13614 w 108394"/>
                <a:gd name="connsiteY0" fmla="*/ 67049 h 79888"/>
                <a:gd name="connsiteX1" fmla="*/ 11840 w 108394"/>
                <a:gd name="connsiteY1" fmla="*/ 74311 h 79888"/>
                <a:gd name="connsiteX2" fmla="*/ 17872 w 108394"/>
                <a:gd name="connsiteY2" fmla="*/ 79980 h 79888"/>
                <a:gd name="connsiteX3" fmla="*/ 24791 w 108394"/>
                <a:gd name="connsiteY3" fmla="*/ 76083 h 79888"/>
                <a:gd name="connsiteX4" fmla="*/ 27984 w 108394"/>
                <a:gd name="connsiteY4" fmla="*/ 65100 h 79888"/>
                <a:gd name="connsiteX5" fmla="*/ 31887 w 108394"/>
                <a:gd name="connsiteY5" fmla="*/ 49158 h 79888"/>
                <a:gd name="connsiteX6" fmla="*/ 34903 w 108394"/>
                <a:gd name="connsiteY6" fmla="*/ 37290 h 79888"/>
                <a:gd name="connsiteX7" fmla="*/ 42354 w 108394"/>
                <a:gd name="connsiteY7" fmla="*/ 21348 h 79888"/>
                <a:gd name="connsiteX8" fmla="*/ 68965 w 108394"/>
                <a:gd name="connsiteY8" fmla="*/ 5051 h 79888"/>
                <a:gd name="connsiteX9" fmla="*/ 79432 w 108394"/>
                <a:gd name="connsiteY9" fmla="*/ 17451 h 79888"/>
                <a:gd name="connsiteX10" fmla="*/ 68965 w 108394"/>
                <a:gd name="connsiteY10" fmla="*/ 55181 h 79888"/>
                <a:gd name="connsiteX11" fmla="*/ 66304 w 108394"/>
                <a:gd name="connsiteY11" fmla="*/ 64746 h 79888"/>
                <a:gd name="connsiteX12" fmla="*/ 83157 w 108394"/>
                <a:gd name="connsiteY12" fmla="*/ 79980 h 79888"/>
                <a:gd name="connsiteX13" fmla="*/ 108704 w 108394"/>
                <a:gd name="connsiteY13" fmla="*/ 52878 h 79888"/>
                <a:gd name="connsiteX14" fmla="*/ 105865 w 108394"/>
                <a:gd name="connsiteY14" fmla="*/ 50575 h 79888"/>
                <a:gd name="connsiteX15" fmla="*/ 102495 w 108394"/>
                <a:gd name="connsiteY15" fmla="*/ 53587 h 79888"/>
                <a:gd name="connsiteX16" fmla="*/ 83690 w 108394"/>
                <a:gd name="connsiteY16" fmla="*/ 75020 h 79888"/>
                <a:gd name="connsiteX17" fmla="*/ 79254 w 108394"/>
                <a:gd name="connsiteY17" fmla="*/ 68820 h 79888"/>
                <a:gd name="connsiteX18" fmla="*/ 83335 w 108394"/>
                <a:gd name="connsiteY18" fmla="*/ 54472 h 79888"/>
                <a:gd name="connsiteX19" fmla="*/ 92737 w 108394"/>
                <a:gd name="connsiteY19" fmla="*/ 20285 h 79888"/>
                <a:gd name="connsiteX20" fmla="*/ 69675 w 108394"/>
                <a:gd name="connsiteY20" fmla="*/ 92 h 79888"/>
                <a:gd name="connsiteX21" fmla="*/ 39693 w 108394"/>
                <a:gd name="connsiteY21" fmla="*/ 16211 h 79888"/>
                <a:gd name="connsiteX22" fmla="*/ 20711 w 108394"/>
                <a:gd name="connsiteY22" fmla="*/ 92 h 79888"/>
                <a:gd name="connsiteX23" fmla="*/ 6695 w 108394"/>
                <a:gd name="connsiteY23" fmla="*/ 9657 h 79888"/>
                <a:gd name="connsiteX24" fmla="*/ 309 w 108394"/>
                <a:gd name="connsiteY24" fmla="*/ 27193 h 79888"/>
                <a:gd name="connsiteX25" fmla="*/ 3325 w 108394"/>
                <a:gd name="connsiteY25" fmla="*/ 29496 h 79888"/>
                <a:gd name="connsiteX26" fmla="*/ 7228 w 108394"/>
                <a:gd name="connsiteY26" fmla="*/ 24182 h 79888"/>
                <a:gd name="connsiteX27" fmla="*/ 20178 w 108394"/>
                <a:gd name="connsiteY27" fmla="*/ 5051 h 79888"/>
                <a:gd name="connsiteX28" fmla="*/ 26033 w 108394"/>
                <a:gd name="connsiteY28" fmla="*/ 13731 h 79888"/>
                <a:gd name="connsiteX29" fmla="*/ 23194 w 108394"/>
                <a:gd name="connsiteY29" fmla="*/ 28433 h 79888"/>
                <a:gd name="connsiteX30" fmla="*/ 19291 w 108394"/>
                <a:gd name="connsiteY30" fmla="*/ 44375 h 79888"/>
                <a:gd name="connsiteX31" fmla="*/ 13614 w 108394"/>
                <a:gd name="connsiteY31" fmla="*/ 67049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394" h="79888">
                  <a:moveTo>
                    <a:pt x="13614" y="67049"/>
                  </a:moveTo>
                  <a:cubicBezTo>
                    <a:pt x="12905" y="69352"/>
                    <a:pt x="11840" y="73780"/>
                    <a:pt x="11840" y="74311"/>
                  </a:cubicBezTo>
                  <a:cubicBezTo>
                    <a:pt x="11840" y="78208"/>
                    <a:pt x="15034" y="79980"/>
                    <a:pt x="17872" y="79980"/>
                  </a:cubicBezTo>
                  <a:cubicBezTo>
                    <a:pt x="21065" y="79980"/>
                    <a:pt x="23904" y="77677"/>
                    <a:pt x="24791" y="76083"/>
                  </a:cubicBezTo>
                  <a:cubicBezTo>
                    <a:pt x="25678" y="74489"/>
                    <a:pt x="27097" y="68820"/>
                    <a:pt x="27984" y="65100"/>
                  </a:cubicBezTo>
                  <a:cubicBezTo>
                    <a:pt x="28871" y="61735"/>
                    <a:pt x="30823" y="53587"/>
                    <a:pt x="31887" y="49158"/>
                  </a:cubicBezTo>
                  <a:cubicBezTo>
                    <a:pt x="32952" y="45261"/>
                    <a:pt x="34016" y="41364"/>
                    <a:pt x="34903" y="37290"/>
                  </a:cubicBezTo>
                  <a:cubicBezTo>
                    <a:pt x="36854" y="30027"/>
                    <a:pt x="37209" y="28610"/>
                    <a:pt x="42354" y="21348"/>
                  </a:cubicBezTo>
                  <a:cubicBezTo>
                    <a:pt x="47321" y="14262"/>
                    <a:pt x="55659" y="5051"/>
                    <a:pt x="68965" y="5051"/>
                  </a:cubicBezTo>
                  <a:cubicBezTo>
                    <a:pt x="79254" y="5051"/>
                    <a:pt x="79432" y="14085"/>
                    <a:pt x="79432" y="17451"/>
                  </a:cubicBezTo>
                  <a:cubicBezTo>
                    <a:pt x="79432" y="28079"/>
                    <a:pt x="71803" y="47741"/>
                    <a:pt x="68965" y="55181"/>
                  </a:cubicBezTo>
                  <a:cubicBezTo>
                    <a:pt x="67013" y="60141"/>
                    <a:pt x="66304" y="61735"/>
                    <a:pt x="66304" y="64746"/>
                  </a:cubicBezTo>
                  <a:cubicBezTo>
                    <a:pt x="66304" y="74134"/>
                    <a:pt x="74110" y="79980"/>
                    <a:pt x="83157" y="79980"/>
                  </a:cubicBezTo>
                  <a:cubicBezTo>
                    <a:pt x="100898" y="79980"/>
                    <a:pt x="108704" y="55535"/>
                    <a:pt x="108704" y="52878"/>
                  </a:cubicBezTo>
                  <a:cubicBezTo>
                    <a:pt x="108704" y="50575"/>
                    <a:pt x="106398" y="50575"/>
                    <a:pt x="105865" y="50575"/>
                  </a:cubicBezTo>
                  <a:cubicBezTo>
                    <a:pt x="103382" y="50575"/>
                    <a:pt x="103204" y="51638"/>
                    <a:pt x="102495" y="53587"/>
                  </a:cubicBezTo>
                  <a:cubicBezTo>
                    <a:pt x="98414" y="67757"/>
                    <a:pt x="90786" y="75020"/>
                    <a:pt x="83690" y="75020"/>
                  </a:cubicBezTo>
                  <a:cubicBezTo>
                    <a:pt x="79964" y="75020"/>
                    <a:pt x="79254" y="72540"/>
                    <a:pt x="79254" y="68820"/>
                  </a:cubicBezTo>
                  <a:cubicBezTo>
                    <a:pt x="79254" y="64746"/>
                    <a:pt x="80141" y="62443"/>
                    <a:pt x="83335" y="54472"/>
                  </a:cubicBezTo>
                  <a:cubicBezTo>
                    <a:pt x="85464" y="48981"/>
                    <a:pt x="92737" y="30205"/>
                    <a:pt x="92737" y="20285"/>
                  </a:cubicBezTo>
                  <a:cubicBezTo>
                    <a:pt x="92737" y="3103"/>
                    <a:pt x="79077" y="92"/>
                    <a:pt x="69675" y="92"/>
                  </a:cubicBezTo>
                  <a:cubicBezTo>
                    <a:pt x="54950" y="92"/>
                    <a:pt x="45015" y="9125"/>
                    <a:pt x="39693" y="16211"/>
                  </a:cubicBezTo>
                  <a:cubicBezTo>
                    <a:pt x="38451" y="3989"/>
                    <a:pt x="27984" y="92"/>
                    <a:pt x="20711" y="92"/>
                  </a:cubicBezTo>
                  <a:cubicBezTo>
                    <a:pt x="13082" y="92"/>
                    <a:pt x="9002" y="5583"/>
                    <a:pt x="6695" y="9657"/>
                  </a:cubicBezTo>
                  <a:cubicBezTo>
                    <a:pt x="2793" y="16211"/>
                    <a:pt x="309" y="26308"/>
                    <a:pt x="309" y="27193"/>
                  </a:cubicBezTo>
                  <a:cubicBezTo>
                    <a:pt x="309" y="29496"/>
                    <a:pt x="2793" y="29496"/>
                    <a:pt x="3325" y="29496"/>
                  </a:cubicBezTo>
                  <a:cubicBezTo>
                    <a:pt x="5808" y="29496"/>
                    <a:pt x="5986" y="28965"/>
                    <a:pt x="7228" y="24182"/>
                  </a:cubicBezTo>
                  <a:cubicBezTo>
                    <a:pt x="9889" y="13731"/>
                    <a:pt x="13260" y="5051"/>
                    <a:pt x="20178" y="5051"/>
                  </a:cubicBezTo>
                  <a:cubicBezTo>
                    <a:pt x="24791" y="5051"/>
                    <a:pt x="26033" y="8948"/>
                    <a:pt x="26033" y="13731"/>
                  </a:cubicBezTo>
                  <a:cubicBezTo>
                    <a:pt x="26033" y="17097"/>
                    <a:pt x="24436" y="23651"/>
                    <a:pt x="23194" y="28433"/>
                  </a:cubicBezTo>
                  <a:cubicBezTo>
                    <a:pt x="21952" y="33216"/>
                    <a:pt x="20178" y="40478"/>
                    <a:pt x="19291" y="44375"/>
                  </a:cubicBezTo>
                  <a:lnTo>
                    <a:pt x="13614" y="6704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A81BF538-22BD-D63A-ABFC-CC678A99527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673645" y="4797816"/>
              <a:ext cx="77881" cy="153576"/>
            </a:xfrm>
            <a:custGeom>
              <a:avLst/>
              <a:gdLst>
                <a:gd name="connsiteX0" fmla="*/ 78190 w 77881"/>
                <a:gd name="connsiteY0" fmla="*/ 6831 h 153576"/>
                <a:gd name="connsiteX1" fmla="*/ 71094 w 77881"/>
                <a:gd name="connsiteY1" fmla="*/ 100 h 153576"/>
                <a:gd name="connsiteX2" fmla="*/ 61159 w 77881"/>
                <a:gd name="connsiteY2" fmla="*/ 9842 h 153576"/>
                <a:gd name="connsiteX3" fmla="*/ 68255 w 77881"/>
                <a:gd name="connsiteY3" fmla="*/ 16573 h 153576"/>
                <a:gd name="connsiteX4" fmla="*/ 78190 w 77881"/>
                <a:gd name="connsiteY4" fmla="*/ 6831 h 153576"/>
                <a:gd name="connsiteX5" fmla="*/ 40580 w 77881"/>
                <a:gd name="connsiteY5" fmla="*/ 126220 h 153576"/>
                <a:gd name="connsiteX6" fmla="*/ 17695 w 77881"/>
                <a:gd name="connsiteY6" fmla="*/ 148716 h 153576"/>
                <a:gd name="connsiteX7" fmla="*/ 11308 w 77881"/>
                <a:gd name="connsiteY7" fmla="*/ 147654 h 153576"/>
                <a:gd name="connsiteX8" fmla="*/ 17340 w 77881"/>
                <a:gd name="connsiteY8" fmla="*/ 138620 h 153576"/>
                <a:gd name="connsiteX9" fmla="*/ 10421 w 77881"/>
                <a:gd name="connsiteY9" fmla="*/ 132066 h 153576"/>
                <a:gd name="connsiteX10" fmla="*/ 309 w 77881"/>
                <a:gd name="connsiteY10" fmla="*/ 142517 h 153576"/>
                <a:gd name="connsiteX11" fmla="*/ 17872 w 77881"/>
                <a:gd name="connsiteY11" fmla="*/ 153676 h 153576"/>
                <a:gd name="connsiteX12" fmla="*/ 54772 w 77881"/>
                <a:gd name="connsiteY12" fmla="*/ 125689 h 153576"/>
                <a:gd name="connsiteX13" fmla="*/ 70739 w 77881"/>
                <a:gd name="connsiteY13" fmla="*/ 62274 h 153576"/>
                <a:gd name="connsiteX14" fmla="*/ 71626 w 77881"/>
                <a:gd name="connsiteY14" fmla="*/ 56074 h 153576"/>
                <a:gd name="connsiteX15" fmla="*/ 52644 w 77881"/>
                <a:gd name="connsiteY15" fmla="*/ 39424 h 153576"/>
                <a:gd name="connsiteX16" fmla="*/ 21598 w 77881"/>
                <a:gd name="connsiteY16" fmla="*/ 66525 h 153576"/>
                <a:gd name="connsiteX17" fmla="*/ 24613 w 77881"/>
                <a:gd name="connsiteY17" fmla="*/ 68828 h 153576"/>
                <a:gd name="connsiteX18" fmla="*/ 28162 w 77881"/>
                <a:gd name="connsiteY18" fmla="*/ 65640 h 153576"/>
                <a:gd name="connsiteX19" fmla="*/ 52111 w 77881"/>
                <a:gd name="connsiteY19" fmla="*/ 44383 h 153576"/>
                <a:gd name="connsiteX20" fmla="*/ 58143 w 77881"/>
                <a:gd name="connsiteY20" fmla="*/ 53063 h 153576"/>
                <a:gd name="connsiteX21" fmla="*/ 57611 w 77881"/>
                <a:gd name="connsiteY21" fmla="*/ 58377 h 153576"/>
                <a:gd name="connsiteX22" fmla="*/ 40580 w 77881"/>
                <a:gd name="connsiteY22" fmla="*/ 126220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881" h="153576">
                  <a:moveTo>
                    <a:pt x="78190" y="6831"/>
                  </a:moveTo>
                  <a:cubicBezTo>
                    <a:pt x="78190" y="3819"/>
                    <a:pt x="75884" y="100"/>
                    <a:pt x="71094" y="100"/>
                  </a:cubicBezTo>
                  <a:cubicBezTo>
                    <a:pt x="65949" y="100"/>
                    <a:pt x="61159" y="5059"/>
                    <a:pt x="61159" y="9842"/>
                  </a:cubicBezTo>
                  <a:cubicBezTo>
                    <a:pt x="61159" y="12676"/>
                    <a:pt x="63288" y="16573"/>
                    <a:pt x="68255" y="16573"/>
                  </a:cubicBezTo>
                  <a:cubicBezTo>
                    <a:pt x="73045" y="16573"/>
                    <a:pt x="78190" y="11968"/>
                    <a:pt x="78190" y="6831"/>
                  </a:cubicBezTo>
                  <a:close/>
                  <a:moveTo>
                    <a:pt x="40580" y="126220"/>
                  </a:moveTo>
                  <a:cubicBezTo>
                    <a:pt x="37564" y="138443"/>
                    <a:pt x="28162" y="148716"/>
                    <a:pt x="17695" y="148716"/>
                  </a:cubicBezTo>
                  <a:cubicBezTo>
                    <a:pt x="15388" y="148716"/>
                    <a:pt x="13260" y="148362"/>
                    <a:pt x="11308" y="147654"/>
                  </a:cubicBezTo>
                  <a:cubicBezTo>
                    <a:pt x="15921" y="145528"/>
                    <a:pt x="17340" y="141277"/>
                    <a:pt x="17340" y="138620"/>
                  </a:cubicBezTo>
                  <a:cubicBezTo>
                    <a:pt x="17340" y="134368"/>
                    <a:pt x="13969" y="132066"/>
                    <a:pt x="10421" y="132066"/>
                  </a:cubicBezTo>
                  <a:cubicBezTo>
                    <a:pt x="4921" y="132066"/>
                    <a:pt x="309" y="136848"/>
                    <a:pt x="309" y="142517"/>
                  </a:cubicBezTo>
                  <a:cubicBezTo>
                    <a:pt x="309" y="149248"/>
                    <a:pt x="7228" y="153676"/>
                    <a:pt x="17872" y="153676"/>
                  </a:cubicBezTo>
                  <a:cubicBezTo>
                    <a:pt x="28516" y="153676"/>
                    <a:pt x="49273" y="147299"/>
                    <a:pt x="54772" y="125689"/>
                  </a:cubicBezTo>
                  <a:lnTo>
                    <a:pt x="70739" y="62274"/>
                  </a:lnTo>
                  <a:cubicBezTo>
                    <a:pt x="71271" y="60326"/>
                    <a:pt x="71626" y="58731"/>
                    <a:pt x="71626" y="56074"/>
                  </a:cubicBezTo>
                  <a:cubicBezTo>
                    <a:pt x="71626" y="46332"/>
                    <a:pt x="63288" y="39424"/>
                    <a:pt x="52644" y="39424"/>
                  </a:cubicBezTo>
                  <a:cubicBezTo>
                    <a:pt x="32952" y="39424"/>
                    <a:pt x="21598" y="64046"/>
                    <a:pt x="21598" y="66525"/>
                  </a:cubicBezTo>
                  <a:cubicBezTo>
                    <a:pt x="21598" y="68828"/>
                    <a:pt x="24081" y="68828"/>
                    <a:pt x="24613" y="68828"/>
                  </a:cubicBezTo>
                  <a:cubicBezTo>
                    <a:pt x="26742" y="68828"/>
                    <a:pt x="26920" y="68297"/>
                    <a:pt x="28162" y="65640"/>
                  </a:cubicBezTo>
                  <a:cubicBezTo>
                    <a:pt x="32597" y="55366"/>
                    <a:pt x="41822" y="44383"/>
                    <a:pt x="52111" y="44383"/>
                  </a:cubicBezTo>
                  <a:cubicBezTo>
                    <a:pt x="56547" y="44383"/>
                    <a:pt x="58143" y="47395"/>
                    <a:pt x="58143" y="53063"/>
                  </a:cubicBezTo>
                  <a:cubicBezTo>
                    <a:pt x="58143" y="55012"/>
                    <a:pt x="57788" y="57492"/>
                    <a:pt x="57611" y="58377"/>
                  </a:cubicBezTo>
                  <a:lnTo>
                    <a:pt x="40580" y="12622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9042D258-D62D-281F-6574-85DC7402308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780178" y="4847060"/>
              <a:ext cx="130570" cy="47649"/>
            </a:xfrm>
            <a:custGeom>
              <a:avLst/>
              <a:gdLst>
                <a:gd name="connsiteX0" fmla="*/ 124142 w 130570"/>
                <a:gd name="connsiteY0" fmla="*/ 8779 h 47649"/>
                <a:gd name="connsiteX1" fmla="*/ 130883 w 130570"/>
                <a:gd name="connsiteY1" fmla="*/ 4351 h 47649"/>
                <a:gd name="connsiteX2" fmla="*/ 124319 w 130570"/>
                <a:gd name="connsiteY2" fmla="*/ 100 h 47649"/>
                <a:gd name="connsiteX3" fmla="*/ 6877 w 130570"/>
                <a:gd name="connsiteY3" fmla="*/ 100 h 47649"/>
                <a:gd name="connsiteX4" fmla="*/ 313 w 130570"/>
                <a:gd name="connsiteY4" fmla="*/ 4351 h 47649"/>
                <a:gd name="connsiteX5" fmla="*/ 7054 w 130570"/>
                <a:gd name="connsiteY5" fmla="*/ 8779 h 47649"/>
                <a:gd name="connsiteX6" fmla="*/ 124142 w 130570"/>
                <a:gd name="connsiteY6" fmla="*/ 8779 h 47649"/>
                <a:gd name="connsiteX7" fmla="*/ 124319 w 130570"/>
                <a:gd name="connsiteY7" fmla="*/ 47749 h 47649"/>
                <a:gd name="connsiteX8" fmla="*/ 130883 w 130570"/>
                <a:gd name="connsiteY8" fmla="*/ 43498 h 47649"/>
                <a:gd name="connsiteX9" fmla="*/ 124142 w 130570"/>
                <a:gd name="connsiteY9" fmla="*/ 39069 h 47649"/>
                <a:gd name="connsiteX10" fmla="*/ 7054 w 130570"/>
                <a:gd name="connsiteY10" fmla="*/ 39069 h 47649"/>
                <a:gd name="connsiteX11" fmla="*/ 313 w 130570"/>
                <a:gd name="connsiteY11" fmla="*/ 43498 h 47649"/>
                <a:gd name="connsiteX12" fmla="*/ 6877 w 130570"/>
                <a:gd name="connsiteY12" fmla="*/ 47749 h 47649"/>
                <a:gd name="connsiteX13" fmla="*/ 124319 w 130570"/>
                <a:gd name="connsiteY13" fmla="*/ 47749 h 4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570" h="47649">
                  <a:moveTo>
                    <a:pt x="124142" y="8779"/>
                  </a:moveTo>
                  <a:cubicBezTo>
                    <a:pt x="126803" y="8779"/>
                    <a:pt x="130883" y="8779"/>
                    <a:pt x="130883" y="4351"/>
                  </a:cubicBezTo>
                  <a:cubicBezTo>
                    <a:pt x="130883" y="100"/>
                    <a:pt x="126625" y="100"/>
                    <a:pt x="124319" y="100"/>
                  </a:cubicBezTo>
                  <a:lnTo>
                    <a:pt x="6877" y="100"/>
                  </a:lnTo>
                  <a:cubicBezTo>
                    <a:pt x="4570" y="100"/>
                    <a:pt x="313" y="100"/>
                    <a:pt x="313" y="4351"/>
                  </a:cubicBezTo>
                  <a:cubicBezTo>
                    <a:pt x="313" y="8779"/>
                    <a:pt x="4393" y="8779"/>
                    <a:pt x="7054" y="8779"/>
                  </a:cubicBezTo>
                  <a:lnTo>
                    <a:pt x="124142" y="8779"/>
                  </a:lnTo>
                  <a:close/>
                  <a:moveTo>
                    <a:pt x="124319" y="47749"/>
                  </a:moveTo>
                  <a:cubicBezTo>
                    <a:pt x="126625" y="47749"/>
                    <a:pt x="130883" y="47749"/>
                    <a:pt x="130883" y="43498"/>
                  </a:cubicBezTo>
                  <a:cubicBezTo>
                    <a:pt x="130883" y="39069"/>
                    <a:pt x="126803" y="39069"/>
                    <a:pt x="124142" y="39069"/>
                  </a:cubicBezTo>
                  <a:lnTo>
                    <a:pt x="7054" y="39069"/>
                  </a:lnTo>
                  <a:cubicBezTo>
                    <a:pt x="4393" y="39069"/>
                    <a:pt x="313" y="39069"/>
                    <a:pt x="313" y="43498"/>
                  </a:cubicBezTo>
                  <a:cubicBezTo>
                    <a:pt x="313" y="47749"/>
                    <a:pt x="4570" y="47749"/>
                    <a:pt x="6877" y="47749"/>
                  </a:cubicBezTo>
                  <a:lnTo>
                    <a:pt x="124319" y="4774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600D2D5B-6060-6688-EA09-D291E6367F9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942680" y="4797639"/>
              <a:ext cx="64575" cy="117618"/>
            </a:xfrm>
            <a:custGeom>
              <a:avLst/>
              <a:gdLst>
                <a:gd name="connsiteX0" fmla="*/ 40412 w 64575"/>
                <a:gd name="connsiteY0" fmla="*/ 5059 h 117618"/>
                <a:gd name="connsiteX1" fmla="*/ 35090 w 64575"/>
                <a:gd name="connsiteY1" fmla="*/ 100 h 117618"/>
                <a:gd name="connsiteX2" fmla="*/ 319 w 64575"/>
                <a:gd name="connsiteY2" fmla="*/ 11436 h 117618"/>
                <a:gd name="connsiteX3" fmla="*/ 319 w 64575"/>
                <a:gd name="connsiteY3" fmla="*/ 17813 h 117618"/>
                <a:gd name="connsiteX4" fmla="*/ 26043 w 64575"/>
                <a:gd name="connsiteY4" fmla="*/ 12853 h 117618"/>
                <a:gd name="connsiteX5" fmla="*/ 26043 w 64575"/>
                <a:gd name="connsiteY5" fmla="*/ 103192 h 117618"/>
                <a:gd name="connsiteX6" fmla="*/ 8302 w 64575"/>
                <a:gd name="connsiteY6" fmla="*/ 111341 h 117618"/>
                <a:gd name="connsiteX7" fmla="*/ 1561 w 64575"/>
                <a:gd name="connsiteY7" fmla="*/ 111341 h 117618"/>
                <a:gd name="connsiteX8" fmla="*/ 1561 w 64575"/>
                <a:gd name="connsiteY8" fmla="*/ 117718 h 117618"/>
                <a:gd name="connsiteX9" fmla="*/ 33139 w 64575"/>
                <a:gd name="connsiteY9" fmla="*/ 117009 h 117618"/>
                <a:gd name="connsiteX10" fmla="*/ 64894 w 64575"/>
                <a:gd name="connsiteY10" fmla="*/ 117718 h 117618"/>
                <a:gd name="connsiteX11" fmla="*/ 64894 w 64575"/>
                <a:gd name="connsiteY11" fmla="*/ 111341 h 117618"/>
                <a:gd name="connsiteX12" fmla="*/ 58153 w 64575"/>
                <a:gd name="connsiteY12" fmla="*/ 111341 h 117618"/>
                <a:gd name="connsiteX13" fmla="*/ 40412 w 64575"/>
                <a:gd name="connsiteY13" fmla="*/ 103192 h 117618"/>
                <a:gd name="connsiteX14" fmla="*/ 40412 w 64575"/>
                <a:gd name="connsiteY14" fmla="*/ 505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575" h="117618">
                  <a:moveTo>
                    <a:pt x="40412" y="5059"/>
                  </a:moveTo>
                  <a:cubicBezTo>
                    <a:pt x="40412" y="277"/>
                    <a:pt x="40058" y="100"/>
                    <a:pt x="35090" y="100"/>
                  </a:cubicBezTo>
                  <a:cubicBezTo>
                    <a:pt x="23736" y="11259"/>
                    <a:pt x="7592" y="11436"/>
                    <a:pt x="319" y="11436"/>
                  </a:cubicBezTo>
                  <a:lnTo>
                    <a:pt x="319" y="17813"/>
                  </a:lnTo>
                  <a:cubicBezTo>
                    <a:pt x="4576" y="17813"/>
                    <a:pt x="16285" y="17813"/>
                    <a:pt x="26043" y="12853"/>
                  </a:cubicBezTo>
                  <a:lnTo>
                    <a:pt x="26043" y="103192"/>
                  </a:lnTo>
                  <a:cubicBezTo>
                    <a:pt x="26043" y="109038"/>
                    <a:pt x="26043" y="111341"/>
                    <a:pt x="8302" y="111341"/>
                  </a:cubicBezTo>
                  <a:lnTo>
                    <a:pt x="1561" y="111341"/>
                  </a:lnTo>
                  <a:lnTo>
                    <a:pt x="1561" y="117718"/>
                  </a:lnTo>
                  <a:cubicBezTo>
                    <a:pt x="4754" y="117541"/>
                    <a:pt x="26575" y="117009"/>
                    <a:pt x="33139" y="117009"/>
                  </a:cubicBezTo>
                  <a:cubicBezTo>
                    <a:pt x="38638" y="117009"/>
                    <a:pt x="60991" y="117541"/>
                    <a:pt x="64894" y="117718"/>
                  </a:cubicBezTo>
                  <a:lnTo>
                    <a:pt x="64894" y="111341"/>
                  </a:lnTo>
                  <a:lnTo>
                    <a:pt x="58153" y="111341"/>
                  </a:lnTo>
                  <a:cubicBezTo>
                    <a:pt x="40412" y="111341"/>
                    <a:pt x="40412" y="109038"/>
                    <a:pt x="40412" y="103192"/>
                  </a:cubicBezTo>
                  <a:lnTo>
                    <a:pt x="40412" y="5059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E57AF38C-A789-6C3A-FB2D-12834AEF87E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086372" y="4725974"/>
              <a:ext cx="98080" cy="116150"/>
            </a:xfrm>
            <a:custGeom>
              <a:avLst/>
              <a:gdLst>
                <a:gd name="connsiteX0" fmla="*/ 21614 w 98080"/>
                <a:gd name="connsiteY0" fmla="*/ 49695 h 116150"/>
                <a:gd name="connsiteX1" fmla="*/ 53040 w 98080"/>
                <a:gd name="connsiteY1" fmla="*/ 5664 h 116150"/>
                <a:gd name="connsiteX2" fmla="*/ 81678 w 98080"/>
                <a:gd name="connsiteY2" fmla="*/ 49695 h 116150"/>
                <a:gd name="connsiteX3" fmla="*/ 21614 w 98080"/>
                <a:gd name="connsiteY3" fmla="*/ 49695 h 116150"/>
                <a:gd name="connsiteX4" fmla="*/ 21360 w 98080"/>
                <a:gd name="connsiteY4" fmla="*/ 55009 h 116150"/>
                <a:gd name="connsiteX5" fmla="*/ 92069 w 98080"/>
                <a:gd name="connsiteY5" fmla="*/ 55009 h 116150"/>
                <a:gd name="connsiteX6" fmla="*/ 98405 w 98080"/>
                <a:gd name="connsiteY6" fmla="*/ 49695 h 116150"/>
                <a:gd name="connsiteX7" fmla="*/ 53040 w 98080"/>
                <a:gd name="connsiteY7" fmla="*/ 97 h 116150"/>
                <a:gd name="connsiteX8" fmla="*/ 325 w 98080"/>
                <a:gd name="connsiteY8" fmla="*/ 57792 h 116150"/>
                <a:gd name="connsiteX9" fmla="*/ 56081 w 98080"/>
                <a:gd name="connsiteY9" fmla="*/ 116247 h 116150"/>
                <a:gd name="connsiteX10" fmla="*/ 98405 w 98080"/>
                <a:gd name="connsiteY10" fmla="*/ 83350 h 116150"/>
                <a:gd name="connsiteX11" fmla="*/ 95110 w 98080"/>
                <a:gd name="connsiteY11" fmla="*/ 80314 h 116150"/>
                <a:gd name="connsiteX12" fmla="*/ 91816 w 98080"/>
                <a:gd name="connsiteY12" fmla="*/ 83856 h 116150"/>
                <a:gd name="connsiteX13" fmla="*/ 57602 w 98080"/>
                <a:gd name="connsiteY13" fmla="*/ 109921 h 116150"/>
                <a:gd name="connsiteX14" fmla="*/ 28963 w 98080"/>
                <a:gd name="connsiteY14" fmla="*/ 92966 h 116150"/>
                <a:gd name="connsiteX15" fmla="*/ 21360 w 98080"/>
                <a:gd name="connsiteY15" fmla="*/ 5500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080" h="116150">
                  <a:moveTo>
                    <a:pt x="21614" y="49695"/>
                  </a:moveTo>
                  <a:cubicBezTo>
                    <a:pt x="23134" y="11990"/>
                    <a:pt x="44423" y="5664"/>
                    <a:pt x="53040" y="5664"/>
                  </a:cubicBezTo>
                  <a:cubicBezTo>
                    <a:pt x="79144" y="5664"/>
                    <a:pt x="81678" y="39826"/>
                    <a:pt x="81678" y="49695"/>
                  </a:cubicBezTo>
                  <a:lnTo>
                    <a:pt x="21614" y="49695"/>
                  </a:lnTo>
                  <a:close/>
                  <a:moveTo>
                    <a:pt x="21360" y="55009"/>
                  </a:moveTo>
                  <a:lnTo>
                    <a:pt x="92069" y="55009"/>
                  </a:lnTo>
                  <a:cubicBezTo>
                    <a:pt x="97645" y="55009"/>
                    <a:pt x="98405" y="55009"/>
                    <a:pt x="98405" y="49695"/>
                  </a:cubicBezTo>
                  <a:cubicBezTo>
                    <a:pt x="98405" y="24642"/>
                    <a:pt x="84719" y="97"/>
                    <a:pt x="53040" y="97"/>
                  </a:cubicBezTo>
                  <a:cubicBezTo>
                    <a:pt x="23641" y="97"/>
                    <a:pt x="325" y="26161"/>
                    <a:pt x="325" y="57792"/>
                  </a:cubicBezTo>
                  <a:cubicBezTo>
                    <a:pt x="325" y="91701"/>
                    <a:pt x="26936" y="116247"/>
                    <a:pt x="56081" y="116247"/>
                  </a:cubicBezTo>
                  <a:cubicBezTo>
                    <a:pt x="87000" y="116247"/>
                    <a:pt x="98405" y="88158"/>
                    <a:pt x="98405" y="83350"/>
                  </a:cubicBezTo>
                  <a:cubicBezTo>
                    <a:pt x="98405" y="80820"/>
                    <a:pt x="96377" y="80314"/>
                    <a:pt x="95110" y="80314"/>
                  </a:cubicBezTo>
                  <a:cubicBezTo>
                    <a:pt x="92829" y="80314"/>
                    <a:pt x="92322" y="81832"/>
                    <a:pt x="91816" y="83856"/>
                  </a:cubicBezTo>
                  <a:cubicBezTo>
                    <a:pt x="82945" y="109921"/>
                    <a:pt x="60136" y="109921"/>
                    <a:pt x="57602" y="109921"/>
                  </a:cubicBezTo>
                  <a:cubicBezTo>
                    <a:pt x="44930" y="109921"/>
                    <a:pt x="34792" y="102329"/>
                    <a:pt x="28963" y="92966"/>
                  </a:cubicBezTo>
                  <a:cubicBezTo>
                    <a:pt x="21360" y="80820"/>
                    <a:pt x="21360" y="64118"/>
                    <a:pt x="21360" y="55009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578A857E-1F2A-F0E9-1A95-740AEB45AB4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194956" y="4730276"/>
              <a:ext cx="127732" cy="109065"/>
            </a:xfrm>
            <a:custGeom>
              <a:avLst/>
              <a:gdLst>
                <a:gd name="connsiteX0" fmla="*/ 70024 w 127732"/>
                <a:gd name="connsiteY0" fmla="*/ 49695 h 109065"/>
                <a:gd name="connsiteX1" fmla="*/ 93341 w 127732"/>
                <a:gd name="connsiteY1" fmla="*/ 21100 h 109065"/>
                <a:gd name="connsiteX2" fmla="*/ 123500 w 127732"/>
                <a:gd name="connsiteY2" fmla="*/ 7941 h 109065"/>
                <a:gd name="connsiteX3" fmla="*/ 123500 w 127732"/>
                <a:gd name="connsiteY3" fmla="*/ 97 h 109065"/>
                <a:gd name="connsiteX4" fmla="*/ 102718 w 127732"/>
                <a:gd name="connsiteY4" fmla="*/ 856 h 109065"/>
                <a:gd name="connsiteX5" fmla="*/ 78388 w 127732"/>
                <a:gd name="connsiteY5" fmla="*/ 97 h 109065"/>
                <a:gd name="connsiteX6" fmla="*/ 78388 w 127732"/>
                <a:gd name="connsiteY6" fmla="*/ 7941 h 109065"/>
                <a:gd name="connsiteX7" fmla="*/ 85737 w 127732"/>
                <a:gd name="connsiteY7" fmla="*/ 15786 h 109065"/>
                <a:gd name="connsiteX8" fmla="*/ 81936 w 127732"/>
                <a:gd name="connsiteY8" fmla="*/ 24642 h 109065"/>
                <a:gd name="connsiteX9" fmla="*/ 66223 w 127732"/>
                <a:gd name="connsiteY9" fmla="*/ 44380 h 109065"/>
                <a:gd name="connsiteX10" fmla="*/ 46455 w 127732"/>
                <a:gd name="connsiteY10" fmla="*/ 18822 h 109065"/>
                <a:gd name="connsiteX11" fmla="*/ 44174 w 127732"/>
                <a:gd name="connsiteY11" fmla="*/ 14267 h 109065"/>
                <a:gd name="connsiteX12" fmla="*/ 53044 w 127732"/>
                <a:gd name="connsiteY12" fmla="*/ 7941 h 109065"/>
                <a:gd name="connsiteX13" fmla="*/ 53044 w 127732"/>
                <a:gd name="connsiteY13" fmla="*/ 97 h 109065"/>
                <a:gd name="connsiteX14" fmla="*/ 25673 w 127732"/>
                <a:gd name="connsiteY14" fmla="*/ 856 h 109065"/>
                <a:gd name="connsiteX15" fmla="*/ 1596 w 127732"/>
                <a:gd name="connsiteY15" fmla="*/ 97 h 109065"/>
                <a:gd name="connsiteX16" fmla="*/ 1596 w 127732"/>
                <a:gd name="connsiteY16" fmla="*/ 7941 h 109065"/>
                <a:gd name="connsiteX17" fmla="*/ 31502 w 127732"/>
                <a:gd name="connsiteY17" fmla="*/ 23377 h 109065"/>
                <a:gd name="connsiteX18" fmla="*/ 56592 w 127732"/>
                <a:gd name="connsiteY18" fmla="*/ 56021 h 109065"/>
                <a:gd name="connsiteX19" fmla="*/ 32769 w 127732"/>
                <a:gd name="connsiteY19" fmla="*/ 86134 h 109065"/>
                <a:gd name="connsiteX20" fmla="*/ 329 w 127732"/>
                <a:gd name="connsiteY20" fmla="*/ 101317 h 109065"/>
                <a:gd name="connsiteX21" fmla="*/ 329 w 127732"/>
                <a:gd name="connsiteY21" fmla="*/ 109162 h 109065"/>
                <a:gd name="connsiteX22" fmla="*/ 21365 w 127732"/>
                <a:gd name="connsiteY22" fmla="*/ 108402 h 109065"/>
                <a:gd name="connsiteX23" fmla="*/ 45441 w 127732"/>
                <a:gd name="connsiteY23" fmla="*/ 109162 h 109065"/>
                <a:gd name="connsiteX24" fmla="*/ 45441 w 127732"/>
                <a:gd name="connsiteY24" fmla="*/ 101317 h 109065"/>
                <a:gd name="connsiteX25" fmla="*/ 38091 w 127732"/>
                <a:gd name="connsiteY25" fmla="*/ 93472 h 109065"/>
                <a:gd name="connsiteX26" fmla="*/ 60901 w 127732"/>
                <a:gd name="connsiteY26" fmla="*/ 61335 h 109065"/>
                <a:gd name="connsiteX27" fmla="*/ 80162 w 127732"/>
                <a:gd name="connsiteY27" fmla="*/ 86640 h 109065"/>
                <a:gd name="connsiteX28" fmla="*/ 85484 w 127732"/>
                <a:gd name="connsiteY28" fmla="*/ 94991 h 109065"/>
                <a:gd name="connsiteX29" fmla="*/ 76360 w 127732"/>
                <a:gd name="connsiteY29" fmla="*/ 101317 h 109065"/>
                <a:gd name="connsiteX30" fmla="*/ 76360 w 127732"/>
                <a:gd name="connsiteY30" fmla="*/ 109162 h 109065"/>
                <a:gd name="connsiteX31" fmla="*/ 103731 w 127732"/>
                <a:gd name="connsiteY31" fmla="*/ 108402 h 109065"/>
                <a:gd name="connsiteX32" fmla="*/ 128061 w 127732"/>
                <a:gd name="connsiteY32" fmla="*/ 109162 h 109065"/>
                <a:gd name="connsiteX33" fmla="*/ 128061 w 127732"/>
                <a:gd name="connsiteY33" fmla="*/ 101317 h 109065"/>
                <a:gd name="connsiteX34" fmla="*/ 103985 w 127732"/>
                <a:gd name="connsiteY34" fmla="*/ 93472 h 109065"/>
                <a:gd name="connsiteX35" fmla="*/ 70024 w 127732"/>
                <a:gd name="connsiteY35" fmla="*/ 49695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732" h="109065">
                  <a:moveTo>
                    <a:pt x="70024" y="49695"/>
                  </a:moveTo>
                  <a:cubicBezTo>
                    <a:pt x="77627" y="40079"/>
                    <a:pt x="87258" y="27679"/>
                    <a:pt x="93341" y="21100"/>
                  </a:cubicBezTo>
                  <a:cubicBezTo>
                    <a:pt x="101197" y="11990"/>
                    <a:pt x="111588" y="8194"/>
                    <a:pt x="123500" y="7941"/>
                  </a:cubicBezTo>
                  <a:lnTo>
                    <a:pt x="123500" y="97"/>
                  </a:lnTo>
                  <a:cubicBezTo>
                    <a:pt x="116910" y="603"/>
                    <a:pt x="109307" y="856"/>
                    <a:pt x="102718" y="856"/>
                  </a:cubicBezTo>
                  <a:cubicBezTo>
                    <a:pt x="95115" y="856"/>
                    <a:pt x="81682" y="350"/>
                    <a:pt x="78388" y="97"/>
                  </a:cubicBezTo>
                  <a:lnTo>
                    <a:pt x="78388" y="7941"/>
                  </a:lnTo>
                  <a:cubicBezTo>
                    <a:pt x="83710" y="8447"/>
                    <a:pt x="85737" y="11737"/>
                    <a:pt x="85737" y="15786"/>
                  </a:cubicBezTo>
                  <a:cubicBezTo>
                    <a:pt x="85737" y="19835"/>
                    <a:pt x="83203" y="23124"/>
                    <a:pt x="81936" y="24642"/>
                  </a:cubicBezTo>
                  <a:lnTo>
                    <a:pt x="66223" y="44380"/>
                  </a:lnTo>
                  <a:lnTo>
                    <a:pt x="46455" y="18822"/>
                  </a:lnTo>
                  <a:cubicBezTo>
                    <a:pt x="44174" y="16292"/>
                    <a:pt x="44174" y="15786"/>
                    <a:pt x="44174" y="14267"/>
                  </a:cubicBezTo>
                  <a:cubicBezTo>
                    <a:pt x="44174" y="10472"/>
                    <a:pt x="47975" y="8194"/>
                    <a:pt x="53044" y="7941"/>
                  </a:cubicBezTo>
                  <a:lnTo>
                    <a:pt x="53044" y="97"/>
                  </a:lnTo>
                  <a:cubicBezTo>
                    <a:pt x="46455" y="350"/>
                    <a:pt x="29728" y="856"/>
                    <a:pt x="25673" y="856"/>
                  </a:cubicBezTo>
                  <a:cubicBezTo>
                    <a:pt x="20351" y="856"/>
                    <a:pt x="8439" y="603"/>
                    <a:pt x="1596" y="97"/>
                  </a:cubicBezTo>
                  <a:lnTo>
                    <a:pt x="1596" y="7941"/>
                  </a:lnTo>
                  <a:cubicBezTo>
                    <a:pt x="19337" y="7941"/>
                    <a:pt x="19590" y="8194"/>
                    <a:pt x="31502" y="23377"/>
                  </a:cubicBezTo>
                  <a:lnTo>
                    <a:pt x="56592" y="56021"/>
                  </a:lnTo>
                  <a:lnTo>
                    <a:pt x="32769" y="86134"/>
                  </a:lnTo>
                  <a:cubicBezTo>
                    <a:pt x="20604" y="100811"/>
                    <a:pt x="5651" y="101317"/>
                    <a:pt x="329" y="101317"/>
                  </a:cubicBezTo>
                  <a:lnTo>
                    <a:pt x="329" y="109162"/>
                  </a:lnTo>
                  <a:cubicBezTo>
                    <a:pt x="6919" y="108655"/>
                    <a:pt x="14775" y="108402"/>
                    <a:pt x="21365" y="108402"/>
                  </a:cubicBezTo>
                  <a:cubicBezTo>
                    <a:pt x="28714" y="108402"/>
                    <a:pt x="39359" y="108908"/>
                    <a:pt x="45441" y="109162"/>
                  </a:cubicBezTo>
                  <a:lnTo>
                    <a:pt x="45441" y="101317"/>
                  </a:lnTo>
                  <a:cubicBezTo>
                    <a:pt x="39865" y="100558"/>
                    <a:pt x="38091" y="97268"/>
                    <a:pt x="38091" y="93472"/>
                  </a:cubicBezTo>
                  <a:cubicBezTo>
                    <a:pt x="38091" y="87905"/>
                    <a:pt x="45441" y="79555"/>
                    <a:pt x="60901" y="61335"/>
                  </a:cubicBezTo>
                  <a:lnTo>
                    <a:pt x="80162" y="86640"/>
                  </a:lnTo>
                  <a:cubicBezTo>
                    <a:pt x="82189" y="89424"/>
                    <a:pt x="85484" y="93472"/>
                    <a:pt x="85484" y="94991"/>
                  </a:cubicBezTo>
                  <a:cubicBezTo>
                    <a:pt x="85484" y="97268"/>
                    <a:pt x="83203" y="101064"/>
                    <a:pt x="76360" y="101317"/>
                  </a:cubicBezTo>
                  <a:lnTo>
                    <a:pt x="76360" y="109162"/>
                  </a:lnTo>
                  <a:cubicBezTo>
                    <a:pt x="83963" y="108908"/>
                    <a:pt x="98156" y="108402"/>
                    <a:pt x="103731" y="108402"/>
                  </a:cubicBezTo>
                  <a:cubicBezTo>
                    <a:pt x="110574" y="108402"/>
                    <a:pt x="120458" y="108655"/>
                    <a:pt x="128061" y="109162"/>
                  </a:cubicBezTo>
                  <a:lnTo>
                    <a:pt x="128061" y="101317"/>
                  </a:lnTo>
                  <a:cubicBezTo>
                    <a:pt x="114376" y="101317"/>
                    <a:pt x="109814" y="100811"/>
                    <a:pt x="103985" y="93472"/>
                  </a:cubicBezTo>
                  <a:lnTo>
                    <a:pt x="70024" y="4969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B854D20-257A-00BF-BD51-926BD1AA65D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332770" y="4727492"/>
              <a:ext cx="124944" cy="160940"/>
            </a:xfrm>
            <a:custGeom>
              <a:avLst/>
              <a:gdLst>
                <a:gd name="connsiteX0" fmla="*/ 36829 w 124944"/>
                <a:gd name="connsiteY0" fmla="*/ 16798 h 160940"/>
                <a:gd name="connsiteX1" fmla="*/ 36829 w 124944"/>
                <a:gd name="connsiteY1" fmla="*/ 97 h 160940"/>
                <a:gd name="connsiteX2" fmla="*/ 335 w 124944"/>
                <a:gd name="connsiteY2" fmla="*/ 2880 h 160940"/>
                <a:gd name="connsiteX3" fmla="*/ 335 w 124944"/>
                <a:gd name="connsiteY3" fmla="*/ 10725 h 160940"/>
                <a:gd name="connsiteX4" fmla="*/ 20103 w 124944"/>
                <a:gd name="connsiteY4" fmla="*/ 23377 h 160940"/>
                <a:gd name="connsiteX5" fmla="*/ 20103 w 124944"/>
                <a:gd name="connsiteY5" fmla="*/ 141805 h 160940"/>
                <a:gd name="connsiteX6" fmla="*/ 335 w 124944"/>
                <a:gd name="connsiteY6" fmla="*/ 153192 h 160940"/>
                <a:gd name="connsiteX7" fmla="*/ 335 w 124944"/>
                <a:gd name="connsiteY7" fmla="*/ 161037 h 160940"/>
                <a:gd name="connsiteX8" fmla="*/ 28719 w 124944"/>
                <a:gd name="connsiteY8" fmla="*/ 160278 h 160940"/>
                <a:gd name="connsiteX9" fmla="*/ 57358 w 124944"/>
                <a:gd name="connsiteY9" fmla="*/ 161037 h 160940"/>
                <a:gd name="connsiteX10" fmla="*/ 57358 w 124944"/>
                <a:gd name="connsiteY10" fmla="*/ 153192 h 160940"/>
                <a:gd name="connsiteX11" fmla="*/ 37590 w 124944"/>
                <a:gd name="connsiteY11" fmla="*/ 141805 h 160940"/>
                <a:gd name="connsiteX12" fmla="*/ 37590 w 124944"/>
                <a:gd name="connsiteY12" fmla="*/ 99293 h 160940"/>
                <a:gd name="connsiteX13" fmla="*/ 37590 w 124944"/>
                <a:gd name="connsiteY13" fmla="*/ 97015 h 160940"/>
                <a:gd name="connsiteX14" fmla="*/ 68762 w 124944"/>
                <a:gd name="connsiteY14" fmla="*/ 114729 h 160940"/>
                <a:gd name="connsiteX15" fmla="*/ 125279 w 124944"/>
                <a:gd name="connsiteY15" fmla="*/ 57286 h 160940"/>
                <a:gd name="connsiteX16" fmla="*/ 72311 w 124944"/>
                <a:gd name="connsiteY16" fmla="*/ 97 h 160940"/>
                <a:gd name="connsiteX17" fmla="*/ 36829 w 124944"/>
                <a:gd name="connsiteY17" fmla="*/ 16798 h 160940"/>
                <a:gd name="connsiteX18" fmla="*/ 37590 w 124944"/>
                <a:gd name="connsiteY18" fmla="*/ 83097 h 160940"/>
                <a:gd name="connsiteX19" fmla="*/ 37590 w 124944"/>
                <a:gd name="connsiteY19" fmla="*/ 26667 h 160940"/>
                <a:gd name="connsiteX20" fmla="*/ 70283 w 124944"/>
                <a:gd name="connsiteY20" fmla="*/ 6423 h 160940"/>
                <a:gd name="connsiteX21" fmla="*/ 104244 w 124944"/>
                <a:gd name="connsiteY21" fmla="*/ 57286 h 160940"/>
                <a:gd name="connsiteX22" fmla="*/ 67749 w 124944"/>
                <a:gd name="connsiteY22" fmla="*/ 109162 h 160940"/>
                <a:gd name="connsiteX23" fmla="*/ 41138 w 124944"/>
                <a:gd name="connsiteY23" fmla="*/ 93725 h 160940"/>
                <a:gd name="connsiteX24" fmla="*/ 37590 w 124944"/>
                <a:gd name="connsiteY24" fmla="*/ 83097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944" h="160940">
                  <a:moveTo>
                    <a:pt x="36829" y="16798"/>
                  </a:moveTo>
                  <a:lnTo>
                    <a:pt x="36829" y="97"/>
                  </a:lnTo>
                  <a:lnTo>
                    <a:pt x="335" y="2880"/>
                  </a:lnTo>
                  <a:lnTo>
                    <a:pt x="335" y="10725"/>
                  </a:lnTo>
                  <a:cubicBezTo>
                    <a:pt x="18329" y="10725"/>
                    <a:pt x="20103" y="12243"/>
                    <a:pt x="20103" y="23377"/>
                  </a:cubicBezTo>
                  <a:lnTo>
                    <a:pt x="20103" y="141805"/>
                  </a:lnTo>
                  <a:cubicBezTo>
                    <a:pt x="20103" y="153192"/>
                    <a:pt x="17315" y="153192"/>
                    <a:pt x="335" y="153192"/>
                  </a:cubicBezTo>
                  <a:lnTo>
                    <a:pt x="335" y="161037"/>
                  </a:lnTo>
                  <a:cubicBezTo>
                    <a:pt x="8951" y="160784"/>
                    <a:pt x="22130" y="160278"/>
                    <a:pt x="28719" y="160278"/>
                  </a:cubicBezTo>
                  <a:cubicBezTo>
                    <a:pt x="35562" y="160278"/>
                    <a:pt x="48488" y="160784"/>
                    <a:pt x="57358" y="161037"/>
                  </a:cubicBezTo>
                  <a:lnTo>
                    <a:pt x="57358" y="153192"/>
                  </a:lnTo>
                  <a:cubicBezTo>
                    <a:pt x="40378" y="153192"/>
                    <a:pt x="37590" y="153192"/>
                    <a:pt x="37590" y="141805"/>
                  </a:cubicBezTo>
                  <a:lnTo>
                    <a:pt x="37590" y="99293"/>
                  </a:lnTo>
                  <a:lnTo>
                    <a:pt x="37590" y="97015"/>
                  </a:lnTo>
                  <a:cubicBezTo>
                    <a:pt x="38857" y="101064"/>
                    <a:pt x="49501" y="114729"/>
                    <a:pt x="68762" y="114729"/>
                  </a:cubicBezTo>
                  <a:cubicBezTo>
                    <a:pt x="98921" y="114729"/>
                    <a:pt x="125279" y="89930"/>
                    <a:pt x="125279" y="57286"/>
                  </a:cubicBezTo>
                  <a:cubicBezTo>
                    <a:pt x="125279" y="25149"/>
                    <a:pt x="100695" y="97"/>
                    <a:pt x="72311" y="97"/>
                  </a:cubicBezTo>
                  <a:cubicBezTo>
                    <a:pt x="52542" y="97"/>
                    <a:pt x="41898" y="11231"/>
                    <a:pt x="36829" y="16798"/>
                  </a:cubicBezTo>
                  <a:close/>
                  <a:moveTo>
                    <a:pt x="37590" y="83097"/>
                  </a:moveTo>
                  <a:lnTo>
                    <a:pt x="37590" y="26667"/>
                  </a:lnTo>
                  <a:cubicBezTo>
                    <a:pt x="44939" y="13761"/>
                    <a:pt x="57358" y="6423"/>
                    <a:pt x="70283" y="6423"/>
                  </a:cubicBezTo>
                  <a:cubicBezTo>
                    <a:pt x="88784" y="6423"/>
                    <a:pt x="104244" y="28691"/>
                    <a:pt x="104244" y="57286"/>
                  </a:cubicBezTo>
                  <a:cubicBezTo>
                    <a:pt x="104244" y="87905"/>
                    <a:pt x="86503" y="109162"/>
                    <a:pt x="67749" y="109162"/>
                  </a:cubicBezTo>
                  <a:cubicBezTo>
                    <a:pt x="57611" y="109162"/>
                    <a:pt x="47981" y="104101"/>
                    <a:pt x="41138" y="93725"/>
                  </a:cubicBezTo>
                  <a:cubicBezTo>
                    <a:pt x="37590" y="88411"/>
                    <a:pt x="37590" y="88158"/>
                    <a:pt x="37590" y="8309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45E9BB82-AADD-F673-C496-2116E42B015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491562" y="4649553"/>
              <a:ext cx="58797" cy="253051"/>
            </a:xfrm>
            <a:custGeom>
              <a:avLst/>
              <a:gdLst>
                <a:gd name="connsiteX0" fmla="*/ 59137 w 58797"/>
                <a:gd name="connsiteY0" fmla="*/ 250617 h 253051"/>
                <a:gd name="connsiteX1" fmla="*/ 54829 w 58797"/>
                <a:gd name="connsiteY1" fmla="*/ 245050 h 253051"/>
                <a:gd name="connsiteX2" fmla="*/ 15039 w 58797"/>
                <a:gd name="connsiteY2" fmla="*/ 126622 h 253051"/>
                <a:gd name="connsiteX3" fmla="*/ 55843 w 58797"/>
                <a:gd name="connsiteY3" fmla="*/ 6929 h 253051"/>
                <a:gd name="connsiteX4" fmla="*/ 59137 w 58797"/>
                <a:gd name="connsiteY4" fmla="*/ 2627 h 253051"/>
                <a:gd name="connsiteX5" fmla="*/ 56603 w 58797"/>
                <a:gd name="connsiteY5" fmla="*/ 97 h 253051"/>
                <a:gd name="connsiteX6" fmla="*/ 16307 w 58797"/>
                <a:gd name="connsiteY6" fmla="*/ 49441 h 253051"/>
                <a:gd name="connsiteX7" fmla="*/ 340 w 58797"/>
                <a:gd name="connsiteY7" fmla="*/ 126622 h 253051"/>
                <a:gd name="connsiteX8" fmla="*/ 17067 w 58797"/>
                <a:gd name="connsiteY8" fmla="*/ 205574 h 253051"/>
                <a:gd name="connsiteX9" fmla="*/ 56603 w 58797"/>
                <a:gd name="connsiteY9" fmla="*/ 253148 h 253051"/>
                <a:gd name="connsiteX10" fmla="*/ 59137 w 5879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9137" y="250617"/>
                  </a:moveTo>
                  <a:cubicBezTo>
                    <a:pt x="59137" y="249858"/>
                    <a:pt x="59137" y="249352"/>
                    <a:pt x="54829" y="245050"/>
                  </a:cubicBezTo>
                  <a:cubicBezTo>
                    <a:pt x="23149" y="213166"/>
                    <a:pt x="15039" y="165339"/>
                    <a:pt x="15039" y="126622"/>
                  </a:cubicBezTo>
                  <a:cubicBezTo>
                    <a:pt x="15039" y="82591"/>
                    <a:pt x="24670" y="38560"/>
                    <a:pt x="55843" y="6929"/>
                  </a:cubicBezTo>
                  <a:cubicBezTo>
                    <a:pt x="59137" y="3892"/>
                    <a:pt x="59137" y="3386"/>
                    <a:pt x="59137" y="2627"/>
                  </a:cubicBezTo>
                  <a:cubicBezTo>
                    <a:pt x="59137" y="856"/>
                    <a:pt x="58124" y="97"/>
                    <a:pt x="56603" y="97"/>
                  </a:cubicBezTo>
                  <a:cubicBezTo>
                    <a:pt x="54069" y="97"/>
                    <a:pt x="31259" y="17304"/>
                    <a:pt x="16307" y="49441"/>
                  </a:cubicBezTo>
                  <a:cubicBezTo>
                    <a:pt x="3381" y="77277"/>
                    <a:pt x="340" y="105366"/>
                    <a:pt x="340" y="126622"/>
                  </a:cubicBezTo>
                  <a:cubicBezTo>
                    <a:pt x="340" y="146360"/>
                    <a:pt x="3128" y="176979"/>
                    <a:pt x="17067" y="205574"/>
                  </a:cubicBezTo>
                  <a:cubicBezTo>
                    <a:pt x="32273" y="236699"/>
                    <a:pt x="54069" y="253148"/>
                    <a:pt x="56603" y="253148"/>
                  </a:cubicBezTo>
                  <a:cubicBezTo>
                    <a:pt x="58124" y="253148"/>
                    <a:pt x="59137" y="252388"/>
                    <a:pt x="59137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BA2E84F0-1BCC-607C-9D85-ACF681E9547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573395" y="4725974"/>
              <a:ext cx="82873" cy="116150"/>
            </a:xfrm>
            <a:custGeom>
              <a:avLst/>
              <a:gdLst>
                <a:gd name="connsiteX0" fmla="*/ 44695 w 82873"/>
                <a:gd name="connsiteY0" fmla="*/ 64372 h 116150"/>
                <a:gd name="connsiteX1" fmla="*/ 71053 w 82873"/>
                <a:gd name="connsiteY1" fmla="*/ 87652 h 116150"/>
                <a:gd name="connsiteX2" fmla="*/ 42414 w 82873"/>
                <a:gd name="connsiteY2" fmla="*/ 110680 h 116150"/>
                <a:gd name="connsiteX3" fmla="*/ 7187 w 82873"/>
                <a:gd name="connsiteY3" fmla="*/ 74747 h 116150"/>
                <a:gd name="connsiteX4" fmla="*/ 3639 w 82873"/>
                <a:gd name="connsiteY4" fmla="*/ 70445 h 116150"/>
                <a:gd name="connsiteX5" fmla="*/ 344 w 82873"/>
                <a:gd name="connsiteY5" fmla="*/ 76771 h 116150"/>
                <a:gd name="connsiteX6" fmla="*/ 344 w 82873"/>
                <a:gd name="connsiteY6" fmla="*/ 110174 h 116150"/>
                <a:gd name="connsiteX7" fmla="*/ 3132 w 82873"/>
                <a:gd name="connsiteY7" fmla="*/ 116247 h 116150"/>
                <a:gd name="connsiteX8" fmla="*/ 9468 w 82873"/>
                <a:gd name="connsiteY8" fmla="*/ 111186 h 116150"/>
                <a:gd name="connsiteX9" fmla="*/ 14536 w 82873"/>
                <a:gd name="connsiteY9" fmla="*/ 105366 h 116150"/>
                <a:gd name="connsiteX10" fmla="*/ 42414 w 82873"/>
                <a:gd name="connsiteY10" fmla="*/ 116247 h 116150"/>
                <a:gd name="connsiteX11" fmla="*/ 83218 w 82873"/>
                <a:gd name="connsiteY11" fmla="*/ 81073 h 116150"/>
                <a:gd name="connsiteX12" fmla="*/ 72573 w 82873"/>
                <a:gd name="connsiteY12" fmla="*/ 57033 h 116150"/>
                <a:gd name="connsiteX13" fmla="*/ 43682 w 82873"/>
                <a:gd name="connsiteY13" fmla="*/ 44887 h 116150"/>
                <a:gd name="connsiteX14" fmla="*/ 12509 w 82873"/>
                <a:gd name="connsiteY14" fmla="*/ 24136 h 116150"/>
                <a:gd name="connsiteX15" fmla="*/ 40894 w 82873"/>
                <a:gd name="connsiteY15" fmla="*/ 4904 h 116150"/>
                <a:gd name="connsiteX16" fmla="*/ 70546 w 82873"/>
                <a:gd name="connsiteY16" fmla="*/ 35524 h 116150"/>
                <a:gd name="connsiteX17" fmla="*/ 73587 w 82873"/>
                <a:gd name="connsiteY17" fmla="*/ 37801 h 116150"/>
                <a:gd name="connsiteX18" fmla="*/ 76882 w 82873"/>
                <a:gd name="connsiteY18" fmla="*/ 31728 h 116150"/>
                <a:gd name="connsiteX19" fmla="*/ 76882 w 82873"/>
                <a:gd name="connsiteY19" fmla="*/ 6170 h 116150"/>
                <a:gd name="connsiteX20" fmla="*/ 74094 w 82873"/>
                <a:gd name="connsiteY20" fmla="*/ 97 h 116150"/>
                <a:gd name="connsiteX21" fmla="*/ 69025 w 82873"/>
                <a:gd name="connsiteY21" fmla="*/ 3133 h 116150"/>
                <a:gd name="connsiteX22" fmla="*/ 64717 w 82873"/>
                <a:gd name="connsiteY22" fmla="*/ 7182 h 116150"/>
                <a:gd name="connsiteX23" fmla="*/ 40894 w 82873"/>
                <a:gd name="connsiteY23" fmla="*/ 97 h 116150"/>
                <a:gd name="connsiteX24" fmla="*/ 344 w 82873"/>
                <a:gd name="connsiteY24" fmla="*/ 31222 h 116150"/>
                <a:gd name="connsiteX25" fmla="*/ 11242 w 82873"/>
                <a:gd name="connsiteY25" fmla="*/ 52731 h 116150"/>
                <a:gd name="connsiteX26" fmla="*/ 44695 w 82873"/>
                <a:gd name="connsiteY26" fmla="*/ 64372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873" h="116150">
                  <a:moveTo>
                    <a:pt x="44695" y="64372"/>
                  </a:moveTo>
                  <a:cubicBezTo>
                    <a:pt x="50271" y="65384"/>
                    <a:pt x="71053" y="69433"/>
                    <a:pt x="71053" y="87652"/>
                  </a:cubicBezTo>
                  <a:cubicBezTo>
                    <a:pt x="71053" y="100558"/>
                    <a:pt x="62182" y="110680"/>
                    <a:pt x="42414" y="110680"/>
                  </a:cubicBezTo>
                  <a:cubicBezTo>
                    <a:pt x="21126" y="110680"/>
                    <a:pt x="12002" y="96256"/>
                    <a:pt x="7187" y="74747"/>
                  </a:cubicBezTo>
                  <a:cubicBezTo>
                    <a:pt x="6426" y="71457"/>
                    <a:pt x="6173" y="70445"/>
                    <a:pt x="3639" y="70445"/>
                  </a:cubicBezTo>
                  <a:cubicBezTo>
                    <a:pt x="344" y="70445"/>
                    <a:pt x="344" y="72216"/>
                    <a:pt x="344" y="76771"/>
                  </a:cubicBezTo>
                  <a:lnTo>
                    <a:pt x="344" y="110174"/>
                  </a:lnTo>
                  <a:cubicBezTo>
                    <a:pt x="344" y="114476"/>
                    <a:pt x="344" y="116247"/>
                    <a:pt x="3132" y="116247"/>
                  </a:cubicBezTo>
                  <a:cubicBezTo>
                    <a:pt x="4399" y="116247"/>
                    <a:pt x="4652" y="115994"/>
                    <a:pt x="9468" y="111186"/>
                  </a:cubicBezTo>
                  <a:cubicBezTo>
                    <a:pt x="9975" y="110680"/>
                    <a:pt x="9975" y="110174"/>
                    <a:pt x="14536" y="105366"/>
                  </a:cubicBezTo>
                  <a:cubicBezTo>
                    <a:pt x="25688" y="115994"/>
                    <a:pt x="37092" y="116247"/>
                    <a:pt x="42414" y="116247"/>
                  </a:cubicBezTo>
                  <a:cubicBezTo>
                    <a:pt x="71560" y="116247"/>
                    <a:pt x="83218" y="99293"/>
                    <a:pt x="83218" y="81073"/>
                  </a:cubicBezTo>
                  <a:cubicBezTo>
                    <a:pt x="83218" y="67661"/>
                    <a:pt x="75615" y="60070"/>
                    <a:pt x="72573" y="57033"/>
                  </a:cubicBezTo>
                  <a:cubicBezTo>
                    <a:pt x="64210" y="48935"/>
                    <a:pt x="54326" y="46911"/>
                    <a:pt x="43682" y="44887"/>
                  </a:cubicBezTo>
                  <a:cubicBezTo>
                    <a:pt x="29489" y="42103"/>
                    <a:pt x="12509" y="38813"/>
                    <a:pt x="12509" y="24136"/>
                  </a:cubicBezTo>
                  <a:cubicBezTo>
                    <a:pt x="12509" y="15280"/>
                    <a:pt x="19098" y="4904"/>
                    <a:pt x="40894" y="4904"/>
                  </a:cubicBezTo>
                  <a:cubicBezTo>
                    <a:pt x="68772" y="4904"/>
                    <a:pt x="70039" y="27679"/>
                    <a:pt x="70546" y="35524"/>
                  </a:cubicBezTo>
                  <a:cubicBezTo>
                    <a:pt x="70799" y="37801"/>
                    <a:pt x="73080" y="37801"/>
                    <a:pt x="73587" y="37801"/>
                  </a:cubicBezTo>
                  <a:cubicBezTo>
                    <a:pt x="76882" y="37801"/>
                    <a:pt x="76882" y="36536"/>
                    <a:pt x="76882" y="31728"/>
                  </a:cubicBezTo>
                  <a:lnTo>
                    <a:pt x="76882" y="6170"/>
                  </a:lnTo>
                  <a:cubicBezTo>
                    <a:pt x="76882" y="1868"/>
                    <a:pt x="76882" y="97"/>
                    <a:pt x="74094" y="97"/>
                  </a:cubicBezTo>
                  <a:cubicBezTo>
                    <a:pt x="72827" y="97"/>
                    <a:pt x="72320" y="97"/>
                    <a:pt x="69025" y="3133"/>
                  </a:cubicBezTo>
                  <a:cubicBezTo>
                    <a:pt x="68265" y="4145"/>
                    <a:pt x="65731" y="6423"/>
                    <a:pt x="64717" y="7182"/>
                  </a:cubicBezTo>
                  <a:cubicBezTo>
                    <a:pt x="55086" y="97"/>
                    <a:pt x="44695" y="97"/>
                    <a:pt x="40894" y="97"/>
                  </a:cubicBezTo>
                  <a:cubicBezTo>
                    <a:pt x="9975" y="97"/>
                    <a:pt x="344" y="17051"/>
                    <a:pt x="344" y="31222"/>
                  </a:cubicBezTo>
                  <a:cubicBezTo>
                    <a:pt x="344" y="40079"/>
                    <a:pt x="4399" y="47164"/>
                    <a:pt x="11242" y="52731"/>
                  </a:cubicBezTo>
                  <a:cubicBezTo>
                    <a:pt x="19352" y="59310"/>
                    <a:pt x="26448" y="60829"/>
                    <a:pt x="44695" y="6437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7DA127A-32BA-A484-06D2-127108E329E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673362" y="4670050"/>
              <a:ext cx="54235" cy="169291"/>
            </a:xfrm>
            <a:custGeom>
              <a:avLst/>
              <a:gdLst>
                <a:gd name="connsiteX0" fmla="*/ 36843 w 54235"/>
                <a:gd name="connsiteY0" fmla="*/ 57539 h 169291"/>
                <a:gd name="connsiteX1" fmla="*/ 1362 w 54235"/>
                <a:gd name="connsiteY1" fmla="*/ 60323 h 169291"/>
                <a:gd name="connsiteX2" fmla="*/ 1362 w 54235"/>
                <a:gd name="connsiteY2" fmla="*/ 68167 h 169291"/>
                <a:gd name="connsiteX3" fmla="*/ 20116 w 54235"/>
                <a:gd name="connsiteY3" fmla="*/ 82085 h 169291"/>
                <a:gd name="connsiteX4" fmla="*/ 20116 w 54235"/>
                <a:gd name="connsiteY4" fmla="*/ 150156 h 169291"/>
                <a:gd name="connsiteX5" fmla="*/ 348 w 54235"/>
                <a:gd name="connsiteY5" fmla="*/ 161543 h 169291"/>
                <a:gd name="connsiteX6" fmla="*/ 348 w 54235"/>
                <a:gd name="connsiteY6" fmla="*/ 169388 h 169291"/>
                <a:gd name="connsiteX7" fmla="*/ 28226 w 54235"/>
                <a:gd name="connsiteY7" fmla="*/ 168629 h 169291"/>
                <a:gd name="connsiteX8" fmla="*/ 54583 w 54235"/>
                <a:gd name="connsiteY8" fmla="*/ 169388 h 169291"/>
                <a:gd name="connsiteX9" fmla="*/ 54583 w 54235"/>
                <a:gd name="connsiteY9" fmla="*/ 161543 h 169291"/>
                <a:gd name="connsiteX10" fmla="*/ 36843 w 54235"/>
                <a:gd name="connsiteY10" fmla="*/ 150409 h 169291"/>
                <a:gd name="connsiteX11" fmla="*/ 36843 w 54235"/>
                <a:gd name="connsiteY11" fmla="*/ 57539 h 169291"/>
                <a:gd name="connsiteX12" fmla="*/ 37857 w 54235"/>
                <a:gd name="connsiteY12" fmla="*/ 13508 h 169291"/>
                <a:gd name="connsiteX13" fmla="*/ 24424 w 54235"/>
                <a:gd name="connsiteY13" fmla="*/ 97 h 169291"/>
                <a:gd name="connsiteX14" fmla="*/ 10992 w 54235"/>
                <a:gd name="connsiteY14" fmla="*/ 13508 h 169291"/>
                <a:gd name="connsiteX15" fmla="*/ 24424 w 54235"/>
                <a:gd name="connsiteY15" fmla="*/ 26920 h 169291"/>
                <a:gd name="connsiteX16" fmla="*/ 37857 w 54235"/>
                <a:gd name="connsiteY16" fmla="*/ 13508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35" h="169291">
                  <a:moveTo>
                    <a:pt x="36843" y="57539"/>
                  </a:moveTo>
                  <a:lnTo>
                    <a:pt x="1362" y="60323"/>
                  </a:lnTo>
                  <a:lnTo>
                    <a:pt x="1362" y="68167"/>
                  </a:lnTo>
                  <a:cubicBezTo>
                    <a:pt x="17835" y="68167"/>
                    <a:pt x="20116" y="69686"/>
                    <a:pt x="20116" y="82085"/>
                  </a:cubicBezTo>
                  <a:lnTo>
                    <a:pt x="20116" y="150156"/>
                  </a:lnTo>
                  <a:cubicBezTo>
                    <a:pt x="20116" y="161543"/>
                    <a:pt x="17328" y="161543"/>
                    <a:pt x="348" y="161543"/>
                  </a:cubicBezTo>
                  <a:lnTo>
                    <a:pt x="348" y="169388"/>
                  </a:lnTo>
                  <a:cubicBezTo>
                    <a:pt x="8458" y="169135"/>
                    <a:pt x="22143" y="168629"/>
                    <a:pt x="28226" y="168629"/>
                  </a:cubicBezTo>
                  <a:cubicBezTo>
                    <a:pt x="37096" y="168629"/>
                    <a:pt x="45966" y="169135"/>
                    <a:pt x="54583" y="169388"/>
                  </a:cubicBezTo>
                  <a:lnTo>
                    <a:pt x="54583" y="161543"/>
                  </a:lnTo>
                  <a:cubicBezTo>
                    <a:pt x="37857" y="161543"/>
                    <a:pt x="36843" y="160278"/>
                    <a:pt x="36843" y="150409"/>
                  </a:cubicBezTo>
                  <a:lnTo>
                    <a:pt x="36843" y="57539"/>
                  </a:lnTo>
                  <a:close/>
                  <a:moveTo>
                    <a:pt x="37857" y="13508"/>
                  </a:moveTo>
                  <a:cubicBezTo>
                    <a:pt x="37857" y="5411"/>
                    <a:pt x="31521" y="97"/>
                    <a:pt x="24424" y="97"/>
                  </a:cubicBezTo>
                  <a:cubicBezTo>
                    <a:pt x="16568" y="97"/>
                    <a:pt x="10992" y="6929"/>
                    <a:pt x="10992" y="13508"/>
                  </a:cubicBezTo>
                  <a:cubicBezTo>
                    <a:pt x="10992" y="20341"/>
                    <a:pt x="16568" y="26920"/>
                    <a:pt x="24424" y="26920"/>
                  </a:cubicBezTo>
                  <a:cubicBezTo>
                    <a:pt x="31521" y="26920"/>
                    <a:pt x="37857" y="21606"/>
                    <a:pt x="37857" y="13508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47A3B693-955E-B7E8-469C-EF78130B1EC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743508" y="4727492"/>
              <a:ext cx="197934" cy="111848"/>
            </a:xfrm>
            <a:custGeom>
              <a:avLst/>
              <a:gdLst>
                <a:gd name="connsiteX0" fmla="*/ 20119 w 197934"/>
                <a:gd name="connsiteY0" fmla="*/ 24896 h 111848"/>
                <a:gd name="connsiteX1" fmla="*/ 20119 w 197934"/>
                <a:gd name="connsiteY1" fmla="*/ 92713 h 111848"/>
                <a:gd name="connsiteX2" fmla="*/ 351 w 197934"/>
                <a:gd name="connsiteY2" fmla="*/ 104101 h 111848"/>
                <a:gd name="connsiteX3" fmla="*/ 351 w 197934"/>
                <a:gd name="connsiteY3" fmla="*/ 111945 h 111848"/>
                <a:gd name="connsiteX4" fmla="*/ 28989 w 197934"/>
                <a:gd name="connsiteY4" fmla="*/ 111186 h 111848"/>
                <a:gd name="connsiteX5" fmla="*/ 57374 w 197934"/>
                <a:gd name="connsiteY5" fmla="*/ 111945 h 111848"/>
                <a:gd name="connsiteX6" fmla="*/ 57374 w 197934"/>
                <a:gd name="connsiteY6" fmla="*/ 104101 h 111848"/>
                <a:gd name="connsiteX7" fmla="*/ 37606 w 197934"/>
                <a:gd name="connsiteY7" fmla="*/ 92713 h 111848"/>
                <a:gd name="connsiteX8" fmla="*/ 37606 w 197934"/>
                <a:gd name="connsiteY8" fmla="*/ 46152 h 111848"/>
                <a:gd name="connsiteX9" fmla="*/ 71820 w 197934"/>
                <a:gd name="connsiteY9" fmla="*/ 5664 h 111848"/>
                <a:gd name="connsiteX10" fmla="*/ 90574 w 197934"/>
                <a:gd name="connsiteY10" fmla="*/ 33752 h 111848"/>
                <a:gd name="connsiteX11" fmla="*/ 90574 w 197934"/>
                <a:gd name="connsiteY11" fmla="*/ 92713 h 111848"/>
                <a:gd name="connsiteX12" fmla="*/ 70806 w 197934"/>
                <a:gd name="connsiteY12" fmla="*/ 104101 h 111848"/>
                <a:gd name="connsiteX13" fmla="*/ 70806 w 197934"/>
                <a:gd name="connsiteY13" fmla="*/ 111945 h 111848"/>
                <a:gd name="connsiteX14" fmla="*/ 99444 w 197934"/>
                <a:gd name="connsiteY14" fmla="*/ 111186 h 111848"/>
                <a:gd name="connsiteX15" fmla="*/ 127829 w 197934"/>
                <a:gd name="connsiteY15" fmla="*/ 111945 h 111848"/>
                <a:gd name="connsiteX16" fmla="*/ 127829 w 197934"/>
                <a:gd name="connsiteY16" fmla="*/ 104101 h 111848"/>
                <a:gd name="connsiteX17" fmla="*/ 108061 w 197934"/>
                <a:gd name="connsiteY17" fmla="*/ 92713 h 111848"/>
                <a:gd name="connsiteX18" fmla="*/ 108061 w 197934"/>
                <a:gd name="connsiteY18" fmla="*/ 46152 h 111848"/>
                <a:gd name="connsiteX19" fmla="*/ 142275 w 197934"/>
                <a:gd name="connsiteY19" fmla="*/ 5664 h 111848"/>
                <a:gd name="connsiteX20" fmla="*/ 161030 w 197934"/>
                <a:gd name="connsiteY20" fmla="*/ 33752 h 111848"/>
                <a:gd name="connsiteX21" fmla="*/ 161030 w 197934"/>
                <a:gd name="connsiteY21" fmla="*/ 92713 h 111848"/>
                <a:gd name="connsiteX22" fmla="*/ 141261 w 197934"/>
                <a:gd name="connsiteY22" fmla="*/ 104101 h 111848"/>
                <a:gd name="connsiteX23" fmla="*/ 141261 w 197934"/>
                <a:gd name="connsiteY23" fmla="*/ 111945 h 111848"/>
                <a:gd name="connsiteX24" fmla="*/ 169900 w 197934"/>
                <a:gd name="connsiteY24" fmla="*/ 111186 h 111848"/>
                <a:gd name="connsiteX25" fmla="*/ 198285 w 197934"/>
                <a:gd name="connsiteY25" fmla="*/ 111945 h 111848"/>
                <a:gd name="connsiteX26" fmla="*/ 198285 w 197934"/>
                <a:gd name="connsiteY26" fmla="*/ 104101 h 111848"/>
                <a:gd name="connsiteX27" fmla="*/ 178517 w 197934"/>
                <a:gd name="connsiteY27" fmla="*/ 96509 h 111848"/>
                <a:gd name="connsiteX28" fmla="*/ 178517 w 197934"/>
                <a:gd name="connsiteY28" fmla="*/ 48176 h 111848"/>
                <a:gd name="connsiteX29" fmla="*/ 170660 w 197934"/>
                <a:gd name="connsiteY29" fmla="*/ 9459 h 111848"/>
                <a:gd name="connsiteX30" fmla="*/ 144049 w 197934"/>
                <a:gd name="connsiteY30" fmla="*/ 97 h 111848"/>
                <a:gd name="connsiteX31" fmla="*/ 107301 w 197934"/>
                <a:gd name="connsiteY31" fmla="*/ 24896 h 111848"/>
                <a:gd name="connsiteX32" fmla="*/ 73594 w 197934"/>
                <a:gd name="connsiteY32" fmla="*/ 97 h 111848"/>
                <a:gd name="connsiteX33" fmla="*/ 36085 w 197934"/>
                <a:gd name="connsiteY33" fmla="*/ 26667 h 111848"/>
                <a:gd name="connsiteX34" fmla="*/ 36085 w 197934"/>
                <a:gd name="connsiteY34" fmla="*/ 97 h 111848"/>
                <a:gd name="connsiteX35" fmla="*/ 351 w 197934"/>
                <a:gd name="connsiteY35" fmla="*/ 2880 h 111848"/>
                <a:gd name="connsiteX36" fmla="*/ 351 w 197934"/>
                <a:gd name="connsiteY36" fmla="*/ 10725 h 111848"/>
                <a:gd name="connsiteX37" fmla="*/ 20119 w 197934"/>
                <a:gd name="connsiteY37" fmla="*/ 24896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934" h="111848">
                  <a:moveTo>
                    <a:pt x="20119" y="24896"/>
                  </a:moveTo>
                  <a:lnTo>
                    <a:pt x="20119" y="92713"/>
                  </a:lnTo>
                  <a:cubicBezTo>
                    <a:pt x="20119" y="104101"/>
                    <a:pt x="17331" y="104101"/>
                    <a:pt x="351" y="104101"/>
                  </a:cubicBezTo>
                  <a:lnTo>
                    <a:pt x="351" y="111945"/>
                  </a:lnTo>
                  <a:cubicBezTo>
                    <a:pt x="9221" y="111692"/>
                    <a:pt x="22146" y="111186"/>
                    <a:pt x="28989" y="111186"/>
                  </a:cubicBezTo>
                  <a:cubicBezTo>
                    <a:pt x="35578" y="111186"/>
                    <a:pt x="48757" y="111692"/>
                    <a:pt x="57374" y="111945"/>
                  </a:cubicBezTo>
                  <a:lnTo>
                    <a:pt x="57374" y="104101"/>
                  </a:lnTo>
                  <a:cubicBezTo>
                    <a:pt x="40394" y="104101"/>
                    <a:pt x="37606" y="104101"/>
                    <a:pt x="37606" y="92713"/>
                  </a:cubicBezTo>
                  <a:lnTo>
                    <a:pt x="37606" y="46152"/>
                  </a:lnTo>
                  <a:cubicBezTo>
                    <a:pt x="37606" y="19835"/>
                    <a:pt x="55600" y="5664"/>
                    <a:pt x="71820" y="5664"/>
                  </a:cubicBezTo>
                  <a:cubicBezTo>
                    <a:pt x="87786" y="5664"/>
                    <a:pt x="90574" y="19328"/>
                    <a:pt x="90574" y="33752"/>
                  </a:cubicBezTo>
                  <a:lnTo>
                    <a:pt x="90574" y="92713"/>
                  </a:lnTo>
                  <a:cubicBezTo>
                    <a:pt x="90574" y="104101"/>
                    <a:pt x="87786" y="104101"/>
                    <a:pt x="70806" y="104101"/>
                  </a:cubicBezTo>
                  <a:lnTo>
                    <a:pt x="70806" y="111945"/>
                  </a:lnTo>
                  <a:cubicBezTo>
                    <a:pt x="79676" y="111692"/>
                    <a:pt x="92602" y="111186"/>
                    <a:pt x="99444" y="111186"/>
                  </a:cubicBezTo>
                  <a:cubicBezTo>
                    <a:pt x="106034" y="111186"/>
                    <a:pt x="119212" y="111692"/>
                    <a:pt x="127829" y="111945"/>
                  </a:cubicBezTo>
                  <a:lnTo>
                    <a:pt x="127829" y="104101"/>
                  </a:lnTo>
                  <a:cubicBezTo>
                    <a:pt x="110849" y="104101"/>
                    <a:pt x="108061" y="104101"/>
                    <a:pt x="108061" y="92713"/>
                  </a:cubicBezTo>
                  <a:lnTo>
                    <a:pt x="108061" y="46152"/>
                  </a:lnTo>
                  <a:cubicBezTo>
                    <a:pt x="108061" y="19835"/>
                    <a:pt x="126055" y="5664"/>
                    <a:pt x="142275" y="5664"/>
                  </a:cubicBezTo>
                  <a:cubicBezTo>
                    <a:pt x="158242" y="5664"/>
                    <a:pt x="161030" y="19328"/>
                    <a:pt x="161030" y="33752"/>
                  </a:cubicBezTo>
                  <a:lnTo>
                    <a:pt x="161030" y="92713"/>
                  </a:lnTo>
                  <a:cubicBezTo>
                    <a:pt x="161030" y="104101"/>
                    <a:pt x="158242" y="104101"/>
                    <a:pt x="141261" y="104101"/>
                  </a:cubicBezTo>
                  <a:lnTo>
                    <a:pt x="141261" y="111945"/>
                  </a:lnTo>
                  <a:cubicBezTo>
                    <a:pt x="150132" y="111692"/>
                    <a:pt x="163057" y="111186"/>
                    <a:pt x="169900" y="111186"/>
                  </a:cubicBezTo>
                  <a:cubicBezTo>
                    <a:pt x="176489" y="111186"/>
                    <a:pt x="189668" y="111692"/>
                    <a:pt x="198285" y="111945"/>
                  </a:cubicBezTo>
                  <a:lnTo>
                    <a:pt x="198285" y="104101"/>
                  </a:lnTo>
                  <a:cubicBezTo>
                    <a:pt x="185106" y="104101"/>
                    <a:pt x="178770" y="104101"/>
                    <a:pt x="178517" y="96509"/>
                  </a:cubicBezTo>
                  <a:lnTo>
                    <a:pt x="178517" y="48176"/>
                  </a:lnTo>
                  <a:cubicBezTo>
                    <a:pt x="178517" y="26414"/>
                    <a:pt x="178517" y="18569"/>
                    <a:pt x="170660" y="9459"/>
                  </a:cubicBezTo>
                  <a:cubicBezTo>
                    <a:pt x="167112" y="5158"/>
                    <a:pt x="158749" y="97"/>
                    <a:pt x="144049" y="97"/>
                  </a:cubicBezTo>
                  <a:cubicBezTo>
                    <a:pt x="122761" y="97"/>
                    <a:pt x="111609" y="15280"/>
                    <a:pt x="107301" y="24896"/>
                  </a:cubicBezTo>
                  <a:cubicBezTo>
                    <a:pt x="103753" y="2880"/>
                    <a:pt x="84999" y="97"/>
                    <a:pt x="73594" y="97"/>
                  </a:cubicBezTo>
                  <a:cubicBezTo>
                    <a:pt x="55093" y="97"/>
                    <a:pt x="43181" y="10978"/>
                    <a:pt x="36085" y="26667"/>
                  </a:cubicBezTo>
                  <a:lnTo>
                    <a:pt x="36085" y="97"/>
                  </a:lnTo>
                  <a:lnTo>
                    <a:pt x="351" y="2880"/>
                  </a:lnTo>
                  <a:lnTo>
                    <a:pt x="351" y="10725"/>
                  </a:lnTo>
                  <a:cubicBezTo>
                    <a:pt x="18091" y="10725"/>
                    <a:pt x="20119" y="12496"/>
                    <a:pt x="20119" y="24896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72043F39-31D0-BAB0-FF6A-6B96EFC8B6F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971685" y="4649553"/>
              <a:ext cx="58797" cy="253051"/>
            </a:xfrm>
            <a:custGeom>
              <a:avLst/>
              <a:gdLst>
                <a:gd name="connsiteX0" fmla="*/ 59156 w 58797"/>
                <a:gd name="connsiteY0" fmla="*/ 250617 h 253051"/>
                <a:gd name="connsiteX1" fmla="*/ 54848 w 58797"/>
                <a:gd name="connsiteY1" fmla="*/ 245050 h 253051"/>
                <a:gd name="connsiteX2" fmla="*/ 15058 w 58797"/>
                <a:gd name="connsiteY2" fmla="*/ 126622 h 253051"/>
                <a:gd name="connsiteX3" fmla="*/ 55862 w 58797"/>
                <a:gd name="connsiteY3" fmla="*/ 6929 h 253051"/>
                <a:gd name="connsiteX4" fmla="*/ 59156 w 58797"/>
                <a:gd name="connsiteY4" fmla="*/ 2627 h 253051"/>
                <a:gd name="connsiteX5" fmla="*/ 56622 w 58797"/>
                <a:gd name="connsiteY5" fmla="*/ 97 h 253051"/>
                <a:gd name="connsiteX6" fmla="*/ 16325 w 58797"/>
                <a:gd name="connsiteY6" fmla="*/ 49441 h 253051"/>
                <a:gd name="connsiteX7" fmla="*/ 359 w 58797"/>
                <a:gd name="connsiteY7" fmla="*/ 126622 h 253051"/>
                <a:gd name="connsiteX8" fmla="*/ 17086 w 58797"/>
                <a:gd name="connsiteY8" fmla="*/ 205574 h 253051"/>
                <a:gd name="connsiteX9" fmla="*/ 56622 w 58797"/>
                <a:gd name="connsiteY9" fmla="*/ 253148 h 253051"/>
                <a:gd name="connsiteX10" fmla="*/ 59156 w 58797"/>
                <a:gd name="connsiteY10" fmla="*/ 25061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9156" y="250617"/>
                  </a:moveTo>
                  <a:cubicBezTo>
                    <a:pt x="59156" y="249858"/>
                    <a:pt x="59156" y="249352"/>
                    <a:pt x="54848" y="245050"/>
                  </a:cubicBezTo>
                  <a:cubicBezTo>
                    <a:pt x="23168" y="213166"/>
                    <a:pt x="15058" y="165339"/>
                    <a:pt x="15058" y="126622"/>
                  </a:cubicBezTo>
                  <a:cubicBezTo>
                    <a:pt x="15058" y="82591"/>
                    <a:pt x="24689" y="38560"/>
                    <a:pt x="55862" y="6929"/>
                  </a:cubicBezTo>
                  <a:cubicBezTo>
                    <a:pt x="59156" y="3892"/>
                    <a:pt x="59156" y="3386"/>
                    <a:pt x="59156" y="2627"/>
                  </a:cubicBezTo>
                  <a:cubicBezTo>
                    <a:pt x="59156" y="856"/>
                    <a:pt x="58143" y="97"/>
                    <a:pt x="56622" y="97"/>
                  </a:cubicBezTo>
                  <a:cubicBezTo>
                    <a:pt x="54088" y="97"/>
                    <a:pt x="31278" y="17304"/>
                    <a:pt x="16325" y="49441"/>
                  </a:cubicBezTo>
                  <a:cubicBezTo>
                    <a:pt x="3400" y="77277"/>
                    <a:pt x="359" y="105366"/>
                    <a:pt x="359" y="126622"/>
                  </a:cubicBezTo>
                  <a:cubicBezTo>
                    <a:pt x="359" y="146360"/>
                    <a:pt x="3147" y="176979"/>
                    <a:pt x="17086" y="205574"/>
                  </a:cubicBezTo>
                  <a:cubicBezTo>
                    <a:pt x="32292" y="236699"/>
                    <a:pt x="54088" y="253148"/>
                    <a:pt x="56622" y="253148"/>
                  </a:cubicBezTo>
                  <a:cubicBezTo>
                    <a:pt x="58143" y="253148"/>
                    <a:pt x="59156" y="252388"/>
                    <a:pt x="59156" y="25061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21007CD9-ACCC-F7D8-143F-39804CDFB76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1055292" y="4727492"/>
              <a:ext cx="104415" cy="160940"/>
            </a:xfrm>
            <a:custGeom>
              <a:avLst/>
              <a:gdLst>
                <a:gd name="connsiteX0" fmla="*/ 104779 w 104415"/>
                <a:gd name="connsiteY0" fmla="*/ 2880 h 160940"/>
                <a:gd name="connsiteX1" fmla="*/ 102244 w 104415"/>
                <a:gd name="connsiteY1" fmla="*/ 350 h 160940"/>
                <a:gd name="connsiteX2" fmla="*/ 85011 w 104415"/>
                <a:gd name="connsiteY2" fmla="*/ 17810 h 160940"/>
                <a:gd name="connsiteX3" fmla="*/ 61441 w 104415"/>
                <a:gd name="connsiteY3" fmla="*/ 97 h 160940"/>
                <a:gd name="connsiteX4" fmla="*/ 363 w 104415"/>
                <a:gd name="connsiteY4" fmla="*/ 74241 h 160940"/>
                <a:gd name="connsiteX5" fmla="*/ 33816 w 104415"/>
                <a:gd name="connsiteY5" fmla="*/ 114729 h 160940"/>
                <a:gd name="connsiteX6" fmla="*/ 63722 w 104415"/>
                <a:gd name="connsiteY6" fmla="*/ 99546 h 160940"/>
                <a:gd name="connsiteX7" fmla="*/ 52317 w 104415"/>
                <a:gd name="connsiteY7" fmla="*/ 144842 h 160940"/>
                <a:gd name="connsiteX8" fmla="*/ 34070 w 104415"/>
                <a:gd name="connsiteY8" fmla="*/ 153192 h 160940"/>
                <a:gd name="connsiteX9" fmla="*/ 28241 w 104415"/>
                <a:gd name="connsiteY9" fmla="*/ 158253 h 160940"/>
                <a:gd name="connsiteX10" fmla="*/ 31536 w 104415"/>
                <a:gd name="connsiteY10" fmla="*/ 161037 h 160940"/>
                <a:gd name="connsiteX11" fmla="*/ 56879 w 104415"/>
                <a:gd name="connsiteY11" fmla="*/ 160278 h 160940"/>
                <a:gd name="connsiteX12" fmla="*/ 82983 w 104415"/>
                <a:gd name="connsiteY12" fmla="*/ 161037 h 160940"/>
                <a:gd name="connsiteX13" fmla="*/ 87545 w 104415"/>
                <a:gd name="connsiteY13" fmla="*/ 155976 h 160940"/>
                <a:gd name="connsiteX14" fmla="*/ 80956 w 104415"/>
                <a:gd name="connsiteY14" fmla="*/ 153192 h 160940"/>
                <a:gd name="connsiteX15" fmla="*/ 68791 w 104415"/>
                <a:gd name="connsiteY15" fmla="*/ 149144 h 160940"/>
                <a:gd name="connsiteX16" fmla="*/ 69804 w 104415"/>
                <a:gd name="connsiteY16" fmla="*/ 143576 h 160940"/>
                <a:gd name="connsiteX17" fmla="*/ 104779 w 104415"/>
                <a:gd name="connsiteY17" fmla="*/ 2880 h 160940"/>
                <a:gd name="connsiteX18" fmla="*/ 34577 w 104415"/>
                <a:gd name="connsiteY18" fmla="*/ 109162 h 160940"/>
                <a:gd name="connsiteX19" fmla="*/ 18357 w 104415"/>
                <a:gd name="connsiteY19" fmla="*/ 85375 h 160940"/>
                <a:gd name="connsiteX20" fmla="*/ 30015 w 104415"/>
                <a:gd name="connsiteY20" fmla="*/ 35018 h 160940"/>
                <a:gd name="connsiteX21" fmla="*/ 61441 w 104415"/>
                <a:gd name="connsiteY21" fmla="*/ 5664 h 160940"/>
                <a:gd name="connsiteX22" fmla="*/ 81463 w 104415"/>
                <a:gd name="connsiteY22" fmla="*/ 27932 h 160940"/>
                <a:gd name="connsiteX23" fmla="*/ 66763 w 104415"/>
                <a:gd name="connsiteY23" fmla="*/ 85881 h 160940"/>
                <a:gd name="connsiteX24" fmla="*/ 34577 w 104415"/>
                <a:gd name="connsiteY24" fmla="*/ 109162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415" h="160940">
                  <a:moveTo>
                    <a:pt x="104779" y="2880"/>
                  </a:moveTo>
                  <a:cubicBezTo>
                    <a:pt x="104779" y="1868"/>
                    <a:pt x="104018" y="350"/>
                    <a:pt x="102244" y="350"/>
                  </a:cubicBezTo>
                  <a:cubicBezTo>
                    <a:pt x="99457" y="350"/>
                    <a:pt x="89319" y="10472"/>
                    <a:pt x="85011" y="17810"/>
                  </a:cubicBezTo>
                  <a:cubicBezTo>
                    <a:pt x="79435" y="4145"/>
                    <a:pt x="69551" y="97"/>
                    <a:pt x="61441" y="97"/>
                  </a:cubicBezTo>
                  <a:cubicBezTo>
                    <a:pt x="31536" y="97"/>
                    <a:pt x="363" y="37548"/>
                    <a:pt x="363" y="74241"/>
                  </a:cubicBezTo>
                  <a:cubicBezTo>
                    <a:pt x="363" y="99039"/>
                    <a:pt x="15316" y="114729"/>
                    <a:pt x="33816" y="114729"/>
                  </a:cubicBezTo>
                  <a:cubicBezTo>
                    <a:pt x="44714" y="114729"/>
                    <a:pt x="54598" y="108655"/>
                    <a:pt x="63722" y="99546"/>
                  </a:cubicBezTo>
                  <a:cubicBezTo>
                    <a:pt x="61441" y="108402"/>
                    <a:pt x="53078" y="142564"/>
                    <a:pt x="52317" y="144842"/>
                  </a:cubicBezTo>
                  <a:cubicBezTo>
                    <a:pt x="50290" y="151927"/>
                    <a:pt x="48262" y="152939"/>
                    <a:pt x="34070" y="153192"/>
                  </a:cubicBezTo>
                  <a:cubicBezTo>
                    <a:pt x="30775" y="153192"/>
                    <a:pt x="28241" y="153192"/>
                    <a:pt x="28241" y="158253"/>
                  </a:cubicBezTo>
                  <a:cubicBezTo>
                    <a:pt x="28241" y="158507"/>
                    <a:pt x="28241" y="161037"/>
                    <a:pt x="31536" y="161037"/>
                  </a:cubicBezTo>
                  <a:cubicBezTo>
                    <a:pt x="39645" y="161037"/>
                    <a:pt x="48516" y="160278"/>
                    <a:pt x="56879" y="160278"/>
                  </a:cubicBezTo>
                  <a:cubicBezTo>
                    <a:pt x="65496" y="160278"/>
                    <a:pt x="74620" y="161037"/>
                    <a:pt x="82983" y="161037"/>
                  </a:cubicBezTo>
                  <a:cubicBezTo>
                    <a:pt x="84250" y="161037"/>
                    <a:pt x="87545" y="161037"/>
                    <a:pt x="87545" y="155976"/>
                  </a:cubicBezTo>
                  <a:cubicBezTo>
                    <a:pt x="87545" y="153192"/>
                    <a:pt x="85011" y="153192"/>
                    <a:pt x="80956" y="153192"/>
                  </a:cubicBezTo>
                  <a:cubicBezTo>
                    <a:pt x="68791" y="153192"/>
                    <a:pt x="68791" y="151421"/>
                    <a:pt x="68791" y="149144"/>
                  </a:cubicBezTo>
                  <a:cubicBezTo>
                    <a:pt x="68791" y="147372"/>
                    <a:pt x="69298" y="145854"/>
                    <a:pt x="69804" y="143576"/>
                  </a:cubicBezTo>
                  <a:lnTo>
                    <a:pt x="104779" y="2880"/>
                  </a:lnTo>
                  <a:close/>
                  <a:moveTo>
                    <a:pt x="34577" y="109162"/>
                  </a:moveTo>
                  <a:cubicBezTo>
                    <a:pt x="19371" y="109162"/>
                    <a:pt x="18357" y="89677"/>
                    <a:pt x="18357" y="85375"/>
                  </a:cubicBezTo>
                  <a:cubicBezTo>
                    <a:pt x="18357" y="73228"/>
                    <a:pt x="25706" y="45646"/>
                    <a:pt x="30015" y="35018"/>
                  </a:cubicBezTo>
                  <a:cubicBezTo>
                    <a:pt x="37871" y="16292"/>
                    <a:pt x="51050" y="5664"/>
                    <a:pt x="61441" y="5664"/>
                  </a:cubicBezTo>
                  <a:cubicBezTo>
                    <a:pt x="77914" y="5664"/>
                    <a:pt x="81463" y="26161"/>
                    <a:pt x="81463" y="27932"/>
                  </a:cubicBezTo>
                  <a:cubicBezTo>
                    <a:pt x="81463" y="29450"/>
                    <a:pt x="67524" y="84869"/>
                    <a:pt x="66763" y="85881"/>
                  </a:cubicBezTo>
                  <a:cubicBezTo>
                    <a:pt x="62962" y="92966"/>
                    <a:pt x="48769" y="109162"/>
                    <a:pt x="34577" y="10916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1302D6E9-0FEC-4B9D-7111-DDB15BB3312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166630" y="4759857"/>
              <a:ext cx="53753" cy="119212"/>
            </a:xfrm>
            <a:custGeom>
              <a:avLst/>
              <a:gdLst>
                <a:gd name="connsiteX0" fmla="*/ 49509 w 53753"/>
                <a:gd name="connsiteY0" fmla="*/ 6829 h 119212"/>
                <a:gd name="connsiteX1" fmla="*/ 42412 w 53753"/>
                <a:gd name="connsiteY1" fmla="*/ 98 h 119212"/>
                <a:gd name="connsiteX2" fmla="*/ 32478 w 53753"/>
                <a:gd name="connsiteY2" fmla="*/ 9840 h 119212"/>
                <a:gd name="connsiteX3" fmla="*/ 39574 w 53753"/>
                <a:gd name="connsiteY3" fmla="*/ 16572 h 119212"/>
                <a:gd name="connsiteX4" fmla="*/ 49509 w 53753"/>
                <a:gd name="connsiteY4" fmla="*/ 6829 h 119212"/>
                <a:gd name="connsiteX5" fmla="*/ 13318 w 53753"/>
                <a:gd name="connsiteY5" fmla="*/ 96814 h 119212"/>
                <a:gd name="connsiteX6" fmla="*/ 11721 w 53753"/>
                <a:gd name="connsiteY6" fmla="*/ 104254 h 119212"/>
                <a:gd name="connsiteX7" fmla="*/ 28575 w 53753"/>
                <a:gd name="connsiteY7" fmla="*/ 119310 h 119212"/>
                <a:gd name="connsiteX8" fmla="*/ 54121 w 53753"/>
                <a:gd name="connsiteY8" fmla="*/ 92209 h 119212"/>
                <a:gd name="connsiteX9" fmla="*/ 51283 w 53753"/>
                <a:gd name="connsiteY9" fmla="*/ 89906 h 119212"/>
                <a:gd name="connsiteX10" fmla="*/ 47912 w 53753"/>
                <a:gd name="connsiteY10" fmla="*/ 92917 h 119212"/>
                <a:gd name="connsiteX11" fmla="*/ 29107 w 53753"/>
                <a:gd name="connsiteY11" fmla="*/ 114351 h 119212"/>
                <a:gd name="connsiteX12" fmla="*/ 24672 w 53753"/>
                <a:gd name="connsiteY12" fmla="*/ 108151 h 119212"/>
                <a:gd name="connsiteX13" fmla="*/ 27510 w 53753"/>
                <a:gd name="connsiteY13" fmla="*/ 96814 h 119212"/>
                <a:gd name="connsiteX14" fmla="*/ 33187 w 53753"/>
                <a:gd name="connsiteY14" fmla="*/ 82643 h 119212"/>
                <a:gd name="connsiteX15" fmla="*/ 41880 w 53753"/>
                <a:gd name="connsiteY15" fmla="*/ 60147 h 119212"/>
                <a:gd name="connsiteX16" fmla="*/ 42945 w 53753"/>
                <a:gd name="connsiteY16" fmla="*/ 54479 h 119212"/>
                <a:gd name="connsiteX17" fmla="*/ 26091 w 53753"/>
                <a:gd name="connsiteY17" fmla="*/ 39422 h 119212"/>
                <a:gd name="connsiteX18" fmla="*/ 367 w 53753"/>
                <a:gd name="connsiteY18" fmla="*/ 66524 h 119212"/>
                <a:gd name="connsiteX19" fmla="*/ 3383 w 53753"/>
                <a:gd name="connsiteY19" fmla="*/ 68827 h 119212"/>
                <a:gd name="connsiteX20" fmla="*/ 6576 w 53753"/>
                <a:gd name="connsiteY20" fmla="*/ 65993 h 119212"/>
                <a:gd name="connsiteX21" fmla="*/ 25559 w 53753"/>
                <a:gd name="connsiteY21" fmla="*/ 44382 h 119212"/>
                <a:gd name="connsiteX22" fmla="*/ 29994 w 53753"/>
                <a:gd name="connsiteY22" fmla="*/ 50582 h 119212"/>
                <a:gd name="connsiteX23" fmla="*/ 24494 w 53753"/>
                <a:gd name="connsiteY23" fmla="*/ 68295 h 119212"/>
                <a:gd name="connsiteX24" fmla="*/ 13318 w 53753"/>
                <a:gd name="connsiteY24" fmla="*/ 9681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53" h="119212">
                  <a:moveTo>
                    <a:pt x="49509" y="6829"/>
                  </a:moveTo>
                  <a:cubicBezTo>
                    <a:pt x="49509" y="3995"/>
                    <a:pt x="47380" y="98"/>
                    <a:pt x="42412" y="98"/>
                  </a:cubicBezTo>
                  <a:cubicBezTo>
                    <a:pt x="37622" y="98"/>
                    <a:pt x="32478" y="4704"/>
                    <a:pt x="32478" y="9840"/>
                  </a:cubicBezTo>
                  <a:cubicBezTo>
                    <a:pt x="32478" y="12852"/>
                    <a:pt x="34784" y="16572"/>
                    <a:pt x="39574" y="16572"/>
                  </a:cubicBezTo>
                  <a:cubicBezTo>
                    <a:pt x="44719" y="16572"/>
                    <a:pt x="49509" y="11612"/>
                    <a:pt x="49509" y="6829"/>
                  </a:cubicBezTo>
                  <a:close/>
                  <a:moveTo>
                    <a:pt x="13318" y="96814"/>
                  </a:moveTo>
                  <a:cubicBezTo>
                    <a:pt x="12608" y="99117"/>
                    <a:pt x="11721" y="101243"/>
                    <a:pt x="11721" y="104254"/>
                  </a:cubicBezTo>
                  <a:cubicBezTo>
                    <a:pt x="11721" y="112579"/>
                    <a:pt x="18817" y="119310"/>
                    <a:pt x="28575" y="119310"/>
                  </a:cubicBezTo>
                  <a:cubicBezTo>
                    <a:pt x="46315" y="119310"/>
                    <a:pt x="54121" y="94866"/>
                    <a:pt x="54121" y="92209"/>
                  </a:cubicBezTo>
                  <a:cubicBezTo>
                    <a:pt x="54121" y="89906"/>
                    <a:pt x="51815" y="89906"/>
                    <a:pt x="51283" y="89906"/>
                  </a:cubicBezTo>
                  <a:cubicBezTo>
                    <a:pt x="48799" y="89906"/>
                    <a:pt x="48622" y="90969"/>
                    <a:pt x="47912" y="92917"/>
                  </a:cubicBezTo>
                  <a:cubicBezTo>
                    <a:pt x="43832" y="107088"/>
                    <a:pt x="36026" y="114351"/>
                    <a:pt x="29107" y="114351"/>
                  </a:cubicBezTo>
                  <a:cubicBezTo>
                    <a:pt x="25559" y="114351"/>
                    <a:pt x="24672" y="112048"/>
                    <a:pt x="24672" y="108151"/>
                  </a:cubicBezTo>
                  <a:cubicBezTo>
                    <a:pt x="24672" y="104077"/>
                    <a:pt x="25914" y="100711"/>
                    <a:pt x="27510" y="96814"/>
                  </a:cubicBezTo>
                  <a:cubicBezTo>
                    <a:pt x="29284" y="92031"/>
                    <a:pt x="31236" y="87249"/>
                    <a:pt x="33187" y="82643"/>
                  </a:cubicBezTo>
                  <a:cubicBezTo>
                    <a:pt x="34784" y="78392"/>
                    <a:pt x="41171" y="62273"/>
                    <a:pt x="41880" y="60147"/>
                  </a:cubicBezTo>
                  <a:cubicBezTo>
                    <a:pt x="42412" y="58376"/>
                    <a:pt x="42945" y="56250"/>
                    <a:pt x="42945" y="54479"/>
                  </a:cubicBezTo>
                  <a:cubicBezTo>
                    <a:pt x="42945" y="46153"/>
                    <a:pt x="35848" y="39422"/>
                    <a:pt x="26091" y="39422"/>
                  </a:cubicBezTo>
                  <a:cubicBezTo>
                    <a:pt x="8528" y="39422"/>
                    <a:pt x="367" y="63513"/>
                    <a:pt x="367" y="66524"/>
                  </a:cubicBezTo>
                  <a:cubicBezTo>
                    <a:pt x="367" y="68827"/>
                    <a:pt x="2851" y="68827"/>
                    <a:pt x="3383" y="68827"/>
                  </a:cubicBezTo>
                  <a:cubicBezTo>
                    <a:pt x="5867" y="68827"/>
                    <a:pt x="6044" y="67941"/>
                    <a:pt x="6576" y="65993"/>
                  </a:cubicBezTo>
                  <a:cubicBezTo>
                    <a:pt x="11189" y="50759"/>
                    <a:pt x="18995" y="44382"/>
                    <a:pt x="25559" y="44382"/>
                  </a:cubicBezTo>
                  <a:cubicBezTo>
                    <a:pt x="28397" y="44382"/>
                    <a:pt x="29994" y="45799"/>
                    <a:pt x="29994" y="50582"/>
                  </a:cubicBezTo>
                  <a:cubicBezTo>
                    <a:pt x="29994" y="54656"/>
                    <a:pt x="28930" y="57313"/>
                    <a:pt x="24494" y="68295"/>
                  </a:cubicBezTo>
                  <a:lnTo>
                    <a:pt x="13318" y="96814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DEFA33E7-992E-43A1-1BB2-77D6FC97312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1264464" y="4812518"/>
              <a:ext cx="29652" cy="75662"/>
            </a:xfrm>
            <a:custGeom>
              <a:avLst/>
              <a:gdLst>
                <a:gd name="connsiteX0" fmla="*/ 30023 w 29652"/>
                <a:gd name="connsiteY0" fmla="*/ 26667 h 75662"/>
                <a:gd name="connsiteX1" fmla="*/ 13803 w 29652"/>
                <a:gd name="connsiteY1" fmla="*/ 97 h 75662"/>
                <a:gd name="connsiteX2" fmla="*/ 371 w 29652"/>
                <a:gd name="connsiteY2" fmla="*/ 13508 h 75662"/>
                <a:gd name="connsiteX3" fmla="*/ 13803 w 29652"/>
                <a:gd name="connsiteY3" fmla="*/ 26920 h 75662"/>
                <a:gd name="connsiteX4" fmla="*/ 22673 w 29652"/>
                <a:gd name="connsiteY4" fmla="*/ 23630 h 75662"/>
                <a:gd name="connsiteX5" fmla="*/ 23940 w 29652"/>
                <a:gd name="connsiteY5" fmla="*/ 22871 h 75662"/>
                <a:gd name="connsiteX6" fmla="*/ 24447 w 29652"/>
                <a:gd name="connsiteY6" fmla="*/ 26667 h 75662"/>
                <a:gd name="connsiteX7" fmla="*/ 7213 w 29652"/>
                <a:gd name="connsiteY7" fmla="*/ 68926 h 75662"/>
                <a:gd name="connsiteX8" fmla="*/ 4426 w 29652"/>
                <a:gd name="connsiteY8" fmla="*/ 72975 h 75662"/>
                <a:gd name="connsiteX9" fmla="*/ 6960 w 29652"/>
                <a:gd name="connsiteY9" fmla="*/ 75759 h 75662"/>
                <a:gd name="connsiteX10" fmla="*/ 30023 w 29652"/>
                <a:gd name="connsiteY10" fmla="*/ 26667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52" h="75662">
                  <a:moveTo>
                    <a:pt x="30023" y="26667"/>
                  </a:moveTo>
                  <a:cubicBezTo>
                    <a:pt x="30023" y="9966"/>
                    <a:pt x="23687" y="97"/>
                    <a:pt x="13803" y="97"/>
                  </a:cubicBezTo>
                  <a:cubicBezTo>
                    <a:pt x="5439" y="97"/>
                    <a:pt x="371" y="6423"/>
                    <a:pt x="371" y="13508"/>
                  </a:cubicBezTo>
                  <a:cubicBezTo>
                    <a:pt x="371" y="20341"/>
                    <a:pt x="5439" y="26920"/>
                    <a:pt x="13803" y="26920"/>
                  </a:cubicBezTo>
                  <a:cubicBezTo>
                    <a:pt x="16844" y="26920"/>
                    <a:pt x="20139" y="25908"/>
                    <a:pt x="22673" y="23630"/>
                  </a:cubicBezTo>
                  <a:cubicBezTo>
                    <a:pt x="23433" y="23124"/>
                    <a:pt x="23687" y="22871"/>
                    <a:pt x="23940" y="22871"/>
                  </a:cubicBezTo>
                  <a:cubicBezTo>
                    <a:pt x="24194" y="22871"/>
                    <a:pt x="24447" y="23124"/>
                    <a:pt x="24447" y="26667"/>
                  </a:cubicBezTo>
                  <a:cubicBezTo>
                    <a:pt x="24447" y="45393"/>
                    <a:pt x="15577" y="60576"/>
                    <a:pt x="7213" y="68926"/>
                  </a:cubicBezTo>
                  <a:cubicBezTo>
                    <a:pt x="4426" y="71710"/>
                    <a:pt x="4426" y="72216"/>
                    <a:pt x="4426" y="72975"/>
                  </a:cubicBezTo>
                  <a:cubicBezTo>
                    <a:pt x="4426" y="74747"/>
                    <a:pt x="5693" y="75759"/>
                    <a:pt x="6960" y="75759"/>
                  </a:cubicBezTo>
                  <a:cubicBezTo>
                    <a:pt x="9748" y="75759"/>
                    <a:pt x="30023" y="56274"/>
                    <a:pt x="30023" y="26667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8F31DDB-3209-1E38-B8B7-0303DBF93AB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347196" y="4727492"/>
              <a:ext cx="132293" cy="160940"/>
            </a:xfrm>
            <a:custGeom>
              <a:avLst/>
              <a:gdLst>
                <a:gd name="connsiteX0" fmla="*/ 19890 w 132293"/>
                <a:gd name="connsiteY0" fmla="*/ 142817 h 160940"/>
                <a:gd name="connsiteX1" fmla="*/ 6204 w 132293"/>
                <a:gd name="connsiteY1" fmla="*/ 153192 h 160940"/>
                <a:gd name="connsiteX2" fmla="*/ 375 w 132293"/>
                <a:gd name="connsiteY2" fmla="*/ 158000 h 160940"/>
                <a:gd name="connsiteX3" fmla="*/ 3670 w 132293"/>
                <a:gd name="connsiteY3" fmla="*/ 161037 h 160940"/>
                <a:gd name="connsiteX4" fmla="*/ 24958 w 132293"/>
                <a:gd name="connsiteY4" fmla="*/ 160278 h 160940"/>
                <a:gd name="connsiteX5" fmla="*/ 50049 w 132293"/>
                <a:gd name="connsiteY5" fmla="*/ 161037 h 160940"/>
                <a:gd name="connsiteX6" fmla="*/ 54610 w 132293"/>
                <a:gd name="connsiteY6" fmla="*/ 155976 h 160940"/>
                <a:gd name="connsiteX7" fmla="*/ 48528 w 132293"/>
                <a:gd name="connsiteY7" fmla="*/ 153192 h 160940"/>
                <a:gd name="connsiteX8" fmla="*/ 35856 w 132293"/>
                <a:gd name="connsiteY8" fmla="*/ 149144 h 160940"/>
                <a:gd name="connsiteX9" fmla="*/ 48275 w 132293"/>
                <a:gd name="connsiteY9" fmla="*/ 98533 h 160940"/>
                <a:gd name="connsiteX10" fmla="*/ 71591 w 132293"/>
                <a:gd name="connsiteY10" fmla="*/ 114729 h 160940"/>
                <a:gd name="connsiteX11" fmla="*/ 132669 w 132293"/>
                <a:gd name="connsiteY11" fmla="*/ 40585 h 160940"/>
                <a:gd name="connsiteX12" fmla="*/ 98962 w 132293"/>
                <a:gd name="connsiteY12" fmla="*/ 97 h 160940"/>
                <a:gd name="connsiteX13" fmla="*/ 65762 w 132293"/>
                <a:gd name="connsiteY13" fmla="*/ 19075 h 160940"/>
                <a:gd name="connsiteX14" fmla="*/ 42952 w 132293"/>
                <a:gd name="connsiteY14" fmla="*/ 97 h 160940"/>
                <a:gd name="connsiteX15" fmla="*/ 24198 w 132293"/>
                <a:gd name="connsiteY15" fmla="*/ 14520 h 160940"/>
                <a:gd name="connsiteX16" fmla="*/ 16341 w 132293"/>
                <a:gd name="connsiteY16" fmla="*/ 39066 h 160940"/>
                <a:gd name="connsiteX17" fmla="*/ 19383 w 132293"/>
                <a:gd name="connsiteY17" fmla="*/ 41597 h 160940"/>
                <a:gd name="connsiteX18" fmla="*/ 23691 w 132293"/>
                <a:gd name="connsiteY18" fmla="*/ 35777 h 160940"/>
                <a:gd name="connsiteX19" fmla="*/ 42192 w 132293"/>
                <a:gd name="connsiteY19" fmla="*/ 5664 h 160940"/>
                <a:gd name="connsiteX20" fmla="*/ 50049 w 132293"/>
                <a:gd name="connsiteY20" fmla="*/ 17304 h 160940"/>
                <a:gd name="connsiteX21" fmla="*/ 48275 w 132293"/>
                <a:gd name="connsiteY21" fmla="*/ 30210 h 160940"/>
                <a:gd name="connsiteX22" fmla="*/ 19890 w 132293"/>
                <a:gd name="connsiteY22" fmla="*/ 142817 h 160940"/>
                <a:gd name="connsiteX23" fmla="*/ 64494 w 132293"/>
                <a:gd name="connsiteY23" fmla="*/ 32993 h 160940"/>
                <a:gd name="connsiteX24" fmla="*/ 77673 w 132293"/>
                <a:gd name="connsiteY24" fmla="*/ 15280 h 160940"/>
                <a:gd name="connsiteX25" fmla="*/ 98202 w 132293"/>
                <a:gd name="connsiteY25" fmla="*/ 5664 h 160940"/>
                <a:gd name="connsiteX26" fmla="*/ 114422 w 132293"/>
                <a:gd name="connsiteY26" fmla="*/ 29450 h 160940"/>
                <a:gd name="connsiteX27" fmla="*/ 101496 w 132293"/>
                <a:gd name="connsiteY27" fmla="*/ 83097 h 160940"/>
                <a:gd name="connsiteX28" fmla="*/ 71337 w 132293"/>
                <a:gd name="connsiteY28" fmla="*/ 109162 h 160940"/>
                <a:gd name="connsiteX29" fmla="*/ 51316 w 132293"/>
                <a:gd name="connsiteY29" fmla="*/ 86640 h 160940"/>
                <a:gd name="connsiteX30" fmla="*/ 52076 w 132293"/>
                <a:gd name="connsiteY30" fmla="*/ 82591 h 160940"/>
                <a:gd name="connsiteX31" fmla="*/ 64494 w 132293"/>
                <a:gd name="connsiteY31" fmla="*/ 32993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293" h="160940">
                  <a:moveTo>
                    <a:pt x="19890" y="142817"/>
                  </a:moveTo>
                  <a:cubicBezTo>
                    <a:pt x="17862" y="151421"/>
                    <a:pt x="17355" y="153192"/>
                    <a:pt x="6204" y="153192"/>
                  </a:cubicBezTo>
                  <a:cubicBezTo>
                    <a:pt x="3163" y="153192"/>
                    <a:pt x="375" y="153192"/>
                    <a:pt x="375" y="158000"/>
                  </a:cubicBezTo>
                  <a:cubicBezTo>
                    <a:pt x="375" y="160025"/>
                    <a:pt x="1642" y="161037"/>
                    <a:pt x="3670" y="161037"/>
                  </a:cubicBezTo>
                  <a:cubicBezTo>
                    <a:pt x="10512" y="161037"/>
                    <a:pt x="17862" y="160278"/>
                    <a:pt x="24958" y="160278"/>
                  </a:cubicBezTo>
                  <a:cubicBezTo>
                    <a:pt x="33322" y="160278"/>
                    <a:pt x="41939" y="161037"/>
                    <a:pt x="50049" y="161037"/>
                  </a:cubicBezTo>
                  <a:cubicBezTo>
                    <a:pt x="51316" y="161037"/>
                    <a:pt x="54610" y="161037"/>
                    <a:pt x="54610" y="155976"/>
                  </a:cubicBezTo>
                  <a:cubicBezTo>
                    <a:pt x="54610" y="153192"/>
                    <a:pt x="52076" y="153192"/>
                    <a:pt x="48528" y="153192"/>
                  </a:cubicBezTo>
                  <a:cubicBezTo>
                    <a:pt x="35856" y="153192"/>
                    <a:pt x="35856" y="151421"/>
                    <a:pt x="35856" y="149144"/>
                  </a:cubicBezTo>
                  <a:cubicBezTo>
                    <a:pt x="35856" y="146107"/>
                    <a:pt x="46500" y="104860"/>
                    <a:pt x="48275" y="98533"/>
                  </a:cubicBezTo>
                  <a:cubicBezTo>
                    <a:pt x="51569" y="105872"/>
                    <a:pt x="58665" y="114729"/>
                    <a:pt x="71591" y="114729"/>
                  </a:cubicBezTo>
                  <a:cubicBezTo>
                    <a:pt x="100989" y="114729"/>
                    <a:pt x="132669" y="77783"/>
                    <a:pt x="132669" y="40585"/>
                  </a:cubicBezTo>
                  <a:cubicBezTo>
                    <a:pt x="132669" y="16798"/>
                    <a:pt x="118223" y="97"/>
                    <a:pt x="98962" y="97"/>
                  </a:cubicBezTo>
                  <a:cubicBezTo>
                    <a:pt x="86290" y="97"/>
                    <a:pt x="74125" y="9206"/>
                    <a:pt x="65762" y="19075"/>
                  </a:cubicBezTo>
                  <a:cubicBezTo>
                    <a:pt x="63227" y="5411"/>
                    <a:pt x="52330" y="97"/>
                    <a:pt x="42952" y="97"/>
                  </a:cubicBezTo>
                  <a:cubicBezTo>
                    <a:pt x="31294" y="97"/>
                    <a:pt x="26479" y="9966"/>
                    <a:pt x="24198" y="14520"/>
                  </a:cubicBezTo>
                  <a:cubicBezTo>
                    <a:pt x="19636" y="23124"/>
                    <a:pt x="16341" y="38307"/>
                    <a:pt x="16341" y="39066"/>
                  </a:cubicBezTo>
                  <a:cubicBezTo>
                    <a:pt x="16341" y="41597"/>
                    <a:pt x="18876" y="41597"/>
                    <a:pt x="19383" y="41597"/>
                  </a:cubicBezTo>
                  <a:cubicBezTo>
                    <a:pt x="21917" y="41597"/>
                    <a:pt x="22171" y="41344"/>
                    <a:pt x="23691" y="35777"/>
                  </a:cubicBezTo>
                  <a:cubicBezTo>
                    <a:pt x="28000" y="17810"/>
                    <a:pt x="33068" y="5664"/>
                    <a:pt x="42192" y="5664"/>
                  </a:cubicBezTo>
                  <a:cubicBezTo>
                    <a:pt x="46500" y="5664"/>
                    <a:pt x="50049" y="7688"/>
                    <a:pt x="50049" y="17304"/>
                  </a:cubicBezTo>
                  <a:cubicBezTo>
                    <a:pt x="50049" y="23124"/>
                    <a:pt x="49288" y="25908"/>
                    <a:pt x="48275" y="30210"/>
                  </a:cubicBezTo>
                  <a:lnTo>
                    <a:pt x="19890" y="142817"/>
                  </a:lnTo>
                  <a:close/>
                  <a:moveTo>
                    <a:pt x="64494" y="32993"/>
                  </a:moveTo>
                  <a:cubicBezTo>
                    <a:pt x="66269" y="26161"/>
                    <a:pt x="73111" y="19075"/>
                    <a:pt x="77673" y="15280"/>
                  </a:cubicBezTo>
                  <a:cubicBezTo>
                    <a:pt x="86543" y="7435"/>
                    <a:pt x="93893" y="5664"/>
                    <a:pt x="98202" y="5664"/>
                  </a:cubicBezTo>
                  <a:cubicBezTo>
                    <a:pt x="108339" y="5664"/>
                    <a:pt x="114422" y="14520"/>
                    <a:pt x="114422" y="29450"/>
                  </a:cubicBezTo>
                  <a:cubicBezTo>
                    <a:pt x="114422" y="44380"/>
                    <a:pt x="106058" y="73481"/>
                    <a:pt x="101496" y="83097"/>
                  </a:cubicBezTo>
                  <a:cubicBezTo>
                    <a:pt x="92879" y="100811"/>
                    <a:pt x="80714" y="109162"/>
                    <a:pt x="71337" y="109162"/>
                  </a:cubicBezTo>
                  <a:cubicBezTo>
                    <a:pt x="54610" y="109162"/>
                    <a:pt x="51316" y="88158"/>
                    <a:pt x="51316" y="86640"/>
                  </a:cubicBezTo>
                  <a:cubicBezTo>
                    <a:pt x="51316" y="86134"/>
                    <a:pt x="51316" y="85628"/>
                    <a:pt x="52076" y="82591"/>
                  </a:cubicBezTo>
                  <a:lnTo>
                    <a:pt x="64494" y="32993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C115893A-DE36-308C-68BB-0A786C7A250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501977" y="4682379"/>
              <a:ext cx="119926" cy="8679"/>
            </a:xfrm>
            <a:custGeom>
              <a:avLst/>
              <a:gdLst>
                <a:gd name="connsiteX0" fmla="*/ 113210 w 119926"/>
                <a:gd name="connsiteY0" fmla="*/ 8772 h 8679"/>
                <a:gd name="connsiteX1" fmla="*/ 120306 w 119926"/>
                <a:gd name="connsiteY1" fmla="*/ 4521 h 8679"/>
                <a:gd name="connsiteX2" fmla="*/ 113210 w 119926"/>
                <a:gd name="connsiteY2" fmla="*/ 92 h 8679"/>
                <a:gd name="connsiteX3" fmla="*/ 7476 w 119926"/>
                <a:gd name="connsiteY3" fmla="*/ 92 h 8679"/>
                <a:gd name="connsiteX4" fmla="*/ 380 w 119926"/>
                <a:gd name="connsiteY4" fmla="*/ 4344 h 8679"/>
                <a:gd name="connsiteX5" fmla="*/ 7476 w 119926"/>
                <a:gd name="connsiteY5" fmla="*/ 8772 h 8679"/>
                <a:gd name="connsiteX6" fmla="*/ 113210 w 119926"/>
                <a:gd name="connsiteY6" fmla="*/ 8772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26" h="8679">
                  <a:moveTo>
                    <a:pt x="113210" y="8772"/>
                  </a:moveTo>
                  <a:cubicBezTo>
                    <a:pt x="116049" y="8772"/>
                    <a:pt x="120306" y="8772"/>
                    <a:pt x="120306" y="4521"/>
                  </a:cubicBezTo>
                  <a:cubicBezTo>
                    <a:pt x="120306" y="92"/>
                    <a:pt x="116226" y="92"/>
                    <a:pt x="113210" y="92"/>
                  </a:cubicBezTo>
                  <a:lnTo>
                    <a:pt x="7476" y="92"/>
                  </a:lnTo>
                  <a:cubicBezTo>
                    <a:pt x="4638" y="92"/>
                    <a:pt x="380" y="92"/>
                    <a:pt x="380" y="4344"/>
                  </a:cubicBezTo>
                  <a:cubicBezTo>
                    <a:pt x="380" y="8772"/>
                    <a:pt x="4460" y="8772"/>
                    <a:pt x="7476" y="8772"/>
                  </a:cubicBezTo>
                  <a:lnTo>
                    <a:pt x="113210" y="8772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6EFF7E2-7F1D-03A0-4BE2-56B1D3327A4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491155" y="4792436"/>
              <a:ext cx="53753" cy="119212"/>
            </a:xfrm>
            <a:custGeom>
              <a:avLst/>
              <a:gdLst>
                <a:gd name="connsiteX0" fmla="*/ 49521 w 53753"/>
                <a:gd name="connsiteY0" fmla="*/ 6830 h 119212"/>
                <a:gd name="connsiteX1" fmla="*/ 42425 w 53753"/>
                <a:gd name="connsiteY1" fmla="*/ 99 h 119212"/>
                <a:gd name="connsiteX2" fmla="*/ 32490 w 53753"/>
                <a:gd name="connsiteY2" fmla="*/ 9842 h 119212"/>
                <a:gd name="connsiteX3" fmla="*/ 39587 w 53753"/>
                <a:gd name="connsiteY3" fmla="*/ 16573 h 119212"/>
                <a:gd name="connsiteX4" fmla="*/ 49521 w 53753"/>
                <a:gd name="connsiteY4" fmla="*/ 6830 h 119212"/>
                <a:gd name="connsiteX5" fmla="*/ 13331 w 53753"/>
                <a:gd name="connsiteY5" fmla="*/ 96815 h 119212"/>
                <a:gd name="connsiteX6" fmla="*/ 11734 w 53753"/>
                <a:gd name="connsiteY6" fmla="*/ 104255 h 119212"/>
                <a:gd name="connsiteX7" fmla="*/ 28588 w 53753"/>
                <a:gd name="connsiteY7" fmla="*/ 119312 h 119212"/>
                <a:gd name="connsiteX8" fmla="*/ 54134 w 53753"/>
                <a:gd name="connsiteY8" fmla="*/ 92210 h 119212"/>
                <a:gd name="connsiteX9" fmla="*/ 51295 w 53753"/>
                <a:gd name="connsiteY9" fmla="*/ 89907 h 119212"/>
                <a:gd name="connsiteX10" fmla="*/ 47925 w 53753"/>
                <a:gd name="connsiteY10" fmla="*/ 92918 h 119212"/>
                <a:gd name="connsiteX11" fmla="*/ 29120 w 53753"/>
                <a:gd name="connsiteY11" fmla="*/ 114352 h 119212"/>
                <a:gd name="connsiteX12" fmla="*/ 24685 w 53753"/>
                <a:gd name="connsiteY12" fmla="*/ 108152 h 119212"/>
                <a:gd name="connsiteX13" fmla="*/ 27523 w 53753"/>
                <a:gd name="connsiteY13" fmla="*/ 96815 h 119212"/>
                <a:gd name="connsiteX14" fmla="*/ 33200 w 53753"/>
                <a:gd name="connsiteY14" fmla="*/ 82645 h 119212"/>
                <a:gd name="connsiteX15" fmla="*/ 41893 w 53753"/>
                <a:gd name="connsiteY15" fmla="*/ 60148 h 119212"/>
                <a:gd name="connsiteX16" fmla="*/ 42957 w 53753"/>
                <a:gd name="connsiteY16" fmla="*/ 54480 h 119212"/>
                <a:gd name="connsiteX17" fmla="*/ 26104 w 53753"/>
                <a:gd name="connsiteY17" fmla="*/ 39423 h 119212"/>
                <a:gd name="connsiteX18" fmla="*/ 380 w 53753"/>
                <a:gd name="connsiteY18" fmla="*/ 66525 h 119212"/>
                <a:gd name="connsiteX19" fmla="*/ 3396 w 53753"/>
                <a:gd name="connsiteY19" fmla="*/ 68828 h 119212"/>
                <a:gd name="connsiteX20" fmla="*/ 6589 w 53753"/>
                <a:gd name="connsiteY20" fmla="*/ 65994 h 119212"/>
                <a:gd name="connsiteX21" fmla="*/ 25572 w 53753"/>
                <a:gd name="connsiteY21" fmla="*/ 44383 h 119212"/>
                <a:gd name="connsiteX22" fmla="*/ 30007 w 53753"/>
                <a:gd name="connsiteY22" fmla="*/ 50583 h 119212"/>
                <a:gd name="connsiteX23" fmla="*/ 24507 w 53753"/>
                <a:gd name="connsiteY23" fmla="*/ 68297 h 119212"/>
                <a:gd name="connsiteX24" fmla="*/ 13331 w 53753"/>
                <a:gd name="connsiteY24" fmla="*/ 96815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53" h="119212">
                  <a:moveTo>
                    <a:pt x="49521" y="6830"/>
                  </a:moveTo>
                  <a:cubicBezTo>
                    <a:pt x="49521" y="3996"/>
                    <a:pt x="47393" y="99"/>
                    <a:pt x="42425" y="99"/>
                  </a:cubicBezTo>
                  <a:cubicBezTo>
                    <a:pt x="37635" y="99"/>
                    <a:pt x="32490" y="4705"/>
                    <a:pt x="32490" y="9842"/>
                  </a:cubicBezTo>
                  <a:cubicBezTo>
                    <a:pt x="32490" y="12853"/>
                    <a:pt x="34797" y="16573"/>
                    <a:pt x="39587" y="16573"/>
                  </a:cubicBezTo>
                  <a:cubicBezTo>
                    <a:pt x="44731" y="16573"/>
                    <a:pt x="49521" y="11613"/>
                    <a:pt x="49521" y="6830"/>
                  </a:cubicBezTo>
                  <a:close/>
                  <a:moveTo>
                    <a:pt x="13331" y="96815"/>
                  </a:moveTo>
                  <a:cubicBezTo>
                    <a:pt x="12621" y="99118"/>
                    <a:pt x="11734" y="101244"/>
                    <a:pt x="11734" y="104255"/>
                  </a:cubicBezTo>
                  <a:cubicBezTo>
                    <a:pt x="11734" y="112580"/>
                    <a:pt x="18830" y="119312"/>
                    <a:pt x="28588" y="119312"/>
                  </a:cubicBezTo>
                  <a:cubicBezTo>
                    <a:pt x="46328" y="119312"/>
                    <a:pt x="54134" y="94867"/>
                    <a:pt x="54134" y="92210"/>
                  </a:cubicBezTo>
                  <a:cubicBezTo>
                    <a:pt x="54134" y="89907"/>
                    <a:pt x="51828" y="89907"/>
                    <a:pt x="51295" y="89907"/>
                  </a:cubicBezTo>
                  <a:cubicBezTo>
                    <a:pt x="48812" y="89907"/>
                    <a:pt x="48634" y="90970"/>
                    <a:pt x="47925" y="92918"/>
                  </a:cubicBezTo>
                  <a:cubicBezTo>
                    <a:pt x="43844" y="107089"/>
                    <a:pt x="36039" y="114352"/>
                    <a:pt x="29120" y="114352"/>
                  </a:cubicBezTo>
                  <a:cubicBezTo>
                    <a:pt x="25572" y="114352"/>
                    <a:pt x="24685" y="112049"/>
                    <a:pt x="24685" y="108152"/>
                  </a:cubicBezTo>
                  <a:cubicBezTo>
                    <a:pt x="24685" y="104078"/>
                    <a:pt x="25926" y="100712"/>
                    <a:pt x="27523" y="96815"/>
                  </a:cubicBezTo>
                  <a:cubicBezTo>
                    <a:pt x="29297" y="92033"/>
                    <a:pt x="31249" y="87250"/>
                    <a:pt x="33200" y="82645"/>
                  </a:cubicBezTo>
                  <a:cubicBezTo>
                    <a:pt x="34797" y="78393"/>
                    <a:pt x="41183" y="62274"/>
                    <a:pt x="41893" y="60148"/>
                  </a:cubicBezTo>
                  <a:cubicBezTo>
                    <a:pt x="42425" y="58377"/>
                    <a:pt x="42957" y="56251"/>
                    <a:pt x="42957" y="54480"/>
                  </a:cubicBezTo>
                  <a:cubicBezTo>
                    <a:pt x="42957" y="46155"/>
                    <a:pt x="35861" y="39423"/>
                    <a:pt x="26104" y="39423"/>
                  </a:cubicBezTo>
                  <a:cubicBezTo>
                    <a:pt x="8541" y="39423"/>
                    <a:pt x="380" y="63514"/>
                    <a:pt x="380" y="66525"/>
                  </a:cubicBezTo>
                  <a:cubicBezTo>
                    <a:pt x="380" y="68828"/>
                    <a:pt x="2864" y="68828"/>
                    <a:pt x="3396" y="68828"/>
                  </a:cubicBezTo>
                  <a:cubicBezTo>
                    <a:pt x="5880" y="68828"/>
                    <a:pt x="6057" y="67942"/>
                    <a:pt x="6589" y="65994"/>
                  </a:cubicBezTo>
                  <a:cubicBezTo>
                    <a:pt x="11202" y="50760"/>
                    <a:pt x="19008" y="44383"/>
                    <a:pt x="25572" y="44383"/>
                  </a:cubicBezTo>
                  <a:cubicBezTo>
                    <a:pt x="28410" y="44383"/>
                    <a:pt x="30007" y="45800"/>
                    <a:pt x="30007" y="50583"/>
                  </a:cubicBezTo>
                  <a:cubicBezTo>
                    <a:pt x="30007" y="54657"/>
                    <a:pt x="28942" y="57314"/>
                    <a:pt x="24507" y="68297"/>
                  </a:cubicBezTo>
                  <a:lnTo>
                    <a:pt x="13331" y="96815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ABEE3129-40C8-8374-44E5-A675F4B9A16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574391" y="4889506"/>
              <a:ext cx="22530" cy="54557"/>
            </a:xfrm>
            <a:custGeom>
              <a:avLst/>
              <a:gdLst>
                <a:gd name="connsiteX0" fmla="*/ 17946 w 22530"/>
                <a:gd name="connsiteY0" fmla="*/ 17636 h 54557"/>
                <a:gd name="connsiteX1" fmla="*/ 4108 w 22530"/>
                <a:gd name="connsiteY1" fmla="*/ 50052 h 54557"/>
                <a:gd name="connsiteX2" fmla="*/ 2867 w 22530"/>
                <a:gd name="connsiteY2" fmla="*/ 52177 h 54557"/>
                <a:gd name="connsiteX3" fmla="*/ 5350 w 22530"/>
                <a:gd name="connsiteY3" fmla="*/ 54657 h 54557"/>
                <a:gd name="connsiteX4" fmla="*/ 22913 w 22530"/>
                <a:gd name="connsiteY4" fmla="*/ 19407 h 54557"/>
                <a:gd name="connsiteX5" fmla="*/ 10495 w 22530"/>
                <a:gd name="connsiteY5" fmla="*/ 99 h 54557"/>
                <a:gd name="connsiteX6" fmla="*/ 383 w 22530"/>
                <a:gd name="connsiteY6" fmla="*/ 10196 h 54557"/>
                <a:gd name="connsiteX7" fmla="*/ 10672 w 22530"/>
                <a:gd name="connsiteY7" fmla="*/ 20470 h 54557"/>
                <a:gd name="connsiteX8" fmla="*/ 17946 w 22530"/>
                <a:gd name="connsiteY8" fmla="*/ 17636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0" h="54557">
                  <a:moveTo>
                    <a:pt x="17946" y="17636"/>
                  </a:moveTo>
                  <a:cubicBezTo>
                    <a:pt x="17946" y="27378"/>
                    <a:pt x="16172" y="38715"/>
                    <a:pt x="4108" y="50052"/>
                  </a:cubicBezTo>
                  <a:cubicBezTo>
                    <a:pt x="3399" y="50760"/>
                    <a:pt x="2867" y="51292"/>
                    <a:pt x="2867" y="52177"/>
                  </a:cubicBezTo>
                  <a:cubicBezTo>
                    <a:pt x="2867" y="53417"/>
                    <a:pt x="4286" y="54657"/>
                    <a:pt x="5350" y="54657"/>
                  </a:cubicBezTo>
                  <a:cubicBezTo>
                    <a:pt x="7834" y="54657"/>
                    <a:pt x="22913" y="40486"/>
                    <a:pt x="22913" y="19407"/>
                  </a:cubicBezTo>
                  <a:cubicBezTo>
                    <a:pt x="22913" y="8425"/>
                    <a:pt x="18656" y="99"/>
                    <a:pt x="10495" y="99"/>
                  </a:cubicBezTo>
                  <a:cubicBezTo>
                    <a:pt x="4641" y="99"/>
                    <a:pt x="383" y="4705"/>
                    <a:pt x="383" y="10196"/>
                  </a:cubicBezTo>
                  <a:cubicBezTo>
                    <a:pt x="383" y="15864"/>
                    <a:pt x="4463" y="20470"/>
                    <a:pt x="10672" y="20470"/>
                  </a:cubicBezTo>
                  <a:cubicBezTo>
                    <a:pt x="14930" y="20470"/>
                    <a:pt x="17769" y="17636"/>
                    <a:pt x="17946" y="17636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C0CCB94A-3450-A86B-DCE4-0A18E756498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1614713" y="4792436"/>
              <a:ext cx="77881" cy="153576"/>
            </a:xfrm>
            <a:custGeom>
              <a:avLst/>
              <a:gdLst>
                <a:gd name="connsiteX0" fmla="*/ 78266 w 77881"/>
                <a:gd name="connsiteY0" fmla="*/ 6830 h 153576"/>
                <a:gd name="connsiteX1" fmla="*/ 71170 w 77881"/>
                <a:gd name="connsiteY1" fmla="*/ 99 h 153576"/>
                <a:gd name="connsiteX2" fmla="*/ 61235 w 77881"/>
                <a:gd name="connsiteY2" fmla="*/ 9842 h 153576"/>
                <a:gd name="connsiteX3" fmla="*/ 68332 w 77881"/>
                <a:gd name="connsiteY3" fmla="*/ 16573 h 153576"/>
                <a:gd name="connsiteX4" fmla="*/ 78266 w 77881"/>
                <a:gd name="connsiteY4" fmla="*/ 6830 h 153576"/>
                <a:gd name="connsiteX5" fmla="*/ 40656 w 77881"/>
                <a:gd name="connsiteY5" fmla="*/ 126220 h 153576"/>
                <a:gd name="connsiteX6" fmla="*/ 17771 w 77881"/>
                <a:gd name="connsiteY6" fmla="*/ 148716 h 153576"/>
                <a:gd name="connsiteX7" fmla="*/ 11384 w 77881"/>
                <a:gd name="connsiteY7" fmla="*/ 147653 h 153576"/>
                <a:gd name="connsiteX8" fmla="*/ 17416 w 77881"/>
                <a:gd name="connsiteY8" fmla="*/ 138619 h 153576"/>
                <a:gd name="connsiteX9" fmla="*/ 10497 w 77881"/>
                <a:gd name="connsiteY9" fmla="*/ 132065 h 153576"/>
                <a:gd name="connsiteX10" fmla="*/ 385 w 77881"/>
                <a:gd name="connsiteY10" fmla="*/ 142516 h 153576"/>
                <a:gd name="connsiteX11" fmla="*/ 17948 w 77881"/>
                <a:gd name="connsiteY11" fmla="*/ 153676 h 153576"/>
                <a:gd name="connsiteX12" fmla="*/ 54849 w 77881"/>
                <a:gd name="connsiteY12" fmla="*/ 125689 h 153576"/>
                <a:gd name="connsiteX13" fmla="*/ 70815 w 77881"/>
                <a:gd name="connsiteY13" fmla="*/ 62274 h 153576"/>
                <a:gd name="connsiteX14" fmla="*/ 71702 w 77881"/>
                <a:gd name="connsiteY14" fmla="*/ 56074 h 153576"/>
                <a:gd name="connsiteX15" fmla="*/ 52720 w 77881"/>
                <a:gd name="connsiteY15" fmla="*/ 39423 h 153576"/>
                <a:gd name="connsiteX16" fmla="*/ 21674 w 77881"/>
                <a:gd name="connsiteY16" fmla="*/ 66525 h 153576"/>
                <a:gd name="connsiteX17" fmla="*/ 24690 w 77881"/>
                <a:gd name="connsiteY17" fmla="*/ 68828 h 153576"/>
                <a:gd name="connsiteX18" fmla="*/ 28238 w 77881"/>
                <a:gd name="connsiteY18" fmla="*/ 65640 h 153576"/>
                <a:gd name="connsiteX19" fmla="*/ 52188 w 77881"/>
                <a:gd name="connsiteY19" fmla="*/ 44383 h 153576"/>
                <a:gd name="connsiteX20" fmla="*/ 58219 w 77881"/>
                <a:gd name="connsiteY20" fmla="*/ 53063 h 153576"/>
                <a:gd name="connsiteX21" fmla="*/ 57687 w 77881"/>
                <a:gd name="connsiteY21" fmla="*/ 58377 h 153576"/>
                <a:gd name="connsiteX22" fmla="*/ 40656 w 77881"/>
                <a:gd name="connsiteY22" fmla="*/ 126220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881" h="153576">
                  <a:moveTo>
                    <a:pt x="78266" y="6830"/>
                  </a:moveTo>
                  <a:cubicBezTo>
                    <a:pt x="78266" y="3819"/>
                    <a:pt x="75960" y="99"/>
                    <a:pt x="71170" y="99"/>
                  </a:cubicBezTo>
                  <a:cubicBezTo>
                    <a:pt x="66025" y="99"/>
                    <a:pt x="61235" y="5059"/>
                    <a:pt x="61235" y="9842"/>
                  </a:cubicBezTo>
                  <a:cubicBezTo>
                    <a:pt x="61235" y="12676"/>
                    <a:pt x="63364" y="16573"/>
                    <a:pt x="68332" y="16573"/>
                  </a:cubicBezTo>
                  <a:cubicBezTo>
                    <a:pt x="73122" y="16573"/>
                    <a:pt x="78266" y="11967"/>
                    <a:pt x="78266" y="6830"/>
                  </a:cubicBezTo>
                  <a:close/>
                  <a:moveTo>
                    <a:pt x="40656" y="126220"/>
                  </a:moveTo>
                  <a:cubicBezTo>
                    <a:pt x="37640" y="138442"/>
                    <a:pt x="28238" y="148716"/>
                    <a:pt x="17771" y="148716"/>
                  </a:cubicBezTo>
                  <a:cubicBezTo>
                    <a:pt x="15465" y="148716"/>
                    <a:pt x="13336" y="148362"/>
                    <a:pt x="11384" y="147653"/>
                  </a:cubicBezTo>
                  <a:cubicBezTo>
                    <a:pt x="15997" y="145528"/>
                    <a:pt x="17416" y="141276"/>
                    <a:pt x="17416" y="138619"/>
                  </a:cubicBezTo>
                  <a:cubicBezTo>
                    <a:pt x="17416" y="134368"/>
                    <a:pt x="14045" y="132065"/>
                    <a:pt x="10497" y="132065"/>
                  </a:cubicBezTo>
                  <a:cubicBezTo>
                    <a:pt x="4998" y="132065"/>
                    <a:pt x="385" y="136848"/>
                    <a:pt x="385" y="142516"/>
                  </a:cubicBezTo>
                  <a:cubicBezTo>
                    <a:pt x="385" y="149248"/>
                    <a:pt x="7304" y="153676"/>
                    <a:pt x="17948" y="153676"/>
                  </a:cubicBezTo>
                  <a:cubicBezTo>
                    <a:pt x="28593" y="153676"/>
                    <a:pt x="49349" y="147299"/>
                    <a:pt x="54849" y="125689"/>
                  </a:cubicBezTo>
                  <a:lnTo>
                    <a:pt x="70815" y="62274"/>
                  </a:lnTo>
                  <a:cubicBezTo>
                    <a:pt x="71347" y="60325"/>
                    <a:pt x="71702" y="58731"/>
                    <a:pt x="71702" y="56074"/>
                  </a:cubicBezTo>
                  <a:cubicBezTo>
                    <a:pt x="71702" y="46332"/>
                    <a:pt x="63364" y="39423"/>
                    <a:pt x="52720" y="39423"/>
                  </a:cubicBezTo>
                  <a:cubicBezTo>
                    <a:pt x="33028" y="39423"/>
                    <a:pt x="21674" y="64045"/>
                    <a:pt x="21674" y="66525"/>
                  </a:cubicBezTo>
                  <a:cubicBezTo>
                    <a:pt x="21674" y="68828"/>
                    <a:pt x="24158" y="68828"/>
                    <a:pt x="24690" y="68828"/>
                  </a:cubicBezTo>
                  <a:cubicBezTo>
                    <a:pt x="26819" y="68828"/>
                    <a:pt x="26996" y="68297"/>
                    <a:pt x="28238" y="65640"/>
                  </a:cubicBezTo>
                  <a:cubicBezTo>
                    <a:pt x="32673" y="55366"/>
                    <a:pt x="41898" y="44383"/>
                    <a:pt x="52188" y="44383"/>
                  </a:cubicBezTo>
                  <a:cubicBezTo>
                    <a:pt x="56623" y="44383"/>
                    <a:pt x="58219" y="47395"/>
                    <a:pt x="58219" y="53063"/>
                  </a:cubicBezTo>
                  <a:cubicBezTo>
                    <a:pt x="58219" y="55011"/>
                    <a:pt x="57865" y="57491"/>
                    <a:pt x="57687" y="58377"/>
                  </a:cubicBezTo>
                  <a:lnTo>
                    <a:pt x="40656" y="126220"/>
                  </a:ln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340FCF6-FAA5-0237-7B9F-E56A3C98982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735946" y="4649553"/>
              <a:ext cx="58797" cy="253051"/>
            </a:xfrm>
            <a:custGeom>
              <a:avLst/>
              <a:gdLst>
                <a:gd name="connsiteX0" fmla="*/ 59187 w 58797"/>
                <a:gd name="connsiteY0" fmla="*/ 126622 h 253051"/>
                <a:gd name="connsiteX1" fmla="*/ 42460 w 58797"/>
                <a:gd name="connsiteY1" fmla="*/ 47670 h 253051"/>
                <a:gd name="connsiteX2" fmla="*/ 2924 w 58797"/>
                <a:gd name="connsiteY2" fmla="*/ 97 h 253051"/>
                <a:gd name="connsiteX3" fmla="*/ 389 w 58797"/>
                <a:gd name="connsiteY3" fmla="*/ 2627 h 253051"/>
                <a:gd name="connsiteX4" fmla="*/ 5205 w 58797"/>
                <a:gd name="connsiteY4" fmla="*/ 8447 h 253051"/>
                <a:gd name="connsiteX5" fmla="*/ 44487 w 58797"/>
                <a:gd name="connsiteY5" fmla="*/ 126622 h 253051"/>
                <a:gd name="connsiteX6" fmla="*/ 3684 w 58797"/>
                <a:gd name="connsiteY6" fmla="*/ 246315 h 253051"/>
                <a:gd name="connsiteX7" fmla="*/ 389 w 58797"/>
                <a:gd name="connsiteY7" fmla="*/ 250617 h 253051"/>
                <a:gd name="connsiteX8" fmla="*/ 2924 w 58797"/>
                <a:gd name="connsiteY8" fmla="*/ 253148 h 253051"/>
                <a:gd name="connsiteX9" fmla="*/ 43220 w 58797"/>
                <a:gd name="connsiteY9" fmla="*/ 203803 h 253051"/>
                <a:gd name="connsiteX10" fmla="*/ 59187 w 5879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9187" y="126622"/>
                  </a:moveTo>
                  <a:cubicBezTo>
                    <a:pt x="59187" y="106884"/>
                    <a:pt x="56399" y="76265"/>
                    <a:pt x="42460" y="47670"/>
                  </a:cubicBezTo>
                  <a:cubicBezTo>
                    <a:pt x="27254" y="16545"/>
                    <a:pt x="5458" y="97"/>
                    <a:pt x="2924" y="97"/>
                  </a:cubicBezTo>
                  <a:cubicBezTo>
                    <a:pt x="1403" y="97"/>
                    <a:pt x="389" y="1109"/>
                    <a:pt x="389" y="2627"/>
                  </a:cubicBezTo>
                  <a:cubicBezTo>
                    <a:pt x="389" y="3386"/>
                    <a:pt x="389" y="3892"/>
                    <a:pt x="5205" y="8447"/>
                  </a:cubicBezTo>
                  <a:cubicBezTo>
                    <a:pt x="30041" y="33499"/>
                    <a:pt x="44487" y="73734"/>
                    <a:pt x="44487" y="126622"/>
                  </a:cubicBezTo>
                  <a:cubicBezTo>
                    <a:pt x="44487" y="169894"/>
                    <a:pt x="35110" y="214431"/>
                    <a:pt x="3684" y="246315"/>
                  </a:cubicBezTo>
                  <a:cubicBezTo>
                    <a:pt x="389" y="249352"/>
                    <a:pt x="389" y="249858"/>
                    <a:pt x="389" y="250617"/>
                  </a:cubicBezTo>
                  <a:cubicBezTo>
                    <a:pt x="389" y="252135"/>
                    <a:pt x="1403" y="253148"/>
                    <a:pt x="2924" y="253148"/>
                  </a:cubicBezTo>
                  <a:cubicBezTo>
                    <a:pt x="5458" y="253148"/>
                    <a:pt x="28267" y="235940"/>
                    <a:pt x="43220" y="203803"/>
                  </a:cubicBezTo>
                  <a:cubicBezTo>
                    <a:pt x="56145" y="175967"/>
                    <a:pt x="59187" y="147878"/>
                    <a:pt x="59187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D4D6F7B-1D38-EFE8-5697-A4B3CE043B9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834505" y="4649553"/>
              <a:ext cx="58797" cy="253051"/>
            </a:xfrm>
            <a:custGeom>
              <a:avLst/>
              <a:gdLst>
                <a:gd name="connsiteX0" fmla="*/ 59191 w 58797"/>
                <a:gd name="connsiteY0" fmla="*/ 126622 h 253051"/>
                <a:gd name="connsiteX1" fmla="*/ 42464 w 58797"/>
                <a:gd name="connsiteY1" fmla="*/ 47670 h 253051"/>
                <a:gd name="connsiteX2" fmla="*/ 2928 w 58797"/>
                <a:gd name="connsiteY2" fmla="*/ 97 h 253051"/>
                <a:gd name="connsiteX3" fmla="*/ 393 w 58797"/>
                <a:gd name="connsiteY3" fmla="*/ 2627 h 253051"/>
                <a:gd name="connsiteX4" fmla="*/ 5209 w 58797"/>
                <a:gd name="connsiteY4" fmla="*/ 8447 h 253051"/>
                <a:gd name="connsiteX5" fmla="*/ 44491 w 58797"/>
                <a:gd name="connsiteY5" fmla="*/ 126622 h 253051"/>
                <a:gd name="connsiteX6" fmla="*/ 3688 w 58797"/>
                <a:gd name="connsiteY6" fmla="*/ 246315 h 253051"/>
                <a:gd name="connsiteX7" fmla="*/ 393 w 58797"/>
                <a:gd name="connsiteY7" fmla="*/ 250617 h 253051"/>
                <a:gd name="connsiteX8" fmla="*/ 2928 w 58797"/>
                <a:gd name="connsiteY8" fmla="*/ 253148 h 253051"/>
                <a:gd name="connsiteX9" fmla="*/ 43224 w 58797"/>
                <a:gd name="connsiteY9" fmla="*/ 203803 h 253051"/>
                <a:gd name="connsiteX10" fmla="*/ 59191 w 58797"/>
                <a:gd name="connsiteY10" fmla="*/ 12662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97" h="253051">
                  <a:moveTo>
                    <a:pt x="59191" y="126622"/>
                  </a:moveTo>
                  <a:cubicBezTo>
                    <a:pt x="59191" y="106884"/>
                    <a:pt x="56403" y="76265"/>
                    <a:pt x="42464" y="47670"/>
                  </a:cubicBezTo>
                  <a:cubicBezTo>
                    <a:pt x="27258" y="16545"/>
                    <a:pt x="5462" y="97"/>
                    <a:pt x="2928" y="97"/>
                  </a:cubicBezTo>
                  <a:cubicBezTo>
                    <a:pt x="1407" y="97"/>
                    <a:pt x="393" y="1109"/>
                    <a:pt x="393" y="2627"/>
                  </a:cubicBezTo>
                  <a:cubicBezTo>
                    <a:pt x="393" y="3386"/>
                    <a:pt x="393" y="3892"/>
                    <a:pt x="5209" y="8447"/>
                  </a:cubicBezTo>
                  <a:cubicBezTo>
                    <a:pt x="30045" y="33499"/>
                    <a:pt x="44491" y="73734"/>
                    <a:pt x="44491" y="126622"/>
                  </a:cubicBezTo>
                  <a:cubicBezTo>
                    <a:pt x="44491" y="169894"/>
                    <a:pt x="35114" y="214431"/>
                    <a:pt x="3688" y="246315"/>
                  </a:cubicBezTo>
                  <a:cubicBezTo>
                    <a:pt x="393" y="249352"/>
                    <a:pt x="393" y="249858"/>
                    <a:pt x="393" y="250617"/>
                  </a:cubicBezTo>
                  <a:cubicBezTo>
                    <a:pt x="393" y="252135"/>
                    <a:pt x="1407" y="253148"/>
                    <a:pt x="2928" y="253148"/>
                  </a:cubicBezTo>
                  <a:cubicBezTo>
                    <a:pt x="5462" y="253148"/>
                    <a:pt x="28271" y="235940"/>
                    <a:pt x="43224" y="203803"/>
                  </a:cubicBezTo>
                  <a:cubicBezTo>
                    <a:pt x="56149" y="175967"/>
                    <a:pt x="59191" y="147878"/>
                    <a:pt x="59191" y="126622"/>
                  </a:cubicBezTo>
                  <a:close/>
                </a:path>
              </a:pathLst>
            </a:custGeom>
            <a:solidFill>
              <a:srgbClr val="000000"/>
            </a:solidFill>
            <a:ln w="254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52" name="TextBox 751">
            <a:extLst>
              <a:ext uri="{FF2B5EF4-FFF2-40B4-BE49-F238E27FC236}">
                <a16:creationId xmlns:a16="http://schemas.microsoft.com/office/drawing/2014/main" id="{525B7F77-E06D-BD69-8445-226C209CE257}"/>
              </a:ext>
            </a:extLst>
          </p:cNvPr>
          <p:cNvSpPr txBox="1"/>
          <p:nvPr/>
        </p:nvSpPr>
        <p:spPr>
          <a:xfrm>
            <a:off x="1237249" y="3498867"/>
            <a:ext cx="7284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Hyperparameters and Model choices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Encoder and Decoder are both based on </a:t>
            </a:r>
            <a:r>
              <a:rPr lang="en-US" b="1" dirty="0"/>
              <a:t>BERT</a:t>
            </a:r>
            <a:r>
              <a:rPr lang="en-US" dirty="0"/>
              <a:t> pre-trained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21M of </a:t>
            </a:r>
            <a:r>
              <a:rPr lang="en-US" b="1" dirty="0"/>
              <a:t>100 words </a:t>
            </a:r>
            <a:r>
              <a:rPr lang="en-US" dirty="0"/>
              <a:t>passages of Wikipedia were indexed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Each passage is also prepended with the </a:t>
            </a:r>
            <a:r>
              <a:rPr lang="en-US" b="1" dirty="0"/>
              <a:t>title</a:t>
            </a:r>
            <a:r>
              <a:rPr lang="en-US" dirty="0"/>
              <a:t> of the Wikipedia article where the passage is from, separated with a [SEP] token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batch size </a:t>
            </a:r>
            <a:r>
              <a:rPr lang="en-US" b="1" dirty="0"/>
              <a:t>128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Learning rate 1e-5, using Adam optimizer, linear scheduling with warmup rate 0.1, and dropout 0.1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Training sets of each dataset had around ~</a:t>
            </a:r>
            <a:r>
              <a:rPr lang="en-US" b="1" dirty="0"/>
              <a:t>60k</a:t>
            </a:r>
            <a:r>
              <a:rPr lang="en-US" dirty="0"/>
              <a:t> samples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1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Dense Passage Retrieval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Inference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B2B5E-CEA0-F9D6-1450-88C806038257}"/>
              </a:ext>
            </a:extLst>
          </p:cNvPr>
          <p:cNvSpPr txBox="1"/>
          <p:nvPr/>
        </p:nvSpPr>
        <p:spPr>
          <a:xfrm>
            <a:off x="838200" y="6328076"/>
            <a:ext cx="11057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Karpukhin, Vladimir, et al. "Dense Passage Retrieval for Open-Domain Question Answering." </a:t>
            </a:r>
            <a:r>
              <a:rPr lang="en-US" sz="14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2020 Conference on Empirical Methods in Natural Language Processing (EMNLP)</a:t>
            </a:r>
            <a:r>
              <a:rPr lang="en-US" sz="14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2020.</a:t>
            </a:r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E83DA8-756E-EA17-AFB5-969532A15E34}"/>
              </a:ext>
            </a:extLst>
          </p:cNvPr>
          <p:cNvSpPr txBox="1"/>
          <p:nvPr/>
        </p:nvSpPr>
        <p:spPr>
          <a:xfrm>
            <a:off x="1260629" y="1775534"/>
            <a:ext cx="8336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Index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embeddings for all (21M) passages, using </a:t>
            </a:r>
            <a:r>
              <a:rPr lang="en-US" b="1" dirty="0"/>
              <a:t>passage encoder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takes a lot of memory (fp16 of 21M 768 dimensional embeddings ~ 32 GB)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Query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b="1" dirty="0"/>
              <a:t>query encoder</a:t>
            </a:r>
            <a:r>
              <a:rPr lang="en-US" dirty="0"/>
              <a:t> to encode question.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Find </a:t>
            </a:r>
            <a:r>
              <a:rPr lang="en-US" b="1" dirty="0"/>
              <a:t>nearest neighbor</a:t>
            </a:r>
            <a:r>
              <a:rPr lang="en-US" dirty="0"/>
              <a:t> doing full dot-product (O(n)) with 21M embeddings.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Then compute </a:t>
            </a:r>
            <a:r>
              <a:rPr lang="en-US" b="1" dirty="0" err="1"/>
              <a:t>arg</a:t>
            </a:r>
            <a:r>
              <a:rPr lang="en-US" b="1" dirty="0"/>
              <a:t> top-K</a:t>
            </a:r>
            <a:r>
              <a:rPr lang="en-US" dirty="0"/>
              <a:t>, to find K nearest values.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(Optional) use </a:t>
            </a:r>
            <a:r>
              <a:rPr lang="en-US" b="1" i="1" dirty="0"/>
              <a:t>approximate nearest neighbor methods</a:t>
            </a:r>
            <a:r>
              <a:rPr lang="en-US" dirty="0"/>
              <a:t>, with logarithmic expected computational complexity, such as </a:t>
            </a:r>
            <a:r>
              <a:rPr lang="en-US" dirty="0">
                <a:hlinkClick r:id="rId2"/>
              </a:rPr>
              <a:t>HNSW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74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CE81-D5E5-7071-96AF-DB693CD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Passage Retrieval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Negative Sample Mining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B2B5E-CEA0-F9D6-1450-88C806038257}"/>
              </a:ext>
            </a:extLst>
          </p:cNvPr>
          <p:cNvSpPr txBox="1"/>
          <p:nvPr/>
        </p:nvSpPr>
        <p:spPr>
          <a:xfrm>
            <a:off x="838200" y="6328076"/>
            <a:ext cx="11057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Karpukhin, Vladimir, et al. "Dense Passage Retrieval for Open-Domain Question Answering." </a:t>
            </a:r>
            <a:r>
              <a:rPr lang="en-US" sz="14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Proceedings of the 2020 Conference on Empirical Methods in Natural Language Processing (EMNLP)</a:t>
            </a:r>
            <a:r>
              <a:rPr lang="en-US" sz="1400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2020.</a:t>
            </a:r>
            <a:endParaRPr lang="en-US" sz="1400" dirty="0"/>
          </a:p>
        </p:txBody>
      </p:sp>
      <p:pic>
        <p:nvPicPr>
          <p:cNvPr id="4" name="Picture 3" descr="A white pictogram of a person holding a pickaxe&#10;&#10;Description automatically generated">
            <a:extLst>
              <a:ext uri="{FF2B5EF4-FFF2-40B4-BE49-F238E27FC236}">
                <a16:creationId xmlns:a16="http://schemas.microsoft.com/office/drawing/2014/main" id="{814BE0B2-273A-D31E-512E-300842FF4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65433" y="1569390"/>
            <a:ext cx="2049624" cy="2049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B3A694-9A2A-4B75-129E-BF307A7445CE}"/>
              </a:ext>
            </a:extLst>
          </p:cNvPr>
          <p:cNvSpPr txBox="1"/>
          <p:nvPr/>
        </p:nvSpPr>
        <p:spPr>
          <a:xfrm>
            <a:off x="9500119" y="3640050"/>
            <a:ext cx="204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game-icons.net/1x1/delapouite/mine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3D9F0-E264-570A-BCA7-6F81069F9583}"/>
              </a:ext>
            </a:extLst>
          </p:cNvPr>
          <p:cNvSpPr txBox="1"/>
          <p:nvPr/>
        </p:nvSpPr>
        <p:spPr>
          <a:xfrm>
            <a:off x="1251751" y="1802167"/>
            <a:ext cx="7048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BM25 passage that does not contain answer string (original DPR was made on open-domain QA)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In-batch negatives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Pros and Cons of both? (discussion)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989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7"/>
  <p:tag name="ORIGINALWIDTH" val="25.38457"/>
  <p:tag name="OUTPUTTYPE" val="SVG"/>
  <p:tag name="IGUANATEXVERSION" val="161"/>
  <p:tag name="LATEXADDIN" val="\documentclass{article}&#10;\usepackage{amsmath}&#10;\usepackage{amssymb}&#10;\pagestyle{empty}&#10;\begin{document}&#10;$E_P(p)$&#10;&#10;\end{document}"/>
  <p:tag name="IGUANATEXSIZE" val="20"/>
  <p:tag name="IGUANATEXCURSOR" val="1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8307"/>
  <p:tag name="ORIGINALWIDTH" val="5.300119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5"/>
  <p:tag name="ORIGINALWIDTH" val="2.11626"/>
  <p:tag name="EMFCHILD" val="Tru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2"/>
  <p:tag name="ORIGINALWIDTH" val="8.176536"/>
  <p:tag name="EMFCHILD" val="Tru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2.316181"/>
  <p:tag name="EMFCHILD" val="Tru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8"/>
  <p:tag name="ORIGINALWIDTH" val="6.898622"/>
  <p:tag name="EMFCHILD" val="Tru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9"/>
  <p:tag name="ORIGINALWIDTH" val="1.168071"/>
  <p:tag name="EMFCHILD" val="Tru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5"/>
  <p:tag name="ORIGINALWIDTH" val="7.128268"/>
  <p:tag name="EMFCHILD" val="Tru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2.316181"/>
  <p:tag name="EMFCHILD" val="Tru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39055"/>
  <p:tag name="EMFCHILD" val="Tru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1"/>
  <p:tag name="ORIGINALWIDTH" val="6.226732"/>
  <p:tag name="EMFCHILD" val="Tru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68111"/>
  <p:tag name="ORIGINALWIDTH" val="2.480906"/>
  <p:tag name="EMFCHILD" val="Tru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94768"/>
  <p:tag name="ORIGINALWIDTH" val="13.28811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8"/>
  <p:tag name="ORIGINALWIDTH" val="1.167402"/>
  <p:tag name="EMFCHILD" val="Tru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7"/>
  <p:tag name="ORIGINALWIDTH" val="2.11748"/>
  <p:tag name="EMFCHILD" val="Tru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75945"/>
  <p:tag name="ORIGINALWIDTH" val="5.143504"/>
  <p:tag name="EMFCHILD" val="Tru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008"/>
  <p:tag name="ORIGINALWIDTH" val="3.242638"/>
  <p:tag name="EMFCHILD" val="Tru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1"/>
  <p:tag name="ORIGINALWIDTH" val="6.226732"/>
  <p:tag name="EMFCHILD" val="Tru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08583"/>
  <p:tag name="ORIGINALWIDTH" val="2.890236"/>
  <p:tag name="EMFCHILD" val="Tru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6"/>
  <p:tag name="ORIGINALWIDTH" val="7.797165"/>
  <p:tag name="EMFCHILD" val="Tru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5"/>
  <p:tag name="ORIGINALWIDTH" val="4.502559"/>
  <p:tag name="EMFCHILD" val="Tru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9"/>
  <p:tag name="ORIGINALWIDTH" val="5.031693"/>
  <p:tag name="EMFCHILD" val="Tru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3"/>
  <p:tag name="ORIGINALWIDTH" val="3.067913"/>
  <p:tag name="EMFCHILD" val="Tru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75945"/>
  <p:tag name="ORIGINALWIDTH" val="5.143504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5.208387"/>
  <p:tag name="EMFCHILD" val="Tru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008"/>
  <p:tag name="ORIGINALWIDTH" val="3.242638"/>
  <p:tag name="EMFCHILD" val="Tru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8"/>
  <p:tag name="ORIGINALWIDTH" val="6.898622"/>
  <p:tag name="EMFCHILD" val="Tru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843"/>
  <p:tag name="ORIGINALWIDTH" val="5.164488"/>
  <p:tag name="EMFCHILD" val="Tru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7"/>
  <p:tag name="ORIGINALWIDTH" val="2.11748"/>
  <p:tag name="EMFCHILD" val="Tru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5"/>
  <p:tag name="ORIGINALWIDTH" val="7.128268"/>
  <p:tag name="EMFCHILD" val="Tru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3"/>
  <p:tag name="ORIGINALWIDTH" val="3.067913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928"/>
  <p:tag name="ORIGINALWIDTH" val="4.721497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5"/>
  <p:tag name="ORIGINALWIDTH" val="2.11626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47913"/>
  <p:tag name="ORIGINALWIDTH" val="0.8870081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29"/>
  <p:tag name="ORIGINALWIDTH" val="2.542323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8"/>
  <p:tag name="ORIGINALWIDTH" val="1.167402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5.208387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928"/>
  <p:tag name="ORIGINALWIDTH" val="4.721497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113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5"/>
  <p:tag name="ORIGINALWIDTH" val="2.11626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47913"/>
  <p:tag name="ORIGINALWIDTH" val="0.8870081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29"/>
  <p:tag name="ORIGINALWIDTH" val="3.087126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8"/>
  <p:tag name="ORIGINALWIDTH" val="1.167402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023"/>
  <p:tag name="ORIGINALWIDTH" val="1.057638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023"/>
  <p:tag name="ORIGINALWIDTH" val="1.057638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023"/>
  <p:tag name="ORIGINALWIDTH" val="1.057638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8"/>
  <p:tag name="ORIGINALWIDTH" val="1.167402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5.208387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928"/>
  <p:tag name="ORIGINALWIDTH" val="4.721497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53032"/>
  <p:tag name="ORIGINALWIDTH" val="4.104607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5"/>
  <p:tag name="ORIGINALWIDTH" val="2.11626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47913"/>
  <p:tag name="ORIGINALWIDTH" val="0.8870081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4.267481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35237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38"/>
  <p:tag name="ORIGINALWIDTH" val="6.096418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54"/>
  <p:tag name="ORIGINALWIDTH" val="2.21504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20158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3"/>
  <p:tag name="ORIGINALWIDTH" val="4.559844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61418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113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7"/>
  <p:tag name="ORIGINALWIDTH" val="5.02882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4.919056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262717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4999"/>
  <p:tag name="ORIGINALWIDTH" val="2.135237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4"/>
  <p:tag name="ORIGINALWIDTH" val="7.792679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4.110828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5"/>
  <p:tag name="ORIGINALWIDTH" val="2.11626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8"/>
  <p:tag name="ORIGINALWIDTH" val="1.167402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05199"/>
  <p:tag name="ORIGINALWIDTH" val="7.230632"/>
  <p:tag name="LATEXADDIN" val="\documentclass{article}&#10;\usepackage{amsmath}&#10;\usepackage{amssymb}&#10;\pagestyle{empty}&#10;\begin{document}&#10;$E_P(p)$&#10;&#10;\end{document}"/>
  <p:tag name="IGUANATEXSIZE" val="20"/>
  <p:tag name="IGUANATEXCURSOR" val="1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5.208387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39723"/>
  <p:tag name="ORIGINALWIDTH" val="5.140552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5"/>
  <p:tag name="ORIGINALWIDTH" val="2.11626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45"/>
  <p:tag name="ORIGINALWIDTH" val="180.7542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61418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7"/>
  <p:tag name="ORIGINALWIDTH" val="5.02882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4.919056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44056"/>
  <p:tag name="ORIGINALWIDTH" val="5.321025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262717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4999"/>
  <p:tag name="ORIGINALWIDTH" val="2.135237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4"/>
  <p:tag name="ORIGINALWIDTH" val="7.792679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4.110828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5"/>
  <p:tag name="ORIGINALWIDTH" val="2.11626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8"/>
  <p:tag name="ORIGINALWIDTH" val="1.167402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5.208387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39723"/>
  <p:tag name="ORIGINALWIDTH" val="5.140552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5"/>
  <p:tag name="ORIGINALWIDTH" val="2.11626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7"/>
  <p:tag name="ORIGINALWIDTH" val="2.3113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7"/>
  <p:tag name="ORIGINALWIDTH" val="6.635237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9.409057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4.267481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8"/>
  <p:tag name="ORIGINALWIDTH" val="3.066182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75944"/>
  <p:tag name="ORIGINALWIDTH" val="5.140552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29"/>
  <p:tag name="ORIGINALWIDTH" val="2.542323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61418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7"/>
  <p:tag name="ORIGINALWIDTH" val="5.02882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798"/>
  <p:tag name="ORIGINALWIDTH" val="5.200474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4.919056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262717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4999"/>
  <p:tag name="ORIGINALWIDTH" val="2.135237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4"/>
  <p:tag name="ORIGINALWIDTH" val="7.792679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4.110828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5"/>
  <p:tag name="ORIGINALWIDTH" val="2.11626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8"/>
  <p:tag name="ORIGINALWIDTH" val="1.167402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5.208387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7"/>
  <p:tag name="ORIGINALWIDTH" val="2.3113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928"/>
  <p:tag name="ORIGINALWIDTH" val="4.721497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5"/>
  <p:tag name="ORIGINALWIDTH" val="2.11626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47913"/>
  <p:tag name="ORIGINALWIDTH" val="0.8870081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8"/>
  <p:tag name="ORIGINALWIDTH" val="3.066182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"/>
  <p:tag name="ORIGINALWIDTH" val="5"/>
  <p:tag name="OUTPUTTYPE" val="PDF"/>
  <p:tag name="IGUANATEXVERSION" val="160"/>
  <p:tag name="LATEXADDIN" val="\documentclass{article}&#10;\usepackage{amsmath}&#10;\pagestyle{empty}&#10;\begin{document}&#10;&#10;&#10;$\tau$&#10;&#10;\end{document}"/>
  <p:tag name="IGUANATEXSIZE" val="18"/>
  <p:tag name="IGUANATEXCURSOR" val="88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95"/>
  <p:tag name="OUTPUTTYPE" val="PDF"/>
  <p:tag name="IGUANATEXVERSION" val="160"/>
  <p:tag name="LATEXADDIN" val="\documentclass{article}&#10;\usepackage{amsmath}&#10;\pagestyle{empty}&#10;\begin{document}&#10;&#10;$$ \theta_d = m \theta _d + (1-m)\theta _q $$&#10;&#10;&#10;\end{document}"/>
  <p:tag name="IGUANATEXSIZE" val="20"/>
  <p:tag name="IGUANATEXCURSOR" val="123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8"/>
  <p:tag name="OUTPUTTYPE" val="PDF"/>
  <p:tag name="IGUANATEXVERSION" val="160"/>
  <p:tag name="LATEXADDIN" val="\documentclass{article}&#10;\usepackage{amsmath}&#10;\pagestyle{empty}&#10;\begin{document}&#10;&#10;$\theta_q$&#10;&#10;&#10;\end{document}"/>
  <p:tag name="IGUANATEXSIZE" val="20"/>
  <p:tag name="IGUANATEXCURSOR" val="91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8"/>
  <p:tag name="OUTPUTTYPE" val="PDF"/>
  <p:tag name="IGUANATEXVERSION" val="160"/>
  <p:tag name="LATEXADDIN" val="\documentclass{article}&#10;\usepackage{amsmath}&#10;\pagestyle{empty}&#10;\begin{document}&#10;&#10;$\theta_q$&#10;&#10;&#10;\end{document}"/>
  <p:tag name="IGUANATEXSIZE" val="20"/>
  <p:tag name="IGUANATEXCURSOR" val="91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0063"/>
  <p:tag name="ORIGINALWIDTH" val="109.3643"/>
  <p:tag name="OUTPUTTYPE" val="SVG"/>
  <p:tag name="IGUANATEXVERSION" val="161"/>
  <p:tag name="LATEXADDIN" val="\documentclass{article}&#10;\usepackage{amsmath}&#10;\usepackage{amssymb}&#10;\pagestyle{empty}&#10;\begin{document}&#10;$$\operatorname{sim}(q,p)=E_Q(q)^\top E_P(p)$$&#10;&#10;\end{document}"/>
  <p:tag name="IGUANATEXSIZE" val="20"/>
  <p:tag name="IGUANATEXCURSOR" val="1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"/>
  <p:tag name="ORIGINALWIDTH" val="9"/>
  <p:tag name="OUTPUTTYPE" val="PDF"/>
  <p:tag name="IGUANATEXVERSION" val="160"/>
  <p:tag name="LATEXADDIN" val="\documentclass{article}&#10;\usepackage{amsmath}&#10;\pagestyle{empty}&#10;\begin{document}&#10;&#10;$\theta_d$&#10;&#10;&#10;\end{document}"/>
  <p:tag name="IGUANATEXSIZE" val="20"/>
  <p:tag name="IGUANATEXCURSOR" val="91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73"/>
  <p:tag name="OUTPUTTYPE" val="PDF"/>
  <p:tag name="IGUANATEXVERSION" val="160"/>
  <p:tag name="LATEXADDIN" val="\documentclass{article}&#10;\usepackage{amsmath}&#10;\pagestyle{empty}&#10;\begin{document}&#10;&#10;$t = (t_1, t_2, ..., t_N)$&#10;&#10;&#10;\end{document}"/>
  <p:tag name="IGUANATEXSIZE" val="28"/>
  <p:tag name="IGUANATEXCURSOR" val="82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06"/>
  <p:tag name="OUTPUTTYPE" val="PDF"/>
  <p:tag name="IGUANATEXVERSION" val="160"/>
  <p:tag name="LATEXADDIN" val="\documentclass{article}&#10;\usepackage{amsmath}&#10;\pagestyle{empty}&#10;\begin{document}&#10;&#10;$h_1,h_2, ..., h_N =\operatorname{BERT}(t)$ &#10;&#10;&#10;\end{document}"/>
  <p:tag name="IGUANATEXSIZE" val="32"/>
  <p:tag name="IGUANATEXCURSOR" val="119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06"/>
  <p:tag name="OUTPUTTYPE" val="PDF"/>
  <p:tag name="IGUANATEXVERSION" val="160"/>
  <p:tag name="LATEXADDIN" val="\documentclass{article}&#10;\usepackage{amsmath}&#10;\pagestyle{empty}&#10;\begin{document}&#10;&#10;$h_1,h_2, ..., h_N =\operatorname{BERT}(t)$ &#10;&#10;&#10;\end{document}"/>
  <p:tag name="IGUANATEXSIZE" val="32"/>
  <p:tag name="IGUANATEXCURSOR" val="119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124"/>
  <p:tag name="OUTPUTTYPE" val="PDF"/>
  <p:tag name="IGUANATEXVERSION" val="160"/>
  <p:tag name="LATEXADDIN" val="\documentclass{article}&#10;\usepackage{amsmath}&#10;\pagestyle{empty}&#10;\begin{document}&#10;&#10;&#10;$$ w_{ij} = \operatorname{transform}(h_i)^\top E_j + b_j $$&#10;&#10;\end{document}"/>
  <p:tag name="IGUANATEXSIZE" val="20"/>
  <p:tag name="IGUANATEXCURSOR" val="138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124"/>
  <p:tag name="OUTPUTTYPE" val="PDF"/>
  <p:tag name="IGUANATEXVERSION" val="160"/>
  <p:tag name="LATEXADDIN" val="\documentclass{article}&#10;\usepackage{amsmath}&#10;\pagestyle{empty}&#10;\begin{document}&#10;&#10;&#10;$$ w_{ij} = \operatorname{transform}(h_i)^\top E_j + b_j $$&#10;&#10;\end{document}"/>
  <p:tag name="IGUANATEXSIZE" val="20"/>
  <p:tag name="IGUANATEXCURSOR" val="138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41"/>
  <p:tag name="OUTPUTTYPE" val="PDF"/>
  <p:tag name="IGUANATEXVERSION" val="160"/>
  <p:tag name="LATEXADDIN" val="\documentclass{article}&#10;\usepackage{amsmath}&#10;\pagestyle{empty}&#10;\begin{document}&#10;&#10;$$\operatorname{transform}(h_i) = \operatorname{ln}(\operatorname{GeLU}(Wh_i))$$&#10;&#10;&#10;\end{document}"/>
  <p:tag name="IGUANATEXSIZE" val="30"/>
  <p:tag name="IGUANATEXCURSOR" val="157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124"/>
  <p:tag name="OUTPUTTYPE" val="PDF"/>
  <p:tag name="IGUANATEXVERSION" val="160"/>
  <p:tag name="LATEXADDIN" val="\documentclass{article}&#10;\usepackage{amsmath}&#10;\pagestyle{empty}&#10;\begin{document}&#10;&#10;&#10;$$ w_{ij} = \operatorname{transform}(h_i)^\top E_j + b_j $$&#10;&#10;\end{document}"/>
  <p:tag name="IGUANATEXSIZE" val="20"/>
  <p:tag name="IGUANATEXCURSOR" val="138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124"/>
  <p:tag name="OUTPUTTYPE" val="PDF"/>
  <p:tag name="IGUANATEXVERSION" val="160"/>
  <p:tag name="LATEXADDIN" val="\documentclass{article}&#10;\usepackage{amsmath}&#10;\pagestyle{empty}&#10;\begin{document}&#10;&#10;&#10;$$ w_{ij} = \operatorname{transform}(h_i)^\top E_j + b_j $$&#10;&#10;\end{document}"/>
  <p:tag name="IGUANATEXSIZE" val="20"/>
  <p:tag name="IGUANATEXCURSOR" val="138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93"/>
  <p:tag name="OUTPUTTYPE" val="PDF"/>
  <p:tag name="IGUANATEXVERSION" val="160"/>
  <p:tag name="LATEXADDIN" val="\documentclass{article}&#10;\usepackage{amsmath}&#10;\pagestyle{empty}&#10;\begin{document}&#10;&#10;$$\operatorname{ReLU}(x) = \operatorname{max}(x,0)$$&#10;&#10;&#10;\end{document}"/>
  <p:tag name="IGUANATEXSIZE" val="20"/>
  <p:tag name="IGUANATEXCURSOR" val="126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3524"/>
  <p:tag name="ORIGINALWIDTH" val="25.30662"/>
  <p:tag name="OUTPUTTYPE" val="SVG"/>
  <p:tag name="IGUANATEXVERSION" val="161"/>
  <p:tag name="LATEXADDIN" val="\documentclass{article}&#10;\usepackage{amsmath}&#10;\usepackage{amssymb}&#10;\pagestyle{empty}&#10;\begin{document}&#10;$E_Q(q)$&#10;&#10;\end{document}"/>
  <p:tag name="IGUANATEXSIZE" val="20"/>
  <p:tag name="IGUANATEXCURSOR" val="1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5724"/>
  <p:tag name="ORIGINALWIDTH" val="145.7666"/>
  <p:tag name="OUTPUTTYPE" val="SVG"/>
  <p:tag name="IGUANATEXVERSION" val="161"/>
  <p:tag name="LATEXADDIN" val="\documentclass{article}&#10;\usepackage{amsmath}&#10;\usepackage{amssymb}&#10;\pagestyle{empty}&#10;\begin{document}&#10;$$\mathcal{D} = \{(q_i, p^+_i,p^-_{i,1},p^-_{i,2},...,p^-_{i,n})\}_{i=1}^m$$&#10;&#10;\end{document}"/>
  <p:tag name="IGUANATEXSIZE" val="20"/>
  <p:tag name="IGUANATEXCURSOR" val="17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79366"/>
  <p:tag name="ORIGINALWIDTH" val="143.94"/>
  <p:tag name="OUTPUTTYPE" val="SVG"/>
  <p:tag name="IGUANATEXVERSION" val="161"/>
  <p:tag name="LATEXADDIN" val="\documentclass{article}&#10;\usepackage{amsmath}&#10;\usepackage{amssymb}&#10;\pagestyle{empty}&#10;\begin{document}&#10;$$w_j = \operatorname{max}_{i=0}^N \operatorname{log}(1+\operatorname{ReLU}(w_{i,j})) $$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6.572677"/>
  <p:tag name="LATEXADDIN" val="\documentclass{article}&#10;\usepackage{amsmath}&#10;\usepackage{amssymb}&#10;\pagestyle{empty}&#10;\begin{document}&#10;$$w_j = \operatorname{max}_{i=0}^N \operatorname{log}(1+\operatorname{ReLU}(w_{i,j})) $$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9"/>
  <p:tag name="ORIGINALWIDTH" val="3.051024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02441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7.754173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77756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8"/>
  <p:tag name="ORIGINALWIDTH" val="5.003937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"/>
  <p:tag name="ORIGINALWIDTH" val="6.192401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6"/>
  <p:tag name="ORIGINALWIDTH" val="2.105827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75945"/>
  <p:tag name="ORIGINALWIDTH" val="5.115158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7962"/>
  <p:tag name="ORIGINALWIDTH" val="13.82012"/>
  <p:tag name="OUTPUTTYPE" val="SVG"/>
  <p:tag name="IGUANATEXVERSION" val="161"/>
  <p:tag name="LATEXADDIN" val="\documentclass{article}&#10;\usepackage{amsmath}&#10;\usepackage{amssymb}&#10;\pagestyle{empty}&#10;\begin{document}&#10;$p^-_{i,j}$&#10;&#10;\end{document}"/>
  <p:tag name="IGUANATEXSIZE" val="18"/>
  <p:tag name="IGUANATEXCURSOR" val="1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0079"/>
  <p:tag name="ORIGINALWIDTH" val="3.224764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55"/>
  <p:tag name="ORIGINALWIDTH" val="2.204094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398307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37323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3386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3.276378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6.602441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6.920157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42323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9"/>
  <p:tag name="ORIGINALWIDTH" val="5.450748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685"/>
  <p:tag name="ORIGINALWIDTH" val="11.20109"/>
  <p:tag name="OUTPUTTYPE" val="SVG"/>
  <p:tag name="IGUANATEXVERSION" val="161"/>
  <p:tag name="LATEXADDIN" val="\documentclass{article}&#10;\usepackage{amsmath}&#10;\usepackage{amssymb}&#10;\pagestyle{empty}&#10;\begin{document}&#10;$p^+_i$&#10;&#10;\end{document}"/>
  <p:tag name="IGUANATEXSIZE" val="18"/>
  <p:tag name="IGUANATEXCURSOR" val="1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6.781142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3386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6.572677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6"/>
  <p:tag name="ORIGINALWIDTH" val="2.105827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47913"/>
  <p:tag name="ORIGINALWIDTH" val="0.8826378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9"/>
  <p:tag name="ORIGINALWIDTH" val="3.051024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3386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3386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"/>
  <p:tag name="ORIGINALWIDTH" val="124"/>
  <p:tag name="OUTPUTTYPE" val="PDF"/>
  <p:tag name="IGUANATEXVERSION" val="160"/>
  <p:tag name="LATEXADDIN" val="\documentclass{article}&#10;\usepackage{amsmath}&#10;\pagestyle{empty}&#10;\begin{document}&#10;&#10;&#10;$$ w_{ij} = \operatorname{transform}(h_i)^\top E_j + b_j $$&#10;&#10;\end{document}"/>
  <p:tag name="IGUANATEXSIZE" val="20"/>
  <p:tag name="IGUANATEXCURSOR" val="138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93"/>
  <p:tag name="OUTPUTTYPE" val="PDF"/>
  <p:tag name="IGUANATEXVERSION" val="160"/>
  <p:tag name="LATEXADDIN" val="\documentclass{article}&#10;\usepackage{amsmath}&#10;\pagestyle{empty}&#10;\begin{document}&#10;&#10;$$\operatorname{ReLU}(x) = \operatorname{max}(x,0)$$&#10;&#10;&#10;\end{document}"/>
  <p:tag name="IGUANATEXSIZE" val="20"/>
  <p:tag name="IGUANATEXCURSOR" val="126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1"/>
  <p:tag name="ORIGINALWIDTH" val="6.953368"/>
  <p:tag name="OUTPUTTYPE" val="SVG"/>
  <p:tag name="IGUANATEXVERSION" val="161"/>
  <p:tag name="LATEXADDIN" val="\documentclass{article}&#10;\usepackage{amsmath}&#10;\usepackage{amssymb}&#10;\pagestyle{empty}&#10;\begin{document}&#10;$q_i$&#10;&#10;\end{document}"/>
  <p:tag name="IGUANATEXSIZE" val="18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79366"/>
  <p:tag name="ORIGINALWIDTH" val="143.94"/>
  <p:tag name="OUTPUTTYPE" val="SVG"/>
  <p:tag name="IGUANATEXVERSION" val="161"/>
  <p:tag name="LATEXADDIN" val="\documentclass{article}&#10;\usepackage{amsmath}&#10;\usepackage{amssymb}&#10;\pagestyle{empty}&#10;\begin{document}&#10;$$w_j = \operatorname{max}_{i=0}^N \operatorname{log}(1+\operatorname{ReLU}(w_{i,j})) $$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6.572677"/>
  <p:tag name="LATEXADDIN" val="\documentclass{article}&#10;\usepackage{amsmath}&#10;\usepackage{amssymb}&#10;\pagestyle{empty}&#10;\begin{document}&#10;$$w_j = \operatorname{max}_{i=0}^N \operatorname{log}(1+\operatorname{ReLU}(w_{i,j})) $$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9"/>
  <p:tag name="ORIGINALWIDTH" val="3.051024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02441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7.754173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77756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8"/>
  <p:tag name="ORIGINALWIDTH" val="5.003937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"/>
  <p:tag name="ORIGINALWIDTH" val="6.192401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6"/>
  <p:tag name="ORIGINALWIDTH" val="2.105827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75945"/>
  <p:tag name="ORIGINALWIDTH" val="5.115158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1"/>
  <p:tag name="ORIGINALWIDTH" val="4.397769"/>
  <p:tag name="LATEXADDIN" val="\documentclass{article}&#10;\usepackage{amsmath}&#10;\usepackage{amssymb}&#10;\pagestyle{empty}&#10;\begin{document}&#10;$q_i$&#10;&#10;\end{document}"/>
  <p:tag name="IGUANATEXSIZE" val="18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0079"/>
  <p:tag name="ORIGINALWIDTH" val="3.224764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55"/>
  <p:tag name="ORIGINALWIDTH" val="2.204094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398307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37323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3386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3.276378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6.602441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6.920157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42323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9"/>
  <p:tag name="ORIGINALWIDTH" val="5.450748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95"/>
  <p:tag name="ORIGINALWIDTH" val="2.263998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6.781142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3386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6.572677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6"/>
  <p:tag name="ORIGINALWIDTH" val="2.105827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47913"/>
  <p:tag name="ORIGINALWIDTH" val="0.8826378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9"/>
  <p:tag name="ORIGINALWIDTH" val="3.051024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3386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3386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"/>
  <p:tag name="ORIGINALWIDTH" val="127"/>
  <p:tag name="OUTPUTTYPE" val="PDF"/>
  <p:tag name="IGUANATEXVERSION" val="160"/>
  <p:tag name="LATEXADDIN" val="\documentclass{article}&#10;\usepackage{amsmath}&#10;\pagestyle{empty}&#10;\begin{document}&#10;&#10;$$w_j = \sum_{i=0}^N \operatorname{log}(1+\operatorname{ReLU}(w_{i,j})) $$&#10;&#10;&#10;\end{document}"/>
  <p:tag name="IGUANATEXSIZE" val="28"/>
  <p:tag name="IGUANATEXCURSOR" val="155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93"/>
  <p:tag name="OUTPUTTYPE" val="PDF"/>
  <p:tag name="IGUANATEXVERSION" val="160"/>
  <p:tag name="LATEXADDIN" val="\documentclass{article}&#10;\usepackage{amsmath}&#10;\pagestyle{empty}&#10;\begin{document}&#10;&#10;$$\operatorname{ReLU}(x) = \operatorname{max}(x,0)$$&#10;&#10;&#10;\end{document}"/>
  <p:tag name="IGUANATEXSIZE" val="20"/>
  <p:tag name="IGUANATEXCURSOR" val="126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80228"/>
  <p:tag name="ORIGINALWIDTH" val="5.318679"/>
  <p:tag name="LATEXADDIN" val="\documentclass{article}&#10;\usepackage{amsmath}&#10;\usepackage{amssymb}&#10;\pagestyle{empty}&#10;\begin{document}&#10;$p^+_i$&#10;&#10;\end{document}"/>
  <p:tag name="IGUANATEXSIZE" val="18"/>
  <p:tag name="IGUANATEXCURSOR" val="1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74484"/>
  <p:tag name="ORIGINALWIDTH" val="123.2481"/>
  <p:tag name="OUTPUTTYPE" val="SVG"/>
  <p:tag name="IGUANATEXVERSION" val="161"/>
  <p:tag name="LATEXADDIN" val="\documentclass{article}&#10;\usepackage{amsmath}&#10;\usepackage{amssymb}&#10;\pagestyle{empty}&#10;\begin{document}&#10;$$ w_{ij} = \operatorname{transform}(h_i)^T E_j + b_j $$&#10;&#10;&#10;\end{document}"/>
  <p:tag name="IGUANATEXSIZE" val="20"/>
  <p:tag name="IGUANATEXCURSOR" val="15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6.568858"/>
  <p:tag name="LATEXADDIN" val="\documentclass{article}&#10;\usepackage{amsmath}&#10;\usepackage{amssymb}&#10;\pagestyle{empty}&#10;\begin{document}&#10;$$ w_{ij} = \operatorname{transform}(h_i)^T E_j + b_j $$&#10;&#10;&#10;\end{document}"/>
  <p:tag name="IGUANATEXSIZE" val="20"/>
  <p:tag name="IGUANATEXCURSOR" val="15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6"/>
  <p:tag name="ORIGINALWIDTH" val="2.104606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9"/>
  <p:tag name="ORIGINALWIDTH" val="3.049252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598622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75"/>
  <p:tag name="ORIGINALWIDTH" val="3.105827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3.334055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75157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4.991142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244725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6518"/>
  <p:tag name="ORIGINALWIDTH" val="5.249388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3.214961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395787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3.334055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7.749685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2087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4.872087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6"/>
  <p:tag name="ORIGINALWIDTH" val="2.104606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02087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4292"/>
  <p:tag name="ORIGINALWIDTH" val="5.188622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4567"/>
  <p:tag name="ORIGINALWIDTH" val="7.201732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4"/>
  <p:tag name="ORIGINALWIDTH" val="2.161067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9"/>
  <p:tag name="ORIGINALWIDTH" val="3.049252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6.598622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3.651575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9"/>
  <p:tag name="ORIGINALWIDTH" val="3.049252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78693"/>
  <p:tag name="ORIGINALWIDTH" val="74,10199"/>
  <p:tag name="OUTPUTTYPE" val="SVG"/>
  <p:tag name="IGUANATEXVERSION" val="160"/>
  <p:tag name="LATEXADDIN" val="\documentclass{article}&#10;\usepackage{amsmath}&#10;\usepackage{amssymb}&#10;\pagestyle{empty}&#10;\begin{document}&#10;$$\operatorname{sim}(q,p)=w_q^\top w_p$$&#10;&#10;\end{document}"/>
  <p:tag name="IGUANATEXSIZE" val="20"/>
  <p:tag name="IGUANATEXCURSOR" val="131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,21283"/>
  <p:tag name="ORIGINALWIDTH" val="345,8838"/>
  <p:tag name="OUTPUTTYPE" val="SVG"/>
  <p:tag name="IGUANATEXVERSION" val="160"/>
  <p:tag name="LATEXADDIN" val="\documentclass{article}&#10;\usepackage{amsmath}&#10;\usepackage{amssymb}&#10;\pagestyle{empty}&#10;\begin{document}&#10;$$L_{rank}(q_i,p^+_i,p^-_{i,1},p^-_{i,2},...,p^-_{i,n})= -\operatorname{log}\frac{\operatorname{exp}(\operatorname{sim}(q_i, p^+_i ))}{\operatorname{exp}(\operatorname{sim}(q_i, p^+_i ))+\sum_{j=1}^n \operatorname{exp}(\operatorname{sim}(q_i, p^-_{i,j} ))}$$&#10;&#10;\end{document}"/>
  <p:tag name="IGUANATEXSIZE" val="20"/>
  <p:tag name="IGUANATEXCURSOR" val="110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7"/>
  <p:tag name="ORIGINALWIDTH" val="6,017404"/>
  <p:tag name="LATEXADDIN" val="\documentclass{article}&#10;\usepackage{amsmath}&#10;\usepackage{amssymb}&#10;\pagestyle{empty}&#10;\begin{document}&#10;$$L_{rank}(q_i,p^+_i,p^-_{i,1},p^-_{i,2},...,p^-_{i,n})= -\operatorname{log}\frac{\operatorname{exp}(\operatorname{sim}(q_i, p^+_i ))}{\operatorname{exp}(\operatorname{sim}(q_i, p^+_i ))+\sum_{j=1}^n \operatorname{exp}(\operatorname{sim}(q_i, p^-_{i,j} ))}$$&#10;&#10;\end{document}"/>
  <p:tag name="IGUANATEXSIZE" val="20"/>
  <p:tag name="IGUANATEXCURSOR" val="110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3,242836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3,556654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4,260986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14348"/>
  <p:tag name="ORIGINALWIDTH" val="5.293351"/>
  <p:tag name="LATEXADDIN" val="\documentclass{article}&#10;\usepackage{amsmath}&#10;\usepackage{amssymb}&#10;\pagestyle{empty}&#10;\begin{document}&#10;$p^-_{i,j}$&#10;&#10;\end{document}"/>
  <p:tag name="IGUANATEXSIZE" val="18"/>
  <p:tag name="IGUANATEXCURSOR" val="1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66"/>
  <p:tag name="ORIGINALWIDTH" val="3,431103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104568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3"/>
  <p:tag name="ORIGINALWIDTH" val="5,132718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14.35674"/>
  <p:tag name="OUTPUTTYPE" val="SVG"/>
  <p:tag name="IGUANATEXVERSION" val="161"/>
  <p:tag name="LATEXADDIN" val="\documentclass{article}&#10;\usepackage{amsmath}&#10;\usepackage{amssymb}&#10;\pagestyle{empty}&#10;\begin{document}&#10;$q=$&#10;&#10;\end{document}"/>
  <p:tag name="IGUANATEXSIZE" val="20"/>
  <p:tag name="IGUANATEXCURSOR" val="1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51268"/>
  <p:tag name="ORIGINALWIDTH" val="4.798469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6928"/>
  <p:tag name="ORIGINALWIDTH" val="4,714293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13"/>
  <p:tag name="ORIGINALWIDTH" val="0,8856695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9"/>
  <p:tag name="ORIGINALWIDTH" val="2,538465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6928"/>
  <p:tag name="ORIGINALWIDTH" val="4,714293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13"/>
  <p:tag name="ORIGINALWIDTH" val="0,8856695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9"/>
  <p:tag name="ORIGINALWIDTH" val="3,082402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106"/>
  <p:tag name="ORIGINALWIDTH" val="2.150787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3"/>
  <p:tag name="ORIGINALWIDTH" val="1,056024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3"/>
  <p:tag name="ORIGINALWIDTH" val="1,056024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3"/>
  <p:tag name="ORIGINALWIDTH" val="1,056024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6928"/>
  <p:tag name="ORIGINALWIDTH" val="4,714293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13"/>
  <p:tag name="ORIGINALWIDTH" val="0,8856695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4,260986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06606"/>
  <p:tag name="ORIGINALWIDTH" val="0.9014874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"/>
  <p:tag name="ORIGINALWIDTH" val="6,62512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5038"/>
  <p:tag name="ORIGINALWIDTH" val="6,087167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54"/>
  <p:tag name="ORIGINALWIDTH" val="2,211694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4,413426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65353"/>
  <p:tag name="ORIGINALWIDTH" val="4,552915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855513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97"/>
  <p:tag name="ORIGINALWIDTH" val="5,021143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911576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30009"/>
  <p:tag name="ORIGINALWIDTH" val="3.116185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257757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31969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7,78079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104568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3"/>
  <p:tag name="ORIGINALWIDTH" val="5,132718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7362"/>
  <p:tag name="ORIGINALWIDTH" val="7.422128"/>
  <p:tag name="LATEXADDIN" val="\documentclass{article}&#10;\usepackage{amsmath}&#10;\usepackage{amssymb}&#10;\pagestyle{empty}&#10;\begin{document}&#10;$$\mathcal{D} = \{(q_i, p^+_i,p^-_{i,1},p^-_{i,2},...,p^-_{i,n})\}_{i=1}^m$$&#10;&#10;\end{document}"/>
  <p:tag name="IGUANATEXSIZE" val="20"/>
  <p:tag name="IGUANATEXCURSOR" val="17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45"/>
  <p:tag name="ORIGINALWIDTH" val="180,4791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855513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97"/>
  <p:tag name="ORIGINALWIDTH" val="5,021143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911576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257757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31969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7,78079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86417"/>
  <p:tag name="ORIGINALWIDTH" val="6.62512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104568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3"/>
  <p:tag name="ORIGINALWIDTH" val="5,132718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77"/>
  <p:tag name="ORIGINALWIDTH" val="6,62512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"/>
  <p:tag name="ORIGINALWIDTH" val="3.536733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9,394767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4,260986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46298"/>
  <p:tag name="ORIGINALWIDTH" val="3,061497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75944"/>
  <p:tag name="ORIGINALWIDTH" val="5,132718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9"/>
  <p:tag name="ORIGINALWIDTH" val="2,538465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855513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97"/>
  <p:tag name="ORIGINALWIDTH" val="5,021143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911576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257757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"/>
  <p:tag name="ORIGINALWIDTH" val="2.3113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31969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7,78079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104568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6928"/>
  <p:tag name="ORIGINALWIDTH" val="4,714293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13"/>
  <p:tag name="ORIGINALWIDTH" val="0,8856695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14368"/>
  <p:tag name="ORIGINALWIDTH" val="4.104568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46298"/>
  <p:tag name="ORIGINALWIDTH" val="3,061497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21063"/>
  <p:tag name="ORIGINALWIDTH" val="3,214881"/>
  <p:tag name="LATEXADDIN" val="\documentclass{article}&#10;\usepackage{amsmath}&#10;\usepackage{amssymb}&#10;\pagestyle{empty}&#10;\begin{document}&#10;$$\operatorname{sim}(q,p)=w_q^\top w_p$$&#10;&#10;\end{document}"/>
  <p:tag name="IGUANATEXSIZE" val="20"/>
  <p:tag name="IGUANATEXCURSOR" val="131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52284"/>
  <p:tag name="ORIGINALWIDTH" val="2,103936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64724"/>
  <p:tag name="ORIGINALWIDTH" val="7,678423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96259"/>
  <p:tag name="ORIGINALWIDTH" val="2,280905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48819"/>
  <p:tag name="ORIGINALWIDTH" val="4,05059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749685"/>
  <p:tag name="ORIGINALWIDTH" val="1,150275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48819"/>
  <p:tag name="ORIGINALWIDTH" val="5,132046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109"/>
  <p:tag name="ORIGINALWIDTH" val="2.113071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96259"/>
  <p:tag name="ORIGINALWIDTH" val="2,280905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51929"/>
  <p:tag name="ORIGINALWIDTH" val="6,537951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5905"/>
  <p:tag name="ORIGINALWIDTH" val="6,508463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52"/>
  <p:tag name="ORIGINALWIDTH" val="5,085825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87717"/>
  <p:tag name="ORIGINALWIDTH" val="3,096928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5905"/>
  <p:tag name="ORIGINALWIDTH" val="6,508463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87717"/>
  <p:tag name="ORIGINALWIDTH" val="3,840196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78693"/>
  <p:tag name="ORIGINALWIDTH" val="74,10199"/>
  <p:tag name="OUTPUTTYPE" val="SVG"/>
  <p:tag name="IGUANATEXVERSION" val="160"/>
  <p:tag name="LATEXADDIN" val="\documentclass{article}&#10;\usepackage{amsmath}&#10;\usepackage{amssymb}&#10;\pagestyle{empty}&#10;\begin{document}&#10;$$\operatorname{sim}(q,p)=w_q^\top w_p$$&#10;&#10;\end{document}"/>
  <p:tag name="IGUANATEXSIZE" val="20"/>
  <p:tag name="IGUANATEXCURSOR" val="131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,21283"/>
  <p:tag name="ORIGINALWIDTH" val="345,8838"/>
  <p:tag name="OUTPUTTYPE" val="SVG"/>
  <p:tag name="IGUANATEXVERSION" val="160"/>
  <p:tag name="LATEXADDIN" val="\documentclass{article}&#10;\usepackage{amsmath}&#10;\usepackage{amssymb}&#10;\pagestyle{empty}&#10;\begin{document}&#10;$$L_{rank}(q_i,p^+_i,p^-_{i,1},p^-_{i,2},...,p^-_{i,n})= -\operatorname{log}\frac{\operatorname{exp}(\operatorname{sim}(q_i, p^+_i ))}{\operatorname{exp}(\operatorname{sim}(q_i, p^+_i ))+\sum_{j=1}^n \operatorname{exp}(\operatorname{sim}(q_i, p^-_{i,j} ))}$$&#10;&#10;\end{document}"/>
  <p:tag name="IGUANATEXSIZE" val="20"/>
  <p:tag name="IGUANATEXCURSOR" val="110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292"/>
  <p:tag name="OUTPUTTYPE" val="PDF"/>
  <p:tag name="IGUANATEXVERSION" val="160"/>
  <p:tag name="LATEXADDIN" val="\documentclass{article}&#10;\usepackage{amsmath}&#10;\pagestyle{empty}&#10;\begin{document}&#10;&#10;&#10;$$L = L_{rank}(q_i,p^+_i,p^-_{i,1},p^-_{i,2},...,p^-_{i,n})+ \lambda_q L_{sparse}(w_q) + \lambda_d L_{sparse}(w_d)$$&#10;\end{document}"/>
  <p:tag name="IGUANATEXSIZE" val="20"/>
  <p:tag name="IGUANATEXCURSOR" val="95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15.04288"/>
  <p:tag name="OUTPUTTYPE" val="SVG"/>
  <p:tag name="IGUANATEXVERSION" val="161"/>
  <p:tag name="LATEXADDIN" val="\documentclass{article}&#10;\usepackage{amsmath}&#10;\usepackage{amssymb}&#10;\pagestyle{empty}&#10;\begin{document}&#10;$p=$&#10;&#10;\end{document}"/>
  <p:tag name="IGUANATEXSIZE" val="20"/>
  <p:tag name="IGUANATEXCURSOR" val="1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21535"/>
  <p:tag name="ORIGINALWIDTH" val="1.165591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7"/>
  <p:tag name="ORIGINALWIDTH" val="6,017404"/>
  <p:tag name="LATEXADDIN" val="\documentclass{article}&#10;\usepackage{amsmath}&#10;\usepackage{amssymb}&#10;\pagestyle{empty}&#10;\begin{document}&#10;$$L_{rank}(q_i,p^+_i,p^-_{i,1},p^-_{i,2},...,p^-_{i,n})= -\operatorname{log}\frac{\operatorname{exp}(\operatorname{sim}(q_i, p^+_i ))}{\operatorname{exp}(\operatorname{sim}(q_i, p^+_i ))+\sum_{j=1}^n \operatorname{exp}(\operatorname{sim}(q_i, p^-_{i,j} ))}$$&#10;&#10;\end{document}"/>
  <p:tag name="IGUANATEXSIZE" val="20"/>
  <p:tag name="IGUANATEXCURSOR" val="110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3,242836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3,556654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4,260986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66"/>
  <p:tag name="ORIGINALWIDTH" val="3,431103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104568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14368"/>
  <p:tag name="ORIGINALWIDTH" val="5.200474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3"/>
  <p:tag name="ORIGINALWIDTH" val="5,132718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6928"/>
  <p:tag name="ORIGINALWIDTH" val="4,714293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13"/>
  <p:tag name="ORIGINALWIDTH" val="0,8856695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9"/>
  <p:tag name="ORIGINALWIDTH" val="2,538465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0864"/>
  <p:tag name="ORIGINALWIDTH" val="5.132718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6928"/>
  <p:tag name="ORIGINALWIDTH" val="4,714293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13"/>
  <p:tag name="ORIGINALWIDTH" val="0,8856695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9"/>
  <p:tag name="ORIGINALWIDTH" val="3,082402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3"/>
  <p:tag name="ORIGINALWIDTH" val="1,056024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3"/>
  <p:tag name="ORIGINALWIDTH" val="1,056024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3"/>
  <p:tag name="ORIGINALWIDTH" val="1,056024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109"/>
  <p:tag name="ORIGINALWIDTH" val="2.113071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6928"/>
  <p:tag name="ORIGINALWIDTH" val="4,714293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13"/>
  <p:tag name="ORIGINALWIDTH" val="0,8856695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4,260986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"/>
  <p:tag name="ORIGINALWIDTH" val="6,62512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5038"/>
  <p:tag name="ORIGINALWIDTH" val="6,087167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54"/>
  <p:tag name="ORIGINALWIDTH" val="2,211694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4,413426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65353"/>
  <p:tag name="ORIGINALWIDTH" val="4,552915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21535"/>
  <p:tag name="ORIGINALWIDTH" val="1.165591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855513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97"/>
  <p:tag name="ORIGINALWIDTH" val="5,021143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911576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257757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31969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7,78079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104568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14368"/>
  <p:tag name="ORIGINALWIDTH" val="5.200474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3"/>
  <p:tag name="ORIGINALWIDTH" val="5,132718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45"/>
  <p:tag name="ORIGINALWIDTH" val="180,4791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855513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97"/>
  <p:tag name="ORIGINALWIDTH" val="5,021143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911576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5118"/>
  <p:tag name="ORIGINALWIDTH" val="4.714293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257757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31969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7,78079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104568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3"/>
  <p:tag name="ORIGINALWIDTH" val="5,132718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109"/>
  <p:tag name="ORIGINALWIDTH" val="2.113071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77"/>
  <p:tag name="ORIGINALWIDTH" val="6,62512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9,394767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4,260986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46298"/>
  <p:tag name="ORIGINALWIDTH" val="3,061497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75944"/>
  <p:tag name="ORIGINALWIDTH" val="5,132718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9"/>
  <p:tag name="ORIGINALWIDTH" val="2,538465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855513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06613"/>
  <p:tag name="ORIGINALWIDTH" val="0.8856695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97"/>
  <p:tag name="ORIGINALWIDTH" val="5,021143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911576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257757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31969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7,78079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104568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574"/>
  <p:tag name="ORIGINALWIDTH" val="2.538465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6928"/>
  <p:tag name="ORIGINALWIDTH" val="4,714293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13"/>
  <p:tag name="ORIGINALWIDTH" val="0,8856695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46298"/>
  <p:tag name="ORIGINALWIDTH" val="3,061497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21063"/>
  <p:tag name="ORIGINALWIDTH" val="3,214881"/>
  <p:tag name="LATEXADDIN" val="\documentclass{article}&#10;\usepackage{amsmath}&#10;\usepackage{amssymb}&#10;\pagestyle{empty}&#10;\begin{document}&#10;$$\operatorname{sim}(q,p)=w_q^\top w_p$$&#10;&#10;\end{document}"/>
  <p:tag name="IGUANATEXSIZE" val="20"/>
  <p:tag name="IGUANATEXCURSOR" val="131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52284"/>
  <p:tag name="ORIGINALWIDTH" val="2,103936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64724"/>
  <p:tag name="ORIGINALWIDTH" val="7,678423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5.119215"/>
  <p:tag name="LATEXADDIN" val="\documentclass{article}&#10;\usepackage{amsmath}&#10;\usepackage{amssymb}&#10;\pagestyle{empty}&#10;\begin{document}&#10;$p=$&#10;&#10;\end{document}"/>
  <p:tag name="IGUANATEXSIZE" val="20"/>
  <p:tag name="IGUANATEXCURSOR" val="1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21535"/>
  <p:tag name="ORIGINALWIDTH" val="1.165591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96259"/>
  <p:tag name="ORIGINALWIDTH" val="2,280905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48819"/>
  <p:tag name="ORIGINALWIDTH" val="4,05059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749685"/>
  <p:tag name="ORIGINALWIDTH" val="1,150275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48819"/>
  <p:tag name="ORIGINALWIDTH" val="5,132046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96259"/>
  <p:tag name="ORIGINALWIDTH" val="2,280905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51929"/>
  <p:tag name="ORIGINALWIDTH" val="6,537951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5905"/>
  <p:tag name="ORIGINALWIDTH" val="6,508463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52"/>
  <p:tag name="ORIGINALWIDTH" val="5,085825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87717"/>
  <p:tag name="ORIGINALWIDTH" val="3,096928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5905"/>
  <p:tag name="ORIGINALWIDTH" val="6,508463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14368"/>
  <p:tag name="ORIGINALWIDTH" val="5.200474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87717"/>
  <p:tag name="ORIGINALWIDTH" val="3,840196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78693"/>
  <p:tag name="ORIGINALWIDTH" val="74,10199"/>
  <p:tag name="OUTPUTTYPE" val="SVG"/>
  <p:tag name="IGUANATEXVERSION" val="160"/>
  <p:tag name="LATEXADDIN" val="\documentclass{article}&#10;\usepackage{amsmath}&#10;\usepackage{amssymb}&#10;\pagestyle{empty}&#10;\begin{document}&#10;$$\operatorname{sim}(q,p)=w_q^\top w_p$$&#10;&#10;\end{document}"/>
  <p:tag name="IGUANATEXSIZE" val="20"/>
  <p:tag name="IGUANATEXCURSOR" val="131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,21283"/>
  <p:tag name="ORIGINALWIDTH" val="345,8838"/>
  <p:tag name="OUTPUTTYPE" val="SVG"/>
  <p:tag name="IGUANATEXVERSION" val="160"/>
  <p:tag name="LATEXADDIN" val="\documentclass{article}&#10;\usepackage{amsmath}&#10;\usepackage{amssymb}&#10;\pagestyle{empty}&#10;\begin{document}&#10;$$L_{rank}(q_i,p^+_i,p^-_{i,1},p^-_{i,2},...,p^-_{i,n})= -\operatorname{log}\frac{\operatorname{exp}(\operatorname{sim}(q_i, p^+_i ))}{\operatorname{exp}(\operatorname{sim}(q_i, p^+_i ))+\sum_{j=1}^n \operatorname{exp}(\operatorname{sim}(q_i, p^-_{i,j} ))}$$&#10;&#10;\end{document}"/>
  <p:tag name="IGUANATEXSIZE" val="20"/>
  <p:tag name="IGUANATEXCURSOR" val="110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292"/>
  <p:tag name="OUTPUTTYPE" val="PDF"/>
  <p:tag name="IGUANATEXVERSION" val="160"/>
  <p:tag name="LATEXADDIN" val="\documentclass{article}&#10;\usepackage{amsmath}&#10;\pagestyle{empty}&#10;\begin{document}&#10;&#10;&#10;$$L = L_{rank}(q_i,p^+_i,p^-_{i,1},p^-_{i,2},...,p^-_{i,n})+ \lambda_q L_{sparse}(w_q) + \lambda_d L_{sparse}(w_d)$$&#10;\end{document}"/>
  <p:tag name="IGUANATEXSIZE" val="20"/>
  <p:tag name="IGUANATEXCURSOR" val="95"/>
  <p:tag name="TRANSPARENCY" val="True"/>
  <p:tag name="LATEXENGINEID" val="0"/>
  <p:tag name="TEMPFOLDER" val="/Users/martinfajcik/Library/Containers/com.microsoft.Powerpoint/Data/tmp/TemporaryItems/"/>
  <p:tag name="LATEXFORMHEIGHT" val="426,65"/>
  <p:tag name="LATEXFORMWIDTH" val="513,35"/>
  <p:tag name="LATEXFORMWRAP" val="True"/>
  <p:tag name="BITMAPVECTOR" val="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47"/>
  <p:tag name="ORIGINALWIDTH" val="6,017404"/>
  <p:tag name="LATEXADDIN" val="\documentclass{article}&#10;\usepackage{amsmath}&#10;\usepackage{amssymb}&#10;\pagestyle{empty}&#10;\begin{document}&#10;$$L_{rank}(q_i,p^+_i,p^-_{i,1},p^-_{i,2},...,p^-_{i,n})= -\operatorname{log}\frac{\operatorname{exp}(\operatorname{sim}(q_i, p^+_i ))}{\operatorname{exp}(\operatorname{sim}(q_i, p^+_i ))+\sum_{j=1}^n \operatorname{exp}(\operatorname{sim}(q_i, p^-_{i,j} ))}$$&#10;&#10;\end{document}"/>
  <p:tag name="IGUANATEXSIZE" val="20"/>
  <p:tag name="IGUANATEXCURSOR" val="110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3,242836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3,556654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4,260986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66"/>
  <p:tag name="ORIGINALWIDTH" val="3,431103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5118"/>
  <p:tag name="ORIGINALWIDTH" val="4.714293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104568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3"/>
  <p:tag name="ORIGINALWIDTH" val="5,132718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6928"/>
  <p:tag name="ORIGINALWIDTH" val="4,714293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109"/>
  <p:tag name="ORIGINALWIDTH" val="2.113071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13"/>
  <p:tag name="ORIGINALWIDTH" val="0,8856695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9"/>
  <p:tag name="ORIGINALWIDTH" val="2,538465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6928"/>
  <p:tag name="ORIGINALWIDTH" val="4,714293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13"/>
  <p:tag name="ORIGINALWIDTH" val="0,8856695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9"/>
  <p:tag name="ORIGINALWIDTH" val="3,082402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3"/>
  <p:tag name="ORIGINALWIDTH" val="1,056024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06613"/>
  <p:tag name="ORIGINALWIDTH" val="0.8856695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3"/>
  <p:tag name="ORIGINALWIDTH" val="1,056024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3"/>
  <p:tag name="ORIGINALWIDTH" val="1,056024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6928"/>
  <p:tag name="ORIGINALWIDTH" val="4,714293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13"/>
  <p:tag name="ORIGINALWIDTH" val="0,8856695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4,260986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"/>
  <p:tag name="ORIGINALWIDTH" val="6,62512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574"/>
  <p:tag name="ORIGINALWIDTH" val="3.082402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5038"/>
  <p:tag name="ORIGINALWIDTH" val="6,087167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54"/>
  <p:tag name="ORIGINALWIDTH" val="2,211694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4,413426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65353"/>
  <p:tag name="ORIGINALWIDTH" val="4,552915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855513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97"/>
  <p:tag name="ORIGINALWIDTH" val="5,021143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911576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257757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31969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21535"/>
  <p:tag name="ORIGINALWIDTH" val="1.165591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7,78079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104568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3"/>
  <p:tag name="ORIGINALWIDTH" val="5,132718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35708"/>
  <p:tag name="ORIGINALWIDTH" val="1.056024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45"/>
  <p:tag name="ORIGINALWIDTH" val="180,4791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855513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97"/>
  <p:tag name="ORIGINALWIDTH" val="5,021143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911576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257757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31969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7,78079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104568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35708"/>
  <p:tag name="ORIGINALWIDTH" val="1.056024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723"/>
  <p:tag name="ORIGINALWIDTH" val="5,132718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77"/>
  <p:tag name="ORIGINALWIDTH" val="6,62512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9,394767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6"/>
  <p:tag name="ORIGINALWIDTH" val="4,260986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35708"/>
  <p:tag name="ORIGINALWIDTH" val="1.056024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46298"/>
  <p:tag name="ORIGINALWIDTH" val="3,061497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75944"/>
  <p:tag name="ORIGINALWIDTH" val="5,132718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9"/>
  <p:tag name="ORIGINALWIDTH" val="2,538465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855513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97"/>
  <p:tag name="ORIGINALWIDTH" val="5,021143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911576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257757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31969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7,78079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521617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21535"/>
  <p:tag name="ORIGINALWIDTH" val="1.165591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4,104568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818"/>
  <p:tag name="ORIGINALWIDTH" val="1,165591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19"/>
  <p:tag name="ORIGINALWIDTH" val="5,200474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416928"/>
  <p:tag name="ORIGINALWIDTH" val="4,714293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5"/>
  <p:tag name="ORIGINALWIDTH" val="2,113072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13"/>
  <p:tag name="ORIGINALWIDTH" val="0,8856695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46298"/>
  <p:tag name="ORIGINALWIDTH" val="3,061497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14368"/>
  <p:tag name="ORIGINALWIDTH" val="5.200474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6"/>
  <p:tag name="ORIGINALWIDTH" val="2,3113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21063"/>
  <p:tag name="ORIGINALWIDTH" val="3,214881"/>
  <p:tag name="LATEXADDIN" val="\documentclass{article}&#10;\usepackage{amsmath}&#10;\usepackage{amssymb}&#10;\pagestyle{empty}&#10;\begin{document}&#10;$$\operatorname{sim}(q,p)=w_q^\top w_p$$&#10;&#10;\end{document}"/>
  <p:tag name="IGUANATEXSIZE" val="20"/>
  <p:tag name="IGUANATEXCURSOR" val="131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52284"/>
  <p:tag name="ORIGINALWIDTH" val="2,103936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64724"/>
  <p:tag name="ORIGINALWIDTH" val="7,678423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96259"/>
  <p:tag name="ORIGINALWIDTH" val="2,280905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48819"/>
  <p:tag name="ORIGINALWIDTH" val="4,05059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749685"/>
  <p:tag name="ORIGINALWIDTH" val="1,150275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48819"/>
  <p:tag name="ORIGINALWIDTH" val="5,132046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96259"/>
  <p:tag name="ORIGINALWIDTH" val="2,280905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51929"/>
  <p:tag name="ORIGINALWIDTH" val="6,537951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5118"/>
  <p:tag name="ORIGINALWIDTH" val="4.714293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5905"/>
  <p:tag name="ORIGINALWIDTH" val="6,508463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52"/>
  <p:tag name="ORIGINALWIDTH" val="5,085825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87717"/>
  <p:tag name="ORIGINALWIDTH" val="3,096928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5905"/>
  <p:tag name="ORIGINALWIDTH" val="6,508463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87717"/>
  <p:tag name="ORIGINALWIDTH" val="3,840196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.77272"/>
  <p:tag name="ORIGINALWIDTH" val="70.14531"/>
  <p:tag name="OUTPUTTYPE" val="SVG"/>
  <p:tag name="IGUANATEXVERSION" val="161"/>
  <p:tag name="LATEXADDIN" val="\documentclass{article}&#10;\usepackage{amsmath}&#10;\usepackage{amssymb}&#10;\pagestyle{empty}&#10;\begin{document}&#10;$$L_{1}(w) = \sum_i |w_i|$$&#10;&#10;\end{document}"/>
  <p:tag name="IGUANATEXSIZE" val="2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.77272"/>
  <p:tag name="ORIGINALWIDTH" val="66.01957"/>
  <p:tag name="OUTPUTTYPE" val="SVG"/>
  <p:tag name="IGUANATEXVERSION" val="161"/>
  <p:tag name="LATEXADDIN" val="\documentclass{article}&#10;\usepackage{amsmath}&#10;\usepackage{amssymb}&#10;\pagestyle{empty}&#10;\begin{document}&#10;$$L_{2}(w) = \sum_i w_i^2$$ &#10;&#10;\end{document}"/>
  <p:tag name="IGUANATEXSIZE" val="2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6"/>
  <p:tag name="ORIGINALWIDTH" val="5.994961"/>
  <p:tag name="LATEXADDIN" val="\documentclass{article}&#10;\usepackage{amsmath}&#10;\usepackage{amssymb}&#10;\pagestyle{empty}&#10;\begin{document}&#10;$$L_{2}(w) = \sum_i w_i^2$$ &#10;&#10;\end{document}"/>
  <p:tag name="IGUANATEXSIZE" val="2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7"/>
  <p:tag name="ORIGINALWIDTH" val="3.070905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02677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109"/>
  <p:tag name="ORIGINALWIDTH" val="2.113071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1"/>
  <p:tag name="ORIGINALWIDTH" val="6.57063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02677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3"/>
  <p:tag name="ORIGINALWIDTH" val="6.600433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26469"/>
  <p:tag name="ORIGINALWIDTH" val="13.21079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"/>
  <p:tag name="ORIGINALWIDTH" val="2.105157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1"/>
  <p:tag name="ORIGINALWIDTH" val="6.57063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7"/>
  <p:tag name="ORIGINALWIDTH" val="3.070905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"/>
  <p:tag name="ORIGINALWIDTH" val="2.105157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6"/>
  <p:tag name="ORIGINALWIDTH" val="6.017401"/>
  <p:tag name="LATEXADDIN" val="\documentclass{article}&#10;\usepackage{amsmath}&#10;\usepackage{amssymb}&#10;\pagestyle{empty}&#10;\begin{document}&#10;$$L_{1}(w) = \sum_i |w_i|$$&#10;&#10;\end{document}"/>
  <p:tag name="IGUANATEXSIZE" val="2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7"/>
  <p:tag name="ORIGINALWIDTH" val="2.538464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06613"/>
  <p:tag name="ORIGINALWIDTH" val="0.8856695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11299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1"/>
  <p:tag name="ORIGINALWIDTH" val="6.595235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11299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3"/>
  <p:tag name="ORIGINALWIDTH" val="6.625117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26469"/>
  <p:tag name="ORIGINALWIDTH" val="13.26023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"/>
  <p:tag name="ORIGINALWIDTH" val="2.113071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3985039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1"/>
  <p:tag name="ORIGINALWIDTH" val="6.595235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"/>
  <p:tag name="ORIGINALWIDTH" val="2.113071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3985039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4684"/>
  <p:tag name="ORIGINALWIDTH" val="4.260985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.77272"/>
  <p:tag name="ORIGINALWIDTH" val="70.14531"/>
  <p:tag name="OUTPUTTYPE" val="SVG"/>
  <p:tag name="IGUANATEXVERSION" val="161"/>
  <p:tag name="LATEXADDIN" val="\documentclass{article}&#10;\usepackage{amsmath}&#10;\usepackage{amssymb}&#10;\pagestyle{empty}&#10;\begin{document}&#10;$$L_{1}(w) = \sum_i |w_i|$$&#10;&#10;\end{document}"/>
  <p:tag name="IGUANATEXSIZE" val="2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.77272"/>
  <p:tag name="ORIGINALWIDTH" val="66.01957"/>
  <p:tag name="OUTPUTTYPE" val="SVG"/>
  <p:tag name="IGUANATEXVERSION" val="161"/>
  <p:tag name="LATEXADDIN" val="\documentclass{article}&#10;\usepackage{amsmath}&#10;\usepackage{amssymb}&#10;\pagestyle{empty}&#10;\begin{document}&#10;$$L_{2}(w) = \sum_i w_i^2$$ &#10;&#10;\end{document}"/>
  <p:tag name="IGUANATEXSIZE" val="2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,3531"/>
  <p:tag name="ORIGINALWIDTH" val="302,1476"/>
  <p:tag name="OUTPUTTYPE" val="SVG"/>
  <p:tag name="IGUANATEXVERSION" val="160"/>
  <p:tag name="LATEXADDIN" val="\documentclass{article}&#10;\usepackage{amsmath}&#10;\usepackage{amssymb}&#10;\pagestyle{empty}&#10;\begin{document}&#10;&#10;$$\lambda L_2(w) \propto -\log \prod_i \mathcal{N}(w_i:0,\sigma^2)=-\sum_{i=1}^{n} &#10;\log(\frac{1}{\sqrt{2\pi}}\frac{1}{\sigma^2} \exp \left( -\frac{w_i^2}{2\sigma^2} \right)) = $$&#10;&#10;\end{document}"/>
  <p:tag name="IGUANATEXSIZE" val="20"/>
  <p:tag name="IGUANATEXCURSOR" val="253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,19123"/>
  <p:tag name="ORIGINALWIDTH" val="149,1954"/>
  <p:tag name="OUTPUTTYPE" val="SVG"/>
  <p:tag name="IGUANATEXVERSION" val="160"/>
  <p:tag name="LATEXADDIN" val="\documentclass{article}&#10;\usepackage{amsmath}&#10;\usepackage{amssymb}&#10;\pagestyle{empty}&#10;\begin{document}&#10;$$n\log(\sqrt{2\pi}) + n\log \sigma^2 +\sum_i  \frac{1}{2  \sigma^2} w_i^2$$&#10;&#10;\end{document}"/>
  <p:tag name="IGUANATEXSIZE" val="20"/>
  <p:tag name="IGUANATEXCURSOR" val="173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32528"/>
  <p:tag name="ORIGINALWIDTH" val="5,399731"/>
  <p:tag name="LATEXADDIN" val="\documentclass{article}&#10;\usepackage{amsmath}&#10;\usepackage{amssymb}&#10;\pagestyle{empty}&#10;\begin{document}&#10;$$n\log(\sqrt{2\pi}) + n\log \sigma^2 +\sum_i  \frac{1}{2  \sigma^2} w_i^2$$&#10;&#10;\end{document}"/>
  <p:tag name="IGUANATEXSIZE" val="20"/>
  <p:tag name="IGUANATEXCURSOR" val="173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747"/>
  <p:tag name="ORIGINALWIDTH" val="2,211667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89905"/>
  <p:tag name="ORIGINALWIDTH" val="4,413425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02735"/>
  <p:tag name="ORIGINALWIDTH" val="4,552888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64112"/>
  <p:tag name="ORIGINALWIDTH" val="2,3113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64112"/>
  <p:tag name="ORIGINALWIDTH" val="7,770833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"/>
  <p:tag name="ORIGINALWIDTH" val="2.3113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25426"/>
  <p:tag name="ORIGINALWIDTH" val="11,01772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682"/>
  <p:tag name="ORIGINALWIDTH" val="3,975063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27342"/>
  <p:tag name="ORIGINALWIDTH" val="5,379796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64112"/>
  <p:tag name="ORIGINALWIDTH" val="2,3113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682"/>
  <p:tag name="ORIGINALWIDTH" val="6,625132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32528"/>
  <p:tag name="ORIGINALWIDTH" val="5,399731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747"/>
  <p:tag name="ORIGINALWIDTH" val="2,211667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89905"/>
  <p:tag name="ORIGINALWIDTH" val="4,413425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02735"/>
  <p:tag name="ORIGINALWIDTH" val="4,552888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27342"/>
  <p:tag name="ORIGINALWIDTH" val="5,270215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"/>
  <p:tag name="ORIGINALWIDTH" val="3.536733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5408"/>
  <p:tag name="ORIGINALWIDTH" val="3,082415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682"/>
  <p:tag name="ORIGINALWIDTH" val="6,625132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38977"/>
  <p:tag name="ORIGINALWIDTH" val="13,26025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5636"/>
  <p:tag name="ORIGINALWIDTH" val="2,113056"/>
  <p:tag name="EMFCHILD" val="Tru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682"/>
  <p:tag name="ORIGINALWIDTH" val="3,287657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25426"/>
  <p:tag name="ORIGINALWIDTH" val="15,50089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682"/>
  <p:tag name="ORIGINALWIDTH" val="3,975063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27342"/>
  <p:tag name="ORIGINALWIDTH" val="5,270215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5408"/>
  <p:tag name="ORIGINALWIDTH" val="3,082415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32528"/>
  <p:tag name="ORIGINALWIDTH" val="6,595249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4684"/>
  <p:tag name="ORIGINALWIDTH" val="6.40197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5408"/>
  <p:tag name="ORIGINALWIDTH" val="3,082415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5636"/>
  <p:tag name="ORIGINALWIDTH" val="2,113056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43553"/>
  <p:tag name="ORIGINALWIDTH" val="4,93149"/>
  <p:tag name="LATEXADDIN" val="\documentclass{article}&#10;\usepackage{amsmath}&#10;\usepackage{amssymb}&#10;\pagestyle{empty}&#10;\begin{document}&#10;&#10;$$\lambda L_2(w) \propto -\log \prod_i \mathcal{N}(w_i:0,\sigma^2)=-\sum_{i=1}^{n} &#10;\log(\frac{1}{\sqrt{2\pi}}\frac{1}{\sigma^2} \exp \left( -\frac{w_i^2}{2\sigma^2} \right)) = $$&#10;&#10;\end{document}"/>
  <p:tag name="IGUANATEXSIZE" val="20"/>
  <p:tag name="IGUANATEXCURSOR" val="253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5"/>
  <p:tag name="ORIGINALWIDTH" val="6,017417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1"/>
  <p:tag name="ORIGINALWIDTH" val="3,082432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3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64"/>
  <p:tag name="ORIGINALWIDTH" val="6,595245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3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64"/>
  <p:tag name="ORIGINALWIDTH" val="6,635108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893"/>
  <p:tag name="ORIGINALWIDTH" val="6,087146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109"/>
  <p:tag name="ORIGINALWIDTH" val="2.113071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65"/>
  <p:tag name="ORIGINALWIDTH" val="2,211676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4,413436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65358"/>
  <p:tag name="ORIGINALWIDTH" val="4,552896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4767"/>
  <p:tag name="ORIGINALWIDTH" val="11,60646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3"/>
  <p:tag name="ORIGINALWIDTH" val="2,113063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219163"/>
  <p:tag name="ORIGINALWIDTH" val="10,03235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3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64"/>
  <p:tag name="ORIGINALWIDTH" val="6,595245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3"/>
  <p:tag name="ORIGINALWIDTH" val="2,113063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84"/>
  <p:tag name="ORIGINALWIDTH" val="1,05602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4.104608"/>
  <p:tag name="LATEXADDIN" val="\documentclass{article}&#10;\usepackage{amsmath}&#10;\usepackage{amssymb}&#10;\pagestyle{empty}&#10;\begin{document}&#10;$q=$&#10;&#10;\end{document}"/>
  <p:tag name="IGUANATEXSIZE" val="20"/>
  <p:tag name="IGUANATEXCURSOR" val="1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39881"/>
  <p:tag name="ORIGINALWIDTH" val="5.132718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96"/>
  <p:tag name="ORIGINALWIDTH" val="4,194252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799"/>
  <p:tag name="ORIGINALWIDTH" val="1,165612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4"/>
  <p:tag name="ORIGINALWIDTH" val="5,270223"/>
  <p:tag name="EMFCHILD" val="Tru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1"/>
  <p:tag name="ORIGINALWIDTH" val="3,082432"/>
  <p:tag name="EMFCHILD" val="Tru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3"/>
  <p:tag name="EMFCHILD" val="Tru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4"/>
  <p:tag name="ORIGINALWIDTH" val="6,625152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893"/>
  <p:tag name="ORIGINALWIDTH" val="6,087146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205"/>
  <p:tag name="ORIGINALWIDTH" val="4,260991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4767"/>
  <p:tag name="ORIGINALWIDTH" val="13,26026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3"/>
  <p:tag name="ORIGINALWIDTH" val="2,113063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574"/>
  <p:tag name="ORIGINALWIDTH" val="2.538465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75939"/>
  <p:tag name="ORIGINALWIDTH" val="5,13273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1"/>
  <p:tag name="ORIGINALWIDTH" val="2,538446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65"/>
  <p:tag name="ORIGINALWIDTH" val="2,211676"/>
  <p:tag name="EMFCHILD" val="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4,413436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65358"/>
  <p:tag name="ORIGINALWIDTH" val="4,552896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3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5"/>
  <p:tag name="ORIGINALWIDTH" val="3,287647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505"/>
  <p:tag name="ORIGINALWIDTH" val="19,31994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7,770853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505"/>
  <p:tag name="ORIGINALWIDTH" val="11,01773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265157"/>
  <p:tag name="LATEXADDIN" val="\documentclass{article}&#10;\usepackage{amsmath}&#10;\usepackage{amssymb}&#10;\pagestyle{empty}&#10;\begin{document}&#10;$$\operatorname{sim}(q,p)=E_Q(q)^\top E_P(p)$$&#10;&#10;\end{document}"/>
  <p:tag name="IGUANATEXSIZE" val="20"/>
  <p:tag name="IGUANATEXCURSOR" val="1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5"/>
  <p:tag name="ORIGINALWIDTH" val="3,975067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4"/>
  <p:tag name="ORIGINALWIDTH" val="5,379815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5"/>
  <p:tag name="ORIGINALWIDTH" val="3,287647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505"/>
  <p:tag name="ORIGINALWIDTH" val="10,51955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4"/>
  <p:tag name="ORIGINALWIDTH" val="5,270223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1"/>
  <p:tag name="ORIGINALWIDTH" val="3,082432"/>
  <p:tag name="EMFCHILD" val="Tru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85552"/>
  <p:tag name="EMFCHILD" val="Tru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84"/>
  <p:tag name="ORIGINALWIDTH" val="5,021132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29"/>
  <p:tag name="ORIGINALWIDTH" val="4,911579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4"/>
  <p:tag name="ORIGINALWIDTH" val="4,901584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5"/>
  <p:tag name="ORIGINALWIDTH" val="2.13685"/>
  <p:tag name="EMFCHILD" val="Tru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893"/>
  <p:tag name="ORIGINALWIDTH" val="6,087146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64"/>
  <p:tag name="ORIGINALWIDTH" val="6,595245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1"/>
  <p:tag name="ORIGINALWIDTH" val="3,082432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3"/>
  <p:tag name="ORIGINALWIDTH" val="2,113063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505"/>
  <p:tag name="ORIGINALWIDTH" val="15,5009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5"/>
  <p:tag name="ORIGINALWIDTH" val="3,975067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4"/>
  <p:tag name="ORIGINALWIDTH" val="5,270223"/>
  <p:tag name="EMFCHILD" val="Tru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1"/>
  <p:tag name="ORIGINALWIDTH" val="3,082432"/>
  <p:tag name="EMFCHILD" val="Tru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4"/>
  <p:tag name="ORIGINALWIDTH" val="4,901584"/>
  <p:tag name="EMFCHILD" val="Tru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3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7.798504"/>
  <p:tag name="EMFCHILD" val="Tru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4"/>
  <p:tag name="ORIGINALWIDTH" val="6,625152"/>
  <p:tag name="EMFCHILD" val="Tru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6"/>
  <p:tag name="ORIGINALWIDTH" val="5.994961"/>
  <p:tag name="LATEXADDIN" val="\documentclass{article}&#10;\usepackage{amsmath}&#10;\usepackage{amssymb}&#10;\pagestyle{empty}&#10;\begin{document}&#10;$$L_{2}(w) = \sum_i w_i^2$$ &#10;&#10;\end{document}"/>
  <p:tag name="IGUANATEXSIZE" val="2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7"/>
  <p:tag name="ORIGINALWIDTH" val="3.070905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02677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1"/>
  <p:tag name="ORIGINALWIDTH" val="6.57063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02677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3"/>
  <p:tag name="ORIGINALWIDTH" val="6.600433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26469"/>
  <p:tag name="ORIGINALWIDTH" val="13.21079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"/>
  <p:tag name="ORIGINALWIDTH" val="2.105157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1"/>
  <p:tag name="ORIGINALWIDTH" val="6.57063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16575"/>
  <p:tag name="EMFCHILD" val="Tru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7"/>
  <p:tag name="ORIGINALWIDTH" val="3.070905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"/>
  <p:tag name="ORIGINALWIDTH" val="2.105157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6"/>
  <p:tag name="ORIGINALWIDTH" val="6.017401"/>
  <p:tag name="LATEXADDIN" val="\documentclass{article}&#10;\usepackage{amsmath}&#10;\usepackage{amssymb}&#10;\pagestyle{empty}&#10;\begin{document}&#10;$$L_{1}(w) = \sum_i |w_i|$$&#10;&#10;\end{document}"/>
  <p:tag name="IGUANATEXSIZE" val="2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7"/>
  <p:tag name="ORIGINALWIDTH" val="2.538464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11299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1"/>
  <p:tag name="ORIGINALWIDTH" val="6.595235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11299"/>
  <p:tag name="EMFCHILD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3"/>
  <p:tag name="ORIGINALWIDTH" val="6.625117"/>
  <p:tag name="EMFCHILD" val="Tru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26469"/>
  <p:tag name="ORIGINALWIDTH" val="13.26023"/>
  <p:tag name="EMFCHILD" val="Tru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"/>
  <p:tag name="ORIGINALWIDTH" val="2.113071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113898"/>
  <p:tag name="EMFCHILD" val="Tru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3985039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1"/>
  <p:tag name="ORIGINALWIDTH" val="6.595235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"/>
  <p:tag name="ORIGINALWIDTH" val="2.113071"/>
  <p:tag name="EMFCHILD" val="Tru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3985039"/>
  <p:tag name="EMFCHILD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.77272"/>
  <p:tag name="ORIGINALWIDTH" val="70.14531"/>
  <p:tag name="OUTPUTTYPE" val="SVG"/>
  <p:tag name="IGUANATEXVERSION" val="161"/>
  <p:tag name="LATEXADDIN" val="\documentclass{article}&#10;\usepackage{amsmath}&#10;\usepackage{amssymb}&#10;\pagestyle{empty}&#10;\begin{document}&#10;$$L_{1}(w) = \sum_i |w_i|$$&#10;&#10;\end{document}"/>
  <p:tag name="IGUANATEXSIZE" val="2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.77272"/>
  <p:tag name="ORIGINALWIDTH" val="66.01957"/>
  <p:tag name="OUTPUTTYPE" val="SVG"/>
  <p:tag name="IGUANATEXVERSION" val="161"/>
  <p:tag name="LATEXADDIN" val="\documentclass{article}&#10;\usepackage{amsmath}&#10;\usepackage{amssymb}&#10;\pagestyle{empty}&#10;\begin{document}&#10;$$L_{2}(w) = \sum_i w_i^2$$ &#10;&#10;\end{document}"/>
  <p:tag name="IGUANATEXSIZE" val="2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,3531"/>
  <p:tag name="ORIGINALWIDTH" val="302,1476"/>
  <p:tag name="OUTPUTTYPE" val="SVG"/>
  <p:tag name="IGUANATEXVERSION" val="160"/>
  <p:tag name="LATEXADDIN" val="\documentclass{article}&#10;\usepackage{amsmath}&#10;\usepackage{amssymb}&#10;\pagestyle{empty}&#10;\begin{document}&#10;&#10;$$\lambda L_2(w) \propto -\log \prod_i \mathcal{N}(w_i:0,\sigma^2)=-\sum_{i=1}^{n} &#10;\log(\frac{1}{\sqrt{2\pi}}\frac{1}{\sigma^2} \exp \left( -\frac{w_i^2}{2\sigma^2} \right)) = $$&#10;&#10;\end{document}"/>
  <p:tag name="IGUANATEXSIZE" val="20"/>
  <p:tag name="IGUANATEXCURSOR" val="253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,19123"/>
  <p:tag name="ORIGINALWIDTH" val="149,1954"/>
  <p:tag name="OUTPUTTYPE" val="SVG"/>
  <p:tag name="IGUANATEXVERSION" val="160"/>
  <p:tag name="LATEXADDIN" val="\documentclass{article}&#10;\usepackage{amsmath}&#10;\usepackage{amssymb}&#10;\pagestyle{empty}&#10;\begin{document}&#10;$$n\log(\sqrt{2\pi}) + n\log \sigma^2 +\sum_i  \frac{1}{2  \sigma^2} w_i^2$$&#10;&#10;\end{document}"/>
  <p:tag name="IGUANATEXSIZE" val="20"/>
  <p:tag name="IGUANATEXCURSOR" val="173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32528"/>
  <p:tag name="ORIGINALWIDTH" val="5,399731"/>
  <p:tag name="LATEXADDIN" val="\documentclass{article}&#10;\usepackage{amsmath}&#10;\usepackage{amssymb}&#10;\pagestyle{empty}&#10;\begin{document}&#10;$$n\log(\sqrt{2\pi}) + n\log \sigma^2 +\sum_i  \frac{1}{2  \sigma^2} w_i^2$$&#10;&#10;\end{document}"/>
  <p:tag name="IGUANATEXSIZE" val="20"/>
  <p:tag name="IGUANATEXCURSOR" val="173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  <p:tag name="EMFCHILD" val="Tru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747"/>
  <p:tag name="ORIGINALWIDTH" val="2,211667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9"/>
  <p:tag name="ORIGINALWIDTH" val="1.168268"/>
  <p:tag name="EMFCHILD" val="Tru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89905"/>
  <p:tag name="ORIGINALWIDTH" val="4,413425"/>
  <p:tag name="EMFCHILD" val="Tru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02735"/>
  <p:tag name="ORIGINALWIDTH" val="4,552888"/>
  <p:tag name="EMFCHILD" val="Tru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64112"/>
  <p:tag name="ORIGINALWIDTH" val="2,3113"/>
  <p:tag name="EMFCHILD" val="Tru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64112"/>
  <p:tag name="ORIGINALWIDTH" val="7,770833"/>
  <p:tag name="EMFCHILD" val="Tru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25426"/>
  <p:tag name="ORIGINALWIDTH" val="11,01772"/>
  <p:tag name="EMFCHILD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682"/>
  <p:tag name="ORIGINALWIDTH" val="3,975063"/>
  <p:tag name="EMFCHILD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27342"/>
  <p:tag name="ORIGINALWIDTH" val="5,379796"/>
  <p:tag name="EMFCHILD" val="Tru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64112"/>
  <p:tag name="ORIGINALWIDTH" val="2,3113"/>
  <p:tag name="EMFCHILD" val="Tru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682"/>
  <p:tag name="ORIGINALWIDTH" val="6,625132"/>
  <p:tag name="EMFCHILD" val="Tru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32528"/>
  <p:tag name="ORIGINALWIDTH" val="5,399731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5.212284"/>
  <p:tag name="EMFCHILD" val="Tru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747"/>
  <p:tag name="ORIGINALWIDTH" val="2,211667"/>
  <p:tag name="EMFCHILD" val="Tru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89905"/>
  <p:tag name="ORIGINALWIDTH" val="4,413425"/>
  <p:tag name="EMFCHILD" val="Tru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02735"/>
  <p:tag name="ORIGINALWIDTH" val="4,552888"/>
  <p:tag name="EMFCHILD" val="Tru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27342"/>
  <p:tag name="ORIGINALWIDTH" val="5,270215"/>
  <p:tag name="EMFCHILD" val="Tru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5408"/>
  <p:tag name="ORIGINALWIDTH" val="3,082415"/>
  <p:tag name="EMFCHILD" val="Tru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682"/>
  <p:tag name="ORIGINALWIDTH" val="6,625132"/>
  <p:tag name="EMFCHILD" val="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38977"/>
  <p:tag name="ORIGINALWIDTH" val="13,26025"/>
  <p:tag name="EMFCHILD" val="Tru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5636"/>
  <p:tag name="ORIGINALWIDTH" val="2,113056"/>
  <p:tag name="EMFCHILD" val="Tru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682"/>
  <p:tag name="ORIGINALWIDTH" val="3,287657"/>
  <p:tag name="EMFCHILD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25426"/>
  <p:tag name="ORIGINALWIDTH" val="15,50089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16575"/>
  <p:tag name="EMFCHILD" val="Tru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682"/>
  <p:tag name="ORIGINALWIDTH" val="3,975063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27342"/>
  <p:tag name="ORIGINALWIDTH" val="5,270215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5408"/>
  <p:tag name="ORIGINALWIDTH" val="3,082415"/>
  <p:tag name="EMFCHILD" val="Tru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32528"/>
  <p:tag name="ORIGINALWIDTH" val="6,595249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5408"/>
  <p:tag name="ORIGINALWIDTH" val="3,082415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5636"/>
  <p:tag name="ORIGINALWIDTH" val="2,113056"/>
  <p:tag name="EMFCHILD" val="Tru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43553"/>
  <p:tag name="ORIGINALWIDTH" val="4,93149"/>
  <p:tag name="LATEXADDIN" val="\documentclass{article}&#10;\usepackage{amsmath}&#10;\usepackage{amssymb}&#10;\pagestyle{empty}&#10;\begin{document}&#10;&#10;$$\lambda L_2(w) \propto -\log \prod_i \mathcal{N}(w_i:0,\sigma^2)=-\sum_{i=1}^{n} &#10;\log(\frac{1}{\sqrt{2\pi}}\frac{1}{\sigma^2} \exp \left( -\frac{w_i^2}{2\sigma^2} \right)) = $$&#10;&#10;\end{document}"/>
  <p:tag name="IGUANATEXSIZE" val="20"/>
  <p:tag name="IGUANATEXCURSOR" val="253"/>
  <p:tag name="TRANSPARENCY" val="True"/>
  <p:tag name="LATEXENGINEID" val="0"/>
  <p:tag name="TEMPFOLDER" val="/Users/martinfajcik/Library/Containers/com.microsoft.Powerpoint/Data/tmp/TemporaryItems/"/>
  <p:tag name="LATEXFORMHEIGHT" val="320"/>
  <p:tag name="LATEXFORMWIDTH" val="504"/>
  <p:tag name="LATEXFORMWRAP" val="True"/>
  <p:tag name="BITMAPVECTOR" val="1"/>
  <p:tag name="EMFCHILD" val="Tru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5"/>
  <p:tag name="ORIGINALWIDTH" val="6,017417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1"/>
  <p:tag name="ORIGINALWIDTH" val="3,082432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3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2512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40197"/>
  <p:tag name="EMFCHILD" val="Tru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64"/>
  <p:tag name="ORIGINALWIDTH" val="6,595245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3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64"/>
  <p:tag name="ORIGINALWIDTH" val="6,635108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893"/>
  <p:tag name="ORIGINALWIDTH" val="6,087146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65"/>
  <p:tag name="ORIGINALWIDTH" val="2,211676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4,413436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65358"/>
  <p:tag name="ORIGINALWIDTH" val="4,552896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4767"/>
  <p:tag name="ORIGINALWIDTH" val="11,60646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3"/>
  <p:tag name="ORIGINALWIDTH" val="2,113063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219163"/>
  <p:tag name="ORIGINALWIDTH" val="10,03235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4567"/>
  <p:tag name="ORIGINALWIDTH" val="7.247087"/>
  <p:tag name="EMFCHILD" val="Tru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3"/>
  <p:tag name="EMFCHILD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64"/>
  <p:tag name="ORIGINALWIDTH" val="6,595245"/>
  <p:tag name="EMFCHILD" val="Tru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3"/>
  <p:tag name="ORIGINALWIDTH" val="2,113063"/>
  <p:tag name="EMFCHILD" val="Tru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84"/>
  <p:tag name="ORIGINALWIDTH" val="1,05602"/>
  <p:tag name="EMFCHILD" val="Tru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96"/>
  <p:tag name="ORIGINALWIDTH" val="4,194252"/>
  <p:tag name="EMFCHILD" val="Tru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978799"/>
  <p:tag name="ORIGINALWIDTH" val="1,165612"/>
  <p:tag name="EMFCHILD" val="Tru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4"/>
  <p:tag name="ORIGINALWIDTH" val="5,270223"/>
  <p:tag name="EMFCHILD" val="Tru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1"/>
  <p:tag name="ORIGINALWIDTH" val="3,082432"/>
  <p:tag name="EMFCHILD" val="Tru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3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4"/>
  <p:tag name="ORIGINALWIDTH" val="6,625152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55512"/>
  <p:tag name="ORIGINALWIDTH" val="5.312165"/>
  <p:tag name="EMFCHILD" val="Tru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893"/>
  <p:tag name="ORIGINALWIDTH" val="6,087146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205"/>
  <p:tag name="ORIGINALWIDTH" val="4,260991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4767"/>
  <p:tag name="ORIGINALWIDTH" val="13,26026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3"/>
  <p:tag name="ORIGINALWIDTH" val="2,113063"/>
  <p:tag name="EMFCHILD" val="Tru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75939"/>
  <p:tag name="ORIGINALWIDTH" val="5,13273"/>
  <p:tag name="EMFCHILD" val="Tru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1"/>
  <p:tag name="ORIGINALWIDTH" val="2,538446"/>
  <p:tag name="EMFCHILD" val="Tru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4065"/>
  <p:tag name="ORIGINALWIDTH" val="2,211676"/>
  <p:tag name="EMFCHILD" val="Tru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4,413436"/>
  <p:tag name="EMFCHILD" val="Tru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65358"/>
  <p:tag name="ORIGINALWIDTH" val="4,552896"/>
  <p:tag name="EMFCHILD" val="Tru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3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16575"/>
  <p:tag name="EMFCHILD" val="Tru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5"/>
  <p:tag name="ORIGINALWIDTH" val="3,287647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505"/>
  <p:tag name="ORIGINALWIDTH" val="19,31994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7,770853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505"/>
  <p:tag name="ORIGINALWIDTH" val="11,01773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5"/>
  <p:tag name="ORIGINALWIDTH" val="3,975067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4"/>
  <p:tag name="ORIGINALWIDTH" val="5,379815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5"/>
  <p:tag name="ORIGINALWIDTH" val="3,287647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505"/>
  <p:tag name="ORIGINALWIDTH" val="10,51955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4"/>
  <p:tag name="ORIGINALWIDTH" val="5,270223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1"/>
  <p:tag name="ORIGINALWIDTH" val="3,082432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113898"/>
  <p:tag name="EMFCHILD" val="Tru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4"/>
  <p:tag name="ORIGINALWIDTH" val="3,85552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84"/>
  <p:tag name="ORIGINALWIDTH" val="5,021132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6229"/>
  <p:tag name="ORIGINALWIDTH" val="4,911579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4"/>
  <p:tag name="ORIGINALWIDTH" val="4,901584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893"/>
  <p:tag name="ORIGINALWIDTH" val="6,087146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64"/>
  <p:tag name="ORIGINALWIDTH" val="6,595245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1"/>
  <p:tag name="ORIGINALWIDTH" val="3,082432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3"/>
  <p:tag name="ORIGINALWIDTH" val="2,113063"/>
  <p:tag name="EMFCHILD" val="Tru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505"/>
  <p:tag name="ORIGINALWIDTH" val="15,5009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5"/>
  <p:tag name="ORIGINALWIDTH" val="3,975067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16575"/>
  <p:tag name="EMFCHILD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4"/>
  <p:tag name="ORIGINALWIDTH" val="5,270223"/>
  <p:tag name="EMFCHILD" val="Tru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1"/>
  <p:tag name="ORIGINALWIDTH" val="3,082432"/>
  <p:tag name="EMFCHILD" val="Tru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4"/>
  <p:tag name="ORIGINALWIDTH" val="4,901584"/>
  <p:tag name="EMFCHILD" val="Tru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1313"/>
  <p:tag name="EMFCHILD" val="Tru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4"/>
  <p:tag name="ORIGINALWIDTH" val="6,625152"/>
  <p:tag name="EMFCHILD" val="Tru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6"/>
  <p:tag name="ORIGINALWIDTH" val="5.994961"/>
  <p:tag name="LATEXADDIN" val="\documentclass{article}&#10;\usepackage{amsmath}&#10;\usepackage{amssymb}&#10;\pagestyle{empty}&#10;\begin{document}&#10;$$L_{2}(w) = \sum_i w_i^2$$ &#10;&#10;\end{document}"/>
  <p:tag name="IGUANATEXSIZE" val="2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7"/>
  <p:tag name="ORIGINALWIDTH" val="3.070905"/>
  <p:tag name="EMFCHILD" val="Tru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02677"/>
  <p:tag name="EMFCHILD" val="Tru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1"/>
  <p:tag name="ORIGINALWIDTH" val="6.57063"/>
  <p:tag name="EMFCHILD" val="Tru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02677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842"/>
  <p:tag name="ORIGINALWIDTH" val="5.165354"/>
  <p:tag name="EMFCHILD" val="Tru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3"/>
  <p:tag name="ORIGINALWIDTH" val="6.600433"/>
  <p:tag name="EMFCHILD" val="Tru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26469"/>
  <p:tag name="ORIGINALWIDTH" val="13.21079"/>
  <p:tag name="EMFCHILD" val="Tru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"/>
  <p:tag name="ORIGINALWIDTH" val="2.105157"/>
  <p:tag name="EMFCHILD" val="Tru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1"/>
  <p:tag name="ORIGINALWIDTH" val="6.57063"/>
  <p:tag name="EMFCHILD" val="Tru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7"/>
  <p:tag name="ORIGINALWIDTH" val="3.070905"/>
  <p:tag name="EMFCHILD" val="Tru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"/>
  <p:tag name="ORIGINALWIDTH" val="2.105157"/>
  <p:tag name="EMFCHILD" val="Tru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6"/>
  <p:tag name="ORIGINALWIDTH" val="6.017401"/>
  <p:tag name="LATEXADDIN" val="\documentclass{article}&#10;\usepackage{amsmath}&#10;\usepackage{amssymb}&#10;\pagestyle{empty}&#10;\begin{document}&#10;$$L_{1}(w) = \sum_i |w_i|$$&#10;&#10;\end{document}"/>
  <p:tag name="IGUANATEXSIZE" val="2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67"/>
  <p:tag name="ORIGINALWIDTH" val="2.538464"/>
  <p:tag name="EMFCHILD" val="Tru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11299"/>
  <p:tag name="EMFCHILD" val="Tru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1"/>
  <p:tag name="ORIGINALWIDTH" val="6.595235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4567"/>
  <p:tag name="ORIGINALWIDTH" val="7.247087"/>
  <p:tag name="EMFCHILD" val="Tru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311299"/>
  <p:tag name="EMFCHILD" val="Tru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3"/>
  <p:tag name="ORIGINALWIDTH" val="6.625117"/>
  <p:tag name="EMFCHILD" val="Tru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26469"/>
  <p:tag name="ORIGINALWIDTH" val="13.26023"/>
  <p:tag name="EMFCHILD" val="Tru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"/>
  <p:tag name="ORIGINALWIDTH" val="2.113071"/>
  <p:tag name="EMFCHILD" val="Tru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3985039"/>
  <p:tag name="EMFCHILD" val="Tru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1"/>
  <p:tag name="ORIGINALWIDTH" val="6.595235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"/>
  <p:tag name="ORIGINALWIDTH" val="2.113071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3985039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87476"/>
  <p:tag name="ORIGINALWIDTH" val="80.1591"/>
  <p:tag name="OUTPUTTYPE" val="SVG"/>
  <p:tag name="IGUANATEXVERSION" val="161"/>
  <p:tag name="LATEXADDIN" val="\documentclass{article}&#10;\usepackage{amsmath}&#10;\usepackage{amssymb}&#10;\pagestyle{empty}&#10;\begin{document}&#10;$\bar{a}_j = \frac{1}{M}\sum_{i=0}^M w_j^{(p_i)}$&#10;&#10;\end{document}"/>
  <p:tag name="IGUANATEXSIZE" val="20"/>
  <p:tag name="IGUANATEXCURSOR" val="12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79264"/>
  <p:tag name="ORIGINALWIDTH" val="75.88918"/>
  <p:tag name="OUTPUTTYPE" val="SVG"/>
  <p:tag name="IGUANATEXVERSION" val="161"/>
  <p:tag name="LATEXADDIN" val="\documentclass{article}&#10;\usepackage{amsmath}&#10;\usepackage{amssymb}&#10;\pagestyle{empty}&#10;\begin{document}&#10;&#10;$$L_{FLOPS} = \sum_{j \in V}\bar{a}_j^2$$&#10;\end{document}"/>
  <p:tag name="IGUANATEXSIZE" val="20"/>
  <p:tag name="IGUANATEXCURSOR" val="14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"/>
  <p:tag name="ORIGINALWIDTH" val="5.33311"/>
  <p:tag name="EMFCHILD" val="Tru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9"/>
  <p:tag name="ORIGINALWIDTH" val="6.057008"/>
  <p:tag name="LATEXADDIN" val="\documentclass{article}&#10;\usepackage{amsmath}&#10;\usepackage{amssymb}&#10;\pagestyle{empty}&#10;\begin{document}&#10;&#10;$$L_{FLOPS} = \sum_{j \in V}\bar{a}_j^2$$&#10;\end{document}"/>
  <p:tag name="IGUANATEXSIZE" val="20"/>
  <p:tag name="IGUANATEXCURSOR" val="14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236"/>
  <p:tag name="ORIGINALWIDTH" val="5.311457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"/>
  <p:tag name="ORIGINALWIDTH" val="4.57685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2087"/>
  <p:tag name="ORIGINALWIDTH" val="5.33496"/>
  <p:tag name="EMFCHILD" val="Tru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"/>
  <p:tag name="ORIGINALWIDTH" val="5.356024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2087"/>
  <p:tag name="ORIGINALWIDTH" val="4.45752"/>
  <p:tag name="EMFCHILD" val="Tru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6874"/>
  <p:tag name="EMFCHILD" val="Tru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94768"/>
  <p:tag name="ORIGINALWIDTH" val="13.34748"/>
  <p:tag name="EMFCHILD" val="Tru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9"/>
  <p:tag name="ORIGINALWIDTH" val="3.081654"/>
  <p:tag name="EMFCHILD" val="Tru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3898"/>
  <p:tag name="ORIGINALWIDTH" val="3.88189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16575"/>
  <p:tag name="EMFCHILD" val="Tru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2598"/>
  <p:tag name="ORIGINALWIDTH" val="5.489409"/>
  <p:tag name="EMFCHILD" val="Tru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088189"/>
  <p:tag name="ORIGINALWIDTH" val="3.620157"/>
  <p:tag name="EMFCHILD" val="Tru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4.592874"/>
  <p:tag name="EMFCHILD" val="Tru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3.102716"/>
  <p:tag name="EMFCHILD" val="Tru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299"/>
  <p:tag name="ORIGINALWIDTH" val="3.081654"/>
  <p:tag name="EMFCHILD" val="Tru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2933858"/>
  <p:tag name="ORIGINALWIDTH" val="3.585512"/>
  <p:tag name="LATEXADDIN" val="\documentclass{article}&#10;\usepackage{amsmath}&#10;\usepackage{amssymb}&#10;\pagestyle{empty}&#10;\begin{document}&#10;$\bar{a}_j = \frac{1}{M}\sum_{i=0}^M w_j^{(p_i)}$&#10;&#10;\end{document}"/>
  <p:tag name="IGUANATEXSIZE" val="20"/>
  <p:tag name="IGUANATEXCURSOR" val="12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87401"/>
  <p:tag name="ORIGINALWIDTH" val="4.548977"/>
  <p:tag name="EMFCHILD" val="Tru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43975"/>
  <p:tag name="ORIGINALWIDTH" val="3.052166"/>
  <p:tag name="EMFCHILD" val="Tru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14684"/>
  <p:tag name="ORIGINALWIDTH" val="6.604922"/>
  <p:tag name="EMFCHILD" val="Tru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9094"/>
  <p:tag name="ORIGINALWIDTH" val="2.530709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3307"/>
  <p:tag name="ORIGINALWIDTH" val="7.230631"/>
  <p:tag name="LATEXADDIN" val="\documentclass{article}&#10;\usepackage{amsmath}&#10;\usepackage{amssymb}&#10;\pagestyle{empty}&#10;\begin{document}&#10;$E_Q(q)$&#10;&#10;\end{document}"/>
  <p:tag name="IGUANATEXSIZE" val="20"/>
  <p:tag name="IGUANATEXCURSOR" val="1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5.212284"/>
  <p:tag name="EMFCHILD" val="Tru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85432"/>
  <p:tag name="ORIGINALWIDTH" val="8.319647"/>
  <p:tag name="EMFCHILD" val="Tru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496"/>
  <p:tag name="ORIGINALWIDTH" val="7.411458"/>
  <p:tag name="EMFCHILD" val="Tru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64486"/>
  <p:tag name="ORIGINALWIDTH" val="9.366103"/>
  <p:tag name="EMFCHILD" val="Tru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496"/>
  <p:tag name="ORIGINALWIDTH" val="7.411458"/>
  <p:tag name="EMFCHILD" val="Tru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7"/>
  <p:tag name="ORIGINALWIDTH" val="2.106614"/>
  <p:tag name="EMFCHILD" val="Tru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82165"/>
  <p:tag name="ORIGINALWIDTH" val="5.117087"/>
  <p:tag name="EMFCHILD" val="Tru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1574"/>
  <p:tag name="ORIGINALWIDTH" val="3.225985"/>
  <p:tag name="EMFCHILD" val="Tru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87401"/>
  <p:tag name="ORIGINALWIDTH" val="6.575159"/>
  <p:tag name="EMFCHILD" val="Tru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3"/>
  <p:tag name="ORIGINALWIDTH" val="1.807638"/>
  <p:tag name="EMFCHILD" val="Tru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06967"/>
  <p:tag name="ORIGINALWIDTH" val="3.879528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16575"/>
  <p:tag name="EMFCHILD" val="Tru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08464"/>
  <p:tag name="ORIGINALWIDTH" val="1.748071"/>
  <p:tag name="EMFCHILD" val="Tru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18503"/>
  <p:tag name="ORIGINALWIDTH" val="1.800709"/>
  <p:tag name="EMFCHILD" val="Tru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43975"/>
  <p:tag name="ORIGINALWIDTH" val="3.052166"/>
  <p:tag name="EMFCHILD" val="Tru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6917"/>
  <p:tag name="ORIGINALWIDTH" val="318.86"/>
  <p:tag name="OUTPUTTYPE" val="SVG"/>
  <p:tag name="IGUANATEXVERSION" val="161"/>
  <p:tag name="LATEXADDIN" val="\documentclass{article}&#10;\usepackage{amsmath}&#10;\usepackage{amssymb}&#10;\pagestyle{empty}&#10;\begin{document}&#10;$$\operatorname{L}(Q,P^+,P^-)=\operatorname{MSE}(\operatorname{M_s}(Q, P^+)-\operatorname{M_s}(Q, P^-),\operatorname{M_t}(Q, P^+)-\operatorname{M_t}(Q, P^-))$$&#10;&#10;\end{document}"/>
  <p:tag name="IGUANATEXSIZE" val="20"/>
  <p:tag name="IGUANATEXCURSOR" val="2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.43567"/>
  <p:tag name="ORIGINALWIDTH" val="124.5268"/>
  <p:tag name="OUTPUTTYPE" val="SVG"/>
  <p:tag name="IGUANATEXVERSION" val="161"/>
  <p:tag name="LATEXADDIN" val="\documentclass{article}&#10;\usepackage{amsmath}&#10;\usepackage{amssymb}&#10;\pagestyle{empty}&#10;\begin{document}&#10;&#10;$$\operatorname{MSE}(s,t)=\frac{1}{|t|}\sum_{i=0}^{|t|-1}(s_i-t_i)^2$$&#10;&#10;\end{document}"/>
  <p:tag name="IGUANATEXSIZE" val="20"/>
  <p:tag name="IGUANATEXCURSOR" val="12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9"/>
  <p:tag name="ORIGINALWIDTH" val="8.405316"/>
  <p:tag name="LATEXADDIN" val="\documentclass{article}&#10;\usepackage{amsmath}&#10;\usepackage{amssymb}&#10;\pagestyle{empty}&#10;\begin{document}&#10;&#10;$$\operatorname{MSE}(s,t)=\frac{1}{|t|}\sum_{i=0}^{|t|-1}(s_i-t_i)^2$$&#10;&#10;\end{document}"/>
  <p:tag name="IGUANATEXSIZE" val="20"/>
  <p:tag name="IGUANATEXCURSOR" val="12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35"/>
  <p:tag name="ORIGINALWIDTH" val="4.422245"/>
  <p:tag name="EMFCHILD" val="Tru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4568"/>
  <p:tag name="ORIGINALWIDTH" val="6.179174"/>
  <p:tag name="EMFCHILD" val="Tru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9"/>
  <p:tag name="ORIGINALWIDTH" val="2.315945"/>
  <p:tag name="EMFCHILD" val="Tru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2"/>
  <p:tag name="ORIGINALWIDTH" val="3.673583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21283"/>
  <p:tag name="ORIGINALWIDTH" val="328.3219"/>
  <p:tag name="OUTPUTTYPE" val="SVG"/>
  <p:tag name="IGUANATEXVERSION" val="161"/>
  <p:tag name="LATEXADDIN" val="\documentclass{article}&#10;\usepackage{amsmath}&#10;\usepackage{amssymb}&#10;\pagestyle{empty}&#10;\begin{document}&#10;$$L(q_i,p^+_i,p^-_{i,1},p^-_{i,2},...,p^-_{i,n})= -\operatorname{log}\frac{\operatorname{exp}(\operatorname{sim}(q_i, p^+_i ))}{\operatorname{exp}(\operatorname{sim}(q_i, p^+_i ))+\sum_{j=1}^n \operatorname{exp}(\operatorname{sim}(q_i, p^-_{i,j} ))}$$&#10;&#10;\end{document}"/>
  <p:tag name="IGUANATEXSIZE" val="20"/>
  <p:tag name="IGUANATEXCURSOR" val="14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9"/>
  <p:tag name="ORIGINALWIDTH" val="1.167953"/>
  <p:tag name="EMFCHILD" val="Tru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6181"/>
  <p:tag name="ORIGINALWIDTH" val="3.064646"/>
  <p:tag name="EMFCHILD" val="Tru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9"/>
  <p:tag name="ORIGINALWIDTH" val="2.315945"/>
  <p:tag name="EMFCHILD" val="Tru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38387"/>
  <p:tag name="EMFCHILD" val="Tru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3.294213"/>
  <p:tag name="EMFCHILD" val="Tru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46"/>
  <p:tag name="ORIGINALWIDTH" val="9.15067"/>
  <p:tag name="EMFCHILD" val="Tru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9"/>
  <p:tag name="ORIGINALWIDTH" val="0.3992914"/>
  <p:tag name="EMFCHILD" val="Tru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6181"/>
  <p:tag name="ORIGINALWIDTH" val="3.064646"/>
  <p:tag name="EMFCHILD" val="Tru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9"/>
  <p:tag name="ORIGINALWIDTH" val="0.3992914"/>
  <p:tag name="EMFCHILD" val="Tru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19"/>
  <p:tag name="ORIGINALWIDTH" val="0.3424016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7"/>
  <p:tag name="ORIGINALWIDTH" val="6.026576"/>
  <p:tag name="LATEXADDIN" val="\documentclass{article}&#10;\usepackage{amsmath}&#10;\usepackage{amssymb}&#10;\pagestyle{empty}&#10;\begin{document}&#10;$$L(q_i,p^+_i,p^-_{i,1},p^-_{i,2},...,p^-_{i,n})= -\operatorname{log}\frac{\operatorname{exp}(\operatorname{sim}(q_i, p^+_i ))}{\operatorname{exp}(\operatorname{sim}(q_i, p^+_i ))+\sum_{j=1}^n \operatorname{exp}(\operatorname{sim}(q_i, p^-_{i,j} ))}$$&#10;&#10;\end{document}"/>
  <p:tag name="IGUANATEXSIZE" val="20"/>
  <p:tag name="IGUANATEXCURSOR" val="14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8386"/>
  <p:tag name="ORIGINALWIDTH" val="2.361851"/>
  <p:tag name="EMFCHILD" val="Tru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19"/>
  <p:tag name="ORIGINALWIDTH" val="0.3424016"/>
  <p:tag name="EMFCHILD" val="Tru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693"/>
  <p:tag name="ORIGINALWIDTH" val="4.723741"/>
  <p:tag name="EMFCHILD" val="Tru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2.543544"/>
  <p:tag name="EMFCHILD" val="Tru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94768"/>
  <p:tag name="ORIGINALWIDTH" val="13.28677"/>
  <p:tag name="EMFCHILD" val="Tru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6"/>
  <p:tag name="ORIGINALWIDTH" val="2.117284"/>
  <p:tag name="EMFCHILD" val="Tru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75945"/>
  <p:tag name="ORIGINALWIDTH" val="5.142992"/>
  <p:tag name="EMFCHILD" val="Tru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0079"/>
  <p:tag name="ORIGINALWIDTH" val="3.242323"/>
  <p:tag name="EMFCHILD" val="Tru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9"/>
  <p:tag name="ORIGINALWIDTH" val="2.315945"/>
  <p:tag name="EMFCHILD" val="Tru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2"/>
  <p:tag name="ORIGINALWIDTH" val="3.673583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6"/>
  <p:tag name="ORIGINALWIDTH" val="2.314843"/>
  <p:tag name="EMFCHILD" val="Tru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6"/>
  <p:tag name="ORIGINALWIDTH" val="2.117284"/>
  <p:tag name="EMFCHILD" val="Tru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4"/>
  <p:tag name="ORIGINALWIDTH" val="6.099332"/>
  <p:tag name="EMFCHILD" val="Tru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6181"/>
  <p:tag name="ORIGINALWIDTH" val="3.064646"/>
  <p:tag name="EMFCHILD" val="Tru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6"/>
  <p:tag name="ORIGINALWIDTH" val="2.117284"/>
  <p:tag name="EMFCHILD" val="Tru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9"/>
  <p:tag name="ORIGINALWIDTH" val="2.315945"/>
  <p:tag name="EMFCHILD" val="Tru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3.088583"/>
  <p:tag name="EMFCHILD" val="Tru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3"/>
  <p:tag name="ORIGINALWIDTH" val="5.473739"/>
  <p:tag name="LATEXADDIN" val="\documentclass{article}&#10;\usepackage{amsmath}&#10;\usepackage{amssymb}&#10;\pagestyle{empty}&#10;\begin{document}&#10;$$\operatorname{L}(Q,P^+,P^-)=\operatorname{MSE}(\operatorname{M_s}(Q, P^+)-\operatorname{M_s}(Q, P^-),\operatorname{M_t}(Q, P^+)-\operatorname{M_t}(Q, P^-))$$&#10;&#10;\end{document}"/>
  <p:tag name="IGUANATEXSIZE" val="20"/>
  <p:tag name="IGUANATEXCURSOR" val="2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1311"/>
  <p:tag name="EMFCHILD" val="Tru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59959"/>
  <p:tag name="ORIGINALWIDTH" val="6.889526"/>
  <p:tag name="EMFCHILD" val="Tru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46495"/>
  <p:tag name="ORIGINALWIDTH" val="1.166535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4.110828"/>
  <p:tag name="EMFCHILD" val="Tru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3"/>
  <p:tag name="ORIGINALWIDTH" val="7.118856"/>
  <p:tag name="EMFCHILD" val="Tru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6534"/>
  <p:tag name="ORIGINALWIDTH" val="5.136731"/>
  <p:tag name="EMFCHILD" val="Tru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46495"/>
  <p:tag name="ORIGINALWIDTH" val="1.166535"/>
  <p:tag name="EMFCHILD" val="Tru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3"/>
  <p:tag name="ORIGINALWIDTH" val="7.118856"/>
  <p:tag name="EMFCHILD" val="Tru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94487"/>
  <p:tag name="ORIGINALWIDTH" val="4.717991"/>
  <p:tag name="EMFCHILD" val="Tru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1311"/>
  <p:tag name="EMFCHILD" val="Tru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2"/>
  <p:tag name="ORIGINALWIDTH" val="6.630313"/>
  <p:tag name="EMFCHILD" val="Tru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3"/>
  <p:tag name="ORIGINALWIDTH" val="8.395077"/>
  <p:tag name="EMFCHILD" val="Tru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07439"/>
  <p:tag name="ORIGINALWIDTH" val="4.416889"/>
  <p:tag name="EMFCHILD" val="Tru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28542"/>
  <p:tag name="ORIGINALWIDTH" val="6.171691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5"/>
  <p:tag name="ORIGINALWIDTH" val="2.11626"/>
  <p:tag name="EMFCHILD" val="Tru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1311"/>
  <p:tag name="EMFCHILD" val="Tru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3"/>
  <p:tag name="ORIGINALWIDTH" val="8.395077"/>
  <p:tag name="EMFCHILD" val="Tru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2322"/>
  <p:tag name="ORIGINALWIDTH" val="2.526495"/>
  <p:tag name="EMFCHILD" val="Tru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1311"/>
  <p:tag name="EMFCHILD" val="Tru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59959"/>
  <p:tag name="ORIGINALWIDTH" val="6.889526"/>
  <p:tag name="EMFCHILD" val="Tru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46495"/>
  <p:tag name="ORIGINALWIDTH" val="1.166535"/>
  <p:tag name="EMFCHILD" val="Tru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3"/>
  <p:tag name="ORIGINALWIDTH" val="7.118856"/>
  <p:tag name="EMFCHILD" val="Tru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6534"/>
  <p:tag name="ORIGINALWIDTH" val="5.136731"/>
  <p:tag name="EMFCHILD" val="Tru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1311"/>
  <p:tag name="EMFCHILD" val="Tru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559"/>
  <p:tag name="ORIGINALWIDTH" val="6.091928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8"/>
  <p:tag name="ORIGINALWIDTH" val="1.167402"/>
  <p:tag name="EMFCHILD" val="Tru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3"/>
  <p:tag name="ORIGINALWIDTH" val="8.395077"/>
  <p:tag name="EMFCHILD" val="Tru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2322"/>
  <p:tag name="ORIGINALWIDTH" val="2.526495"/>
  <p:tag name="EMFCHILD" val="Tru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1311"/>
  <p:tag name="EMFCHILD" val="Tru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59959"/>
  <p:tag name="ORIGINALWIDTH" val="6.889526"/>
  <p:tag name="EMFCHILD" val="Tru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46495"/>
  <p:tag name="ORIGINALWIDTH" val="1.166535"/>
  <p:tag name="EMFCHILD" val="Tru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3"/>
  <p:tag name="ORIGINALWIDTH" val="7.118856"/>
  <p:tag name="EMFCHILD" val="Tru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94487"/>
  <p:tag name="ORIGINALWIDTH" val="4.717991"/>
  <p:tag name="EMFCHILD" val="Tru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1311"/>
  <p:tag name="EMFCHILD" val="Tru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46495"/>
  <p:tag name="ORIGINALWIDTH" val="1.166535"/>
  <p:tag name="EMFCHILD" val="Tru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3"/>
  <p:tag name="ORIGINALWIDTH" val="8.395077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5.208387"/>
  <p:tag name="EMFCHILD" val="Tru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7676"/>
  <p:tag name="ORIGINALWIDTH" val="2.414803"/>
  <p:tag name="EMFCHILD" val="Tru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1311"/>
  <p:tag name="EMFCHILD" val="Tru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59959"/>
  <p:tag name="ORIGINALWIDTH" val="6.889526"/>
  <p:tag name="EMFCHILD" val="Tru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46495"/>
  <p:tag name="ORIGINALWIDTH" val="1.166535"/>
  <p:tag name="EMFCHILD" val="Tru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3"/>
  <p:tag name="ORIGINALWIDTH" val="7.118856"/>
  <p:tag name="EMFCHILD" val="Tru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6534"/>
  <p:tag name="ORIGINALWIDTH" val="5.136731"/>
  <p:tag name="EMFCHILD" val="Tru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1311"/>
  <p:tag name="EMFCHILD" val="Tru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559"/>
  <p:tag name="ORIGINALWIDTH" val="6.091928"/>
  <p:tag name="EMFCHILD" val="Tru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3"/>
  <p:tag name="ORIGINALWIDTH" val="8.395077"/>
  <p:tag name="EMFCHILD" val="Tru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7676"/>
  <p:tag name="ORIGINALWIDTH" val="2.414803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39723"/>
  <p:tag name="ORIGINALWIDTH" val="5.140552"/>
  <p:tag name="EMFCHILD" val="Tru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1311"/>
  <p:tag name="EMFCHILD" val="Tru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59959"/>
  <p:tag name="ORIGINALWIDTH" val="6.889526"/>
  <p:tag name="EMFCHILD" val="Tru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46495"/>
  <p:tag name="ORIGINALWIDTH" val="1.166535"/>
  <p:tag name="EMFCHILD" val="Tru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3"/>
  <p:tag name="ORIGINALWIDTH" val="7.118856"/>
  <p:tag name="EMFCHILD" val="Tru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94487"/>
  <p:tag name="ORIGINALWIDTH" val="4.717991"/>
  <p:tag name="EMFCHILD" val="Tru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1311"/>
  <p:tag name="EMFCHILD" val="Tru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1311"/>
  <p:tag name="EMFCHILD" val="Tru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.18977"/>
  <p:tag name="ORIGINALWIDTH" val="118.0061"/>
  <p:tag name="OUTPUTTYPE" val="SVG"/>
  <p:tag name="IGUANATEXVERSION" val="161"/>
  <p:tag name="LATEXADDIN" val="\documentclass{article}&#10;\usepackage{amsmath}&#10;\usepackage{amssymb}&#10;\pagestyle{empty}&#10;\begin{document}&#10;$$sim(Q,P) = \sum_{i=0}^{N_q}\max_{{j=0}}^{{N_d}}Q_i^{\top}P_j$$&#10;&#10;\end{document}"/>
  <p:tag name="IGUANATEXSIZE" val="20"/>
  <p:tag name="IGUANATEXCURSOR" val="1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2"/>
  <p:tag name="ORIGINALWIDTH" val="3.673937"/>
  <p:tag name="LATEXADDIN" val="\documentclass{article}&#10;\usepackage{amsmath}&#10;\usepackage{amssymb}&#10;\pagestyle{empty}&#10;\begin{document}&#10;$$sim(Q,P) = \sum_{i=0}^{N_q}\max_{{j=0}}^{{N_d}}Q_i^{\top}P_j$$&#10;&#10;\end{document}"/>
  <p:tag name="IGUANATEXSIZE" val="20"/>
  <p:tag name="IGUANATEXCURSOR" val="1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3"/>
  <p:tag name="ORIGINALWIDTH" val="2.63563"/>
  <p:tag name="EMFCHILD" val="True"/>
</p:tagLst>
</file>

<file path=ppt/theme/theme1.xml><?xml version="1.0" encoding="utf-8"?>
<a:theme xmlns:a="http://schemas.openxmlformats.org/drawingml/2006/main" name="GradientVTI">
  <a:themeElements>
    <a:clrScheme name="AnalogousFromDarkSeedLeftStep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BEAEB5CE2BE348986E549AE4B70843" ma:contentTypeVersion="5" ma:contentTypeDescription="Vytvoří nový dokument" ma:contentTypeScope="" ma:versionID="ee1a0356b16c9d65e4de0ce7949ceb6f">
  <xsd:schema xmlns:xsd="http://www.w3.org/2001/XMLSchema" xmlns:xs="http://www.w3.org/2001/XMLSchema" xmlns:p="http://schemas.microsoft.com/office/2006/metadata/properties" xmlns:ns3="e4a93946-e8ff-4557-96f9-b5f75e14b26d" xmlns:ns4="59468b69-23c5-4930-86ca-e3044c7aa080" targetNamespace="http://schemas.microsoft.com/office/2006/metadata/properties" ma:root="true" ma:fieldsID="23208b86651c556fe65feb8661a65856" ns3:_="" ns4:_="">
    <xsd:import namespace="e4a93946-e8ff-4557-96f9-b5f75e14b26d"/>
    <xsd:import namespace="59468b69-23c5-4930-86ca-e3044c7aa0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93946-e8ff-4557-96f9-b5f75e14b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68b69-23c5-4930-86ca-e3044c7aa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A3EBBC-1CFA-4C39-9B43-389D9EFE1D82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9468b69-23c5-4930-86ca-e3044c7aa080"/>
    <ds:schemaRef ds:uri="http://purl.org/dc/terms/"/>
    <ds:schemaRef ds:uri="e4a93946-e8ff-4557-96f9-b5f75e14b26d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524CC91-A37B-47E5-BBD9-3381B5FD83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a93946-e8ff-4557-96f9-b5f75e14b26d"/>
    <ds:schemaRef ds:uri="59468b69-23c5-4930-86ca-e3044c7aa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D8F139-B2F4-4F08-A7EA-3595DBEFE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3439</Words>
  <Application>Microsoft Macintosh PowerPoint</Application>
  <PresentationFormat>Widescreen</PresentationFormat>
  <Paragraphs>383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Aptos</vt:lpstr>
      <vt:lpstr>Arial</vt:lpstr>
      <vt:lpstr>Calibri</vt:lpstr>
      <vt:lpstr>Consolas</vt:lpstr>
      <vt:lpstr>Gill Sans Nova</vt:lpstr>
      <vt:lpstr>Roboto</vt:lpstr>
      <vt:lpstr>GradientVTI</vt:lpstr>
      <vt:lpstr>Neural Document Retrieval</vt:lpstr>
      <vt:lpstr>Outline</vt:lpstr>
      <vt:lpstr>Dense Retrieval vs Sparse Retrieval</vt:lpstr>
      <vt:lpstr>Dense Retrieval vs Sparse Retrieval</vt:lpstr>
      <vt:lpstr>Dense Passage Retrieval</vt:lpstr>
      <vt:lpstr>Dense Passage Retrieval</vt:lpstr>
      <vt:lpstr>Dense Passage Retrieval Training</vt:lpstr>
      <vt:lpstr>Dense Passage Retrieval Inference</vt:lpstr>
      <vt:lpstr>Dense Passage Retrieval Negative Sample Mining</vt:lpstr>
      <vt:lpstr>Dense Passage Retrieval Negative Sample Mining</vt:lpstr>
      <vt:lpstr>Cross-Encoder</vt:lpstr>
      <vt:lpstr>Cross-Encoder</vt:lpstr>
      <vt:lpstr>Contriever Parallels with DPR</vt:lpstr>
      <vt:lpstr>Contriever Unsupervised Pretraining</vt:lpstr>
      <vt:lpstr>Contriever Unsupervised Pretraining</vt:lpstr>
      <vt:lpstr>Contriever Unsupervised Pretraining</vt:lpstr>
      <vt:lpstr>Contriever Unsupervised Pretraining Hyperparameters</vt:lpstr>
      <vt:lpstr>Contriever Supervised Finetuning</vt:lpstr>
      <vt:lpstr>SPLADE (V2)</vt:lpstr>
      <vt:lpstr>SPLADE (V2)</vt:lpstr>
      <vt:lpstr>SPLADE (V2)</vt:lpstr>
      <vt:lpstr>SPLADE (V2)</vt:lpstr>
      <vt:lpstr>SPLADE (V2)</vt:lpstr>
      <vt:lpstr>SPLADE (V2)</vt:lpstr>
      <vt:lpstr>SPLADE (V2)</vt:lpstr>
      <vt:lpstr>SPLADE (V2)</vt:lpstr>
      <vt:lpstr>SPLADE Training</vt:lpstr>
      <vt:lpstr>SPLADE Training</vt:lpstr>
      <vt:lpstr>SPLADE Training</vt:lpstr>
      <vt:lpstr>Sparsity Loss (vanilla)</vt:lpstr>
      <vt:lpstr>Sparsity Loss (vanilla)</vt:lpstr>
      <vt:lpstr>Sparsity Loss (vanilla)</vt:lpstr>
      <vt:lpstr>Sparsity Loss (complexity analysis)</vt:lpstr>
      <vt:lpstr>Sparsity Loss (complexity analysis)</vt:lpstr>
      <vt:lpstr>FLOPS Sparsity Loss</vt:lpstr>
      <vt:lpstr>SPLADE Training</vt:lpstr>
      <vt:lpstr>DistilSPLADE-max Training</vt:lpstr>
      <vt:lpstr>Distillation via Margin-MSE Margin Mean Squared Error Loss</vt:lpstr>
      <vt:lpstr>Distillation via Margin-MSE Margin Mean Squared Error Loss</vt:lpstr>
      <vt:lpstr>SPLADE Inference</vt:lpstr>
      <vt:lpstr>COLBERT V2 </vt:lpstr>
      <vt:lpstr>COLBERT V2 </vt:lpstr>
      <vt:lpstr>COLBERT MaxSim </vt:lpstr>
      <vt:lpstr>COLBERT MaxSim </vt:lpstr>
      <vt:lpstr>COLBERT Training </vt:lpstr>
      <vt:lpstr>COLBERT Inference (PLAID) </vt:lpstr>
      <vt:lpstr>MTEB Massive Text Embedding Benchmark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Document Retrieval</dc:title>
  <dc:creator>Fajčík Martin (155923)</dc:creator>
  <cp:lastModifiedBy>Fajčík Martin (155923)</cp:lastModifiedBy>
  <cp:revision>22</cp:revision>
  <dcterms:created xsi:type="dcterms:W3CDTF">2024-04-09T15:21:36Z</dcterms:created>
  <dcterms:modified xsi:type="dcterms:W3CDTF">2024-04-16T13:31:16Z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0x01010024BEAEB5CE2BE348986E549AE4B70843</vt:lpwstr>
  </property>
</Properties>
</file>