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bfb0943c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bfb0943c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bfb0943c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bfb0943c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bfb0943c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bfb0943c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bfb0943c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bfb0943c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bfb0943c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bfb0943c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bfb0943cd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bfb0943cd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bfb0943c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bfb0943c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bfb0943c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bfb0943c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bfb0943c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bfb0943c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bfb0943c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bfb0943c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bfb0943c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bfb0943c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bfb0943cd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bfb0943c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bfb0943c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bfb0943c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bfb0943c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bfb0943c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rxiv.org/pdf/2112.10752.pdf" TargetMode="External"/><Relationship Id="rId4" Type="http://schemas.openxmlformats.org/officeDocument/2006/relationships/hyperlink" Target="https://cdn.openai.com/papers/dall-e-2.pdf" TargetMode="External"/><Relationship Id="rId5" Type="http://schemas.openxmlformats.org/officeDocument/2006/relationships/hyperlink" Target="https://arxiv.org/pdf/2103.00020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Contrastive Language-Image Pre-training &amp; Latent Diffusion</a:t>
            </a:r>
            <a:endParaRPr sz="36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587" y="2987150"/>
            <a:ext cx="2948825" cy="8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729450" y="4303675"/>
            <a:ext cx="27024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David Valecký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Latent Diffusion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Autoencoder (VAE)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U-Net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Text Encoder - CLIP,  pre-trained</a:t>
            </a:r>
            <a:endParaRPr sz="1500"/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idx="4294967295" type="title"/>
          </p:nvPr>
        </p:nvSpPr>
        <p:spPr>
          <a:xfrm>
            <a:off x="727650" y="390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Latent diffusion model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977550"/>
            <a:ext cx="7525099" cy="39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Autoencoder (VAE)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Transforms a high-dimensional image (512x512x3) into a compact latent representation (64x64x4)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"Latents" serve as input to the U-Net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Conversion significantly reduces memory requirements (48 times less) compared to pixel-space diffusion models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The decoder reconstructs the original image from the latent representation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Only the decoder is needed to convert denoised latents into actual images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Isotropic Gaussian distribution</a:t>
            </a:r>
            <a:endParaRPr sz="1500"/>
          </a:p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U-Net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729450" y="2078875"/>
            <a:ext cx="7688700" cy="28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Predicts denoised image representations from noisy latents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By subtracting this </a:t>
            </a:r>
            <a:r>
              <a:rPr lang="cs" sz="1500"/>
              <a:t>n</a:t>
            </a:r>
            <a:r>
              <a:rPr lang="cs" sz="1500"/>
              <a:t>oise from the noisy latents, actual latents are obtained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Contains: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Encoder (12 blocks)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Middle block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Skipconnected</a:t>
            </a:r>
            <a:r>
              <a:rPr lang="cs" sz="1500"/>
              <a:t> Decoder (12 blocks)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Totally 25 blocks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8 blocks handle down-sampling or up-sampling convolution layers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17 blocks containing four ResNet layers and two Vision Transformers (ViTs)</a:t>
            </a:r>
            <a:endParaRPr sz="1500"/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 Encoder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Stable Diffusion uses a pre-trained text encoder CLIP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Latent space can be used to train </a:t>
            </a:r>
            <a:r>
              <a:rPr lang="cs" sz="1500"/>
              <a:t>m</a:t>
            </a:r>
            <a:r>
              <a:rPr lang="cs" sz="1500"/>
              <a:t>ultiple generative models</a:t>
            </a:r>
            <a:r>
              <a:rPr lang="cs" sz="1500"/>
              <a:t>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Downstream application single-image CLIP-guided synthesis</a:t>
            </a:r>
            <a:endParaRPr sz="1500"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Odkazy</a:t>
            </a:r>
            <a:endParaRPr/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89" name="Google Shape;189;p27"/>
          <p:cNvSpPr txBox="1"/>
          <p:nvPr>
            <p:ph idx="4294967295" type="body"/>
          </p:nvPr>
        </p:nvSpPr>
        <p:spPr>
          <a:xfrm>
            <a:off x="729450" y="2078875"/>
            <a:ext cx="7688700" cy="28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 u="sng">
                <a:solidFill>
                  <a:schemeClr val="hlink"/>
                </a:solidFill>
                <a:hlinkClick r:id="rId3"/>
              </a:rPr>
              <a:t>https://arxiv.org/pdf/2112.10752.pdf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 u="sng">
                <a:solidFill>
                  <a:schemeClr val="hlink"/>
                </a:solidFill>
                <a:hlinkClick r:id="rId4"/>
              </a:rPr>
              <a:t>https://cdn.openai.com/papers/dall-e-2.pdf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 u="sng">
                <a:solidFill>
                  <a:schemeClr val="hlink"/>
                </a:solidFill>
                <a:hlinkClick r:id="rId5"/>
              </a:rPr>
              <a:t>https://arxiv.org/pdf/2103.00020.pdf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CLIP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method from natural language supervision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Dataset of 400 million (image, text) pairs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 a wide set of tasks during pre-training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OCR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geo-localization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</a:pPr>
            <a:r>
              <a:rPr lang="c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recognition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</a:t>
            </a:r>
            <a:r>
              <a:rPr lang="cs"/>
              <a:t>omparison with other methods 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76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 on 30 existing datasets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</a:t>
            </a: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zero-shot classification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Better than public ImageNet models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3900" y="2176500"/>
            <a:ext cx="4119624" cy="26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4294967295" type="title"/>
          </p:nvPr>
        </p:nvSpPr>
        <p:spPr>
          <a:xfrm>
            <a:off x="727650" y="269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Dual-Input model architecture</a:t>
            </a:r>
            <a:endParaRPr/>
          </a:p>
        </p:txBody>
      </p:sp>
      <p:sp>
        <p:nvSpPr>
          <p:cNvPr id="109" name="Google Shape;109;p16"/>
          <p:cNvSpPr txBox="1"/>
          <p:nvPr>
            <p:ph idx="4294967295" type="body"/>
          </p:nvPr>
        </p:nvSpPr>
        <p:spPr>
          <a:xfrm>
            <a:off x="727650" y="8364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types of inputs: an image and a text prompt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 encoder for images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encoder for text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25" y="1853799"/>
            <a:ext cx="8220602" cy="308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Image</a:t>
            </a:r>
            <a:r>
              <a:rPr lang="cs"/>
              <a:t> Encoder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27650" y="2078875"/>
            <a:ext cx="7688700" cy="27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 of Vision Transformer (ViT)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CNN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Originally designed for natural language processing tasks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Employs self-attention mechanisms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High-dimensional vector representations - CLIP image embeddings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where images and text are jointly represented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vectors - Query (Q), Key (K), Value (V)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Self-attention - can run in parallel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Text encoder</a:t>
            </a:r>
            <a:endParaRPr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7650" y="2078875"/>
            <a:ext cx="7688700" cy="27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Transformer-based architecture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pre-trained weights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 projection to map from each encoder’s representation to the multi-modal embedding space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c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Simplified because many CLIP’s pre-training dataset are only a single sentence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Performance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The largest ResNet model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Model name - RN50x64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18 days to train on 592 V100 GPUs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 Largest Vision Transformer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12 days on 256 V100 GPUs	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Model name - ViT-L/14</a:t>
            </a:r>
            <a:endParaRPr sz="1500"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4294967295" type="title"/>
          </p:nvPr>
        </p:nvSpPr>
        <p:spPr>
          <a:xfrm>
            <a:off x="727650" y="730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Zero-Shot Transfer</a:t>
            </a:r>
            <a:endParaRPr/>
          </a:p>
        </p:txBody>
      </p:sp>
      <p:sp>
        <p:nvSpPr>
          <p:cNvPr id="138" name="Google Shape;138;p20"/>
          <p:cNvSpPr txBox="1"/>
          <p:nvPr>
            <p:ph idx="4294967295" type="body"/>
          </p:nvPr>
        </p:nvSpPr>
        <p:spPr>
          <a:xfrm>
            <a:off x="727650" y="1764925"/>
            <a:ext cx="4464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Performing unseen tasks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Standard image classification datasets using a generically pre-trained model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Second study zero-shot transfer to existing image classification datasets at the time of publishing paper</a:t>
            </a:r>
            <a:endParaRPr sz="15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850" y="169509"/>
            <a:ext cx="3710425" cy="488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Applications and Use Cases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Image Classification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Text-to-Image Retrieval</a:t>
            </a:r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An ability to generalize to a wide array of task</a:t>
            </a:r>
            <a:endParaRPr sz="1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