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27"/>
  </p:notesMasterIdLst>
  <p:handoutMasterIdLst>
    <p:handoutMasterId r:id="rId28"/>
  </p:handoutMasterIdLst>
  <p:sldIdLst>
    <p:sldId id="256" r:id="rId2"/>
    <p:sldId id="258" r:id="rId3"/>
    <p:sldId id="299" r:id="rId4"/>
    <p:sldId id="293" r:id="rId5"/>
    <p:sldId id="260" r:id="rId6"/>
    <p:sldId id="296" r:id="rId7"/>
    <p:sldId id="261" r:id="rId8"/>
    <p:sldId id="294" r:id="rId9"/>
    <p:sldId id="259" r:id="rId10"/>
    <p:sldId id="271" r:id="rId11"/>
    <p:sldId id="280" r:id="rId12"/>
    <p:sldId id="298" r:id="rId13"/>
    <p:sldId id="301" r:id="rId14"/>
    <p:sldId id="302" r:id="rId15"/>
    <p:sldId id="313" r:id="rId16"/>
    <p:sldId id="303" r:id="rId17"/>
    <p:sldId id="311" r:id="rId18"/>
    <p:sldId id="312" r:id="rId19"/>
    <p:sldId id="304" r:id="rId20"/>
    <p:sldId id="305" r:id="rId21"/>
    <p:sldId id="306" r:id="rId22"/>
    <p:sldId id="307" r:id="rId23"/>
    <p:sldId id="308" r:id="rId24"/>
    <p:sldId id="309" r:id="rId25"/>
    <p:sldId id="310" r:id="rId2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FFAE"/>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F6646D-817E-44DA-9AC9-229C0504FFD2}" v="1954" dt="2024-02-19T09:38:36.577"/>
    <p1510:client id="{B8A7E75A-2F2D-E84E-E09D-D283CC9978A3}" v="3" vWet="4" dt="2024-02-19T08:54:14.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78437" autoAdjust="0"/>
  </p:normalViewPr>
  <p:slideViewPr>
    <p:cSldViewPr snapToGrid="0" snapToObjects="1">
      <p:cViewPr varScale="1">
        <p:scale>
          <a:sx n="83" d="100"/>
          <a:sy n="83" d="100"/>
        </p:scale>
        <p:origin x="23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02F6646D-817E-44DA-9AC9-229C0504FFD2}"/>
    <pc:docChg chg="undo custSel addSld modSld">
      <pc:chgData name="Leonard Walletzký" userId="5c6479d8-24c8-4ca4-a5c7-fde0682a328a" providerId="ADAL" clId="{02F6646D-817E-44DA-9AC9-229C0504FFD2}" dt="2024-02-19T09:46:37.282" v="2349" actId="313"/>
      <pc:docMkLst>
        <pc:docMk/>
      </pc:docMkLst>
      <pc:sldChg chg="modSp mod modNotes">
        <pc:chgData name="Leonard Walletzký" userId="5c6479d8-24c8-4ca4-a5c7-fde0682a328a" providerId="ADAL" clId="{02F6646D-817E-44DA-9AC9-229C0504FFD2}" dt="2024-02-19T09:40:23.042" v="2075" actId="790"/>
        <pc:sldMkLst>
          <pc:docMk/>
          <pc:sldMk cId="0" sldId="256"/>
        </pc:sldMkLst>
        <pc:spChg chg="mod">
          <ac:chgData name="Leonard Walletzký" userId="5c6479d8-24c8-4ca4-a5c7-fde0682a328a" providerId="ADAL" clId="{02F6646D-817E-44DA-9AC9-229C0504FFD2}" dt="2024-02-19T09:40:23.042" v="2072" actId="790"/>
          <ac:spMkLst>
            <pc:docMk/>
            <pc:sldMk cId="0" sldId="256"/>
            <ac:spMk id="2" creationId="{00000000-0000-0000-0000-000000000000}"/>
          </ac:spMkLst>
        </pc:spChg>
        <pc:spChg chg="mod">
          <ac:chgData name="Leonard Walletzký" userId="5c6479d8-24c8-4ca4-a5c7-fde0682a328a" providerId="ADAL" clId="{02F6646D-817E-44DA-9AC9-229C0504FFD2}" dt="2024-02-19T09:40:23.042" v="2073" actId="790"/>
          <ac:spMkLst>
            <pc:docMk/>
            <pc:sldMk cId="0" sldId="256"/>
            <ac:spMk id="3" creationId="{00000000-0000-0000-0000-000000000000}"/>
          </ac:spMkLst>
        </pc:spChg>
      </pc:sldChg>
      <pc:sldChg chg="modSp mod modNotes">
        <pc:chgData name="Leonard Walletzký" userId="5c6479d8-24c8-4ca4-a5c7-fde0682a328a" providerId="ADAL" clId="{02F6646D-817E-44DA-9AC9-229C0504FFD2}" dt="2024-02-19T09:40:23.058" v="2081" actId="790"/>
        <pc:sldMkLst>
          <pc:docMk/>
          <pc:sldMk cId="0" sldId="258"/>
        </pc:sldMkLst>
        <pc:spChg chg="mod">
          <ac:chgData name="Leonard Walletzký" userId="5c6479d8-24c8-4ca4-a5c7-fde0682a328a" providerId="ADAL" clId="{02F6646D-817E-44DA-9AC9-229C0504FFD2}" dt="2024-02-19T09:40:23.058" v="2078" actId="790"/>
          <ac:spMkLst>
            <pc:docMk/>
            <pc:sldMk cId="0" sldId="258"/>
            <ac:spMk id="5" creationId="{00000000-0000-0000-0000-000000000000}"/>
          </ac:spMkLst>
        </pc:spChg>
        <pc:spChg chg="mod">
          <ac:chgData name="Leonard Walletzký" userId="5c6479d8-24c8-4ca4-a5c7-fde0682a328a" providerId="ADAL" clId="{02F6646D-817E-44DA-9AC9-229C0504FFD2}" dt="2024-02-19T09:40:23.058" v="2079" actId="790"/>
          <ac:spMkLst>
            <pc:docMk/>
            <pc:sldMk cId="0" sldId="258"/>
            <ac:spMk id="6" creationId="{00000000-0000-0000-0000-000000000000}"/>
          </ac:spMkLst>
        </pc:spChg>
        <pc:spChg chg="mod">
          <ac:chgData name="Leonard Walletzký" userId="5c6479d8-24c8-4ca4-a5c7-fde0682a328a" providerId="ADAL" clId="{02F6646D-817E-44DA-9AC9-229C0504FFD2}" dt="2024-02-19T09:40:23.058" v="2077" actId="790"/>
          <ac:spMkLst>
            <pc:docMk/>
            <pc:sldMk cId="0" sldId="258"/>
            <ac:spMk id="120" creationId="{00000000-0000-0000-0000-000000000000}"/>
          </ac:spMkLst>
        </pc:spChg>
        <pc:spChg chg="mod">
          <ac:chgData name="Leonard Walletzký" userId="5c6479d8-24c8-4ca4-a5c7-fde0682a328a" providerId="ADAL" clId="{02F6646D-817E-44DA-9AC9-229C0504FFD2}" dt="2024-02-19T09:40:23.057" v="2076" actId="790"/>
          <ac:spMkLst>
            <pc:docMk/>
            <pc:sldMk cId="0" sldId="258"/>
            <ac:spMk id="121" creationId="{00000000-0000-0000-0000-000000000000}"/>
          </ac:spMkLst>
        </pc:spChg>
      </pc:sldChg>
      <pc:sldChg chg="modSp mod modNotes">
        <pc:chgData name="Leonard Walletzký" userId="5c6479d8-24c8-4ca4-a5c7-fde0682a328a" providerId="ADAL" clId="{02F6646D-817E-44DA-9AC9-229C0504FFD2}" dt="2024-02-19T09:40:23.576" v="2147" actId="790"/>
        <pc:sldMkLst>
          <pc:docMk/>
          <pc:sldMk cId="0" sldId="259"/>
        </pc:sldMkLst>
        <pc:spChg chg="mod">
          <ac:chgData name="Leonard Walletzký" userId="5c6479d8-24c8-4ca4-a5c7-fde0682a328a" providerId="ADAL" clId="{02F6646D-817E-44DA-9AC9-229C0504FFD2}" dt="2024-02-19T09:40:23.574" v="2142" actId="790"/>
          <ac:spMkLst>
            <pc:docMk/>
            <pc:sldMk cId="0" sldId="259"/>
            <ac:spMk id="2" creationId="{00000000-0000-0000-0000-000000000000}"/>
          </ac:spMkLst>
        </pc:spChg>
        <pc:spChg chg="mod">
          <ac:chgData name="Leonard Walletzký" userId="5c6479d8-24c8-4ca4-a5c7-fde0682a328a" providerId="ADAL" clId="{02F6646D-817E-44DA-9AC9-229C0504FFD2}" dt="2024-02-19T09:40:23.575" v="2143" actId="790"/>
          <ac:spMkLst>
            <pc:docMk/>
            <pc:sldMk cId="0" sldId="259"/>
            <ac:spMk id="4" creationId="{00000000-0000-0000-0000-000000000000}"/>
          </ac:spMkLst>
        </pc:spChg>
        <pc:spChg chg="mod">
          <ac:chgData name="Leonard Walletzký" userId="5c6479d8-24c8-4ca4-a5c7-fde0682a328a" providerId="ADAL" clId="{02F6646D-817E-44DA-9AC9-229C0504FFD2}" dt="2024-02-19T09:40:23.575" v="2144" actId="790"/>
          <ac:spMkLst>
            <pc:docMk/>
            <pc:sldMk cId="0" sldId="259"/>
            <ac:spMk id="7" creationId="{00000000-0000-0000-0000-000000000000}"/>
          </ac:spMkLst>
        </pc:spChg>
        <pc:spChg chg="mod">
          <ac:chgData name="Leonard Walletzký" userId="5c6479d8-24c8-4ca4-a5c7-fde0682a328a" providerId="ADAL" clId="{02F6646D-817E-44DA-9AC9-229C0504FFD2}" dt="2024-02-19T09:40:23.576" v="2145" actId="790"/>
          <ac:spMkLst>
            <pc:docMk/>
            <pc:sldMk cId="0" sldId="259"/>
            <ac:spMk id="8" creationId="{00000000-0000-0000-0000-000000000000}"/>
          </ac:spMkLst>
        </pc:spChg>
        <pc:picChg chg="mod ord">
          <ac:chgData name="Leonard Walletzký" userId="5c6479d8-24c8-4ca4-a5c7-fde0682a328a" providerId="ADAL" clId="{02F6646D-817E-44DA-9AC9-229C0504FFD2}" dt="2024-02-19T08:59:20.474" v="176" actId="1076"/>
          <ac:picMkLst>
            <pc:docMk/>
            <pc:sldMk cId="0" sldId="259"/>
            <ac:picMk id="5" creationId="{00000000-0000-0000-0000-000000000000}"/>
          </ac:picMkLst>
        </pc:picChg>
      </pc:sldChg>
      <pc:sldChg chg="modSp mod modNotes">
        <pc:chgData name="Leonard Walletzký" userId="5c6479d8-24c8-4ca4-a5c7-fde0682a328a" providerId="ADAL" clId="{02F6646D-817E-44DA-9AC9-229C0504FFD2}" dt="2024-02-19T09:40:23.093" v="2099" actId="790"/>
        <pc:sldMkLst>
          <pc:docMk/>
          <pc:sldMk cId="0" sldId="260"/>
        </pc:sldMkLst>
        <pc:spChg chg="mod">
          <ac:chgData name="Leonard Walletzký" userId="5c6479d8-24c8-4ca4-a5c7-fde0682a328a" providerId="ADAL" clId="{02F6646D-817E-44DA-9AC9-229C0504FFD2}" dt="2024-02-19T09:40:23.076" v="2095" actId="790"/>
          <ac:spMkLst>
            <pc:docMk/>
            <pc:sldMk cId="0" sldId="260"/>
            <ac:spMk id="4" creationId="{00000000-0000-0000-0000-000000000000}"/>
          </ac:spMkLst>
        </pc:spChg>
        <pc:spChg chg="mod">
          <ac:chgData name="Leonard Walletzký" userId="5c6479d8-24c8-4ca4-a5c7-fde0682a328a" providerId="ADAL" clId="{02F6646D-817E-44DA-9AC9-229C0504FFD2}" dt="2024-02-19T09:40:23.091" v="2096" actId="790"/>
          <ac:spMkLst>
            <pc:docMk/>
            <pc:sldMk cId="0" sldId="260"/>
            <ac:spMk id="7" creationId="{00000000-0000-0000-0000-000000000000}"/>
          </ac:spMkLst>
        </pc:spChg>
        <pc:spChg chg="mod">
          <ac:chgData name="Leonard Walletzký" userId="5c6479d8-24c8-4ca4-a5c7-fde0682a328a" providerId="ADAL" clId="{02F6646D-817E-44DA-9AC9-229C0504FFD2}" dt="2024-02-19T09:40:23.091" v="2097" actId="790"/>
          <ac:spMkLst>
            <pc:docMk/>
            <pc:sldMk cId="0" sldId="260"/>
            <ac:spMk id="9" creationId="{00000000-0000-0000-0000-000000000000}"/>
          </ac:spMkLst>
        </pc:spChg>
        <pc:graphicFrameChg chg="mod">
          <ac:chgData name="Leonard Walletzký" userId="5c6479d8-24c8-4ca4-a5c7-fde0682a328a" providerId="ADAL" clId="{02F6646D-817E-44DA-9AC9-229C0504FFD2}" dt="2024-02-19T09:40:23.076" v="2094"/>
          <ac:graphicFrameMkLst>
            <pc:docMk/>
            <pc:sldMk cId="0" sldId="260"/>
            <ac:graphicFrameMk id="8" creationId="{00000000-0000-0000-0000-000000000000}"/>
          </ac:graphicFrameMkLst>
        </pc:graphicFrameChg>
      </pc:sldChg>
      <pc:sldChg chg="modSp mod modNotes">
        <pc:chgData name="Leonard Walletzký" userId="5c6479d8-24c8-4ca4-a5c7-fde0682a328a" providerId="ADAL" clId="{02F6646D-817E-44DA-9AC9-229C0504FFD2}" dt="2024-02-19T09:40:23.445" v="2125" actId="790"/>
        <pc:sldMkLst>
          <pc:docMk/>
          <pc:sldMk cId="0" sldId="261"/>
        </pc:sldMkLst>
        <pc:spChg chg="mod">
          <ac:chgData name="Leonard Walletzký" userId="5c6479d8-24c8-4ca4-a5c7-fde0682a328a" providerId="ADAL" clId="{02F6646D-817E-44DA-9AC9-229C0504FFD2}" dt="2024-02-19T09:40:23.445" v="2121" actId="790"/>
          <ac:spMkLst>
            <pc:docMk/>
            <pc:sldMk cId="0" sldId="261"/>
            <ac:spMk id="4" creationId="{00000000-0000-0000-0000-000000000000}"/>
          </ac:spMkLst>
        </pc:spChg>
        <pc:spChg chg="mod">
          <ac:chgData name="Leonard Walletzký" userId="5c6479d8-24c8-4ca4-a5c7-fde0682a328a" providerId="ADAL" clId="{02F6646D-817E-44DA-9AC9-229C0504FFD2}" dt="2024-02-19T09:40:23.445" v="2122" actId="790"/>
          <ac:spMkLst>
            <pc:docMk/>
            <pc:sldMk cId="0" sldId="261"/>
            <ac:spMk id="6" creationId="{00000000-0000-0000-0000-000000000000}"/>
          </ac:spMkLst>
        </pc:spChg>
        <pc:spChg chg="mod">
          <ac:chgData name="Leonard Walletzký" userId="5c6479d8-24c8-4ca4-a5c7-fde0682a328a" providerId="ADAL" clId="{02F6646D-817E-44DA-9AC9-229C0504FFD2}" dt="2024-02-19T09:40:23.445" v="2123" actId="790"/>
          <ac:spMkLst>
            <pc:docMk/>
            <pc:sldMk cId="0" sldId="261"/>
            <ac:spMk id="8" creationId="{00000000-0000-0000-0000-000000000000}"/>
          </ac:spMkLst>
        </pc:spChg>
        <pc:graphicFrameChg chg="mod">
          <ac:chgData name="Leonard Walletzký" userId="5c6479d8-24c8-4ca4-a5c7-fde0682a328a" providerId="ADAL" clId="{02F6646D-817E-44DA-9AC9-229C0504FFD2}" dt="2024-02-19T09:40:23.425" v="2120"/>
          <ac:graphicFrameMkLst>
            <pc:docMk/>
            <pc:sldMk cId="0" sldId="261"/>
            <ac:graphicFrameMk id="7" creationId="{00000000-0000-0000-0000-000000000000}"/>
          </ac:graphicFrameMkLst>
        </pc:graphicFrameChg>
      </pc:sldChg>
      <pc:sldChg chg="modSp mod modNotes">
        <pc:chgData name="Leonard Walletzký" userId="5c6479d8-24c8-4ca4-a5c7-fde0682a328a" providerId="ADAL" clId="{02F6646D-817E-44DA-9AC9-229C0504FFD2}" dt="2024-02-19T09:40:23.591" v="2155" actId="790"/>
        <pc:sldMkLst>
          <pc:docMk/>
          <pc:sldMk cId="0" sldId="271"/>
        </pc:sldMkLst>
        <pc:spChg chg="mod">
          <ac:chgData name="Leonard Walletzký" userId="5c6479d8-24c8-4ca4-a5c7-fde0682a328a" providerId="ADAL" clId="{02F6646D-817E-44DA-9AC9-229C0504FFD2}" dt="2024-02-19T09:40:23.576" v="2151" actId="790"/>
          <ac:spMkLst>
            <pc:docMk/>
            <pc:sldMk cId="0" sldId="271"/>
            <ac:spMk id="4" creationId="{00000000-0000-0000-0000-000000000000}"/>
          </ac:spMkLst>
        </pc:spChg>
        <pc:spChg chg="mod">
          <ac:chgData name="Leonard Walletzký" userId="5c6479d8-24c8-4ca4-a5c7-fde0682a328a" providerId="ADAL" clId="{02F6646D-817E-44DA-9AC9-229C0504FFD2}" dt="2024-02-19T09:40:23.576" v="2152" actId="790"/>
          <ac:spMkLst>
            <pc:docMk/>
            <pc:sldMk cId="0" sldId="271"/>
            <ac:spMk id="6" creationId="{00000000-0000-0000-0000-000000000000}"/>
          </ac:spMkLst>
        </pc:spChg>
        <pc:spChg chg="mod">
          <ac:chgData name="Leonard Walletzký" userId="5c6479d8-24c8-4ca4-a5c7-fde0682a328a" providerId="ADAL" clId="{02F6646D-817E-44DA-9AC9-229C0504FFD2}" dt="2024-02-19T09:40:23.576" v="2153" actId="790"/>
          <ac:spMkLst>
            <pc:docMk/>
            <pc:sldMk cId="0" sldId="271"/>
            <ac:spMk id="7" creationId="{00000000-0000-0000-0000-000000000000}"/>
          </ac:spMkLst>
        </pc:spChg>
        <pc:graphicFrameChg chg="mod">
          <ac:chgData name="Leonard Walletzký" userId="5c6479d8-24c8-4ca4-a5c7-fde0682a328a" providerId="ADAL" clId="{02F6646D-817E-44DA-9AC9-229C0504FFD2}" dt="2024-02-19T09:40:23.576" v="2150"/>
          <ac:graphicFrameMkLst>
            <pc:docMk/>
            <pc:sldMk cId="0" sldId="271"/>
            <ac:graphicFrameMk id="5" creationId="{00000000-0000-0000-0000-000000000000}"/>
          </ac:graphicFrameMkLst>
        </pc:graphicFrameChg>
      </pc:sldChg>
      <pc:sldChg chg="modSp mod modNotes">
        <pc:chgData name="Leonard Walletzký" userId="5c6479d8-24c8-4ca4-a5c7-fde0682a328a" providerId="ADAL" clId="{02F6646D-817E-44DA-9AC9-229C0504FFD2}" dt="2024-02-19T09:40:23.592" v="2163" actId="790"/>
        <pc:sldMkLst>
          <pc:docMk/>
          <pc:sldMk cId="0" sldId="280"/>
        </pc:sldMkLst>
        <pc:spChg chg="mod">
          <ac:chgData name="Leonard Walletzký" userId="5c6479d8-24c8-4ca4-a5c7-fde0682a328a" providerId="ADAL" clId="{02F6646D-817E-44DA-9AC9-229C0504FFD2}" dt="2024-02-19T09:40:23.592" v="2159" actId="790"/>
          <ac:spMkLst>
            <pc:docMk/>
            <pc:sldMk cId="0" sldId="280"/>
            <ac:spMk id="4" creationId="{00000000-0000-0000-0000-000000000000}"/>
          </ac:spMkLst>
        </pc:spChg>
        <pc:spChg chg="mod">
          <ac:chgData name="Leonard Walletzký" userId="5c6479d8-24c8-4ca4-a5c7-fde0682a328a" providerId="ADAL" clId="{02F6646D-817E-44DA-9AC9-229C0504FFD2}" dt="2024-02-19T09:40:23.592" v="2160" actId="790"/>
          <ac:spMkLst>
            <pc:docMk/>
            <pc:sldMk cId="0" sldId="280"/>
            <ac:spMk id="6" creationId="{00000000-0000-0000-0000-000000000000}"/>
          </ac:spMkLst>
        </pc:spChg>
        <pc:spChg chg="mod">
          <ac:chgData name="Leonard Walletzký" userId="5c6479d8-24c8-4ca4-a5c7-fde0682a328a" providerId="ADAL" clId="{02F6646D-817E-44DA-9AC9-229C0504FFD2}" dt="2024-02-19T09:40:23.592" v="2161" actId="790"/>
          <ac:spMkLst>
            <pc:docMk/>
            <pc:sldMk cId="0" sldId="280"/>
            <ac:spMk id="7" creationId="{00000000-0000-0000-0000-000000000000}"/>
          </ac:spMkLst>
        </pc:spChg>
        <pc:graphicFrameChg chg="mod">
          <ac:chgData name="Leonard Walletzký" userId="5c6479d8-24c8-4ca4-a5c7-fde0682a328a" providerId="ADAL" clId="{02F6646D-817E-44DA-9AC9-229C0504FFD2}" dt="2024-02-19T09:40:23.592" v="2158"/>
          <ac:graphicFrameMkLst>
            <pc:docMk/>
            <pc:sldMk cId="0" sldId="280"/>
            <ac:graphicFrameMk id="5" creationId="{00000000-0000-0000-0000-000000000000}"/>
          </ac:graphicFrameMkLst>
        </pc:graphicFrameChg>
      </pc:sldChg>
      <pc:sldChg chg="modSp mod modNotes">
        <pc:chgData name="Leonard Walletzký" userId="5c6479d8-24c8-4ca4-a5c7-fde0682a328a" providerId="ADAL" clId="{02F6646D-817E-44DA-9AC9-229C0504FFD2}" dt="2024-02-19T09:40:23.076" v="2092" actId="790"/>
        <pc:sldMkLst>
          <pc:docMk/>
          <pc:sldMk cId="0" sldId="293"/>
        </pc:sldMkLst>
        <pc:spChg chg="mod">
          <ac:chgData name="Leonard Walletzký" userId="5c6479d8-24c8-4ca4-a5c7-fde0682a328a" providerId="ADAL" clId="{02F6646D-817E-44DA-9AC9-229C0504FFD2}" dt="2024-02-19T09:40:23.076" v="2087"/>
          <ac:spMkLst>
            <pc:docMk/>
            <pc:sldMk cId="0" sldId="293"/>
            <ac:spMk id="2" creationId="{00000000-0000-0000-0000-000000000000}"/>
          </ac:spMkLst>
        </pc:spChg>
        <pc:spChg chg="mod">
          <ac:chgData name="Leonard Walletzký" userId="5c6479d8-24c8-4ca4-a5c7-fde0682a328a" providerId="ADAL" clId="{02F6646D-817E-44DA-9AC9-229C0504FFD2}" dt="2024-02-19T09:40:23.076" v="2088" actId="790"/>
          <ac:spMkLst>
            <pc:docMk/>
            <pc:sldMk cId="0" sldId="293"/>
            <ac:spMk id="4" creationId="{00000000-0000-0000-0000-000000000000}"/>
          </ac:spMkLst>
        </pc:spChg>
        <pc:spChg chg="mod">
          <ac:chgData name="Leonard Walletzký" userId="5c6479d8-24c8-4ca4-a5c7-fde0682a328a" providerId="ADAL" clId="{02F6646D-817E-44DA-9AC9-229C0504FFD2}" dt="2024-02-19T09:40:23.076" v="2090" actId="790"/>
          <ac:spMkLst>
            <pc:docMk/>
            <pc:sldMk cId="0" sldId="293"/>
            <ac:spMk id="7" creationId="{00000000-0000-0000-0000-000000000000}"/>
          </ac:spMkLst>
        </pc:spChg>
        <pc:spChg chg="mod">
          <ac:chgData name="Leonard Walletzký" userId="5c6479d8-24c8-4ca4-a5c7-fde0682a328a" providerId="ADAL" clId="{02F6646D-817E-44DA-9AC9-229C0504FFD2}" dt="2024-02-19T09:40:23.076" v="2089" actId="790"/>
          <ac:spMkLst>
            <pc:docMk/>
            <pc:sldMk cId="0" sldId="293"/>
            <ac:spMk id="8" creationId="{00000000-0000-0000-0000-000000000000}"/>
          </ac:spMkLst>
        </pc:spChg>
      </pc:sldChg>
      <pc:sldChg chg="modSp mod modNotes">
        <pc:chgData name="Leonard Walletzký" userId="5c6479d8-24c8-4ca4-a5c7-fde0682a328a" providerId="ADAL" clId="{02F6646D-817E-44DA-9AC9-229C0504FFD2}" dt="2024-02-19T09:40:23.558" v="2141" actId="790"/>
        <pc:sldMkLst>
          <pc:docMk/>
          <pc:sldMk cId="0" sldId="294"/>
        </pc:sldMkLst>
        <pc:spChg chg="mod">
          <ac:chgData name="Leonard Walletzký" userId="5c6479d8-24c8-4ca4-a5c7-fde0682a328a" providerId="ADAL" clId="{02F6646D-817E-44DA-9AC9-229C0504FFD2}" dt="2024-02-19T09:40:23.558" v="2132" actId="790"/>
          <ac:spMkLst>
            <pc:docMk/>
            <pc:sldMk cId="0" sldId="294"/>
            <ac:spMk id="4" creationId="{00000000-0000-0000-0000-000000000000}"/>
          </ac:spMkLst>
        </pc:spChg>
        <pc:spChg chg="mod">
          <ac:chgData name="Leonard Walletzký" userId="5c6479d8-24c8-4ca4-a5c7-fde0682a328a" providerId="ADAL" clId="{02F6646D-817E-44DA-9AC9-229C0504FFD2}" dt="2024-02-19T09:40:23.558" v="2133"/>
          <ac:spMkLst>
            <pc:docMk/>
            <pc:sldMk cId="0" sldId="294"/>
            <ac:spMk id="7" creationId="{00000000-0000-0000-0000-000000000000}"/>
          </ac:spMkLst>
        </pc:spChg>
        <pc:spChg chg="mod">
          <ac:chgData name="Leonard Walletzký" userId="5c6479d8-24c8-4ca4-a5c7-fde0682a328a" providerId="ADAL" clId="{02F6646D-817E-44DA-9AC9-229C0504FFD2}" dt="2024-02-19T09:40:23.558" v="2134"/>
          <ac:spMkLst>
            <pc:docMk/>
            <pc:sldMk cId="0" sldId="294"/>
            <ac:spMk id="9" creationId="{00000000-0000-0000-0000-000000000000}"/>
          </ac:spMkLst>
        </pc:spChg>
        <pc:spChg chg="mod">
          <ac:chgData name="Leonard Walletzký" userId="5c6479d8-24c8-4ca4-a5c7-fde0682a328a" providerId="ADAL" clId="{02F6646D-817E-44DA-9AC9-229C0504FFD2}" dt="2024-02-19T09:40:23.558" v="2135"/>
          <ac:spMkLst>
            <pc:docMk/>
            <pc:sldMk cId="0" sldId="294"/>
            <ac:spMk id="10" creationId="{00000000-0000-0000-0000-000000000000}"/>
          </ac:spMkLst>
        </pc:spChg>
        <pc:spChg chg="mod">
          <ac:chgData name="Leonard Walletzký" userId="5c6479d8-24c8-4ca4-a5c7-fde0682a328a" providerId="ADAL" clId="{02F6646D-817E-44DA-9AC9-229C0504FFD2}" dt="2024-02-19T09:40:23.558" v="2136"/>
          <ac:spMkLst>
            <pc:docMk/>
            <pc:sldMk cId="0" sldId="294"/>
            <ac:spMk id="11" creationId="{00000000-0000-0000-0000-000000000000}"/>
          </ac:spMkLst>
        </pc:spChg>
        <pc:spChg chg="mod">
          <ac:chgData name="Leonard Walletzký" userId="5c6479d8-24c8-4ca4-a5c7-fde0682a328a" providerId="ADAL" clId="{02F6646D-817E-44DA-9AC9-229C0504FFD2}" dt="2024-02-19T09:40:23.558" v="2137"/>
          <ac:spMkLst>
            <pc:docMk/>
            <pc:sldMk cId="0" sldId="294"/>
            <ac:spMk id="12" creationId="{00000000-0000-0000-0000-000000000000}"/>
          </ac:spMkLst>
        </pc:spChg>
        <pc:spChg chg="mod">
          <ac:chgData name="Leonard Walletzký" userId="5c6479d8-24c8-4ca4-a5c7-fde0682a328a" providerId="ADAL" clId="{02F6646D-817E-44DA-9AC9-229C0504FFD2}" dt="2024-02-19T09:40:23.558" v="2139" actId="790"/>
          <ac:spMkLst>
            <pc:docMk/>
            <pc:sldMk cId="0" sldId="294"/>
            <ac:spMk id="13" creationId="{00000000-0000-0000-0000-000000000000}"/>
          </ac:spMkLst>
        </pc:spChg>
        <pc:spChg chg="mod">
          <ac:chgData name="Leonard Walletzký" userId="5c6479d8-24c8-4ca4-a5c7-fde0682a328a" providerId="ADAL" clId="{02F6646D-817E-44DA-9AC9-229C0504FFD2}" dt="2024-02-19T09:40:23.558" v="2138" actId="790"/>
          <ac:spMkLst>
            <pc:docMk/>
            <pc:sldMk cId="0" sldId="294"/>
            <ac:spMk id="14" creationId="{00000000-0000-0000-0000-000000000000}"/>
          </ac:spMkLst>
        </pc:spChg>
        <pc:graphicFrameChg chg="mod">
          <ac:chgData name="Leonard Walletzký" userId="5c6479d8-24c8-4ca4-a5c7-fde0682a328a" providerId="ADAL" clId="{02F6646D-817E-44DA-9AC9-229C0504FFD2}" dt="2024-02-19T09:40:23.542" v="2131"/>
          <ac:graphicFrameMkLst>
            <pc:docMk/>
            <pc:sldMk cId="0" sldId="294"/>
            <ac:graphicFrameMk id="5" creationId="{00000000-0000-0000-0000-000000000000}"/>
          </ac:graphicFrameMkLst>
        </pc:graphicFrameChg>
      </pc:sldChg>
      <pc:sldChg chg="modSp mod modNotes">
        <pc:chgData name="Leonard Walletzký" userId="5c6479d8-24c8-4ca4-a5c7-fde0682a328a" providerId="ADAL" clId="{02F6646D-817E-44DA-9AC9-229C0504FFD2}" dt="2024-02-19T09:40:23.093" v="2111" actId="790"/>
        <pc:sldMkLst>
          <pc:docMk/>
          <pc:sldMk cId="0" sldId="296"/>
        </pc:sldMkLst>
        <pc:spChg chg="mod">
          <ac:chgData name="Leonard Walletzký" userId="5c6479d8-24c8-4ca4-a5c7-fde0682a328a" providerId="ADAL" clId="{02F6646D-817E-44DA-9AC9-229C0504FFD2}" dt="2024-02-19T09:40:23.093" v="2101" actId="790"/>
          <ac:spMkLst>
            <pc:docMk/>
            <pc:sldMk cId="0" sldId="296"/>
            <ac:spMk id="4" creationId="{00000000-0000-0000-0000-000000000000}"/>
          </ac:spMkLst>
        </pc:spChg>
        <pc:spChg chg="mod">
          <ac:chgData name="Leonard Walletzký" userId="5c6479d8-24c8-4ca4-a5c7-fde0682a328a" providerId="ADAL" clId="{02F6646D-817E-44DA-9AC9-229C0504FFD2}" dt="2024-02-19T09:40:23.093" v="2102"/>
          <ac:spMkLst>
            <pc:docMk/>
            <pc:sldMk cId="0" sldId="296"/>
            <ac:spMk id="5" creationId="{00000000-0000-0000-0000-000000000000}"/>
          </ac:spMkLst>
        </pc:spChg>
        <pc:spChg chg="mod">
          <ac:chgData name="Leonard Walletzký" userId="5c6479d8-24c8-4ca4-a5c7-fde0682a328a" providerId="ADAL" clId="{02F6646D-817E-44DA-9AC9-229C0504FFD2}" dt="2024-02-19T09:40:23.093" v="2100"/>
          <ac:spMkLst>
            <pc:docMk/>
            <pc:sldMk cId="0" sldId="296"/>
            <ac:spMk id="10" creationId="{00000000-0000-0000-0000-000000000000}"/>
          </ac:spMkLst>
        </pc:spChg>
        <pc:spChg chg="mod">
          <ac:chgData name="Leonard Walletzký" userId="5c6479d8-24c8-4ca4-a5c7-fde0682a328a" providerId="ADAL" clId="{02F6646D-817E-44DA-9AC9-229C0504FFD2}" dt="2024-02-19T09:40:23.093" v="2103"/>
          <ac:spMkLst>
            <pc:docMk/>
            <pc:sldMk cId="0" sldId="296"/>
            <ac:spMk id="11" creationId="{00000000-0000-0000-0000-000000000000}"/>
          </ac:spMkLst>
        </pc:spChg>
        <pc:spChg chg="mod">
          <ac:chgData name="Leonard Walletzký" userId="5c6479d8-24c8-4ca4-a5c7-fde0682a328a" providerId="ADAL" clId="{02F6646D-817E-44DA-9AC9-229C0504FFD2}" dt="2024-02-19T09:40:23.093" v="2104"/>
          <ac:spMkLst>
            <pc:docMk/>
            <pc:sldMk cId="0" sldId="296"/>
            <ac:spMk id="12" creationId="{00000000-0000-0000-0000-000000000000}"/>
          </ac:spMkLst>
        </pc:spChg>
        <pc:spChg chg="mod">
          <ac:chgData name="Leonard Walletzký" userId="5c6479d8-24c8-4ca4-a5c7-fde0682a328a" providerId="ADAL" clId="{02F6646D-817E-44DA-9AC9-229C0504FFD2}" dt="2024-02-19T09:40:23.093" v="2105"/>
          <ac:spMkLst>
            <pc:docMk/>
            <pc:sldMk cId="0" sldId="296"/>
            <ac:spMk id="13" creationId="{00000000-0000-0000-0000-000000000000}"/>
          </ac:spMkLst>
        </pc:spChg>
        <pc:spChg chg="mod">
          <ac:chgData name="Leonard Walletzký" userId="5c6479d8-24c8-4ca4-a5c7-fde0682a328a" providerId="ADAL" clId="{02F6646D-817E-44DA-9AC9-229C0504FFD2}" dt="2024-02-19T09:40:23.093" v="2107"/>
          <ac:spMkLst>
            <pc:docMk/>
            <pc:sldMk cId="0" sldId="296"/>
            <ac:spMk id="14" creationId="{00000000-0000-0000-0000-000000000000}"/>
          </ac:spMkLst>
        </pc:spChg>
        <pc:spChg chg="mod">
          <ac:chgData name="Leonard Walletzký" userId="5c6479d8-24c8-4ca4-a5c7-fde0682a328a" providerId="ADAL" clId="{02F6646D-817E-44DA-9AC9-229C0504FFD2}" dt="2024-02-19T09:40:23.093" v="2106" actId="790"/>
          <ac:spMkLst>
            <pc:docMk/>
            <pc:sldMk cId="0" sldId="296"/>
            <ac:spMk id="19" creationId="{00000000-0000-0000-0000-000000000000}"/>
          </ac:spMkLst>
        </pc:spChg>
        <pc:spChg chg="mod">
          <ac:chgData name="Leonard Walletzký" userId="5c6479d8-24c8-4ca4-a5c7-fde0682a328a" providerId="ADAL" clId="{02F6646D-817E-44DA-9AC9-229C0504FFD2}" dt="2024-02-19T09:40:23.093" v="2108" actId="790"/>
          <ac:spMkLst>
            <pc:docMk/>
            <pc:sldMk cId="0" sldId="296"/>
            <ac:spMk id="20" creationId="{00000000-0000-0000-0000-000000000000}"/>
          </ac:spMkLst>
        </pc:spChg>
        <pc:spChg chg="mod">
          <ac:chgData name="Leonard Walletzký" userId="5c6479d8-24c8-4ca4-a5c7-fde0682a328a" providerId="ADAL" clId="{02F6646D-817E-44DA-9AC9-229C0504FFD2}" dt="2024-02-19T09:40:23.093" v="2109"/>
          <ac:spMkLst>
            <pc:docMk/>
            <pc:sldMk cId="0" sldId="296"/>
            <ac:spMk id="21" creationId="{00000000-0000-0000-0000-000000000000}"/>
          </ac:spMkLst>
        </pc:spChg>
      </pc:sldChg>
      <pc:sldChg chg="modSp mod modNotes">
        <pc:chgData name="Leonard Walletzký" userId="5c6479d8-24c8-4ca4-a5c7-fde0682a328a" providerId="ADAL" clId="{02F6646D-817E-44DA-9AC9-229C0504FFD2}" dt="2024-02-19T09:40:23.625" v="2173" actId="790"/>
        <pc:sldMkLst>
          <pc:docMk/>
          <pc:sldMk cId="957529678" sldId="298"/>
        </pc:sldMkLst>
        <pc:spChg chg="mod">
          <ac:chgData name="Leonard Walletzký" userId="5c6479d8-24c8-4ca4-a5c7-fde0682a328a" providerId="ADAL" clId="{02F6646D-817E-44DA-9AC9-229C0504FFD2}" dt="2024-02-19T09:40:23.608" v="2170" actId="790"/>
          <ac:spMkLst>
            <pc:docMk/>
            <pc:sldMk cId="957529678" sldId="298"/>
            <ac:spMk id="3" creationId="{00000000-0000-0000-0000-000000000000}"/>
          </ac:spMkLst>
        </pc:spChg>
        <pc:spChg chg="mod">
          <ac:chgData name="Leonard Walletzký" userId="5c6479d8-24c8-4ca4-a5c7-fde0682a328a" providerId="ADAL" clId="{02F6646D-817E-44DA-9AC9-229C0504FFD2}" dt="2024-02-19T09:40:23.624" v="2171" actId="790"/>
          <ac:spMkLst>
            <pc:docMk/>
            <pc:sldMk cId="957529678" sldId="298"/>
            <ac:spMk id="4" creationId="{00000000-0000-0000-0000-000000000000}"/>
          </ac:spMkLst>
        </pc:spChg>
        <pc:graphicFrameChg chg="mod">
          <ac:chgData name="Leonard Walletzký" userId="5c6479d8-24c8-4ca4-a5c7-fde0682a328a" providerId="ADAL" clId="{02F6646D-817E-44DA-9AC9-229C0504FFD2}" dt="2024-02-19T09:40:23.608" v="2169"/>
          <ac:graphicFrameMkLst>
            <pc:docMk/>
            <pc:sldMk cId="957529678" sldId="298"/>
            <ac:graphicFrameMk id="5" creationId="{00000000-0000-0000-0000-000000000000}"/>
          </ac:graphicFrameMkLst>
        </pc:graphicFrameChg>
      </pc:sldChg>
      <pc:sldChg chg="modSp mod modNotes">
        <pc:chgData name="Leonard Walletzký" userId="5c6479d8-24c8-4ca4-a5c7-fde0682a328a" providerId="ADAL" clId="{02F6646D-817E-44DA-9AC9-229C0504FFD2}" dt="2024-02-19T09:40:23.058" v="2086" actId="790"/>
        <pc:sldMkLst>
          <pc:docMk/>
          <pc:sldMk cId="509289625" sldId="299"/>
        </pc:sldMkLst>
        <pc:spChg chg="mod">
          <ac:chgData name="Leonard Walletzký" userId="5c6479d8-24c8-4ca4-a5c7-fde0682a328a" providerId="ADAL" clId="{02F6646D-817E-44DA-9AC9-229C0504FFD2}" dt="2024-02-19T09:40:23.058" v="2082" actId="790"/>
          <ac:spMkLst>
            <pc:docMk/>
            <pc:sldMk cId="509289625" sldId="299"/>
            <ac:spMk id="2" creationId="{00000000-0000-0000-0000-000000000000}"/>
          </ac:spMkLst>
        </pc:spChg>
        <pc:spChg chg="mod">
          <ac:chgData name="Leonard Walletzký" userId="5c6479d8-24c8-4ca4-a5c7-fde0682a328a" providerId="ADAL" clId="{02F6646D-817E-44DA-9AC9-229C0504FFD2}" dt="2024-02-19T09:40:23.058" v="2083" actId="790"/>
          <ac:spMkLst>
            <pc:docMk/>
            <pc:sldMk cId="509289625" sldId="299"/>
            <ac:spMk id="3" creationId="{00000000-0000-0000-0000-000000000000}"/>
          </ac:spMkLst>
        </pc:spChg>
        <pc:spChg chg="mod">
          <ac:chgData name="Leonard Walletzký" userId="5c6479d8-24c8-4ca4-a5c7-fde0682a328a" providerId="ADAL" clId="{02F6646D-817E-44DA-9AC9-229C0504FFD2}" dt="2024-02-19T09:40:23.058" v="2084" actId="790"/>
          <ac:spMkLst>
            <pc:docMk/>
            <pc:sldMk cId="509289625" sldId="299"/>
            <ac:spMk id="4" creationId="{00000000-0000-0000-0000-000000000000}"/>
          </ac:spMkLst>
        </pc:spChg>
      </pc:sldChg>
      <pc:sldChg chg="modSp mod modNotes">
        <pc:chgData name="Leonard Walletzký" userId="5c6479d8-24c8-4ca4-a5c7-fde0682a328a" providerId="ADAL" clId="{02F6646D-817E-44DA-9AC9-229C0504FFD2}" dt="2024-02-19T09:40:23.625" v="2178" actId="790"/>
        <pc:sldMkLst>
          <pc:docMk/>
          <pc:sldMk cId="1999461475" sldId="301"/>
        </pc:sldMkLst>
        <pc:spChg chg="mod">
          <ac:chgData name="Leonard Walletzký" userId="5c6479d8-24c8-4ca4-a5c7-fde0682a328a" providerId="ADAL" clId="{02F6646D-817E-44DA-9AC9-229C0504FFD2}" dt="2024-02-19T09:40:23.625" v="2174" actId="790"/>
          <ac:spMkLst>
            <pc:docMk/>
            <pc:sldMk cId="1999461475" sldId="301"/>
            <ac:spMk id="2" creationId="{00000000-0000-0000-0000-000000000000}"/>
          </ac:spMkLst>
        </pc:spChg>
        <pc:spChg chg="mod">
          <ac:chgData name="Leonard Walletzký" userId="5c6479d8-24c8-4ca4-a5c7-fde0682a328a" providerId="ADAL" clId="{02F6646D-817E-44DA-9AC9-229C0504FFD2}" dt="2024-02-19T09:40:23.625" v="2175" actId="790"/>
          <ac:spMkLst>
            <pc:docMk/>
            <pc:sldMk cId="1999461475" sldId="301"/>
            <ac:spMk id="3" creationId="{00000000-0000-0000-0000-000000000000}"/>
          </ac:spMkLst>
        </pc:spChg>
        <pc:spChg chg="mod">
          <ac:chgData name="Leonard Walletzký" userId="5c6479d8-24c8-4ca4-a5c7-fde0682a328a" providerId="ADAL" clId="{02F6646D-817E-44DA-9AC9-229C0504FFD2}" dt="2024-02-19T09:40:23.625" v="2176" actId="790"/>
          <ac:spMkLst>
            <pc:docMk/>
            <pc:sldMk cId="1999461475" sldId="301"/>
            <ac:spMk id="4" creationId="{00000000-0000-0000-0000-000000000000}"/>
          </ac:spMkLst>
        </pc:spChg>
      </pc:sldChg>
      <pc:sldChg chg="modSp mod modNotes">
        <pc:chgData name="Leonard Walletzký" userId="5c6479d8-24c8-4ca4-a5c7-fde0682a328a" providerId="ADAL" clId="{02F6646D-817E-44DA-9AC9-229C0504FFD2}" dt="2024-02-19T09:40:23.625" v="2182" actId="790"/>
        <pc:sldMkLst>
          <pc:docMk/>
          <pc:sldMk cId="1998953160" sldId="302"/>
        </pc:sldMkLst>
        <pc:spChg chg="mod">
          <ac:chgData name="Leonard Walletzký" userId="5c6479d8-24c8-4ca4-a5c7-fde0682a328a" providerId="ADAL" clId="{02F6646D-817E-44DA-9AC9-229C0504FFD2}" dt="2024-02-19T09:40:23.625" v="2179"/>
          <ac:spMkLst>
            <pc:docMk/>
            <pc:sldMk cId="1998953160" sldId="302"/>
            <ac:spMk id="2" creationId="{00000000-0000-0000-0000-000000000000}"/>
          </ac:spMkLst>
        </pc:spChg>
        <pc:spChg chg="mod">
          <ac:chgData name="Leonard Walletzký" userId="5c6479d8-24c8-4ca4-a5c7-fde0682a328a" providerId="ADAL" clId="{02F6646D-817E-44DA-9AC9-229C0504FFD2}" dt="2024-02-19T09:40:23.625" v="2180"/>
          <ac:spMkLst>
            <pc:docMk/>
            <pc:sldMk cId="1998953160" sldId="302"/>
            <ac:spMk id="3" creationId="{00000000-0000-0000-0000-000000000000}"/>
          </ac:spMkLst>
        </pc:spChg>
      </pc:sldChg>
      <pc:sldChg chg="addSp modSp mod modNotes">
        <pc:chgData name="Leonard Walletzký" userId="5c6479d8-24c8-4ca4-a5c7-fde0682a328a" providerId="ADAL" clId="{02F6646D-817E-44DA-9AC9-229C0504FFD2}" dt="2024-02-19T09:40:23.675" v="2192" actId="790"/>
        <pc:sldMkLst>
          <pc:docMk/>
          <pc:sldMk cId="3488492779" sldId="303"/>
        </pc:sldMkLst>
        <pc:spChg chg="add mod ord">
          <ac:chgData name="Leonard Walletzký" userId="5c6479d8-24c8-4ca4-a5c7-fde0682a328a" providerId="ADAL" clId="{02F6646D-817E-44DA-9AC9-229C0504FFD2}" dt="2024-02-19T09:40:23.625" v="2183" actId="790"/>
          <ac:spMkLst>
            <pc:docMk/>
            <pc:sldMk cId="3488492779" sldId="303"/>
            <ac:spMk id="2" creationId="{27E99D47-E6F8-FB17-C7DB-73FC1D4F2DA5}"/>
          </ac:spMkLst>
        </pc:spChg>
        <pc:spChg chg="mod ord">
          <ac:chgData name="Leonard Walletzký" userId="5c6479d8-24c8-4ca4-a5c7-fde0682a328a" providerId="ADAL" clId="{02F6646D-817E-44DA-9AC9-229C0504FFD2}" dt="2024-02-19T09:40:23.625" v="2184"/>
          <ac:spMkLst>
            <pc:docMk/>
            <pc:sldMk cId="3488492779" sldId="303"/>
            <ac:spMk id="3" creationId="{00000000-0000-0000-0000-000000000000}"/>
          </ac:spMkLst>
        </pc:spChg>
        <pc:graphicFrameChg chg="mod">
          <ac:chgData name="Leonard Walletzký" userId="5c6479d8-24c8-4ca4-a5c7-fde0682a328a" providerId="ADAL" clId="{02F6646D-817E-44DA-9AC9-229C0504FFD2}" dt="2024-02-19T09:40:23.674" v="2190"/>
          <ac:graphicFrameMkLst>
            <pc:docMk/>
            <pc:sldMk cId="3488492779" sldId="303"/>
            <ac:graphicFrameMk id="7" creationId="{00000000-0000-0000-0000-000000000000}"/>
          </ac:graphicFrameMkLst>
        </pc:graphicFrameChg>
      </pc:sldChg>
      <pc:sldChg chg="modSp mod modAnim modNotes">
        <pc:chgData name="Leonard Walletzký" userId="5c6479d8-24c8-4ca4-a5c7-fde0682a328a" providerId="ADAL" clId="{02F6646D-817E-44DA-9AC9-229C0504FFD2}" dt="2024-02-19T09:46:28.018" v="2348" actId="313"/>
        <pc:sldMkLst>
          <pc:docMk/>
          <pc:sldMk cId="2656523332" sldId="304"/>
        </pc:sldMkLst>
        <pc:spChg chg="mod">
          <ac:chgData name="Leonard Walletzký" userId="5c6479d8-24c8-4ca4-a5c7-fde0682a328a" providerId="ADAL" clId="{02F6646D-817E-44DA-9AC9-229C0504FFD2}" dt="2024-02-19T09:46:28.018" v="2348" actId="313"/>
          <ac:spMkLst>
            <pc:docMk/>
            <pc:sldMk cId="2656523332" sldId="304"/>
            <ac:spMk id="2" creationId="{00000000-0000-0000-0000-000000000000}"/>
          </ac:spMkLst>
        </pc:spChg>
        <pc:spChg chg="mod">
          <ac:chgData name="Leonard Walletzký" userId="5c6479d8-24c8-4ca4-a5c7-fde0682a328a" providerId="ADAL" clId="{02F6646D-817E-44DA-9AC9-229C0504FFD2}" dt="2024-02-19T09:40:24.159" v="2213" actId="790"/>
          <ac:spMkLst>
            <pc:docMk/>
            <pc:sldMk cId="2656523332" sldId="304"/>
            <ac:spMk id="3" creationId="{00000000-0000-0000-0000-000000000000}"/>
          </ac:spMkLst>
        </pc:spChg>
      </pc:sldChg>
      <pc:sldChg chg="modSp mod modNotes">
        <pc:chgData name="Leonard Walletzký" userId="5c6479d8-24c8-4ca4-a5c7-fde0682a328a" providerId="ADAL" clId="{02F6646D-817E-44DA-9AC9-229C0504FFD2}" dt="2024-02-19T09:40:24.325" v="2232" actId="790"/>
        <pc:sldMkLst>
          <pc:docMk/>
          <pc:sldMk cId="1637863853" sldId="305"/>
        </pc:sldMkLst>
        <pc:spChg chg="mod">
          <ac:chgData name="Leonard Walletzký" userId="5c6479d8-24c8-4ca4-a5c7-fde0682a328a" providerId="ADAL" clId="{02F6646D-817E-44DA-9AC9-229C0504FFD2}" dt="2024-02-19T09:40:24.159" v="2216" actId="790"/>
          <ac:spMkLst>
            <pc:docMk/>
            <pc:sldMk cId="1637863853" sldId="305"/>
            <ac:spMk id="3" creationId="{00000000-0000-0000-0000-000000000000}"/>
          </ac:spMkLst>
        </pc:spChg>
        <pc:graphicFrameChg chg="mod">
          <ac:chgData name="Leonard Walletzký" userId="5c6479d8-24c8-4ca4-a5c7-fde0682a328a" providerId="ADAL" clId="{02F6646D-817E-44DA-9AC9-229C0504FFD2}" dt="2024-02-19T09:40:24.308" v="2230"/>
          <ac:graphicFrameMkLst>
            <pc:docMk/>
            <pc:sldMk cId="1637863853" sldId="305"/>
            <ac:graphicFrameMk id="4" creationId="{00000000-0000-0000-0000-000000000000}"/>
          </ac:graphicFrameMkLst>
        </pc:graphicFrameChg>
      </pc:sldChg>
      <pc:sldChg chg="modSp mod modAnim modNotes">
        <pc:chgData name="Leonard Walletzký" userId="5c6479d8-24c8-4ca4-a5c7-fde0682a328a" providerId="ADAL" clId="{02F6646D-817E-44DA-9AC9-229C0504FFD2}" dt="2024-02-19T09:46:37.282" v="2349" actId="313"/>
        <pc:sldMkLst>
          <pc:docMk/>
          <pc:sldMk cId="2755488605" sldId="306"/>
        </pc:sldMkLst>
        <pc:spChg chg="mod">
          <ac:chgData name="Leonard Walletzký" userId="5c6479d8-24c8-4ca4-a5c7-fde0682a328a" providerId="ADAL" clId="{02F6646D-817E-44DA-9AC9-229C0504FFD2}" dt="2024-02-19T09:46:37.282" v="2349" actId="313"/>
          <ac:spMkLst>
            <pc:docMk/>
            <pc:sldMk cId="2755488605" sldId="306"/>
            <ac:spMk id="2" creationId="{00000000-0000-0000-0000-000000000000}"/>
          </ac:spMkLst>
        </pc:spChg>
        <pc:spChg chg="mod">
          <ac:chgData name="Leonard Walletzký" userId="5c6479d8-24c8-4ca4-a5c7-fde0682a328a" providerId="ADAL" clId="{02F6646D-817E-44DA-9AC9-229C0504FFD2}" dt="2024-02-19T09:40:24.342" v="2234" actId="790"/>
          <ac:spMkLst>
            <pc:docMk/>
            <pc:sldMk cId="2755488605" sldId="306"/>
            <ac:spMk id="3" creationId="{00000000-0000-0000-0000-000000000000}"/>
          </ac:spMkLst>
        </pc:spChg>
      </pc:sldChg>
      <pc:sldChg chg="modSp mod modAnim modNotes">
        <pc:chgData name="Leonard Walletzký" userId="5c6479d8-24c8-4ca4-a5c7-fde0682a328a" providerId="ADAL" clId="{02F6646D-817E-44DA-9AC9-229C0504FFD2}" dt="2024-02-19T09:40:24.342" v="2240" actId="790"/>
        <pc:sldMkLst>
          <pc:docMk/>
          <pc:sldMk cId="11943265" sldId="307"/>
        </pc:sldMkLst>
        <pc:spChg chg="mod">
          <ac:chgData name="Leonard Walletzký" userId="5c6479d8-24c8-4ca4-a5c7-fde0682a328a" providerId="ADAL" clId="{02F6646D-817E-44DA-9AC9-229C0504FFD2}" dt="2024-02-19T09:40:24.342" v="2237"/>
          <ac:spMkLst>
            <pc:docMk/>
            <pc:sldMk cId="11943265" sldId="307"/>
            <ac:spMk id="2" creationId="{00000000-0000-0000-0000-000000000000}"/>
          </ac:spMkLst>
        </pc:spChg>
        <pc:spChg chg="mod">
          <ac:chgData name="Leonard Walletzký" userId="5c6479d8-24c8-4ca4-a5c7-fde0682a328a" providerId="ADAL" clId="{02F6646D-817E-44DA-9AC9-229C0504FFD2}" dt="2024-02-19T09:40:24.342" v="2238" actId="790"/>
          <ac:spMkLst>
            <pc:docMk/>
            <pc:sldMk cId="11943265" sldId="307"/>
            <ac:spMk id="3" creationId="{00000000-0000-0000-0000-000000000000}"/>
          </ac:spMkLst>
        </pc:spChg>
      </pc:sldChg>
      <pc:sldChg chg="addSp modSp mod modAnim modNotes">
        <pc:chgData name="Leonard Walletzký" userId="5c6479d8-24c8-4ca4-a5c7-fde0682a328a" providerId="ADAL" clId="{02F6646D-817E-44DA-9AC9-229C0504FFD2}" dt="2024-02-19T09:40:24.852" v="2252" actId="790"/>
        <pc:sldMkLst>
          <pc:docMk/>
          <pc:sldMk cId="447176613" sldId="308"/>
        </pc:sldMkLst>
        <pc:spChg chg="mod">
          <ac:chgData name="Leonard Walletzký" userId="5c6479d8-24c8-4ca4-a5c7-fde0682a328a" providerId="ADAL" clId="{02F6646D-817E-44DA-9AC9-229C0504FFD2}" dt="2024-02-19T09:40:24.342" v="2241"/>
          <ac:spMkLst>
            <pc:docMk/>
            <pc:sldMk cId="447176613" sldId="308"/>
            <ac:spMk id="2" creationId="{00000000-0000-0000-0000-000000000000}"/>
          </ac:spMkLst>
        </pc:spChg>
        <pc:spChg chg="mod">
          <ac:chgData name="Leonard Walletzký" userId="5c6479d8-24c8-4ca4-a5c7-fde0682a328a" providerId="ADAL" clId="{02F6646D-817E-44DA-9AC9-229C0504FFD2}" dt="2024-02-19T09:40:24.356" v="2242" actId="790"/>
          <ac:spMkLst>
            <pc:docMk/>
            <pc:sldMk cId="447176613" sldId="308"/>
            <ac:spMk id="3" creationId="{00000000-0000-0000-0000-000000000000}"/>
          </ac:spMkLst>
        </pc:spChg>
        <pc:graphicFrameChg chg="add mod modGraphic">
          <ac:chgData name="Leonard Walletzký" userId="5c6479d8-24c8-4ca4-a5c7-fde0682a328a" providerId="ADAL" clId="{02F6646D-817E-44DA-9AC9-229C0504FFD2}" dt="2024-02-19T09:40:24.808" v="2250"/>
          <ac:graphicFrameMkLst>
            <pc:docMk/>
            <pc:sldMk cId="447176613" sldId="308"/>
            <ac:graphicFrameMk id="4" creationId="{8F1A2AE8-ACF3-3269-CAE2-00F53BD83193}"/>
          </ac:graphicFrameMkLst>
        </pc:graphicFrameChg>
      </pc:sldChg>
      <pc:sldChg chg="modSp mod modNotes">
        <pc:chgData name="Leonard Walletzký" userId="5c6479d8-24c8-4ca4-a5c7-fde0682a328a" providerId="ADAL" clId="{02F6646D-817E-44DA-9AC9-229C0504FFD2}" dt="2024-02-19T09:40:24.859" v="2259" actId="790"/>
        <pc:sldMkLst>
          <pc:docMk/>
          <pc:sldMk cId="2910558648" sldId="309"/>
        </pc:sldMkLst>
        <pc:spChg chg="mod">
          <ac:chgData name="Leonard Walletzký" userId="5c6479d8-24c8-4ca4-a5c7-fde0682a328a" providerId="ADAL" clId="{02F6646D-817E-44DA-9AC9-229C0504FFD2}" dt="2024-02-19T09:40:24.853" v="2253" actId="790"/>
          <ac:spMkLst>
            <pc:docMk/>
            <pc:sldMk cId="2910558648" sldId="309"/>
            <ac:spMk id="3" creationId="{00000000-0000-0000-0000-000000000000}"/>
          </ac:spMkLst>
        </pc:spChg>
        <pc:graphicFrameChg chg="mod">
          <ac:chgData name="Leonard Walletzký" userId="5c6479d8-24c8-4ca4-a5c7-fde0682a328a" providerId="ADAL" clId="{02F6646D-817E-44DA-9AC9-229C0504FFD2}" dt="2024-02-19T09:40:24.859" v="2257"/>
          <ac:graphicFrameMkLst>
            <pc:docMk/>
            <pc:sldMk cId="2910558648" sldId="309"/>
            <ac:graphicFrameMk id="4" creationId="{00000000-0000-0000-0000-000000000000}"/>
          </ac:graphicFrameMkLst>
        </pc:graphicFrameChg>
      </pc:sldChg>
      <pc:sldChg chg="addSp modSp mod modNotes">
        <pc:chgData name="Leonard Walletzký" userId="5c6479d8-24c8-4ca4-a5c7-fde0682a328a" providerId="ADAL" clId="{02F6646D-817E-44DA-9AC9-229C0504FFD2}" dt="2024-02-19T09:40:34.921" v="2266" actId="1076"/>
        <pc:sldMkLst>
          <pc:docMk/>
          <pc:sldMk cId="1742700523" sldId="310"/>
        </pc:sldMkLst>
        <pc:spChg chg="mod">
          <ac:chgData name="Leonard Walletzký" userId="5c6479d8-24c8-4ca4-a5c7-fde0682a328a" providerId="ADAL" clId="{02F6646D-817E-44DA-9AC9-229C0504FFD2}" dt="2024-02-19T09:40:24.859" v="2260" actId="790"/>
          <ac:spMkLst>
            <pc:docMk/>
            <pc:sldMk cId="1742700523" sldId="310"/>
            <ac:spMk id="2" creationId="{00000000-0000-0000-0000-000000000000}"/>
          </ac:spMkLst>
        </pc:spChg>
        <pc:spChg chg="mod">
          <ac:chgData name="Leonard Walletzký" userId="5c6479d8-24c8-4ca4-a5c7-fde0682a328a" providerId="ADAL" clId="{02F6646D-817E-44DA-9AC9-229C0504FFD2}" dt="2024-02-19T09:40:24.859" v="2261" actId="790"/>
          <ac:spMkLst>
            <pc:docMk/>
            <pc:sldMk cId="1742700523" sldId="310"/>
            <ac:spMk id="3" creationId="{00000000-0000-0000-0000-000000000000}"/>
          </ac:spMkLst>
        </pc:spChg>
        <pc:spChg chg="mod">
          <ac:chgData name="Leonard Walletzký" userId="5c6479d8-24c8-4ca4-a5c7-fde0682a328a" providerId="ADAL" clId="{02F6646D-817E-44DA-9AC9-229C0504FFD2}" dt="2024-02-19T09:40:24.859" v="2262" actId="790"/>
          <ac:spMkLst>
            <pc:docMk/>
            <pc:sldMk cId="1742700523" sldId="310"/>
            <ac:spMk id="4" creationId="{00000000-0000-0000-0000-000000000000}"/>
          </ac:spMkLst>
        </pc:spChg>
        <pc:spChg chg="add mod">
          <ac:chgData name="Leonard Walletzký" userId="5c6479d8-24c8-4ca4-a5c7-fde0682a328a" providerId="ADAL" clId="{02F6646D-817E-44DA-9AC9-229C0504FFD2}" dt="2024-02-19T09:40:34.921" v="2266" actId="1076"/>
          <ac:spMkLst>
            <pc:docMk/>
            <pc:sldMk cId="1742700523" sldId="310"/>
            <ac:spMk id="5" creationId="{22DE6976-B728-BB8D-2C27-AD0AD6A5915F}"/>
          </ac:spMkLst>
        </pc:spChg>
      </pc:sldChg>
      <pc:sldChg chg="modSp new mod modNotes">
        <pc:chgData name="Leonard Walletzký" userId="5c6479d8-24c8-4ca4-a5c7-fde0682a328a" providerId="ADAL" clId="{02F6646D-817E-44DA-9AC9-229C0504FFD2}" dt="2024-02-19T09:40:23.675" v="2197" actId="790"/>
        <pc:sldMkLst>
          <pc:docMk/>
          <pc:sldMk cId="1431347589" sldId="311"/>
        </pc:sldMkLst>
        <pc:spChg chg="mod">
          <ac:chgData name="Leonard Walletzký" userId="5c6479d8-24c8-4ca4-a5c7-fde0682a328a" providerId="ADAL" clId="{02F6646D-817E-44DA-9AC9-229C0504FFD2}" dt="2024-02-19T09:40:23.675" v="2193" actId="790"/>
          <ac:spMkLst>
            <pc:docMk/>
            <pc:sldMk cId="1431347589" sldId="311"/>
            <ac:spMk id="2" creationId="{27E2CC53-88BB-A3E1-B857-7559EC792678}"/>
          </ac:spMkLst>
        </pc:spChg>
        <pc:spChg chg="mod">
          <ac:chgData name="Leonard Walletzký" userId="5c6479d8-24c8-4ca4-a5c7-fde0682a328a" providerId="ADAL" clId="{02F6646D-817E-44DA-9AC9-229C0504FFD2}" dt="2024-02-19T09:40:23.675" v="2194" actId="790"/>
          <ac:spMkLst>
            <pc:docMk/>
            <pc:sldMk cId="1431347589" sldId="311"/>
            <ac:spMk id="3" creationId="{AC0FC3D6-7E71-2164-385C-562B11594159}"/>
          </ac:spMkLst>
        </pc:spChg>
        <pc:spChg chg="mod">
          <ac:chgData name="Leonard Walletzký" userId="5c6479d8-24c8-4ca4-a5c7-fde0682a328a" providerId="ADAL" clId="{02F6646D-817E-44DA-9AC9-229C0504FFD2}" dt="2024-02-19T09:40:23.675" v="2195" actId="790"/>
          <ac:spMkLst>
            <pc:docMk/>
            <pc:sldMk cId="1431347589" sldId="311"/>
            <ac:spMk id="4" creationId="{5415453D-6B43-5661-EEBF-B9190EC06C7C}"/>
          </ac:spMkLst>
        </pc:spChg>
      </pc:sldChg>
      <pc:sldChg chg="addSp delSp modSp new mod modNotes">
        <pc:chgData name="Leonard Walletzký" userId="5c6479d8-24c8-4ca4-a5c7-fde0682a328a" providerId="ADAL" clId="{02F6646D-817E-44DA-9AC9-229C0504FFD2}" dt="2024-02-19T09:40:24.159" v="2211" actId="790"/>
        <pc:sldMkLst>
          <pc:docMk/>
          <pc:sldMk cId="2241676666" sldId="312"/>
        </pc:sldMkLst>
        <pc:spChg chg="del mod">
          <ac:chgData name="Leonard Walletzký" userId="5c6479d8-24c8-4ca4-a5c7-fde0682a328a" providerId="ADAL" clId="{02F6646D-817E-44DA-9AC9-229C0504FFD2}" dt="2024-02-19T09:11:53.038" v="336" actId="12084"/>
          <ac:spMkLst>
            <pc:docMk/>
            <pc:sldMk cId="2241676666" sldId="312"/>
            <ac:spMk id="2" creationId="{79BEDE53-67FF-E84A-445C-7DE0D8D1CF88}"/>
          </ac:spMkLst>
        </pc:spChg>
        <pc:spChg chg="mod">
          <ac:chgData name="Leonard Walletzký" userId="5c6479d8-24c8-4ca4-a5c7-fde0682a328a" providerId="ADAL" clId="{02F6646D-817E-44DA-9AC9-229C0504FFD2}" dt="2024-02-19T09:40:24.142" v="2208" actId="790"/>
          <ac:spMkLst>
            <pc:docMk/>
            <pc:sldMk cId="2241676666" sldId="312"/>
            <ac:spMk id="3" creationId="{EA24B606-4E9A-7FD4-89CD-3D61FB03C3DB}"/>
          </ac:spMkLst>
        </pc:spChg>
        <pc:spChg chg="mod">
          <ac:chgData name="Leonard Walletzký" userId="5c6479d8-24c8-4ca4-a5c7-fde0682a328a" providerId="ADAL" clId="{02F6646D-817E-44DA-9AC9-229C0504FFD2}" dt="2024-02-19T09:40:24.158" v="2209" actId="790"/>
          <ac:spMkLst>
            <pc:docMk/>
            <pc:sldMk cId="2241676666" sldId="312"/>
            <ac:spMk id="4" creationId="{3175E5A5-75BB-2878-F631-33B24B0584DB}"/>
          </ac:spMkLst>
        </pc:spChg>
        <pc:graphicFrameChg chg="add mod">
          <ac:chgData name="Leonard Walletzký" userId="5c6479d8-24c8-4ca4-a5c7-fde0682a328a" providerId="ADAL" clId="{02F6646D-817E-44DA-9AC9-229C0504FFD2}" dt="2024-02-19T09:40:24.125" v="2207"/>
          <ac:graphicFrameMkLst>
            <pc:docMk/>
            <pc:sldMk cId="2241676666" sldId="312"/>
            <ac:graphicFrameMk id="5" creationId="{A8A81FDD-1459-21D1-BB8B-E88363753247}"/>
          </ac:graphicFrameMkLst>
        </pc:graphicFrameChg>
      </pc:sldChg>
      <pc:sldChg chg="addSp delSp modSp new mod">
        <pc:chgData name="Leonard Walletzký" userId="5c6479d8-24c8-4ca4-a5c7-fde0682a328a" providerId="ADAL" clId="{02F6646D-817E-44DA-9AC9-229C0504FFD2}" dt="2024-02-19T09:46:03.351" v="2346" actId="20577"/>
        <pc:sldMkLst>
          <pc:docMk/>
          <pc:sldMk cId="531741589" sldId="313"/>
        </pc:sldMkLst>
        <pc:spChg chg="del mod">
          <ac:chgData name="Leonard Walletzký" userId="5c6479d8-24c8-4ca4-a5c7-fde0682a328a" providerId="ADAL" clId="{02F6646D-817E-44DA-9AC9-229C0504FFD2}" dt="2024-02-19T09:43:41.541" v="2314" actId="12084"/>
          <ac:spMkLst>
            <pc:docMk/>
            <pc:sldMk cId="531741589" sldId="313"/>
            <ac:spMk id="2" creationId="{78F91087-8C58-867A-AB33-C656FC413E6F}"/>
          </ac:spMkLst>
        </pc:spChg>
        <pc:spChg chg="mod">
          <ac:chgData name="Leonard Walletzký" userId="5c6479d8-24c8-4ca4-a5c7-fde0682a328a" providerId="ADAL" clId="{02F6646D-817E-44DA-9AC9-229C0504FFD2}" dt="2024-02-19T09:42:54.145" v="2311" actId="20577"/>
          <ac:spMkLst>
            <pc:docMk/>
            <pc:sldMk cId="531741589" sldId="313"/>
            <ac:spMk id="4" creationId="{980A803A-AFA1-275C-DD67-7B6A811F61FB}"/>
          </ac:spMkLst>
        </pc:spChg>
        <pc:graphicFrameChg chg="add mod">
          <ac:chgData name="Leonard Walletzký" userId="5c6479d8-24c8-4ca4-a5c7-fde0682a328a" providerId="ADAL" clId="{02F6646D-817E-44DA-9AC9-229C0504FFD2}" dt="2024-02-19T09:46:03.351" v="2346" actId="20577"/>
          <ac:graphicFrameMkLst>
            <pc:docMk/>
            <pc:sldMk cId="531741589" sldId="313"/>
            <ac:graphicFrameMk id="5" creationId="{957746D0-AC8E-E953-B6AF-E14A0BF3C537}"/>
          </ac:graphicFrameMkLst>
        </pc:graphicFrameChg>
      </pc:sldChg>
    </pc:docChg>
  </pc:docChgLst>
  <pc:docChgLst>
    <pc:chgData name="Leonard Walletzký" userId="5c6479d8-24c8-4ca4-a5c7-fde0682a328a" providerId="ADAL" clId="{D6C8162F-F4D5-4453-B8C9-19778098C2CB}"/>
    <pc:docChg chg="custSel modSld">
      <pc:chgData name="Leonard Walletzký" userId="5c6479d8-24c8-4ca4-a5c7-fde0682a328a" providerId="ADAL" clId="{D6C8162F-F4D5-4453-B8C9-19778098C2CB}" dt="2019-02-18T10:14:47.597" v="56" actId="20577"/>
      <pc:docMkLst>
        <pc:docMk/>
      </pc:docMkLst>
      <pc:sldChg chg="modSp">
        <pc:chgData name="Leonard Walletzký" userId="5c6479d8-24c8-4ca4-a5c7-fde0682a328a" providerId="ADAL" clId="{D6C8162F-F4D5-4453-B8C9-19778098C2CB}" dt="2019-02-18T10:14:15.406" v="50" actId="20577"/>
        <pc:sldMkLst>
          <pc:docMk/>
          <pc:sldMk cId="509289625" sldId="299"/>
        </pc:sldMkLst>
        <pc:spChg chg="mod">
          <ac:chgData name="Leonard Walletzký" userId="5c6479d8-24c8-4ca4-a5c7-fde0682a328a" providerId="ADAL" clId="{D6C8162F-F4D5-4453-B8C9-19778098C2CB}" dt="2019-02-18T10:14:15.406" v="50" actId="20577"/>
          <ac:spMkLst>
            <pc:docMk/>
            <pc:sldMk cId="509289625" sldId="299"/>
            <ac:spMk id="2" creationId="{00000000-0000-0000-0000-000000000000}"/>
          </ac:spMkLst>
        </pc:spChg>
      </pc:sldChg>
      <pc:sldChg chg="modSp">
        <pc:chgData name="Leonard Walletzký" userId="5c6479d8-24c8-4ca4-a5c7-fde0682a328a" providerId="ADAL" clId="{D6C8162F-F4D5-4453-B8C9-19778098C2CB}" dt="2019-02-18T10:14:47.597" v="56" actId="20577"/>
        <pc:sldMkLst>
          <pc:docMk/>
          <pc:sldMk cId="2910558648" sldId="309"/>
        </pc:sldMkLst>
        <pc:spChg chg="mod">
          <ac:chgData name="Leonard Walletzký" userId="5c6479d8-24c8-4ca4-a5c7-fde0682a328a" providerId="ADAL" clId="{D6C8162F-F4D5-4453-B8C9-19778098C2CB}" dt="2019-02-18T10:14:47.597" v="56" actId="20577"/>
          <ac:spMkLst>
            <pc:docMk/>
            <pc:sldMk cId="2910558648" sldId="309"/>
            <ac:spMk id="3" creationId="{00000000-0000-0000-0000-000000000000}"/>
          </ac:spMkLst>
        </pc:spChg>
      </pc:sldChg>
    </pc:docChg>
  </pc:docChgLst>
  <pc:docChgLst>
    <pc:chgData name="Leonard Walletzký" userId="S::133@muni.cz::5c6479d8-24c8-4ca4-a5c7-fde0682a328a" providerId="AD" clId="Web-{B8A7E75A-2F2D-E84E-E09D-D283CC9978A3}"/>
    <pc:docChg chg="modSld">
      <pc:chgData name="Leonard Walletzký" userId="S::133@muni.cz::5c6479d8-24c8-4ca4-a5c7-fde0682a328a" providerId="AD" clId="Web-{B8A7E75A-2F2D-E84E-E09D-D283CC9978A3}" dt="2024-02-19T08:54:13.318" v="2" actId="20577"/>
      <pc:docMkLst>
        <pc:docMk/>
      </pc:docMkLst>
      <pc:sldChg chg="modSp">
        <pc:chgData name="Leonard Walletzký" userId="S::133@muni.cz::5c6479d8-24c8-4ca4-a5c7-fde0682a328a" providerId="AD" clId="Web-{B8A7E75A-2F2D-E84E-E09D-D283CC9978A3}" dt="2024-02-19T08:54:13.318" v="2" actId="20577"/>
        <pc:sldMkLst>
          <pc:docMk/>
          <pc:sldMk cId="509289625" sldId="299"/>
        </pc:sldMkLst>
        <pc:spChg chg="mod">
          <ac:chgData name="Leonard Walletzký" userId="S::133@muni.cz::5c6479d8-24c8-4ca4-a5c7-fde0682a328a" providerId="AD" clId="Web-{B8A7E75A-2F2D-E84E-E09D-D283CC9978A3}" dt="2024-02-19T08:54:13.318" v="2" actId="20577"/>
          <ac:spMkLst>
            <pc:docMk/>
            <pc:sldMk cId="509289625" sldId="299"/>
            <ac:spMk id="2" creationId="{00000000-0000-0000-0000-000000000000}"/>
          </ac:spMkLst>
        </pc:spChg>
      </pc:sldChg>
    </pc:docChg>
  </pc:docChgLst>
  <pc:docChgLst>
    <pc:chgData name="Leonard Walletzký" userId="5c6479d8-24c8-4ca4-a5c7-fde0682a328a" providerId="ADAL" clId="{E1B308E4-9524-4BB4-895D-0A32E0FDA69E}"/>
    <pc:docChg chg="modSld">
      <pc:chgData name="Leonard Walletzký" userId="5c6479d8-24c8-4ca4-a5c7-fde0682a328a" providerId="ADAL" clId="{E1B308E4-9524-4BB4-895D-0A32E0FDA69E}" dt="2022-02-14T14:46:18.826" v="3" actId="6549"/>
      <pc:docMkLst>
        <pc:docMk/>
      </pc:docMkLst>
      <pc:sldChg chg="modSp mod">
        <pc:chgData name="Leonard Walletzký" userId="5c6479d8-24c8-4ca4-a5c7-fde0682a328a" providerId="ADAL" clId="{E1B308E4-9524-4BB4-895D-0A32E0FDA69E}" dt="2022-02-14T14:46:18.826" v="3" actId="6549"/>
        <pc:sldMkLst>
          <pc:docMk/>
          <pc:sldMk cId="509289625" sldId="299"/>
        </pc:sldMkLst>
        <pc:spChg chg="mod">
          <ac:chgData name="Leonard Walletzký" userId="5c6479d8-24c8-4ca4-a5c7-fde0682a328a" providerId="ADAL" clId="{E1B308E4-9524-4BB4-895D-0A32E0FDA69E}" dt="2022-02-14T14:46:18.826" v="3" actId="6549"/>
          <ac:spMkLst>
            <pc:docMk/>
            <pc:sldMk cId="509289625" sldId="299"/>
            <ac:spMk id="2" creationId="{00000000-0000-0000-0000-000000000000}"/>
          </ac:spMkLst>
        </pc:spChg>
        <pc:spChg chg="mod">
          <ac:chgData name="Leonard Walletzký" userId="5c6479d8-24c8-4ca4-a5c7-fde0682a328a" providerId="ADAL" clId="{E1B308E4-9524-4BB4-895D-0A32E0FDA69E}" dt="2022-02-14T14:45:58.067" v="0" actId="20577"/>
          <ac:spMkLst>
            <pc:docMk/>
            <pc:sldMk cId="509289625" sldId="299"/>
            <ac:spMk id="4" creationId="{00000000-0000-0000-0000-000000000000}"/>
          </ac:spMkLst>
        </pc:spChg>
      </pc:sldChg>
    </pc:docChg>
  </pc:docChgLst>
</pc:chgInfo>
</file>

<file path=ppt/diagrams/_rels/data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ata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CEB47-8D59-C247-9CF5-6E8664AFC72B}"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A3D9287A-DA81-CF4D-A456-88E47A77E643}">
      <dgm:prSet/>
      <dgm:spPr/>
      <dgm:t>
        <a:bodyPr/>
        <a:lstStyle/>
        <a:p>
          <a:pPr rtl="0"/>
          <a:r>
            <a:rPr lang="en-US" dirty="0"/>
            <a:t>Management is always important</a:t>
          </a:r>
        </a:p>
      </dgm:t>
    </dgm:pt>
    <dgm:pt modelId="{34B4178A-8436-AB4E-8D5A-A0F7C5DAEF7D}" type="parTrans" cxnId="{F254538D-B98A-754C-AEBC-701112455981}">
      <dgm:prSet/>
      <dgm:spPr/>
      <dgm:t>
        <a:bodyPr/>
        <a:lstStyle/>
        <a:p>
          <a:endParaRPr lang="en-US"/>
        </a:p>
      </dgm:t>
    </dgm:pt>
    <dgm:pt modelId="{0A2C46D9-8EC9-AC4C-AE15-0AA0D121C022}" type="sibTrans" cxnId="{F254538D-B98A-754C-AEBC-701112455981}">
      <dgm:prSet/>
      <dgm:spPr/>
      <dgm:t>
        <a:bodyPr/>
        <a:lstStyle/>
        <a:p>
          <a:endParaRPr lang="en-US"/>
        </a:p>
      </dgm:t>
    </dgm:pt>
    <dgm:pt modelId="{504A3F92-8028-1142-A374-CEED25E94BAA}">
      <dgm:prSet/>
      <dgm:spPr/>
      <dgm:t>
        <a:bodyPr/>
        <a:lstStyle/>
        <a:p>
          <a:pPr rtl="0"/>
          <a:r>
            <a:rPr lang="en-US" dirty="0"/>
            <a:t>Management is a M part of SSME</a:t>
          </a:r>
        </a:p>
      </dgm:t>
    </dgm:pt>
    <dgm:pt modelId="{DAEE4E47-8616-684C-8E6E-9CF44F4C8B50}" type="parTrans" cxnId="{9EDED7F1-B9B3-A94E-B34D-FFC1D3B9FDBB}">
      <dgm:prSet/>
      <dgm:spPr/>
      <dgm:t>
        <a:bodyPr/>
        <a:lstStyle/>
        <a:p>
          <a:endParaRPr lang="en-US"/>
        </a:p>
      </dgm:t>
    </dgm:pt>
    <dgm:pt modelId="{6E646B4E-0C1B-0442-A5FE-FE2EC8790360}" type="sibTrans" cxnId="{9EDED7F1-B9B3-A94E-B34D-FFC1D3B9FDBB}">
      <dgm:prSet/>
      <dgm:spPr/>
      <dgm:t>
        <a:bodyPr/>
        <a:lstStyle/>
        <a:p>
          <a:endParaRPr lang="en-US"/>
        </a:p>
      </dgm:t>
    </dgm:pt>
    <dgm:pt modelId="{39B8E10B-DC99-A64D-AEC0-C671430A99D8}" type="pres">
      <dgm:prSet presAssocID="{657CEB47-8D59-C247-9CF5-6E8664AFC72B}" presName="diagram" presStyleCnt="0">
        <dgm:presLayoutVars>
          <dgm:dir/>
          <dgm:resizeHandles val="exact"/>
        </dgm:presLayoutVars>
      </dgm:prSet>
      <dgm:spPr/>
    </dgm:pt>
    <dgm:pt modelId="{2677C319-E462-B345-9B1F-DE9F26672A95}" type="pres">
      <dgm:prSet presAssocID="{A3D9287A-DA81-CF4D-A456-88E47A77E643}" presName="node" presStyleLbl="node1" presStyleIdx="0" presStyleCnt="2" custLinFactNeighborY="0">
        <dgm:presLayoutVars>
          <dgm:bulletEnabled val="1"/>
        </dgm:presLayoutVars>
      </dgm:prSet>
      <dgm:spPr/>
    </dgm:pt>
    <dgm:pt modelId="{9F3ACCD9-FF7C-4642-AD66-2459CCCB0C40}" type="pres">
      <dgm:prSet presAssocID="{0A2C46D9-8EC9-AC4C-AE15-0AA0D121C022}" presName="sibTrans" presStyleCnt="0"/>
      <dgm:spPr/>
    </dgm:pt>
    <dgm:pt modelId="{E62120E1-6562-004D-ABD3-DD98FCB045D8}" type="pres">
      <dgm:prSet presAssocID="{504A3F92-8028-1142-A374-CEED25E94BAA}" presName="node" presStyleLbl="node1" presStyleIdx="1" presStyleCnt="2">
        <dgm:presLayoutVars>
          <dgm:bulletEnabled val="1"/>
        </dgm:presLayoutVars>
      </dgm:prSet>
      <dgm:spPr/>
    </dgm:pt>
  </dgm:ptLst>
  <dgm:cxnLst>
    <dgm:cxn modelId="{85A19F3C-277D-624B-829B-1450540953E2}" type="presOf" srcId="{504A3F92-8028-1142-A374-CEED25E94BAA}" destId="{E62120E1-6562-004D-ABD3-DD98FCB045D8}" srcOrd="0" destOrd="0" presId="urn:microsoft.com/office/officeart/2005/8/layout/default#1"/>
    <dgm:cxn modelId="{5FA5CC57-82C2-9C40-9979-917E8F834F87}" type="presOf" srcId="{A3D9287A-DA81-CF4D-A456-88E47A77E643}" destId="{2677C319-E462-B345-9B1F-DE9F26672A95}" srcOrd="0" destOrd="0" presId="urn:microsoft.com/office/officeart/2005/8/layout/default#1"/>
    <dgm:cxn modelId="{CB5CEE82-3227-514D-BD2F-E8135BEBD413}" type="presOf" srcId="{657CEB47-8D59-C247-9CF5-6E8664AFC72B}" destId="{39B8E10B-DC99-A64D-AEC0-C671430A99D8}" srcOrd="0" destOrd="0" presId="urn:microsoft.com/office/officeart/2005/8/layout/default#1"/>
    <dgm:cxn modelId="{F254538D-B98A-754C-AEBC-701112455981}" srcId="{657CEB47-8D59-C247-9CF5-6E8664AFC72B}" destId="{A3D9287A-DA81-CF4D-A456-88E47A77E643}" srcOrd="0" destOrd="0" parTransId="{34B4178A-8436-AB4E-8D5A-A0F7C5DAEF7D}" sibTransId="{0A2C46D9-8EC9-AC4C-AE15-0AA0D121C022}"/>
    <dgm:cxn modelId="{9EDED7F1-B9B3-A94E-B34D-FFC1D3B9FDBB}" srcId="{657CEB47-8D59-C247-9CF5-6E8664AFC72B}" destId="{504A3F92-8028-1142-A374-CEED25E94BAA}" srcOrd="1" destOrd="0" parTransId="{DAEE4E47-8616-684C-8E6E-9CF44F4C8B50}" sibTransId="{6E646B4E-0C1B-0442-A5FE-FE2EC8790360}"/>
    <dgm:cxn modelId="{A0539D9B-1305-CE45-BDFA-FD566F88B36E}" type="presParOf" srcId="{39B8E10B-DC99-A64D-AEC0-C671430A99D8}" destId="{2677C319-E462-B345-9B1F-DE9F26672A95}" srcOrd="0" destOrd="0" presId="urn:microsoft.com/office/officeart/2005/8/layout/default#1"/>
    <dgm:cxn modelId="{F25BF7CC-6F02-EB49-8995-496206B1088A}" type="presParOf" srcId="{39B8E10B-DC99-A64D-AEC0-C671430A99D8}" destId="{9F3ACCD9-FF7C-4642-AD66-2459CCCB0C40}" srcOrd="1" destOrd="0" presId="urn:microsoft.com/office/officeart/2005/8/layout/default#1"/>
    <dgm:cxn modelId="{937CF0D1-335C-BB4F-8BC5-75E1CEA20A61}" type="presParOf" srcId="{39B8E10B-DC99-A64D-AEC0-C671430A99D8}" destId="{E62120E1-6562-004D-ABD3-DD98FCB045D8}" srcOrd="2"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14F5ABF-C9CC-40A8-83D4-F5F31B8219D6}" type="doc">
      <dgm:prSet loTypeId="urn:microsoft.com/office/officeart/2005/8/layout/hProcess9" loCatId="process" qsTypeId="urn:microsoft.com/office/officeart/2005/8/quickstyle/simple5" qsCatId="simple" csTypeId="urn:microsoft.com/office/officeart/2005/8/colors/colorful1" csCatId="colorful" phldr="1"/>
      <dgm:spPr/>
    </dgm:pt>
    <dgm:pt modelId="{A604EB07-14B9-4065-822C-E574D6B74F27}">
      <dgm:prSet phldrT="[Text]"/>
      <dgm:spPr/>
      <dgm:t>
        <a:bodyPr/>
        <a:lstStyle/>
        <a:p>
          <a:r>
            <a:rPr lang="en-US" dirty="0"/>
            <a:t>Specific steps leading to the goal</a:t>
          </a:r>
        </a:p>
      </dgm:t>
    </dgm:pt>
    <dgm:pt modelId="{C62F1334-FB1C-44FF-8544-087EFC4FDFAA}" type="parTrans" cxnId="{26721440-E536-46A6-9393-144D9DC82AFA}">
      <dgm:prSet/>
      <dgm:spPr/>
      <dgm:t>
        <a:bodyPr/>
        <a:lstStyle/>
        <a:p>
          <a:endParaRPr lang="cs-CZ"/>
        </a:p>
      </dgm:t>
    </dgm:pt>
    <dgm:pt modelId="{52EFA7DC-73E2-47F9-BC7F-162B59756E8A}" type="sibTrans" cxnId="{26721440-E536-46A6-9393-144D9DC82AFA}">
      <dgm:prSet/>
      <dgm:spPr/>
      <dgm:t>
        <a:bodyPr/>
        <a:lstStyle/>
        <a:p>
          <a:endParaRPr lang="cs-CZ"/>
        </a:p>
      </dgm:t>
    </dgm:pt>
    <dgm:pt modelId="{CBC19E42-2796-434C-846E-7B84F0829A7A}">
      <dgm:prSet/>
      <dgm:spPr/>
      <dgm:t>
        <a:bodyPr/>
        <a:lstStyle/>
        <a:p>
          <a:r>
            <a:rPr lang="en-US" dirty="0"/>
            <a:t>Capital (money)</a:t>
          </a:r>
        </a:p>
      </dgm:t>
    </dgm:pt>
    <dgm:pt modelId="{D43141BC-2901-4157-9E18-E80F0674A875}" type="parTrans" cxnId="{0A979C01-7FF1-44F1-B89F-95C3BD821702}">
      <dgm:prSet/>
      <dgm:spPr/>
      <dgm:t>
        <a:bodyPr/>
        <a:lstStyle/>
        <a:p>
          <a:endParaRPr lang="cs-CZ"/>
        </a:p>
      </dgm:t>
    </dgm:pt>
    <dgm:pt modelId="{F0474DD1-A611-49BD-A90F-7F0FD560DE9E}" type="sibTrans" cxnId="{0A979C01-7FF1-44F1-B89F-95C3BD821702}">
      <dgm:prSet/>
      <dgm:spPr/>
      <dgm:t>
        <a:bodyPr/>
        <a:lstStyle/>
        <a:p>
          <a:endParaRPr lang="cs-CZ"/>
        </a:p>
      </dgm:t>
    </dgm:pt>
    <dgm:pt modelId="{990E5EF2-21DB-4CE1-8789-A532D3F04D5D}">
      <dgm:prSet/>
      <dgm:spPr/>
      <dgm:t>
        <a:bodyPr/>
        <a:lstStyle/>
        <a:p>
          <a:r>
            <a:rPr lang="en-US" dirty="0"/>
            <a:t>People (employees, learning courses)</a:t>
          </a:r>
        </a:p>
      </dgm:t>
    </dgm:pt>
    <dgm:pt modelId="{728194FD-DE87-40EC-A274-B79C0CC36195}" type="parTrans" cxnId="{756EBEDA-6CB5-49FF-9693-237789D18B4F}">
      <dgm:prSet/>
      <dgm:spPr/>
      <dgm:t>
        <a:bodyPr/>
        <a:lstStyle/>
        <a:p>
          <a:endParaRPr lang="cs-CZ"/>
        </a:p>
      </dgm:t>
    </dgm:pt>
    <dgm:pt modelId="{129658CE-A46C-4E67-A1FE-4E58391FB4C4}" type="sibTrans" cxnId="{756EBEDA-6CB5-49FF-9693-237789D18B4F}">
      <dgm:prSet/>
      <dgm:spPr/>
      <dgm:t>
        <a:bodyPr/>
        <a:lstStyle/>
        <a:p>
          <a:endParaRPr lang="cs-CZ"/>
        </a:p>
      </dgm:t>
    </dgm:pt>
    <dgm:pt modelId="{A496868C-131A-460B-9B4B-E790B39834CE}">
      <dgm:prSet/>
      <dgm:spPr/>
      <dgm:t>
        <a:bodyPr/>
        <a:lstStyle/>
        <a:p>
          <a:r>
            <a:rPr lang="en-US" dirty="0"/>
            <a:t>Planning of the capacities</a:t>
          </a:r>
        </a:p>
      </dgm:t>
    </dgm:pt>
    <dgm:pt modelId="{A9AB084D-D711-483E-9AA6-8BBB87266AF4}" type="parTrans" cxnId="{E599520C-2C46-4488-AEC0-B2FB1C5DC311}">
      <dgm:prSet/>
      <dgm:spPr/>
      <dgm:t>
        <a:bodyPr/>
        <a:lstStyle/>
        <a:p>
          <a:endParaRPr lang="cs-CZ"/>
        </a:p>
      </dgm:t>
    </dgm:pt>
    <dgm:pt modelId="{934ED017-A17F-4FBB-BBA4-452340678EDA}" type="sibTrans" cxnId="{E599520C-2C46-4488-AEC0-B2FB1C5DC311}">
      <dgm:prSet/>
      <dgm:spPr/>
      <dgm:t>
        <a:bodyPr/>
        <a:lstStyle/>
        <a:p>
          <a:endParaRPr lang="cs-CZ"/>
        </a:p>
      </dgm:t>
    </dgm:pt>
    <dgm:pt modelId="{68B0AE1B-E7A3-4E0A-8331-88200FD79D70}">
      <dgm:prSet/>
      <dgm:spPr/>
      <dgm:t>
        <a:bodyPr/>
        <a:lstStyle/>
        <a:p>
          <a:r>
            <a:rPr lang="en-US" dirty="0"/>
            <a:t>Process realization</a:t>
          </a:r>
        </a:p>
      </dgm:t>
    </dgm:pt>
    <dgm:pt modelId="{3589A5FF-4422-4743-9F3A-74318646276F}" type="parTrans" cxnId="{3511C94D-14D2-47A4-86C4-E08E4C18A142}">
      <dgm:prSet/>
      <dgm:spPr/>
      <dgm:t>
        <a:bodyPr/>
        <a:lstStyle/>
        <a:p>
          <a:endParaRPr lang="cs-CZ"/>
        </a:p>
      </dgm:t>
    </dgm:pt>
    <dgm:pt modelId="{C5504164-3A30-4EA6-A1A0-6A80256DE07C}" type="sibTrans" cxnId="{3511C94D-14D2-47A4-86C4-E08E4C18A142}">
      <dgm:prSet/>
      <dgm:spPr/>
      <dgm:t>
        <a:bodyPr/>
        <a:lstStyle/>
        <a:p>
          <a:endParaRPr lang="cs-CZ"/>
        </a:p>
      </dgm:t>
    </dgm:pt>
    <dgm:pt modelId="{E1BAB785-8F0E-4DEF-9CB7-F0E8791068FB}">
      <dgm:prSet phldrT="[Text]"/>
      <dgm:spPr/>
      <dgm:t>
        <a:bodyPr/>
        <a:lstStyle/>
        <a:p>
          <a:r>
            <a:rPr lang="en-US" dirty="0"/>
            <a:t>So called strategic plan</a:t>
          </a:r>
        </a:p>
      </dgm:t>
    </dgm:pt>
    <dgm:pt modelId="{9C051A53-E775-4326-BBF9-312322B7494B}" type="parTrans" cxnId="{BD34D646-12CF-44AA-AB34-10A2F9A1B4D6}">
      <dgm:prSet/>
      <dgm:spPr/>
    </dgm:pt>
    <dgm:pt modelId="{8A3C8D6D-014E-4394-BE6B-B66564D58516}" type="sibTrans" cxnId="{BD34D646-12CF-44AA-AB34-10A2F9A1B4D6}">
      <dgm:prSet/>
      <dgm:spPr/>
    </dgm:pt>
    <dgm:pt modelId="{4E511417-372B-4882-9382-10B2C6BE80A8}">
      <dgm:prSet phldrT="[Text]"/>
      <dgm:spPr/>
      <dgm:t>
        <a:bodyPr/>
        <a:lstStyle/>
        <a:p>
          <a:r>
            <a:rPr lang="en-US" dirty="0"/>
            <a:t>The way is more important</a:t>
          </a:r>
        </a:p>
      </dgm:t>
    </dgm:pt>
    <dgm:pt modelId="{BCD3E3B8-CF33-4C6A-9148-DDE9BB266B5F}" type="parTrans" cxnId="{7146ECB5-7D59-4374-9508-9E86E0CD01EB}">
      <dgm:prSet/>
      <dgm:spPr/>
    </dgm:pt>
    <dgm:pt modelId="{E25809AF-897A-4F75-BE29-34070BA6FA34}" type="sibTrans" cxnId="{7146ECB5-7D59-4374-9508-9E86E0CD01EB}">
      <dgm:prSet/>
      <dgm:spPr/>
    </dgm:pt>
    <dgm:pt modelId="{E7136420-4242-4CF3-BB05-B60E1C85C35D}">
      <dgm:prSet/>
      <dgm:spPr/>
      <dgm:t>
        <a:bodyPr/>
        <a:lstStyle/>
        <a:p>
          <a:r>
            <a:rPr lang="en-US" dirty="0"/>
            <a:t>Money are a blood for the company</a:t>
          </a:r>
        </a:p>
      </dgm:t>
    </dgm:pt>
    <dgm:pt modelId="{C4B4F869-A58D-40BF-8ECD-E8D1BE648BCD}" type="parTrans" cxnId="{BBF101E2-57C7-4622-AD77-CEF80DD8F970}">
      <dgm:prSet/>
      <dgm:spPr/>
    </dgm:pt>
    <dgm:pt modelId="{FF0F8C09-6FD5-433C-9A55-162463C9F012}" type="sibTrans" cxnId="{BBF101E2-57C7-4622-AD77-CEF80DD8F970}">
      <dgm:prSet/>
      <dgm:spPr/>
    </dgm:pt>
    <dgm:pt modelId="{C69871CF-4278-498B-83E6-AB0C401991C7}">
      <dgm:prSet/>
      <dgm:spPr/>
      <dgm:t>
        <a:bodyPr/>
        <a:lstStyle/>
        <a:p>
          <a:r>
            <a:rPr lang="en-US" dirty="0"/>
            <a:t>Not only profit, but cash flow</a:t>
          </a:r>
        </a:p>
      </dgm:t>
    </dgm:pt>
    <dgm:pt modelId="{666AA4F4-44F8-49FB-9EAE-EC50C957152C}" type="parTrans" cxnId="{48751358-8A84-4972-A7AC-4001D817DB05}">
      <dgm:prSet/>
      <dgm:spPr/>
    </dgm:pt>
    <dgm:pt modelId="{B073E348-893B-403C-B76D-AD8E3A755CE2}" type="sibTrans" cxnId="{48751358-8A84-4972-A7AC-4001D817DB05}">
      <dgm:prSet/>
      <dgm:spPr/>
    </dgm:pt>
    <dgm:pt modelId="{C60A1E15-475E-4892-B3D3-C5B1F7B2A06D}">
      <dgm:prSet/>
      <dgm:spPr/>
      <dgm:t>
        <a:bodyPr/>
        <a:lstStyle/>
        <a:p>
          <a:r>
            <a:rPr lang="en-US" dirty="0"/>
            <a:t>People with the right skills</a:t>
          </a:r>
        </a:p>
      </dgm:t>
    </dgm:pt>
    <dgm:pt modelId="{0ACB489B-87D4-42AE-B4F1-BA9E261E7B2E}" type="parTrans" cxnId="{B7348836-6593-489E-8D6E-1E9D6D09E53C}">
      <dgm:prSet/>
      <dgm:spPr/>
    </dgm:pt>
    <dgm:pt modelId="{204712D3-1449-432C-BC57-99CDFD304A60}" type="sibTrans" cxnId="{B7348836-6593-489E-8D6E-1E9D6D09E53C}">
      <dgm:prSet/>
      <dgm:spPr/>
    </dgm:pt>
    <dgm:pt modelId="{BA94B182-6140-483D-A529-438EB7AAEA45}">
      <dgm:prSet/>
      <dgm:spPr/>
      <dgm:t>
        <a:bodyPr/>
        <a:lstStyle/>
        <a:p>
          <a:r>
            <a:rPr lang="en-US" dirty="0"/>
            <a:t>When do I need what? </a:t>
          </a:r>
        </a:p>
      </dgm:t>
    </dgm:pt>
    <dgm:pt modelId="{0FB5CC1F-F39D-4DC5-9D34-604CFA5E2681}" type="parTrans" cxnId="{766F0510-8E1D-4D6D-B1ED-E42938BD22B0}">
      <dgm:prSet/>
      <dgm:spPr/>
    </dgm:pt>
    <dgm:pt modelId="{783E5EB0-5FFA-4B22-A17D-22AA30F9DC69}" type="sibTrans" cxnId="{766F0510-8E1D-4D6D-B1ED-E42938BD22B0}">
      <dgm:prSet/>
      <dgm:spPr/>
    </dgm:pt>
    <dgm:pt modelId="{C3CC554B-B0B6-4002-A481-D48CA44E09BC}">
      <dgm:prSet/>
      <dgm:spPr/>
      <dgm:t>
        <a:bodyPr/>
        <a:lstStyle/>
        <a:p>
          <a:r>
            <a:rPr lang="en-US" dirty="0"/>
            <a:t>Resources must be used in the right time</a:t>
          </a:r>
        </a:p>
      </dgm:t>
    </dgm:pt>
    <dgm:pt modelId="{68EAAFA5-9B43-4615-9B34-33C03E1DA9AC}" type="parTrans" cxnId="{B2BFC530-3C4D-4A91-B9DF-4D4B0B2F6937}">
      <dgm:prSet/>
      <dgm:spPr/>
    </dgm:pt>
    <dgm:pt modelId="{4C04A3BF-8684-4CBD-AAC0-1B026D58EE1E}" type="sibTrans" cxnId="{B2BFC530-3C4D-4A91-B9DF-4D4B0B2F6937}">
      <dgm:prSet/>
      <dgm:spPr/>
    </dgm:pt>
    <dgm:pt modelId="{B29D6CC5-7AF4-4FFD-8506-7044C0C971EF}">
      <dgm:prSet/>
      <dgm:spPr/>
      <dgm:t>
        <a:bodyPr/>
        <a:lstStyle/>
        <a:p>
          <a:r>
            <a:rPr lang="en-US" dirty="0"/>
            <a:t>To make it happen is the easiest part if the plan is correct</a:t>
          </a:r>
        </a:p>
      </dgm:t>
    </dgm:pt>
    <dgm:pt modelId="{31719E87-92CD-4159-A96D-EB49B9A8BCD5}" type="parTrans" cxnId="{7357F1C6-87D5-456F-AB3C-0D7192A029BC}">
      <dgm:prSet/>
      <dgm:spPr/>
    </dgm:pt>
    <dgm:pt modelId="{A7C48B00-1FFE-41A9-8CCF-D1B1BA1D6DBD}" type="sibTrans" cxnId="{7357F1C6-87D5-456F-AB3C-0D7192A029BC}">
      <dgm:prSet/>
      <dgm:spPr/>
    </dgm:pt>
    <dgm:pt modelId="{D4AD71BE-D2EE-4559-B5F8-4E36FF419AEC}">
      <dgm:prSet/>
      <dgm:spPr/>
      <dgm:t>
        <a:bodyPr/>
        <a:lstStyle/>
        <a:p>
          <a:r>
            <a:rPr lang="en-US" dirty="0"/>
            <a:t>Correct means realistic </a:t>
          </a:r>
          <a:r>
            <a:rPr lang="en-US" dirty="0" err="1"/>
            <a:t>ane</a:t>
          </a:r>
          <a:r>
            <a:rPr lang="en-US" dirty="0"/>
            <a:t> reasonable</a:t>
          </a:r>
        </a:p>
      </dgm:t>
    </dgm:pt>
    <dgm:pt modelId="{D0F91F20-22DC-481A-952A-57D94A063767}" type="parTrans" cxnId="{7BD15D5E-EE31-4CA7-B090-FFA23CD0772A}">
      <dgm:prSet/>
      <dgm:spPr/>
    </dgm:pt>
    <dgm:pt modelId="{ED2900D6-E6CD-441D-AFC8-584061692784}" type="sibTrans" cxnId="{7BD15D5E-EE31-4CA7-B090-FFA23CD0772A}">
      <dgm:prSet/>
      <dgm:spPr/>
    </dgm:pt>
    <dgm:pt modelId="{5FA5B6F9-0837-43F5-B232-F7DE8BA62D2E}" type="pres">
      <dgm:prSet presAssocID="{C14F5ABF-C9CC-40A8-83D4-F5F31B8219D6}" presName="CompostProcess" presStyleCnt="0">
        <dgm:presLayoutVars>
          <dgm:dir/>
          <dgm:resizeHandles val="exact"/>
        </dgm:presLayoutVars>
      </dgm:prSet>
      <dgm:spPr/>
    </dgm:pt>
    <dgm:pt modelId="{5A4E0B52-1428-4842-9925-8F33E0F098E1}" type="pres">
      <dgm:prSet presAssocID="{C14F5ABF-C9CC-40A8-83D4-F5F31B8219D6}" presName="arrow" presStyleLbl="bgShp" presStyleIdx="0" presStyleCnt="1"/>
      <dgm:spPr/>
    </dgm:pt>
    <dgm:pt modelId="{2318170B-0E8C-47CF-8F81-6BA5E6310370}" type="pres">
      <dgm:prSet presAssocID="{C14F5ABF-C9CC-40A8-83D4-F5F31B8219D6}" presName="linearProcess" presStyleCnt="0"/>
      <dgm:spPr/>
    </dgm:pt>
    <dgm:pt modelId="{E06BF470-263B-4F0F-A3DD-44C4279CF3E4}" type="pres">
      <dgm:prSet presAssocID="{A604EB07-14B9-4065-822C-E574D6B74F27}" presName="textNode" presStyleLbl="node1" presStyleIdx="0" presStyleCnt="5">
        <dgm:presLayoutVars>
          <dgm:bulletEnabled val="1"/>
        </dgm:presLayoutVars>
      </dgm:prSet>
      <dgm:spPr/>
    </dgm:pt>
    <dgm:pt modelId="{FE62658B-B6F8-45C5-A854-C9AD8038E94A}" type="pres">
      <dgm:prSet presAssocID="{52EFA7DC-73E2-47F9-BC7F-162B59756E8A}" presName="sibTrans" presStyleCnt="0"/>
      <dgm:spPr/>
    </dgm:pt>
    <dgm:pt modelId="{73C87B19-8167-4B34-B25C-6EBB00C73A97}" type="pres">
      <dgm:prSet presAssocID="{CBC19E42-2796-434C-846E-7B84F0829A7A}" presName="textNode" presStyleLbl="node1" presStyleIdx="1" presStyleCnt="5">
        <dgm:presLayoutVars>
          <dgm:bulletEnabled val="1"/>
        </dgm:presLayoutVars>
      </dgm:prSet>
      <dgm:spPr/>
    </dgm:pt>
    <dgm:pt modelId="{6B7A6CF2-6703-44DD-A768-B553C2595307}" type="pres">
      <dgm:prSet presAssocID="{F0474DD1-A611-49BD-A90F-7F0FD560DE9E}" presName="sibTrans" presStyleCnt="0"/>
      <dgm:spPr/>
    </dgm:pt>
    <dgm:pt modelId="{3846CA66-C9C4-499F-BD18-6EBF2DD3548B}" type="pres">
      <dgm:prSet presAssocID="{990E5EF2-21DB-4CE1-8789-A532D3F04D5D}" presName="textNode" presStyleLbl="node1" presStyleIdx="2" presStyleCnt="5">
        <dgm:presLayoutVars>
          <dgm:bulletEnabled val="1"/>
        </dgm:presLayoutVars>
      </dgm:prSet>
      <dgm:spPr/>
    </dgm:pt>
    <dgm:pt modelId="{AA593D1F-5353-46D3-81B7-C508CE16F170}" type="pres">
      <dgm:prSet presAssocID="{129658CE-A46C-4E67-A1FE-4E58391FB4C4}" presName="sibTrans" presStyleCnt="0"/>
      <dgm:spPr/>
    </dgm:pt>
    <dgm:pt modelId="{54EA3C04-9A94-447A-97E9-079792EFC7B0}" type="pres">
      <dgm:prSet presAssocID="{A496868C-131A-460B-9B4B-E790B39834CE}" presName="textNode" presStyleLbl="node1" presStyleIdx="3" presStyleCnt="5">
        <dgm:presLayoutVars>
          <dgm:bulletEnabled val="1"/>
        </dgm:presLayoutVars>
      </dgm:prSet>
      <dgm:spPr/>
    </dgm:pt>
    <dgm:pt modelId="{643A47FA-7546-4838-AAC2-187CC704C7F4}" type="pres">
      <dgm:prSet presAssocID="{934ED017-A17F-4FBB-BBA4-452340678EDA}" presName="sibTrans" presStyleCnt="0"/>
      <dgm:spPr/>
    </dgm:pt>
    <dgm:pt modelId="{B98550DC-0301-4806-A759-198E54D8349E}" type="pres">
      <dgm:prSet presAssocID="{68B0AE1B-E7A3-4E0A-8331-88200FD79D70}" presName="textNode" presStyleLbl="node1" presStyleIdx="4" presStyleCnt="5">
        <dgm:presLayoutVars>
          <dgm:bulletEnabled val="1"/>
        </dgm:presLayoutVars>
      </dgm:prSet>
      <dgm:spPr/>
    </dgm:pt>
  </dgm:ptLst>
  <dgm:cxnLst>
    <dgm:cxn modelId="{0A979C01-7FF1-44F1-B89F-95C3BD821702}" srcId="{C14F5ABF-C9CC-40A8-83D4-F5F31B8219D6}" destId="{CBC19E42-2796-434C-846E-7B84F0829A7A}" srcOrd="1" destOrd="0" parTransId="{D43141BC-2901-4157-9E18-E80F0674A875}" sibTransId="{F0474DD1-A611-49BD-A90F-7F0FD560DE9E}"/>
    <dgm:cxn modelId="{E599520C-2C46-4488-AEC0-B2FB1C5DC311}" srcId="{C14F5ABF-C9CC-40A8-83D4-F5F31B8219D6}" destId="{A496868C-131A-460B-9B4B-E790B39834CE}" srcOrd="3" destOrd="0" parTransId="{A9AB084D-D711-483E-9AA6-8BBB87266AF4}" sibTransId="{934ED017-A17F-4FBB-BBA4-452340678EDA}"/>
    <dgm:cxn modelId="{766F0510-8E1D-4D6D-B1ED-E42938BD22B0}" srcId="{A496868C-131A-460B-9B4B-E790B39834CE}" destId="{BA94B182-6140-483D-A529-438EB7AAEA45}" srcOrd="0" destOrd="0" parTransId="{0FB5CC1F-F39D-4DC5-9D34-604CFA5E2681}" sibTransId="{783E5EB0-5FFA-4B22-A17D-22AA30F9DC69}"/>
    <dgm:cxn modelId="{45EA9625-F097-4E88-A009-F4E2680D5051}" type="presOf" srcId="{990E5EF2-21DB-4CE1-8789-A532D3F04D5D}" destId="{3846CA66-C9C4-499F-BD18-6EBF2DD3548B}" srcOrd="0" destOrd="0" presId="urn:microsoft.com/office/officeart/2005/8/layout/hProcess9"/>
    <dgm:cxn modelId="{45DA4126-2CD1-4A0A-88FF-D8EF849DDFE4}" type="presOf" srcId="{CBC19E42-2796-434C-846E-7B84F0829A7A}" destId="{73C87B19-8167-4B34-B25C-6EBB00C73A97}" srcOrd="0" destOrd="0" presId="urn:microsoft.com/office/officeart/2005/8/layout/hProcess9"/>
    <dgm:cxn modelId="{B2BFC530-3C4D-4A91-B9DF-4D4B0B2F6937}" srcId="{A496868C-131A-460B-9B4B-E790B39834CE}" destId="{C3CC554B-B0B6-4002-A481-D48CA44E09BC}" srcOrd="1" destOrd="0" parTransId="{68EAAFA5-9B43-4615-9B34-33C03E1DA9AC}" sibTransId="{4C04A3BF-8684-4CBD-AAC0-1B026D58EE1E}"/>
    <dgm:cxn modelId="{B7348836-6593-489E-8D6E-1E9D6D09E53C}" srcId="{990E5EF2-21DB-4CE1-8789-A532D3F04D5D}" destId="{C60A1E15-475E-4892-B3D3-C5B1F7B2A06D}" srcOrd="0" destOrd="0" parTransId="{0ACB489B-87D4-42AE-B4F1-BA9E261E7B2E}" sibTransId="{204712D3-1449-432C-BC57-99CDFD304A60}"/>
    <dgm:cxn modelId="{8F8A503A-9AD9-46C1-A210-7C0A92E64DA2}" type="presOf" srcId="{E1BAB785-8F0E-4DEF-9CB7-F0E8791068FB}" destId="{E06BF470-263B-4F0F-A3DD-44C4279CF3E4}" srcOrd="0" destOrd="1" presId="urn:microsoft.com/office/officeart/2005/8/layout/hProcess9"/>
    <dgm:cxn modelId="{26721440-E536-46A6-9393-144D9DC82AFA}" srcId="{C14F5ABF-C9CC-40A8-83D4-F5F31B8219D6}" destId="{A604EB07-14B9-4065-822C-E574D6B74F27}" srcOrd="0" destOrd="0" parTransId="{C62F1334-FB1C-44FF-8544-087EFC4FDFAA}" sibTransId="{52EFA7DC-73E2-47F9-BC7F-162B59756E8A}"/>
    <dgm:cxn modelId="{7BD15D5E-EE31-4CA7-B090-FFA23CD0772A}" srcId="{68B0AE1B-E7A3-4E0A-8331-88200FD79D70}" destId="{D4AD71BE-D2EE-4559-B5F8-4E36FF419AEC}" srcOrd="1" destOrd="0" parTransId="{D0F91F20-22DC-481A-952A-57D94A063767}" sibTransId="{ED2900D6-E6CD-441D-AFC8-584061692784}"/>
    <dgm:cxn modelId="{429E4461-926D-4D4E-A829-1D54ACC2485B}" type="presOf" srcId="{C3CC554B-B0B6-4002-A481-D48CA44E09BC}" destId="{54EA3C04-9A94-447A-97E9-079792EFC7B0}" srcOrd="0" destOrd="2" presId="urn:microsoft.com/office/officeart/2005/8/layout/hProcess9"/>
    <dgm:cxn modelId="{BD34D646-12CF-44AA-AB34-10A2F9A1B4D6}" srcId="{A604EB07-14B9-4065-822C-E574D6B74F27}" destId="{E1BAB785-8F0E-4DEF-9CB7-F0E8791068FB}" srcOrd="0" destOrd="0" parTransId="{9C051A53-E775-4326-BBF9-312322B7494B}" sibTransId="{8A3C8D6D-014E-4394-BE6B-B66564D58516}"/>
    <dgm:cxn modelId="{3511C94D-14D2-47A4-86C4-E08E4C18A142}" srcId="{C14F5ABF-C9CC-40A8-83D4-F5F31B8219D6}" destId="{68B0AE1B-E7A3-4E0A-8331-88200FD79D70}" srcOrd="4" destOrd="0" parTransId="{3589A5FF-4422-4743-9F3A-74318646276F}" sibTransId="{C5504164-3A30-4EA6-A1A0-6A80256DE07C}"/>
    <dgm:cxn modelId="{6CB79171-7651-4103-B108-867BE41F5D28}" type="presOf" srcId="{D4AD71BE-D2EE-4559-B5F8-4E36FF419AEC}" destId="{B98550DC-0301-4806-A759-198E54D8349E}" srcOrd="0" destOrd="2" presId="urn:microsoft.com/office/officeart/2005/8/layout/hProcess9"/>
    <dgm:cxn modelId="{A3B21375-1845-41C5-BF22-5095573B609B}" type="presOf" srcId="{68B0AE1B-E7A3-4E0A-8331-88200FD79D70}" destId="{B98550DC-0301-4806-A759-198E54D8349E}" srcOrd="0" destOrd="0" presId="urn:microsoft.com/office/officeart/2005/8/layout/hProcess9"/>
    <dgm:cxn modelId="{87F61575-178A-4D05-A144-3D9091DAD371}" type="presOf" srcId="{C69871CF-4278-498B-83E6-AB0C401991C7}" destId="{73C87B19-8167-4B34-B25C-6EBB00C73A97}" srcOrd="0" destOrd="2" presId="urn:microsoft.com/office/officeart/2005/8/layout/hProcess9"/>
    <dgm:cxn modelId="{48751358-8A84-4972-A7AC-4001D817DB05}" srcId="{CBC19E42-2796-434C-846E-7B84F0829A7A}" destId="{C69871CF-4278-498B-83E6-AB0C401991C7}" srcOrd="1" destOrd="0" parTransId="{666AA4F4-44F8-49FB-9EAE-EC50C957152C}" sibTransId="{B073E348-893B-403C-B76D-AD8E3A755CE2}"/>
    <dgm:cxn modelId="{49364C7E-DEA0-4B03-814F-6D2A3247C255}" type="presOf" srcId="{E7136420-4242-4CF3-BB05-B60E1C85C35D}" destId="{73C87B19-8167-4B34-B25C-6EBB00C73A97}" srcOrd="0" destOrd="1" presId="urn:microsoft.com/office/officeart/2005/8/layout/hProcess9"/>
    <dgm:cxn modelId="{DA494C8C-73EB-4969-B90E-DE4538F37DD7}" type="presOf" srcId="{C14F5ABF-C9CC-40A8-83D4-F5F31B8219D6}" destId="{5FA5B6F9-0837-43F5-B232-F7DE8BA62D2E}" srcOrd="0" destOrd="0" presId="urn:microsoft.com/office/officeart/2005/8/layout/hProcess9"/>
    <dgm:cxn modelId="{947AC69D-3FDA-4609-B737-AC9384816AEF}" type="presOf" srcId="{B29D6CC5-7AF4-4FFD-8506-7044C0C971EF}" destId="{B98550DC-0301-4806-A759-198E54D8349E}" srcOrd="0" destOrd="1" presId="urn:microsoft.com/office/officeart/2005/8/layout/hProcess9"/>
    <dgm:cxn modelId="{F4ED9CA7-59AE-471A-9356-1C399446964A}" type="presOf" srcId="{BA94B182-6140-483D-A529-438EB7AAEA45}" destId="{54EA3C04-9A94-447A-97E9-079792EFC7B0}" srcOrd="0" destOrd="1" presId="urn:microsoft.com/office/officeart/2005/8/layout/hProcess9"/>
    <dgm:cxn modelId="{7146ECB5-7D59-4374-9508-9E86E0CD01EB}" srcId="{A604EB07-14B9-4065-822C-E574D6B74F27}" destId="{4E511417-372B-4882-9382-10B2C6BE80A8}" srcOrd="1" destOrd="0" parTransId="{BCD3E3B8-CF33-4C6A-9148-DDE9BB266B5F}" sibTransId="{E25809AF-897A-4F75-BE29-34070BA6FA34}"/>
    <dgm:cxn modelId="{9496D5B7-E20C-493F-80E8-ADDC7C7C0E4A}" type="presOf" srcId="{C60A1E15-475E-4892-B3D3-C5B1F7B2A06D}" destId="{3846CA66-C9C4-499F-BD18-6EBF2DD3548B}" srcOrd="0" destOrd="1" presId="urn:microsoft.com/office/officeart/2005/8/layout/hProcess9"/>
    <dgm:cxn modelId="{7A1976BE-7BD9-4099-86A4-26D241B8776E}" type="presOf" srcId="{A496868C-131A-460B-9B4B-E790B39834CE}" destId="{54EA3C04-9A94-447A-97E9-079792EFC7B0}" srcOrd="0" destOrd="0" presId="urn:microsoft.com/office/officeart/2005/8/layout/hProcess9"/>
    <dgm:cxn modelId="{7357F1C6-87D5-456F-AB3C-0D7192A029BC}" srcId="{68B0AE1B-E7A3-4E0A-8331-88200FD79D70}" destId="{B29D6CC5-7AF4-4FFD-8506-7044C0C971EF}" srcOrd="0" destOrd="0" parTransId="{31719E87-92CD-4159-A96D-EB49B9A8BCD5}" sibTransId="{A7C48B00-1FFE-41A9-8CCF-D1B1BA1D6DBD}"/>
    <dgm:cxn modelId="{C3B06DCD-2A32-4EB2-9DC5-E9023711AF93}" type="presOf" srcId="{4E511417-372B-4882-9382-10B2C6BE80A8}" destId="{E06BF470-263B-4F0F-A3DD-44C4279CF3E4}" srcOrd="0" destOrd="2" presId="urn:microsoft.com/office/officeart/2005/8/layout/hProcess9"/>
    <dgm:cxn modelId="{FDE80AD7-8AC0-4E97-9E94-855702745003}" type="presOf" srcId="{A604EB07-14B9-4065-822C-E574D6B74F27}" destId="{E06BF470-263B-4F0F-A3DD-44C4279CF3E4}" srcOrd="0" destOrd="0" presId="urn:microsoft.com/office/officeart/2005/8/layout/hProcess9"/>
    <dgm:cxn modelId="{756EBEDA-6CB5-49FF-9693-237789D18B4F}" srcId="{C14F5ABF-C9CC-40A8-83D4-F5F31B8219D6}" destId="{990E5EF2-21DB-4CE1-8789-A532D3F04D5D}" srcOrd="2" destOrd="0" parTransId="{728194FD-DE87-40EC-A274-B79C0CC36195}" sibTransId="{129658CE-A46C-4E67-A1FE-4E58391FB4C4}"/>
    <dgm:cxn modelId="{BBF101E2-57C7-4622-AD77-CEF80DD8F970}" srcId="{CBC19E42-2796-434C-846E-7B84F0829A7A}" destId="{E7136420-4242-4CF3-BB05-B60E1C85C35D}" srcOrd="0" destOrd="0" parTransId="{C4B4F869-A58D-40BF-8ECD-E8D1BE648BCD}" sibTransId="{FF0F8C09-6FD5-433C-9A55-162463C9F012}"/>
    <dgm:cxn modelId="{75F27D9C-AE72-4F9A-B732-D9505E0C4EF8}" type="presParOf" srcId="{5FA5B6F9-0837-43F5-B232-F7DE8BA62D2E}" destId="{5A4E0B52-1428-4842-9925-8F33E0F098E1}" srcOrd="0" destOrd="0" presId="urn:microsoft.com/office/officeart/2005/8/layout/hProcess9"/>
    <dgm:cxn modelId="{DA768E47-98A1-4A26-9FF6-22AC372914F4}" type="presParOf" srcId="{5FA5B6F9-0837-43F5-B232-F7DE8BA62D2E}" destId="{2318170B-0E8C-47CF-8F81-6BA5E6310370}" srcOrd="1" destOrd="0" presId="urn:microsoft.com/office/officeart/2005/8/layout/hProcess9"/>
    <dgm:cxn modelId="{4FFD8E0D-F1FB-49D9-96FB-0567A7821F99}" type="presParOf" srcId="{2318170B-0E8C-47CF-8F81-6BA5E6310370}" destId="{E06BF470-263B-4F0F-A3DD-44C4279CF3E4}" srcOrd="0" destOrd="0" presId="urn:microsoft.com/office/officeart/2005/8/layout/hProcess9"/>
    <dgm:cxn modelId="{40D2AC06-AD43-49AF-899D-468E67A32300}" type="presParOf" srcId="{2318170B-0E8C-47CF-8F81-6BA5E6310370}" destId="{FE62658B-B6F8-45C5-A854-C9AD8038E94A}" srcOrd="1" destOrd="0" presId="urn:microsoft.com/office/officeart/2005/8/layout/hProcess9"/>
    <dgm:cxn modelId="{926B3956-017A-44C4-AB4A-6BCAB333C102}" type="presParOf" srcId="{2318170B-0E8C-47CF-8F81-6BA5E6310370}" destId="{73C87B19-8167-4B34-B25C-6EBB00C73A97}" srcOrd="2" destOrd="0" presId="urn:microsoft.com/office/officeart/2005/8/layout/hProcess9"/>
    <dgm:cxn modelId="{DF62927A-1E25-4131-B23D-0A708485F2B9}" type="presParOf" srcId="{2318170B-0E8C-47CF-8F81-6BA5E6310370}" destId="{6B7A6CF2-6703-44DD-A768-B553C2595307}" srcOrd="3" destOrd="0" presId="urn:microsoft.com/office/officeart/2005/8/layout/hProcess9"/>
    <dgm:cxn modelId="{21394CA0-42E2-44D8-B74A-5A37D10FB64E}" type="presParOf" srcId="{2318170B-0E8C-47CF-8F81-6BA5E6310370}" destId="{3846CA66-C9C4-499F-BD18-6EBF2DD3548B}" srcOrd="4" destOrd="0" presId="urn:microsoft.com/office/officeart/2005/8/layout/hProcess9"/>
    <dgm:cxn modelId="{78E843F3-3B48-49DE-A04B-C5D29902A03A}" type="presParOf" srcId="{2318170B-0E8C-47CF-8F81-6BA5E6310370}" destId="{AA593D1F-5353-46D3-81B7-C508CE16F170}" srcOrd="5" destOrd="0" presId="urn:microsoft.com/office/officeart/2005/8/layout/hProcess9"/>
    <dgm:cxn modelId="{10ADB8DF-4767-4A4D-86A5-EED16B2D0DB0}" type="presParOf" srcId="{2318170B-0E8C-47CF-8F81-6BA5E6310370}" destId="{54EA3C04-9A94-447A-97E9-079792EFC7B0}" srcOrd="6" destOrd="0" presId="urn:microsoft.com/office/officeart/2005/8/layout/hProcess9"/>
    <dgm:cxn modelId="{BC5BDEB0-D34A-4CE0-AE54-E293887323F1}" type="presParOf" srcId="{2318170B-0E8C-47CF-8F81-6BA5E6310370}" destId="{643A47FA-7546-4838-AAC2-187CC704C7F4}" srcOrd="7" destOrd="0" presId="urn:microsoft.com/office/officeart/2005/8/layout/hProcess9"/>
    <dgm:cxn modelId="{F722EFF1-D977-4503-813C-848B2B05599C}" type="presParOf" srcId="{2318170B-0E8C-47CF-8F81-6BA5E6310370}" destId="{B98550DC-0301-4806-A759-198E54D8349E}"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5936C20-3682-4CD0-99CF-BD6A62867BD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C31F678C-3471-40D3-96E9-D382A14C3AD3}">
      <dgm:prSet phldrT="[Text]"/>
      <dgm:spPr/>
      <dgm:t>
        <a:bodyPr/>
        <a:lstStyle/>
        <a:p>
          <a:pPr>
            <a:buFont typeface="Arial" panose="020B0604020202020204" pitchFamily="34" charset="0"/>
            <a:buChar char="•"/>
          </a:pPr>
          <a:r>
            <a:rPr lang="en-US" b="1" i="0" dirty="0"/>
            <a:t>Planning</a:t>
          </a:r>
          <a:endParaRPr lang="en-US" dirty="0"/>
        </a:p>
      </dgm:t>
    </dgm:pt>
    <dgm:pt modelId="{F32A4D80-5EE9-4FFF-8917-CAABA379DF4A}" type="parTrans" cxnId="{EBA483E3-C48C-4560-88A3-3CC1432D2EF3}">
      <dgm:prSet/>
      <dgm:spPr/>
      <dgm:t>
        <a:bodyPr/>
        <a:lstStyle/>
        <a:p>
          <a:endParaRPr lang="cs-CZ"/>
        </a:p>
      </dgm:t>
    </dgm:pt>
    <dgm:pt modelId="{DDD99FDE-B896-4322-9C56-BB1D55C6A9C4}" type="sibTrans" cxnId="{EBA483E3-C48C-4560-88A3-3CC1432D2EF3}">
      <dgm:prSet/>
      <dgm:spPr/>
      <dgm:t>
        <a:bodyPr/>
        <a:lstStyle/>
        <a:p>
          <a:endParaRPr lang="cs-CZ"/>
        </a:p>
      </dgm:t>
    </dgm:pt>
    <dgm:pt modelId="{833A5836-1CAE-4C5C-B7F6-797FF6F3D21D}">
      <dgm:prSet/>
      <dgm:spPr/>
      <dgm:t>
        <a:bodyPr/>
        <a:lstStyle/>
        <a:p>
          <a:pPr>
            <a:buFont typeface="Arial" panose="020B0604020202020204" pitchFamily="34" charset="0"/>
            <a:buChar char="•"/>
          </a:pPr>
          <a:r>
            <a:rPr lang="en-US" b="1" i="0" dirty="0"/>
            <a:t>Controlling</a:t>
          </a:r>
          <a:endParaRPr lang="en-US" b="0" i="0" dirty="0"/>
        </a:p>
      </dgm:t>
    </dgm:pt>
    <dgm:pt modelId="{48C64395-19E9-4AB9-B50D-F0773EDACDE0}" type="parTrans" cxnId="{E8BEC7D3-194B-4DC7-A948-31CB1640282F}">
      <dgm:prSet/>
      <dgm:spPr/>
      <dgm:t>
        <a:bodyPr/>
        <a:lstStyle/>
        <a:p>
          <a:endParaRPr lang="cs-CZ"/>
        </a:p>
      </dgm:t>
    </dgm:pt>
    <dgm:pt modelId="{060DA8A7-9B73-43CB-94F5-B069C3202B24}" type="sibTrans" cxnId="{E8BEC7D3-194B-4DC7-A948-31CB1640282F}">
      <dgm:prSet/>
      <dgm:spPr/>
      <dgm:t>
        <a:bodyPr/>
        <a:lstStyle/>
        <a:p>
          <a:endParaRPr lang="cs-CZ"/>
        </a:p>
      </dgm:t>
    </dgm:pt>
    <dgm:pt modelId="{3CF9C31F-05A5-4029-BBD4-D6C95653729A}">
      <dgm:prSet/>
      <dgm:spPr/>
      <dgm:t>
        <a:bodyPr/>
        <a:lstStyle/>
        <a:p>
          <a:pPr>
            <a:buFont typeface="Arial" panose="020B0604020202020204" pitchFamily="34" charset="0"/>
            <a:buChar char="•"/>
          </a:pPr>
          <a:r>
            <a:rPr lang="en-US" b="1" i="0" dirty="0"/>
            <a:t>Organizing</a:t>
          </a:r>
          <a:endParaRPr lang="en-US" b="0" i="0" dirty="0"/>
        </a:p>
      </dgm:t>
    </dgm:pt>
    <dgm:pt modelId="{EE4DCB31-A324-4BBB-9D32-AF79B32E4140}" type="parTrans" cxnId="{5E383EB1-3C9E-4A04-9342-86A0002A0299}">
      <dgm:prSet/>
      <dgm:spPr/>
      <dgm:t>
        <a:bodyPr/>
        <a:lstStyle/>
        <a:p>
          <a:endParaRPr lang="cs-CZ"/>
        </a:p>
      </dgm:t>
    </dgm:pt>
    <dgm:pt modelId="{7429F575-A681-42B6-AE48-AFDD353A453E}" type="sibTrans" cxnId="{5E383EB1-3C9E-4A04-9342-86A0002A0299}">
      <dgm:prSet/>
      <dgm:spPr/>
      <dgm:t>
        <a:bodyPr/>
        <a:lstStyle/>
        <a:p>
          <a:endParaRPr lang="cs-CZ"/>
        </a:p>
      </dgm:t>
    </dgm:pt>
    <dgm:pt modelId="{39A035CA-A47B-4A75-9003-25E9870B1513}">
      <dgm:prSet/>
      <dgm:spPr/>
      <dgm:t>
        <a:bodyPr/>
        <a:lstStyle/>
        <a:p>
          <a:pPr>
            <a:buFont typeface="Arial" panose="020B0604020202020204" pitchFamily="34" charset="0"/>
            <a:buChar char="•"/>
          </a:pPr>
          <a:r>
            <a:rPr lang="en-US" b="1" i="0" dirty="0"/>
            <a:t>Directing</a:t>
          </a:r>
          <a:endParaRPr lang="en-US" b="0" i="0" dirty="0"/>
        </a:p>
      </dgm:t>
    </dgm:pt>
    <dgm:pt modelId="{6A3B63D9-0FD2-4F10-A2B8-834466FE1732}" type="parTrans" cxnId="{1DA5FE20-94B2-43E4-AC48-58CE25A5778D}">
      <dgm:prSet/>
      <dgm:spPr/>
      <dgm:t>
        <a:bodyPr/>
        <a:lstStyle/>
        <a:p>
          <a:endParaRPr lang="cs-CZ"/>
        </a:p>
      </dgm:t>
    </dgm:pt>
    <dgm:pt modelId="{11BAE69A-E377-4ADF-9104-DCB854EEBB07}" type="sibTrans" cxnId="{1DA5FE20-94B2-43E4-AC48-58CE25A5778D}">
      <dgm:prSet/>
      <dgm:spPr/>
      <dgm:t>
        <a:bodyPr/>
        <a:lstStyle/>
        <a:p>
          <a:endParaRPr lang="cs-CZ"/>
        </a:p>
      </dgm:t>
    </dgm:pt>
    <dgm:pt modelId="{480DDBD5-9FA1-4139-B662-B6257AD345AE}">
      <dgm:prSet phldrT="[Text]"/>
      <dgm:spPr/>
      <dgm:t>
        <a:bodyPr/>
        <a:lstStyle/>
        <a:p>
          <a:pPr>
            <a:buFont typeface="Arial" panose="020B0604020202020204" pitchFamily="34" charset="0"/>
            <a:buChar char="•"/>
          </a:pPr>
          <a:r>
            <a:rPr lang="en-US" b="0" i="0" dirty="0"/>
            <a:t>Information helps managers forecast future conditions, set goals, and determine the best strategies to achieve these goals. It provides insights into market trends, customer behavior, and internal capabilities, which are crucial for effective planning.</a:t>
          </a:r>
          <a:endParaRPr lang="en-US" dirty="0"/>
        </a:p>
      </dgm:t>
    </dgm:pt>
    <dgm:pt modelId="{B01150F3-0B71-422B-87FB-342CF398814F}" type="parTrans" cxnId="{35BB2C2C-F790-4606-9C23-E74439040C5F}">
      <dgm:prSet/>
      <dgm:spPr/>
      <dgm:t>
        <a:bodyPr/>
        <a:lstStyle/>
        <a:p>
          <a:endParaRPr lang="cs-CZ"/>
        </a:p>
      </dgm:t>
    </dgm:pt>
    <dgm:pt modelId="{D1ED333B-70CF-4C30-9046-1A0646BDEA6D}" type="sibTrans" cxnId="{35BB2C2C-F790-4606-9C23-E74439040C5F}">
      <dgm:prSet/>
      <dgm:spPr/>
      <dgm:t>
        <a:bodyPr/>
        <a:lstStyle/>
        <a:p>
          <a:endParaRPr lang="cs-CZ"/>
        </a:p>
      </dgm:t>
    </dgm:pt>
    <dgm:pt modelId="{20DEF00B-5D85-453C-B52B-19BE45272C7B}">
      <dgm:prSet/>
      <dgm:spPr/>
      <dgm:t>
        <a:bodyPr/>
        <a:lstStyle/>
        <a:p>
          <a:pPr>
            <a:buFont typeface="Arial" panose="020B0604020202020204" pitchFamily="34" charset="0"/>
            <a:buChar char="•"/>
          </a:pPr>
          <a:r>
            <a:rPr lang="en-US" b="0" i="0" dirty="0"/>
            <a:t>Information is used to compare actual performance with planned performance. Managers use this information to identify deviations, take corrective actions, and ensure that the organization’s objectives are being met.</a:t>
          </a:r>
        </a:p>
      </dgm:t>
    </dgm:pt>
    <dgm:pt modelId="{E137E332-7D13-4CA2-89F8-9C747F7066F7}" type="parTrans" cxnId="{EDC21CCA-A9B6-42FA-8827-6C8403130A4E}">
      <dgm:prSet/>
      <dgm:spPr/>
      <dgm:t>
        <a:bodyPr/>
        <a:lstStyle/>
        <a:p>
          <a:endParaRPr lang="cs-CZ"/>
        </a:p>
      </dgm:t>
    </dgm:pt>
    <dgm:pt modelId="{FB5B2B55-63C6-4026-A333-F417F080B6EC}" type="sibTrans" cxnId="{EDC21CCA-A9B6-42FA-8827-6C8403130A4E}">
      <dgm:prSet/>
      <dgm:spPr/>
      <dgm:t>
        <a:bodyPr/>
        <a:lstStyle/>
        <a:p>
          <a:endParaRPr lang="cs-CZ"/>
        </a:p>
      </dgm:t>
    </dgm:pt>
    <dgm:pt modelId="{8F5E89B4-0AC0-4BB1-B816-53930F16158A}">
      <dgm:prSet/>
      <dgm:spPr/>
      <dgm:t>
        <a:bodyPr/>
        <a:lstStyle/>
        <a:p>
          <a:pPr>
            <a:buFont typeface="Arial" panose="020B0604020202020204" pitchFamily="34" charset="0"/>
            <a:buChar char="•"/>
          </a:pPr>
          <a:r>
            <a:rPr lang="en-US" b="0" i="0" dirty="0"/>
            <a:t>Information helps managers understand the resources available to the organization, including human, financial, and physical resources. This understanding is essential for organizing these resources effectively to carry out the organization’s plans.</a:t>
          </a:r>
        </a:p>
      </dgm:t>
    </dgm:pt>
    <dgm:pt modelId="{E705DA23-B089-4E44-8CD3-64E43D73F489}" type="parTrans" cxnId="{2E0AD504-2E84-43D6-8C33-3513480039EB}">
      <dgm:prSet/>
      <dgm:spPr/>
      <dgm:t>
        <a:bodyPr/>
        <a:lstStyle/>
        <a:p>
          <a:endParaRPr lang="cs-CZ"/>
        </a:p>
      </dgm:t>
    </dgm:pt>
    <dgm:pt modelId="{2C03E8E9-6CA5-4105-8A2A-FA946C2CDAC9}" type="sibTrans" cxnId="{2E0AD504-2E84-43D6-8C33-3513480039EB}">
      <dgm:prSet/>
      <dgm:spPr/>
      <dgm:t>
        <a:bodyPr/>
        <a:lstStyle/>
        <a:p>
          <a:endParaRPr lang="cs-CZ"/>
        </a:p>
      </dgm:t>
    </dgm:pt>
    <dgm:pt modelId="{0CC53A72-A869-457D-B8B9-2855A9AA10E2}">
      <dgm:prSet/>
      <dgm:spPr/>
      <dgm:t>
        <a:bodyPr/>
        <a:lstStyle/>
        <a:p>
          <a:pPr>
            <a:buFont typeface="Arial" panose="020B0604020202020204" pitchFamily="34" charset="0"/>
            <a:buChar char="•"/>
          </a:pPr>
          <a:r>
            <a:rPr lang="en-US" b="0" i="0" dirty="0"/>
            <a:t>Information is used to guide and motivate employees towards achieving the organization’s goals. Managers use information to communicate expectations, provide feedback, and make decisions that affect the direction of the team or organization.</a:t>
          </a:r>
        </a:p>
      </dgm:t>
    </dgm:pt>
    <dgm:pt modelId="{68D1A6AA-7042-4BDD-A1E3-BC9E10881498}" type="parTrans" cxnId="{939604B0-0092-4269-A8C8-6BBF3C14F3A5}">
      <dgm:prSet/>
      <dgm:spPr/>
      <dgm:t>
        <a:bodyPr/>
        <a:lstStyle/>
        <a:p>
          <a:endParaRPr lang="cs-CZ"/>
        </a:p>
      </dgm:t>
    </dgm:pt>
    <dgm:pt modelId="{9D39BA72-A5EF-4DF0-B279-6ACE5E407863}" type="sibTrans" cxnId="{939604B0-0092-4269-A8C8-6BBF3C14F3A5}">
      <dgm:prSet/>
      <dgm:spPr/>
      <dgm:t>
        <a:bodyPr/>
        <a:lstStyle/>
        <a:p>
          <a:endParaRPr lang="cs-CZ"/>
        </a:p>
      </dgm:t>
    </dgm:pt>
    <dgm:pt modelId="{D23E7B20-C226-4B18-95CA-167CCA962D34}" type="pres">
      <dgm:prSet presAssocID="{B5936C20-3682-4CD0-99CF-BD6A62867BD2}" presName="Name0" presStyleCnt="0">
        <dgm:presLayoutVars>
          <dgm:dir/>
          <dgm:animLvl val="lvl"/>
          <dgm:resizeHandles val="exact"/>
        </dgm:presLayoutVars>
      </dgm:prSet>
      <dgm:spPr/>
    </dgm:pt>
    <dgm:pt modelId="{48371EDA-C226-49E0-A848-8B6A358139E9}" type="pres">
      <dgm:prSet presAssocID="{C31F678C-3471-40D3-96E9-D382A14C3AD3}" presName="composite" presStyleCnt="0"/>
      <dgm:spPr/>
    </dgm:pt>
    <dgm:pt modelId="{48533FD2-499E-4DE6-97A5-E2D14BF2113D}" type="pres">
      <dgm:prSet presAssocID="{C31F678C-3471-40D3-96E9-D382A14C3AD3}" presName="parTx" presStyleLbl="alignNode1" presStyleIdx="0" presStyleCnt="4">
        <dgm:presLayoutVars>
          <dgm:chMax val="0"/>
          <dgm:chPref val="0"/>
          <dgm:bulletEnabled val="1"/>
        </dgm:presLayoutVars>
      </dgm:prSet>
      <dgm:spPr/>
    </dgm:pt>
    <dgm:pt modelId="{DAF6FAA3-589F-4A1B-A924-1ABAE257D005}" type="pres">
      <dgm:prSet presAssocID="{C31F678C-3471-40D3-96E9-D382A14C3AD3}" presName="desTx" presStyleLbl="alignAccFollowNode1" presStyleIdx="0" presStyleCnt="4">
        <dgm:presLayoutVars>
          <dgm:bulletEnabled val="1"/>
        </dgm:presLayoutVars>
      </dgm:prSet>
      <dgm:spPr/>
    </dgm:pt>
    <dgm:pt modelId="{2EE67CC5-C123-47C0-A8CD-4541423B01E9}" type="pres">
      <dgm:prSet presAssocID="{DDD99FDE-B896-4322-9C56-BB1D55C6A9C4}" presName="space" presStyleCnt="0"/>
      <dgm:spPr/>
    </dgm:pt>
    <dgm:pt modelId="{D24587FC-014A-44AB-8F26-A6975D015990}" type="pres">
      <dgm:prSet presAssocID="{833A5836-1CAE-4C5C-B7F6-797FF6F3D21D}" presName="composite" presStyleCnt="0"/>
      <dgm:spPr/>
    </dgm:pt>
    <dgm:pt modelId="{DF1BF931-26B2-4A45-BD32-F4E440D521A3}" type="pres">
      <dgm:prSet presAssocID="{833A5836-1CAE-4C5C-B7F6-797FF6F3D21D}" presName="parTx" presStyleLbl="alignNode1" presStyleIdx="1" presStyleCnt="4">
        <dgm:presLayoutVars>
          <dgm:chMax val="0"/>
          <dgm:chPref val="0"/>
          <dgm:bulletEnabled val="1"/>
        </dgm:presLayoutVars>
      </dgm:prSet>
      <dgm:spPr/>
    </dgm:pt>
    <dgm:pt modelId="{D7F54EFF-764E-4067-A662-1E9C4E015919}" type="pres">
      <dgm:prSet presAssocID="{833A5836-1CAE-4C5C-B7F6-797FF6F3D21D}" presName="desTx" presStyleLbl="alignAccFollowNode1" presStyleIdx="1" presStyleCnt="4">
        <dgm:presLayoutVars>
          <dgm:bulletEnabled val="1"/>
        </dgm:presLayoutVars>
      </dgm:prSet>
      <dgm:spPr/>
    </dgm:pt>
    <dgm:pt modelId="{A3E7AB04-4FB2-4AB8-82CB-1ED25458609D}" type="pres">
      <dgm:prSet presAssocID="{060DA8A7-9B73-43CB-94F5-B069C3202B24}" presName="space" presStyleCnt="0"/>
      <dgm:spPr/>
    </dgm:pt>
    <dgm:pt modelId="{77975578-2DE1-4FB2-ADCA-0F75DF261187}" type="pres">
      <dgm:prSet presAssocID="{3CF9C31F-05A5-4029-BBD4-D6C95653729A}" presName="composite" presStyleCnt="0"/>
      <dgm:spPr/>
    </dgm:pt>
    <dgm:pt modelId="{11E44A93-39F7-413C-9316-93F32E023921}" type="pres">
      <dgm:prSet presAssocID="{3CF9C31F-05A5-4029-BBD4-D6C95653729A}" presName="parTx" presStyleLbl="alignNode1" presStyleIdx="2" presStyleCnt="4">
        <dgm:presLayoutVars>
          <dgm:chMax val="0"/>
          <dgm:chPref val="0"/>
          <dgm:bulletEnabled val="1"/>
        </dgm:presLayoutVars>
      </dgm:prSet>
      <dgm:spPr/>
    </dgm:pt>
    <dgm:pt modelId="{A392ED8A-2A0C-4F35-92E9-034CEE989C65}" type="pres">
      <dgm:prSet presAssocID="{3CF9C31F-05A5-4029-BBD4-D6C95653729A}" presName="desTx" presStyleLbl="alignAccFollowNode1" presStyleIdx="2" presStyleCnt="4">
        <dgm:presLayoutVars>
          <dgm:bulletEnabled val="1"/>
        </dgm:presLayoutVars>
      </dgm:prSet>
      <dgm:spPr/>
    </dgm:pt>
    <dgm:pt modelId="{198B3C41-D551-4B40-B595-214F334658B6}" type="pres">
      <dgm:prSet presAssocID="{7429F575-A681-42B6-AE48-AFDD353A453E}" presName="space" presStyleCnt="0"/>
      <dgm:spPr/>
    </dgm:pt>
    <dgm:pt modelId="{3C0FBB8A-F655-4162-9A12-EF026E16179F}" type="pres">
      <dgm:prSet presAssocID="{39A035CA-A47B-4A75-9003-25E9870B1513}" presName="composite" presStyleCnt="0"/>
      <dgm:spPr/>
    </dgm:pt>
    <dgm:pt modelId="{EBED7C20-AD9B-4306-92D9-3C8C02187141}" type="pres">
      <dgm:prSet presAssocID="{39A035CA-A47B-4A75-9003-25E9870B1513}" presName="parTx" presStyleLbl="alignNode1" presStyleIdx="3" presStyleCnt="4">
        <dgm:presLayoutVars>
          <dgm:chMax val="0"/>
          <dgm:chPref val="0"/>
          <dgm:bulletEnabled val="1"/>
        </dgm:presLayoutVars>
      </dgm:prSet>
      <dgm:spPr/>
    </dgm:pt>
    <dgm:pt modelId="{D8FB992C-0401-4326-A301-1EE6DAB805A4}" type="pres">
      <dgm:prSet presAssocID="{39A035CA-A47B-4A75-9003-25E9870B1513}" presName="desTx" presStyleLbl="alignAccFollowNode1" presStyleIdx="3" presStyleCnt="4">
        <dgm:presLayoutVars>
          <dgm:bulletEnabled val="1"/>
        </dgm:presLayoutVars>
      </dgm:prSet>
      <dgm:spPr/>
    </dgm:pt>
  </dgm:ptLst>
  <dgm:cxnLst>
    <dgm:cxn modelId="{2E0AD504-2E84-43D6-8C33-3513480039EB}" srcId="{3CF9C31F-05A5-4029-BBD4-D6C95653729A}" destId="{8F5E89B4-0AC0-4BB1-B816-53930F16158A}" srcOrd="0" destOrd="0" parTransId="{E705DA23-B089-4E44-8CD3-64E43D73F489}" sibTransId="{2C03E8E9-6CA5-4105-8A2A-FA946C2CDAC9}"/>
    <dgm:cxn modelId="{2AC5DA1D-FA9A-4680-9F29-54E3ADD83DC9}" type="presOf" srcId="{0CC53A72-A869-457D-B8B9-2855A9AA10E2}" destId="{D8FB992C-0401-4326-A301-1EE6DAB805A4}" srcOrd="0" destOrd="0" presId="urn:microsoft.com/office/officeart/2005/8/layout/hList1"/>
    <dgm:cxn modelId="{E6BFF51D-C02E-4A64-BFBD-9C32B70E5784}" type="presOf" srcId="{39A035CA-A47B-4A75-9003-25E9870B1513}" destId="{EBED7C20-AD9B-4306-92D9-3C8C02187141}" srcOrd="0" destOrd="0" presId="urn:microsoft.com/office/officeart/2005/8/layout/hList1"/>
    <dgm:cxn modelId="{1DA5FE20-94B2-43E4-AC48-58CE25A5778D}" srcId="{B5936C20-3682-4CD0-99CF-BD6A62867BD2}" destId="{39A035CA-A47B-4A75-9003-25E9870B1513}" srcOrd="3" destOrd="0" parTransId="{6A3B63D9-0FD2-4F10-A2B8-834466FE1732}" sibTransId="{11BAE69A-E377-4ADF-9104-DCB854EEBB07}"/>
    <dgm:cxn modelId="{35BB2C2C-F790-4606-9C23-E74439040C5F}" srcId="{C31F678C-3471-40D3-96E9-D382A14C3AD3}" destId="{480DDBD5-9FA1-4139-B662-B6257AD345AE}" srcOrd="0" destOrd="0" parTransId="{B01150F3-0B71-422B-87FB-342CF398814F}" sibTransId="{D1ED333B-70CF-4C30-9046-1A0646BDEA6D}"/>
    <dgm:cxn modelId="{1C8AE85F-9858-4EF8-83F2-FEC2060FEF6A}" type="presOf" srcId="{B5936C20-3682-4CD0-99CF-BD6A62867BD2}" destId="{D23E7B20-C226-4B18-95CA-167CCA962D34}" srcOrd="0" destOrd="0" presId="urn:microsoft.com/office/officeart/2005/8/layout/hList1"/>
    <dgm:cxn modelId="{B2915380-7E93-4F7D-B88F-2F4B2D02BF29}" type="presOf" srcId="{8F5E89B4-0AC0-4BB1-B816-53930F16158A}" destId="{A392ED8A-2A0C-4F35-92E9-034CEE989C65}" srcOrd="0" destOrd="0" presId="urn:microsoft.com/office/officeart/2005/8/layout/hList1"/>
    <dgm:cxn modelId="{ED4F9C83-4B43-4635-A129-34A240AD0C2C}" type="presOf" srcId="{C31F678C-3471-40D3-96E9-D382A14C3AD3}" destId="{48533FD2-499E-4DE6-97A5-E2D14BF2113D}" srcOrd="0" destOrd="0" presId="urn:microsoft.com/office/officeart/2005/8/layout/hList1"/>
    <dgm:cxn modelId="{A36F158B-8FD3-49ED-A066-33AAA30EABE7}" type="presOf" srcId="{833A5836-1CAE-4C5C-B7F6-797FF6F3D21D}" destId="{DF1BF931-26B2-4A45-BD32-F4E440D521A3}" srcOrd="0" destOrd="0" presId="urn:microsoft.com/office/officeart/2005/8/layout/hList1"/>
    <dgm:cxn modelId="{939604B0-0092-4269-A8C8-6BBF3C14F3A5}" srcId="{39A035CA-A47B-4A75-9003-25E9870B1513}" destId="{0CC53A72-A869-457D-B8B9-2855A9AA10E2}" srcOrd="0" destOrd="0" parTransId="{68D1A6AA-7042-4BDD-A1E3-BC9E10881498}" sibTransId="{9D39BA72-A5EF-4DF0-B279-6ACE5E407863}"/>
    <dgm:cxn modelId="{5E383EB1-3C9E-4A04-9342-86A0002A0299}" srcId="{B5936C20-3682-4CD0-99CF-BD6A62867BD2}" destId="{3CF9C31F-05A5-4029-BBD4-D6C95653729A}" srcOrd="2" destOrd="0" parTransId="{EE4DCB31-A324-4BBB-9D32-AF79B32E4140}" sibTransId="{7429F575-A681-42B6-AE48-AFDD353A453E}"/>
    <dgm:cxn modelId="{EDC21CCA-A9B6-42FA-8827-6C8403130A4E}" srcId="{833A5836-1CAE-4C5C-B7F6-797FF6F3D21D}" destId="{20DEF00B-5D85-453C-B52B-19BE45272C7B}" srcOrd="0" destOrd="0" parTransId="{E137E332-7D13-4CA2-89F8-9C747F7066F7}" sibTransId="{FB5B2B55-63C6-4026-A333-F417F080B6EC}"/>
    <dgm:cxn modelId="{1E8EFFCE-9815-4B7E-A8DA-AE64470BF0F3}" type="presOf" srcId="{480DDBD5-9FA1-4139-B662-B6257AD345AE}" destId="{DAF6FAA3-589F-4A1B-A924-1ABAE257D005}" srcOrd="0" destOrd="0" presId="urn:microsoft.com/office/officeart/2005/8/layout/hList1"/>
    <dgm:cxn modelId="{E8BEC7D3-194B-4DC7-A948-31CB1640282F}" srcId="{B5936C20-3682-4CD0-99CF-BD6A62867BD2}" destId="{833A5836-1CAE-4C5C-B7F6-797FF6F3D21D}" srcOrd="1" destOrd="0" parTransId="{48C64395-19E9-4AB9-B50D-F0773EDACDE0}" sibTransId="{060DA8A7-9B73-43CB-94F5-B069C3202B24}"/>
    <dgm:cxn modelId="{EBA483E3-C48C-4560-88A3-3CC1432D2EF3}" srcId="{B5936C20-3682-4CD0-99CF-BD6A62867BD2}" destId="{C31F678C-3471-40D3-96E9-D382A14C3AD3}" srcOrd="0" destOrd="0" parTransId="{F32A4D80-5EE9-4FFF-8917-CAABA379DF4A}" sibTransId="{DDD99FDE-B896-4322-9C56-BB1D55C6A9C4}"/>
    <dgm:cxn modelId="{A5F249ED-EA4A-4091-8E1B-325A6C71B48F}" type="presOf" srcId="{20DEF00B-5D85-453C-B52B-19BE45272C7B}" destId="{D7F54EFF-764E-4067-A662-1E9C4E015919}" srcOrd="0" destOrd="0" presId="urn:microsoft.com/office/officeart/2005/8/layout/hList1"/>
    <dgm:cxn modelId="{C8C910F2-B8CD-473E-8786-69AA7C90A778}" type="presOf" srcId="{3CF9C31F-05A5-4029-BBD4-D6C95653729A}" destId="{11E44A93-39F7-413C-9316-93F32E023921}" srcOrd="0" destOrd="0" presId="urn:microsoft.com/office/officeart/2005/8/layout/hList1"/>
    <dgm:cxn modelId="{FE4EAB45-EAA1-487F-BBF5-152D787BB1CF}" type="presParOf" srcId="{D23E7B20-C226-4B18-95CA-167CCA962D34}" destId="{48371EDA-C226-49E0-A848-8B6A358139E9}" srcOrd="0" destOrd="0" presId="urn:microsoft.com/office/officeart/2005/8/layout/hList1"/>
    <dgm:cxn modelId="{E07E599E-FFE5-48D4-AAA5-050259F75D23}" type="presParOf" srcId="{48371EDA-C226-49E0-A848-8B6A358139E9}" destId="{48533FD2-499E-4DE6-97A5-E2D14BF2113D}" srcOrd="0" destOrd="0" presId="urn:microsoft.com/office/officeart/2005/8/layout/hList1"/>
    <dgm:cxn modelId="{14B99833-5A08-4E22-9CF4-DEEF97998409}" type="presParOf" srcId="{48371EDA-C226-49E0-A848-8B6A358139E9}" destId="{DAF6FAA3-589F-4A1B-A924-1ABAE257D005}" srcOrd="1" destOrd="0" presId="urn:microsoft.com/office/officeart/2005/8/layout/hList1"/>
    <dgm:cxn modelId="{674C3796-FACA-4970-9D59-FD53101BF9F6}" type="presParOf" srcId="{D23E7B20-C226-4B18-95CA-167CCA962D34}" destId="{2EE67CC5-C123-47C0-A8CD-4541423B01E9}" srcOrd="1" destOrd="0" presId="urn:microsoft.com/office/officeart/2005/8/layout/hList1"/>
    <dgm:cxn modelId="{0464E28B-7AEF-41AA-A058-E512EF10EA60}" type="presParOf" srcId="{D23E7B20-C226-4B18-95CA-167CCA962D34}" destId="{D24587FC-014A-44AB-8F26-A6975D015990}" srcOrd="2" destOrd="0" presId="urn:microsoft.com/office/officeart/2005/8/layout/hList1"/>
    <dgm:cxn modelId="{F1CE9F63-BA7A-421B-BC50-9652E78476F3}" type="presParOf" srcId="{D24587FC-014A-44AB-8F26-A6975D015990}" destId="{DF1BF931-26B2-4A45-BD32-F4E440D521A3}" srcOrd="0" destOrd="0" presId="urn:microsoft.com/office/officeart/2005/8/layout/hList1"/>
    <dgm:cxn modelId="{A1251893-D7A3-485E-BF0A-91F9215756F9}" type="presParOf" srcId="{D24587FC-014A-44AB-8F26-A6975D015990}" destId="{D7F54EFF-764E-4067-A662-1E9C4E015919}" srcOrd="1" destOrd="0" presId="urn:microsoft.com/office/officeart/2005/8/layout/hList1"/>
    <dgm:cxn modelId="{32CAFE4A-860D-42B0-8895-39CD8CC4F47B}" type="presParOf" srcId="{D23E7B20-C226-4B18-95CA-167CCA962D34}" destId="{A3E7AB04-4FB2-4AB8-82CB-1ED25458609D}" srcOrd="3" destOrd="0" presId="urn:microsoft.com/office/officeart/2005/8/layout/hList1"/>
    <dgm:cxn modelId="{5E422ADA-FC24-4E27-9C3B-BDC1118F7E9A}" type="presParOf" srcId="{D23E7B20-C226-4B18-95CA-167CCA962D34}" destId="{77975578-2DE1-4FB2-ADCA-0F75DF261187}" srcOrd="4" destOrd="0" presId="urn:microsoft.com/office/officeart/2005/8/layout/hList1"/>
    <dgm:cxn modelId="{CA89CE99-1618-40F2-8B22-CF73D6836A28}" type="presParOf" srcId="{77975578-2DE1-4FB2-ADCA-0F75DF261187}" destId="{11E44A93-39F7-413C-9316-93F32E023921}" srcOrd="0" destOrd="0" presId="urn:microsoft.com/office/officeart/2005/8/layout/hList1"/>
    <dgm:cxn modelId="{E02914CD-FE26-4F76-A33B-DBED8317AA02}" type="presParOf" srcId="{77975578-2DE1-4FB2-ADCA-0F75DF261187}" destId="{A392ED8A-2A0C-4F35-92E9-034CEE989C65}" srcOrd="1" destOrd="0" presId="urn:microsoft.com/office/officeart/2005/8/layout/hList1"/>
    <dgm:cxn modelId="{5B46588A-50C0-47AA-9814-E1EF5860DDB0}" type="presParOf" srcId="{D23E7B20-C226-4B18-95CA-167CCA962D34}" destId="{198B3C41-D551-4B40-B595-214F334658B6}" srcOrd="5" destOrd="0" presId="urn:microsoft.com/office/officeart/2005/8/layout/hList1"/>
    <dgm:cxn modelId="{8286A349-3CE1-4AB6-97DA-7C04C5BCFB23}" type="presParOf" srcId="{D23E7B20-C226-4B18-95CA-167CCA962D34}" destId="{3C0FBB8A-F655-4162-9A12-EF026E16179F}" srcOrd="6" destOrd="0" presId="urn:microsoft.com/office/officeart/2005/8/layout/hList1"/>
    <dgm:cxn modelId="{3866F0AA-F953-4329-ACE5-D7CAA4EAAE03}" type="presParOf" srcId="{3C0FBB8A-F655-4162-9A12-EF026E16179F}" destId="{EBED7C20-AD9B-4306-92D9-3C8C02187141}" srcOrd="0" destOrd="0" presId="urn:microsoft.com/office/officeart/2005/8/layout/hList1"/>
    <dgm:cxn modelId="{818BBEE0-9CF0-4410-9297-81DB77DD2DB4}" type="presParOf" srcId="{3C0FBB8A-F655-4162-9A12-EF026E16179F}" destId="{D8FB992C-0401-4326-A301-1EE6DAB805A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F99F194-7A49-4739-9D47-C020754A87CF}" type="doc">
      <dgm:prSet loTypeId="urn:microsoft.com/office/officeart/2005/8/layout/venn2" loCatId="relationship" qsTypeId="urn:microsoft.com/office/officeart/2005/8/quickstyle/simple5" qsCatId="simple" csTypeId="urn:microsoft.com/office/officeart/2005/8/colors/colorful2" csCatId="colorful" phldr="1"/>
      <dgm:spPr/>
      <dgm:t>
        <a:bodyPr/>
        <a:lstStyle/>
        <a:p>
          <a:endParaRPr lang="cs-CZ"/>
        </a:p>
      </dgm:t>
    </dgm:pt>
    <dgm:pt modelId="{795AABB1-4963-4723-A423-3B4AED7059AD}">
      <dgm:prSet phldrT="[Text]" custT="1"/>
      <dgm:spPr/>
      <dgm:t>
        <a:bodyPr/>
        <a:lstStyle/>
        <a:p>
          <a:r>
            <a:rPr lang="en-US" sz="1400" dirty="0"/>
            <a:t>Bookkeeping</a:t>
          </a:r>
        </a:p>
      </dgm:t>
    </dgm:pt>
    <dgm:pt modelId="{64676014-5A9B-4DF6-B5A0-48A54148C439}" type="parTrans" cxnId="{5D7102DF-5C22-43A4-90D5-1D885B4505CF}">
      <dgm:prSet/>
      <dgm:spPr/>
      <dgm:t>
        <a:bodyPr/>
        <a:lstStyle/>
        <a:p>
          <a:endParaRPr lang="cs-CZ" sz="2400"/>
        </a:p>
      </dgm:t>
    </dgm:pt>
    <dgm:pt modelId="{E0DE95FF-CF4D-4DF7-AE91-B97488A4BDAB}" type="sibTrans" cxnId="{5D7102DF-5C22-43A4-90D5-1D885B4505CF}">
      <dgm:prSet/>
      <dgm:spPr/>
      <dgm:t>
        <a:bodyPr/>
        <a:lstStyle/>
        <a:p>
          <a:endParaRPr lang="cs-CZ" sz="2400"/>
        </a:p>
      </dgm:t>
    </dgm:pt>
    <dgm:pt modelId="{EC4BDE67-833D-458A-8A2E-00836BF4484A}">
      <dgm:prSet custT="1"/>
      <dgm:spPr/>
      <dgm:t>
        <a:bodyPr/>
        <a:lstStyle/>
        <a:p>
          <a:r>
            <a:rPr lang="en-US" sz="1400" dirty="0"/>
            <a:t>Other information systems </a:t>
          </a:r>
        </a:p>
      </dgm:t>
    </dgm:pt>
    <dgm:pt modelId="{58A57943-FC63-4F97-9C91-D75E5C5AD8DE}" type="parTrans" cxnId="{3B05D9A3-AE8D-4AB2-B2DA-63AD813C6BD9}">
      <dgm:prSet/>
      <dgm:spPr/>
      <dgm:t>
        <a:bodyPr/>
        <a:lstStyle/>
        <a:p>
          <a:endParaRPr lang="cs-CZ" sz="2400"/>
        </a:p>
      </dgm:t>
    </dgm:pt>
    <dgm:pt modelId="{9C71CDAA-0BC8-4AD2-A9A4-62E5D22703E1}" type="sibTrans" cxnId="{3B05D9A3-AE8D-4AB2-B2DA-63AD813C6BD9}">
      <dgm:prSet/>
      <dgm:spPr/>
      <dgm:t>
        <a:bodyPr/>
        <a:lstStyle/>
        <a:p>
          <a:endParaRPr lang="cs-CZ" sz="2400"/>
        </a:p>
      </dgm:t>
    </dgm:pt>
    <dgm:pt modelId="{1E12A23A-2136-4BB2-BEEA-57CDB15E35C6}">
      <dgm:prSet custT="1"/>
      <dgm:spPr/>
      <dgm:t>
        <a:bodyPr/>
        <a:lstStyle/>
        <a:p>
          <a:r>
            <a:rPr lang="en-US" sz="1400" dirty="0"/>
            <a:t>ERP and CRM</a:t>
          </a:r>
        </a:p>
      </dgm:t>
    </dgm:pt>
    <dgm:pt modelId="{3D471A5B-DAB3-4EE8-A38E-D666F4DB692C}" type="parTrans" cxnId="{B6138D29-4EF6-4AD6-A579-4B2945C700E4}">
      <dgm:prSet/>
      <dgm:spPr/>
      <dgm:t>
        <a:bodyPr/>
        <a:lstStyle/>
        <a:p>
          <a:endParaRPr lang="cs-CZ" sz="2400"/>
        </a:p>
      </dgm:t>
    </dgm:pt>
    <dgm:pt modelId="{EC50E04F-5975-4FB1-BFE9-1750D4D8B1AB}" type="sibTrans" cxnId="{B6138D29-4EF6-4AD6-A579-4B2945C700E4}">
      <dgm:prSet/>
      <dgm:spPr/>
      <dgm:t>
        <a:bodyPr/>
        <a:lstStyle/>
        <a:p>
          <a:endParaRPr lang="cs-CZ" sz="2400"/>
        </a:p>
      </dgm:t>
    </dgm:pt>
    <dgm:pt modelId="{1E34D493-8F3E-4FD5-872C-7F53AC1982F9}">
      <dgm:prSet custT="1"/>
      <dgm:spPr/>
      <dgm:t>
        <a:bodyPr/>
        <a:lstStyle/>
        <a:p>
          <a:r>
            <a:rPr lang="en-US" sz="1400" dirty="0"/>
            <a:t>Controlling</a:t>
          </a:r>
        </a:p>
      </dgm:t>
    </dgm:pt>
    <dgm:pt modelId="{B7430262-3D9B-4032-93A4-85BBA49D6EB4}" type="parTrans" cxnId="{92B88B6B-A549-4681-9646-8E0EA6C4D03D}">
      <dgm:prSet/>
      <dgm:spPr/>
      <dgm:t>
        <a:bodyPr/>
        <a:lstStyle/>
        <a:p>
          <a:endParaRPr lang="cs-CZ" sz="2400"/>
        </a:p>
      </dgm:t>
    </dgm:pt>
    <dgm:pt modelId="{B6E5E867-214C-4EE0-BE79-99A184E27A97}" type="sibTrans" cxnId="{92B88B6B-A549-4681-9646-8E0EA6C4D03D}">
      <dgm:prSet/>
      <dgm:spPr/>
      <dgm:t>
        <a:bodyPr/>
        <a:lstStyle/>
        <a:p>
          <a:endParaRPr lang="cs-CZ" sz="2400"/>
        </a:p>
      </dgm:t>
    </dgm:pt>
    <dgm:pt modelId="{5906D174-3DE6-4E64-BC67-959D1346D0C1}" type="pres">
      <dgm:prSet presAssocID="{9F99F194-7A49-4739-9D47-C020754A87CF}" presName="Name0" presStyleCnt="0">
        <dgm:presLayoutVars>
          <dgm:chMax val="7"/>
          <dgm:resizeHandles val="exact"/>
        </dgm:presLayoutVars>
      </dgm:prSet>
      <dgm:spPr/>
    </dgm:pt>
    <dgm:pt modelId="{F3E84CF0-B4FD-4994-A617-B32E618B1C13}" type="pres">
      <dgm:prSet presAssocID="{9F99F194-7A49-4739-9D47-C020754A87CF}" presName="comp1" presStyleCnt="0"/>
      <dgm:spPr/>
    </dgm:pt>
    <dgm:pt modelId="{C8C3A3DD-5270-43D5-9209-3AFD097A57D5}" type="pres">
      <dgm:prSet presAssocID="{9F99F194-7A49-4739-9D47-C020754A87CF}" presName="circle1" presStyleLbl="node1" presStyleIdx="0" presStyleCnt="4"/>
      <dgm:spPr/>
    </dgm:pt>
    <dgm:pt modelId="{D8105E72-5D9A-4C31-AFD6-3105B4A02E8E}" type="pres">
      <dgm:prSet presAssocID="{9F99F194-7A49-4739-9D47-C020754A87CF}" presName="c1text" presStyleLbl="node1" presStyleIdx="0" presStyleCnt="4">
        <dgm:presLayoutVars>
          <dgm:bulletEnabled val="1"/>
        </dgm:presLayoutVars>
      </dgm:prSet>
      <dgm:spPr/>
    </dgm:pt>
    <dgm:pt modelId="{382D1DCC-9A13-45CA-A530-9CDED1EB0F6E}" type="pres">
      <dgm:prSet presAssocID="{9F99F194-7A49-4739-9D47-C020754A87CF}" presName="comp2" presStyleCnt="0"/>
      <dgm:spPr/>
    </dgm:pt>
    <dgm:pt modelId="{2ABF78E9-6A2A-49E3-8538-13C6DED00D2D}" type="pres">
      <dgm:prSet presAssocID="{9F99F194-7A49-4739-9D47-C020754A87CF}" presName="circle2" presStyleLbl="node1" presStyleIdx="1" presStyleCnt="4"/>
      <dgm:spPr/>
    </dgm:pt>
    <dgm:pt modelId="{17A35E01-9A63-4790-94E8-4630D642CB02}" type="pres">
      <dgm:prSet presAssocID="{9F99F194-7A49-4739-9D47-C020754A87CF}" presName="c2text" presStyleLbl="node1" presStyleIdx="1" presStyleCnt="4">
        <dgm:presLayoutVars>
          <dgm:bulletEnabled val="1"/>
        </dgm:presLayoutVars>
      </dgm:prSet>
      <dgm:spPr/>
    </dgm:pt>
    <dgm:pt modelId="{5B4BD591-DBDE-48E2-BA7A-750D975E0C46}" type="pres">
      <dgm:prSet presAssocID="{9F99F194-7A49-4739-9D47-C020754A87CF}" presName="comp3" presStyleCnt="0"/>
      <dgm:spPr/>
    </dgm:pt>
    <dgm:pt modelId="{EF98E17F-247D-4BCB-9E60-327A5EE4F751}" type="pres">
      <dgm:prSet presAssocID="{9F99F194-7A49-4739-9D47-C020754A87CF}" presName="circle3" presStyleLbl="node1" presStyleIdx="2" presStyleCnt="4"/>
      <dgm:spPr/>
    </dgm:pt>
    <dgm:pt modelId="{FDF90045-1696-41DE-8DD4-9B2F94778155}" type="pres">
      <dgm:prSet presAssocID="{9F99F194-7A49-4739-9D47-C020754A87CF}" presName="c3text" presStyleLbl="node1" presStyleIdx="2" presStyleCnt="4">
        <dgm:presLayoutVars>
          <dgm:bulletEnabled val="1"/>
        </dgm:presLayoutVars>
      </dgm:prSet>
      <dgm:spPr/>
    </dgm:pt>
    <dgm:pt modelId="{2338D233-FC06-442C-994C-E64F055C744C}" type="pres">
      <dgm:prSet presAssocID="{9F99F194-7A49-4739-9D47-C020754A87CF}" presName="comp4" presStyleCnt="0"/>
      <dgm:spPr/>
    </dgm:pt>
    <dgm:pt modelId="{97673C82-3B81-4F98-9913-4FB59393B792}" type="pres">
      <dgm:prSet presAssocID="{9F99F194-7A49-4739-9D47-C020754A87CF}" presName="circle4" presStyleLbl="node1" presStyleIdx="3" presStyleCnt="4"/>
      <dgm:spPr/>
    </dgm:pt>
    <dgm:pt modelId="{6D473F71-1295-4552-B249-00722913C0E5}" type="pres">
      <dgm:prSet presAssocID="{9F99F194-7A49-4739-9D47-C020754A87CF}" presName="c4text" presStyleLbl="node1" presStyleIdx="3" presStyleCnt="4">
        <dgm:presLayoutVars>
          <dgm:bulletEnabled val="1"/>
        </dgm:presLayoutVars>
      </dgm:prSet>
      <dgm:spPr/>
    </dgm:pt>
  </dgm:ptLst>
  <dgm:cxnLst>
    <dgm:cxn modelId="{86073403-C6D6-49C4-8D68-F05226DF01A1}" type="presOf" srcId="{1E12A23A-2136-4BB2-BEEA-57CDB15E35C6}" destId="{17A35E01-9A63-4790-94E8-4630D642CB02}" srcOrd="1" destOrd="0" presId="urn:microsoft.com/office/officeart/2005/8/layout/venn2"/>
    <dgm:cxn modelId="{DC544D29-4231-4E6C-B462-8AF96C71B5A2}" type="presOf" srcId="{1E12A23A-2136-4BB2-BEEA-57CDB15E35C6}" destId="{2ABF78E9-6A2A-49E3-8538-13C6DED00D2D}" srcOrd="0" destOrd="0" presId="urn:microsoft.com/office/officeart/2005/8/layout/venn2"/>
    <dgm:cxn modelId="{B6138D29-4EF6-4AD6-A579-4B2945C700E4}" srcId="{9F99F194-7A49-4739-9D47-C020754A87CF}" destId="{1E12A23A-2136-4BB2-BEEA-57CDB15E35C6}" srcOrd="1" destOrd="0" parTransId="{3D471A5B-DAB3-4EE8-A38E-D666F4DB692C}" sibTransId="{EC50E04F-5975-4FB1-BFE9-1750D4D8B1AB}"/>
    <dgm:cxn modelId="{BF6DB569-2F59-4DC1-ADFE-C81957B2E419}" type="presOf" srcId="{795AABB1-4963-4723-A423-3B4AED7059AD}" destId="{6D473F71-1295-4552-B249-00722913C0E5}" srcOrd="1" destOrd="0" presId="urn:microsoft.com/office/officeart/2005/8/layout/venn2"/>
    <dgm:cxn modelId="{92B88B6B-A549-4681-9646-8E0EA6C4D03D}" srcId="{9F99F194-7A49-4739-9D47-C020754A87CF}" destId="{1E34D493-8F3E-4FD5-872C-7F53AC1982F9}" srcOrd="2" destOrd="0" parTransId="{B7430262-3D9B-4032-93A4-85BBA49D6EB4}" sibTransId="{B6E5E867-214C-4EE0-BE79-99A184E27A97}"/>
    <dgm:cxn modelId="{94EECB50-BCFF-4DBC-9960-76F1EA3A3CEF}" type="presOf" srcId="{1E34D493-8F3E-4FD5-872C-7F53AC1982F9}" destId="{FDF90045-1696-41DE-8DD4-9B2F94778155}" srcOrd="1" destOrd="0" presId="urn:microsoft.com/office/officeart/2005/8/layout/venn2"/>
    <dgm:cxn modelId="{119EC074-300D-4222-A694-EBBD17F5BDC3}" type="presOf" srcId="{EC4BDE67-833D-458A-8A2E-00836BF4484A}" destId="{C8C3A3DD-5270-43D5-9209-3AFD097A57D5}" srcOrd="0" destOrd="0" presId="urn:microsoft.com/office/officeart/2005/8/layout/venn2"/>
    <dgm:cxn modelId="{99226B76-F4F7-4060-890A-8A06B1603BFA}" type="presOf" srcId="{EC4BDE67-833D-458A-8A2E-00836BF4484A}" destId="{D8105E72-5D9A-4C31-AFD6-3105B4A02E8E}" srcOrd="1" destOrd="0" presId="urn:microsoft.com/office/officeart/2005/8/layout/venn2"/>
    <dgm:cxn modelId="{3B05D9A3-AE8D-4AB2-B2DA-63AD813C6BD9}" srcId="{9F99F194-7A49-4739-9D47-C020754A87CF}" destId="{EC4BDE67-833D-458A-8A2E-00836BF4484A}" srcOrd="0" destOrd="0" parTransId="{58A57943-FC63-4F97-9C91-D75E5C5AD8DE}" sibTransId="{9C71CDAA-0BC8-4AD2-A9A4-62E5D22703E1}"/>
    <dgm:cxn modelId="{9E31D4B7-C8E2-47DE-BA5C-CA580731DF78}" type="presOf" srcId="{1E34D493-8F3E-4FD5-872C-7F53AC1982F9}" destId="{EF98E17F-247D-4BCB-9E60-327A5EE4F751}" srcOrd="0" destOrd="0" presId="urn:microsoft.com/office/officeart/2005/8/layout/venn2"/>
    <dgm:cxn modelId="{5D7102DF-5C22-43A4-90D5-1D885B4505CF}" srcId="{9F99F194-7A49-4739-9D47-C020754A87CF}" destId="{795AABB1-4963-4723-A423-3B4AED7059AD}" srcOrd="3" destOrd="0" parTransId="{64676014-5A9B-4DF6-B5A0-48A54148C439}" sibTransId="{E0DE95FF-CF4D-4DF7-AE91-B97488A4BDAB}"/>
    <dgm:cxn modelId="{3910F7E9-369A-4BA1-A95F-862489315D3A}" type="presOf" srcId="{795AABB1-4963-4723-A423-3B4AED7059AD}" destId="{97673C82-3B81-4F98-9913-4FB59393B792}" srcOrd="0" destOrd="0" presId="urn:microsoft.com/office/officeart/2005/8/layout/venn2"/>
    <dgm:cxn modelId="{33D91DF3-E73C-43D1-A095-3F5FDEBB4DC1}" type="presOf" srcId="{9F99F194-7A49-4739-9D47-C020754A87CF}" destId="{5906D174-3DE6-4E64-BC67-959D1346D0C1}" srcOrd="0" destOrd="0" presId="urn:microsoft.com/office/officeart/2005/8/layout/venn2"/>
    <dgm:cxn modelId="{4108705E-F644-454F-92A4-861102602C4A}" type="presParOf" srcId="{5906D174-3DE6-4E64-BC67-959D1346D0C1}" destId="{F3E84CF0-B4FD-4994-A617-B32E618B1C13}" srcOrd="0" destOrd="0" presId="urn:microsoft.com/office/officeart/2005/8/layout/venn2"/>
    <dgm:cxn modelId="{57168800-BF36-42E0-A9DA-4B31091F0571}" type="presParOf" srcId="{F3E84CF0-B4FD-4994-A617-B32E618B1C13}" destId="{C8C3A3DD-5270-43D5-9209-3AFD097A57D5}" srcOrd="0" destOrd="0" presId="urn:microsoft.com/office/officeart/2005/8/layout/venn2"/>
    <dgm:cxn modelId="{19891F25-6F74-4ADB-8416-DC64DE6F1361}" type="presParOf" srcId="{F3E84CF0-B4FD-4994-A617-B32E618B1C13}" destId="{D8105E72-5D9A-4C31-AFD6-3105B4A02E8E}" srcOrd="1" destOrd="0" presId="urn:microsoft.com/office/officeart/2005/8/layout/venn2"/>
    <dgm:cxn modelId="{1B02890E-29E8-45B2-83CF-68E7C18C110B}" type="presParOf" srcId="{5906D174-3DE6-4E64-BC67-959D1346D0C1}" destId="{382D1DCC-9A13-45CA-A530-9CDED1EB0F6E}" srcOrd="1" destOrd="0" presId="urn:microsoft.com/office/officeart/2005/8/layout/venn2"/>
    <dgm:cxn modelId="{A3EA0472-B77A-4294-BFB1-2CC7B5691DF6}" type="presParOf" srcId="{382D1DCC-9A13-45CA-A530-9CDED1EB0F6E}" destId="{2ABF78E9-6A2A-49E3-8538-13C6DED00D2D}" srcOrd="0" destOrd="0" presId="urn:microsoft.com/office/officeart/2005/8/layout/venn2"/>
    <dgm:cxn modelId="{9D1CEE23-1F2A-46C5-907A-AC597DA45237}" type="presParOf" srcId="{382D1DCC-9A13-45CA-A530-9CDED1EB0F6E}" destId="{17A35E01-9A63-4790-94E8-4630D642CB02}" srcOrd="1" destOrd="0" presId="urn:microsoft.com/office/officeart/2005/8/layout/venn2"/>
    <dgm:cxn modelId="{24E58C6F-4738-43FD-9ECA-C0A95A56DBFC}" type="presParOf" srcId="{5906D174-3DE6-4E64-BC67-959D1346D0C1}" destId="{5B4BD591-DBDE-48E2-BA7A-750D975E0C46}" srcOrd="2" destOrd="0" presId="urn:microsoft.com/office/officeart/2005/8/layout/venn2"/>
    <dgm:cxn modelId="{5A2E03D0-D59B-4BEA-81EA-0E33DFC023AF}" type="presParOf" srcId="{5B4BD591-DBDE-48E2-BA7A-750D975E0C46}" destId="{EF98E17F-247D-4BCB-9E60-327A5EE4F751}" srcOrd="0" destOrd="0" presId="urn:microsoft.com/office/officeart/2005/8/layout/venn2"/>
    <dgm:cxn modelId="{13D8F4F9-DBE5-476A-B696-4D987D9D7FD8}" type="presParOf" srcId="{5B4BD591-DBDE-48E2-BA7A-750D975E0C46}" destId="{FDF90045-1696-41DE-8DD4-9B2F94778155}" srcOrd="1" destOrd="0" presId="urn:microsoft.com/office/officeart/2005/8/layout/venn2"/>
    <dgm:cxn modelId="{86E35811-872A-4E46-A700-E7F58F1676D9}" type="presParOf" srcId="{5906D174-3DE6-4E64-BC67-959D1346D0C1}" destId="{2338D233-FC06-442C-994C-E64F055C744C}" srcOrd="3" destOrd="0" presId="urn:microsoft.com/office/officeart/2005/8/layout/venn2"/>
    <dgm:cxn modelId="{61243DCB-2F0C-4D85-A208-06EF3819622B}" type="presParOf" srcId="{2338D233-FC06-442C-994C-E64F055C744C}" destId="{97673C82-3B81-4F98-9913-4FB59393B792}" srcOrd="0" destOrd="0" presId="urn:microsoft.com/office/officeart/2005/8/layout/venn2"/>
    <dgm:cxn modelId="{EC9E85BE-FD4F-45A9-9FA9-77CA705D2676}" type="presParOf" srcId="{2338D233-FC06-442C-994C-E64F055C744C}" destId="{6D473F71-1295-4552-B249-00722913C0E5}"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9A20BC-C2EA-3349-B22F-15EBC3EB6C92}"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28DE786E-5C61-7543-982D-BBD4338B0598}">
      <dgm:prSet/>
      <dgm:spPr/>
      <dgm:t>
        <a:bodyPr/>
        <a:lstStyle/>
        <a:p>
          <a:pPr rtl="0"/>
          <a:r>
            <a:rPr lang="en-US" dirty="0"/>
            <a:t>To introduce</a:t>
          </a:r>
        </a:p>
      </dgm:t>
    </dgm:pt>
    <dgm:pt modelId="{0DBFA33F-6D7C-B048-ACCB-78416B072FF4}" type="parTrans" cxnId="{5F118123-B247-9E46-B3C5-3298D4E96CEC}">
      <dgm:prSet/>
      <dgm:spPr/>
      <dgm:t>
        <a:bodyPr/>
        <a:lstStyle/>
        <a:p>
          <a:endParaRPr lang="en-US"/>
        </a:p>
      </dgm:t>
    </dgm:pt>
    <dgm:pt modelId="{5D38DED8-917C-294F-A18E-700505E459D9}" type="sibTrans" cxnId="{5F118123-B247-9E46-B3C5-3298D4E96CEC}">
      <dgm:prSet/>
      <dgm:spPr/>
      <dgm:t>
        <a:bodyPr/>
        <a:lstStyle/>
        <a:p>
          <a:endParaRPr lang="en-US"/>
        </a:p>
      </dgm:t>
    </dgm:pt>
    <dgm:pt modelId="{E13B40F5-373D-BA41-996C-4F1D0EFB5C7A}">
      <dgm:prSet/>
      <dgm:spPr/>
      <dgm:t>
        <a:bodyPr/>
        <a:lstStyle/>
        <a:p>
          <a:pPr rtl="0"/>
          <a:r>
            <a:rPr lang="en-US" dirty="0"/>
            <a:t>essence of management of sustainably successful companies</a:t>
          </a:r>
        </a:p>
      </dgm:t>
    </dgm:pt>
    <dgm:pt modelId="{D7F66735-1B96-3446-A546-5B2590400988}" type="parTrans" cxnId="{3F5A1B49-813F-BA4F-8308-23281282A4BB}">
      <dgm:prSet/>
      <dgm:spPr/>
      <dgm:t>
        <a:bodyPr/>
        <a:lstStyle/>
        <a:p>
          <a:endParaRPr lang="en-US"/>
        </a:p>
      </dgm:t>
    </dgm:pt>
    <dgm:pt modelId="{0379DA87-14EF-B944-9C24-A567A6C28F30}" type="sibTrans" cxnId="{3F5A1B49-813F-BA4F-8308-23281282A4BB}">
      <dgm:prSet/>
      <dgm:spPr/>
      <dgm:t>
        <a:bodyPr/>
        <a:lstStyle/>
        <a:p>
          <a:endParaRPr lang="en-US"/>
        </a:p>
      </dgm:t>
    </dgm:pt>
    <dgm:pt modelId="{86B0EDEB-43F1-F548-B46D-213FC22DF640}">
      <dgm:prSet/>
      <dgm:spPr/>
      <dgm:t>
        <a:bodyPr/>
        <a:lstStyle/>
        <a:p>
          <a:pPr rtl="0"/>
          <a:r>
            <a:rPr lang="en-US" dirty="0"/>
            <a:t>main aspects, which cause problems in company management</a:t>
          </a:r>
        </a:p>
      </dgm:t>
    </dgm:pt>
    <dgm:pt modelId="{A0124614-ADDC-A24B-9BA3-24ABBCFB5865}" type="parTrans" cxnId="{F59435CB-E86F-114C-87D1-74B513629AAB}">
      <dgm:prSet/>
      <dgm:spPr/>
      <dgm:t>
        <a:bodyPr/>
        <a:lstStyle/>
        <a:p>
          <a:endParaRPr lang="en-US"/>
        </a:p>
      </dgm:t>
    </dgm:pt>
    <dgm:pt modelId="{F52F681B-858F-BE4A-A4DB-D761FAFA5039}" type="sibTrans" cxnId="{F59435CB-E86F-114C-87D1-74B513629AAB}">
      <dgm:prSet/>
      <dgm:spPr/>
      <dgm:t>
        <a:bodyPr/>
        <a:lstStyle/>
        <a:p>
          <a:endParaRPr lang="en-US"/>
        </a:p>
      </dgm:t>
    </dgm:pt>
    <dgm:pt modelId="{42BB0D52-81A8-6A43-AC86-FE24E5E74215}">
      <dgm:prSet/>
      <dgm:spPr/>
      <dgm:t>
        <a:bodyPr/>
        <a:lstStyle/>
        <a:p>
          <a:pPr rtl="0"/>
          <a:r>
            <a:rPr lang="en-US" dirty="0"/>
            <a:t>methods and tools for identification and elimination of such problems</a:t>
          </a:r>
        </a:p>
      </dgm:t>
    </dgm:pt>
    <dgm:pt modelId="{A149BF66-AA71-F045-850D-00169D3ABDD9}" type="parTrans" cxnId="{EB3B80A1-762A-A34C-AC0F-6A49E7FA7AB8}">
      <dgm:prSet/>
      <dgm:spPr/>
      <dgm:t>
        <a:bodyPr/>
        <a:lstStyle/>
        <a:p>
          <a:endParaRPr lang="en-US"/>
        </a:p>
      </dgm:t>
    </dgm:pt>
    <dgm:pt modelId="{5B8BC5C7-1C3F-844E-A48D-18DD1D72F670}" type="sibTrans" cxnId="{EB3B80A1-762A-A34C-AC0F-6A49E7FA7AB8}">
      <dgm:prSet/>
      <dgm:spPr/>
      <dgm:t>
        <a:bodyPr/>
        <a:lstStyle/>
        <a:p>
          <a:endParaRPr lang="en-US"/>
        </a:p>
      </dgm:t>
    </dgm:pt>
    <dgm:pt modelId="{12324F1D-40F8-C642-A6EA-C5F7F8A647F4}">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You will understand</a:t>
          </a:r>
        </a:p>
      </dgm:t>
    </dgm:pt>
    <dgm:pt modelId="{BE8B0BCD-2350-D84E-8D62-640699075C64}" type="parTrans" cxnId="{C5778813-BB4D-0E48-8EC1-7E8604F4E573}">
      <dgm:prSet/>
      <dgm:spPr/>
      <dgm:t>
        <a:bodyPr/>
        <a:lstStyle/>
        <a:p>
          <a:endParaRPr lang="en-US"/>
        </a:p>
      </dgm:t>
    </dgm:pt>
    <dgm:pt modelId="{600B5517-1DC6-2A44-A452-1B34FF941AEC}" type="sibTrans" cxnId="{C5778813-BB4D-0E48-8EC1-7E8604F4E573}">
      <dgm:prSet/>
      <dgm:spPr/>
      <dgm:t>
        <a:bodyPr/>
        <a:lstStyle/>
        <a:p>
          <a:endParaRPr lang="en-US"/>
        </a:p>
      </dgm:t>
    </dgm:pt>
    <dgm:pt modelId="{E1DAEEB6-90AA-2747-991C-06D7FA4F529E}">
      <dgm:prSet/>
      <dgm:spPr/>
      <dgm:t>
        <a:bodyPr/>
        <a:lstStyle/>
        <a:p>
          <a:pPr rtl="0"/>
          <a:r>
            <a:rPr lang="en-US" noProof="0" dirty="0"/>
            <a:t>enterprise organization</a:t>
          </a:r>
        </a:p>
      </dgm:t>
    </dgm:pt>
    <dgm:pt modelId="{6AF957AE-B0A0-BB4F-B42E-B87FEB438346}" type="parTrans" cxnId="{DEAD9C83-9BB4-A543-828F-505B58985FF5}">
      <dgm:prSet/>
      <dgm:spPr/>
      <dgm:t>
        <a:bodyPr/>
        <a:lstStyle/>
        <a:p>
          <a:endParaRPr lang="en-US"/>
        </a:p>
      </dgm:t>
    </dgm:pt>
    <dgm:pt modelId="{4065D631-351E-E94A-8AFE-CB7BB2F61753}" type="sibTrans" cxnId="{DEAD9C83-9BB4-A543-828F-505B58985FF5}">
      <dgm:prSet/>
      <dgm:spPr/>
      <dgm:t>
        <a:bodyPr/>
        <a:lstStyle/>
        <a:p>
          <a:endParaRPr lang="en-US"/>
        </a:p>
      </dgm:t>
    </dgm:pt>
    <dgm:pt modelId="{6DDBC9FC-17DE-6E46-8E88-C276BF497075}">
      <dgm:prSet/>
      <dgm:spPr/>
      <dgm:t>
        <a:bodyPr/>
        <a:lstStyle/>
        <a:p>
          <a:pPr rtl="0"/>
          <a:r>
            <a:rPr lang="en-US" noProof="0" dirty="0"/>
            <a:t>management processes</a:t>
          </a:r>
        </a:p>
      </dgm:t>
    </dgm:pt>
    <dgm:pt modelId="{9F71452E-B50D-9046-A6DB-9844202FE4C7}" type="parTrans" cxnId="{6FA39362-7341-6B49-BC91-BA4B034C691E}">
      <dgm:prSet/>
      <dgm:spPr/>
      <dgm:t>
        <a:bodyPr/>
        <a:lstStyle/>
        <a:p>
          <a:endParaRPr lang="en-US"/>
        </a:p>
      </dgm:t>
    </dgm:pt>
    <dgm:pt modelId="{D2EEA23A-E52E-6746-9A4B-C3856426EE11}" type="sibTrans" cxnId="{6FA39362-7341-6B49-BC91-BA4B034C691E}">
      <dgm:prSet/>
      <dgm:spPr/>
      <dgm:t>
        <a:bodyPr/>
        <a:lstStyle/>
        <a:p>
          <a:endParaRPr lang="en-US"/>
        </a:p>
      </dgm:t>
    </dgm:pt>
    <dgm:pt modelId="{8B39E00C-EA2F-B647-A9E7-4390A965F7BA}">
      <dgm:prSet/>
      <dgm:spPr/>
      <dgm:t>
        <a:bodyPr/>
        <a:lstStyle/>
        <a:p>
          <a:pPr rtl="0"/>
          <a:r>
            <a:rPr lang="en-US" noProof="0" dirty="0"/>
            <a:t>the value of human uniqueness</a:t>
          </a:r>
        </a:p>
      </dgm:t>
    </dgm:pt>
    <dgm:pt modelId="{534D0861-3256-F84E-929A-8B92866F48FC}" type="parTrans" cxnId="{8171C963-9776-E241-933B-5BF9AB18EABE}">
      <dgm:prSet/>
      <dgm:spPr/>
      <dgm:t>
        <a:bodyPr/>
        <a:lstStyle/>
        <a:p>
          <a:endParaRPr lang="en-US"/>
        </a:p>
      </dgm:t>
    </dgm:pt>
    <dgm:pt modelId="{D295EBCD-3C0A-1442-9FCC-27D45DBD88D0}" type="sibTrans" cxnId="{8171C963-9776-E241-933B-5BF9AB18EABE}">
      <dgm:prSet/>
      <dgm:spPr/>
      <dgm:t>
        <a:bodyPr/>
        <a:lstStyle/>
        <a:p>
          <a:endParaRPr lang="en-US"/>
        </a:p>
      </dgm:t>
    </dgm:pt>
    <dgm:pt modelId="{C5E7C704-93EC-47CB-AE13-F5A9A782A9D5}">
      <dgm:prSet/>
      <dgm:spPr/>
      <dgm:t>
        <a:bodyPr/>
        <a:lstStyle/>
        <a:p>
          <a:pPr rtl="0"/>
          <a:r>
            <a:rPr lang="en-US" noProof="0" dirty="0"/>
            <a:t>service background</a:t>
          </a:r>
        </a:p>
      </dgm:t>
    </dgm:pt>
    <dgm:pt modelId="{C28B9908-06FF-4442-B5D1-A62924DAE10C}" type="parTrans" cxnId="{0B3143DB-A7D2-4855-951A-F0BDE98E4AAB}">
      <dgm:prSet/>
      <dgm:spPr/>
    </dgm:pt>
    <dgm:pt modelId="{C029C130-F079-4A27-9009-F0C485890CB3}" type="sibTrans" cxnId="{0B3143DB-A7D2-4855-951A-F0BDE98E4AAB}">
      <dgm:prSet/>
      <dgm:spPr/>
    </dgm:pt>
    <dgm:pt modelId="{D0A0EBA3-8DDC-E147-9A54-2EE824EE48A4}" type="pres">
      <dgm:prSet presAssocID="{D79A20BC-C2EA-3349-B22F-15EBC3EB6C92}" presName="Name0" presStyleCnt="0">
        <dgm:presLayoutVars>
          <dgm:dir/>
          <dgm:animLvl val="lvl"/>
          <dgm:resizeHandles val="exact"/>
        </dgm:presLayoutVars>
      </dgm:prSet>
      <dgm:spPr/>
    </dgm:pt>
    <dgm:pt modelId="{AC193CEF-05B5-664C-A8F8-C1352CE5AC5C}" type="pres">
      <dgm:prSet presAssocID="{28DE786E-5C61-7543-982D-BBD4338B0598}" presName="composite" presStyleCnt="0"/>
      <dgm:spPr/>
    </dgm:pt>
    <dgm:pt modelId="{E0314F27-1197-2B45-8873-4694C589186D}" type="pres">
      <dgm:prSet presAssocID="{28DE786E-5C61-7543-982D-BBD4338B0598}" presName="parTx" presStyleLbl="alignNode1" presStyleIdx="0" presStyleCnt="2">
        <dgm:presLayoutVars>
          <dgm:chMax val="0"/>
          <dgm:chPref val="0"/>
          <dgm:bulletEnabled val="1"/>
        </dgm:presLayoutVars>
      </dgm:prSet>
      <dgm:spPr/>
    </dgm:pt>
    <dgm:pt modelId="{6D3622F9-A231-2F40-8BD1-6F08302C9DA3}" type="pres">
      <dgm:prSet presAssocID="{28DE786E-5C61-7543-982D-BBD4338B0598}" presName="desTx" presStyleLbl="alignAccFollowNode1" presStyleIdx="0" presStyleCnt="2">
        <dgm:presLayoutVars>
          <dgm:bulletEnabled val="1"/>
        </dgm:presLayoutVars>
      </dgm:prSet>
      <dgm:spPr/>
    </dgm:pt>
    <dgm:pt modelId="{550E378B-3BA2-8A43-BCAF-6C2DCE3BEC87}" type="pres">
      <dgm:prSet presAssocID="{5D38DED8-917C-294F-A18E-700505E459D9}" presName="space" presStyleCnt="0"/>
      <dgm:spPr/>
    </dgm:pt>
    <dgm:pt modelId="{14FAF819-3E19-D84A-8004-429980F840ED}" type="pres">
      <dgm:prSet presAssocID="{12324F1D-40F8-C642-A6EA-C5F7F8A647F4}" presName="composite" presStyleCnt="0"/>
      <dgm:spPr/>
    </dgm:pt>
    <dgm:pt modelId="{3EBB3F65-2CF7-FE46-BD1F-595CE9492923}" type="pres">
      <dgm:prSet presAssocID="{12324F1D-40F8-C642-A6EA-C5F7F8A647F4}" presName="parTx" presStyleLbl="alignNode1" presStyleIdx="1" presStyleCnt="2">
        <dgm:presLayoutVars>
          <dgm:chMax val="0"/>
          <dgm:chPref val="0"/>
          <dgm:bulletEnabled val="1"/>
        </dgm:presLayoutVars>
      </dgm:prSet>
      <dgm:spPr/>
    </dgm:pt>
    <dgm:pt modelId="{8EC07530-C9BC-7F43-8BBD-E9B9F3D94572}" type="pres">
      <dgm:prSet presAssocID="{12324F1D-40F8-C642-A6EA-C5F7F8A647F4}" presName="desTx" presStyleLbl="alignAccFollowNode1" presStyleIdx="1" presStyleCnt="2">
        <dgm:presLayoutVars>
          <dgm:bulletEnabled val="1"/>
        </dgm:presLayoutVars>
      </dgm:prSet>
      <dgm:spPr/>
    </dgm:pt>
  </dgm:ptLst>
  <dgm:cxnLst>
    <dgm:cxn modelId="{63648F12-1B8F-8F4B-89A4-422DB399C8D8}" type="presOf" srcId="{8B39E00C-EA2F-B647-A9E7-4390A965F7BA}" destId="{8EC07530-C9BC-7F43-8BBD-E9B9F3D94572}" srcOrd="0" destOrd="3" presId="urn:microsoft.com/office/officeart/2005/8/layout/hList1"/>
    <dgm:cxn modelId="{C5778813-BB4D-0E48-8EC1-7E8604F4E573}" srcId="{D79A20BC-C2EA-3349-B22F-15EBC3EB6C92}" destId="{12324F1D-40F8-C642-A6EA-C5F7F8A647F4}" srcOrd="1" destOrd="0" parTransId="{BE8B0BCD-2350-D84E-8D62-640699075C64}" sibTransId="{600B5517-1DC6-2A44-A452-1B34FF941AEC}"/>
    <dgm:cxn modelId="{5F118123-B247-9E46-B3C5-3298D4E96CEC}" srcId="{D79A20BC-C2EA-3349-B22F-15EBC3EB6C92}" destId="{28DE786E-5C61-7543-982D-BBD4338B0598}" srcOrd="0" destOrd="0" parTransId="{0DBFA33F-6D7C-B048-ACCB-78416B072FF4}" sibTransId="{5D38DED8-917C-294F-A18E-700505E459D9}"/>
    <dgm:cxn modelId="{A31E0B2D-A06B-9C4F-882F-389C1DD046E9}" type="presOf" srcId="{28DE786E-5C61-7543-982D-BBD4338B0598}" destId="{E0314F27-1197-2B45-8873-4694C589186D}" srcOrd="0" destOrd="0" presId="urn:microsoft.com/office/officeart/2005/8/layout/hList1"/>
    <dgm:cxn modelId="{DCEDF55D-414D-BC4C-B261-A6C2B9547068}" type="presOf" srcId="{E1DAEEB6-90AA-2747-991C-06D7FA4F529E}" destId="{8EC07530-C9BC-7F43-8BBD-E9B9F3D94572}" srcOrd="0" destOrd="0" presId="urn:microsoft.com/office/officeart/2005/8/layout/hList1"/>
    <dgm:cxn modelId="{6FA39362-7341-6B49-BC91-BA4B034C691E}" srcId="{12324F1D-40F8-C642-A6EA-C5F7F8A647F4}" destId="{6DDBC9FC-17DE-6E46-8E88-C276BF497075}" srcOrd="1" destOrd="0" parTransId="{9F71452E-B50D-9046-A6DB-9844202FE4C7}" sibTransId="{D2EEA23A-E52E-6746-9A4B-C3856426EE11}"/>
    <dgm:cxn modelId="{8171C963-9776-E241-933B-5BF9AB18EABE}" srcId="{12324F1D-40F8-C642-A6EA-C5F7F8A647F4}" destId="{8B39E00C-EA2F-B647-A9E7-4390A965F7BA}" srcOrd="3" destOrd="0" parTransId="{534D0861-3256-F84E-929A-8B92866F48FC}" sibTransId="{D295EBCD-3C0A-1442-9FCC-27D45DBD88D0}"/>
    <dgm:cxn modelId="{3F5A1B49-813F-BA4F-8308-23281282A4BB}" srcId="{28DE786E-5C61-7543-982D-BBD4338B0598}" destId="{E13B40F5-373D-BA41-996C-4F1D0EFB5C7A}" srcOrd="0" destOrd="0" parTransId="{D7F66735-1B96-3446-A546-5B2590400988}" sibTransId="{0379DA87-14EF-B944-9C24-A567A6C28F30}"/>
    <dgm:cxn modelId="{F079FF49-F0FC-4F4D-91EF-3D516D1985B8}" type="presOf" srcId="{86B0EDEB-43F1-F548-B46D-213FC22DF640}" destId="{6D3622F9-A231-2F40-8BD1-6F08302C9DA3}" srcOrd="0" destOrd="1" presId="urn:microsoft.com/office/officeart/2005/8/layout/hList1"/>
    <dgm:cxn modelId="{8F03C14D-3986-714B-8144-F7AB20FA357A}" type="presOf" srcId="{E13B40F5-373D-BA41-996C-4F1D0EFB5C7A}" destId="{6D3622F9-A231-2F40-8BD1-6F08302C9DA3}" srcOrd="0" destOrd="0" presId="urn:microsoft.com/office/officeart/2005/8/layout/hList1"/>
    <dgm:cxn modelId="{AA0EF37D-BE3E-4F65-9F0C-E8BABD00787D}" type="presOf" srcId="{C5E7C704-93EC-47CB-AE13-F5A9A782A9D5}" destId="{8EC07530-C9BC-7F43-8BBD-E9B9F3D94572}" srcOrd="0" destOrd="2" presId="urn:microsoft.com/office/officeart/2005/8/layout/hList1"/>
    <dgm:cxn modelId="{4E52177E-1709-0147-B91A-DFD6A56FCCFC}" type="presOf" srcId="{D79A20BC-C2EA-3349-B22F-15EBC3EB6C92}" destId="{D0A0EBA3-8DDC-E147-9A54-2EE824EE48A4}" srcOrd="0" destOrd="0" presId="urn:microsoft.com/office/officeart/2005/8/layout/hList1"/>
    <dgm:cxn modelId="{DEAD9C83-9BB4-A543-828F-505B58985FF5}" srcId="{12324F1D-40F8-C642-A6EA-C5F7F8A647F4}" destId="{E1DAEEB6-90AA-2747-991C-06D7FA4F529E}" srcOrd="0" destOrd="0" parTransId="{6AF957AE-B0A0-BB4F-B42E-B87FEB438346}" sibTransId="{4065D631-351E-E94A-8AFE-CB7BB2F61753}"/>
    <dgm:cxn modelId="{C0DAF38F-BC6A-5A49-9E13-6D5661D05F21}" type="presOf" srcId="{12324F1D-40F8-C642-A6EA-C5F7F8A647F4}" destId="{3EBB3F65-2CF7-FE46-BD1F-595CE9492923}" srcOrd="0" destOrd="0" presId="urn:microsoft.com/office/officeart/2005/8/layout/hList1"/>
    <dgm:cxn modelId="{EB3B80A1-762A-A34C-AC0F-6A49E7FA7AB8}" srcId="{28DE786E-5C61-7543-982D-BBD4338B0598}" destId="{42BB0D52-81A8-6A43-AC86-FE24E5E74215}" srcOrd="2" destOrd="0" parTransId="{A149BF66-AA71-F045-850D-00169D3ABDD9}" sibTransId="{5B8BC5C7-1C3F-844E-A48D-18DD1D72F670}"/>
    <dgm:cxn modelId="{13AA8AC5-EA47-1C43-A926-0F1F4BF3A42B}" type="presOf" srcId="{42BB0D52-81A8-6A43-AC86-FE24E5E74215}" destId="{6D3622F9-A231-2F40-8BD1-6F08302C9DA3}" srcOrd="0" destOrd="2" presId="urn:microsoft.com/office/officeart/2005/8/layout/hList1"/>
    <dgm:cxn modelId="{F59435CB-E86F-114C-87D1-74B513629AAB}" srcId="{28DE786E-5C61-7543-982D-BBD4338B0598}" destId="{86B0EDEB-43F1-F548-B46D-213FC22DF640}" srcOrd="1" destOrd="0" parTransId="{A0124614-ADDC-A24B-9BA3-24ABBCFB5865}" sibTransId="{F52F681B-858F-BE4A-A4DB-D761FAFA5039}"/>
    <dgm:cxn modelId="{0B3143DB-A7D2-4855-951A-F0BDE98E4AAB}" srcId="{12324F1D-40F8-C642-A6EA-C5F7F8A647F4}" destId="{C5E7C704-93EC-47CB-AE13-F5A9A782A9D5}" srcOrd="2" destOrd="0" parTransId="{C28B9908-06FF-4442-B5D1-A62924DAE10C}" sibTransId="{C029C130-F079-4A27-9009-F0C485890CB3}"/>
    <dgm:cxn modelId="{BFAB3BF2-FF7A-634B-BCA1-2AC691AAC122}" type="presOf" srcId="{6DDBC9FC-17DE-6E46-8E88-C276BF497075}" destId="{8EC07530-C9BC-7F43-8BBD-E9B9F3D94572}" srcOrd="0" destOrd="1" presId="urn:microsoft.com/office/officeart/2005/8/layout/hList1"/>
    <dgm:cxn modelId="{E90D7D14-FB4D-AC40-8AFC-4CE1944F6F50}" type="presParOf" srcId="{D0A0EBA3-8DDC-E147-9A54-2EE824EE48A4}" destId="{AC193CEF-05B5-664C-A8F8-C1352CE5AC5C}" srcOrd="0" destOrd="0" presId="urn:microsoft.com/office/officeart/2005/8/layout/hList1"/>
    <dgm:cxn modelId="{04336F94-E2A8-E647-868B-C644DF542638}" type="presParOf" srcId="{AC193CEF-05B5-664C-A8F8-C1352CE5AC5C}" destId="{E0314F27-1197-2B45-8873-4694C589186D}" srcOrd="0" destOrd="0" presId="urn:microsoft.com/office/officeart/2005/8/layout/hList1"/>
    <dgm:cxn modelId="{FFB85D6B-07BF-0A45-A55E-4C2896460099}" type="presParOf" srcId="{AC193CEF-05B5-664C-A8F8-C1352CE5AC5C}" destId="{6D3622F9-A231-2F40-8BD1-6F08302C9DA3}" srcOrd="1" destOrd="0" presId="urn:microsoft.com/office/officeart/2005/8/layout/hList1"/>
    <dgm:cxn modelId="{30A05A84-5D2D-224A-A493-90DCAAE49174}" type="presParOf" srcId="{D0A0EBA3-8DDC-E147-9A54-2EE824EE48A4}" destId="{550E378B-3BA2-8A43-BCAF-6C2DCE3BEC87}" srcOrd="1" destOrd="0" presId="urn:microsoft.com/office/officeart/2005/8/layout/hList1"/>
    <dgm:cxn modelId="{B8AEC860-6B0B-994F-864F-F4015A0E8BAD}" type="presParOf" srcId="{D0A0EBA3-8DDC-E147-9A54-2EE824EE48A4}" destId="{14FAF819-3E19-D84A-8004-429980F840ED}" srcOrd="2" destOrd="0" presId="urn:microsoft.com/office/officeart/2005/8/layout/hList1"/>
    <dgm:cxn modelId="{45DD3CCD-D98E-0C48-936A-A734574976D4}" type="presParOf" srcId="{14FAF819-3E19-D84A-8004-429980F840ED}" destId="{3EBB3F65-2CF7-FE46-BD1F-595CE9492923}" srcOrd="0" destOrd="0" presId="urn:microsoft.com/office/officeart/2005/8/layout/hList1"/>
    <dgm:cxn modelId="{69411CDC-02ED-214A-AE06-6484FCBAB660}" type="presParOf" srcId="{14FAF819-3E19-D84A-8004-429980F840ED}" destId="{8EC07530-C9BC-7F43-8BBD-E9B9F3D9457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0F8CEA-0FB4-574F-ABB8-E0D4A60DE57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4B2C79B-0950-794F-A201-61389404907C}">
      <dgm:prSet/>
      <dgm:spPr/>
      <dgm:t>
        <a:bodyPr/>
        <a:lstStyle/>
        <a:p>
          <a:pPr rtl="0"/>
          <a:r>
            <a:rPr lang="en-US" dirty="0"/>
            <a:t>Lectures</a:t>
          </a:r>
        </a:p>
      </dgm:t>
    </dgm:pt>
    <dgm:pt modelId="{CA05F44D-516E-F04F-96B4-96FA25BB11CF}" type="parTrans" cxnId="{D1217ED6-BF59-8F47-82FB-95CFF2318370}">
      <dgm:prSet/>
      <dgm:spPr/>
      <dgm:t>
        <a:bodyPr/>
        <a:lstStyle/>
        <a:p>
          <a:endParaRPr lang="en-US"/>
        </a:p>
      </dgm:t>
    </dgm:pt>
    <dgm:pt modelId="{66699F41-6275-1548-AE9D-CB2455B7A5F1}" type="sibTrans" cxnId="{D1217ED6-BF59-8F47-82FB-95CFF2318370}">
      <dgm:prSet/>
      <dgm:spPr/>
      <dgm:t>
        <a:bodyPr/>
        <a:lstStyle/>
        <a:p>
          <a:endParaRPr lang="en-US"/>
        </a:p>
      </dgm:t>
    </dgm:pt>
    <dgm:pt modelId="{75747FE0-17B1-B940-BD85-2B38C7DDE8BA}">
      <dgm:prSet/>
      <dgm:spPr/>
      <dgm:t>
        <a:bodyPr/>
        <a:lstStyle/>
        <a:p>
          <a:pPr rtl="0"/>
          <a:r>
            <a:rPr lang="en-US" dirty="0"/>
            <a:t>Theory</a:t>
          </a:r>
        </a:p>
      </dgm:t>
    </dgm:pt>
    <dgm:pt modelId="{B73B43C2-0A02-E346-9FD8-0172F5E26895}" type="parTrans" cxnId="{BFA83C8A-82A2-CA44-B833-EA4F4277E280}">
      <dgm:prSet/>
      <dgm:spPr/>
      <dgm:t>
        <a:bodyPr/>
        <a:lstStyle/>
        <a:p>
          <a:endParaRPr lang="en-US"/>
        </a:p>
      </dgm:t>
    </dgm:pt>
    <dgm:pt modelId="{29EBBA66-250F-F642-A2DE-117EFC5BE922}" type="sibTrans" cxnId="{BFA83C8A-82A2-CA44-B833-EA4F4277E280}">
      <dgm:prSet/>
      <dgm:spPr/>
      <dgm:t>
        <a:bodyPr/>
        <a:lstStyle/>
        <a:p>
          <a:endParaRPr lang="en-US"/>
        </a:p>
      </dgm:t>
    </dgm:pt>
    <dgm:pt modelId="{D3356ACF-25F3-1140-89A5-BAF3A8B36EDE}">
      <dgm:prSet/>
      <dgm:spPr/>
      <dgm:t>
        <a:bodyPr/>
        <a:lstStyle/>
        <a:p>
          <a:pPr rtl="0"/>
          <a:r>
            <a:rPr lang="en-US" dirty="0"/>
            <a:t>Seminars</a:t>
          </a:r>
        </a:p>
      </dgm:t>
    </dgm:pt>
    <dgm:pt modelId="{4711EFD4-597D-3949-AFF2-C4EF3065B208}" type="parTrans" cxnId="{4AE17494-FEED-0D41-8468-5EE0903BC102}">
      <dgm:prSet/>
      <dgm:spPr/>
      <dgm:t>
        <a:bodyPr/>
        <a:lstStyle/>
        <a:p>
          <a:endParaRPr lang="en-US"/>
        </a:p>
      </dgm:t>
    </dgm:pt>
    <dgm:pt modelId="{DFD6CA65-6E4A-EC4B-A500-9BFAB094ED2A}" type="sibTrans" cxnId="{4AE17494-FEED-0D41-8468-5EE0903BC102}">
      <dgm:prSet/>
      <dgm:spPr/>
      <dgm:t>
        <a:bodyPr/>
        <a:lstStyle/>
        <a:p>
          <a:endParaRPr lang="en-US"/>
        </a:p>
      </dgm:t>
    </dgm:pt>
    <dgm:pt modelId="{08C26127-EEE4-D849-966F-73E8553A3508}">
      <dgm:prSet/>
      <dgm:spPr/>
      <dgm:t>
        <a:bodyPr/>
        <a:lstStyle/>
        <a:p>
          <a:pPr rtl="0"/>
          <a:r>
            <a:rPr lang="en-US" dirty="0"/>
            <a:t>Examples</a:t>
          </a:r>
        </a:p>
      </dgm:t>
    </dgm:pt>
    <dgm:pt modelId="{28F791AB-C887-D04D-BCA5-51566752738F}" type="parTrans" cxnId="{A9D93BA4-6C54-9D41-BB2D-20C333E48BEE}">
      <dgm:prSet/>
      <dgm:spPr/>
      <dgm:t>
        <a:bodyPr/>
        <a:lstStyle/>
        <a:p>
          <a:endParaRPr lang="en-US"/>
        </a:p>
      </dgm:t>
    </dgm:pt>
    <dgm:pt modelId="{513326CB-9191-FB47-941E-10DEFCF93C37}" type="sibTrans" cxnId="{A9D93BA4-6C54-9D41-BB2D-20C333E48BEE}">
      <dgm:prSet/>
      <dgm:spPr/>
      <dgm:t>
        <a:bodyPr/>
        <a:lstStyle/>
        <a:p>
          <a:endParaRPr lang="en-US"/>
        </a:p>
      </dgm:t>
    </dgm:pt>
    <dgm:pt modelId="{D45520C4-7A01-3140-B4D8-6D44C0D3F991}">
      <dgm:prSet/>
      <dgm:spPr/>
      <dgm:t>
        <a:bodyPr/>
        <a:lstStyle/>
        <a:p>
          <a:pPr rtl="0"/>
          <a:r>
            <a:rPr lang="en-US" dirty="0"/>
            <a:t>Training</a:t>
          </a:r>
        </a:p>
      </dgm:t>
    </dgm:pt>
    <dgm:pt modelId="{3797FD79-A4F8-6144-BBB8-A0A363318B48}" type="parTrans" cxnId="{8BA0C4A7-B3D1-AE43-93E5-C91F3AFCCAF6}">
      <dgm:prSet/>
      <dgm:spPr/>
      <dgm:t>
        <a:bodyPr/>
        <a:lstStyle/>
        <a:p>
          <a:endParaRPr lang="en-US"/>
        </a:p>
      </dgm:t>
    </dgm:pt>
    <dgm:pt modelId="{4C9EF723-C1DD-8442-B753-4BDF9291F248}" type="sibTrans" cxnId="{8BA0C4A7-B3D1-AE43-93E5-C91F3AFCCAF6}">
      <dgm:prSet/>
      <dgm:spPr/>
      <dgm:t>
        <a:bodyPr/>
        <a:lstStyle/>
        <a:p>
          <a:endParaRPr lang="en-US"/>
        </a:p>
      </dgm:t>
    </dgm:pt>
    <dgm:pt modelId="{F2F93A39-B881-2848-BA9F-D1FE5E580AA0}">
      <dgm:prSet/>
      <dgm:spPr/>
      <dgm:t>
        <a:bodyPr/>
        <a:lstStyle/>
        <a:p>
          <a:pPr rtl="0"/>
          <a:r>
            <a:rPr lang="en-US" dirty="0"/>
            <a:t>Discussions</a:t>
          </a:r>
        </a:p>
      </dgm:t>
    </dgm:pt>
    <dgm:pt modelId="{C5386019-DBD5-BD4C-B886-C7F2A4D96269}" type="parTrans" cxnId="{0D30665D-24F0-6F43-A446-E34DE63ACC5B}">
      <dgm:prSet/>
      <dgm:spPr/>
      <dgm:t>
        <a:bodyPr/>
        <a:lstStyle/>
        <a:p>
          <a:endParaRPr lang="en-US"/>
        </a:p>
      </dgm:t>
    </dgm:pt>
    <dgm:pt modelId="{B07B3351-2235-4444-A54E-B5D1A2ED1BB8}" type="sibTrans" cxnId="{0D30665D-24F0-6F43-A446-E34DE63ACC5B}">
      <dgm:prSet/>
      <dgm:spPr/>
      <dgm:t>
        <a:bodyPr/>
        <a:lstStyle/>
        <a:p>
          <a:endParaRPr lang="en-US"/>
        </a:p>
      </dgm:t>
    </dgm:pt>
    <dgm:pt modelId="{649E0449-9236-024D-AB4F-2AC20BAC3D53}" type="pres">
      <dgm:prSet presAssocID="{2F0F8CEA-0FB4-574F-ABB8-E0D4A60DE576}" presName="Name0" presStyleCnt="0">
        <dgm:presLayoutVars>
          <dgm:dir/>
          <dgm:animLvl val="lvl"/>
          <dgm:resizeHandles val="exact"/>
        </dgm:presLayoutVars>
      </dgm:prSet>
      <dgm:spPr/>
    </dgm:pt>
    <dgm:pt modelId="{D673ADCF-3E77-3942-8939-88BCEFF63AC0}" type="pres">
      <dgm:prSet presAssocID="{B4B2C79B-0950-794F-A201-61389404907C}" presName="composite" presStyleCnt="0"/>
      <dgm:spPr/>
    </dgm:pt>
    <dgm:pt modelId="{2AB3A019-0A49-3C40-AA65-27C028A03E84}" type="pres">
      <dgm:prSet presAssocID="{B4B2C79B-0950-794F-A201-61389404907C}" presName="parTx" presStyleLbl="alignNode1" presStyleIdx="0" presStyleCnt="2">
        <dgm:presLayoutVars>
          <dgm:chMax val="0"/>
          <dgm:chPref val="0"/>
          <dgm:bulletEnabled val="1"/>
        </dgm:presLayoutVars>
      </dgm:prSet>
      <dgm:spPr/>
    </dgm:pt>
    <dgm:pt modelId="{2569091A-2DA1-8142-BA5E-0F8ADAFD7B0D}" type="pres">
      <dgm:prSet presAssocID="{B4B2C79B-0950-794F-A201-61389404907C}" presName="desTx" presStyleLbl="alignAccFollowNode1" presStyleIdx="0" presStyleCnt="2">
        <dgm:presLayoutVars>
          <dgm:bulletEnabled val="1"/>
        </dgm:presLayoutVars>
      </dgm:prSet>
      <dgm:spPr/>
    </dgm:pt>
    <dgm:pt modelId="{D5B4337B-E725-6944-B370-669DC313F10F}" type="pres">
      <dgm:prSet presAssocID="{66699F41-6275-1548-AE9D-CB2455B7A5F1}" presName="space" presStyleCnt="0"/>
      <dgm:spPr/>
    </dgm:pt>
    <dgm:pt modelId="{0F8FD1BF-BF53-4A45-A4E3-106A8617B39C}" type="pres">
      <dgm:prSet presAssocID="{D3356ACF-25F3-1140-89A5-BAF3A8B36EDE}" presName="composite" presStyleCnt="0"/>
      <dgm:spPr/>
    </dgm:pt>
    <dgm:pt modelId="{438005FB-DA9C-1345-BA1D-8BAC6F2BFC99}" type="pres">
      <dgm:prSet presAssocID="{D3356ACF-25F3-1140-89A5-BAF3A8B36EDE}" presName="parTx" presStyleLbl="alignNode1" presStyleIdx="1" presStyleCnt="2">
        <dgm:presLayoutVars>
          <dgm:chMax val="0"/>
          <dgm:chPref val="0"/>
          <dgm:bulletEnabled val="1"/>
        </dgm:presLayoutVars>
      </dgm:prSet>
      <dgm:spPr/>
    </dgm:pt>
    <dgm:pt modelId="{ED48337D-6AF7-A048-8355-7DB9BC432599}" type="pres">
      <dgm:prSet presAssocID="{D3356ACF-25F3-1140-89A5-BAF3A8B36EDE}" presName="desTx" presStyleLbl="alignAccFollowNode1" presStyleIdx="1" presStyleCnt="2">
        <dgm:presLayoutVars>
          <dgm:bulletEnabled val="1"/>
        </dgm:presLayoutVars>
      </dgm:prSet>
      <dgm:spPr/>
    </dgm:pt>
  </dgm:ptLst>
  <dgm:cxnLst>
    <dgm:cxn modelId="{B1F92A06-AC21-0B4B-968A-CE8505A1B7F9}" type="presOf" srcId="{2F0F8CEA-0FB4-574F-ABB8-E0D4A60DE576}" destId="{649E0449-9236-024D-AB4F-2AC20BAC3D53}" srcOrd="0" destOrd="0" presId="urn:microsoft.com/office/officeart/2005/8/layout/hList1"/>
    <dgm:cxn modelId="{E5BAE409-73BE-C248-B3C0-74CC9F9C2056}" type="presOf" srcId="{B4B2C79B-0950-794F-A201-61389404907C}" destId="{2AB3A019-0A49-3C40-AA65-27C028A03E84}" srcOrd="0" destOrd="0" presId="urn:microsoft.com/office/officeart/2005/8/layout/hList1"/>
    <dgm:cxn modelId="{B9A5EB2A-7EBF-9C40-B51A-0659754931BD}" type="presOf" srcId="{75747FE0-17B1-B940-BD85-2B38C7DDE8BA}" destId="{2569091A-2DA1-8142-BA5E-0F8ADAFD7B0D}" srcOrd="0" destOrd="0" presId="urn:microsoft.com/office/officeart/2005/8/layout/hList1"/>
    <dgm:cxn modelId="{0D30665D-24F0-6F43-A446-E34DE63ACC5B}" srcId="{D3356ACF-25F3-1140-89A5-BAF3A8B36EDE}" destId="{F2F93A39-B881-2848-BA9F-D1FE5E580AA0}" srcOrd="1" destOrd="0" parTransId="{C5386019-DBD5-BD4C-B886-C7F2A4D96269}" sibTransId="{B07B3351-2235-4444-A54E-B5D1A2ED1BB8}"/>
    <dgm:cxn modelId="{436C2786-7DCE-714C-A84C-7E2B1FB6B4D7}" type="presOf" srcId="{08C26127-EEE4-D849-966F-73E8553A3508}" destId="{2569091A-2DA1-8142-BA5E-0F8ADAFD7B0D}" srcOrd="0" destOrd="1" presId="urn:microsoft.com/office/officeart/2005/8/layout/hList1"/>
    <dgm:cxn modelId="{BFA83C8A-82A2-CA44-B833-EA4F4277E280}" srcId="{B4B2C79B-0950-794F-A201-61389404907C}" destId="{75747FE0-17B1-B940-BD85-2B38C7DDE8BA}" srcOrd="0" destOrd="0" parTransId="{B73B43C2-0A02-E346-9FD8-0172F5E26895}" sibTransId="{29EBBA66-250F-F642-A2DE-117EFC5BE922}"/>
    <dgm:cxn modelId="{4AE17494-FEED-0D41-8468-5EE0903BC102}" srcId="{2F0F8CEA-0FB4-574F-ABB8-E0D4A60DE576}" destId="{D3356ACF-25F3-1140-89A5-BAF3A8B36EDE}" srcOrd="1" destOrd="0" parTransId="{4711EFD4-597D-3949-AFF2-C4EF3065B208}" sibTransId="{DFD6CA65-6E4A-EC4B-A500-9BFAB094ED2A}"/>
    <dgm:cxn modelId="{A9D93BA4-6C54-9D41-BB2D-20C333E48BEE}" srcId="{B4B2C79B-0950-794F-A201-61389404907C}" destId="{08C26127-EEE4-D849-966F-73E8553A3508}" srcOrd="1" destOrd="0" parTransId="{28F791AB-C887-D04D-BCA5-51566752738F}" sibTransId="{513326CB-9191-FB47-941E-10DEFCF93C37}"/>
    <dgm:cxn modelId="{8BA0C4A7-B3D1-AE43-93E5-C91F3AFCCAF6}" srcId="{D3356ACF-25F3-1140-89A5-BAF3A8B36EDE}" destId="{D45520C4-7A01-3140-B4D8-6D44C0D3F991}" srcOrd="0" destOrd="0" parTransId="{3797FD79-A4F8-6144-BBB8-A0A363318B48}" sibTransId="{4C9EF723-C1DD-8442-B753-4BDF9291F248}"/>
    <dgm:cxn modelId="{DBAA89B2-C6D2-6A40-86D2-8BEDD330F6CC}" type="presOf" srcId="{D3356ACF-25F3-1140-89A5-BAF3A8B36EDE}" destId="{438005FB-DA9C-1345-BA1D-8BAC6F2BFC99}" srcOrd="0" destOrd="0" presId="urn:microsoft.com/office/officeart/2005/8/layout/hList1"/>
    <dgm:cxn modelId="{6110D5B2-E4AA-0142-A11B-C23CA4A4A620}" type="presOf" srcId="{F2F93A39-B881-2848-BA9F-D1FE5E580AA0}" destId="{ED48337D-6AF7-A048-8355-7DB9BC432599}" srcOrd="0" destOrd="1" presId="urn:microsoft.com/office/officeart/2005/8/layout/hList1"/>
    <dgm:cxn modelId="{4333D4B4-EA6C-5A46-B527-8D55CDA693E1}" type="presOf" srcId="{D45520C4-7A01-3140-B4D8-6D44C0D3F991}" destId="{ED48337D-6AF7-A048-8355-7DB9BC432599}" srcOrd="0" destOrd="0" presId="urn:microsoft.com/office/officeart/2005/8/layout/hList1"/>
    <dgm:cxn modelId="{D1217ED6-BF59-8F47-82FB-95CFF2318370}" srcId="{2F0F8CEA-0FB4-574F-ABB8-E0D4A60DE576}" destId="{B4B2C79B-0950-794F-A201-61389404907C}" srcOrd="0" destOrd="0" parTransId="{CA05F44D-516E-F04F-96B4-96FA25BB11CF}" sibTransId="{66699F41-6275-1548-AE9D-CB2455B7A5F1}"/>
    <dgm:cxn modelId="{51A4D435-7477-9544-8638-0A48018C1847}" type="presParOf" srcId="{649E0449-9236-024D-AB4F-2AC20BAC3D53}" destId="{D673ADCF-3E77-3942-8939-88BCEFF63AC0}" srcOrd="0" destOrd="0" presId="urn:microsoft.com/office/officeart/2005/8/layout/hList1"/>
    <dgm:cxn modelId="{9AF8231C-E07E-C740-98E3-1711C536F74A}" type="presParOf" srcId="{D673ADCF-3E77-3942-8939-88BCEFF63AC0}" destId="{2AB3A019-0A49-3C40-AA65-27C028A03E84}" srcOrd="0" destOrd="0" presId="urn:microsoft.com/office/officeart/2005/8/layout/hList1"/>
    <dgm:cxn modelId="{C16D41A3-7CC7-4E4B-9CB6-D5EF6C1B1225}" type="presParOf" srcId="{D673ADCF-3E77-3942-8939-88BCEFF63AC0}" destId="{2569091A-2DA1-8142-BA5E-0F8ADAFD7B0D}" srcOrd="1" destOrd="0" presId="urn:microsoft.com/office/officeart/2005/8/layout/hList1"/>
    <dgm:cxn modelId="{6C95BD46-222A-2443-9CEA-D43D049E7565}" type="presParOf" srcId="{649E0449-9236-024D-AB4F-2AC20BAC3D53}" destId="{D5B4337B-E725-6944-B370-669DC313F10F}" srcOrd="1" destOrd="0" presId="urn:microsoft.com/office/officeart/2005/8/layout/hList1"/>
    <dgm:cxn modelId="{1CA22909-B83F-3942-B55C-2431DD1C14A4}" type="presParOf" srcId="{649E0449-9236-024D-AB4F-2AC20BAC3D53}" destId="{0F8FD1BF-BF53-4A45-A4E3-106A8617B39C}" srcOrd="2" destOrd="0" presId="urn:microsoft.com/office/officeart/2005/8/layout/hList1"/>
    <dgm:cxn modelId="{576C91D5-0759-CC4A-9719-7E54C45D3B69}" type="presParOf" srcId="{0F8FD1BF-BF53-4A45-A4E3-106A8617B39C}" destId="{438005FB-DA9C-1345-BA1D-8BAC6F2BFC99}" srcOrd="0" destOrd="0" presId="urn:microsoft.com/office/officeart/2005/8/layout/hList1"/>
    <dgm:cxn modelId="{F0BE0EBF-5250-C845-B2CC-EE2D772295F4}" type="presParOf" srcId="{0F8FD1BF-BF53-4A45-A4E3-106A8617B39C}" destId="{ED48337D-6AF7-A048-8355-7DB9BC43259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9CED5D-65FA-D545-944A-9F9247C4F4B3}" type="doc">
      <dgm:prSet loTypeId="urn:microsoft.com/office/officeart/2005/8/layout/vList4#1" loCatId="list" qsTypeId="urn:microsoft.com/office/officeart/2005/8/quickstyle/simple4" qsCatId="simple" csTypeId="urn:microsoft.com/office/officeart/2005/8/colors/accent1_2" csCatId="accent1" phldr="1"/>
      <dgm:spPr/>
      <dgm:t>
        <a:bodyPr/>
        <a:lstStyle/>
        <a:p>
          <a:endParaRPr lang="en-US"/>
        </a:p>
      </dgm:t>
    </dgm:pt>
    <dgm:pt modelId="{900F896D-274D-5747-91EF-C4D05807C559}">
      <dgm:prSet custT="1"/>
      <dgm:spPr/>
      <dgm:t>
        <a:bodyPr/>
        <a:lstStyle/>
        <a:p>
          <a:pPr rtl="0"/>
          <a:r>
            <a:rPr lang="en-US" sz="2600" dirty="0"/>
            <a:t>Management by Competencies </a:t>
          </a:r>
        </a:p>
        <a:p>
          <a:pPr rtl="0"/>
          <a:r>
            <a:rPr lang="en-US" sz="2000" dirty="0"/>
            <a:t>J. </a:t>
          </a:r>
          <a:r>
            <a:rPr lang="en-US" sz="2000" dirty="0" err="1"/>
            <a:t>Plamínek</a:t>
          </a:r>
          <a:r>
            <a:rPr lang="en-US" sz="2000" dirty="0"/>
            <a:t>, R. </a:t>
          </a:r>
          <a:r>
            <a:rPr lang="en-US" sz="2000" dirty="0" err="1"/>
            <a:t>Fišer</a:t>
          </a:r>
          <a:r>
            <a:rPr lang="en-US" sz="2000" dirty="0"/>
            <a:t> – Czech only</a:t>
          </a:r>
        </a:p>
      </dgm:t>
    </dgm:pt>
    <dgm:pt modelId="{02639BC5-2CEE-1C43-8AD2-246D2A7E0FD5}" type="parTrans" cxnId="{AC023EB7-BA46-814B-96AE-B8E1FFFEFA8C}">
      <dgm:prSet/>
      <dgm:spPr/>
      <dgm:t>
        <a:bodyPr/>
        <a:lstStyle/>
        <a:p>
          <a:endParaRPr lang="en-US"/>
        </a:p>
      </dgm:t>
    </dgm:pt>
    <dgm:pt modelId="{815C3540-4140-BB49-9B66-49F03E333B8A}" type="sibTrans" cxnId="{AC023EB7-BA46-814B-96AE-B8E1FFFEFA8C}">
      <dgm:prSet/>
      <dgm:spPr/>
      <dgm:t>
        <a:bodyPr/>
        <a:lstStyle/>
        <a:p>
          <a:endParaRPr lang="en-US"/>
        </a:p>
      </dgm:t>
    </dgm:pt>
    <dgm:pt modelId="{737E8FD8-7EA0-8B4B-8EEB-8BFFAEEF9A7F}">
      <dgm:prSet custT="1"/>
      <dgm:spPr/>
      <dgm:t>
        <a:bodyPr/>
        <a:lstStyle/>
        <a:p>
          <a:pPr rtl="0"/>
          <a:r>
            <a:rPr lang="en-US" sz="2600" dirty="0"/>
            <a:t>Leading of people, teams, and companies </a:t>
          </a:r>
        </a:p>
        <a:p>
          <a:pPr rtl="0"/>
          <a:r>
            <a:rPr lang="en-US" sz="2000" dirty="0"/>
            <a:t>J. </a:t>
          </a:r>
          <a:r>
            <a:rPr lang="en-US" sz="2000" dirty="0" err="1"/>
            <a:t>Plamínek</a:t>
          </a:r>
          <a:r>
            <a:rPr lang="en-US" sz="2000" dirty="0"/>
            <a:t> – Czech only</a:t>
          </a:r>
        </a:p>
      </dgm:t>
    </dgm:pt>
    <dgm:pt modelId="{4CA1FFB5-E366-AC4B-BC89-F66831F85326}" type="parTrans" cxnId="{B9B15145-C103-544A-8904-0F2589BAC7E8}">
      <dgm:prSet/>
      <dgm:spPr/>
      <dgm:t>
        <a:bodyPr/>
        <a:lstStyle/>
        <a:p>
          <a:endParaRPr lang="en-US"/>
        </a:p>
      </dgm:t>
    </dgm:pt>
    <dgm:pt modelId="{BBD19D49-6709-E54E-A0E9-D499844CBE2F}" type="sibTrans" cxnId="{B9B15145-C103-544A-8904-0F2589BAC7E8}">
      <dgm:prSet/>
      <dgm:spPr/>
      <dgm:t>
        <a:bodyPr/>
        <a:lstStyle/>
        <a:p>
          <a:endParaRPr lang="en-US"/>
        </a:p>
      </dgm:t>
    </dgm:pt>
    <dgm:pt modelId="{16AEEB92-8338-9447-9B24-A7661243B4CE}">
      <dgm:prSet custT="1"/>
      <dgm:spPr/>
      <dgm:t>
        <a:bodyPr/>
        <a:lstStyle/>
        <a:p>
          <a:pPr rtl="0"/>
          <a:r>
            <a:rPr lang="en-US" sz="2700" dirty="0"/>
            <a:t>Problem solving and decision making </a:t>
          </a:r>
        </a:p>
        <a:p>
          <a:pPr rtl="0"/>
          <a:r>
            <a:rPr lang="en-US" sz="2000" dirty="0"/>
            <a:t>J. </a:t>
          </a:r>
          <a:r>
            <a:rPr lang="en-US" sz="2000" dirty="0" err="1"/>
            <a:t>Plamínek</a:t>
          </a:r>
          <a:r>
            <a:rPr lang="en-US" sz="2000" dirty="0"/>
            <a:t> – Czech only</a:t>
          </a:r>
        </a:p>
      </dgm:t>
    </dgm:pt>
    <dgm:pt modelId="{970338A2-2F18-F944-A915-8A3119DB862A}" type="parTrans" cxnId="{D3584050-6242-1F46-8430-9A1F11E8EC27}">
      <dgm:prSet/>
      <dgm:spPr/>
      <dgm:t>
        <a:bodyPr/>
        <a:lstStyle/>
        <a:p>
          <a:endParaRPr lang="en-US"/>
        </a:p>
      </dgm:t>
    </dgm:pt>
    <dgm:pt modelId="{B73F6802-80EC-9F46-B874-3D78176B50A4}" type="sibTrans" cxnId="{D3584050-6242-1F46-8430-9A1F11E8EC27}">
      <dgm:prSet/>
      <dgm:spPr/>
      <dgm:t>
        <a:bodyPr/>
        <a:lstStyle/>
        <a:p>
          <a:endParaRPr lang="en-US"/>
        </a:p>
      </dgm:t>
    </dgm:pt>
    <dgm:pt modelId="{243C11BB-6966-F449-80E4-E6D6846A7ED4}" type="pres">
      <dgm:prSet presAssocID="{F09CED5D-65FA-D545-944A-9F9247C4F4B3}" presName="linear" presStyleCnt="0">
        <dgm:presLayoutVars>
          <dgm:dir/>
          <dgm:resizeHandles val="exact"/>
        </dgm:presLayoutVars>
      </dgm:prSet>
      <dgm:spPr/>
    </dgm:pt>
    <dgm:pt modelId="{8382129D-0A18-A642-9623-5FD901AA809F}" type="pres">
      <dgm:prSet presAssocID="{900F896D-274D-5747-91EF-C4D05807C559}" presName="comp" presStyleCnt="0"/>
      <dgm:spPr/>
    </dgm:pt>
    <dgm:pt modelId="{976B7D32-4EDF-F543-9129-367D30D0FA1E}" type="pres">
      <dgm:prSet presAssocID="{900F896D-274D-5747-91EF-C4D05807C559}" presName="box" presStyleLbl="node1" presStyleIdx="0" presStyleCnt="3"/>
      <dgm:spPr/>
    </dgm:pt>
    <dgm:pt modelId="{0AA1362F-1393-AD47-A85F-629E93AC843A}" type="pres">
      <dgm:prSet presAssocID="{900F896D-274D-5747-91EF-C4D05807C559}" presName="img" presStyleLbl="fgImgPlace1" presStyleIdx="0" presStyleCnt="3" custScaleX="49578"/>
      <dgm:spPr>
        <a:blipFill rotWithShape="0">
          <a:blip xmlns:r="http://schemas.openxmlformats.org/officeDocument/2006/relationships" r:embed="rId1"/>
          <a:stretch>
            <a:fillRect/>
          </a:stretch>
        </a:blipFill>
      </dgm:spPr>
    </dgm:pt>
    <dgm:pt modelId="{45399B5C-E800-8649-AE31-6688C9CCEC2A}" type="pres">
      <dgm:prSet presAssocID="{900F896D-274D-5747-91EF-C4D05807C559}" presName="text" presStyleLbl="node1" presStyleIdx="0" presStyleCnt="3">
        <dgm:presLayoutVars>
          <dgm:bulletEnabled val="1"/>
        </dgm:presLayoutVars>
      </dgm:prSet>
      <dgm:spPr/>
    </dgm:pt>
    <dgm:pt modelId="{86F0929F-AB82-9346-810D-25F1CFF4DD83}" type="pres">
      <dgm:prSet presAssocID="{815C3540-4140-BB49-9B66-49F03E333B8A}" presName="spacer" presStyleCnt="0"/>
      <dgm:spPr/>
    </dgm:pt>
    <dgm:pt modelId="{B16D3DAC-5869-5444-8D09-DE78AC735E4F}" type="pres">
      <dgm:prSet presAssocID="{737E8FD8-7EA0-8B4B-8EEB-8BFFAEEF9A7F}" presName="comp" presStyleCnt="0"/>
      <dgm:spPr/>
    </dgm:pt>
    <dgm:pt modelId="{C95B4CC0-C2DD-254D-A73D-826D79234865}" type="pres">
      <dgm:prSet presAssocID="{737E8FD8-7EA0-8B4B-8EEB-8BFFAEEF9A7F}" presName="box" presStyleLbl="node1" presStyleIdx="1" presStyleCnt="3"/>
      <dgm:spPr/>
    </dgm:pt>
    <dgm:pt modelId="{0372806E-D1F0-0840-988D-0F8C211613FF}" type="pres">
      <dgm:prSet presAssocID="{737E8FD8-7EA0-8B4B-8EEB-8BFFAEEF9A7F}" presName="img" presStyleLbl="fgImgPlace1" presStyleIdx="1" presStyleCnt="3" custScaleX="48271"/>
      <dgm:spPr>
        <a:blipFill rotWithShape="0">
          <a:blip xmlns:r="http://schemas.openxmlformats.org/officeDocument/2006/relationships" r:embed="rId2"/>
          <a:stretch>
            <a:fillRect/>
          </a:stretch>
        </a:blipFill>
      </dgm:spPr>
    </dgm:pt>
    <dgm:pt modelId="{36D317A4-0C17-A042-8C75-E9085F8F88F1}" type="pres">
      <dgm:prSet presAssocID="{737E8FD8-7EA0-8B4B-8EEB-8BFFAEEF9A7F}" presName="text" presStyleLbl="node1" presStyleIdx="1" presStyleCnt="3">
        <dgm:presLayoutVars>
          <dgm:bulletEnabled val="1"/>
        </dgm:presLayoutVars>
      </dgm:prSet>
      <dgm:spPr/>
    </dgm:pt>
    <dgm:pt modelId="{E235E975-4192-8F4F-8DB5-3366049369E9}" type="pres">
      <dgm:prSet presAssocID="{BBD19D49-6709-E54E-A0E9-D499844CBE2F}" presName="spacer" presStyleCnt="0"/>
      <dgm:spPr/>
    </dgm:pt>
    <dgm:pt modelId="{257043D0-5848-834C-9670-29EFD4478F65}" type="pres">
      <dgm:prSet presAssocID="{16AEEB92-8338-9447-9B24-A7661243B4CE}" presName="comp" presStyleCnt="0"/>
      <dgm:spPr/>
    </dgm:pt>
    <dgm:pt modelId="{06E5B57A-A348-694D-8E0C-5B2BAE2D3298}" type="pres">
      <dgm:prSet presAssocID="{16AEEB92-8338-9447-9B24-A7661243B4CE}" presName="box" presStyleLbl="node1" presStyleIdx="2" presStyleCnt="3"/>
      <dgm:spPr/>
    </dgm:pt>
    <dgm:pt modelId="{9CBCBD01-8D04-B743-8AD7-A74CE1332065}" type="pres">
      <dgm:prSet presAssocID="{16AEEB92-8338-9447-9B24-A7661243B4CE}" presName="img" presStyleLbl="fgImgPlace1" presStyleIdx="2" presStyleCnt="3" custScaleX="51119"/>
      <dgm:spPr>
        <a:blipFill rotWithShape="0">
          <a:blip xmlns:r="http://schemas.openxmlformats.org/officeDocument/2006/relationships" r:embed="rId3"/>
          <a:stretch>
            <a:fillRect/>
          </a:stretch>
        </a:blipFill>
      </dgm:spPr>
    </dgm:pt>
    <dgm:pt modelId="{C10F997B-EEAC-A64B-88B1-F7B3784F6E4A}" type="pres">
      <dgm:prSet presAssocID="{16AEEB92-8338-9447-9B24-A7661243B4CE}" presName="text" presStyleLbl="node1" presStyleIdx="2" presStyleCnt="3">
        <dgm:presLayoutVars>
          <dgm:bulletEnabled val="1"/>
        </dgm:presLayoutVars>
      </dgm:prSet>
      <dgm:spPr/>
    </dgm:pt>
  </dgm:ptLst>
  <dgm:cxnLst>
    <dgm:cxn modelId="{9B85B204-EE5A-A340-BC93-E5E73048705B}" type="presOf" srcId="{737E8FD8-7EA0-8B4B-8EEB-8BFFAEEF9A7F}" destId="{C95B4CC0-C2DD-254D-A73D-826D79234865}" srcOrd="0" destOrd="0" presId="urn:microsoft.com/office/officeart/2005/8/layout/vList4#1"/>
    <dgm:cxn modelId="{340D650E-4328-F246-8CFD-67D1B276D93D}" type="presOf" srcId="{F09CED5D-65FA-D545-944A-9F9247C4F4B3}" destId="{243C11BB-6966-F449-80E4-E6D6846A7ED4}" srcOrd="0" destOrd="0" presId="urn:microsoft.com/office/officeart/2005/8/layout/vList4#1"/>
    <dgm:cxn modelId="{9D6F0214-B380-B546-A18E-499CD0199BBB}" type="presOf" srcId="{900F896D-274D-5747-91EF-C4D05807C559}" destId="{976B7D32-4EDF-F543-9129-367D30D0FA1E}" srcOrd="0" destOrd="0" presId="urn:microsoft.com/office/officeart/2005/8/layout/vList4#1"/>
    <dgm:cxn modelId="{736B8E23-4072-4D47-8F61-6773F6C1F690}" type="presOf" srcId="{737E8FD8-7EA0-8B4B-8EEB-8BFFAEEF9A7F}" destId="{36D317A4-0C17-A042-8C75-E9085F8F88F1}" srcOrd="1" destOrd="0" presId="urn:microsoft.com/office/officeart/2005/8/layout/vList4#1"/>
    <dgm:cxn modelId="{F701715E-4B0E-7347-8E80-C268C59DF053}" type="presOf" srcId="{16AEEB92-8338-9447-9B24-A7661243B4CE}" destId="{C10F997B-EEAC-A64B-88B1-F7B3784F6E4A}" srcOrd="1" destOrd="0" presId="urn:microsoft.com/office/officeart/2005/8/layout/vList4#1"/>
    <dgm:cxn modelId="{B9B15145-C103-544A-8904-0F2589BAC7E8}" srcId="{F09CED5D-65FA-D545-944A-9F9247C4F4B3}" destId="{737E8FD8-7EA0-8B4B-8EEB-8BFFAEEF9A7F}" srcOrd="1" destOrd="0" parTransId="{4CA1FFB5-E366-AC4B-BC89-F66831F85326}" sibTransId="{BBD19D49-6709-E54E-A0E9-D499844CBE2F}"/>
    <dgm:cxn modelId="{D3584050-6242-1F46-8430-9A1F11E8EC27}" srcId="{F09CED5D-65FA-D545-944A-9F9247C4F4B3}" destId="{16AEEB92-8338-9447-9B24-A7661243B4CE}" srcOrd="2" destOrd="0" parTransId="{970338A2-2F18-F944-A915-8A3119DB862A}" sibTransId="{B73F6802-80EC-9F46-B874-3D78176B50A4}"/>
    <dgm:cxn modelId="{B7725194-5FB2-D640-8DA1-8A29A3BB5D1F}" type="presOf" srcId="{900F896D-274D-5747-91EF-C4D05807C559}" destId="{45399B5C-E800-8649-AE31-6688C9CCEC2A}" srcOrd="1" destOrd="0" presId="urn:microsoft.com/office/officeart/2005/8/layout/vList4#1"/>
    <dgm:cxn modelId="{AC023EB7-BA46-814B-96AE-B8E1FFFEFA8C}" srcId="{F09CED5D-65FA-D545-944A-9F9247C4F4B3}" destId="{900F896D-274D-5747-91EF-C4D05807C559}" srcOrd="0" destOrd="0" parTransId="{02639BC5-2CEE-1C43-8AD2-246D2A7E0FD5}" sibTransId="{815C3540-4140-BB49-9B66-49F03E333B8A}"/>
    <dgm:cxn modelId="{5D1F0FE6-5EA7-AF48-A349-EAFF77C07814}" type="presOf" srcId="{16AEEB92-8338-9447-9B24-A7661243B4CE}" destId="{06E5B57A-A348-694D-8E0C-5B2BAE2D3298}" srcOrd="0" destOrd="0" presId="urn:microsoft.com/office/officeart/2005/8/layout/vList4#1"/>
    <dgm:cxn modelId="{47F07E8F-28B5-FF46-83EB-B0F642CA0975}" type="presParOf" srcId="{243C11BB-6966-F449-80E4-E6D6846A7ED4}" destId="{8382129D-0A18-A642-9623-5FD901AA809F}" srcOrd="0" destOrd="0" presId="urn:microsoft.com/office/officeart/2005/8/layout/vList4#1"/>
    <dgm:cxn modelId="{67E97783-E13F-0C48-A741-D8BBB79841FC}" type="presParOf" srcId="{8382129D-0A18-A642-9623-5FD901AA809F}" destId="{976B7D32-4EDF-F543-9129-367D30D0FA1E}" srcOrd="0" destOrd="0" presId="urn:microsoft.com/office/officeart/2005/8/layout/vList4#1"/>
    <dgm:cxn modelId="{1579A50C-D9AA-844C-8176-45830D27EB07}" type="presParOf" srcId="{8382129D-0A18-A642-9623-5FD901AA809F}" destId="{0AA1362F-1393-AD47-A85F-629E93AC843A}" srcOrd="1" destOrd="0" presId="urn:microsoft.com/office/officeart/2005/8/layout/vList4#1"/>
    <dgm:cxn modelId="{9B0619A8-13BE-8542-AA7D-B980AA302E7A}" type="presParOf" srcId="{8382129D-0A18-A642-9623-5FD901AA809F}" destId="{45399B5C-E800-8649-AE31-6688C9CCEC2A}" srcOrd="2" destOrd="0" presId="urn:microsoft.com/office/officeart/2005/8/layout/vList4#1"/>
    <dgm:cxn modelId="{3D075B23-24E8-A94C-922A-0747089DD5DF}" type="presParOf" srcId="{243C11BB-6966-F449-80E4-E6D6846A7ED4}" destId="{86F0929F-AB82-9346-810D-25F1CFF4DD83}" srcOrd="1" destOrd="0" presId="urn:microsoft.com/office/officeart/2005/8/layout/vList4#1"/>
    <dgm:cxn modelId="{B17751D6-00F9-9E4D-BC79-0091375E63F2}" type="presParOf" srcId="{243C11BB-6966-F449-80E4-E6D6846A7ED4}" destId="{B16D3DAC-5869-5444-8D09-DE78AC735E4F}" srcOrd="2" destOrd="0" presId="urn:microsoft.com/office/officeart/2005/8/layout/vList4#1"/>
    <dgm:cxn modelId="{51802110-D9FB-104B-9150-A13598D0E398}" type="presParOf" srcId="{B16D3DAC-5869-5444-8D09-DE78AC735E4F}" destId="{C95B4CC0-C2DD-254D-A73D-826D79234865}" srcOrd="0" destOrd="0" presId="urn:microsoft.com/office/officeart/2005/8/layout/vList4#1"/>
    <dgm:cxn modelId="{BF5349C3-B56D-A44F-BF7C-34F3E5D304E1}" type="presParOf" srcId="{B16D3DAC-5869-5444-8D09-DE78AC735E4F}" destId="{0372806E-D1F0-0840-988D-0F8C211613FF}" srcOrd="1" destOrd="0" presId="urn:microsoft.com/office/officeart/2005/8/layout/vList4#1"/>
    <dgm:cxn modelId="{F33845AD-0376-A54D-BCDE-944600540404}" type="presParOf" srcId="{B16D3DAC-5869-5444-8D09-DE78AC735E4F}" destId="{36D317A4-0C17-A042-8C75-E9085F8F88F1}" srcOrd="2" destOrd="0" presId="urn:microsoft.com/office/officeart/2005/8/layout/vList4#1"/>
    <dgm:cxn modelId="{3DA5D93A-AC75-D24D-9252-E1F2A803549C}" type="presParOf" srcId="{243C11BB-6966-F449-80E4-E6D6846A7ED4}" destId="{E235E975-4192-8F4F-8DB5-3366049369E9}" srcOrd="3" destOrd="0" presId="urn:microsoft.com/office/officeart/2005/8/layout/vList4#1"/>
    <dgm:cxn modelId="{7E3E6629-1228-4F46-A3AF-E3A73323BE26}" type="presParOf" srcId="{243C11BB-6966-F449-80E4-E6D6846A7ED4}" destId="{257043D0-5848-834C-9670-29EFD4478F65}" srcOrd="4" destOrd="0" presId="urn:microsoft.com/office/officeart/2005/8/layout/vList4#1"/>
    <dgm:cxn modelId="{625EC26F-4456-D841-B66A-066CD7709A56}" type="presParOf" srcId="{257043D0-5848-834C-9670-29EFD4478F65}" destId="{06E5B57A-A348-694D-8E0C-5B2BAE2D3298}" srcOrd="0" destOrd="0" presId="urn:microsoft.com/office/officeart/2005/8/layout/vList4#1"/>
    <dgm:cxn modelId="{959FD1BF-02E9-E74B-8B7E-54BE8E324503}" type="presParOf" srcId="{257043D0-5848-834C-9670-29EFD4478F65}" destId="{9CBCBD01-8D04-B743-8AD7-A74CE1332065}" srcOrd="1" destOrd="0" presId="urn:microsoft.com/office/officeart/2005/8/layout/vList4#1"/>
    <dgm:cxn modelId="{B75067F6-2879-AC43-B749-EB39F3BCD6EB}" type="presParOf" srcId="{257043D0-5848-834C-9670-29EFD4478F65}" destId="{C10F997B-EEAC-A64B-88B1-F7B3784F6E4A}"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55F390-8C99-984C-A4C9-EA3DBF8B9E16}" type="doc">
      <dgm:prSet loTypeId="urn:microsoft.com/office/officeart/2005/8/layout/vList4#2" loCatId="list" qsTypeId="urn:microsoft.com/office/officeart/2005/8/quickstyle/simple4" qsCatId="simple" csTypeId="urn:microsoft.com/office/officeart/2005/8/colors/accent1_2" csCatId="accent1" phldr="1"/>
      <dgm:spPr/>
      <dgm:t>
        <a:bodyPr/>
        <a:lstStyle/>
        <a:p>
          <a:endParaRPr lang="en-US"/>
        </a:p>
      </dgm:t>
    </dgm:pt>
    <dgm:pt modelId="{021787D4-C0E8-384F-BDD0-38147AA8C2E4}">
      <dgm:prSet custT="1"/>
      <dgm:spPr/>
      <dgm:t>
        <a:bodyPr/>
        <a:lstStyle/>
        <a:p>
          <a:pPr rtl="0"/>
          <a:r>
            <a:rPr lang="en-US" sz="2500" dirty="0"/>
            <a:t>Synergistic management</a:t>
          </a:r>
        </a:p>
        <a:p>
          <a:pPr rtl="0"/>
          <a:r>
            <a:rPr lang="en-US" sz="2000" dirty="0"/>
            <a:t>J. </a:t>
          </a:r>
          <a:r>
            <a:rPr lang="en-US" sz="2000" dirty="0" err="1"/>
            <a:t>Plamínek</a:t>
          </a:r>
          <a:r>
            <a:rPr lang="en-US" sz="2000" dirty="0"/>
            <a:t> - Czech only</a:t>
          </a:r>
        </a:p>
      </dgm:t>
    </dgm:pt>
    <dgm:pt modelId="{F7DFE0F7-68FE-1E40-8EEB-2AD014328222}" type="parTrans" cxnId="{EF0BAAB2-02CE-934C-A57B-802D59504A59}">
      <dgm:prSet/>
      <dgm:spPr/>
      <dgm:t>
        <a:bodyPr/>
        <a:lstStyle/>
        <a:p>
          <a:endParaRPr lang="en-US"/>
        </a:p>
      </dgm:t>
    </dgm:pt>
    <dgm:pt modelId="{59E01FB6-D854-3946-8785-686F5A8353F1}" type="sibTrans" cxnId="{EF0BAAB2-02CE-934C-A57B-802D59504A59}">
      <dgm:prSet/>
      <dgm:spPr/>
      <dgm:t>
        <a:bodyPr/>
        <a:lstStyle/>
        <a:p>
          <a:endParaRPr lang="en-US"/>
        </a:p>
      </dgm:t>
    </dgm:pt>
    <dgm:pt modelId="{EB6B1B74-4895-F24D-ACDF-2B345F61F964}">
      <dgm:prSet custT="1"/>
      <dgm:spPr/>
      <dgm:t>
        <a:bodyPr/>
        <a:lstStyle/>
        <a:p>
          <a:pPr rtl="0"/>
          <a:r>
            <a:rPr lang="en-US" sz="2500" dirty="0"/>
            <a:t>Theory of Constraints </a:t>
          </a:r>
        </a:p>
        <a:p>
          <a:pPr rtl="0"/>
          <a:r>
            <a:rPr lang="en-US" sz="2000" dirty="0" err="1"/>
            <a:t>Elyiahu</a:t>
          </a:r>
          <a:r>
            <a:rPr lang="en-US" sz="2000" dirty="0"/>
            <a:t> M. </a:t>
          </a:r>
          <a:r>
            <a:rPr lang="en-US" sz="2000" dirty="0" err="1"/>
            <a:t>Goldratt</a:t>
          </a:r>
          <a:endParaRPr lang="en-US" sz="2000" dirty="0"/>
        </a:p>
      </dgm:t>
    </dgm:pt>
    <dgm:pt modelId="{CE125D65-5F1B-0046-A1C4-0B7FA6427BB8}" type="parTrans" cxnId="{5566A5D9-EAC0-334C-AE85-A37EE06BB8B4}">
      <dgm:prSet/>
      <dgm:spPr/>
      <dgm:t>
        <a:bodyPr/>
        <a:lstStyle/>
        <a:p>
          <a:endParaRPr lang="en-US"/>
        </a:p>
      </dgm:t>
    </dgm:pt>
    <dgm:pt modelId="{24D4D751-D1D7-D340-83A6-FA8DF6C48075}" type="sibTrans" cxnId="{5566A5D9-EAC0-334C-AE85-A37EE06BB8B4}">
      <dgm:prSet/>
      <dgm:spPr/>
      <dgm:t>
        <a:bodyPr/>
        <a:lstStyle/>
        <a:p>
          <a:endParaRPr lang="en-US"/>
        </a:p>
      </dgm:t>
    </dgm:pt>
    <dgm:pt modelId="{E2A1040D-3B87-D842-84D4-1926A7771865}">
      <dgm:prSet custT="1"/>
      <dgm:spPr/>
      <dgm:t>
        <a:bodyPr/>
        <a:lstStyle/>
        <a:p>
          <a:pPr rtl="0"/>
          <a:r>
            <a:rPr lang="en-US" sz="2000" dirty="0"/>
            <a:t>The Quiet Leadership </a:t>
          </a:r>
        </a:p>
        <a:p>
          <a:pPr rtl="0"/>
          <a:r>
            <a:rPr lang="en-US" sz="2000" dirty="0"/>
            <a:t>D. Rock</a:t>
          </a:r>
        </a:p>
      </dgm:t>
    </dgm:pt>
    <dgm:pt modelId="{7D03718B-AA8D-AD46-995A-798B22AD2BB5}" type="parTrans" cxnId="{6ED87C91-7A18-944E-969C-059C733F52C6}">
      <dgm:prSet/>
      <dgm:spPr/>
    </dgm:pt>
    <dgm:pt modelId="{026B5F03-C0FF-0C49-9C18-D92C521043CF}" type="sibTrans" cxnId="{6ED87C91-7A18-944E-969C-059C733F52C6}">
      <dgm:prSet/>
      <dgm:spPr/>
    </dgm:pt>
    <dgm:pt modelId="{F6172B92-99DE-DF4A-B7EF-619C5F03E5C0}" type="pres">
      <dgm:prSet presAssocID="{ED55F390-8C99-984C-A4C9-EA3DBF8B9E16}" presName="linear" presStyleCnt="0">
        <dgm:presLayoutVars>
          <dgm:dir/>
          <dgm:resizeHandles val="exact"/>
        </dgm:presLayoutVars>
      </dgm:prSet>
      <dgm:spPr/>
    </dgm:pt>
    <dgm:pt modelId="{F716E349-489D-1142-B6F4-65D0F2BD3D8A}" type="pres">
      <dgm:prSet presAssocID="{021787D4-C0E8-384F-BDD0-38147AA8C2E4}" presName="comp" presStyleCnt="0"/>
      <dgm:spPr/>
    </dgm:pt>
    <dgm:pt modelId="{25389FA8-F2BD-BA41-8B45-45559D73D217}" type="pres">
      <dgm:prSet presAssocID="{021787D4-C0E8-384F-BDD0-38147AA8C2E4}" presName="box" presStyleLbl="node1" presStyleIdx="0" presStyleCnt="3"/>
      <dgm:spPr/>
    </dgm:pt>
    <dgm:pt modelId="{EAD0A2E9-D6F4-A947-9439-B9479A954B16}" type="pres">
      <dgm:prSet presAssocID="{021787D4-C0E8-384F-BDD0-38147AA8C2E4}" presName="img" presStyleLbl="fgImgPlace1" presStyleIdx="0" presStyleCnt="3" custScaleX="31740"/>
      <dgm:spPr>
        <a:blipFill rotWithShape="0">
          <a:blip xmlns:r="http://schemas.openxmlformats.org/officeDocument/2006/relationships" r:embed="rId1"/>
          <a:stretch>
            <a:fillRect/>
          </a:stretch>
        </a:blipFill>
      </dgm:spPr>
    </dgm:pt>
    <dgm:pt modelId="{461059D4-3AF6-9D4E-B600-07B6F6766145}" type="pres">
      <dgm:prSet presAssocID="{021787D4-C0E8-384F-BDD0-38147AA8C2E4}" presName="text" presStyleLbl="node1" presStyleIdx="0" presStyleCnt="3">
        <dgm:presLayoutVars>
          <dgm:bulletEnabled val="1"/>
        </dgm:presLayoutVars>
      </dgm:prSet>
      <dgm:spPr/>
    </dgm:pt>
    <dgm:pt modelId="{B0238969-930F-C74E-9EE4-22EDF12D770E}" type="pres">
      <dgm:prSet presAssocID="{59E01FB6-D854-3946-8785-686F5A8353F1}" presName="spacer" presStyleCnt="0"/>
      <dgm:spPr/>
    </dgm:pt>
    <dgm:pt modelId="{EB972086-DC75-C94F-A9F6-D3706280B726}" type="pres">
      <dgm:prSet presAssocID="{EB6B1B74-4895-F24D-ACDF-2B345F61F964}" presName="comp" presStyleCnt="0"/>
      <dgm:spPr/>
    </dgm:pt>
    <dgm:pt modelId="{C57CC9D8-4301-314E-B3AF-B6F79A71192E}" type="pres">
      <dgm:prSet presAssocID="{EB6B1B74-4895-F24D-ACDF-2B345F61F964}" presName="box" presStyleLbl="node1" presStyleIdx="1" presStyleCnt="3"/>
      <dgm:spPr/>
    </dgm:pt>
    <dgm:pt modelId="{BD34B32F-592E-9F44-8AC7-645F99CD715A}" type="pres">
      <dgm:prSet presAssocID="{EB6B1B74-4895-F24D-ACDF-2B345F61F964}" presName="img" presStyleLbl="fgImgPlace1" presStyleIdx="1" presStyleCnt="3" custScaleX="35663"/>
      <dgm:spPr>
        <a:blipFill rotWithShape="0">
          <a:blip xmlns:r="http://schemas.openxmlformats.org/officeDocument/2006/relationships" r:embed="rId2"/>
          <a:stretch>
            <a:fillRect/>
          </a:stretch>
        </a:blipFill>
      </dgm:spPr>
    </dgm:pt>
    <dgm:pt modelId="{E2869BA3-4F94-3B44-A2D6-3435B3C2D716}" type="pres">
      <dgm:prSet presAssocID="{EB6B1B74-4895-F24D-ACDF-2B345F61F964}" presName="text" presStyleLbl="node1" presStyleIdx="1" presStyleCnt="3">
        <dgm:presLayoutVars>
          <dgm:bulletEnabled val="1"/>
        </dgm:presLayoutVars>
      </dgm:prSet>
      <dgm:spPr/>
    </dgm:pt>
    <dgm:pt modelId="{0E9199EF-2642-0D4D-9BAB-5769CFA54D2A}" type="pres">
      <dgm:prSet presAssocID="{24D4D751-D1D7-D340-83A6-FA8DF6C48075}" presName="spacer" presStyleCnt="0"/>
      <dgm:spPr/>
    </dgm:pt>
    <dgm:pt modelId="{92785489-3BE8-A34C-98BB-DA54C8BC93E7}" type="pres">
      <dgm:prSet presAssocID="{E2A1040D-3B87-D842-84D4-1926A7771865}" presName="comp" presStyleCnt="0"/>
      <dgm:spPr/>
    </dgm:pt>
    <dgm:pt modelId="{B9B17370-21F9-D64A-BFDB-E32500DBA78E}" type="pres">
      <dgm:prSet presAssocID="{E2A1040D-3B87-D842-84D4-1926A7771865}" presName="box" presStyleLbl="node1" presStyleIdx="2" presStyleCnt="3"/>
      <dgm:spPr/>
    </dgm:pt>
    <dgm:pt modelId="{7B7E86C6-AA50-7445-A1E7-CD615B96C952}" type="pres">
      <dgm:prSet presAssocID="{E2A1040D-3B87-D842-84D4-1926A7771865}" presName="img" presStyleLbl="fgImgPlace1" presStyleIdx="2" presStyleCnt="3" custScaleX="45441"/>
      <dgm:spPr>
        <a:blipFill rotWithShape="0">
          <a:blip xmlns:r="http://schemas.openxmlformats.org/officeDocument/2006/relationships" r:embed="rId3"/>
          <a:stretch>
            <a:fillRect/>
          </a:stretch>
        </a:blipFill>
      </dgm:spPr>
    </dgm:pt>
    <dgm:pt modelId="{ADEEB24C-9535-B548-A586-C82E85DFEB15}" type="pres">
      <dgm:prSet presAssocID="{E2A1040D-3B87-D842-84D4-1926A7771865}" presName="text" presStyleLbl="node1" presStyleIdx="2" presStyleCnt="3">
        <dgm:presLayoutVars>
          <dgm:bulletEnabled val="1"/>
        </dgm:presLayoutVars>
      </dgm:prSet>
      <dgm:spPr/>
    </dgm:pt>
  </dgm:ptLst>
  <dgm:cxnLst>
    <dgm:cxn modelId="{5EDBC403-B1BB-694E-8B06-DE166CE51307}" type="presOf" srcId="{ED55F390-8C99-984C-A4C9-EA3DBF8B9E16}" destId="{F6172B92-99DE-DF4A-B7EF-619C5F03E5C0}" srcOrd="0" destOrd="0" presId="urn:microsoft.com/office/officeart/2005/8/layout/vList4#2"/>
    <dgm:cxn modelId="{2B194C23-BD65-C349-9265-325CBABE0447}" type="presOf" srcId="{021787D4-C0E8-384F-BDD0-38147AA8C2E4}" destId="{25389FA8-F2BD-BA41-8B45-45559D73D217}" srcOrd="0" destOrd="0" presId="urn:microsoft.com/office/officeart/2005/8/layout/vList4#2"/>
    <dgm:cxn modelId="{CC310B2E-C9E1-674B-B510-1158970038D1}" type="presOf" srcId="{021787D4-C0E8-384F-BDD0-38147AA8C2E4}" destId="{461059D4-3AF6-9D4E-B600-07B6F6766145}" srcOrd="1" destOrd="0" presId="urn:microsoft.com/office/officeart/2005/8/layout/vList4#2"/>
    <dgm:cxn modelId="{D39F1438-CAFB-B548-A3FF-DD63BCB69387}" type="presOf" srcId="{EB6B1B74-4895-F24D-ACDF-2B345F61F964}" destId="{E2869BA3-4F94-3B44-A2D6-3435B3C2D716}" srcOrd="1" destOrd="0" presId="urn:microsoft.com/office/officeart/2005/8/layout/vList4#2"/>
    <dgm:cxn modelId="{52D17451-05B7-954F-8FBF-7748ADE954A8}" type="presOf" srcId="{EB6B1B74-4895-F24D-ACDF-2B345F61F964}" destId="{C57CC9D8-4301-314E-B3AF-B6F79A71192E}" srcOrd="0" destOrd="0" presId="urn:microsoft.com/office/officeart/2005/8/layout/vList4#2"/>
    <dgm:cxn modelId="{6ED87C91-7A18-944E-969C-059C733F52C6}" srcId="{ED55F390-8C99-984C-A4C9-EA3DBF8B9E16}" destId="{E2A1040D-3B87-D842-84D4-1926A7771865}" srcOrd="2" destOrd="0" parTransId="{7D03718B-AA8D-AD46-995A-798B22AD2BB5}" sibTransId="{026B5F03-C0FF-0C49-9C18-D92C521043CF}"/>
    <dgm:cxn modelId="{2C1A5FA6-474C-DD4B-A40A-AB99BE94A7D6}" type="presOf" srcId="{E2A1040D-3B87-D842-84D4-1926A7771865}" destId="{ADEEB24C-9535-B548-A586-C82E85DFEB15}" srcOrd="1" destOrd="0" presId="urn:microsoft.com/office/officeart/2005/8/layout/vList4#2"/>
    <dgm:cxn modelId="{EF0BAAB2-02CE-934C-A57B-802D59504A59}" srcId="{ED55F390-8C99-984C-A4C9-EA3DBF8B9E16}" destId="{021787D4-C0E8-384F-BDD0-38147AA8C2E4}" srcOrd="0" destOrd="0" parTransId="{F7DFE0F7-68FE-1E40-8EEB-2AD014328222}" sibTransId="{59E01FB6-D854-3946-8785-686F5A8353F1}"/>
    <dgm:cxn modelId="{5566A5D9-EAC0-334C-AE85-A37EE06BB8B4}" srcId="{ED55F390-8C99-984C-A4C9-EA3DBF8B9E16}" destId="{EB6B1B74-4895-F24D-ACDF-2B345F61F964}" srcOrd="1" destOrd="0" parTransId="{CE125D65-5F1B-0046-A1C4-0B7FA6427BB8}" sibTransId="{24D4D751-D1D7-D340-83A6-FA8DF6C48075}"/>
    <dgm:cxn modelId="{2907B7E4-611F-CF44-AC0C-EE92BA2E830D}" type="presOf" srcId="{E2A1040D-3B87-D842-84D4-1926A7771865}" destId="{B9B17370-21F9-D64A-BFDB-E32500DBA78E}" srcOrd="0" destOrd="0" presId="urn:microsoft.com/office/officeart/2005/8/layout/vList4#2"/>
    <dgm:cxn modelId="{DAAF67FA-C7FA-0B44-9C77-87A0EF24834F}" type="presParOf" srcId="{F6172B92-99DE-DF4A-B7EF-619C5F03E5C0}" destId="{F716E349-489D-1142-B6F4-65D0F2BD3D8A}" srcOrd="0" destOrd="0" presId="urn:microsoft.com/office/officeart/2005/8/layout/vList4#2"/>
    <dgm:cxn modelId="{33384254-7305-C94C-BDC7-257752770832}" type="presParOf" srcId="{F716E349-489D-1142-B6F4-65D0F2BD3D8A}" destId="{25389FA8-F2BD-BA41-8B45-45559D73D217}" srcOrd="0" destOrd="0" presId="urn:microsoft.com/office/officeart/2005/8/layout/vList4#2"/>
    <dgm:cxn modelId="{C9F23F97-4EE3-E14D-9127-920932084EF4}" type="presParOf" srcId="{F716E349-489D-1142-B6F4-65D0F2BD3D8A}" destId="{EAD0A2E9-D6F4-A947-9439-B9479A954B16}" srcOrd="1" destOrd="0" presId="urn:microsoft.com/office/officeart/2005/8/layout/vList4#2"/>
    <dgm:cxn modelId="{60B48D2C-C90C-6943-9799-881219F71B7D}" type="presParOf" srcId="{F716E349-489D-1142-B6F4-65D0F2BD3D8A}" destId="{461059D4-3AF6-9D4E-B600-07B6F6766145}" srcOrd="2" destOrd="0" presId="urn:microsoft.com/office/officeart/2005/8/layout/vList4#2"/>
    <dgm:cxn modelId="{C66ADAFB-F8A4-C247-9B3C-7B46A74AD993}" type="presParOf" srcId="{F6172B92-99DE-DF4A-B7EF-619C5F03E5C0}" destId="{B0238969-930F-C74E-9EE4-22EDF12D770E}" srcOrd="1" destOrd="0" presId="urn:microsoft.com/office/officeart/2005/8/layout/vList4#2"/>
    <dgm:cxn modelId="{C9B98B6D-1278-D74F-AC06-91639285E403}" type="presParOf" srcId="{F6172B92-99DE-DF4A-B7EF-619C5F03E5C0}" destId="{EB972086-DC75-C94F-A9F6-D3706280B726}" srcOrd="2" destOrd="0" presId="urn:microsoft.com/office/officeart/2005/8/layout/vList4#2"/>
    <dgm:cxn modelId="{4A22EFD6-0F8E-E546-AEBC-6EC38ED848A9}" type="presParOf" srcId="{EB972086-DC75-C94F-A9F6-D3706280B726}" destId="{C57CC9D8-4301-314E-B3AF-B6F79A71192E}" srcOrd="0" destOrd="0" presId="urn:microsoft.com/office/officeart/2005/8/layout/vList4#2"/>
    <dgm:cxn modelId="{3254CFE2-874B-6940-B052-51A935DC1729}" type="presParOf" srcId="{EB972086-DC75-C94F-A9F6-D3706280B726}" destId="{BD34B32F-592E-9F44-8AC7-645F99CD715A}" srcOrd="1" destOrd="0" presId="urn:microsoft.com/office/officeart/2005/8/layout/vList4#2"/>
    <dgm:cxn modelId="{5B664C65-438C-904C-8F7F-9F0290A33EFF}" type="presParOf" srcId="{EB972086-DC75-C94F-A9F6-D3706280B726}" destId="{E2869BA3-4F94-3B44-A2D6-3435B3C2D716}" srcOrd="2" destOrd="0" presId="urn:microsoft.com/office/officeart/2005/8/layout/vList4#2"/>
    <dgm:cxn modelId="{DC956B18-D65F-A947-8A0E-41BEA12D8F4E}" type="presParOf" srcId="{F6172B92-99DE-DF4A-B7EF-619C5F03E5C0}" destId="{0E9199EF-2642-0D4D-9BAB-5769CFA54D2A}" srcOrd="3" destOrd="0" presId="urn:microsoft.com/office/officeart/2005/8/layout/vList4#2"/>
    <dgm:cxn modelId="{E0154AB9-0D4B-F54A-8638-0DD6AC1C639D}" type="presParOf" srcId="{F6172B92-99DE-DF4A-B7EF-619C5F03E5C0}" destId="{92785489-3BE8-A34C-98BB-DA54C8BC93E7}" srcOrd="4" destOrd="0" presId="urn:microsoft.com/office/officeart/2005/8/layout/vList4#2"/>
    <dgm:cxn modelId="{BC909D3D-038C-EA41-9F9F-103544EC16E8}" type="presParOf" srcId="{92785489-3BE8-A34C-98BB-DA54C8BC93E7}" destId="{B9B17370-21F9-D64A-BFDB-E32500DBA78E}" srcOrd="0" destOrd="0" presId="urn:microsoft.com/office/officeart/2005/8/layout/vList4#2"/>
    <dgm:cxn modelId="{8BDE8EA5-0567-514B-8A0B-8CFE262EF1A8}" type="presParOf" srcId="{92785489-3BE8-A34C-98BB-DA54C8BC93E7}" destId="{7B7E86C6-AA50-7445-A1E7-CD615B96C952}" srcOrd="1" destOrd="0" presId="urn:microsoft.com/office/officeart/2005/8/layout/vList4#2"/>
    <dgm:cxn modelId="{1F0A2F7E-962D-EC4A-96F2-0D6022ED8EFA}" type="presParOf" srcId="{92785489-3BE8-A34C-98BB-DA54C8BC93E7}" destId="{ADEEB24C-9535-B548-A586-C82E85DFEB15}" srcOrd="2" destOrd="0" presId="urn:microsoft.com/office/officeart/2005/8/layout/vList4#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072103-85FA-43D8-A1BC-F9C36B1BFAD9}" type="doc">
      <dgm:prSet loTypeId="urn:microsoft.com/office/officeart/2011/layout/InterconnectedBlockProcess" loCatId="process" qsTypeId="urn:microsoft.com/office/officeart/2005/8/quickstyle/3d1" qsCatId="3D" csTypeId="urn:microsoft.com/office/officeart/2005/8/colors/colorful3" csCatId="colorful" phldr="1"/>
      <dgm:spPr/>
      <dgm:t>
        <a:bodyPr/>
        <a:lstStyle/>
        <a:p>
          <a:endParaRPr lang="cs-CZ"/>
        </a:p>
      </dgm:t>
    </dgm:pt>
    <dgm:pt modelId="{0C55B7CD-83DF-4953-A05B-C804CA36B65B}">
      <dgm:prSet phldrT="[Text]" custT="1"/>
      <dgm:spPr/>
      <dgm:t>
        <a:bodyPr/>
        <a:lstStyle/>
        <a:p>
          <a:r>
            <a:rPr lang="en-US" sz="1800" noProof="0" dirty="0"/>
            <a:t>Management basics</a:t>
          </a:r>
        </a:p>
      </dgm:t>
    </dgm:pt>
    <dgm:pt modelId="{47BE542B-E5D3-4720-957B-DB85422C7AB4}" type="parTrans" cxnId="{95990090-C9A6-48A2-8354-6D6A54FD7377}">
      <dgm:prSet/>
      <dgm:spPr/>
      <dgm:t>
        <a:bodyPr/>
        <a:lstStyle/>
        <a:p>
          <a:endParaRPr lang="en-US" sz="2400" noProof="0" dirty="0"/>
        </a:p>
      </dgm:t>
    </dgm:pt>
    <dgm:pt modelId="{1F8FF58D-BB81-4307-9839-EFD8C0E61880}" type="sibTrans" cxnId="{95990090-C9A6-48A2-8354-6D6A54FD7377}">
      <dgm:prSet/>
      <dgm:spPr/>
      <dgm:t>
        <a:bodyPr/>
        <a:lstStyle/>
        <a:p>
          <a:endParaRPr lang="en-US" sz="2400" noProof="0" dirty="0"/>
        </a:p>
      </dgm:t>
    </dgm:pt>
    <dgm:pt modelId="{2F6CCF0A-6784-4074-9C19-BB41D93682C2}">
      <dgm:prSet phldrT="[Text]" custT="1"/>
      <dgm:spPr/>
      <dgm:t>
        <a:bodyPr/>
        <a:lstStyle/>
        <a:p>
          <a:pPr algn="l"/>
          <a:r>
            <a:rPr lang="en-US" sz="1800" noProof="0" dirty="0"/>
            <a:t>Introduction</a:t>
          </a:r>
        </a:p>
        <a:p>
          <a:pPr algn="l"/>
          <a:r>
            <a:rPr lang="en-US" sz="1800" noProof="0" dirty="0"/>
            <a:t>Tasks</a:t>
          </a:r>
        </a:p>
        <a:p>
          <a:pPr algn="l"/>
          <a:r>
            <a:rPr lang="en-US" sz="1800" noProof="0" dirty="0"/>
            <a:t>Principles</a:t>
          </a:r>
        </a:p>
        <a:p>
          <a:pPr algn="l"/>
          <a:r>
            <a:rPr lang="en-US" sz="1800" noProof="0" dirty="0"/>
            <a:t>Role of information</a:t>
          </a:r>
        </a:p>
        <a:p>
          <a:pPr algn="l"/>
          <a:r>
            <a:rPr lang="en-US" sz="1800" noProof="0" dirty="0"/>
            <a:t>Analytics tools </a:t>
          </a:r>
        </a:p>
      </dgm:t>
    </dgm:pt>
    <dgm:pt modelId="{E3F7DF28-6207-42A8-BFC4-80C51F295666}" type="parTrans" cxnId="{09C59AF9-301E-4C97-9BAA-C1DA459A65ED}">
      <dgm:prSet/>
      <dgm:spPr/>
      <dgm:t>
        <a:bodyPr/>
        <a:lstStyle/>
        <a:p>
          <a:endParaRPr lang="en-US" sz="2400" noProof="0" dirty="0"/>
        </a:p>
      </dgm:t>
    </dgm:pt>
    <dgm:pt modelId="{4020F9EE-38AA-4A14-A86B-5F79CE20DAC9}" type="sibTrans" cxnId="{09C59AF9-301E-4C97-9BAA-C1DA459A65ED}">
      <dgm:prSet/>
      <dgm:spPr/>
      <dgm:t>
        <a:bodyPr/>
        <a:lstStyle/>
        <a:p>
          <a:endParaRPr lang="en-US" sz="2400" noProof="0" dirty="0"/>
        </a:p>
      </dgm:t>
    </dgm:pt>
    <dgm:pt modelId="{62DE6BC9-EB48-4EB0-9D3A-06EF7BD78584}">
      <dgm:prSet phldrT="[Text]" custT="1"/>
      <dgm:spPr/>
      <dgm:t>
        <a:bodyPr/>
        <a:lstStyle/>
        <a:p>
          <a:r>
            <a:rPr lang="en-US" sz="1800" noProof="0" dirty="0" err="1"/>
            <a:t>MbC</a:t>
          </a:r>
          <a:r>
            <a:rPr lang="en-US" sz="1800" noProof="0" dirty="0"/>
            <a:t> introduction</a:t>
          </a:r>
        </a:p>
      </dgm:t>
    </dgm:pt>
    <dgm:pt modelId="{CA4ADF82-7CC5-4C47-95BC-FE2023867C8B}" type="parTrans" cxnId="{4D0519C8-4369-40A4-AE21-C5BCCEC18144}">
      <dgm:prSet/>
      <dgm:spPr/>
      <dgm:t>
        <a:bodyPr/>
        <a:lstStyle/>
        <a:p>
          <a:endParaRPr lang="en-US" sz="2400" noProof="0" dirty="0"/>
        </a:p>
      </dgm:t>
    </dgm:pt>
    <dgm:pt modelId="{DA6F71D0-6520-458C-AF62-AE5D4ADF98BA}" type="sibTrans" cxnId="{4D0519C8-4369-40A4-AE21-C5BCCEC18144}">
      <dgm:prSet/>
      <dgm:spPr/>
      <dgm:t>
        <a:bodyPr/>
        <a:lstStyle/>
        <a:p>
          <a:endParaRPr lang="en-US" sz="2400" noProof="0" dirty="0"/>
        </a:p>
      </dgm:t>
    </dgm:pt>
    <dgm:pt modelId="{C8C6BF07-9D3E-4444-9B81-6DF18A6E5618}">
      <dgm:prSet phldrT="[Text]" custT="1"/>
      <dgm:spPr/>
      <dgm:t>
        <a:bodyPr/>
        <a:lstStyle/>
        <a:p>
          <a:pPr algn="l"/>
          <a:r>
            <a:rPr lang="en-US" sz="1800" noProof="0" dirty="0"/>
            <a:t>Theory of vitality</a:t>
          </a:r>
        </a:p>
        <a:p>
          <a:pPr algn="l"/>
          <a:r>
            <a:rPr lang="en-US" sz="1800" noProof="0" dirty="0"/>
            <a:t>Company culture</a:t>
          </a:r>
        </a:p>
        <a:p>
          <a:pPr algn="l"/>
          <a:r>
            <a:rPr lang="en-US" sz="1800" noProof="0" dirty="0"/>
            <a:t>Key roles</a:t>
          </a:r>
        </a:p>
      </dgm:t>
    </dgm:pt>
    <dgm:pt modelId="{4429C458-9024-49BB-97CB-73F17B82208A}" type="parTrans" cxnId="{FDD05D81-2798-4275-BAAB-798CDCF6D729}">
      <dgm:prSet/>
      <dgm:spPr/>
      <dgm:t>
        <a:bodyPr/>
        <a:lstStyle/>
        <a:p>
          <a:endParaRPr lang="en-US" sz="2400" noProof="0" dirty="0"/>
        </a:p>
      </dgm:t>
    </dgm:pt>
    <dgm:pt modelId="{BABA2D99-1936-47AC-B991-63713DAEAF9B}" type="sibTrans" cxnId="{FDD05D81-2798-4275-BAAB-798CDCF6D729}">
      <dgm:prSet/>
      <dgm:spPr/>
      <dgm:t>
        <a:bodyPr/>
        <a:lstStyle/>
        <a:p>
          <a:endParaRPr lang="en-US" sz="2400" noProof="0" dirty="0"/>
        </a:p>
      </dgm:t>
    </dgm:pt>
    <dgm:pt modelId="{FA470240-FC28-416F-A659-86C26B16982D}">
      <dgm:prSet phldrT="[Text]" custT="1"/>
      <dgm:spPr/>
      <dgm:t>
        <a:bodyPr/>
        <a:lstStyle/>
        <a:p>
          <a:r>
            <a:rPr lang="en-US" sz="1800" noProof="0" dirty="0"/>
            <a:t>Advanced </a:t>
          </a:r>
          <a:r>
            <a:rPr lang="en-US" sz="1800" noProof="0" dirty="0" err="1"/>
            <a:t>MbC</a:t>
          </a:r>
          <a:endParaRPr lang="en-US" sz="1800" noProof="0" dirty="0"/>
        </a:p>
      </dgm:t>
    </dgm:pt>
    <dgm:pt modelId="{77DD80A1-CEA5-4862-9CFE-F2491CEF6CA5}" type="parTrans" cxnId="{0B118F19-7B3C-45AC-9925-E63F9695BE55}">
      <dgm:prSet/>
      <dgm:spPr/>
      <dgm:t>
        <a:bodyPr/>
        <a:lstStyle/>
        <a:p>
          <a:endParaRPr lang="en-US" sz="2400" noProof="0" dirty="0"/>
        </a:p>
      </dgm:t>
    </dgm:pt>
    <dgm:pt modelId="{FCEE9FDA-A588-4ACD-A427-3BD383C560E1}" type="sibTrans" cxnId="{0B118F19-7B3C-45AC-9925-E63F9695BE55}">
      <dgm:prSet/>
      <dgm:spPr/>
      <dgm:t>
        <a:bodyPr/>
        <a:lstStyle/>
        <a:p>
          <a:endParaRPr lang="en-US" sz="2400" noProof="0" dirty="0"/>
        </a:p>
      </dgm:t>
    </dgm:pt>
    <dgm:pt modelId="{E5C48D6B-EDC0-48CC-BF3C-77CD9C719A0C}">
      <dgm:prSet phldrT="[Text]" custT="1"/>
      <dgm:spPr/>
      <dgm:t>
        <a:bodyPr/>
        <a:lstStyle/>
        <a:p>
          <a:pPr algn="l"/>
          <a:r>
            <a:rPr lang="en-US" sz="1800" noProof="0" dirty="0"/>
            <a:t>Process management</a:t>
          </a:r>
        </a:p>
        <a:p>
          <a:pPr algn="l"/>
          <a:r>
            <a:rPr lang="en-US" sz="1800" noProof="0" dirty="0"/>
            <a:t>Implementation of </a:t>
          </a:r>
          <a:r>
            <a:rPr lang="en-US" sz="1800" noProof="0" dirty="0" err="1"/>
            <a:t>MbC</a:t>
          </a:r>
          <a:endParaRPr lang="en-US" sz="1800" noProof="0" dirty="0"/>
        </a:p>
        <a:p>
          <a:pPr algn="l"/>
          <a:r>
            <a:rPr lang="en-US" sz="1800" noProof="0" dirty="0"/>
            <a:t>Practical examples</a:t>
          </a:r>
        </a:p>
      </dgm:t>
    </dgm:pt>
    <dgm:pt modelId="{33AA6744-1C6F-47DB-A2CE-A4DF1F38B29F}" type="parTrans" cxnId="{C0D1F46A-0918-46D2-85ED-6D975AA25353}">
      <dgm:prSet/>
      <dgm:spPr/>
      <dgm:t>
        <a:bodyPr/>
        <a:lstStyle/>
        <a:p>
          <a:endParaRPr lang="en-US" sz="2400" noProof="0" dirty="0"/>
        </a:p>
      </dgm:t>
    </dgm:pt>
    <dgm:pt modelId="{038117F9-976F-42C4-94E9-CB817F733EBE}" type="sibTrans" cxnId="{C0D1F46A-0918-46D2-85ED-6D975AA25353}">
      <dgm:prSet/>
      <dgm:spPr/>
      <dgm:t>
        <a:bodyPr/>
        <a:lstStyle/>
        <a:p>
          <a:endParaRPr lang="en-US" sz="2400" noProof="0" dirty="0"/>
        </a:p>
      </dgm:t>
    </dgm:pt>
    <dgm:pt modelId="{065BAB0D-8B83-49A9-A660-4722B4EF2AC9}" type="pres">
      <dgm:prSet presAssocID="{CA072103-85FA-43D8-A1BC-F9C36B1BFAD9}" presName="Name0" presStyleCnt="0">
        <dgm:presLayoutVars>
          <dgm:chMax val="7"/>
          <dgm:chPref val="5"/>
          <dgm:dir/>
          <dgm:animOne val="branch"/>
          <dgm:animLvl val="lvl"/>
        </dgm:presLayoutVars>
      </dgm:prSet>
      <dgm:spPr/>
    </dgm:pt>
    <dgm:pt modelId="{4424902E-5D08-4FF6-9E39-5103322B462A}" type="pres">
      <dgm:prSet presAssocID="{FA470240-FC28-416F-A659-86C26B16982D}" presName="ChildAccent3" presStyleCnt="0"/>
      <dgm:spPr/>
    </dgm:pt>
    <dgm:pt modelId="{D53696B0-9CA9-464B-AE60-AC58D9EE941F}" type="pres">
      <dgm:prSet presAssocID="{FA470240-FC28-416F-A659-86C26B16982D}" presName="ChildAccent" presStyleLbl="alignImgPlace1" presStyleIdx="0" presStyleCnt="3"/>
      <dgm:spPr/>
    </dgm:pt>
    <dgm:pt modelId="{6CBF061A-4659-4798-85C3-C284B500FB88}" type="pres">
      <dgm:prSet presAssocID="{FA470240-FC28-416F-A659-86C26B16982D}" presName="Child3" presStyleLbl="revTx" presStyleIdx="0" presStyleCnt="0">
        <dgm:presLayoutVars>
          <dgm:chMax val="0"/>
          <dgm:chPref val="0"/>
          <dgm:bulletEnabled val="1"/>
        </dgm:presLayoutVars>
      </dgm:prSet>
      <dgm:spPr/>
    </dgm:pt>
    <dgm:pt modelId="{604D79A9-3FEC-4FAB-85D6-7C63FBC43291}" type="pres">
      <dgm:prSet presAssocID="{FA470240-FC28-416F-A659-86C26B16982D}" presName="Parent3" presStyleLbl="node1" presStyleIdx="0" presStyleCnt="3">
        <dgm:presLayoutVars>
          <dgm:chMax val="2"/>
          <dgm:chPref val="1"/>
          <dgm:bulletEnabled val="1"/>
        </dgm:presLayoutVars>
      </dgm:prSet>
      <dgm:spPr/>
    </dgm:pt>
    <dgm:pt modelId="{60AD02BF-C2C2-4049-96AF-DBCB280416E8}" type="pres">
      <dgm:prSet presAssocID="{62DE6BC9-EB48-4EB0-9D3A-06EF7BD78584}" presName="ChildAccent2" presStyleCnt="0"/>
      <dgm:spPr/>
    </dgm:pt>
    <dgm:pt modelId="{E9E8A728-DF3F-42E9-8DCF-5D05BDB5A18E}" type="pres">
      <dgm:prSet presAssocID="{62DE6BC9-EB48-4EB0-9D3A-06EF7BD78584}" presName="ChildAccent" presStyleLbl="alignImgPlace1" presStyleIdx="1" presStyleCnt="3"/>
      <dgm:spPr/>
    </dgm:pt>
    <dgm:pt modelId="{2DCBF5A5-0A8E-496D-836C-D5E4E42D5C32}" type="pres">
      <dgm:prSet presAssocID="{62DE6BC9-EB48-4EB0-9D3A-06EF7BD78584}" presName="Child2" presStyleLbl="revTx" presStyleIdx="0" presStyleCnt="0">
        <dgm:presLayoutVars>
          <dgm:chMax val="0"/>
          <dgm:chPref val="0"/>
          <dgm:bulletEnabled val="1"/>
        </dgm:presLayoutVars>
      </dgm:prSet>
      <dgm:spPr/>
    </dgm:pt>
    <dgm:pt modelId="{15F17C10-DC2F-42E5-8367-AADBEC930B28}" type="pres">
      <dgm:prSet presAssocID="{62DE6BC9-EB48-4EB0-9D3A-06EF7BD78584}" presName="Parent2" presStyleLbl="node1" presStyleIdx="1" presStyleCnt="3">
        <dgm:presLayoutVars>
          <dgm:chMax val="2"/>
          <dgm:chPref val="1"/>
          <dgm:bulletEnabled val="1"/>
        </dgm:presLayoutVars>
      </dgm:prSet>
      <dgm:spPr/>
    </dgm:pt>
    <dgm:pt modelId="{8924DC0E-3BB2-4D4F-8452-2FD370E9DEB6}" type="pres">
      <dgm:prSet presAssocID="{0C55B7CD-83DF-4953-A05B-C804CA36B65B}" presName="ChildAccent1" presStyleCnt="0"/>
      <dgm:spPr/>
    </dgm:pt>
    <dgm:pt modelId="{5B37CEEE-0D6C-4B52-B554-A7538EE6A3A5}" type="pres">
      <dgm:prSet presAssocID="{0C55B7CD-83DF-4953-A05B-C804CA36B65B}" presName="ChildAccent" presStyleLbl="alignImgPlace1" presStyleIdx="2" presStyleCnt="3"/>
      <dgm:spPr/>
    </dgm:pt>
    <dgm:pt modelId="{604F984A-9E6B-45C5-A211-CEC5F7703FD9}" type="pres">
      <dgm:prSet presAssocID="{0C55B7CD-83DF-4953-A05B-C804CA36B65B}" presName="Child1" presStyleLbl="revTx" presStyleIdx="0" presStyleCnt="0">
        <dgm:presLayoutVars>
          <dgm:chMax val="0"/>
          <dgm:chPref val="0"/>
          <dgm:bulletEnabled val="1"/>
        </dgm:presLayoutVars>
      </dgm:prSet>
      <dgm:spPr/>
    </dgm:pt>
    <dgm:pt modelId="{C01363CC-523D-4E1A-9A7F-7D6B2E54FA0A}" type="pres">
      <dgm:prSet presAssocID="{0C55B7CD-83DF-4953-A05B-C804CA36B65B}" presName="Parent1" presStyleLbl="node1" presStyleIdx="2" presStyleCnt="3">
        <dgm:presLayoutVars>
          <dgm:chMax val="2"/>
          <dgm:chPref val="1"/>
          <dgm:bulletEnabled val="1"/>
        </dgm:presLayoutVars>
      </dgm:prSet>
      <dgm:spPr/>
    </dgm:pt>
  </dgm:ptLst>
  <dgm:cxnLst>
    <dgm:cxn modelId="{0B118F19-7B3C-45AC-9925-E63F9695BE55}" srcId="{CA072103-85FA-43D8-A1BC-F9C36B1BFAD9}" destId="{FA470240-FC28-416F-A659-86C26B16982D}" srcOrd="2" destOrd="0" parTransId="{77DD80A1-CEA5-4862-9CFE-F2491CEF6CA5}" sibTransId="{FCEE9FDA-A588-4ACD-A427-3BD383C560E1}"/>
    <dgm:cxn modelId="{289F151C-AB14-4369-BA9E-ED506313547A}" type="presOf" srcId="{62DE6BC9-EB48-4EB0-9D3A-06EF7BD78584}" destId="{15F17C10-DC2F-42E5-8367-AADBEC930B28}" srcOrd="0" destOrd="0" presId="urn:microsoft.com/office/officeart/2011/layout/InterconnectedBlockProcess"/>
    <dgm:cxn modelId="{9C647F1C-463B-4E41-BB94-5A02641D7AA3}" type="presOf" srcId="{E5C48D6B-EDC0-48CC-BF3C-77CD9C719A0C}" destId="{D53696B0-9CA9-464B-AE60-AC58D9EE941F}" srcOrd="0" destOrd="0" presId="urn:microsoft.com/office/officeart/2011/layout/InterconnectedBlockProcess"/>
    <dgm:cxn modelId="{F0F35523-6C9A-4E12-984A-DAD29F38119B}" type="presOf" srcId="{2F6CCF0A-6784-4074-9C19-BB41D93682C2}" destId="{5B37CEEE-0D6C-4B52-B554-A7538EE6A3A5}" srcOrd="0" destOrd="0" presId="urn:microsoft.com/office/officeart/2011/layout/InterconnectedBlockProcess"/>
    <dgm:cxn modelId="{E9CBC134-DFAF-4D87-A745-E368EDE4694C}" type="presOf" srcId="{C8C6BF07-9D3E-4444-9B81-6DF18A6E5618}" destId="{E9E8A728-DF3F-42E9-8DCF-5D05BDB5A18E}" srcOrd="0" destOrd="0" presId="urn:microsoft.com/office/officeart/2011/layout/InterconnectedBlockProcess"/>
    <dgm:cxn modelId="{C0D1F46A-0918-46D2-85ED-6D975AA25353}" srcId="{FA470240-FC28-416F-A659-86C26B16982D}" destId="{E5C48D6B-EDC0-48CC-BF3C-77CD9C719A0C}" srcOrd="0" destOrd="0" parTransId="{33AA6744-1C6F-47DB-A2CE-A4DF1F38B29F}" sibTransId="{038117F9-976F-42C4-94E9-CB817F733EBE}"/>
    <dgm:cxn modelId="{965DFE4F-B6DC-4548-8790-429BBA5D56CA}" type="presOf" srcId="{FA470240-FC28-416F-A659-86C26B16982D}" destId="{604D79A9-3FEC-4FAB-85D6-7C63FBC43291}" srcOrd="0" destOrd="0" presId="urn:microsoft.com/office/officeart/2011/layout/InterconnectedBlockProcess"/>
    <dgm:cxn modelId="{7D8EF753-8C01-4FB3-A5E0-B809E6F2F8F6}" type="presOf" srcId="{0C55B7CD-83DF-4953-A05B-C804CA36B65B}" destId="{C01363CC-523D-4E1A-9A7F-7D6B2E54FA0A}" srcOrd="0" destOrd="0" presId="urn:microsoft.com/office/officeart/2011/layout/InterconnectedBlockProcess"/>
    <dgm:cxn modelId="{FDD05D81-2798-4275-BAAB-798CDCF6D729}" srcId="{62DE6BC9-EB48-4EB0-9D3A-06EF7BD78584}" destId="{C8C6BF07-9D3E-4444-9B81-6DF18A6E5618}" srcOrd="0" destOrd="0" parTransId="{4429C458-9024-49BB-97CB-73F17B82208A}" sibTransId="{BABA2D99-1936-47AC-B991-63713DAEAF9B}"/>
    <dgm:cxn modelId="{847DE188-6314-4103-BAB4-E757A7DEE5CC}" type="presOf" srcId="{C8C6BF07-9D3E-4444-9B81-6DF18A6E5618}" destId="{2DCBF5A5-0A8E-496D-836C-D5E4E42D5C32}" srcOrd="1" destOrd="0" presId="urn:microsoft.com/office/officeart/2011/layout/InterconnectedBlockProcess"/>
    <dgm:cxn modelId="{95990090-C9A6-48A2-8354-6D6A54FD7377}" srcId="{CA072103-85FA-43D8-A1BC-F9C36B1BFAD9}" destId="{0C55B7CD-83DF-4953-A05B-C804CA36B65B}" srcOrd="0" destOrd="0" parTransId="{47BE542B-E5D3-4720-957B-DB85422C7AB4}" sibTransId="{1F8FF58D-BB81-4307-9839-EFD8C0E61880}"/>
    <dgm:cxn modelId="{0BE19194-70E1-4814-B826-530AC458A9FB}" type="presOf" srcId="{E5C48D6B-EDC0-48CC-BF3C-77CD9C719A0C}" destId="{6CBF061A-4659-4798-85C3-C284B500FB88}" srcOrd="1" destOrd="0" presId="urn:microsoft.com/office/officeart/2011/layout/InterconnectedBlockProcess"/>
    <dgm:cxn modelId="{C96C62AC-6E2E-4467-8237-127EECB08639}" type="presOf" srcId="{CA072103-85FA-43D8-A1BC-F9C36B1BFAD9}" destId="{065BAB0D-8B83-49A9-A660-4722B4EF2AC9}" srcOrd="0" destOrd="0" presId="urn:microsoft.com/office/officeart/2011/layout/InterconnectedBlockProcess"/>
    <dgm:cxn modelId="{4D0519C8-4369-40A4-AE21-C5BCCEC18144}" srcId="{CA072103-85FA-43D8-A1BC-F9C36B1BFAD9}" destId="{62DE6BC9-EB48-4EB0-9D3A-06EF7BD78584}" srcOrd="1" destOrd="0" parTransId="{CA4ADF82-7CC5-4C47-95BC-FE2023867C8B}" sibTransId="{DA6F71D0-6520-458C-AF62-AE5D4ADF98BA}"/>
    <dgm:cxn modelId="{7F96DEE0-AA0A-4432-853F-6AB1BB07BD38}" type="presOf" srcId="{2F6CCF0A-6784-4074-9C19-BB41D93682C2}" destId="{604F984A-9E6B-45C5-A211-CEC5F7703FD9}" srcOrd="1" destOrd="0" presId="urn:microsoft.com/office/officeart/2011/layout/InterconnectedBlockProcess"/>
    <dgm:cxn modelId="{09C59AF9-301E-4C97-9BAA-C1DA459A65ED}" srcId="{0C55B7CD-83DF-4953-A05B-C804CA36B65B}" destId="{2F6CCF0A-6784-4074-9C19-BB41D93682C2}" srcOrd="0" destOrd="0" parTransId="{E3F7DF28-6207-42A8-BFC4-80C51F295666}" sibTransId="{4020F9EE-38AA-4A14-A86B-5F79CE20DAC9}"/>
    <dgm:cxn modelId="{36D07838-DF2A-4119-A619-7D964A96FABD}" type="presParOf" srcId="{065BAB0D-8B83-49A9-A660-4722B4EF2AC9}" destId="{4424902E-5D08-4FF6-9E39-5103322B462A}" srcOrd="0" destOrd="0" presId="urn:microsoft.com/office/officeart/2011/layout/InterconnectedBlockProcess"/>
    <dgm:cxn modelId="{984E24FE-ECFC-4CEB-8C3B-9F4A9BFB462C}" type="presParOf" srcId="{4424902E-5D08-4FF6-9E39-5103322B462A}" destId="{D53696B0-9CA9-464B-AE60-AC58D9EE941F}" srcOrd="0" destOrd="0" presId="urn:microsoft.com/office/officeart/2011/layout/InterconnectedBlockProcess"/>
    <dgm:cxn modelId="{89A2D12A-2BA0-43F4-AB94-72B4AFFF398C}" type="presParOf" srcId="{065BAB0D-8B83-49A9-A660-4722B4EF2AC9}" destId="{6CBF061A-4659-4798-85C3-C284B500FB88}" srcOrd="1" destOrd="0" presId="urn:microsoft.com/office/officeart/2011/layout/InterconnectedBlockProcess"/>
    <dgm:cxn modelId="{0B4A311E-1D4A-4A82-B3FF-3BDEF53F6E42}" type="presParOf" srcId="{065BAB0D-8B83-49A9-A660-4722B4EF2AC9}" destId="{604D79A9-3FEC-4FAB-85D6-7C63FBC43291}" srcOrd="2" destOrd="0" presId="urn:microsoft.com/office/officeart/2011/layout/InterconnectedBlockProcess"/>
    <dgm:cxn modelId="{778FB9AF-9123-4B97-8F42-4971816D879A}" type="presParOf" srcId="{065BAB0D-8B83-49A9-A660-4722B4EF2AC9}" destId="{60AD02BF-C2C2-4049-96AF-DBCB280416E8}" srcOrd="3" destOrd="0" presId="urn:microsoft.com/office/officeart/2011/layout/InterconnectedBlockProcess"/>
    <dgm:cxn modelId="{F6EAB72D-392D-40BE-9762-79728851A598}" type="presParOf" srcId="{60AD02BF-C2C2-4049-96AF-DBCB280416E8}" destId="{E9E8A728-DF3F-42E9-8DCF-5D05BDB5A18E}" srcOrd="0" destOrd="0" presId="urn:microsoft.com/office/officeart/2011/layout/InterconnectedBlockProcess"/>
    <dgm:cxn modelId="{C1C46151-1F89-4E90-837A-3898C7436D88}" type="presParOf" srcId="{065BAB0D-8B83-49A9-A660-4722B4EF2AC9}" destId="{2DCBF5A5-0A8E-496D-836C-D5E4E42D5C32}" srcOrd="4" destOrd="0" presId="urn:microsoft.com/office/officeart/2011/layout/InterconnectedBlockProcess"/>
    <dgm:cxn modelId="{0F432A2F-3A8D-4BDA-9C25-658AE431B09C}" type="presParOf" srcId="{065BAB0D-8B83-49A9-A660-4722B4EF2AC9}" destId="{15F17C10-DC2F-42E5-8367-AADBEC930B28}" srcOrd="5" destOrd="0" presId="urn:microsoft.com/office/officeart/2011/layout/InterconnectedBlockProcess"/>
    <dgm:cxn modelId="{A16E8D43-A0B8-4ADE-8395-D79FB58732D2}" type="presParOf" srcId="{065BAB0D-8B83-49A9-A660-4722B4EF2AC9}" destId="{8924DC0E-3BB2-4D4F-8452-2FD370E9DEB6}" srcOrd="6" destOrd="0" presId="urn:microsoft.com/office/officeart/2011/layout/InterconnectedBlockProcess"/>
    <dgm:cxn modelId="{35A9BEA4-6A24-461D-BF17-D82F1F899F68}" type="presParOf" srcId="{8924DC0E-3BB2-4D4F-8452-2FD370E9DEB6}" destId="{5B37CEEE-0D6C-4B52-B554-A7538EE6A3A5}" srcOrd="0" destOrd="0" presId="urn:microsoft.com/office/officeart/2011/layout/InterconnectedBlockProcess"/>
    <dgm:cxn modelId="{6F5840F5-CBC3-4E07-989B-FAD3F3A690D5}" type="presParOf" srcId="{065BAB0D-8B83-49A9-A660-4722B4EF2AC9}" destId="{604F984A-9E6B-45C5-A211-CEC5F7703FD9}" srcOrd="7" destOrd="0" presId="urn:microsoft.com/office/officeart/2011/layout/InterconnectedBlockProcess"/>
    <dgm:cxn modelId="{7B9EF725-29CF-4A1B-91DB-AF7B14A328AB}" type="presParOf" srcId="{065BAB0D-8B83-49A9-A660-4722B4EF2AC9}" destId="{C01363CC-523D-4E1A-9A7F-7D6B2E54FA0A}" srcOrd="8" destOrd="0" presId="urn:microsoft.com/office/officeart/2011/layout/Interconnected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6E0D7B2-6DCD-4908-9A99-29F4008E95C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2F8B9EFB-444D-4387-88D0-0A1D751C03E1}">
      <dgm:prSet/>
      <dgm:spPr/>
      <dgm:t>
        <a:bodyPr/>
        <a:lstStyle/>
        <a:p>
          <a:r>
            <a:rPr lang="en-US" dirty="0"/>
            <a:t>Strategic Planning</a:t>
          </a:r>
          <a:endParaRPr lang="cs-CZ" dirty="0"/>
        </a:p>
      </dgm:t>
    </dgm:pt>
    <dgm:pt modelId="{D1E5921C-48F8-4966-9C59-B8FE8F461D26}" type="parTrans" cxnId="{FA5769E6-ACB1-477F-92BA-363CFBAE88DD}">
      <dgm:prSet/>
      <dgm:spPr/>
      <dgm:t>
        <a:bodyPr/>
        <a:lstStyle/>
        <a:p>
          <a:endParaRPr lang="cs-CZ"/>
        </a:p>
      </dgm:t>
    </dgm:pt>
    <dgm:pt modelId="{99B61827-4E07-4141-B66F-A320C430F7F7}" type="sibTrans" cxnId="{FA5769E6-ACB1-477F-92BA-363CFBAE88DD}">
      <dgm:prSet/>
      <dgm:spPr/>
      <dgm:t>
        <a:bodyPr/>
        <a:lstStyle/>
        <a:p>
          <a:endParaRPr lang="cs-CZ"/>
        </a:p>
      </dgm:t>
    </dgm:pt>
    <dgm:pt modelId="{043C0FC6-C381-4FF1-85BD-EDA41CA8A460}">
      <dgm:prSet/>
      <dgm:spPr/>
      <dgm:t>
        <a:bodyPr/>
        <a:lstStyle/>
        <a:p>
          <a:r>
            <a:rPr lang="en-US" dirty="0"/>
            <a:t>Resource Management</a:t>
          </a:r>
          <a:endParaRPr lang="cs-CZ" dirty="0"/>
        </a:p>
      </dgm:t>
    </dgm:pt>
    <dgm:pt modelId="{FA382F20-C043-4015-A858-00558434F292}" type="parTrans" cxnId="{3FBF137E-8F1A-4D2B-9811-838E86EA007F}">
      <dgm:prSet/>
      <dgm:spPr/>
      <dgm:t>
        <a:bodyPr/>
        <a:lstStyle/>
        <a:p>
          <a:endParaRPr lang="cs-CZ"/>
        </a:p>
      </dgm:t>
    </dgm:pt>
    <dgm:pt modelId="{F87AE4BC-5F5D-463A-8CAB-523D5E04307C}" type="sibTrans" cxnId="{3FBF137E-8F1A-4D2B-9811-838E86EA007F}">
      <dgm:prSet/>
      <dgm:spPr/>
      <dgm:t>
        <a:bodyPr/>
        <a:lstStyle/>
        <a:p>
          <a:endParaRPr lang="cs-CZ"/>
        </a:p>
      </dgm:t>
    </dgm:pt>
    <dgm:pt modelId="{171142DE-BEB9-4BAB-9764-2A73E67A8613}">
      <dgm:prSet/>
      <dgm:spPr/>
      <dgm:t>
        <a:bodyPr/>
        <a:lstStyle/>
        <a:p>
          <a:r>
            <a:rPr lang="en-US" dirty="0"/>
            <a:t>Operations Management</a:t>
          </a:r>
          <a:endParaRPr lang="cs-CZ" dirty="0"/>
        </a:p>
      </dgm:t>
    </dgm:pt>
    <dgm:pt modelId="{0209DA31-256C-4627-936F-8321F205D5CE}" type="parTrans" cxnId="{E5DAC39D-F4D0-409B-A2AD-55DD8D1B7EFC}">
      <dgm:prSet/>
      <dgm:spPr/>
      <dgm:t>
        <a:bodyPr/>
        <a:lstStyle/>
        <a:p>
          <a:endParaRPr lang="cs-CZ"/>
        </a:p>
      </dgm:t>
    </dgm:pt>
    <dgm:pt modelId="{7F8765FE-EECD-4BB7-9681-AD587A00DC88}" type="sibTrans" cxnId="{E5DAC39D-F4D0-409B-A2AD-55DD8D1B7EFC}">
      <dgm:prSet/>
      <dgm:spPr/>
      <dgm:t>
        <a:bodyPr/>
        <a:lstStyle/>
        <a:p>
          <a:endParaRPr lang="cs-CZ"/>
        </a:p>
      </dgm:t>
    </dgm:pt>
    <dgm:pt modelId="{AD9F7756-1B56-4245-A274-22C5DECB5312}">
      <dgm:prSet/>
      <dgm:spPr/>
      <dgm:t>
        <a:bodyPr/>
        <a:lstStyle/>
        <a:p>
          <a:r>
            <a:rPr lang="en-US" dirty="0"/>
            <a:t>Risk Management</a:t>
          </a:r>
          <a:endParaRPr lang="cs-CZ" dirty="0"/>
        </a:p>
      </dgm:t>
    </dgm:pt>
    <dgm:pt modelId="{A4B81512-7F68-4C7B-98B2-4FD06B35D6A3}" type="parTrans" cxnId="{724E3989-0B50-4BFC-9174-74A4BBE94D8D}">
      <dgm:prSet/>
      <dgm:spPr/>
      <dgm:t>
        <a:bodyPr/>
        <a:lstStyle/>
        <a:p>
          <a:endParaRPr lang="cs-CZ"/>
        </a:p>
      </dgm:t>
    </dgm:pt>
    <dgm:pt modelId="{660810AD-9FF6-4074-988C-DF925C725886}" type="sibTrans" cxnId="{724E3989-0B50-4BFC-9174-74A4BBE94D8D}">
      <dgm:prSet/>
      <dgm:spPr/>
      <dgm:t>
        <a:bodyPr/>
        <a:lstStyle/>
        <a:p>
          <a:endParaRPr lang="cs-CZ"/>
        </a:p>
      </dgm:t>
    </dgm:pt>
    <dgm:pt modelId="{CB250B0F-5FA9-450A-9E59-7665306138FB}">
      <dgm:prSet/>
      <dgm:spPr/>
      <dgm:t>
        <a:bodyPr/>
        <a:lstStyle/>
        <a:p>
          <a:r>
            <a:rPr lang="en-US" dirty="0"/>
            <a:t>Performance Monitoring</a:t>
          </a:r>
          <a:endParaRPr lang="cs-CZ" dirty="0"/>
        </a:p>
      </dgm:t>
    </dgm:pt>
    <dgm:pt modelId="{5098D75F-7FF1-4A06-B5C1-9E28C26143C9}" type="parTrans" cxnId="{4C9DBC07-87E9-470C-92CD-1AE31FD7C957}">
      <dgm:prSet/>
      <dgm:spPr/>
      <dgm:t>
        <a:bodyPr/>
        <a:lstStyle/>
        <a:p>
          <a:endParaRPr lang="cs-CZ"/>
        </a:p>
      </dgm:t>
    </dgm:pt>
    <dgm:pt modelId="{EA9C8840-4574-4F4E-A00D-ABBFC90C8226}" type="sibTrans" cxnId="{4C9DBC07-87E9-470C-92CD-1AE31FD7C957}">
      <dgm:prSet/>
      <dgm:spPr/>
      <dgm:t>
        <a:bodyPr/>
        <a:lstStyle/>
        <a:p>
          <a:endParaRPr lang="cs-CZ"/>
        </a:p>
      </dgm:t>
    </dgm:pt>
    <dgm:pt modelId="{9832E85C-8B43-4955-A13C-E2EA962CD664}">
      <dgm:prSet/>
      <dgm:spPr/>
      <dgm:t>
        <a:bodyPr/>
        <a:lstStyle/>
        <a:p>
          <a:r>
            <a:rPr lang="en-US" dirty="0"/>
            <a:t>Staff Development</a:t>
          </a:r>
          <a:endParaRPr lang="cs-CZ" dirty="0"/>
        </a:p>
      </dgm:t>
    </dgm:pt>
    <dgm:pt modelId="{E1B6E9FB-8F24-417D-A4F7-E7FBB9C2FE88}" type="parTrans" cxnId="{5EDD4792-93A8-41BD-AF98-2382448DC368}">
      <dgm:prSet/>
      <dgm:spPr/>
      <dgm:t>
        <a:bodyPr/>
        <a:lstStyle/>
        <a:p>
          <a:endParaRPr lang="cs-CZ"/>
        </a:p>
      </dgm:t>
    </dgm:pt>
    <dgm:pt modelId="{1E943114-17D6-4575-B3C2-45616AEBA15D}" type="sibTrans" cxnId="{5EDD4792-93A8-41BD-AF98-2382448DC368}">
      <dgm:prSet/>
      <dgm:spPr/>
      <dgm:t>
        <a:bodyPr/>
        <a:lstStyle/>
        <a:p>
          <a:endParaRPr lang="cs-CZ"/>
        </a:p>
      </dgm:t>
    </dgm:pt>
    <dgm:pt modelId="{86A664D2-73A5-4A74-A54F-18E09F7668D4}">
      <dgm:prSet/>
      <dgm:spPr/>
      <dgm:t>
        <a:bodyPr/>
        <a:lstStyle/>
        <a:p>
          <a:r>
            <a:rPr lang="en-US" dirty="0"/>
            <a:t>Stakeholder Communication</a:t>
          </a:r>
          <a:endParaRPr lang="cs-CZ" dirty="0"/>
        </a:p>
      </dgm:t>
    </dgm:pt>
    <dgm:pt modelId="{EAC5BC0B-82FB-4990-9F07-D9F1642AC961}" type="parTrans" cxnId="{1A1F03BF-1BCE-43FE-A600-6FEA8BEE627A}">
      <dgm:prSet/>
      <dgm:spPr/>
      <dgm:t>
        <a:bodyPr/>
        <a:lstStyle/>
        <a:p>
          <a:endParaRPr lang="cs-CZ"/>
        </a:p>
      </dgm:t>
    </dgm:pt>
    <dgm:pt modelId="{B05CAF6E-9C38-4E4E-AEBD-939C6EA4DDF3}" type="sibTrans" cxnId="{1A1F03BF-1BCE-43FE-A600-6FEA8BEE627A}">
      <dgm:prSet/>
      <dgm:spPr/>
      <dgm:t>
        <a:bodyPr/>
        <a:lstStyle/>
        <a:p>
          <a:endParaRPr lang="cs-CZ"/>
        </a:p>
      </dgm:t>
    </dgm:pt>
    <dgm:pt modelId="{239C93AD-4557-4F39-AA8C-7AF9A4E70377}">
      <dgm:prSet/>
      <dgm:spPr/>
      <dgm:t>
        <a:bodyPr/>
        <a:lstStyle/>
        <a:p>
          <a:r>
            <a:rPr lang="en-US" dirty="0"/>
            <a:t>Compliance and Governance</a:t>
          </a:r>
          <a:endParaRPr lang="cs-CZ" dirty="0"/>
        </a:p>
      </dgm:t>
    </dgm:pt>
    <dgm:pt modelId="{302A71A1-60D8-4DAF-8C85-06CD39A73CC1}" type="parTrans" cxnId="{6339DB96-2623-4BB6-9CB3-9163BFEB8592}">
      <dgm:prSet/>
      <dgm:spPr/>
      <dgm:t>
        <a:bodyPr/>
        <a:lstStyle/>
        <a:p>
          <a:endParaRPr lang="cs-CZ"/>
        </a:p>
      </dgm:t>
    </dgm:pt>
    <dgm:pt modelId="{6D7285C2-B6EC-431E-9843-7928A8B61D7B}" type="sibTrans" cxnId="{6339DB96-2623-4BB6-9CB3-9163BFEB8592}">
      <dgm:prSet/>
      <dgm:spPr/>
      <dgm:t>
        <a:bodyPr/>
        <a:lstStyle/>
        <a:p>
          <a:endParaRPr lang="cs-CZ"/>
        </a:p>
      </dgm:t>
    </dgm:pt>
    <dgm:pt modelId="{19C771AA-CF07-4D4E-BA2F-F1B09EC83366}">
      <dgm:prSet/>
      <dgm:spPr/>
      <dgm:t>
        <a:bodyPr/>
        <a:lstStyle/>
        <a:p>
          <a:r>
            <a:rPr lang="en-US" dirty="0"/>
            <a:t>Setting the company’s direction and defining long-term goals.</a:t>
          </a:r>
          <a:endParaRPr lang="cs-CZ" dirty="0"/>
        </a:p>
      </dgm:t>
    </dgm:pt>
    <dgm:pt modelId="{869E3FF0-1ED3-4D76-A46E-94CDEEEEB592}" type="parTrans" cxnId="{AC6D3FC9-4950-4B97-A90F-C799F5197AA2}">
      <dgm:prSet/>
      <dgm:spPr/>
      <dgm:t>
        <a:bodyPr/>
        <a:lstStyle/>
        <a:p>
          <a:endParaRPr lang="cs-CZ"/>
        </a:p>
      </dgm:t>
    </dgm:pt>
    <dgm:pt modelId="{87141434-F396-4A30-9B39-CEDFF0613FDE}" type="sibTrans" cxnId="{AC6D3FC9-4950-4B97-A90F-C799F5197AA2}">
      <dgm:prSet/>
      <dgm:spPr/>
      <dgm:t>
        <a:bodyPr/>
        <a:lstStyle/>
        <a:p>
          <a:endParaRPr lang="cs-CZ"/>
        </a:p>
      </dgm:t>
    </dgm:pt>
    <dgm:pt modelId="{18A553EB-5E21-4CD9-84C1-89050A543432}">
      <dgm:prSet/>
      <dgm:spPr/>
      <dgm:t>
        <a:bodyPr/>
        <a:lstStyle/>
        <a:p>
          <a:r>
            <a:rPr lang="en-US" dirty="0"/>
            <a:t>Allocating resources (human, financial, physical, and informational) efficiently to achieve the company’s objectives.</a:t>
          </a:r>
          <a:endParaRPr lang="cs-CZ" dirty="0"/>
        </a:p>
      </dgm:t>
    </dgm:pt>
    <dgm:pt modelId="{EDD50F8E-E0BF-41C4-A0BB-CDB9A78AC91E}" type="parTrans" cxnId="{D3DF2BC6-3CA4-4896-A0FD-E465B2A338A9}">
      <dgm:prSet/>
      <dgm:spPr/>
      <dgm:t>
        <a:bodyPr/>
        <a:lstStyle/>
        <a:p>
          <a:endParaRPr lang="cs-CZ"/>
        </a:p>
      </dgm:t>
    </dgm:pt>
    <dgm:pt modelId="{4842B19E-6BE6-4D7B-B5C3-D97BBAFA49DF}" type="sibTrans" cxnId="{D3DF2BC6-3CA4-4896-A0FD-E465B2A338A9}">
      <dgm:prSet/>
      <dgm:spPr/>
      <dgm:t>
        <a:bodyPr/>
        <a:lstStyle/>
        <a:p>
          <a:endParaRPr lang="cs-CZ"/>
        </a:p>
      </dgm:t>
    </dgm:pt>
    <dgm:pt modelId="{CE878564-182F-4110-94BC-95BA7DFD583D}">
      <dgm:prSet/>
      <dgm:spPr/>
      <dgm:t>
        <a:bodyPr/>
        <a:lstStyle/>
        <a:p>
          <a:r>
            <a:rPr lang="en-US" dirty="0"/>
            <a:t>Overseeing the company’s day-to-day operations to ensure they align with strategic goals.</a:t>
          </a:r>
          <a:endParaRPr lang="cs-CZ" dirty="0"/>
        </a:p>
      </dgm:t>
    </dgm:pt>
    <dgm:pt modelId="{C5B27A70-5359-4690-91CC-8EE092292CF9}" type="parTrans" cxnId="{E8688F27-F46E-4B49-BA58-1FE3F39DE129}">
      <dgm:prSet/>
      <dgm:spPr/>
      <dgm:t>
        <a:bodyPr/>
        <a:lstStyle/>
        <a:p>
          <a:endParaRPr lang="cs-CZ"/>
        </a:p>
      </dgm:t>
    </dgm:pt>
    <dgm:pt modelId="{69027930-54BE-4A08-B446-4A270A62E8D0}" type="sibTrans" cxnId="{E8688F27-F46E-4B49-BA58-1FE3F39DE129}">
      <dgm:prSet/>
      <dgm:spPr/>
      <dgm:t>
        <a:bodyPr/>
        <a:lstStyle/>
        <a:p>
          <a:endParaRPr lang="cs-CZ"/>
        </a:p>
      </dgm:t>
    </dgm:pt>
    <dgm:pt modelId="{7377906E-26AD-4665-8B03-FC4CBAB30539}">
      <dgm:prSet/>
      <dgm:spPr/>
      <dgm:t>
        <a:bodyPr/>
        <a:lstStyle/>
        <a:p>
          <a:r>
            <a:rPr lang="en-US" dirty="0"/>
            <a:t>Identifying potential risks and implementing strategies to mitigate them.</a:t>
          </a:r>
          <a:endParaRPr lang="cs-CZ" dirty="0"/>
        </a:p>
      </dgm:t>
    </dgm:pt>
    <dgm:pt modelId="{40F23240-D5E3-4DB5-8E26-6F91CAC98EDB}" type="parTrans" cxnId="{7B5F87EB-2890-413E-A07F-A3BE7E60D680}">
      <dgm:prSet/>
      <dgm:spPr/>
      <dgm:t>
        <a:bodyPr/>
        <a:lstStyle/>
        <a:p>
          <a:endParaRPr lang="cs-CZ"/>
        </a:p>
      </dgm:t>
    </dgm:pt>
    <dgm:pt modelId="{1F1D4DAD-6E8A-4C7E-8243-64CF1CB2BB91}" type="sibTrans" cxnId="{7B5F87EB-2890-413E-A07F-A3BE7E60D680}">
      <dgm:prSet/>
      <dgm:spPr/>
      <dgm:t>
        <a:bodyPr/>
        <a:lstStyle/>
        <a:p>
          <a:endParaRPr lang="cs-CZ"/>
        </a:p>
      </dgm:t>
    </dgm:pt>
    <dgm:pt modelId="{112DBB09-E0E3-4A1B-92CC-FC133FA3EF3C}">
      <dgm:prSet/>
      <dgm:spPr/>
      <dgm:t>
        <a:bodyPr/>
        <a:lstStyle/>
        <a:p>
          <a:r>
            <a:rPr lang="en-US" dirty="0"/>
            <a:t> Tracking the company’s performance against its strategic goals, and making necessary adjustments.</a:t>
          </a:r>
          <a:endParaRPr lang="cs-CZ" dirty="0"/>
        </a:p>
      </dgm:t>
    </dgm:pt>
    <dgm:pt modelId="{86337C40-CB9D-4AFB-8E50-FA074F6DB0DD}" type="parTrans" cxnId="{C3876ED8-AFDE-411A-8EC4-CD4297044D9C}">
      <dgm:prSet/>
      <dgm:spPr/>
      <dgm:t>
        <a:bodyPr/>
        <a:lstStyle/>
        <a:p>
          <a:endParaRPr lang="cs-CZ"/>
        </a:p>
      </dgm:t>
    </dgm:pt>
    <dgm:pt modelId="{C572682E-1F12-40EA-8DCA-77884866403A}" type="sibTrans" cxnId="{C3876ED8-AFDE-411A-8EC4-CD4297044D9C}">
      <dgm:prSet/>
      <dgm:spPr/>
      <dgm:t>
        <a:bodyPr/>
        <a:lstStyle/>
        <a:p>
          <a:endParaRPr lang="cs-CZ"/>
        </a:p>
      </dgm:t>
    </dgm:pt>
    <dgm:pt modelId="{B3D0131E-1D08-4723-A64F-ED30268A7B43}">
      <dgm:prSet/>
      <dgm:spPr/>
      <dgm:t>
        <a:bodyPr/>
        <a:lstStyle/>
        <a:p>
          <a:r>
            <a:rPr lang="en-US" dirty="0"/>
            <a:t>Hiring, training, and developing employees to meet the company’s needs.</a:t>
          </a:r>
          <a:endParaRPr lang="cs-CZ" dirty="0"/>
        </a:p>
      </dgm:t>
    </dgm:pt>
    <dgm:pt modelId="{16EB0995-3CCA-4867-926C-29A82452FB69}" type="parTrans" cxnId="{4B5AFFC6-5C69-4DDA-8DE8-7A711BFD20D4}">
      <dgm:prSet/>
      <dgm:spPr/>
      <dgm:t>
        <a:bodyPr/>
        <a:lstStyle/>
        <a:p>
          <a:endParaRPr lang="cs-CZ"/>
        </a:p>
      </dgm:t>
    </dgm:pt>
    <dgm:pt modelId="{48C273CD-52AC-4FF4-A890-F29884BBB529}" type="sibTrans" cxnId="{4B5AFFC6-5C69-4DDA-8DE8-7A711BFD20D4}">
      <dgm:prSet/>
      <dgm:spPr/>
      <dgm:t>
        <a:bodyPr/>
        <a:lstStyle/>
        <a:p>
          <a:endParaRPr lang="cs-CZ"/>
        </a:p>
      </dgm:t>
    </dgm:pt>
    <dgm:pt modelId="{013B2315-0DFA-406D-BD84-3CD4C65102DA}">
      <dgm:prSet/>
      <dgm:spPr/>
      <dgm:t>
        <a:bodyPr/>
        <a:lstStyle/>
        <a:p>
          <a:r>
            <a:rPr lang="en-US" dirty="0"/>
            <a:t>Communicating effectively with stakeholders, including employees, customers, investors, and the public.</a:t>
          </a:r>
          <a:endParaRPr lang="cs-CZ" dirty="0"/>
        </a:p>
      </dgm:t>
    </dgm:pt>
    <dgm:pt modelId="{8BC4D852-E930-462E-8307-C428723C533E}" type="parTrans" cxnId="{D1F19ED2-F780-414B-8368-5D69B22C76AD}">
      <dgm:prSet/>
      <dgm:spPr/>
      <dgm:t>
        <a:bodyPr/>
        <a:lstStyle/>
        <a:p>
          <a:endParaRPr lang="cs-CZ"/>
        </a:p>
      </dgm:t>
    </dgm:pt>
    <dgm:pt modelId="{115C0812-613A-40E7-9389-CF51731E2B05}" type="sibTrans" cxnId="{D1F19ED2-F780-414B-8368-5D69B22C76AD}">
      <dgm:prSet/>
      <dgm:spPr/>
      <dgm:t>
        <a:bodyPr/>
        <a:lstStyle/>
        <a:p>
          <a:endParaRPr lang="cs-CZ"/>
        </a:p>
      </dgm:t>
    </dgm:pt>
    <dgm:pt modelId="{16B38D0E-310C-41BC-B2B5-E416BAC9A130}">
      <dgm:prSet/>
      <dgm:spPr/>
      <dgm:t>
        <a:bodyPr/>
        <a:lstStyle/>
        <a:p>
          <a:r>
            <a:rPr lang="en-US" dirty="0"/>
            <a:t>Ensuring the company complies with laws and regulations, and adheres to corporate governance standards.</a:t>
          </a:r>
          <a:endParaRPr lang="cs-CZ" dirty="0"/>
        </a:p>
      </dgm:t>
    </dgm:pt>
    <dgm:pt modelId="{5C5A4F20-AC0F-414E-A140-C582A5FB0AB4}" type="parTrans" cxnId="{E0F2CDEA-E262-4C3F-97CA-529C51827DFB}">
      <dgm:prSet/>
      <dgm:spPr/>
      <dgm:t>
        <a:bodyPr/>
        <a:lstStyle/>
        <a:p>
          <a:endParaRPr lang="cs-CZ"/>
        </a:p>
      </dgm:t>
    </dgm:pt>
    <dgm:pt modelId="{7DE778C3-ED7F-4A8C-A4C2-5D3AAF640986}" type="sibTrans" cxnId="{E0F2CDEA-E262-4C3F-97CA-529C51827DFB}">
      <dgm:prSet/>
      <dgm:spPr/>
      <dgm:t>
        <a:bodyPr/>
        <a:lstStyle/>
        <a:p>
          <a:endParaRPr lang="cs-CZ"/>
        </a:p>
      </dgm:t>
    </dgm:pt>
    <dgm:pt modelId="{C2221F11-E872-4993-BE36-87EE692AF8D8}" type="pres">
      <dgm:prSet presAssocID="{56E0D7B2-6DCD-4908-9A99-29F4008E95C6}" presName="diagram" presStyleCnt="0">
        <dgm:presLayoutVars>
          <dgm:dir/>
          <dgm:resizeHandles val="exact"/>
        </dgm:presLayoutVars>
      </dgm:prSet>
      <dgm:spPr/>
    </dgm:pt>
    <dgm:pt modelId="{BC21470F-F964-4F87-BE6D-FAF139501A9E}" type="pres">
      <dgm:prSet presAssocID="{2F8B9EFB-444D-4387-88D0-0A1D751C03E1}" presName="node" presStyleLbl="node1" presStyleIdx="0" presStyleCnt="8">
        <dgm:presLayoutVars>
          <dgm:bulletEnabled val="1"/>
        </dgm:presLayoutVars>
      </dgm:prSet>
      <dgm:spPr/>
    </dgm:pt>
    <dgm:pt modelId="{329706E8-F7E5-4C46-8CFE-96F5D9C7CBF8}" type="pres">
      <dgm:prSet presAssocID="{99B61827-4E07-4141-B66F-A320C430F7F7}" presName="sibTrans" presStyleCnt="0"/>
      <dgm:spPr/>
    </dgm:pt>
    <dgm:pt modelId="{C48C7E0A-5D9A-4C8E-BF7C-2F479C7300D6}" type="pres">
      <dgm:prSet presAssocID="{043C0FC6-C381-4FF1-85BD-EDA41CA8A460}" presName="node" presStyleLbl="node1" presStyleIdx="1" presStyleCnt="8">
        <dgm:presLayoutVars>
          <dgm:bulletEnabled val="1"/>
        </dgm:presLayoutVars>
      </dgm:prSet>
      <dgm:spPr/>
    </dgm:pt>
    <dgm:pt modelId="{913E4E9C-5D36-4758-AD58-AD2C99F8982C}" type="pres">
      <dgm:prSet presAssocID="{F87AE4BC-5F5D-463A-8CAB-523D5E04307C}" presName="sibTrans" presStyleCnt="0"/>
      <dgm:spPr/>
    </dgm:pt>
    <dgm:pt modelId="{CFD18D6F-667B-446D-B1D1-560E22EF5A13}" type="pres">
      <dgm:prSet presAssocID="{171142DE-BEB9-4BAB-9764-2A73E67A8613}" presName="node" presStyleLbl="node1" presStyleIdx="2" presStyleCnt="8">
        <dgm:presLayoutVars>
          <dgm:bulletEnabled val="1"/>
        </dgm:presLayoutVars>
      </dgm:prSet>
      <dgm:spPr/>
    </dgm:pt>
    <dgm:pt modelId="{814396F1-88C6-40D5-B5F1-958B0F7FDE98}" type="pres">
      <dgm:prSet presAssocID="{7F8765FE-EECD-4BB7-9681-AD587A00DC88}" presName="sibTrans" presStyleCnt="0"/>
      <dgm:spPr/>
    </dgm:pt>
    <dgm:pt modelId="{A731069C-774A-44B4-BF9F-7B43451F7A7D}" type="pres">
      <dgm:prSet presAssocID="{AD9F7756-1B56-4245-A274-22C5DECB5312}" presName="node" presStyleLbl="node1" presStyleIdx="3" presStyleCnt="8">
        <dgm:presLayoutVars>
          <dgm:bulletEnabled val="1"/>
        </dgm:presLayoutVars>
      </dgm:prSet>
      <dgm:spPr/>
    </dgm:pt>
    <dgm:pt modelId="{A74CA454-E11E-4BD3-B614-31C6CC1D641D}" type="pres">
      <dgm:prSet presAssocID="{660810AD-9FF6-4074-988C-DF925C725886}" presName="sibTrans" presStyleCnt="0"/>
      <dgm:spPr/>
    </dgm:pt>
    <dgm:pt modelId="{D56D1E33-380D-44CD-8832-336C9468ACAC}" type="pres">
      <dgm:prSet presAssocID="{CB250B0F-5FA9-450A-9E59-7665306138FB}" presName="node" presStyleLbl="node1" presStyleIdx="4" presStyleCnt="8">
        <dgm:presLayoutVars>
          <dgm:bulletEnabled val="1"/>
        </dgm:presLayoutVars>
      </dgm:prSet>
      <dgm:spPr/>
    </dgm:pt>
    <dgm:pt modelId="{B597302D-70D5-471A-B502-44A3EA865065}" type="pres">
      <dgm:prSet presAssocID="{EA9C8840-4574-4F4E-A00D-ABBFC90C8226}" presName="sibTrans" presStyleCnt="0"/>
      <dgm:spPr/>
    </dgm:pt>
    <dgm:pt modelId="{B272549A-8402-4E42-8512-5288C1AB2051}" type="pres">
      <dgm:prSet presAssocID="{9832E85C-8B43-4955-A13C-E2EA962CD664}" presName="node" presStyleLbl="node1" presStyleIdx="5" presStyleCnt="8">
        <dgm:presLayoutVars>
          <dgm:bulletEnabled val="1"/>
        </dgm:presLayoutVars>
      </dgm:prSet>
      <dgm:spPr/>
    </dgm:pt>
    <dgm:pt modelId="{2D8FA807-4201-4565-B189-0A7BAC72DF6D}" type="pres">
      <dgm:prSet presAssocID="{1E943114-17D6-4575-B3C2-45616AEBA15D}" presName="sibTrans" presStyleCnt="0"/>
      <dgm:spPr/>
    </dgm:pt>
    <dgm:pt modelId="{9BC1BF4D-B459-4B1A-A2DA-96B319F13CC9}" type="pres">
      <dgm:prSet presAssocID="{86A664D2-73A5-4A74-A54F-18E09F7668D4}" presName="node" presStyleLbl="node1" presStyleIdx="6" presStyleCnt="8">
        <dgm:presLayoutVars>
          <dgm:bulletEnabled val="1"/>
        </dgm:presLayoutVars>
      </dgm:prSet>
      <dgm:spPr/>
    </dgm:pt>
    <dgm:pt modelId="{616CBF29-FD4D-4C06-8EFA-62B56D13BD6B}" type="pres">
      <dgm:prSet presAssocID="{B05CAF6E-9C38-4E4E-AEBD-939C6EA4DDF3}" presName="sibTrans" presStyleCnt="0"/>
      <dgm:spPr/>
    </dgm:pt>
    <dgm:pt modelId="{D613FD81-B9E8-406E-A25A-C3EC16141ACB}" type="pres">
      <dgm:prSet presAssocID="{239C93AD-4557-4F39-AA8C-7AF9A4E70377}" presName="node" presStyleLbl="node1" presStyleIdx="7" presStyleCnt="8">
        <dgm:presLayoutVars>
          <dgm:bulletEnabled val="1"/>
        </dgm:presLayoutVars>
      </dgm:prSet>
      <dgm:spPr/>
    </dgm:pt>
  </dgm:ptLst>
  <dgm:cxnLst>
    <dgm:cxn modelId="{97BD4503-C636-492F-BCE4-36C5358274CB}" type="presOf" srcId="{9832E85C-8B43-4955-A13C-E2EA962CD664}" destId="{B272549A-8402-4E42-8512-5288C1AB2051}" srcOrd="0" destOrd="0" presId="urn:microsoft.com/office/officeart/2005/8/layout/default"/>
    <dgm:cxn modelId="{4C9DBC07-87E9-470C-92CD-1AE31FD7C957}" srcId="{56E0D7B2-6DCD-4908-9A99-29F4008E95C6}" destId="{CB250B0F-5FA9-450A-9E59-7665306138FB}" srcOrd="4" destOrd="0" parTransId="{5098D75F-7FF1-4A06-B5C1-9E28C26143C9}" sibTransId="{EA9C8840-4574-4F4E-A00D-ABBFC90C8226}"/>
    <dgm:cxn modelId="{77FB8424-8508-4A7B-A87A-1694E0A291EE}" type="presOf" srcId="{19C771AA-CF07-4D4E-BA2F-F1B09EC83366}" destId="{BC21470F-F964-4F87-BE6D-FAF139501A9E}" srcOrd="0" destOrd="1" presId="urn:microsoft.com/office/officeart/2005/8/layout/default"/>
    <dgm:cxn modelId="{467F4525-6498-4ED6-B539-079457DBF797}" type="presOf" srcId="{AD9F7756-1B56-4245-A274-22C5DECB5312}" destId="{A731069C-774A-44B4-BF9F-7B43451F7A7D}" srcOrd="0" destOrd="0" presId="urn:microsoft.com/office/officeart/2005/8/layout/default"/>
    <dgm:cxn modelId="{E8688F27-F46E-4B49-BA58-1FE3F39DE129}" srcId="{171142DE-BEB9-4BAB-9764-2A73E67A8613}" destId="{CE878564-182F-4110-94BC-95BA7DFD583D}" srcOrd="0" destOrd="0" parTransId="{C5B27A70-5359-4690-91CC-8EE092292CF9}" sibTransId="{69027930-54BE-4A08-B446-4A270A62E8D0}"/>
    <dgm:cxn modelId="{C9067231-CCEF-4894-BC04-00E7F54190F5}" type="presOf" srcId="{2F8B9EFB-444D-4387-88D0-0A1D751C03E1}" destId="{BC21470F-F964-4F87-BE6D-FAF139501A9E}" srcOrd="0" destOrd="0" presId="urn:microsoft.com/office/officeart/2005/8/layout/default"/>
    <dgm:cxn modelId="{534C0939-4614-42CF-85D5-AA73F619FA44}" type="presOf" srcId="{86A664D2-73A5-4A74-A54F-18E09F7668D4}" destId="{9BC1BF4D-B459-4B1A-A2DA-96B319F13CC9}" srcOrd="0" destOrd="0" presId="urn:microsoft.com/office/officeart/2005/8/layout/default"/>
    <dgm:cxn modelId="{7A963D3B-6E2F-43DE-BAA7-A0A51522BC81}" type="presOf" srcId="{043C0FC6-C381-4FF1-85BD-EDA41CA8A460}" destId="{C48C7E0A-5D9A-4C8E-BF7C-2F479C7300D6}" srcOrd="0" destOrd="0" presId="urn:microsoft.com/office/officeart/2005/8/layout/default"/>
    <dgm:cxn modelId="{ADDBC33E-7862-4A67-8C59-00E2BDC328F2}" type="presOf" srcId="{CE878564-182F-4110-94BC-95BA7DFD583D}" destId="{CFD18D6F-667B-446D-B1D1-560E22EF5A13}" srcOrd="0" destOrd="1" presId="urn:microsoft.com/office/officeart/2005/8/layout/default"/>
    <dgm:cxn modelId="{4D41B76D-60E4-468F-B215-1EFE355C5E0F}" type="presOf" srcId="{B3D0131E-1D08-4723-A64F-ED30268A7B43}" destId="{B272549A-8402-4E42-8512-5288C1AB2051}" srcOrd="0" destOrd="1" presId="urn:microsoft.com/office/officeart/2005/8/layout/default"/>
    <dgm:cxn modelId="{059DA754-23B4-4264-AA24-1B4B67E2FBD3}" type="presOf" srcId="{7377906E-26AD-4665-8B03-FC4CBAB30539}" destId="{A731069C-774A-44B4-BF9F-7B43451F7A7D}" srcOrd="0" destOrd="1" presId="urn:microsoft.com/office/officeart/2005/8/layout/default"/>
    <dgm:cxn modelId="{BE1DEE76-2B68-46C3-B071-19BF2AC1EC34}" type="presOf" srcId="{013B2315-0DFA-406D-BD84-3CD4C65102DA}" destId="{9BC1BF4D-B459-4B1A-A2DA-96B319F13CC9}" srcOrd="0" destOrd="1" presId="urn:microsoft.com/office/officeart/2005/8/layout/default"/>
    <dgm:cxn modelId="{D38E735A-56AF-4E17-AA96-3B0182997AFE}" type="presOf" srcId="{CB250B0F-5FA9-450A-9E59-7665306138FB}" destId="{D56D1E33-380D-44CD-8832-336C9468ACAC}" srcOrd="0" destOrd="0" presId="urn:microsoft.com/office/officeart/2005/8/layout/default"/>
    <dgm:cxn modelId="{3FBF137E-8F1A-4D2B-9811-838E86EA007F}" srcId="{56E0D7B2-6DCD-4908-9A99-29F4008E95C6}" destId="{043C0FC6-C381-4FF1-85BD-EDA41CA8A460}" srcOrd="1" destOrd="0" parTransId="{FA382F20-C043-4015-A858-00558434F292}" sibTransId="{F87AE4BC-5F5D-463A-8CAB-523D5E04307C}"/>
    <dgm:cxn modelId="{724E3989-0B50-4BFC-9174-74A4BBE94D8D}" srcId="{56E0D7B2-6DCD-4908-9A99-29F4008E95C6}" destId="{AD9F7756-1B56-4245-A274-22C5DECB5312}" srcOrd="3" destOrd="0" parTransId="{A4B81512-7F68-4C7B-98B2-4FD06B35D6A3}" sibTransId="{660810AD-9FF6-4074-988C-DF925C725886}"/>
    <dgm:cxn modelId="{C304088C-02CD-4C51-8512-8344532FAED7}" type="presOf" srcId="{112DBB09-E0E3-4A1B-92CC-FC133FA3EF3C}" destId="{D56D1E33-380D-44CD-8832-336C9468ACAC}" srcOrd="0" destOrd="1" presId="urn:microsoft.com/office/officeart/2005/8/layout/default"/>
    <dgm:cxn modelId="{2DD59E91-1B0D-499A-9957-98B5D0F0FF4C}" type="presOf" srcId="{239C93AD-4557-4F39-AA8C-7AF9A4E70377}" destId="{D613FD81-B9E8-406E-A25A-C3EC16141ACB}" srcOrd="0" destOrd="0" presId="urn:microsoft.com/office/officeart/2005/8/layout/default"/>
    <dgm:cxn modelId="{5EDD4792-93A8-41BD-AF98-2382448DC368}" srcId="{56E0D7B2-6DCD-4908-9A99-29F4008E95C6}" destId="{9832E85C-8B43-4955-A13C-E2EA962CD664}" srcOrd="5" destOrd="0" parTransId="{E1B6E9FB-8F24-417D-A4F7-E7FBB9C2FE88}" sibTransId="{1E943114-17D6-4575-B3C2-45616AEBA15D}"/>
    <dgm:cxn modelId="{6339DB96-2623-4BB6-9CB3-9163BFEB8592}" srcId="{56E0D7B2-6DCD-4908-9A99-29F4008E95C6}" destId="{239C93AD-4557-4F39-AA8C-7AF9A4E70377}" srcOrd="7" destOrd="0" parTransId="{302A71A1-60D8-4DAF-8C85-06CD39A73CC1}" sibTransId="{6D7285C2-B6EC-431E-9843-7928A8B61D7B}"/>
    <dgm:cxn modelId="{E5DAC39D-F4D0-409B-A2AD-55DD8D1B7EFC}" srcId="{56E0D7B2-6DCD-4908-9A99-29F4008E95C6}" destId="{171142DE-BEB9-4BAB-9764-2A73E67A8613}" srcOrd="2" destOrd="0" parTransId="{0209DA31-256C-4627-936F-8321F205D5CE}" sibTransId="{7F8765FE-EECD-4BB7-9681-AD587A00DC88}"/>
    <dgm:cxn modelId="{B89393BD-96AF-4D3B-AA67-12A57F6439A5}" type="presOf" srcId="{18A553EB-5E21-4CD9-84C1-89050A543432}" destId="{C48C7E0A-5D9A-4C8E-BF7C-2F479C7300D6}" srcOrd="0" destOrd="1" presId="urn:microsoft.com/office/officeart/2005/8/layout/default"/>
    <dgm:cxn modelId="{1A1F03BF-1BCE-43FE-A600-6FEA8BEE627A}" srcId="{56E0D7B2-6DCD-4908-9A99-29F4008E95C6}" destId="{86A664D2-73A5-4A74-A54F-18E09F7668D4}" srcOrd="6" destOrd="0" parTransId="{EAC5BC0B-82FB-4990-9F07-D9F1642AC961}" sibTransId="{B05CAF6E-9C38-4E4E-AEBD-939C6EA4DDF3}"/>
    <dgm:cxn modelId="{D3DF2BC6-3CA4-4896-A0FD-E465B2A338A9}" srcId="{043C0FC6-C381-4FF1-85BD-EDA41CA8A460}" destId="{18A553EB-5E21-4CD9-84C1-89050A543432}" srcOrd="0" destOrd="0" parTransId="{EDD50F8E-E0BF-41C4-A0BB-CDB9A78AC91E}" sibTransId="{4842B19E-6BE6-4D7B-B5C3-D97BBAFA49DF}"/>
    <dgm:cxn modelId="{4B5AFFC6-5C69-4DDA-8DE8-7A711BFD20D4}" srcId="{9832E85C-8B43-4955-A13C-E2EA962CD664}" destId="{B3D0131E-1D08-4723-A64F-ED30268A7B43}" srcOrd="0" destOrd="0" parTransId="{16EB0995-3CCA-4867-926C-29A82452FB69}" sibTransId="{48C273CD-52AC-4FF4-A890-F29884BBB529}"/>
    <dgm:cxn modelId="{AC6D3FC9-4950-4B97-A90F-C799F5197AA2}" srcId="{2F8B9EFB-444D-4387-88D0-0A1D751C03E1}" destId="{19C771AA-CF07-4D4E-BA2F-F1B09EC83366}" srcOrd="0" destOrd="0" parTransId="{869E3FF0-1ED3-4D76-A46E-94CDEEEEB592}" sibTransId="{87141434-F396-4A30-9B39-CEDFF0613FDE}"/>
    <dgm:cxn modelId="{47539BCE-DBF5-454B-82EA-565ED00080F6}" type="presOf" srcId="{16B38D0E-310C-41BC-B2B5-E416BAC9A130}" destId="{D613FD81-B9E8-406E-A25A-C3EC16141ACB}" srcOrd="0" destOrd="1" presId="urn:microsoft.com/office/officeart/2005/8/layout/default"/>
    <dgm:cxn modelId="{D1F19ED2-F780-414B-8368-5D69B22C76AD}" srcId="{86A664D2-73A5-4A74-A54F-18E09F7668D4}" destId="{013B2315-0DFA-406D-BD84-3CD4C65102DA}" srcOrd="0" destOrd="0" parTransId="{8BC4D852-E930-462E-8307-C428723C533E}" sibTransId="{115C0812-613A-40E7-9389-CF51731E2B05}"/>
    <dgm:cxn modelId="{C3876ED8-AFDE-411A-8EC4-CD4297044D9C}" srcId="{CB250B0F-5FA9-450A-9E59-7665306138FB}" destId="{112DBB09-E0E3-4A1B-92CC-FC133FA3EF3C}" srcOrd="0" destOrd="0" parTransId="{86337C40-CB9D-4AFB-8E50-FA074F6DB0DD}" sibTransId="{C572682E-1F12-40EA-8DCA-77884866403A}"/>
    <dgm:cxn modelId="{FA5769E6-ACB1-477F-92BA-363CFBAE88DD}" srcId="{56E0D7B2-6DCD-4908-9A99-29F4008E95C6}" destId="{2F8B9EFB-444D-4387-88D0-0A1D751C03E1}" srcOrd="0" destOrd="0" parTransId="{D1E5921C-48F8-4966-9C59-B8FE8F461D26}" sibTransId="{99B61827-4E07-4141-B66F-A320C430F7F7}"/>
    <dgm:cxn modelId="{E0F2CDEA-E262-4C3F-97CA-529C51827DFB}" srcId="{239C93AD-4557-4F39-AA8C-7AF9A4E70377}" destId="{16B38D0E-310C-41BC-B2B5-E416BAC9A130}" srcOrd="0" destOrd="0" parTransId="{5C5A4F20-AC0F-414E-A140-C582A5FB0AB4}" sibTransId="{7DE778C3-ED7F-4A8C-A4C2-5D3AAF640986}"/>
    <dgm:cxn modelId="{7B5F87EB-2890-413E-A07F-A3BE7E60D680}" srcId="{AD9F7756-1B56-4245-A274-22C5DECB5312}" destId="{7377906E-26AD-4665-8B03-FC4CBAB30539}" srcOrd="0" destOrd="0" parTransId="{40F23240-D5E3-4DB5-8E26-6F91CAC98EDB}" sibTransId="{1F1D4DAD-6E8A-4C7E-8243-64CF1CB2BB91}"/>
    <dgm:cxn modelId="{62C1F0EB-802F-41C8-9EC6-1EEA206A93D0}" type="presOf" srcId="{171142DE-BEB9-4BAB-9764-2A73E67A8613}" destId="{CFD18D6F-667B-446D-B1D1-560E22EF5A13}" srcOrd="0" destOrd="0" presId="urn:microsoft.com/office/officeart/2005/8/layout/default"/>
    <dgm:cxn modelId="{CD0311ED-13AE-4728-B262-7AC3EDF59A15}" type="presOf" srcId="{56E0D7B2-6DCD-4908-9A99-29F4008E95C6}" destId="{C2221F11-E872-4993-BE36-87EE692AF8D8}" srcOrd="0" destOrd="0" presId="urn:microsoft.com/office/officeart/2005/8/layout/default"/>
    <dgm:cxn modelId="{CC4F058B-7C3B-41BC-9684-0BB09D0B5C6E}" type="presParOf" srcId="{C2221F11-E872-4993-BE36-87EE692AF8D8}" destId="{BC21470F-F964-4F87-BE6D-FAF139501A9E}" srcOrd="0" destOrd="0" presId="urn:microsoft.com/office/officeart/2005/8/layout/default"/>
    <dgm:cxn modelId="{7152EE23-71FA-4374-9961-73E18BE75CC4}" type="presParOf" srcId="{C2221F11-E872-4993-BE36-87EE692AF8D8}" destId="{329706E8-F7E5-4C46-8CFE-96F5D9C7CBF8}" srcOrd="1" destOrd="0" presId="urn:microsoft.com/office/officeart/2005/8/layout/default"/>
    <dgm:cxn modelId="{84D247E4-A93A-4830-AE72-6485FF36D67C}" type="presParOf" srcId="{C2221F11-E872-4993-BE36-87EE692AF8D8}" destId="{C48C7E0A-5D9A-4C8E-BF7C-2F479C7300D6}" srcOrd="2" destOrd="0" presId="urn:microsoft.com/office/officeart/2005/8/layout/default"/>
    <dgm:cxn modelId="{2053193B-63E5-4F3C-8156-11A8EB4C9E09}" type="presParOf" srcId="{C2221F11-E872-4993-BE36-87EE692AF8D8}" destId="{913E4E9C-5D36-4758-AD58-AD2C99F8982C}" srcOrd="3" destOrd="0" presId="urn:microsoft.com/office/officeart/2005/8/layout/default"/>
    <dgm:cxn modelId="{CC19B9CC-EEBC-442A-9D5B-298C3868AC61}" type="presParOf" srcId="{C2221F11-E872-4993-BE36-87EE692AF8D8}" destId="{CFD18D6F-667B-446D-B1D1-560E22EF5A13}" srcOrd="4" destOrd="0" presId="urn:microsoft.com/office/officeart/2005/8/layout/default"/>
    <dgm:cxn modelId="{8277A094-4D61-4D77-950E-B136F5C07D3D}" type="presParOf" srcId="{C2221F11-E872-4993-BE36-87EE692AF8D8}" destId="{814396F1-88C6-40D5-B5F1-958B0F7FDE98}" srcOrd="5" destOrd="0" presId="urn:microsoft.com/office/officeart/2005/8/layout/default"/>
    <dgm:cxn modelId="{D8464C00-D1E9-45E0-90DD-6B8B7C9FDA11}" type="presParOf" srcId="{C2221F11-E872-4993-BE36-87EE692AF8D8}" destId="{A731069C-774A-44B4-BF9F-7B43451F7A7D}" srcOrd="6" destOrd="0" presId="urn:microsoft.com/office/officeart/2005/8/layout/default"/>
    <dgm:cxn modelId="{B9EEA408-7A22-4091-A365-482B20BED6D4}" type="presParOf" srcId="{C2221F11-E872-4993-BE36-87EE692AF8D8}" destId="{A74CA454-E11E-4BD3-B614-31C6CC1D641D}" srcOrd="7" destOrd="0" presId="urn:microsoft.com/office/officeart/2005/8/layout/default"/>
    <dgm:cxn modelId="{6B77AE4E-0C2D-49F2-9064-5203F5001624}" type="presParOf" srcId="{C2221F11-E872-4993-BE36-87EE692AF8D8}" destId="{D56D1E33-380D-44CD-8832-336C9468ACAC}" srcOrd="8" destOrd="0" presId="urn:microsoft.com/office/officeart/2005/8/layout/default"/>
    <dgm:cxn modelId="{1B947EAD-E103-4715-B41A-9E809D173AFC}" type="presParOf" srcId="{C2221F11-E872-4993-BE36-87EE692AF8D8}" destId="{B597302D-70D5-471A-B502-44A3EA865065}" srcOrd="9" destOrd="0" presId="urn:microsoft.com/office/officeart/2005/8/layout/default"/>
    <dgm:cxn modelId="{12ABEF0B-E620-411A-A349-80E577CE8DF5}" type="presParOf" srcId="{C2221F11-E872-4993-BE36-87EE692AF8D8}" destId="{B272549A-8402-4E42-8512-5288C1AB2051}" srcOrd="10" destOrd="0" presId="urn:microsoft.com/office/officeart/2005/8/layout/default"/>
    <dgm:cxn modelId="{166F9DB5-7055-42A8-BAA8-A29996FADC97}" type="presParOf" srcId="{C2221F11-E872-4993-BE36-87EE692AF8D8}" destId="{2D8FA807-4201-4565-B189-0A7BAC72DF6D}" srcOrd="11" destOrd="0" presId="urn:microsoft.com/office/officeart/2005/8/layout/default"/>
    <dgm:cxn modelId="{838C5982-9F1B-422D-A1D2-51F0B7B80E17}" type="presParOf" srcId="{C2221F11-E872-4993-BE36-87EE692AF8D8}" destId="{9BC1BF4D-B459-4B1A-A2DA-96B319F13CC9}" srcOrd="12" destOrd="0" presId="urn:microsoft.com/office/officeart/2005/8/layout/default"/>
    <dgm:cxn modelId="{06259D02-A5AA-4A85-8D01-E1DA762F59D0}" type="presParOf" srcId="{C2221F11-E872-4993-BE36-87EE692AF8D8}" destId="{616CBF29-FD4D-4C06-8EFA-62B56D13BD6B}" srcOrd="13" destOrd="0" presId="urn:microsoft.com/office/officeart/2005/8/layout/default"/>
    <dgm:cxn modelId="{1484FB8D-C491-4295-8176-A4CD08B60264}" type="presParOf" srcId="{C2221F11-E872-4993-BE36-87EE692AF8D8}" destId="{D613FD81-B9E8-406E-A25A-C3EC16141ACB}"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7FFD647-5900-480B-A395-B5175F95DCDD}" type="doc">
      <dgm:prSet loTypeId="urn:microsoft.com/office/officeart/2008/layout/HorizontalMultiLevelHierarchy" loCatId="hierarchy" qsTypeId="urn:microsoft.com/office/officeart/2005/8/quickstyle/3d2" qsCatId="3D" csTypeId="urn:microsoft.com/office/officeart/2005/8/colors/colorful3" csCatId="colorful" phldr="1"/>
      <dgm:spPr/>
      <dgm:t>
        <a:bodyPr/>
        <a:lstStyle/>
        <a:p>
          <a:endParaRPr lang="cs-CZ"/>
        </a:p>
      </dgm:t>
    </dgm:pt>
    <dgm:pt modelId="{86072946-7311-4D7A-BC21-03698C83BB59}">
      <dgm:prSet phldrT="[Text]"/>
      <dgm:spPr/>
      <dgm:t>
        <a:bodyPr/>
        <a:lstStyle/>
        <a:p>
          <a:r>
            <a:rPr lang="en-US" dirty="0"/>
            <a:t>Coordination</a:t>
          </a:r>
          <a:br>
            <a:rPr lang="en-US" dirty="0"/>
          </a:br>
          <a:r>
            <a:rPr lang="en-US" dirty="0"/>
            <a:t>Information</a:t>
          </a:r>
        </a:p>
      </dgm:t>
    </dgm:pt>
    <dgm:pt modelId="{E6D51128-2F74-48CD-9E97-0FB987F9A71D}" type="parTrans" cxnId="{3708DA17-8487-4159-B447-EE15FCFB00CF}">
      <dgm:prSet/>
      <dgm:spPr/>
      <dgm:t>
        <a:bodyPr/>
        <a:lstStyle/>
        <a:p>
          <a:endParaRPr lang="cs-CZ"/>
        </a:p>
      </dgm:t>
    </dgm:pt>
    <dgm:pt modelId="{8B043E83-1712-49D5-847A-E3FADDD4CDF2}" type="sibTrans" cxnId="{3708DA17-8487-4159-B447-EE15FCFB00CF}">
      <dgm:prSet/>
      <dgm:spPr/>
      <dgm:t>
        <a:bodyPr/>
        <a:lstStyle/>
        <a:p>
          <a:endParaRPr lang="cs-CZ"/>
        </a:p>
      </dgm:t>
    </dgm:pt>
    <dgm:pt modelId="{1B9F09DC-384F-486E-BE5F-E13FB171DDE2}">
      <dgm:prSet phldrT="[Text]"/>
      <dgm:spPr/>
      <dgm:t>
        <a:bodyPr/>
        <a:lstStyle/>
        <a:p>
          <a:r>
            <a:rPr lang="en-US" dirty="0"/>
            <a:t>Goals creation</a:t>
          </a:r>
        </a:p>
      </dgm:t>
    </dgm:pt>
    <dgm:pt modelId="{37207611-D781-43D5-B079-54B03A0A27D0}" type="parTrans" cxnId="{3CFF2BDE-20A7-417E-A5A0-7E5E7BB00892}">
      <dgm:prSet/>
      <dgm:spPr/>
      <dgm:t>
        <a:bodyPr/>
        <a:lstStyle/>
        <a:p>
          <a:endParaRPr lang="cs-CZ"/>
        </a:p>
      </dgm:t>
    </dgm:pt>
    <dgm:pt modelId="{303D79FE-1AA3-4B09-8EE9-021868722AFD}" type="sibTrans" cxnId="{3CFF2BDE-20A7-417E-A5A0-7E5E7BB00892}">
      <dgm:prSet/>
      <dgm:spPr/>
      <dgm:t>
        <a:bodyPr/>
        <a:lstStyle/>
        <a:p>
          <a:endParaRPr lang="cs-CZ"/>
        </a:p>
      </dgm:t>
    </dgm:pt>
    <dgm:pt modelId="{ED384025-C271-4F29-87AF-6B2BF864E3BB}">
      <dgm:prSet/>
      <dgm:spPr/>
      <dgm:t>
        <a:bodyPr/>
        <a:lstStyle/>
        <a:p>
          <a:r>
            <a:rPr lang="en-US" dirty="0"/>
            <a:t>Planning</a:t>
          </a:r>
        </a:p>
      </dgm:t>
    </dgm:pt>
    <dgm:pt modelId="{7D26AB30-83DF-4EAB-B799-73DF4C2CBDFB}" type="parTrans" cxnId="{261FE7A7-44F2-47E3-841D-5DBD54F3419F}">
      <dgm:prSet/>
      <dgm:spPr/>
      <dgm:t>
        <a:bodyPr/>
        <a:lstStyle/>
        <a:p>
          <a:endParaRPr lang="cs-CZ"/>
        </a:p>
      </dgm:t>
    </dgm:pt>
    <dgm:pt modelId="{682181ED-1208-44BF-AF8C-FB577B3C1CBF}" type="sibTrans" cxnId="{261FE7A7-44F2-47E3-841D-5DBD54F3419F}">
      <dgm:prSet/>
      <dgm:spPr/>
      <dgm:t>
        <a:bodyPr/>
        <a:lstStyle/>
        <a:p>
          <a:endParaRPr lang="cs-CZ"/>
        </a:p>
      </dgm:t>
    </dgm:pt>
    <dgm:pt modelId="{4B6A9841-0358-436E-B041-BB97A5EA1C23}">
      <dgm:prSet/>
      <dgm:spPr/>
      <dgm:t>
        <a:bodyPr/>
        <a:lstStyle/>
        <a:p>
          <a:r>
            <a:rPr lang="en-US" dirty="0"/>
            <a:t>Decision making</a:t>
          </a:r>
        </a:p>
      </dgm:t>
    </dgm:pt>
    <dgm:pt modelId="{F6178A9F-2D58-4832-B4AC-ECA14C31AA23}" type="parTrans" cxnId="{7D32FB0A-4726-4B81-987A-FBB6863D7701}">
      <dgm:prSet/>
      <dgm:spPr/>
      <dgm:t>
        <a:bodyPr/>
        <a:lstStyle/>
        <a:p>
          <a:endParaRPr lang="cs-CZ"/>
        </a:p>
      </dgm:t>
    </dgm:pt>
    <dgm:pt modelId="{AAA07869-45D5-48CA-B3D4-BCFD0076DA89}" type="sibTrans" cxnId="{7D32FB0A-4726-4B81-987A-FBB6863D7701}">
      <dgm:prSet/>
      <dgm:spPr/>
      <dgm:t>
        <a:bodyPr/>
        <a:lstStyle/>
        <a:p>
          <a:endParaRPr lang="cs-CZ"/>
        </a:p>
      </dgm:t>
    </dgm:pt>
    <dgm:pt modelId="{F46563FA-57DD-48DB-A07F-B80F9F8C2A08}">
      <dgm:prSet/>
      <dgm:spPr/>
      <dgm:t>
        <a:bodyPr/>
        <a:lstStyle/>
        <a:p>
          <a:r>
            <a:rPr lang="en-US" dirty="0"/>
            <a:t>Realization </a:t>
          </a:r>
        </a:p>
      </dgm:t>
    </dgm:pt>
    <dgm:pt modelId="{C20E2D99-5CA5-41AB-AC5B-B97CCEC4C7E8}" type="parTrans" cxnId="{63945184-0964-4BB6-BDEE-5631B8781D1C}">
      <dgm:prSet/>
      <dgm:spPr/>
      <dgm:t>
        <a:bodyPr/>
        <a:lstStyle/>
        <a:p>
          <a:endParaRPr lang="cs-CZ"/>
        </a:p>
      </dgm:t>
    </dgm:pt>
    <dgm:pt modelId="{EB0DA4CC-439F-44DF-B1E3-CEB9E2337CAE}" type="sibTrans" cxnId="{63945184-0964-4BB6-BDEE-5631B8781D1C}">
      <dgm:prSet/>
      <dgm:spPr/>
      <dgm:t>
        <a:bodyPr/>
        <a:lstStyle/>
        <a:p>
          <a:endParaRPr lang="cs-CZ"/>
        </a:p>
      </dgm:t>
    </dgm:pt>
    <dgm:pt modelId="{42815D51-7640-4040-9FD7-CBF4C80377E7}">
      <dgm:prSet/>
      <dgm:spPr/>
      <dgm:t>
        <a:bodyPr/>
        <a:lstStyle/>
        <a:p>
          <a:r>
            <a:rPr lang="en-US" dirty="0"/>
            <a:t>Control</a:t>
          </a:r>
        </a:p>
      </dgm:t>
    </dgm:pt>
    <dgm:pt modelId="{0DB9FD0E-00E0-44AA-B511-D919DEA70E93}" type="parTrans" cxnId="{6E5F5136-8352-4AC1-9676-54333F0126F9}">
      <dgm:prSet/>
      <dgm:spPr/>
      <dgm:t>
        <a:bodyPr/>
        <a:lstStyle/>
        <a:p>
          <a:endParaRPr lang="cs-CZ"/>
        </a:p>
      </dgm:t>
    </dgm:pt>
    <dgm:pt modelId="{520AE6C7-A8FB-43C8-BA86-8790876DD6A6}" type="sibTrans" cxnId="{6E5F5136-8352-4AC1-9676-54333F0126F9}">
      <dgm:prSet/>
      <dgm:spPr/>
      <dgm:t>
        <a:bodyPr/>
        <a:lstStyle/>
        <a:p>
          <a:endParaRPr lang="cs-CZ"/>
        </a:p>
      </dgm:t>
    </dgm:pt>
    <dgm:pt modelId="{CF1CBF68-D4EA-4F21-B523-80DB1FC78762}" type="pres">
      <dgm:prSet presAssocID="{07FFD647-5900-480B-A395-B5175F95DCDD}" presName="Name0" presStyleCnt="0">
        <dgm:presLayoutVars>
          <dgm:chPref val="1"/>
          <dgm:dir/>
          <dgm:animOne val="branch"/>
          <dgm:animLvl val="lvl"/>
          <dgm:resizeHandles val="exact"/>
        </dgm:presLayoutVars>
      </dgm:prSet>
      <dgm:spPr/>
    </dgm:pt>
    <dgm:pt modelId="{B7E95367-1045-46C3-AC89-510973901381}" type="pres">
      <dgm:prSet presAssocID="{86072946-7311-4D7A-BC21-03698C83BB59}" presName="root1" presStyleCnt="0"/>
      <dgm:spPr/>
    </dgm:pt>
    <dgm:pt modelId="{09B88F94-AAE6-4FD2-8DCB-3E64539CB32F}" type="pres">
      <dgm:prSet presAssocID="{86072946-7311-4D7A-BC21-03698C83BB59}" presName="LevelOneTextNode" presStyleLbl="node0" presStyleIdx="0" presStyleCnt="1">
        <dgm:presLayoutVars>
          <dgm:chPref val="3"/>
        </dgm:presLayoutVars>
      </dgm:prSet>
      <dgm:spPr/>
    </dgm:pt>
    <dgm:pt modelId="{E928C71C-DA82-41DC-BB24-4C41D440ABD5}" type="pres">
      <dgm:prSet presAssocID="{86072946-7311-4D7A-BC21-03698C83BB59}" presName="level2hierChild" presStyleCnt="0"/>
      <dgm:spPr/>
    </dgm:pt>
    <dgm:pt modelId="{88F37212-859F-4360-91D2-8482F777C2AF}" type="pres">
      <dgm:prSet presAssocID="{37207611-D781-43D5-B079-54B03A0A27D0}" presName="conn2-1" presStyleLbl="parChTrans1D2" presStyleIdx="0" presStyleCnt="5"/>
      <dgm:spPr/>
    </dgm:pt>
    <dgm:pt modelId="{AEB36626-95D2-48EF-AFD8-67F793C738F0}" type="pres">
      <dgm:prSet presAssocID="{37207611-D781-43D5-B079-54B03A0A27D0}" presName="connTx" presStyleLbl="parChTrans1D2" presStyleIdx="0" presStyleCnt="5"/>
      <dgm:spPr/>
    </dgm:pt>
    <dgm:pt modelId="{C22BF3AE-906E-48BD-BD20-15F2C3F5B8EA}" type="pres">
      <dgm:prSet presAssocID="{1B9F09DC-384F-486E-BE5F-E13FB171DDE2}" presName="root2" presStyleCnt="0"/>
      <dgm:spPr/>
    </dgm:pt>
    <dgm:pt modelId="{E8F6D2FE-6256-43A1-A13F-0CB5C59420C5}" type="pres">
      <dgm:prSet presAssocID="{1B9F09DC-384F-486E-BE5F-E13FB171DDE2}" presName="LevelTwoTextNode" presStyleLbl="node2" presStyleIdx="0" presStyleCnt="5">
        <dgm:presLayoutVars>
          <dgm:chPref val="3"/>
        </dgm:presLayoutVars>
      </dgm:prSet>
      <dgm:spPr/>
    </dgm:pt>
    <dgm:pt modelId="{49561377-4325-4802-9F5C-28BC8C7DAF3D}" type="pres">
      <dgm:prSet presAssocID="{1B9F09DC-384F-486E-BE5F-E13FB171DDE2}" presName="level3hierChild" presStyleCnt="0"/>
      <dgm:spPr/>
    </dgm:pt>
    <dgm:pt modelId="{E41674D0-93BD-4768-BA70-6F028AFC3FEF}" type="pres">
      <dgm:prSet presAssocID="{7D26AB30-83DF-4EAB-B799-73DF4C2CBDFB}" presName="conn2-1" presStyleLbl="parChTrans1D2" presStyleIdx="1" presStyleCnt="5"/>
      <dgm:spPr/>
    </dgm:pt>
    <dgm:pt modelId="{4A02D5E5-AA7A-4A9F-8F38-23BD9FF43F88}" type="pres">
      <dgm:prSet presAssocID="{7D26AB30-83DF-4EAB-B799-73DF4C2CBDFB}" presName="connTx" presStyleLbl="parChTrans1D2" presStyleIdx="1" presStyleCnt="5"/>
      <dgm:spPr/>
    </dgm:pt>
    <dgm:pt modelId="{AC6ADE2B-D426-4D1E-ABB5-F763AA324305}" type="pres">
      <dgm:prSet presAssocID="{ED384025-C271-4F29-87AF-6B2BF864E3BB}" presName="root2" presStyleCnt="0"/>
      <dgm:spPr/>
    </dgm:pt>
    <dgm:pt modelId="{5305ADF2-1433-4F35-BC96-83B12554B2AF}" type="pres">
      <dgm:prSet presAssocID="{ED384025-C271-4F29-87AF-6B2BF864E3BB}" presName="LevelTwoTextNode" presStyleLbl="node2" presStyleIdx="1" presStyleCnt="5">
        <dgm:presLayoutVars>
          <dgm:chPref val="3"/>
        </dgm:presLayoutVars>
      </dgm:prSet>
      <dgm:spPr/>
    </dgm:pt>
    <dgm:pt modelId="{FEACC279-5A2D-43DF-BA24-7B7417B66DDB}" type="pres">
      <dgm:prSet presAssocID="{ED384025-C271-4F29-87AF-6B2BF864E3BB}" presName="level3hierChild" presStyleCnt="0"/>
      <dgm:spPr/>
    </dgm:pt>
    <dgm:pt modelId="{DFBFAE24-CC6C-4176-8960-D20C76884008}" type="pres">
      <dgm:prSet presAssocID="{F6178A9F-2D58-4832-B4AC-ECA14C31AA23}" presName="conn2-1" presStyleLbl="parChTrans1D2" presStyleIdx="2" presStyleCnt="5"/>
      <dgm:spPr/>
    </dgm:pt>
    <dgm:pt modelId="{89F20F39-84AC-4D22-B04E-1A413A0507EA}" type="pres">
      <dgm:prSet presAssocID="{F6178A9F-2D58-4832-B4AC-ECA14C31AA23}" presName="connTx" presStyleLbl="parChTrans1D2" presStyleIdx="2" presStyleCnt="5"/>
      <dgm:spPr/>
    </dgm:pt>
    <dgm:pt modelId="{757693B3-CBD6-4A22-82A0-F9BAF0CEC69F}" type="pres">
      <dgm:prSet presAssocID="{4B6A9841-0358-436E-B041-BB97A5EA1C23}" presName="root2" presStyleCnt="0"/>
      <dgm:spPr/>
    </dgm:pt>
    <dgm:pt modelId="{49AEF735-830E-4FA3-9353-EDA0C6174527}" type="pres">
      <dgm:prSet presAssocID="{4B6A9841-0358-436E-B041-BB97A5EA1C23}" presName="LevelTwoTextNode" presStyleLbl="node2" presStyleIdx="2" presStyleCnt="5">
        <dgm:presLayoutVars>
          <dgm:chPref val="3"/>
        </dgm:presLayoutVars>
      </dgm:prSet>
      <dgm:spPr/>
    </dgm:pt>
    <dgm:pt modelId="{57597D4E-CAF7-467B-BE1F-B5962DCC433C}" type="pres">
      <dgm:prSet presAssocID="{4B6A9841-0358-436E-B041-BB97A5EA1C23}" presName="level3hierChild" presStyleCnt="0"/>
      <dgm:spPr/>
    </dgm:pt>
    <dgm:pt modelId="{FEA5A3B5-FC99-4E43-8D35-D0D8C84C5A5B}" type="pres">
      <dgm:prSet presAssocID="{C20E2D99-5CA5-41AB-AC5B-B97CCEC4C7E8}" presName="conn2-1" presStyleLbl="parChTrans1D2" presStyleIdx="3" presStyleCnt="5"/>
      <dgm:spPr/>
    </dgm:pt>
    <dgm:pt modelId="{16B2899A-5D9C-4564-8A8E-698389A0C56C}" type="pres">
      <dgm:prSet presAssocID="{C20E2D99-5CA5-41AB-AC5B-B97CCEC4C7E8}" presName="connTx" presStyleLbl="parChTrans1D2" presStyleIdx="3" presStyleCnt="5"/>
      <dgm:spPr/>
    </dgm:pt>
    <dgm:pt modelId="{3E314764-35BC-476C-860C-5934299465DA}" type="pres">
      <dgm:prSet presAssocID="{F46563FA-57DD-48DB-A07F-B80F9F8C2A08}" presName="root2" presStyleCnt="0"/>
      <dgm:spPr/>
    </dgm:pt>
    <dgm:pt modelId="{E04EE4F2-3B81-4BFA-B449-6F682C64BA29}" type="pres">
      <dgm:prSet presAssocID="{F46563FA-57DD-48DB-A07F-B80F9F8C2A08}" presName="LevelTwoTextNode" presStyleLbl="node2" presStyleIdx="3" presStyleCnt="5">
        <dgm:presLayoutVars>
          <dgm:chPref val="3"/>
        </dgm:presLayoutVars>
      </dgm:prSet>
      <dgm:spPr/>
    </dgm:pt>
    <dgm:pt modelId="{8C0267F0-6D2A-4E75-A1B0-E08DBADFA176}" type="pres">
      <dgm:prSet presAssocID="{F46563FA-57DD-48DB-A07F-B80F9F8C2A08}" presName="level3hierChild" presStyleCnt="0"/>
      <dgm:spPr/>
    </dgm:pt>
    <dgm:pt modelId="{6A2F74FE-7050-412F-96CE-9CFD19EFB5A3}" type="pres">
      <dgm:prSet presAssocID="{0DB9FD0E-00E0-44AA-B511-D919DEA70E93}" presName="conn2-1" presStyleLbl="parChTrans1D2" presStyleIdx="4" presStyleCnt="5"/>
      <dgm:spPr/>
    </dgm:pt>
    <dgm:pt modelId="{EA278C79-CC9F-42C4-A88C-97C37824D9FA}" type="pres">
      <dgm:prSet presAssocID="{0DB9FD0E-00E0-44AA-B511-D919DEA70E93}" presName="connTx" presStyleLbl="parChTrans1D2" presStyleIdx="4" presStyleCnt="5"/>
      <dgm:spPr/>
    </dgm:pt>
    <dgm:pt modelId="{8B9CF8E3-A0A3-4FD6-ACB2-4832BF01BCFF}" type="pres">
      <dgm:prSet presAssocID="{42815D51-7640-4040-9FD7-CBF4C80377E7}" presName="root2" presStyleCnt="0"/>
      <dgm:spPr/>
    </dgm:pt>
    <dgm:pt modelId="{4BF33FFB-831D-4E2E-A46A-38DFE9ADCA9B}" type="pres">
      <dgm:prSet presAssocID="{42815D51-7640-4040-9FD7-CBF4C80377E7}" presName="LevelTwoTextNode" presStyleLbl="node2" presStyleIdx="4" presStyleCnt="5">
        <dgm:presLayoutVars>
          <dgm:chPref val="3"/>
        </dgm:presLayoutVars>
      </dgm:prSet>
      <dgm:spPr/>
    </dgm:pt>
    <dgm:pt modelId="{55EF8AC8-CB97-4E2B-994A-8F05BC4FACA7}" type="pres">
      <dgm:prSet presAssocID="{42815D51-7640-4040-9FD7-CBF4C80377E7}" presName="level3hierChild" presStyleCnt="0"/>
      <dgm:spPr/>
    </dgm:pt>
  </dgm:ptLst>
  <dgm:cxnLst>
    <dgm:cxn modelId="{6A065100-EE71-4DF5-82DE-87816C81597C}" type="presOf" srcId="{42815D51-7640-4040-9FD7-CBF4C80377E7}" destId="{4BF33FFB-831D-4E2E-A46A-38DFE9ADCA9B}" srcOrd="0" destOrd="0" presId="urn:microsoft.com/office/officeart/2008/layout/HorizontalMultiLevelHierarchy"/>
    <dgm:cxn modelId="{7D32FB0A-4726-4B81-987A-FBB6863D7701}" srcId="{86072946-7311-4D7A-BC21-03698C83BB59}" destId="{4B6A9841-0358-436E-B041-BB97A5EA1C23}" srcOrd="2" destOrd="0" parTransId="{F6178A9F-2D58-4832-B4AC-ECA14C31AA23}" sibTransId="{AAA07869-45D5-48CA-B3D4-BCFD0076DA89}"/>
    <dgm:cxn modelId="{3708DA17-8487-4159-B447-EE15FCFB00CF}" srcId="{07FFD647-5900-480B-A395-B5175F95DCDD}" destId="{86072946-7311-4D7A-BC21-03698C83BB59}" srcOrd="0" destOrd="0" parTransId="{E6D51128-2F74-48CD-9E97-0FB987F9A71D}" sibTransId="{8B043E83-1712-49D5-847A-E3FADDD4CDF2}"/>
    <dgm:cxn modelId="{B002D11B-C72B-418A-BD4E-F3E6AE9BD41E}" type="presOf" srcId="{7D26AB30-83DF-4EAB-B799-73DF4C2CBDFB}" destId="{4A02D5E5-AA7A-4A9F-8F38-23BD9FF43F88}" srcOrd="1" destOrd="0" presId="urn:microsoft.com/office/officeart/2008/layout/HorizontalMultiLevelHierarchy"/>
    <dgm:cxn modelId="{A933B632-416F-42CB-9C10-9A71B6E06784}" type="presOf" srcId="{ED384025-C271-4F29-87AF-6B2BF864E3BB}" destId="{5305ADF2-1433-4F35-BC96-83B12554B2AF}" srcOrd="0" destOrd="0" presId="urn:microsoft.com/office/officeart/2008/layout/HorizontalMultiLevelHierarchy"/>
    <dgm:cxn modelId="{D39F6533-9A9B-4822-819E-C74B6A14F785}" type="presOf" srcId="{86072946-7311-4D7A-BC21-03698C83BB59}" destId="{09B88F94-AAE6-4FD2-8DCB-3E64539CB32F}" srcOrd="0" destOrd="0" presId="urn:microsoft.com/office/officeart/2008/layout/HorizontalMultiLevelHierarchy"/>
    <dgm:cxn modelId="{6E5F5136-8352-4AC1-9676-54333F0126F9}" srcId="{86072946-7311-4D7A-BC21-03698C83BB59}" destId="{42815D51-7640-4040-9FD7-CBF4C80377E7}" srcOrd="4" destOrd="0" parTransId="{0DB9FD0E-00E0-44AA-B511-D919DEA70E93}" sibTransId="{520AE6C7-A8FB-43C8-BA86-8790876DD6A6}"/>
    <dgm:cxn modelId="{B7C4E55E-A5F5-4018-B183-AC5648ECA9B8}" type="presOf" srcId="{0DB9FD0E-00E0-44AA-B511-D919DEA70E93}" destId="{EA278C79-CC9F-42C4-A88C-97C37824D9FA}" srcOrd="1" destOrd="0" presId="urn:microsoft.com/office/officeart/2008/layout/HorizontalMultiLevelHierarchy"/>
    <dgm:cxn modelId="{413BD85F-93A6-480B-905A-A105B6A8448E}" type="presOf" srcId="{07FFD647-5900-480B-A395-B5175F95DCDD}" destId="{CF1CBF68-D4EA-4F21-B523-80DB1FC78762}" srcOrd="0" destOrd="0" presId="urn:microsoft.com/office/officeart/2008/layout/HorizontalMultiLevelHierarchy"/>
    <dgm:cxn modelId="{52BCC948-CB1A-47C1-8960-8D19B931BB29}" type="presOf" srcId="{C20E2D99-5CA5-41AB-AC5B-B97CCEC4C7E8}" destId="{FEA5A3B5-FC99-4E43-8D35-D0D8C84C5A5B}" srcOrd="0" destOrd="0" presId="urn:microsoft.com/office/officeart/2008/layout/HorizontalMultiLevelHierarchy"/>
    <dgm:cxn modelId="{1D48B059-6377-4CA0-AD1D-26907D2479A8}" type="presOf" srcId="{7D26AB30-83DF-4EAB-B799-73DF4C2CBDFB}" destId="{E41674D0-93BD-4768-BA70-6F028AFC3FEF}" srcOrd="0" destOrd="0" presId="urn:microsoft.com/office/officeart/2008/layout/HorizontalMultiLevelHierarchy"/>
    <dgm:cxn modelId="{63945184-0964-4BB6-BDEE-5631B8781D1C}" srcId="{86072946-7311-4D7A-BC21-03698C83BB59}" destId="{F46563FA-57DD-48DB-A07F-B80F9F8C2A08}" srcOrd="3" destOrd="0" parTransId="{C20E2D99-5CA5-41AB-AC5B-B97CCEC4C7E8}" sibTransId="{EB0DA4CC-439F-44DF-B1E3-CEB9E2337CAE}"/>
    <dgm:cxn modelId="{D102F18B-F233-46CF-BB30-B880A7F591BA}" type="presOf" srcId="{1B9F09DC-384F-486E-BE5F-E13FB171DDE2}" destId="{E8F6D2FE-6256-43A1-A13F-0CB5C59420C5}" srcOrd="0" destOrd="0" presId="urn:microsoft.com/office/officeart/2008/layout/HorizontalMultiLevelHierarchy"/>
    <dgm:cxn modelId="{C0C35C9A-7F3F-4186-A8A2-EBD75603DA4F}" type="presOf" srcId="{0DB9FD0E-00E0-44AA-B511-D919DEA70E93}" destId="{6A2F74FE-7050-412F-96CE-9CFD19EFB5A3}" srcOrd="0" destOrd="0" presId="urn:microsoft.com/office/officeart/2008/layout/HorizontalMultiLevelHierarchy"/>
    <dgm:cxn modelId="{FB3BE9A1-0DE3-483D-9FFA-DCF5A2D94759}" type="presOf" srcId="{F46563FA-57DD-48DB-A07F-B80F9F8C2A08}" destId="{E04EE4F2-3B81-4BFA-B449-6F682C64BA29}" srcOrd="0" destOrd="0" presId="urn:microsoft.com/office/officeart/2008/layout/HorizontalMultiLevelHierarchy"/>
    <dgm:cxn modelId="{261FE7A7-44F2-47E3-841D-5DBD54F3419F}" srcId="{86072946-7311-4D7A-BC21-03698C83BB59}" destId="{ED384025-C271-4F29-87AF-6B2BF864E3BB}" srcOrd="1" destOrd="0" parTransId="{7D26AB30-83DF-4EAB-B799-73DF4C2CBDFB}" sibTransId="{682181ED-1208-44BF-AF8C-FB577B3C1CBF}"/>
    <dgm:cxn modelId="{D06AE4AC-BE1F-47EE-89DD-F4DA007BC984}" type="presOf" srcId="{F6178A9F-2D58-4832-B4AC-ECA14C31AA23}" destId="{89F20F39-84AC-4D22-B04E-1A413A0507EA}" srcOrd="1" destOrd="0" presId="urn:microsoft.com/office/officeart/2008/layout/HorizontalMultiLevelHierarchy"/>
    <dgm:cxn modelId="{3D75A3D7-3632-4E8D-83B6-FF406B9F6604}" type="presOf" srcId="{C20E2D99-5CA5-41AB-AC5B-B97CCEC4C7E8}" destId="{16B2899A-5D9C-4564-8A8E-698389A0C56C}" srcOrd="1" destOrd="0" presId="urn:microsoft.com/office/officeart/2008/layout/HorizontalMultiLevelHierarchy"/>
    <dgm:cxn modelId="{3CFF2BDE-20A7-417E-A5A0-7E5E7BB00892}" srcId="{86072946-7311-4D7A-BC21-03698C83BB59}" destId="{1B9F09DC-384F-486E-BE5F-E13FB171DDE2}" srcOrd="0" destOrd="0" parTransId="{37207611-D781-43D5-B079-54B03A0A27D0}" sibTransId="{303D79FE-1AA3-4B09-8EE9-021868722AFD}"/>
    <dgm:cxn modelId="{9393CDE2-8385-4889-9758-EFCDA516D76F}" type="presOf" srcId="{37207611-D781-43D5-B079-54B03A0A27D0}" destId="{AEB36626-95D2-48EF-AFD8-67F793C738F0}" srcOrd="1" destOrd="0" presId="urn:microsoft.com/office/officeart/2008/layout/HorizontalMultiLevelHierarchy"/>
    <dgm:cxn modelId="{80D199F3-548C-4264-96CC-18C4D8F4B453}" type="presOf" srcId="{F6178A9F-2D58-4832-B4AC-ECA14C31AA23}" destId="{DFBFAE24-CC6C-4176-8960-D20C76884008}" srcOrd="0" destOrd="0" presId="urn:microsoft.com/office/officeart/2008/layout/HorizontalMultiLevelHierarchy"/>
    <dgm:cxn modelId="{7626CDF9-FBAA-42CF-9F87-C7CF33887A6F}" type="presOf" srcId="{37207611-D781-43D5-B079-54B03A0A27D0}" destId="{88F37212-859F-4360-91D2-8482F777C2AF}" srcOrd="0" destOrd="0" presId="urn:microsoft.com/office/officeart/2008/layout/HorizontalMultiLevelHierarchy"/>
    <dgm:cxn modelId="{39E91BFF-26AA-494F-96A4-E006DFE35562}" type="presOf" srcId="{4B6A9841-0358-436E-B041-BB97A5EA1C23}" destId="{49AEF735-830E-4FA3-9353-EDA0C6174527}" srcOrd="0" destOrd="0" presId="urn:microsoft.com/office/officeart/2008/layout/HorizontalMultiLevelHierarchy"/>
    <dgm:cxn modelId="{C584348C-D70D-423A-BCCB-D9F1DA3E9AAB}" type="presParOf" srcId="{CF1CBF68-D4EA-4F21-B523-80DB1FC78762}" destId="{B7E95367-1045-46C3-AC89-510973901381}" srcOrd="0" destOrd="0" presId="urn:microsoft.com/office/officeart/2008/layout/HorizontalMultiLevelHierarchy"/>
    <dgm:cxn modelId="{F1115CD6-28B8-4A81-ADFF-113186C233B4}" type="presParOf" srcId="{B7E95367-1045-46C3-AC89-510973901381}" destId="{09B88F94-AAE6-4FD2-8DCB-3E64539CB32F}" srcOrd="0" destOrd="0" presId="urn:microsoft.com/office/officeart/2008/layout/HorizontalMultiLevelHierarchy"/>
    <dgm:cxn modelId="{7787EF98-3173-49C5-BF05-90C95A7C7925}" type="presParOf" srcId="{B7E95367-1045-46C3-AC89-510973901381}" destId="{E928C71C-DA82-41DC-BB24-4C41D440ABD5}" srcOrd="1" destOrd="0" presId="urn:microsoft.com/office/officeart/2008/layout/HorizontalMultiLevelHierarchy"/>
    <dgm:cxn modelId="{962BE861-8A74-423F-BDE8-21E085690735}" type="presParOf" srcId="{E928C71C-DA82-41DC-BB24-4C41D440ABD5}" destId="{88F37212-859F-4360-91D2-8482F777C2AF}" srcOrd="0" destOrd="0" presId="urn:microsoft.com/office/officeart/2008/layout/HorizontalMultiLevelHierarchy"/>
    <dgm:cxn modelId="{FFBA9C3D-05E7-4B1E-A6C3-A6C5112ED71B}" type="presParOf" srcId="{88F37212-859F-4360-91D2-8482F777C2AF}" destId="{AEB36626-95D2-48EF-AFD8-67F793C738F0}" srcOrd="0" destOrd="0" presId="urn:microsoft.com/office/officeart/2008/layout/HorizontalMultiLevelHierarchy"/>
    <dgm:cxn modelId="{1134F38C-E623-4548-8062-9C16D31761B2}" type="presParOf" srcId="{E928C71C-DA82-41DC-BB24-4C41D440ABD5}" destId="{C22BF3AE-906E-48BD-BD20-15F2C3F5B8EA}" srcOrd="1" destOrd="0" presId="urn:microsoft.com/office/officeart/2008/layout/HorizontalMultiLevelHierarchy"/>
    <dgm:cxn modelId="{830FD2DA-671C-4980-AD2E-2BE65265EE88}" type="presParOf" srcId="{C22BF3AE-906E-48BD-BD20-15F2C3F5B8EA}" destId="{E8F6D2FE-6256-43A1-A13F-0CB5C59420C5}" srcOrd="0" destOrd="0" presId="urn:microsoft.com/office/officeart/2008/layout/HorizontalMultiLevelHierarchy"/>
    <dgm:cxn modelId="{87F27DEF-473D-40BC-B635-6FBFDC0F8EAC}" type="presParOf" srcId="{C22BF3AE-906E-48BD-BD20-15F2C3F5B8EA}" destId="{49561377-4325-4802-9F5C-28BC8C7DAF3D}" srcOrd="1" destOrd="0" presId="urn:microsoft.com/office/officeart/2008/layout/HorizontalMultiLevelHierarchy"/>
    <dgm:cxn modelId="{C7512C25-3E04-4FDE-BC99-3BA5B40F4988}" type="presParOf" srcId="{E928C71C-DA82-41DC-BB24-4C41D440ABD5}" destId="{E41674D0-93BD-4768-BA70-6F028AFC3FEF}" srcOrd="2" destOrd="0" presId="urn:microsoft.com/office/officeart/2008/layout/HorizontalMultiLevelHierarchy"/>
    <dgm:cxn modelId="{9599091C-D07C-4A74-AF39-D91109F2A77A}" type="presParOf" srcId="{E41674D0-93BD-4768-BA70-6F028AFC3FEF}" destId="{4A02D5E5-AA7A-4A9F-8F38-23BD9FF43F88}" srcOrd="0" destOrd="0" presId="urn:microsoft.com/office/officeart/2008/layout/HorizontalMultiLevelHierarchy"/>
    <dgm:cxn modelId="{9B881884-DE1F-462B-A481-F30478BFFECC}" type="presParOf" srcId="{E928C71C-DA82-41DC-BB24-4C41D440ABD5}" destId="{AC6ADE2B-D426-4D1E-ABB5-F763AA324305}" srcOrd="3" destOrd="0" presId="urn:microsoft.com/office/officeart/2008/layout/HorizontalMultiLevelHierarchy"/>
    <dgm:cxn modelId="{FEE57537-CC86-4198-ACD1-CE5B728B1A85}" type="presParOf" srcId="{AC6ADE2B-D426-4D1E-ABB5-F763AA324305}" destId="{5305ADF2-1433-4F35-BC96-83B12554B2AF}" srcOrd="0" destOrd="0" presId="urn:microsoft.com/office/officeart/2008/layout/HorizontalMultiLevelHierarchy"/>
    <dgm:cxn modelId="{5983AB69-43BE-400B-8A82-2FBB6CD86A2A}" type="presParOf" srcId="{AC6ADE2B-D426-4D1E-ABB5-F763AA324305}" destId="{FEACC279-5A2D-43DF-BA24-7B7417B66DDB}" srcOrd="1" destOrd="0" presId="urn:microsoft.com/office/officeart/2008/layout/HorizontalMultiLevelHierarchy"/>
    <dgm:cxn modelId="{BEAF3C6D-57FC-4AE7-B338-3AF2C3628498}" type="presParOf" srcId="{E928C71C-DA82-41DC-BB24-4C41D440ABD5}" destId="{DFBFAE24-CC6C-4176-8960-D20C76884008}" srcOrd="4" destOrd="0" presId="urn:microsoft.com/office/officeart/2008/layout/HorizontalMultiLevelHierarchy"/>
    <dgm:cxn modelId="{EA89BA2A-3EC3-4F2C-A740-480595B7C611}" type="presParOf" srcId="{DFBFAE24-CC6C-4176-8960-D20C76884008}" destId="{89F20F39-84AC-4D22-B04E-1A413A0507EA}" srcOrd="0" destOrd="0" presId="urn:microsoft.com/office/officeart/2008/layout/HorizontalMultiLevelHierarchy"/>
    <dgm:cxn modelId="{87DF91C4-1493-4DD5-A8D4-DEF74EC18F67}" type="presParOf" srcId="{E928C71C-DA82-41DC-BB24-4C41D440ABD5}" destId="{757693B3-CBD6-4A22-82A0-F9BAF0CEC69F}" srcOrd="5" destOrd="0" presId="urn:microsoft.com/office/officeart/2008/layout/HorizontalMultiLevelHierarchy"/>
    <dgm:cxn modelId="{849947B5-0E23-48BE-88D5-DFAB80CF1357}" type="presParOf" srcId="{757693B3-CBD6-4A22-82A0-F9BAF0CEC69F}" destId="{49AEF735-830E-4FA3-9353-EDA0C6174527}" srcOrd="0" destOrd="0" presId="urn:microsoft.com/office/officeart/2008/layout/HorizontalMultiLevelHierarchy"/>
    <dgm:cxn modelId="{2615960D-3AE2-4A33-87BD-DFED27F923D3}" type="presParOf" srcId="{757693B3-CBD6-4A22-82A0-F9BAF0CEC69F}" destId="{57597D4E-CAF7-467B-BE1F-B5962DCC433C}" srcOrd="1" destOrd="0" presId="urn:microsoft.com/office/officeart/2008/layout/HorizontalMultiLevelHierarchy"/>
    <dgm:cxn modelId="{2230F51C-B974-43C9-A7F1-E2B1830A2229}" type="presParOf" srcId="{E928C71C-DA82-41DC-BB24-4C41D440ABD5}" destId="{FEA5A3B5-FC99-4E43-8D35-D0D8C84C5A5B}" srcOrd="6" destOrd="0" presId="urn:microsoft.com/office/officeart/2008/layout/HorizontalMultiLevelHierarchy"/>
    <dgm:cxn modelId="{9A657982-6E4D-47D6-9E1C-137B458BED1A}" type="presParOf" srcId="{FEA5A3B5-FC99-4E43-8D35-D0D8C84C5A5B}" destId="{16B2899A-5D9C-4564-8A8E-698389A0C56C}" srcOrd="0" destOrd="0" presId="urn:microsoft.com/office/officeart/2008/layout/HorizontalMultiLevelHierarchy"/>
    <dgm:cxn modelId="{68C69F57-CD18-4683-BE0B-BD45A9256C7C}" type="presParOf" srcId="{E928C71C-DA82-41DC-BB24-4C41D440ABD5}" destId="{3E314764-35BC-476C-860C-5934299465DA}" srcOrd="7" destOrd="0" presId="urn:microsoft.com/office/officeart/2008/layout/HorizontalMultiLevelHierarchy"/>
    <dgm:cxn modelId="{BD94E64B-D246-4F9F-AB66-21E6D5079919}" type="presParOf" srcId="{3E314764-35BC-476C-860C-5934299465DA}" destId="{E04EE4F2-3B81-4BFA-B449-6F682C64BA29}" srcOrd="0" destOrd="0" presId="urn:microsoft.com/office/officeart/2008/layout/HorizontalMultiLevelHierarchy"/>
    <dgm:cxn modelId="{3EBA820B-C0C5-44A3-9EF2-10FA81260FB6}" type="presParOf" srcId="{3E314764-35BC-476C-860C-5934299465DA}" destId="{8C0267F0-6D2A-4E75-A1B0-E08DBADFA176}" srcOrd="1" destOrd="0" presId="urn:microsoft.com/office/officeart/2008/layout/HorizontalMultiLevelHierarchy"/>
    <dgm:cxn modelId="{36B50094-53EB-414B-901A-8B6634E9D16E}" type="presParOf" srcId="{E928C71C-DA82-41DC-BB24-4C41D440ABD5}" destId="{6A2F74FE-7050-412F-96CE-9CFD19EFB5A3}" srcOrd="8" destOrd="0" presId="urn:microsoft.com/office/officeart/2008/layout/HorizontalMultiLevelHierarchy"/>
    <dgm:cxn modelId="{4D4786E4-3BD7-47A8-8AB3-2CF96F226CA9}" type="presParOf" srcId="{6A2F74FE-7050-412F-96CE-9CFD19EFB5A3}" destId="{EA278C79-CC9F-42C4-A88C-97C37824D9FA}" srcOrd="0" destOrd="0" presId="urn:microsoft.com/office/officeart/2008/layout/HorizontalMultiLevelHierarchy"/>
    <dgm:cxn modelId="{96A62A06-42B3-47A7-8202-9373C5BF5078}" type="presParOf" srcId="{E928C71C-DA82-41DC-BB24-4C41D440ABD5}" destId="{8B9CF8E3-A0A3-4FD6-ACB2-4832BF01BCFF}" srcOrd="9" destOrd="0" presId="urn:microsoft.com/office/officeart/2008/layout/HorizontalMultiLevelHierarchy"/>
    <dgm:cxn modelId="{0226CFD9-3DC4-4B46-8E4E-5583887F3109}" type="presParOf" srcId="{8B9CF8E3-A0A3-4FD6-ACB2-4832BF01BCFF}" destId="{4BF33FFB-831D-4E2E-A46A-38DFE9ADCA9B}" srcOrd="0" destOrd="0" presId="urn:microsoft.com/office/officeart/2008/layout/HorizontalMultiLevelHierarchy"/>
    <dgm:cxn modelId="{693DE85A-947D-4AE3-9463-07A6EEB28F6B}" type="presParOf" srcId="{8B9CF8E3-A0A3-4FD6-ACB2-4832BF01BCFF}" destId="{55EF8AC8-CB97-4E2B-994A-8F05BC4FACA7}"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A5F789E-6D83-4BC7-83E8-06ACCE1C812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58BEDDAC-FE16-4509-982B-BD18593780FD}">
      <dgm:prSet/>
      <dgm:spPr/>
      <dgm:t>
        <a:bodyPr/>
        <a:lstStyle/>
        <a:p>
          <a:r>
            <a:rPr lang="en-US" dirty="0"/>
            <a:t>Autocratic Leadership</a:t>
          </a:r>
        </a:p>
      </dgm:t>
    </dgm:pt>
    <dgm:pt modelId="{EAE9DAEF-3D02-442F-BAC6-FA7F0150D496}" type="parTrans" cxnId="{1D2122A9-BE8B-496B-BA55-3D86FE477FB3}">
      <dgm:prSet/>
      <dgm:spPr/>
      <dgm:t>
        <a:bodyPr/>
        <a:lstStyle/>
        <a:p>
          <a:endParaRPr lang="cs-CZ"/>
        </a:p>
      </dgm:t>
    </dgm:pt>
    <dgm:pt modelId="{19C9F818-D76B-46CD-A744-A1DC878A26E5}" type="sibTrans" cxnId="{1D2122A9-BE8B-496B-BA55-3D86FE477FB3}">
      <dgm:prSet/>
      <dgm:spPr/>
      <dgm:t>
        <a:bodyPr/>
        <a:lstStyle/>
        <a:p>
          <a:endParaRPr lang="cs-CZ"/>
        </a:p>
      </dgm:t>
    </dgm:pt>
    <dgm:pt modelId="{2A8CAD41-EEC4-4440-A83B-B162E9697F7A}">
      <dgm:prSet/>
      <dgm:spPr/>
      <dgm:t>
        <a:bodyPr/>
        <a:lstStyle/>
        <a:p>
          <a:r>
            <a:rPr lang="en-US" dirty="0"/>
            <a:t>This style is characterized by individual control over all decisions and little input from group members. Autocratic leaders typically make choices based on their ideas and judgments and rarely accept advice from followers.</a:t>
          </a:r>
        </a:p>
      </dgm:t>
    </dgm:pt>
    <dgm:pt modelId="{2E6B6AD3-C124-439D-BAAE-22389711ADE5}" type="parTrans" cxnId="{BF589549-1055-4ACC-B318-247C1BCA5877}">
      <dgm:prSet/>
      <dgm:spPr/>
      <dgm:t>
        <a:bodyPr/>
        <a:lstStyle/>
        <a:p>
          <a:endParaRPr lang="cs-CZ"/>
        </a:p>
      </dgm:t>
    </dgm:pt>
    <dgm:pt modelId="{C03DDD4E-14ED-4C22-8E37-D9B8D09DC528}" type="sibTrans" cxnId="{BF589549-1055-4ACC-B318-247C1BCA5877}">
      <dgm:prSet/>
      <dgm:spPr/>
      <dgm:t>
        <a:bodyPr/>
        <a:lstStyle/>
        <a:p>
          <a:endParaRPr lang="cs-CZ"/>
        </a:p>
      </dgm:t>
    </dgm:pt>
    <dgm:pt modelId="{9B5C69F9-57A7-41AE-8294-67651F370AF4}">
      <dgm:prSet/>
      <dgm:spPr/>
      <dgm:t>
        <a:bodyPr/>
        <a:lstStyle/>
        <a:p>
          <a:r>
            <a:rPr lang="en-US" dirty="0"/>
            <a:t>Democratic Leadership</a:t>
          </a:r>
        </a:p>
      </dgm:t>
    </dgm:pt>
    <dgm:pt modelId="{FA321983-10B9-4169-95BB-42588A3E20C3}" type="parTrans" cxnId="{9A8925F6-9CB5-4E73-BBF5-6C9681F0C377}">
      <dgm:prSet/>
      <dgm:spPr/>
      <dgm:t>
        <a:bodyPr/>
        <a:lstStyle/>
        <a:p>
          <a:endParaRPr lang="cs-CZ"/>
        </a:p>
      </dgm:t>
    </dgm:pt>
    <dgm:pt modelId="{17E2C64E-1301-410D-AC94-1E1EA865220A}" type="sibTrans" cxnId="{9A8925F6-9CB5-4E73-BBF5-6C9681F0C377}">
      <dgm:prSet/>
      <dgm:spPr/>
      <dgm:t>
        <a:bodyPr/>
        <a:lstStyle/>
        <a:p>
          <a:endParaRPr lang="cs-CZ"/>
        </a:p>
      </dgm:t>
    </dgm:pt>
    <dgm:pt modelId="{77FBD11E-BB6E-4C70-B927-A26F95EE9E58}">
      <dgm:prSet/>
      <dgm:spPr/>
      <dgm:t>
        <a:bodyPr/>
        <a:lstStyle/>
        <a:p>
          <a:r>
            <a:rPr lang="en-US" dirty="0"/>
            <a:t>Also known as participative leadership, this style is typically the most effective. Democratic leaders offer guidance to group members, but they also participate in the group and allow input from other members.</a:t>
          </a:r>
        </a:p>
      </dgm:t>
    </dgm:pt>
    <dgm:pt modelId="{87189D38-7B2C-4E5D-8E1D-933377FA1331}" type="parTrans" cxnId="{D07F78D6-C0EA-45C5-A83A-D7F4B6BF0CD7}">
      <dgm:prSet/>
      <dgm:spPr/>
      <dgm:t>
        <a:bodyPr/>
        <a:lstStyle/>
        <a:p>
          <a:endParaRPr lang="cs-CZ"/>
        </a:p>
      </dgm:t>
    </dgm:pt>
    <dgm:pt modelId="{C1002B1F-71C0-4BB5-8231-99667FBB80BB}" type="sibTrans" cxnId="{D07F78D6-C0EA-45C5-A83A-D7F4B6BF0CD7}">
      <dgm:prSet/>
      <dgm:spPr/>
      <dgm:t>
        <a:bodyPr/>
        <a:lstStyle/>
        <a:p>
          <a:endParaRPr lang="cs-CZ"/>
        </a:p>
      </dgm:t>
    </dgm:pt>
    <dgm:pt modelId="{0E264AB9-3F47-4584-AB39-7D4FC261FCD1}">
      <dgm:prSet/>
      <dgm:spPr/>
      <dgm:t>
        <a:bodyPr/>
        <a:lstStyle/>
        <a:p>
          <a:r>
            <a:rPr lang="en-US" dirty="0"/>
            <a:t>Transformational Leadership</a:t>
          </a:r>
        </a:p>
      </dgm:t>
    </dgm:pt>
    <dgm:pt modelId="{09B82666-2024-40D8-B228-F533A0424E97}" type="parTrans" cxnId="{6CD35B17-765A-46F8-87F7-927AA5BB91C2}">
      <dgm:prSet/>
      <dgm:spPr/>
      <dgm:t>
        <a:bodyPr/>
        <a:lstStyle/>
        <a:p>
          <a:endParaRPr lang="cs-CZ"/>
        </a:p>
      </dgm:t>
    </dgm:pt>
    <dgm:pt modelId="{B6FC0FCB-ED90-4BBD-A92F-6467CA2E2DD7}" type="sibTrans" cxnId="{6CD35B17-765A-46F8-87F7-927AA5BB91C2}">
      <dgm:prSet/>
      <dgm:spPr/>
      <dgm:t>
        <a:bodyPr/>
        <a:lstStyle/>
        <a:p>
          <a:endParaRPr lang="cs-CZ"/>
        </a:p>
      </dgm:t>
    </dgm:pt>
    <dgm:pt modelId="{773EDDAA-3D68-42DC-8529-13C46D69FD19}">
      <dgm:prSet/>
      <dgm:spPr/>
      <dgm:t>
        <a:bodyPr/>
        <a:lstStyle/>
        <a:p>
          <a:r>
            <a:rPr lang="en-US" dirty="0"/>
            <a:t>Transformational leaders inspire their team members because they expect the best from everyone on their team and themselves. This leads to high productivity and engagement from everyone in the team.</a:t>
          </a:r>
        </a:p>
      </dgm:t>
    </dgm:pt>
    <dgm:pt modelId="{BBD5D96B-A929-4111-9205-F8902BA2AD3D}" type="parTrans" cxnId="{27E4EFDE-EAEA-48E7-B790-02CD23D8F209}">
      <dgm:prSet/>
      <dgm:spPr/>
      <dgm:t>
        <a:bodyPr/>
        <a:lstStyle/>
        <a:p>
          <a:endParaRPr lang="cs-CZ"/>
        </a:p>
      </dgm:t>
    </dgm:pt>
    <dgm:pt modelId="{E5E078E8-B571-4BC4-A7BD-DD1EF3CE6CB7}" type="sibTrans" cxnId="{27E4EFDE-EAEA-48E7-B790-02CD23D8F209}">
      <dgm:prSet/>
      <dgm:spPr/>
      <dgm:t>
        <a:bodyPr/>
        <a:lstStyle/>
        <a:p>
          <a:endParaRPr lang="cs-CZ"/>
        </a:p>
      </dgm:t>
    </dgm:pt>
    <dgm:pt modelId="{913126CF-2E82-46B7-92DB-C6DA68494B17}">
      <dgm:prSet/>
      <dgm:spPr/>
      <dgm:t>
        <a:bodyPr/>
        <a:lstStyle/>
        <a:p>
          <a:r>
            <a:rPr lang="en-US" dirty="0"/>
            <a:t>Laissez-Faire Leadership</a:t>
          </a:r>
        </a:p>
      </dgm:t>
    </dgm:pt>
    <dgm:pt modelId="{627868FB-973C-4AD9-BD52-5C76FD6C2C07}" type="parTrans" cxnId="{C7C20FC2-3D8E-45F4-9ED1-3E37F764B9F0}">
      <dgm:prSet/>
      <dgm:spPr/>
      <dgm:t>
        <a:bodyPr/>
        <a:lstStyle/>
        <a:p>
          <a:endParaRPr lang="cs-CZ"/>
        </a:p>
      </dgm:t>
    </dgm:pt>
    <dgm:pt modelId="{7E38027C-3C23-484D-8FAD-0D891C7E2BEF}" type="sibTrans" cxnId="{C7C20FC2-3D8E-45F4-9ED1-3E37F764B9F0}">
      <dgm:prSet/>
      <dgm:spPr/>
      <dgm:t>
        <a:bodyPr/>
        <a:lstStyle/>
        <a:p>
          <a:endParaRPr lang="cs-CZ"/>
        </a:p>
      </dgm:t>
    </dgm:pt>
    <dgm:pt modelId="{B248A027-724A-4E22-B77F-AF0B6DAB5035}">
      <dgm:prSet/>
      <dgm:spPr/>
      <dgm:t>
        <a:bodyPr/>
        <a:lstStyle/>
        <a:p>
          <a:r>
            <a:rPr lang="en-US" dirty="0"/>
            <a:t>This leadership style allows employees to carry out activities freely within broad boundaries. Laissez-faire leaders give their team members a lot of freedom in how they do their work, and how they set their deadlines.</a:t>
          </a:r>
        </a:p>
      </dgm:t>
    </dgm:pt>
    <dgm:pt modelId="{C370EDBD-CB1C-4DB0-9F7E-314BB91BE55A}" type="parTrans" cxnId="{099B0420-8E40-4167-9E6D-E02600A7C882}">
      <dgm:prSet/>
      <dgm:spPr/>
      <dgm:t>
        <a:bodyPr/>
        <a:lstStyle/>
        <a:p>
          <a:endParaRPr lang="cs-CZ"/>
        </a:p>
      </dgm:t>
    </dgm:pt>
    <dgm:pt modelId="{FE9756D4-DF72-46CC-AFD7-0BBA18DBB4B9}" type="sibTrans" cxnId="{099B0420-8E40-4167-9E6D-E02600A7C882}">
      <dgm:prSet/>
      <dgm:spPr/>
      <dgm:t>
        <a:bodyPr/>
        <a:lstStyle/>
        <a:p>
          <a:endParaRPr lang="cs-CZ"/>
        </a:p>
      </dgm:t>
    </dgm:pt>
    <dgm:pt modelId="{68DB7277-1194-4849-B124-A4A6D040CCC4}">
      <dgm:prSet/>
      <dgm:spPr/>
      <dgm:t>
        <a:bodyPr/>
        <a:lstStyle/>
        <a:p>
          <a:r>
            <a:rPr lang="en-US" dirty="0"/>
            <a:t>Transactional Leadership</a:t>
          </a:r>
        </a:p>
      </dgm:t>
    </dgm:pt>
    <dgm:pt modelId="{35FB0DAA-0037-4A88-AC3F-D53E4D54F050}" type="parTrans" cxnId="{4F71445D-2C3B-4AF2-80D2-B6B67AB08962}">
      <dgm:prSet/>
      <dgm:spPr/>
      <dgm:t>
        <a:bodyPr/>
        <a:lstStyle/>
        <a:p>
          <a:endParaRPr lang="cs-CZ"/>
        </a:p>
      </dgm:t>
    </dgm:pt>
    <dgm:pt modelId="{723A69E6-FCBA-4CBB-91F9-D170BD9CE600}" type="sibTrans" cxnId="{4F71445D-2C3B-4AF2-80D2-B6B67AB08962}">
      <dgm:prSet/>
      <dgm:spPr/>
      <dgm:t>
        <a:bodyPr/>
        <a:lstStyle/>
        <a:p>
          <a:endParaRPr lang="cs-CZ"/>
        </a:p>
      </dgm:t>
    </dgm:pt>
    <dgm:pt modelId="{8A5F2957-C849-4398-ACA3-7280511F9735}">
      <dgm:prSet/>
      <dgm:spPr/>
      <dgm:t>
        <a:bodyPr/>
        <a:lstStyle/>
        <a:p>
          <a:r>
            <a:rPr lang="en-US" dirty="0"/>
            <a:t>This leadership style starts with the idea that team members agree to obey their leader when they accept a job. The transaction usually involves the organization paying team members in return for their effort and compliance.</a:t>
          </a:r>
        </a:p>
      </dgm:t>
    </dgm:pt>
    <dgm:pt modelId="{41F07007-9171-4561-AFD2-658512A7DB6B}" type="parTrans" cxnId="{B13B6296-A82E-48C7-8589-8E6FF94BF97B}">
      <dgm:prSet/>
      <dgm:spPr/>
      <dgm:t>
        <a:bodyPr/>
        <a:lstStyle/>
        <a:p>
          <a:endParaRPr lang="cs-CZ"/>
        </a:p>
      </dgm:t>
    </dgm:pt>
    <dgm:pt modelId="{2B43F3FE-D9BB-4851-B5ED-77DB259B64EC}" type="sibTrans" cxnId="{B13B6296-A82E-48C7-8589-8E6FF94BF97B}">
      <dgm:prSet/>
      <dgm:spPr/>
      <dgm:t>
        <a:bodyPr/>
        <a:lstStyle/>
        <a:p>
          <a:endParaRPr lang="cs-CZ"/>
        </a:p>
      </dgm:t>
    </dgm:pt>
    <dgm:pt modelId="{8CCC58AE-E0FA-4753-AD6F-BDF685BD89D0}" type="pres">
      <dgm:prSet presAssocID="{FA5F789E-6D83-4BC7-83E8-06ACCE1C8129}" presName="Name0" presStyleCnt="0">
        <dgm:presLayoutVars>
          <dgm:dir/>
          <dgm:animLvl val="lvl"/>
          <dgm:resizeHandles val="exact"/>
        </dgm:presLayoutVars>
      </dgm:prSet>
      <dgm:spPr/>
    </dgm:pt>
    <dgm:pt modelId="{058B9849-3D35-487B-8DFE-39B0F83D6393}" type="pres">
      <dgm:prSet presAssocID="{58BEDDAC-FE16-4509-982B-BD18593780FD}" presName="composite" presStyleCnt="0"/>
      <dgm:spPr/>
    </dgm:pt>
    <dgm:pt modelId="{A5406390-D987-4BDB-88E0-660271BE5960}" type="pres">
      <dgm:prSet presAssocID="{58BEDDAC-FE16-4509-982B-BD18593780FD}" presName="parTx" presStyleLbl="alignNode1" presStyleIdx="0" presStyleCnt="5">
        <dgm:presLayoutVars>
          <dgm:chMax val="0"/>
          <dgm:chPref val="0"/>
          <dgm:bulletEnabled val="1"/>
        </dgm:presLayoutVars>
      </dgm:prSet>
      <dgm:spPr/>
    </dgm:pt>
    <dgm:pt modelId="{DDEF785A-F9FE-40F9-871C-B59403DEA246}" type="pres">
      <dgm:prSet presAssocID="{58BEDDAC-FE16-4509-982B-BD18593780FD}" presName="desTx" presStyleLbl="alignAccFollowNode1" presStyleIdx="0" presStyleCnt="5">
        <dgm:presLayoutVars>
          <dgm:bulletEnabled val="1"/>
        </dgm:presLayoutVars>
      </dgm:prSet>
      <dgm:spPr/>
    </dgm:pt>
    <dgm:pt modelId="{7C18AD86-2B14-4139-BFA5-F93727899790}" type="pres">
      <dgm:prSet presAssocID="{19C9F818-D76B-46CD-A744-A1DC878A26E5}" presName="space" presStyleCnt="0"/>
      <dgm:spPr/>
    </dgm:pt>
    <dgm:pt modelId="{9CBDF84B-64E1-414A-A86C-A59C88D28366}" type="pres">
      <dgm:prSet presAssocID="{9B5C69F9-57A7-41AE-8294-67651F370AF4}" presName="composite" presStyleCnt="0"/>
      <dgm:spPr/>
    </dgm:pt>
    <dgm:pt modelId="{32F0A250-F688-4438-9E32-7F7B79A29287}" type="pres">
      <dgm:prSet presAssocID="{9B5C69F9-57A7-41AE-8294-67651F370AF4}" presName="parTx" presStyleLbl="alignNode1" presStyleIdx="1" presStyleCnt="5">
        <dgm:presLayoutVars>
          <dgm:chMax val="0"/>
          <dgm:chPref val="0"/>
          <dgm:bulletEnabled val="1"/>
        </dgm:presLayoutVars>
      </dgm:prSet>
      <dgm:spPr/>
    </dgm:pt>
    <dgm:pt modelId="{4296F303-6FBE-45CF-AFE6-A100CFAE8EBD}" type="pres">
      <dgm:prSet presAssocID="{9B5C69F9-57A7-41AE-8294-67651F370AF4}" presName="desTx" presStyleLbl="alignAccFollowNode1" presStyleIdx="1" presStyleCnt="5">
        <dgm:presLayoutVars>
          <dgm:bulletEnabled val="1"/>
        </dgm:presLayoutVars>
      </dgm:prSet>
      <dgm:spPr/>
    </dgm:pt>
    <dgm:pt modelId="{A29E7ECF-477E-4F19-90A9-0FB2485D2D60}" type="pres">
      <dgm:prSet presAssocID="{17E2C64E-1301-410D-AC94-1E1EA865220A}" presName="space" presStyleCnt="0"/>
      <dgm:spPr/>
    </dgm:pt>
    <dgm:pt modelId="{A72C2FBA-49F8-42B3-ABD9-5F882C076EE8}" type="pres">
      <dgm:prSet presAssocID="{0E264AB9-3F47-4584-AB39-7D4FC261FCD1}" presName="composite" presStyleCnt="0"/>
      <dgm:spPr/>
    </dgm:pt>
    <dgm:pt modelId="{C83B1A0C-8F77-4D85-AD99-E748DCF71950}" type="pres">
      <dgm:prSet presAssocID="{0E264AB9-3F47-4584-AB39-7D4FC261FCD1}" presName="parTx" presStyleLbl="alignNode1" presStyleIdx="2" presStyleCnt="5">
        <dgm:presLayoutVars>
          <dgm:chMax val="0"/>
          <dgm:chPref val="0"/>
          <dgm:bulletEnabled val="1"/>
        </dgm:presLayoutVars>
      </dgm:prSet>
      <dgm:spPr/>
    </dgm:pt>
    <dgm:pt modelId="{CD1358C2-1E21-4232-9C15-098C7A551CF2}" type="pres">
      <dgm:prSet presAssocID="{0E264AB9-3F47-4584-AB39-7D4FC261FCD1}" presName="desTx" presStyleLbl="alignAccFollowNode1" presStyleIdx="2" presStyleCnt="5">
        <dgm:presLayoutVars>
          <dgm:bulletEnabled val="1"/>
        </dgm:presLayoutVars>
      </dgm:prSet>
      <dgm:spPr/>
    </dgm:pt>
    <dgm:pt modelId="{76B380CD-E67A-4276-8B2E-493AA90AA685}" type="pres">
      <dgm:prSet presAssocID="{B6FC0FCB-ED90-4BBD-A92F-6467CA2E2DD7}" presName="space" presStyleCnt="0"/>
      <dgm:spPr/>
    </dgm:pt>
    <dgm:pt modelId="{E84AB3EC-BADD-48BB-8C77-2A1D79137F15}" type="pres">
      <dgm:prSet presAssocID="{913126CF-2E82-46B7-92DB-C6DA68494B17}" presName="composite" presStyleCnt="0"/>
      <dgm:spPr/>
    </dgm:pt>
    <dgm:pt modelId="{2B3926CE-CC61-4BAC-9454-398CDE2523CD}" type="pres">
      <dgm:prSet presAssocID="{913126CF-2E82-46B7-92DB-C6DA68494B17}" presName="parTx" presStyleLbl="alignNode1" presStyleIdx="3" presStyleCnt="5">
        <dgm:presLayoutVars>
          <dgm:chMax val="0"/>
          <dgm:chPref val="0"/>
          <dgm:bulletEnabled val="1"/>
        </dgm:presLayoutVars>
      </dgm:prSet>
      <dgm:spPr/>
    </dgm:pt>
    <dgm:pt modelId="{91C0E79A-7328-4240-8408-32D8F85A1B9B}" type="pres">
      <dgm:prSet presAssocID="{913126CF-2E82-46B7-92DB-C6DA68494B17}" presName="desTx" presStyleLbl="alignAccFollowNode1" presStyleIdx="3" presStyleCnt="5">
        <dgm:presLayoutVars>
          <dgm:bulletEnabled val="1"/>
        </dgm:presLayoutVars>
      </dgm:prSet>
      <dgm:spPr/>
    </dgm:pt>
    <dgm:pt modelId="{44803253-DA8B-4B14-85A1-B851F667162C}" type="pres">
      <dgm:prSet presAssocID="{7E38027C-3C23-484D-8FAD-0D891C7E2BEF}" presName="space" presStyleCnt="0"/>
      <dgm:spPr/>
    </dgm:pt>
    <dgm:pt modelId="{3459E3B3-BB17-49DC-AB4D-0F96222E65A0}" type="pres">
      <dgm:prSet presAssocID="{68DB7277-1194-4849-B124-A4A6D040CCC4}" presName="composite" presStyleCnt="0"/>
      <dgm:spPr/>
    </dgm:pt>
    <dgm:pt modelId="{FE841AEF-BEAD-4A3B-89D1-4185DD5A943E}" type="pres">
      <dgm:prSet presAssocID="{68DB7277-1194-4849-B124-A4A6D040CCC4}" presName="parTx" presStyleLbl="alignNode1" presStyleIdx="4" presStyleCnt="5">
        <dgm:presLayoutVars>
          <dgm:chMax val="0"/>
          <dgm:chPref val="0"/>
          <dgm:bulletEnabled val="1"/>
        </dgm:presLayoutVars>
      </dgm:prSet>
      <dgm:spPr/>
    </dgm:pt>
    <dgm:pt modelId="{E2C70D50-6608-4326-AB0C-DADF837D90FE}" type="pres">
      <dgm:prSet presAssocID="{68DB7277-1194-4849-B124-A4A6D040CCC4}" presName="desTx" presStyleLbl="alignAccFollowNode1" presStyleIdx="4" presStyleCnt="5">
        <dgm:presLayoutVars>
          <dgm:bulletEnabled val="1"/>
        </dgm:presLayoutVars>
      </dgm:prSet>
      <dgm:spPr/>
    </dgm:pt>
  </dgm:ptLst>
  <dgm:cxnLst>
    <dgm:cxn modelId="{397B7B01-35B2-4AC3-AD20-867BC4E0DEB9}" type="presOf" srcId="{B248A027-724A-4E22-B77F-AF0B6DAB5035}" destId="{91C0E79A-7328-4240-8408-32D8F85A1B9B}" srcOrd="0" destOrd="0" presId="urn:microsoft.com/office/officeart/2005/8/layout/hList1"/>
    <dgm:cxn modelId="{6CD35B17-765A-46F8-87F7-927AA5BB91C2}" srcId="{FA5F789E-6D83-4BC7-83E8-06ACCE1C8129}" destId="{0E264AB9-3F47-4584-AB39-7D4FC261FCD1}" srcOrd="2" destOrd="0" parTransId="{09B82666-2024-40D8-B228-F533A0424E97}" sibTransId="{B6FC0FCB-ED90-4BBD-A92F-6467CA2E2DD7}"/>
    <dgm:cxn modelId="{099B0420-8E40-4167-9E6D-E02600A7C882}" srcId="{913126CF-2E82-46B7-92DB-C6DA68494B17}" destId="{B248A027-724A-4E22-B77F-AF0B6DAB5035}" srcOrd="0" destOrd="0" parTransId="{C370EDBD-CB1C-4DB0-9F7E-314BB91BE55A}" sibTransId="{FE9756D4-DF72-46CC-AFD7-0BBA18DBB4B9}"/>
    <dgm:cxn modelId="{FE713731-B3FF-4279-82DC-921A3F03E93C}" type="presOf" srcId="{8A5F2957-C849-4398-ACA3-7280511F9735}" destId="{E2C70D50-6608-4326-AB0C-DADF837D90FE}" srcOrd="0" destOrd="0" presId="urn:microsoft.com/office/officeart/2005/8/layout/hList1"/>
    <dgm:cxn modelId="{5A3F2834-1236-404A-B205-CF0818CB1F1F}" type="presOf" srcId="{58BEDDAC-FE16-4509-982B-BD18593780FD}" destId="{A5406390-D987-4BDB-88E0-660271BE5960}" srcOrd="0" destOrd="0" presId="urn:microsoft.com/office/officeart/2005/8/layout/hList1"/>
    <dgm:cxn modelId="{4F71445D-2C3B-4AF2-80D2-B6B67AB08962}" srcId="{FA5F789E-6D83-4BC7-83E8-06ACCE1C8129}" destId="{68DB7277-1194-4849-B124-A4A6D040CCC4}" srcOrd="4" destOrd="0" parTransId="{35FB0DAA-0037-4A88-AC3F-D53E4D54F050}" sibTransId="{723A69E6-FCBA-4CBB-91F9-D170BD9CE600}"/>
    <dgm:cxn modelId="{AF171D49-CCB2-475B-9060-CE39B2C870B4}" type="presOf" srcId="{77FBD11E-BB6E-4C70-B927-A26F95EE9E58}" destId="{4296F303-6FBE-45CF-AFE6-A100CFAE8EBD}" srcOrd="0" destOrd="0" presId="urn:microsoft.com/office/officeart/2005/8/layout/hList1"/>
    <dgm:cxn modelId="{BF589549-1055-4ACC-B318-247C1BCA5877}" srcId="{58BEDDAC-FE16-4509-982B-BD18593780FD}" destId="{2A8CAD41-EEC4-4440-A83B-B162E9697F7A}" srcOrd="0" destOrd="0" parTransId="{2E6B6AD3-C124-439D-BAAE-22389711ADE5}" sibTransId="{C03DDD4E-14ED-4C22-8E37-D9B8D09DC528}"/>
    <dgm:cxn modelId="{2680AE6B-B825-4E9D-A50A-3A29489B9A50}" type="presOf" srcId="{FA5F789E-6D83-4BC7-83E8-06ACCE1C8129}" destId="{8CCC58AE-E0FA-4753-AD6F-BDF685BD89D0}" srcOrd="0" destOrd="0" presId="urn:microsoft.com/office/officeart/2005/8/layout/hList1"/>
    <dgm:cxn modelId="{B13B6296-A82E-48C7-8589-8E6FF94BF97B}" srcId="{68DB7277-1194-4849-B124-A4A6D040CCC4}" destId="{8A5F2957-C849-4398-ACA3-7280511F9735}" srcOrd="0" destOrd="0" parTransId="{41F07007-9171-4561-AFD2-658512A7DB6B}" sibTransId="{2B43F3FE-D9BB-4851-B5ED-77DB259B64EC}"/>
    <dgm:cxn modelId="{7E98A399-B80D-4558-B846-D3ECEB969209}" type="presOf" srcId="{773EDDAA-3D68-42DC-8529-13C46D69FD19}" destId="{CD1358C2-1E21-4232-9C15-098C7A551CF2}" srcOrd="0" destOrd="0" presId="urn:microsoft.com/office/officeart/2005/8/layout/hList1"/>
    <dgm:cxn modelId="{DA13BCA2-6182-4186-B5D6-6B6B47F7E579}" type="presOf" srcId="{68DB7277-1194-4849-B124-A4A6D040CCC4}" destId="{FE841AEF-BEAD-4A3B-89D1-4185DD5A943E}" srcOrd="0" destOrd="0" presId="urn:microsoft.com/office/officeart/2005/8/layout/hList1"/>
    <dgm:cxn modelId="{1D2122A9-BE8B-496B-BA55-3D86FE477FB3}" srcId="{FA5F789E-6D83-4BC7-83E8-06ACCE1C8129}" destId="{58BEDDAC-FE16-4509-982B-BD18593780FD}" srcOrd="0" destOrd="0" parTransId="{EAE9DAEF-3D02-442F-BAC6-FA7F0150D496}" sibTransId="{19C9F818-D76B-46CD-A744-A1DC878A26E5}"/>
    <dgm:cxn modelId="{C7C20FC2-3D8E-45F4-9ED1-3E37F764B9F0}" srcId="{FA5F789E-6D83-4BC7-83E8-06ACCE1C8129}" destId="{913126CF-2E82-46B7-92DB-C6DA68494B17}" srcOrd="3" destOrd="0" parTransId="{627868FB-973C-4AD9-BD52-5C76FD6C2C07}" sibTransId="{7E38027C-3C23-484D-8FAD-0D891C7E2BEF}"/>
    <dgm:cxn modelId="{5AE775C3-5112-456C-956F-BA3C5195BCD2}" type="presOf" srcId="{2A8CAD41-EEC4-4440-A83B-B162E9697F7A}" destId="{DDEF785A-F9FE-40F9-871C-B59403DEA246}" srcOrd="0" destOrd="0" presId="urn:microsoft.com/office/officeart/2005/8/layout/hList1"/>
    <dgm:cxn modelId="{816F15D0-8B58-4255-8FBC-1C3862A829F2}" type="presOf" srcId="{0E264AB9-3F47-4584-AB39-7D4FC261FCD1}" destId="{C83B1A0C-8F77-4D85-AD99-E748DCF71950}" srcOrd="0" destOrd="0" presId="urn:microsoft.com/office/officeart/2005/8/layout/hList1"/>
    <dgm:cxn modelId="{D07F78D6-C0EA-45C5-A83A-D7F4B6BF0CD7}" srcId="{9B5C69F9-57A7-41AE-8294-67651F370AF4}" destId="{77FBD11E-BB6E-4C70-B927-A26F95EE9E58}" srcOrd="0" destOrd="0" parTransId="{87189D38-7B2C-4E5D-8E1D-933377FA1331}" sibTransId="{C1002B1F-71C0-4BB5-8231-99667FBB80BB}"/>
    <dgm:cxn modelId="{5C353CDD-F496-4566-A1CE-725FEA9568FA}" type="presOf" srcId="{9B5C69F9-57A7-41AE-8294-67651F370AF4}" destId="{32F0A250-F688-4438-9E32-7F7B79A29287}" srcOrd="0" destOrd="0" presId="urn:microsoft.com/office/officeart/2005/8/layout/hList1"/>
    <dgm:cxn modelId="{27E4EFDE-EAEA-48E7-B790-02CD23D8F209}" srcId="{0E264AB9-3F47-4584-AB39-7D4FC261FCD1}" destId="{773EDDAA-3D68-42DC-8529-13C46D69FD19}" srcOrd="0" destOrd="0" parTransId="{BBD5D96B-A929-4111-9205-F8902BA2AD3D}" sibTransId="{E5E078E8-B571-4BC4-A7BD-DD1EF3CE6CB7}"/>
    <dgm:cxn modelId="{DAA01DE0-C479-4696-8DBC-AD398A536008}" type="presOf" srcId="{913126CF-2E82-46B7-92DB-C6DA68494B17}" destId="{2B3926CE-CC61-4BAC-9454-398CDE2523CD}" srcOrd="0" destOrd="0" presId="urn:microsoft.com/office/officeart/2005/8/layout/hList1"/>
    <dgm:cxn modelId="{9A8925F6-9CB5-4E73-BBF5-6C9681F0C377}" srcId="{FA5F789E-6D83-4BC7-83E8-06ACCE1C8129}" destId="{9B5C69F9-57A7-41AE-8294-67651F370AF4}" srcOrd="1" destOrd="0" parTransId="{FA321983-10B9-4169-95BB-42588A3E20C3}" sibTransId="{17E2C64E-1301-410D-AC94-1E1EA865220A}"/>
    <dgm:cxn modelId="{F3146268-0449-4A62-BC89-CE14FFDBECF2}" type="presParOf" srcId="{8CCC58AE-E0FA-4753-AD6F-BDF685BD89D0}" destId="{058B9849-3D35-487B-8DFE-39B0F83D6393}" srcOrd="0" destOrd="0" presId="urn:microsoft.com/office/officeart/2005/8/layout/hList1"/>
    <dgm:cxn modelId="{90819E6C-6549-40B2-A6A3-451D0AE2B093}" type="presParOf" srcId="{058B9849-3D35-487B-8DFE-39B0F83D6393}" destId="{A5406390-D987-4BDB-88E0-660271BE5960}" srcOrd="0" destOrd="0" presId="urn:microsoft.com/office/officeart/2005/8/layout/hList1"/>
    <dgm:cxn modelId="{5D7CA6A0-55F5-4A07-994A-5DBB8D51B1AC}" type="presParOf" srcId="{058B9849-3D35-487B-8DFE-39B0F83D6393}" destId="{DDEF785A-F9FE-40F9-871C-B59403DEA246}" srcOrd="1" destOrd="0" presId="urn:microsoft.com/office/officeart/2005/8/layout/hList1"/>
    <dgm:cxn modelId="{4FC0AA76-435A-4446-BAE8-4D6F7C61A362}" type="presParOf" srcId="{8CCC58AE-E0FA-4753-AD6F-BDF685BD89D0}" destId="{7C18AD86-2B14-4139-BFA5-F93727899790}" srcOrd="1" destOrd="0" presId="urn:microsoft.com/office/officeart/2005/8/layout/hList1"/>
    <dgm:cxn modelId="{E589D63E-2C92-437F-9440-80C49FA28024}" type="presParOf" srcId="{8CCC58AE-E0FA-4753-AD6F-BDF685BD89D0}" destId="{9CBDF84B-64E1-414A-A86C-A59C88D28366}" srcOrd="2" destOrd="0" presId="urn:microsoft.com/office/officeart/2005/8/layout/hList1"/>
    <dgm:cxn modelId="{19AC5A66-94FE-4123-A0DA-7F5BDB0D262C}" type="presParOf" srcId="{9CBDF84B-64E1-414A-A86C-A59C88D28366}" destId="{32F0A250-F688-4438-9E32-7F7B79A29287}" srcOrd="0" destOrd="0" presId="urn:microsoft.com/office/officeart/2005/8/layout/hList1"/>
    <dgm:cxn modelId="{46E208EA-F3F7-4380-8977-D1BC5DDC7491}" type="presParOf" srcId="{9CBDF84B-64E1-414A-A86C-A59C88D28366}" destId="{4296F303-6FBE-45CF-AFE6-A100CFAE8EBD}" srcOrd="1" destOrd="0" presId="urn:microsoft.com/office/officeart/2005/8/layout/hList1"/>
    <dgm:cxn modelId="{38E63713-A0B1-469F-B990-5698DD5CEE1A}" type="presParOf" srcId="{8CCC58AE-E0FA-4753-AD6F-BDF685BD89D0}" destId="{A29E7ECF-477E-4F19-90A9-0FB2485D2D60}" srcOrd="3" destOrd="0" presId="urn:microsoft.com/office/officeart/2005/8/layout/hList1"/>
    <dgm:cxn modelId="{B878C5BC-7554-4A02-BF28-E2DDD667D7C0}" type="presParOf" srcId="{8CCC58AE-E0FA-4753-AD6F-BDF685BD89D0}" destId="{A72C2FBA-49F8-42B3-ABD9-5F882C076EE8}" srcOrd="4" destOrd="0" presId="urn:microsoft.com/office/officeart/2005/8/layout/hList1"/>
    <dgm:cxn modelId="{7F82A21E-B394-4A7A-BDFC-D09661AFFD96}" type="presParOf" srcId="{A72C2FBA-49F8-42B3-ABD9-5F882C076EE8}" destId="{C83B1A0C-8F77-4D85-AD99-E748DCF71950}" srcOrd="0" destOrd="0" presId="urn:microsoft.com/office/officeart/2005/8/layout/hList1"/>
    <dgm:cxn modelId="{DCD2BA7B-2A9D-4B9C-B475-4FE651EB8E29}" type="presParOf" srcId="{A72C2FBA-49F8-42B3-ABD9-5F882C076EE8}" destId="{CD1358C2-1E21-4232-9C15-098C7A551CF2}" srcOrd="1" destOrd="0" presId="urn:microsoft.com/office/officeart/2005/8/layout/hList1"/>
    <dgm:cxn modelId="{60CCE56F-DDBF-4F17-8699-233742A1BAFD}" type="presParOf" srcId="{8CCC58AE-E0FA-4753-AD6F-BDF685BD89D0}" destId="{76B380CD-E67A-4276-8B2E-493AA90AA685}" srcOrd="5" destOrd="0" presId="urn:microsoft.com/office/officeart/2005/8/layout/hList1"/>
    <dgm:cxn modelId="{3C0CAD39-86E1-4B22-90A7-7DED5BFC1A6D}" type="presParOf" srcId="{8CCC58AE-E0FA-4753-AD6F-BDF685BD89D0}" destId="{E84AB3EC-BADD-48BB-8C77-2A1D79137F15}" srcOrd="6" destOrd="0" presId="urn:microsoft.com/office/officeart/2005/8/layout/hList1"/>
    <dgm:cxn modelId="{86C5DDF8-BE10-41ED-8305-DB5E90050AAB}" type="presParOf" srcId="{E84AB3EC-BADD-48BB-8C77-2A1D79137F15}" destId="{2B3926CE-CC61-4BAC-9454-398CDE2523CD}" srcOrd="0" destOrd="0" presId="urn:microsoft.com/office/officeart/2005/8/layout/hList1"/>
    <dgm:cxn modelId="{D0E847D3-1981-4B9C-A510-EAF94FA38B1C}" type="presParOf" srcId="{E84AB3EC-BADD-48BB-8C77-2A1D79137F15}" destId="{91C0E79A-7328-4240-8408-32D8F85A1B9B}" srcOrd="1" destOrd="0" presId="urn:microsoft.com/office/officeart/2005/8/layout/hList1"/>
    <dgm:cxn modelId="{6AC6EC16-FF50-4263-BB89-7AC1C29A96DF}" type="presParOf" srcId="{8CCC58AE-E0FA-4753-AD6F-BDF685BD89D0}" destId="{44803253-DA8B-4B14-85A1-B851F667162C}" srcOrd="7" destOrd="0" presId="urn:microsoft.com/office/officeart/2005/8/layout/hList1"/>
    <dgm:cxn modelId="{9ADB5CDB-80ED-44CD-9BBB-F8F306BD78BB}" type="presParOf" srcId="{8CCC58AE-E0FA-4753-AD6F-BDF685BD89D0}" destId="{3459E3B3-BB17-49DC-AB4D-0F96222E65A0}" srcOrd="8" destOrd="0" presId="urn:microsoft.com/office/officeart/2005/8/layout/hList1"/>
    <dgm:cxn modelId="{4C82DD91-75E0-4B07-A5F8-4A7A6B0F97E4}" type="presParOf" srcId="{3459E3B3-BB17-49DC-AB4D-0F96222E65A0}" destId="{FE841AEF-BEAD-4A3B-89D1-4185DD5A943E}" srcOrd="0" destOrd="0" presId="urn:microsoft.com/office/officeart/2005/8/layout/hList1"/>
    <dgm:cxn modelId="{D6C313AF-EF99-4A3A-BFD5-B43CFA2E30BD}" type="presParOf" srcId="{3459E3B3-BB17-49DC-AB4D-0F96222E65A0}" destId="{E2C70D50-6608-4326-AB0C-DADF837D90F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7C319-E462-B345-9B1F-DE9F26672A95}">
      <dsp:nvSpPr>
        <dsp:cNvPr id="0" name=""/>
        <dsp:cNvSpPr/>
      </dsp:nvSpPr>
      <dsp:spPr>
        <a:xfrm>
          <a:off x="1004"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always important</a:t>
          </a:r>
        </a:p>
      </dsp:txBody>
      <dsp:txXfrm>
        <a:off x="1004" y="1087611"/>
        <a:ext cx="3917900" cy="2350740"/>
      </dsp:txXfrm>
    </dsp:sp>
    <dsp:sp modelId="{E62120E1-6562-004D-ABD3-DD98FCB045D8}">
      <dsp:nvSpPr>
        <dsp:cNvPr id="0" name=""/>
        <dsp:cNvSpPr/>
      </dsp:nvSpPr>
      <dsp:spPr>
        <a:xfrm>
          <a:off x="4310695"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 M part of SSME</a:t>
          </a:r>
        </a:p>
      </dsp:txBody>
      <dsp:txXfrm>
        <a:off x="4310695" y="1087611"/>
        <a:ext cx="3917900" cy="23507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4E0B52-1428-4842-9925-8F33E0F098E1}">
      <dsp:nvSpPr>
        <dsp:cNvPr id="0" name=""/>
        <dsp:cNvSpPr/>
      </dsp:nvSpPr>
      <dsp:spPr>
        <a:xfrm>
          <a:off x="588665" y="0"/>
          <a:ext cx="6671541" cy="4968552"/>
        </a:xfrm>
        <a:prstGeom prst="rightArrow">
          <a:avLst/>
        </a:prstGeom>
        <a:solidFill>
          <a:schemeClr val="accent2">
            <a:tint val="40000"/>
            <a:hueOff val="0"/>
            <a:satOff val="0"/>
            <a:lumOff val="0"/>
            <a:alphaOff val="0"/>
          </a:schemeClr>
        </a:solid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06BF470-263B-4F0F-A3DD-44C4279CF3E4}">
      <dsp:nvSpPr>
        <dsp:cNvPr id="0" name=""/>
        <dsp:cNvSpPr/>
      </dsp:nvSpPr>
      <dsp:spPr>
        <a:xfrm>
          <a:off x="3449" y="1490565"/>
          <a:ext cx="1508071" cy="1987420"/>
        </a:xfrm>
        <a:prstGeom prst="round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Specific steps leading to the goal</a:t>
          </a:r>
        </a:p>
        <a:p>
          <a:pPr marL="57150" lvl="1" indent="-57150" algn="l" defTabSz="400050">
            <a:lnSpc>
              <a:spcPct val="90000"/>
            </a:lnSpc>
            <a:spcBef>
              <a:spcPct val="0"/>
            </a:spcBef>
            <a:spcAft>
              <a:spcPct val="15000"/>
            </a:spcAft>
            <a:buChar char="•"/>
          </a:pPr>
          <a:r>
            <a:rPr lang="en-US" sz="900" kern="1200" dirty="0"/>
            <a:t>So called strategic plan</a:t>
          </a:r>
        </a:p>
        <a:p>
          <a:pPr marL="57150" lvl="1" indent="-57150" algn="l" defTabSz="400050">
            <a:lnSpc>
              <a:spcPct val="90000"/>
            </a:lnSpc>
            <a:spcBef>
              <a:spcPct val="0"/>
            </a:spcBef>
            <a:spcAft>
              <a:spcPct val="15000"/>
            </a:spcAft>
            <a:buChar char="•"/>
          </a:pPr>
          <a:r>
            <a:rPr lang="en-US" sz="900" kern="1200" dirty="0"/>
            <a:t>The way is more important</a:t>
          </a:r>
        </a:p>
      </dsp:txBody>
      <dsp:txXfrm>
        <a:off x="77067" y="1564183"/>
        <a:ext cx="1360835" cy="1840184"/>
      </dsp:txXfrm>
    </dsp:sp>
    <dsp:sp modelId="{73C87B19-8167-4B34-B25C-6EBB00C73A97}">
      <dsp:nvSpPr>
        <dsp:cNvPr id="0" name=""/>
        <dsp:cNvSpPr/>
      </dsp:nvSpPr>
      <dsp:spPr>
        <a:xfrm>
          <a:off x="1586924" y="1490565"/>
          <a:ext cx="1508071" cy="1987420"/>
        </a:xfrm>
        <a:prstGeom prst="round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Capital (money)</a:t>
          </a:r>
        </a:p>
        <a:p>
          <a:pPr marL="57150" lvl="1" indent="-57150" algn="l" defTabSz="400050">
            <a:lnSpc>
              <a:spcPct val="90000"/>
            </a:lnSpc>
            <a:spcBef>
              <a:spcPct val="0"/>
            </a:spcBef>
            <a:spcAft>
              <a:spcPct val="15000"/>
            </a:spcAft>
            <a:buChar char="•"/>
          </a:pPr>
          <a:r>
            <a:rPr lang="en-US" sz="900" kern="1200" dirty="0"/>
            <a:t>Money are a blood for the company</a:t>
          </a:r>
        </a:p>
        <a:p>
          <a:pPr marL="57150" lvl="1" indent="-57150" algn="l" defTabSz="400050">
            <a:lnSpc>
              <a:spcPct val="90000"/>
            </a:lnSpc>
            <a:spcBef>
              <a:spcPct val="0"/>
            </a:spcBef>
            <a:spcAft>
              <a:spcPct val="15000"/>
            </a:spcAft>
            <a:buChar char="•"/>
          </a:pPr>
          <a:r>
            <a:rPr lang="en-US" sz="900" kern="1200" dirty="0"/>
            <a:t>Not only profit, but cash flow</a:t>
          </a:r>
        </a:p>
      </dsp:txBody>
      <dsp:txXfrm>
        <a:off x="1660542" y="1564183"/>
        <a:ext cx="1360835" cy="1840184"/>
      </dsp:txXfrm>
    </dsp:sp>
    <dsp:sp modelId="{3846CA66-C9C4-499F-BD18-6EBF2DD3548B}">
      <dsp:nvSpPr>
        <dsp:cNvPr id="0" name=""/>
        <dsp:cNvSpPr/>
      </dsp:nvSpPr>
      <dsp:spPr>
        <a:xfrm>
          <a:off x="3170400" y="1490565"/>
          <a:ext cx="1508071" cy="1987420"/>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4">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People (employees, learning courses)</a:t>
          </a:r>
        </a:p>
        <a:p>
          <a:pPr marL="57150" lvl="1" indent="-57150" algn="l" defTabSz="400050">
            <a:lnSpc>
              <a:spcPct val="90000"/>
            </a:lnSpc>
            <a:spcBef>
              <a:spcPct val="0"/>
            </a:spcBef>
            <a:spcAft>
              <a:spcPct val="15000"/>
            </a:spcAft>
            <a:buChar char="•"/>
          </a:pPr>
          <a:r>
            <a:rPr lang="en-US" sz="900" kern="1200" dirty="0"/>
            <a:t>People with the right skills</a:t>
          </a:r>
        </a:p>
      </dsp:txBody>
      <dsp:txXfrm>
        <a:off x="3244018" y="1564183"/>
        <a:ext cx="1360835" cy="1840184"/>
      </dsp:txXfrm>
    </dsp:sp>
    <dsp:sp modelId="{54EA3C04-9A94-447A-97E9-079792EFC7B0}">
      <dsp:nvSpPr>
        <dsp:cNvPr id="0" name=""/>
        <dsp:cNvSpPr/>
      </dsp:nvSpPr>
      <dsp:spPr>
        <a:xfrm>
          <a:off x="4753875" y="1490565"/>
          <a:ext cx="1508071" cy="1987420"/>
        </a:xfrm>
        <a:prstGeom prst="roundRect">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Planning of the capacities</a:t>
          </a:r>
        </a:p>
        <a:p>
          <a:pPr marL="57150" lvl="1" indent="-57150" algn="l" defTabSz="400050">
            <a:lnSpc>
              <a:spcPct val="90000"/>
            </a:lnSpc>
            <a:spcBef>
              <a:spcPct val="0"/>
            </a:spcBef>
            <a:spcAft>
              <a:spcPct val="15000"/>
            </a:spcAft>
            <a:buChar char="•"/>
          </a:pPr>
          <a:r>
            <a:rPr lang="en-US" sz="900" kern="1200" dirty="0"/>
            <a:t>When do I need what? </a:t>
          </a:r>
        </a:p>
        <a:p>
          <a:pPr marL="57150" lvl="1" indent="-57150" algn="l" defTabSz="400050">
            <a:lnSpc>
              <a:spcPct val="90000"/>
            </a:lnSpc>
            <a:spcBef>
              <a:spcPct val="0"/>
            </a:spcBef>
            <a:spcAft>
              <a:spcPct val="15000"/>
            </a:spcAft>
            <a:buChar char="•"/>
          </a:pPr>
          <a:r>
            <a:rPr lang="en-US" sz="900" kern="1200" dirty="0"/>
            <a:t>Resources must be used in the right time</a:t>
          </a:r>
        </a:p>
      </dsp:txBody>
      <dsp:txXfrm>
        <a:off x="4827493" y="1564183"/>
        <a:ext cx="1360835" cy="1840184"/>
      </dsp:txXfrm>
    </dsp:sp>
    <dsp:sp modelId="{B98550DC-0301-4806-A759-198E54D8349E}">
      <dsp:nvSpPr>
        <dsp:cNvPr id="0" name=""/>
        <dsp:cNvSpPr/>
      </dsp:nvSpPr>
      <dsp:spPr>
        <a:xfrm>
          <a:off x="6337350" y="1490565"/>
          <a:ext cx="1508071" cy="1987420"/>
        </a:xfrm>
        <a:prstGeom prst="roundRect">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Process realization</a:t>
          </a:r>
        </a:p>
        <a:p>
          <a:pPr marL="57150" lvl="1" indent="-57150" algn="l" defTabSz="400050">
            <a:lnSpc>
              <a:spcPct val="90000"/>
            </a:lnSpc>
            <a:spcBef>
              <a:spcPct val="0"/>
            </a:spcBef>
            <a:spcAft>
              <a:spcPct val="15000"/>
            </a:spcAft>
            <a:buChar char="•"/>
          </a:pPr>
          <a:r>
            <a:rPr lang="en-US" sz="900" kern="1200" dirty="0"/>
            <a:t>To make it happen is the easiest part if the plan is correct</a:t>
          </a:r>
        </a:p>
        <a:p>
          <a:pPr marL="57150" lvl="1" indent="-57150" algn="l" defTabSz="400050">
            <a:lnSpc>
              <a:spcPct val="90000"/>
            </a:lnSpc>
            <a:spcBef>
              <a:spcPct val="0"/>
            </a:spcBef>
            <a:spcAft>
              <a:spcPct val="15000"/>
            </a:spcAft>
            <a:buChar char="•"/>
          </a:pPr>
          <a:r>
            <a:rPr lang="en-US" sz="900" kern="1200" dirty="0"/>
            <a:t>Correct means realistic </a:t>
          </a:r>
          <a:r>
            <a:rPr lang="en-US" sz="900" kern="1200" dirty="0" err="1"/>
            <a:t>ane</a:t>
          </a:r>
          <a:r>
            <a:rPr lang="en-US" sz="900" kern="1200" dirty="0"/>
            <a:t> reasonable</a:t>
          </a:r>
        </a:p>
      </dsp:txBody>
      <dsp:txXfrm>
        <a:off x="6410968" y="1564183"/>
        <a:ext cx="1360835" cy="184018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533FD2-499E-4DE6-97A5-E2D14BF2113D}">
      <dsp:nvSpPr>
        <dsp:cNvPr id="0" name=""/>
        <dsp:cNvSpPr/>
      </dsp:nvSpPr>
      <dsp:spPr>
        <a:xfrm>
          <a:off x="3225" y="220841"/>
          <a:ext cx="1939370" cy="34560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US" sz="1200" b="1" i="0" kern="1200" dirty="0"/>
            <a:t>Planning</a:t>
          </a:r>
          <a:endParaRPr lang="en-US" sz="1200" kern="1200" dirty="0"/>
        </a:p>
      </dsp:txBody>
      <dsp:txXfrm>
        <a:off x="3225" y="220841"/>
        <a:ext cx="1939370" cy="345600"/>
      </dsp:txXfrm>
    </dsp:sp>
    <dsp:sp modelId="{DAF6FAA3-589F-4A1B-A924-1ABAE257D005}">
      <dsp:nvSpPr>
        <dsp:cNvPr id="0" name=""/>
        <dsp:cNvSpPr/>
      </dsp:nvSpPr>
      <dsp:spPr>
        <a:xfrm>
          <a:off x="3225" y="566441"/>
          <a:ext cx="1939370" cy="3149887"/>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dirty="0"/>
            <a:t>Information helps managers forecast future conditions, set goals, and determine the best strategies to achieve these goals. It provides insights into market trends, customer behavior, and internal capabilities, which are crucial for effective planning.</a:t>
          </a:r>
          <a:endParaRPr lang="en-US" sz="1200" kern="1200" dirty="0"/>
        </a:p>
      </dsp:txBody>
      <dsp:txXfrm>
        <a:off x="3225" y="566441"/>
        <a:ext cx="1939370" cy="3149887"/>
      </dsp:txXfrm>
    </dsp:sp>
    <dsp:sp modelId="{DF1BF931-26B2-4A45-BD32-F4E440D521A3}">
      <dsp:nvSpPr>
        <dsp:cNvPr id="0" name=""/>
        <dsp:cNvSpPr/>
      </dsp:nvSpPr>
      <dsp:spPr>
        <a:xfrm>
          <a:off x="2214107" y="220841"/>
          <a:ext cx="1939370" cy="34560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US" sz="1200" b="1" i="0" kern="1200" dirty="0"/>
            <a:t>Controlling</a:t>
          </a:r>
          <a:endParaRPr lang="en-US" sz="1200" b="0" i="0" kern="1200" dirty="0"/>
        </a:p>
      </dsp:txBody>
      <dsp:txXfrm>
        <a:off x="2214107" y="220841"/>
        <a:ext cx="1939370" cy="345600"/>
      </dsp:txXfrm>
    </dsp:sp>
    <dsp:sp modelId="{D7F54EFF-764E-4067-A662-1E9C4E015919}">
      <dsp:nvSpPr>
        <dsp:cNvPr id="0" name=""/>
        <dsp:cNvSpPr/>
      </dsp:nvSpPr>
      <dsp:spPr>
        <a:xfrm>
          <a:off x="2214107" y="566441"/>
          <a:ext cx="1939370" cy="3149887"/>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dirty="0"/>
            <a:t>Information is used to compare actual performance with planned performance. Managers use this information to identify deviations, take corrective actions, and ensure that the organization’s objectives are being met.</a:t>
          </a:r>
        </a:p>
      </dsp:txBody>
      <dsp:txXfrm>
        <a:off x="2214107" y="566441"/>
        <a:ext cx="1939370" cy="3149887"/>
      </dsp:txXfrm>
    </dsp:sp>
    <dsp:sp modelId="{11E44A93-39F7-413C-9316-93F32E023921}">
      <dsp:nvSpPr>
        <dsp:cNvPr id="0" name=""/>
        <dsp:cNvSpPr/>
      </dsp:nvSpPr>
      <dsp:spPr>
        <a:xfrm>
          <a:off x="4424990" y="220841"/>
          <a:ext cx="1939370" cy="34560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US" sz="1200" b="1" i="0" kern="1200" dirty="0"/>
            <a:t>Organizing</a:t>
          </a:r>
          <a:endParaRPr lang="en-US" sz="1200" b="0" i="0" kern="1200" dirty="0"/>
        </a:p>
      </dsp:txBody>
      <dsp:txXfrm>
        <a:off x="4424990" y="220841"/>
        <a:ext cx="1939370" cy="345600"/>
      </dsp:txXfrm>
    </dsp:sp>
    <dsp:sp modelId="{A392ED8A-2A0C-4F35-92E9-034CEE989C65}">
      <dsp:nvSpPr>
        <dsp:cNvPr id="0" name=""/>
        <dsp:cNvSpPr/>
      </dsp:nvSpPr>
      <dsp:spPr>
        <a:xfrm>
          <a:off x="4424990" y="566441"/>
          <a:ext cx="1939370" cy="3149887"/>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dirty="0"/>
            <a:t>Information helps managers understand the resources available to the organization, including human, financial, and physical resources. This understanding is essential for organizing these resources effectively to carry out the organization’s plans.</a:t>
          </a:r>
        </a:p>
      </dsp:txBody>
      <dsp:txXfrm>
        <a:off x="4424990" y="566441"/>
        <a:ext cx="1939370" cy="3149887"/>
      </dsp:txXfrm>
    </dsp:sp>
    <dsp:sp modelId="{EBED7C20-AD9B-4306-92D9-3C8C02187141}">
      <dsp:nvSpPr>
        <dsp:cNvPr id="0" name=""/>
        <dsp:cNvSpPr/>
      </dsp:nvSpPr>
      <dsp:spPr>
        <a:xfrm>
          <a:off x="6635873" y="220841"/>
          <a:ext cx="1939370" cy="34560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US" sz="1200" b="1" i="0" kern="1200" dirty="0"/>
            <a:t>Directing</a:t>
          </a:r>
          <a:endParaRPr lang="en-US" sz="1200" b="0" i="0" kern="1200" dirty="0"/>
        </a:p>
      </dsp:txBody>
      <dsp:txXfrm>
        <a:off x="6635873" y="220841"/>
        <a:ext cx="1939370" cy="345600"/>
      </dsp:txXfrm>
    </dsp:sp>
    <dsp:sp modelId="{D8FB992C-0401-4326-A301-1EE6DAB805A4}">
      <dsp:nvSpPr>
        <dsp:cNvPr id="0" name=""/>
        <dsp:cNvSpPr/>
      </dsp:nvSpPr>
      <dsp:spPr>
        <a:xfrm>
          <a:off x="6635873" y="566441"/>
          <a:ext cx="1939370" cy="3149887"/>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Font typeface="Arial" panose="020B0604020202020204" pitchFamily="34" charset="0"/>
            <a:buChar char="•"/>
          </a:pPr>
          <a:r>
            <a:rPr lang="en-US" sz="1200" b="0" i="0" kern="1200" dirty="0"/>
            <a:t>Information is used to guide and motivate employees towards achieving the organization’s goals. Managers use information to communicate expectations, provide feedback, and make decisions that affect the direction of the team or organization.</a:t>
          </a:r>
        </a:p>
      </dsp:txBody>
      <dsp:txXfrm>
        <a:off x="6635873" y="566441"/>
        <a:ext cx="1939370" cy="314988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3A3DD-5270-43D5-9209-3AFD097A57D5}">
      <dsp:nvSpPr>
        <dsp:cNvPr id="0" name=""/>
        <dsp:cNvSpPr/>
      </dsp:nvSpPr>
      <dsp:spPr>
        <a:xfrm>
          <a:off x="1440160" y="0"/>
          <a:ext cx="5256583" cy="5256583"/>
        </a:xfrm>
        <a:prstGeom prst="ellipse">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Other information systems </a:t>
          </a:r>
        </a:p>
      </dsp:txBody>
      <dsp:txXfrm>
        <a:off x="3333581" y="262829"/>
        <a:ext cx="1469740" cy="788487"/>
      </dsp:txXfrm>
    </dsp:sp>
    <dsp:sp modelId="{2ABF78E9-6A2A-49E3-8538-13C6DED00D2D}">
      <dsp:nvSpPr>
        <dsp:cNvPr id="0" name=""/>
        <dsp:cNvSpPr/>
      </dsp:nvSpPr>
      <dsp:spPr>
        <a:xfrm>
          <a:off x="1965818" y="1051316"/>
          <a:ext cx="4205267" cy="4205267"/>
        </a:xfrm>
        <a:prstGeom prst="ellipse">
          <a:avLst/>
        </a:prstGeom>
        <a:gradFill rotWithShape="0">
          <a:gsLst>
            <a:gs pos="0">
              <a:schemeClr val="accent2">
                <a:hueOff val="-6721062"/>
                <a:satOff val="2923"/>
                <a:lumOff val="850"/>
                <a:alphaOff val="0"/>
                <a:shade val="15000"/>
                <a:satMod val="180000"/>
              </a:schemeClr>
            </a:gs>
            <a:gs pos="50000">
              <a:schemeClr val="accent2">
                <a:hueOff val="-6721062"/>
                <a:satOff val="2923"/>
                <a:lumOff val="850"/>
                <a:alphaOff val="0"/>
                <a:shade val="45000"/>
                <a:satMod val="170000"/>
              </a:schemeClr>
            </a:gs>
            <a:gs pos="70000">
              <a:schemeClr val="accent2">
                <a:hueOff val="-6721062"/>
                <a:satOff val="2923"/>
                <a:lumOff val="850"/>
                <a:alphaOff val="0"/>
                <a:tint val="99000"/>
                <a:shade val="65000"/>
                <a:satMod val="155000"/>
              </a:schemeClr>
            </a:gs>
            <a:gs pos="100000">
              <a:schemeClr val="accent2">
                <a:hueOff val="-6721062"/>
                <a:satOff val="2923"/>
                <a:lumOff val="8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6721062"/>
              <a:satOff val="2923"/>
              <a:lumOff val="8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ERP and CRM</a:t>
          </a:r>
        </a:p>
      </dsp:txBody>
      <dsp:txXfrm>
        <a:off x="3333581" y="1303632"/>
        <a:ext cx="1469740" cy="756948"/>
      </dsp:txXfrm>
    </dsp:sp>
    <dsp:sp modelId="{EF98E17F-247D-4BCB-9E60-327A5EE4F751}">
      <dsp:nvSpPr>
        <dsp:cNvPr id="0" name=""/>
        <dsp:cNvSpPr/>
      </dsp:nvSpPr>
      <dsp:spPr>
        <a:xfrm>
          <a:off x="2491476" y="2102633"/>
          <a:ext cx="3153950" cy="3153950"/>
        </a:xfrm>
        <a:prstGeom prst="ellipse">
          <a:avLst/>
        </a:prstGeom>
        <a:gradFill rotWithShape="0">
          <a:gsLst>
            <a:gs pos="0">
              <a:schemeClr val="accent2">
                <a:hueOff val="-13442124"/>
                <a:satOff val="5846"/>
                <a:lumOff val="1700"/>
                <a:alphaOff val="0"/>
                <a:shade val="15000"/>
                <a:satMod val="180000"/>
              </a:schemeClr>
            </a:gs>
            <a:gs pos="50000">
              <a:schemeClr val="accent2">
                <a:hueOff val="-13442124"/>
                <a:satOff val="5846"/>
                <a:lumOff val="1700"/>
                <a:alphaOff val="0"/>
                <a:shade val="45000"/>
                <a:satMod val="170000"/>
              </a:schemeClr>
            </a:gs>
            <a:gs pos="70000">
              <a:schemeClr val="accent2">
                <a:hueOff val="-13442124"/>
                <a:satOff val="5846"/>
                <a:lumOff val="1700"/>
                <a:alphaOff val="0"/>
                <a:tint val="99000"/>
                <a:shade val="65000"/>
                <a:satMod val="155000"/>
              </a:schemeClr>
            </a:gs>
            <a:gs pos="100000">
              <a:schemeClr val="accent2">
                <a:hueOff val="-13442124"/>
                <a:satOff val="5846"/>
                <a:lumOff val="170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13442124"/>
              <a:satOff val="5846"/>
              <a:lumOff val="170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Controlling</a:t>
          </a:r>
        </a:p>
      </dsp:txBody>
      <dsp:txXfrm>
        <a:off x="3333581" y="2339179"/>
        <a:ext cx="1469740" cy="709638"/>
      </dsp:txXfrm>
    </dsp:sp>
    <dsp:sp modelId="{97673C82-3B81-4F98-9913-4FB59393B792}">
      <dsp:nvSpPr>
        <dsp:cNvPr id="0" name=""/>
        <dsp:cNvSpPr/>
      </dsp:nvSpPr>
      <dsp:spPr>
        <a:xfrm>
          <a:off x="3017135" y="3153950"/>
          <a:ext cx="2102633" cy="2102633"/>
        </a:xfrm>
        <a:prstGeom prst="ellipse">
          <a:avLst/>
        </a:prstGeom>
        <a:gradFill rotWithShape="0">
          <a:gsLst>
            <a:gs pos="0">
              <a:schemeClr val="accent2">
                <a:hueOff val="-20163186"/>
                <a:satOff val="8769"/>
                <a:lumOff val="2550"/>
                <a:alphaOff val="0"/>
                <a:shade val="15000"/>
                <a:satMod val="180000"/>
              </a:schemeClr>
            </a:gs>
            <a:gs pos="50000">
              <a:schemeClr val="accent2">
                <a:hueOff val="-20163186"/>
                <a:satOff val="8769"/>
                <a:lumOff val="2550"/>
                <a:alphaOff val="0"/>
                <a:shade val="45000"/>
                <a:satMod val="170000"/>
              </a:schemeClr>
            </a:gs>
            <a:gs pos="70000">
              <a:schemeClr val="accent2">
                <a:hueOff val="-20163186"/>
                <a:satOff val="8769"/>
                <a:lumOff val="2550"/>
                <a:alphaOff val="0"/>
                <a:tint val="99000"/>
                <a:shade val="65000"/>
                <a:satMod val="155000"/>
              </a:schemeClr>
            </a:gs>
            <a:gs pos="100000">
              <a:schemeClr val="accent2">
                <a:hueOff val="-20163186"/>
                <a:satOff val="8769"/>
                <a:lumOff val="25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20163186"/>
              <a:satOff val="8769"/>
              <a:lumOff val="25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Bookkeeping</a:t>
          </a:r>
        </a:p>
      </dsp:txBody>
      <dsp:txXfrm>
        <a:off x="3325058" y="3679608"/>
        <a:ext cx="1486786" cy="10513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14F27-1197-2B45-8873-4694C589186D}">
      <dsp:nvSpPr>
        <dsp:cNvPr id="0" name=""/>
        <dsp:cNvSpPr/>
      </dsp:nvSpPr>
      <dsp:spPr>
        <a:xfrm>
          <a:off x="40" y="85687"/>
          <a:ext cx="3845569" cy="604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To introduce</a:t>
          </a:r>
        </a:p>
      </dsp:txBody>
      <dsp:txXfrm>
        <a:off x="40" y="85687"/>
        <a:ext cx="3845569" cy="604800"/>
      </dsp:txXfrm>
    </dsp:sp>
    <dsp:sp modelId="{6D3622F9-A231-2F40-8BD1-6F08302C9DA3}">
      <dsp:nvSpPr>
        <dsp:cNvPr id="0" name=""/>
        <dsp:cNvSpPr/>
      </dsp:nvSpPr>
      <dsp:spPr>
        <a:xfrm>
          <a:off x="40"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a:t>essence of management of sustainably successful companies</a:t>
          </a:r>
        </a:p>
        <a:p>
          <a:pPr marL="228600" lvl="1" indent="-228600" algn="l" defTabSz="933450" rtl="0">
            <a:lnSpc>
              <a:spcPct val="90000"/>
            </a:lnSpc>
            <a:spcBef>
              <a:spcPct val="0"/>
            </a:spcBef>
            <a:spcAft>
              <a:spcPct val="15000"/>
            </a:spcAft>
            <a:buChar char="•"/>
          </a:pPr>
          <a:r>
            <a:rPr lang="en-US" sz="2100" kern="1200" dirty="0"/>
            <a:t>main aspects, which cause problems in company management</a:t>
          </a:r>
        </a:p>
        <a:p>
          <a:pPr marL="228600" lvl="1" indent="-228600" algn="l" defTabSz="933450" rtl="0">
            <a:lnSpc>
              <a:spcPct val="90000"/>
            </a:lnSpc>
            <a:spcBef>
              <a:spcPct val="0"/>
            </a:spcBef>
            <a:spcAft>
              <a:spcPct val="15000"/>
            </a:spcAft>
            <a:buChar char="•"/>
          </a:pPr>
          <a:r>
            <a:rPr lang="en-US" sz="2100" kern="1200" dirty="0"/>
            <a:t>methods and tools for identification and elimination of such problems</a:t>
          </a:r>
        </a:p>
      </dsp:txBody>
      <dsp:txXfrm>
        <a:off x="40" y="690487"/>
        <a:ext cx="3845569" cy="4150440"/>
      </dsp:txXfrm>
    </dsp:sp>
    <dsp:sp modelId="{3EBB3F65-2CF7-FE46-BD1F-595CE9492923}">
      <dsp:nvSpPr>
        <dsp:cNvPr id="0" name=""/>
        <dsp:cNvSpPr/>
      </dsp:nvSpPr>
      <dsp:spPr>
        <a:xfrm>
          <a:off x="4383989" y="85687"/>
          <a:ext cx="3845569" cy="604800"/>
        </a:xfrm>
        <a:prstGeom prst="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You will understand</a:t>
          </a:r>
        </a:p>
      </dsp:txBody>
      <dsp:txXfrm>
        <a:off x="4383989" y="85687"/>
        <a:ext cx="3845569" cy="604800"/>
      </dsp:txXfrm>
    </dsp:sp>
    <dsp:sp modelId="{8EC07530-C9BC-7F43-8BBD-E9B9F3D94572}">
      <dsp:nvSpPr>
        <dsp:cNvPr id="0" name=""/>
        <dsp:cNvSpPr/>
      </dsp:nvSpPr>
      <dsp:spPr>
        <a:xfrm>
          <a:off x="4383989"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noProof="0" dirty="0"/>
            <a:t>enterprise organization</a:t>
          </a:r>
        </a:p>
        <a:p>
          <a:pPr marL="228600" lvl="1" indent="-228600" algn="l" defTabSz="933450" rtl="0">
            <a:lnSpc>
              <a:spcPct val="90000"/>
            </a:lnSpc>
            <a:spcBef>
              <a:spcPct val="0"/>
            </a:spcBef>
            <a:spcAft>
              <a:spcPct val="15000"/>
            </a:spcAft>
            <a:buChar char="•"/>
          </a:pPr>
          <a:r>
            <a:rPr lang="en-US" sz="2100" kern="1200" noProof="0" dirty="0"/>
            <a:t>management processes</a:t>
          </a:r>
        </a:p>
        <a:p>
          <a:pPr marL="228600" lvl="1" indent="-228600" algn="l" defTabSz="933450" rtl="0">
            <a:lnSpc>
              <a:spcPct val="90000"/>
            </a:lnSpc>
            <a:spcBef>
              <a:spcPct val="0"/>
            </a:spcBef>
            <a:spcAft>
              <a:spcPct val="15000"/>
            </a:spcAft>
            <a:buChar char="•"/>
          </a:pPr>
          <a:r>
            <a:rPr lang="en-US" sz="2100" kern="1200" noProof="0" dirty="0"/>
            <a:t>service background</a:t>
          </a:r>
        </a:p>
        <a:p>
          <a:pPr marL="228600" lvl="1" indent="-228600" algn="l" defTabSz="933450" rtl="0">
            <a:lnSpc>
              <a:spcPct val="90000"/>
            </a:lnSpc>
            <a:spcBef>
              <a:spcPct val="0"/>
            </a:spcBef>
            <a:spcAft>
              <a:spcPct val="15000"/>
            </a:spcAft>
            <a:buChar char="•"/>
          </a:pPr>
          <a:r>
            <a:rPr lang="en-US" sz="2100" kern="1200" noProof="0" dirty="0"/>
            <a:t>the value of human uniqueness</a:t>
          </a:r>
        </a:p>
      </dsp:txBody>
      <dsp:txXfrm>
        <a:off x="4383989" y="690487"/>
        <a:ext cx="3845569" cy="4150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3A019-0A49-3C40-AA65-27C028A03E84}">
      <dsp:nvSpPr>
        <dsp:cNvPr id="0" name=""/>
        <dsp:cNvSpPr/>
      </dsp:nvSpPr>
      <dsp:spPr>
        <a:xfrm>
          <a:off x="40"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Lectures</a:t>
          </a:r>
        </a:p>
      </dsp:txBody>
      <dsp:txXfrm>
        <a:off x="40" y="603403"/>
        <a:ext cx="3845569" cy="1180800"/>
      </dsp:txXfrm>
    </dsp:sp>
    <dsp:sp modelId="{2569091A-2DA1-8142-BA5E-0F8ADAFD7B0D}">
      <dsp:nvSpPr>
        <dsp:cNvPr id="0" name=""/>
        <dsp:cNvSpPr/>
      </dsp:nvSpPr>
      <dsp:spPr>
        <a:xfrm>
          <a:off x="40"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Theory</a:t>
          </a:r>
        </a:p>
        <a:p>
          <a:pPr marL="285750" lvl="1" indent="-285750" algn="l" defTabSz="1822450" rtl="0">
            <a:lnSpc>
              <a:spcPct val="90000"/>
            </a:lnSpc>
            <a:spcBef>
              <a:spcPct val="0"/>
            </a:spcBef>
            <a:spcAft>
              <a:spcPct val="15000"/>
            </a:spcAft>
            <a:buChar char="•"/>
          </a:pPr>
          <a:r>
            <a:rPr lang="en-US" sz="4100" kern="1200" dirty="0"/>
            <a:t>Examples</a:t>
          </a:r>
        </a:p>
      </dsp:txBody>
      <dsp:txXfrm>
        <a:off x="40" y="1784204"/>
        <a:ext cx="3845569" cy="2138355"/>
      </dsp:txXfrm>
    </dsp:sp>
    <dsp:sp modelId="{438005FB-DA9C-1345-BA1D-8BAC6F2BFC99}">
      <dsp:nvSpPr>
        <dsp:cNvPr id="0" name=""/>
        <dsp:cNvSpPr/>
      </dsp:nvSpPr>
      <dsp:spPr>
        <a:xfrm>
          <a:off x="4383989"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Seminars</a:t>
          </a:r>
        </a:p>
      </dsp:txBody>
      <dsp:txXfrm>
        <a:off x="4383989" y="603403"/>
        <a:ext cx="3845569" cy="1180800"/>
      </dsp:txXfrm>
    </dsp:sp>
    <dsp:sp modelId="{ED48337D-6AF7-A048-8355-7DB9BC432599}">
      <dsp:nvSpPr>
        <dsp:cNvPr id="0" name=""/>
        <dsp:cNvSpPr/>
      </dsp:nvSpPr>
      <dsp:spPr>
        <a:xfrm>
          <a:off x="4383989"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Training</a:t>
          </a:r>
        </a:p>
        <a:p>
          <a:pPr marL="285750" lvl="1" indent="-285750" algn="l" defTabSz="1822450" rtl="0">
            <a:lnSpc>
              <a:spcPct val="90000"/>
            </a:lnSpc>
            <a:spcBef>
              <a:spcPct val="0"/>
            </a:spcBef>
            <a:spcAft>
              <a:spcPct val="15000"/>
            </a:spcAft>
            <a:buChar char="•"/>
          </a:pPr>
          <a:r>
            <a:rPr lang="en-US" sz="4100" kern="1200" dirty="0"/>
            <a:t>Discussions</a:t>
          </a:r>
        </a:p>
      </dsp:txBody>
      <dsp:txXfrm>
        <a:off x="4383989" y="1784204"/>
        <a:ext cx="3845569" cy="2138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B7D32-4EDF-F543-9129-367D30D0FA1E}">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Management by Competencies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R. </a:t>
          </a:r>
          <a:r>
            <a:rPr lang="en-US" sz="2000" kern="1200" dirty="0" err="1"/>
            <a:t>Fišer</a:t>
          </a:r>
          <a:r>
            <a:rPr lang="en-US" sz="2000" kern="1200" dirty="0"/>
            <a:t> – Czech only</a:t>
          </a:r>
        </a:p>
      </dsp:txBody>
      <dsp:txXfrm>
        <a:off x="1787356" y="0"/>
        <a:ext cx="6442243" cy="1414363"/>
      </dsp:txXfrm>
    </dsp:sp>
    <dsp:sp modelId="{0AA1362F-1393-AD47-A85F-629E93AC843A}">
      <dsp:nvSpPr>
        <dsp:cNvPr id="0" name=""/>
        <dsp:cNvSpPr/>
      </dsp:nvSpPr>
      <dsp:spPr>
        <a:xfrm>
          <a:off x="556389" y="141436"/>
          <a:ext cx="816014"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95B4CC0-C2DD-254D-A73D-826D79234865}">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Leading of people, teams, and companies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1555799"/>
        <a:ext cx="6442243" cy="1414363"/>
      </dsp:txXfrm>
    </dsp:sp>
    <dsp:sp modelId="{0372806E-D1F0-0840-988D-0F8C211613FF}">
      <dsp:nvSpPr>
        <dsp:cNvPr id="0" name=""/>
        <dsp:cNvSpPr/>
      </dsp:nvSpPr>
      <dsp:spPr>
        <a:xfrm>
          <a:off x="567145" y="1697236"/>
          <a:ext cx="794502"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06E5B57A-A348-694D-8E0C-5B2BAE2D3298}">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en-US" sz="2700" kern="1200" dirty="0"/>
            <a:t>Problem solving and decision making </a:t>
          </a:r>
        </a:p>
        <a:p>
          <a:pPr marL="0" lvl="0" indent="0" algn="l" defTabSz="12001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3111599"/>
        <a:ext cx="6442243" cy="1414363"/>
      </dsp:txXfrm>
    </dsp:sp>
    <dsp:sp modelId="{9CBCBD01-8D04-B743-8AD7-A74CE1332065}">
      <dsp:nvSpPr>
        <dsp:cNvPr id="0" name=""/>
        <dsp:cNvSpPr/>
      </dsp:nvSpPr>
      <dsp:spPr>
        <a:xfrm>
          <a:off x="543707" y="3253035"/>
          <a:ext cx="841377"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9FA8-F2BD-BA41-8B45-45559D73D217}">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Synergistic management</a:t>
          </a:r>
        </a:p>
        <a:p>
          <a:pPr marL="0" lvl="0" indent="0" algn="l" defTabSz="11112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0"/>
        <a:ext cx="6442243" cy="1414363"/>
      </dsp:txXfrm>
    </dsp:sp>
    <dsp:sp modelId="{EAD0A2E9-D6F4-A947-9439-B9479A954B16}">
      <dsp:nvSpPr>
        <dsp:cNvPr id="0" name=""/>
        <dsp:cNvSpPr/>
      </dsp:nvSpPr>
      <dsp:spPr>
        <a:xfrm>
          <a:off x="703188" y="141436"/>
          <a:ext cx="522415"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57CC9D8-4301-314E-B3AF-B6F79A71192E}">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Theory of Constraints </a:t>
          </a:r>
        </a:p>
        <a:p>
          <a:pPr marL="0" lvl="0" indent="0" algn="l" defTabSz="1111250" rtl="0">
            <a:lnSpc>
              <a:spcPct val="90000"/>
            </a:lnSpc>
            <a:spcBef>
              <a:spcPct val="0"/>
            </a:spcBef>
            <a:spcAft>
              <a:spcPct val="35000"/>
            </a:spcAft>
            <a:buNone/>
          </a:pPr>
          <a:r>
            <a:rPr lang="en-US" sz="2000" kern="1200" dirty="0" err="1"/>
            <a:t>Elyiahu</a:t>
          </a:r>
          <a:r>
            <a:rPr lang="en-US" sz="2000" kern="1200" dirty="0"/>
            <a:t> M. </a:t>
          </a:r>
          <a:r>
            <a:rPr lang="en-US" sz="2000" kern="1200" dirty="0" err="1"/>
            <a:t>Goldratt</a:t>
          </a:r>
          <a:endParaRPr lang="en-US" sz="2000" kern="1200" dirty="0"/>
        </a:p>
      </dsp:txBody>
      <dsp:txXfrm>
        <a:off x="1787356" y="1555799"/>
        <a:ext cx="6442243" cy="1414363"/>
      </dsp:txXfrm>
    </dsp:sp>
    <dsp:sp modelId="{BD34B32F-592E-9F44-8AC7-645F99CD715A}">
      <dsp:nvSpPr>
        <dsp:cNvPr id="0" name=""/>
        <dsp:cNvSpPr/>
      </dsp:nvSpPr>
      <dsp:spPr>
        <a:xfrm>
          <a:off x="670904" y="1697236"/>
          <a:ext cx="586984"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9B17370-21F9-D64A-BFDB-E32500DBA78E}">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kern="1200" dirty="0"/>
            <a:t>The Quiet Leadership </a:t>
          </a:r>
        </a:p>
        <a:p>
          <a:pPr marL="0" lvl="0" indent="0" algn="l" defTabSz="889000" rtl="0">
            <a:lnSpc>
              <a:spcPct val="90000"/>
            </a:lnSpc>
            <a:spcBef>
              <a:spcPct val="0"/>
            </a:spcBef>
            <a:spcAft>
              <a:spcPct val="35000"/>
            </a:spcAft>
            <a:buNone/>
          </a:pPr>
          <a:r>
            <a:rPr lang="en-US" sz="2000" kern="1200" dirty="0"/>
            <a:t>D. Rock</a:t>
          </a:r>
        </a:p>
      </dsp:txBody>
      <dsp:txXfrm>
        <a:off x="1787356" y="3111599"/>
        <a:ext cx="6442243" cy="1414363"/>
      </dsp:txXfrm>
    </dsp:sp>
    <dsp:sp modelId="{7B7E86C6-AA50-7445-A1E7-CD615B96C952}">
      <dsp:nvSpPr>
        <dsp:cNvPr id="0" name=""/>
        <dsp:cNvSpPr/>
      </dsp:nvSpPr>
      <dsp:spPr>
        <a:xfrm>
          <a:off x="590435" y="3253035"/>
          <a:ext cx="747922"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696B0-9CA9-464B-AE60-AC58D9EE941F}">
      <dsp:nvSpPr>
        <dsp:cNvPr id="0" name=""/>
        <dsp:cNvSpPr/>
      </dsp:nvSpPr>
      <dsp:spPr>
        <a:xfrm>
          <a:off x="5277314" y="929792"/>
          <a:ext cx="1962933" cy="4362138"/>
        </a:xfrm>
        <a:prstGeom prst="wedgeRectCallout">
          <a:avLst>
            <a:gd name="adj1" fmla="val 0"/>
            <a:gd name="adj2" fmla="val 0"/>
          </a:avLst>
        </a:prstGeom>
        <a:gradFill rotWithShape="0">
          <a:gsLst>
            <a:gs pos="0">
              <a:schemeClr val="accent3">
                <a:tint val="50000"/>
                <a:hueOff val="0"/>
                <a:satOff val="0"/>
                <a:lumOff val="0"/>
                <a:alphaOff val="0"/>
                <a:shade val="15000"/>
                <a:satMod val="180000"/>
              </a:schemeClr>
            </a:gs>
            <a:gs pos="50000">
              <a:schemeClr val="accent3">
                <a:tint val="50000"/>
                <a:hueOff val="0"/>
                <a:satOff val="0"/>
                <a:lumOff val="0"/>
                <a:alphaOff val="0"/>
                <a:shade val="45000"/>
                <a:satMod val="170000"/>
              </a:schemeClr>
            </a:gs>
            <a:gs pos="70000">
              <a:schemeClr val="accent3">
                <a:tint val="50000"/>
                <a:hueOff val="0"/>
                <a:satOff val="0"/>
                <a:lumOff val="0"/>
                <a:alphaOff val="0"/>
                <a:tint val="99000"/>
                <a:shade val="65000"/>
                <a:satMod val="155000"/>
              </a:schemeClr>
            </a:gs>
            <a:gs pos="100000">
              <a:schemeClr val="accent3">
                <a:tint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Process management</a:t>
          </a:r>
        </a:p>
        <a:p>
          <a:pPr marL="0" lvl="0" indent="0" algn="l" defTabSz="800100">
            <a:lnSpc>
              <a:spcPct val="90000"/>
            </a:lnSpc>
            <a:spcBef>
              <a:spcPct val="0"/>
            </a:spcBef>
            <a:spcAft>
              <a:spcPct val="35000"/>
            </a:spcAft>
            <a:buNone/>
          </a:pPr>
          <a:r>
            <a:rPr lang="en-US" sz="1800" kern="1200" noProof="0" dirty="0"/>
            <a:t>Implementation of </a:t>
          </a:r>
          <a:r>
            <a:rPr lang="en-US" sz="1800" kern="1200" noProof="0" dirty="0" err="1"/>
            <a:t>MbC</a:t>
          </a:r>
          <a:endParaRPr lang="en-US" sz="1800" kern="1200" noProof="0" dirty="0"/>
        </a:p>
        <a:p>
          <a:pPr marL="0" lvl="0" indent="0" algn="l" defTabSz="800100">
            <a:lnSpc>
              <a:spcPct val="90000"/>
            </a:lnSpc>
            <a:spcBef>
              <a:spcPct val="0"/>
            </a:spcBef>
            <a:spcAft>
              <a:spcPct val="35000"/>
            </a:spcAft>
            <a:buNone/>
          </a:pPr>
          <a:r>
            <a:rPr lang="en-US" sz="1800" kern="1200" noProof="0" dirty="0"/>
            <a:t>Practical examples</a:t>
          </a:r>
        </a:p>
      </dsp:txBody>
      <dsp:txXfrm>
        <a:off x="5526436" y="929792"/>
        <a:ext cx="1713812" cy="4362138"/>
      </dsp:txXfrm>
    </dsp:sp>
    <dsp:sp modelId="{604D79A9-3FEC-4FAB-85D6-7C63FBC43291}">
      <dsp:nvSpPr>
        <dsp:cNvPr id="0" name=""/>
        <dsp:cNvSpPr/>
      </dsp:nvSpPr>
      <dsp:spPr>
        <a:xfrm>
          <a:off x="5277314" y="0"/>
          <a:ext cx="1962933" cy="931379"/>
        </a:xfrm>
        <a:prstGeom prst="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Advanced </a:t>
          </a:r>
          <a:r>
            <a:rPr lang="en-US" sz="1800" kern="1200" noProof="0" dirty="0" err="1"/>
            <a:t>MbC</a:t>
          </a:r>
          <a:endParaRPr lang="en-US" sz="1800" kern="1200" noProof="0" dirty="0"/>
        </a:p>
      </dsp:txBody>
      <dsp:txXfrm>
        <a:off x="5277314" y="0"/>
        <a:ext cx="1962933" cy="931379"/>
      </dsp:txXfrm>
    </dsp:sp>
    <dsp:sp modelId="{E9E8A728-DF3F-42E9-8DCF-5D05BDB5A18E}">
      <dsp:nvSpPr>
        <dsp:cNvPr id="0" name=""/>
        <dsp:cNvSpPr/>
      </dsp:nvSpPr>
      <dsp:spPr>
        <a:xfrm>
          <a:off x="3313792" y="929792"/>
          <a:ext cx="1962933" cy="4050973"/>
        </a:xfrm>
        <a:prstGeom prst="wedgeRectCallout">
          <a:avLst>
            <a:gd name="adj1" fmla="val 62500"/>
            <a:gd name="adj2" fmla="val 20830"/>
          </a:avLst>
        </a:prstGeom>
        <a:gradFill rotWithShape="0">
          <a:gsLst>
            <a:gs pos="0">
              <a:schemeClr val="accent3">
                <a:tint val="50000"/>
                <a:hueOff val="6384883"/>
                <a:satOff val="-27639"/>
                <a:lumOff val="3723"/>
                <a:alphaOff val="0"/>
                <a:shade val="15000"/>
                <a:satMod val="180000"/>
              </a:schemeClr>
            </a:gs>
            <a:gs pos="50000">
              <a:schemeClr val="accent3">
                <a:tint val="50000"/>
                <a:hueOff val="6384883"/>
                <a:satOff val="-27639"/>
                <a:lumOff val="3723"/>
                <a:alphaOff val="0"/>
                <a:shade val="45000"/>
                <a:satMod val="170000"/>
              </a:schemeClr>
            </a:gs>
            <a:gs pos="70000">
              <a:schemeClr val="accent3">
                <a:tint val="50000"/>
                <a:hueOff val="6384883"/>
                <a:satOff val="-27639"/>
                <a:lumOff val="3723"/>
                <a:alphaOff val="0"/>
                <a:tint val="99000"/>
                <a:shade val="65000"/>
                <a:satMod val="155000"/>
              </a:schemeClr>
            </a:gs>
            <a:gs pos="100000">
              <a:schemeClr val="accent3">
                <a:tint val="50000"/>
                <a:hueOff val="6384883"/>
                <a:satOff val="-27639"/>
                <a:lumOff val="372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Theory of vitality</a:t>
          </a:r>
        </a:p>
        <a:p>
          <a:pPr marL="0" lvl="0" indent="0" algn="l" defTabSz="800100">
            <a:lnSpc>
              <a:spcPct val="90000"/>
            </a:lnSpc>
            <a:spcBef>
              <a:spcPct val="0"/>
            </a:spcBef>
            <a:spcAft>
              <a:spcPct val="35000"/>
            </a:spcAft>
            <a:buNone/>
          </a:pPr>
          <a:r>
            <a:rPr lang="en-US" sz="1800" kern="1200" noProof="0" dirty="0"/>
            <a:t>Company culture</a:t>
          </a:r>
        </a:p>
        <a:p>
          <a:pPr marL="0" lvl="0" indent="0" algn="l" defTabSz="800100">
            <a:lnSpc>
              <a:spcPct val="90000"/>
            </a:lnSpc>
            <a:spcBef>
              <a:spcPct val="0"/>
            </a:spcBef>
            <a:spcAft>
              <a:spcPct val="35000"/>
            </a:spcAft>
            <a:buNone/>
          </a:pPr>
          <a:r>
            <a:rPr lang="en-US" sz="1800" kern="1200" noProof="0" dirty="0"/>
            <a:t>Key roles</a:t>
          </a:r>
        </a:p>
      </dsp:txBody>
      <dsp:txXfrm>
        <a:off x="3562913" y="929792"/>
        <a:ext cx="1713812" cy="4050973"/>
      </dsp:txXfrm>
    </dsp:sp>
    <dsp:sp modelId="{15F17C10-DC2F-42E5-8367-AADBEC930B28}">
      <dsp:nvSpPr>
        <dsp:cNvPr id="0" name=""/>
        <dsp:cNvSpPr/>
      </dsp:nvSpPr>
      <dsp:spPr>
        <a:xfrm>
          <a:off x="3313792" y="150820"/>
          <a:ext cx="1962933" cy="778972"/>
        </a:xfrm>
        <a:prstGeom prst="rect">
          <a:avLst/>
        </a:prstGeom>
        <a:gradFill rotWithShape="0">
          <a:gsLst>
            <a:gs pos="0">
              <a:schemeClr val="accent3">
                <a:hueOff val="5812304"/>
                <a:satOff val="-18573"/>
                <a:lumOff val="-4706"/>
                <a:alphaOff val="0"/>
                <a:shade val="15000"/>
                <a:satMod val="180000"/>
              </a:schemeClr>
            </a:gs>
            <a:gs pos="50000">
              <a:schemeClr val="accent3">
                <a:hueOff val="5812304"/>
                <a:satOff val="-18573"/>
                <a:lumOff val="-4706"/>
                <a:alphaOff val="0"/>
                <a:shade val="45000"/>
                <a:satMod val="170000"/>
              </a:schemeClr>
            </a:gs>
            <a:gs pos="70000">
              <a:schemeClr val="accent3">
                <a:hueOff val="5812304"/>
                <a:satOff val="-18573"/>
                <a:lumOff val="-4706"/>
                <a:alphaOff val="0"/>
                <a:tint val="99000"/>
                <a:shade val="65000"/>
                <a:satMod val="155000"/>
              </a:schemeClr>
            </a:gs>
            <a:gs pos="100000">
              <a:schemeClr val="accent3">
                <a:hueOff val="5812304"/>
                <a:satOff val="-18573"/>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err="1"/>
            <a:t>MbC</a:t>
          </a:r>
          <a:r>
            <a:rPr lang="en-US" sz="1800" kern="1200" noProof="0" dirty="0"/>
            <a:t> introduction</a:t>
          </a:r>
        </a:p>
      </dsp:txBody>
      <dsp:txXfrm>
        <a:off x="3313792" y="150820"/>
        <a:ext cx="1962933" cy="778972"/>
      </dsp:txXfrm>
    </dsp:sp>
    <dsp:sp modelId="{5B37CEEE-0D6C-4B52-B554-A7538EE6A3A5}">
      <dsp:nvSpPr>
        <dsp:cNvPr id="0" name=""/>
        <dsp:cNvSpPr/>
      </dsp:nvSpPr>
      <dsp:spPr>
        <a:xfrm>
          <a:off x="1350858" y="929792"/>
          <a:ext cx="1962933" cy="3739278"/>
        </a:xfrm>
        <a:prstGeom prst="wedgeRectCallout">
          <a:avLst>
            <a:gd name="adj1" fmla="val 62500"/>
            <a:gd name="adj2" fmla="val 20830"/>
          </a:avLst>
        </a:prstGeom>
        <a:gradFill rotWithShape="0">
          <a:gsLst>
            <a:gs pos="0">
              <a:schemeClr val="accent3">
                <a:tint val="50000"/>
                <a:hueOff val="12769766"/>
                <a:satOff val="-55277"/>
                <a:lumOff val="7446"/>
                <a:alphaOff val="0"/>
                <a:shade val="15000"/>
                <a:satMod val="180000"/>
              </a:schemeClr>
            </a:gs>
            <a:gs pos="50000">
              <a:schemeClr val="accent3">
                <a:tint val="50000"/>
                <a:hueOff val="12769766"/>
                <a:satOff val="-55277"/>
                <a:lumOff val="7446"/>
                <a:alphaOff val="0"/>
                <a:shade val="45000"/>
                <a:satMod val="170000"/>
              </a:schemeClr>
            </a:gs>
            <a:gs pos="70000">
              <a:schemeClr val="accent3">
                <a:tint val="50000"/>
                <a:hueOff val="12769766"/>
                <a:satOff val="-55277"/>
                <a:lumOff val="7446"/>
                <a:alphaOff val="0"/>
                <a:tint val="99000"/>
                <a:shade val="65000"/>
                <a:satMod val="155000"/>
              </a:schemeClr>
            </a:gs>
            <a:gs pos="100000">
              <a:schemeClr val="accent3">
                <a:tint val="50000"/>
                <a:hueOff val="12769766"/>
                <a:satOff val="-55277"/>
                <a:lumOff val="74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Introduction</a:t>
          </a:r>
        </a:p>
        <a:p>
          <a:pPr marL="0" lvl="0" indent="0" algn="l" defTabSz="800100">
            <a:lnSpc>
              <a:spcPct val="90000"/>
            </a:lnSpc>
            <a:spcBef>
              <a:spcPct val="0"/>
            </a:spcBef>
            <a:spcAft>
              <a:spcPct val="35000"/>
            </a:spcAft>
            <a:buNone/>
          </a:pPr>
          <a:r>
            <a:rPr lang="en-US" sz="1800" kern="1200" noProof="0" dirty="0"/>
            <a:t>Tasks</a:t>
          </a:r>
        </a:p>
        <a:p>
          <a:pPr marL="0" lvl="0" indent="0" algn="l" defTabSz="800100">
            <a:lnSpc>
              <a:spcPct val="90000"/>
            </a:lnSpc>
            <a:spcBef>
              <a:spcPct val="0"/>
            </a:spcBef>
            <a:spcAft>
              <a:spcPct val="35000"/>
            </a:spcAft>
            <a:buNone/>
          </a:pPr>
          <a:r>
            <a:rPr lang="en-US" sz="1800" kern="1200" noProof="0" dirty="0"/>
            <a:t>Principles</a:t>
          </a:r>
        </a:p>
        <a:p>
          <a:pPr marL="0" lvl="0" indent="0" algn="l" defTabSz="800100">
            <a:lnSpc>
              <a:spcPct val="90000"/>
            </a:lnSpc>
            <a:spcBef>
              <a:spcPct val="0"/>
            </a:spcBef>
            <a:spcAft>
              <a:spcPct val="35000"/>
            </a:spcAft>
            <a:buNone/>
          </a:pPr>
          <a:r>
            <a:rPr lang="en-US" sz="1800" kern="1200" noProof="0" dirty="0"/>
            <a:t>Role of information</a:t>
          </a:r>
        </a:p>
        <a:p>
          <a:pPr marL="0" lvl="0" indent="0" algn="l" defTabSz="800100">
            <a:lnSpc>
              <a:spcPct val="90000"/>
            </a:lnSpc>
            <a:spcBef>
              <a:spcPct val="0"/>
            </a:spcBef>
            <a:spcAft>
              <a:spcPct val="35000"/>
            </a:spcAft>
            <a:buNone/>
          </a:pPr>
          <a:r>
            <a:rPr lang="en-US" sz="1800" kern="1200" noProof="0" dirty="0"/>
            <a:t>Analytics tools </a:t>
          </a:r>
        </a:p>
      </dsp:txBody>
      <dsp:txXfrm>
        <a:off x="1599979" y="929792"/>
        <a:ext cx="1713812" cy="3739278"/>
      </dsp:txXfrm>
    </dsp:sp>
    <dsp:sp modelId="{C01363CC-523D-4E1A-9A7F-7D6B2E54FA0A}">
      <dsp:nvSpPr>
        <dsp:cNvPr id="0" name=""/>
        <dsp:cNvSpPr/>
      </dsp:nvSpPr>
      <dsp:spPr>
        <a:xfrm>
          <a:off x="1350858" y="306402"/>
          <a:ext cx="1962933" cy="623389"/>
        </a:xfrm>
        <a:prstGeom prst="rect">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Management basics</a:t>
          </a:r>
        </a:p>
      </dsp:txBody>
      <dsp:txXfrm>
        <a:off x="1350858" y="306402"/>
        <a:ext cx="1962933" cy="6233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1470F-F964-4F87-BE6D-FAF139501A9E}">
      <dsp:nvSpPr>
        <dsp:cNvPr id="0" name=""/>
        <dsp:cNvSpPr/>
      </dsp:nvSpPr>
      <dsp:spPr>
        <a:xfrm>
          <a:off x="495061" y="645"/>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Strategic Planning</a:t>
          </a:r>
          <a:endParaRPr lang="cs-CZ" sz="1300" kern="1200" dirty="0"/>
        </a:p>
        <a:p>
          <a:pPr marL="57150" lvl="1" indent="-57150" algn="l" defTabSz="444500">
            <a:lnSpc>
              <a:spcPct val="90000"/>
            </a:lnSpc>
            <a:spcBef>
              <a:spcPct val="0"/>
            </a:spcBef>
            <a:spcAft>
              <a:spcPct val="15000"/>
            </a:spcAft>
            <a:buChar char="•"/>
          </a:pPr>
          <a:r>
            <a:rPr lang="en-US" sz="1000" kern="1200" dirty="0"/>
            <a:t>Setting the company’s direction and defining long-term goals.</a:t>
          </a:r>
          <a:endParaRPr lang="cs-CZ" sz="1000" kern="1200" dirty="0"/>
        </a:p>
      </dsp:txBody>
      <dsp:txXfrm>
        <a:off x="495061" y="645"/>
        <a:ext cx="2262336" cy="1357401"/>
      </dsp:txXfrm>
    </dsp:sp>
    <dsp:sp modelId="{C48C7E0A-5D9A-4C8E-BF7C-2F479C7300D6}">
      <dsp:nvSpPr>
        <dsp:cNvPr id="0" name=""/>
        <dsp:cNvSpPr/>
      </dsp:nvSpPr>
      <dsp:spPr>
        <a:xfrm>
          <a:off x="2983631" y="645"/>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Resource Management</a:t>
          </a:r>
          <a:endParaRPr lang="cs-CZ" sz="1300" kern="1200" dirty="0"/>
        </a:p>
        <a:p>
          <a:pPr marL="57150" lvl="1" indent="-57150" algn="l" defTabSz="444500">
            <a:lnSpc>
              <a:spcPct val="90000"/>
            </a:lnSpc>
            <a:spcBef>
              <a:spcPct val="0"/>
            </a:spcBef>
            <a:spcAft>
              <a:spcPct val="15000"/>
            </a:spcAft>
            <a:buChar char="•"/>
          </a:pPr>
          <a:r>
            <a:rPr lang="en-US" sz="1000" kern="1200" dirty="0"/>
            <a:t>Allocating resources (human, financial, physical, and informational) efficiently to achieve the company’s objectives.</a:t>
          </a:r>
          <a:endParaRPr lang="cs-CZ" sz="1000" kern="1200" dirty="0"/>
        </a:p>
      </dsp:txBody>
      <dsp:txXfrm>
        <a:off x="2983631" y="645"/>
        <a:ext cx="2262336" cy="1357401"/>
      </dsp:txXfrm>
    </dsp:sp>
    <dsp:sp modelId="{CFD18D6F-667B-446D-B1D1-560E22EF5A13}">
      <dsp:nvSpPr>
        <dsp:cNvPr id="0" name=""/>
        <dsp:cNvSpPr/>
      </dsp:nvSpPr>
      <dsp:spPr>
        <a:xfrm>
          <a:off x="5472201" y="645"/>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Operations Management</a:t>
          </a:r>
          <a:endParaRPr lang="cs-CZ" sz="1300" kern="1200" dirty="0"/>
        </a:p>
        <a:p>
          <a:pPr marL="57150" lvl="1" indent="-57150" algn="l" defTabSz="444500">
            <a:lnSpc>
              <a:spcPct val="90000"/>
            </a:lnSpc>
            <a:spcBef>
              <a:spcPct val="0"/>
            </a:spcBef>
            <a:spcAft>
              <a:spcPct val="15000"/>
            </a:spcAft>
            <a:buChar char="•"/>
          </a:pPr>
          <a:r>
            <a:rPr lang="en-US" sz="1000" kern="1200" dirty="0"/>
            <a:t>Overseeing the company’s day-to-day operations to ensure they align with strategic goals.</a:t>
          </a:r>
          <a:endParaRPr lang="cs-CZ" sz="1000" kern="1200" dirty="0"/>
        </a:p>
      </dsp:txBody>
      <dsp:txXfrm>
        <a:off x="5472201" y="645"/>
        <a:ext cx="2262336" cy="1357401"/>
      </dsp:txXfrm>
    </dsp:sp>
    <dsp:sp modelId="{A731069C-774A-44B4-BF9F-7B43451F7A7D}">
      <dsp:nvSpPr>
        <dsp:cNvPr id="0" name=""/>
        <dsp:cNvSpPr/>
      </dsp:nvSpPr>
      <dsp:spPr>
        <a:xfrm>
          <a:off x="495061" y="1584280"/>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Risk Management</a:t>
          </a:r>
          <a:endParaRPr lang="cs-CZ" sz="1300" kern="1200" dirty="0"/>
        </a:p>
        <a:p>
          <a:pPr marL="57150" lvl="1" indent="-57150" algn="l" defTabSz="444500">
            <a:lnSpc>
              <a:spcPct val="90000"/>
            </a:lnSpc>
            <a:spcBef>
              <a:spcPct val="0"/>
            </a:spcBef>
            <a:spcAft>
              <a:spcPct val="15000"/>
            </a:spcAft>
            <a:buChar char="•"/>
          </a:pPr>
          <a:r>
            <a:rPr lang="en-US" sz="1000" kern="1200" dirty="0"/>
            <a:t>Identifying potential risks and implementing strategies to mitigate them.</a:t>
          </a:r>
          <a:endParaRPr lang="cs-CZ" sz="1000" kern="1200" dirty="0"/>
        </a:p>
      </dsp:txBody>
      <dsp:txXfrm>
        <a:off x="495061" y="1584280"/>
        <a:ext cx="2262336" cy="1357401"/>
      </dsp:txXfrm>
    </dsp:sp>
    <dsp:sp modelId="{D56D1E33-380D-44CD-8832-336C9468ACAC}">
      <dsp:nvSpPr>
        <dsp:cNvPr id="0" name=""/>
        <dsp:cNvSpPr/>
      </dsp:nvSpPr>
      <dsp:spPr>
        <a:xfrm>
          <a:off x="2983631" y="1584280"/>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Performance Monitoring</a:t>
          </a:r>
          <a:endParaRPr lang="cs-CZ" sz="1300" kern="1200" dirty="0"/>
        </a:p>
        <a:p>
          <a:pPr marL="57150" lvl="1" indent="-57150" algn="l" defTabSz="444500">
            <a:lnSpc>
              <a:spcPct val="90000"/>
            </a:lnSpc>
            <a:spcBef>
              <a:spcPct val="0"/>
            </a:spcBef>
            <a:spcAft>
              <a:spcPct val="15000"/>
            </a:spcAft>
            <a:buChar char="•"/>
          </a:pPr>
          <a:r>
            <a:rPr lang="en-US" sz="1000" kern="1200" dirty="0"/>
            <a:t> Tracking the company’s performance against its strategic goals, and making necessary adjustments.</a:t>
          </a:r>
          <a:endParaRPr lang="cs-CZ" sz="1000" kern="1200" dirty="0"/>
        </a:p>
      </dsp:txBody>
      <dsp:txXfrm>
        <a:off x="2983631" y="1584280"/>
        <a:ext cx="2262336" cy="1357401"/>
      </dsp:txXfrm>
    </dsp:sp>
    <dsp:sp modelId="{B272549A-8402-4E42-8512-5288C1AB2051}">
      <dsp:nvSpPr>
        <dsp:cNvPr id="0" name=""/>
        <dsp:cNvSpPr/>
      </dsp:nvSpPr>
      <dsp:spPr>
        <a:xfrm>
          <a:off x="5472201" y="1584280"/>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Staff Development</a:t>
          </a:r>
          <a:endParaRPr lang="cs-CZ" sz="1300" kern="1200" dirty="0"/>
        </a:p>
        <a:p>
          <a:pPr marL="57150" lvl="1" indent="-57150" algn="l" defTabSz="444500">
            <a:lnSpc>
              <a:spcPct val="90000"/>
            </a:lnSpc>
            <a:spcBef>
              <a:spcPct val="0"/>
            </a:spcBef>
            <a:spcAft>
              <a:spcPct val="15000"/>
            </a:spcAft>
            <a:buChar char="•"/>
          </a:pPr>
          <a:r>
            <a:rPr lang="en-US" sz="1000" kern="1200" dirty="0"/>
            <a:t>Hiring, training, and developing employees to meet the company’s needs.</a:t>
          </a:r>
          <a:endParaRPr lang="cs-CZ" sz="1000" kern="1200" dirty="0"/>
        </a:p>
      </dsp:txBody>
      <dsp:txXfrm>
        <a:off x="5472201" y="1584280"/>
        <a:ext cx="2262336" cy="1357401"/>
      </dsp:txXfrm>
    </dsp:sp>
    <dsp:sp modelId="{9BC1BF4D-B459-4B1A-A2DA-96B319F13CC9}">
      <dsp:nvSpPr>
        <dsp:cNvPr id="0" name=""/>
        <dsp:cNvSpPr/>
      </dsp:nvSpPr>
      <dsp:spPr>
        <a:xfrm>
          <a:off x="1739346" y="3167916"/>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Stakeholder Communication</a:t>
          </a:r>
          <a:endParaRPr lang="cs-CZ" sz="1300" kern="1200" dirty="0"/>
        </a:p>
        <a:p>
          <a:pPr marL="57150" lvl="1" indent="-57150" algn="l" defTabSz="444500">
            <a:lnSpc>
              <a:spcPct val="90000"/>
            </a:lnSpc>
            <a:spcBef>
              <a:spcPct val="0"/>
            </a:spcBef>
            <a:spcAft>
              <a:spcPct val="15000"/>
            </a:spcAft>
            <a:buChar char="•"/>
          </a:pPr>
          <a:r>
            <a:rPr lang="en-US" sz="1000" kern="1200" dirty="0"/>
            <a:t>Communicating effectively with stakeholders, including employees, customers, investors, and the public.</a:t>
          </a:r>
          <a:endParaRPr lang="cs-CZ" sz="1000" kern="1200" dirty="0"/>
        </a:p>
      </dsp:txBody>
      <dsp:txXfrm>
        <a:off x="1739346" y="3167916"/>
        <a:ext cx="2262336" cy="1357401"/>
      </dsp:txXfrm>
    </dsp:sp>
    <dsp:sp modelId="{D613FD81-B9E8-406E-A25A-C3EC16141ACB}">
      <dsp:nvSpPr>
        <dsp:cNvPr id="0" name=""/>
        <dsp:cNvSpPr/>
      </dsp:nvSpPr>
      <dsp:spPr>
        <a:xfrm>
          <a:off x="4227916" y="3167916"/>
          <a:ext cx="2262336" cy="135740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Compliance and Governance</a:t>
          </a:r>
          <a:endParaRPr lang="cs-CZ" sz="1300" kern="1200" dirty="0"/>
        </a:p>
        <a:p>
          <a:pPr marL="57150" lvl="1" indent="-57150" algn="l" defTabSz="444500">
            <a:lnSpc>
              <a:spcPct val="90000"/>
            </a:lnSpc>
            <a:spcBef>
              <a:spcPct val="0"/>
            </a:spcBef>
            <a:spcAft>
              <a:spcPct val="15000"/>
            </a:spcAft>
            <a:buChar char="•"/>
          </a:pPr>
          <a:r>
            <a:rPr lang="en-US" sz="1000" kern="1200" dirty="0"/>
            <a:t>Ensuring the company complies with laws and regulations, and adheres to corporate governance standards.</a:t>
          </a:r>
          <a:endParaRPr lang="cs-CZ" sz="1000" kern="1200" dirty="0"/>
        </a:p>
      </dsp:txBody>
      <dsp:txXfrm>
        <a:off x="4227916" y="3167916"/>
        <a:ext cx="2262336" cy="135740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2F74FE-7050-412F-96CE-9CFD19EFB5A3}">
      <dsp:nvSpPr>
        <dsp:cNvPr id="0" name=""/>
        <dsp:cNvSpPr/>
      </dsp:nvSpPr>
      <dsp:spPr>
        <a:xfrm>
          <a:off x="2053946" y="2032000"/>
          <a:ext cx="444209" cy="1692870"/>
        </a:xfrm>
        <a:custGeom>
          <a:avLst/>
          <a:gdLst/>
          <a:ahLst/>
          <a:cxnLst/>
          <a:rect l="0" t="0" r="0" b="0"/>
          <a:pathLst>
            <a:path>
              <a:moveTo>
                <a:pt x="0" y="0"/>
              </a:moveTo>
              <a:lnTo>
                <a:pt x="222104" y="0"/>
              </a:lnTo>
              <a:lnTo>
                <a:pt x="222104" y="1692870"/>
              </a:lnTo>
              <a:lnTo>
                <a:pt x="444209" y="169287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2834680"/>
        <a:ext cx="87509" cy="87509"/>
      </dsp:txXfrm>
    </dsp:sp>
    <dsp:sp modelId="{FEA5A3B5-FC99-4E43-8D35-D0D8C84C5A5B}">
      <dsp:nvSpPr>
        <dsp:cNvPr id="0" name=""/>
        <dsp:cNvSpPr/>
      </dsp:nvSpPr>
      <dsp:spPr>
        <a:xfrm>
          <a:off x="2053946" y="2032000"/>
          <a:ext cx="444209" cy="846435"/>
        </a:xfrm>
        <a:custGeom>
          <a:avLst/>
          <a:gdLst/>
          <a:ahLst/>
          <a:cxnLst/>
          <a:rect l="0" t="0" r="0" b="0"/>
          <a:pathLst>
            <a:path>
              <a:moveTo>
                <a:pt x="0" y="0"/>
              </a:moveTo>
              <a:lnTo>
                <a:pt x="222104" y="0"/>
              </a:lnTo>
              <a:lnTo>
                <a:pt x="222104" y="846435"/>
              </a:lnTo>
              <a:lnTo>
                <a:pt x="444209" y="846435"/>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2431319"/>
        <a:ext cx="47795" cy="47795"/>
      </dsp:txXfrm>
    </dsp:sp>
    <dsp:sp modelId="{DFBFAE24-CC6C-4176-8960-D20C76884008}">
      <dsp:nvSpPr>
        <dsp:cNvPr id="0" name=""/>
        <dsp:cNvSpPr/>
      </dsp:nvSpPr>
      <dsp:spPr>
        <a:xfrm>
          <a:off x="2053946" y="1986280"/>
          <a:ext cx="444209" cy="91440"/>
        </a:xfrm>
        <a:custGeom>
          <a:avLst/>
          <a:gdLst/>
          <a:ahLst/>
          <a:cxnLst/>
          <a:rect l="0" t="0" r="0" b="0"/>
          <a:pathLst>
            <a:path>
              <a:moveTo>
                <a:pt x="0" y="45720"/>
              </a:moveTo>
              <a:lnTo>
                <a:pt x="444209" y="4572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64945" y="2020894"/>
        <a:ext cx="22210" cy="22210"/>
      </dsp:txXfrm>
    </dsp:sp>
    <dsp:sp modelId="{E41674D0-93BD-4768-BA70-6F028AFC3FEF}">
      <dsp:nvSpPr>
        <dsp:cNvPr id="0" name=""/>
        <dsp:cNvSpPr/>
      </dsp:nvSpPr>
      <dsp:spPr>
        <a:xfrm>
          <a:off x="2053946" y="1185564"/>
          <a:ext cx="444209" cy="846435"/>
        </a:xfrm>
        <a:custGeom>
          <a:avLst/>
          <a:gdLst/>
          <a:ahLst/>
          <a:cxnLst/>
          <a:rect l="0" t="0" r="0" b="0"/>
          <a:pathLst>
            <a:path>
              <a:moveTo>
                <a:pt x="0" y="846435"/>
              </a:moveTo>
              <a:lnTo>
                <a:pt x="222104" y="846435"/>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1584884"/>
        <a:ext cx="47795" cy="47795"/>
      </dsp:txXfrm>
    </dsp:sp>
    <dsp:sp modelId="{88F37212-859F-4360-91D2-8482F777C2AF}">
      <dsp:nvSpPr>
        <dsp:cNvPr id="0" name=""/>
        <dsp:cNvSpPr/>
      </dsp:nvSpPr>
      <dsp:spPr>
        <a:xfrm>
          <a:off x="2053946" y="339129"/>
          <a:ext cx="444209" cy="1692870"/>
        </a:xfrm>
        <a:custGeom>
          <a:avLst/>
          <a:gdLst/>
          <a:ahLst/>
          <a:cxnLst/>
          <a:rect l="0" t="0" r="0" b="0"/>
          <a:pathLst>
            <a:path>
              <a:moveTo>
                <a:pt x="0" y="1692870"/>
              </a:moveTo>
              <a:lnTo>
                <a:pt x="222104" y="1692870"/>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1141810"/>
        <a:ext cx="87509" cy="87509"/>
      </dsp:txXfrm>
    </dsp:sp>
    <dsp:sp modelId="{09B88F94-AAE6-4FD2-8DCB-3E64539CB32F}">
      <dsp:nvSpPr>
        <dsp:cNvPr id="0" name=""/>
        <dsp:cNvSpPr/>
      </dsp:nvSpPr>
      <dsp:spPr>
        <a:xfrm rot="16200000">
          <a:off x="-66596" y="1693425"/>
          <a:ext cx="3563937" cy="677148"/>
        </a:xfrm>
        <a:prstGeom prst="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Coordination</a:t>
          </a:r>
          <a:br>
            <a:rPr lang="en-US" sz="1800" kern="1200" dirty="0"/>
          </a:br>
          <a:r>
            <a:rPr lang="en-US" sz="1800" kern="1200" dirty="0"/>
            <a:t>Information</a:t>
          </a:r>
        </a:p>
      </dsp:txBody>
      <dsp:txXfrm>
        <a:off x="-66596" y="1693425"/>
        <a:ext cx="3563937" cy="677148"/>
      </dsp:txXfrm>
    </dsp:sp>
    <dsp:sp modelId="{E8F6D2FE-6256-43A1-A13F-0CB5C59420C5}">
      <dsp:nvSpPr>
        <dsp:cNvPr id="0" name=""/>
        <dsp:cNvSpPr/>
      </dsp:nvSpPr>
      <dsp:spPr>
        <a:xfrm>
          <a:off x="2498155" y="55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Goals creation</a:t>
          </a:r>
        </a:p>
      </dsp:txBody>
      <dsp:txXfrm>
        <a:off x="2498155" y="555"/>
        <a:ext cx="2221045" cy="677148"/>
      </dsp:txXfrm>
    </dsp:sp>
    <dsp:sp modelId="{5305ADF2-1433-4F35-BC96-83B12554B2AF}">
      <dsp:nvSpPr>
        <dsp:cNvPr id="0" name=""/>
        <dsp:cNvSpPr/>
      </dsp:nvSpPr>
      <dsp:spPr>
        <a:xfrm>
          <a:off x="2498155" y="846990"/>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Planning</a:t>
          </a:r>
        </a:p>
      </dsp:txBody>
      <dsp:txXfrm>
        <a:off x="2498155" y="846990"/>
        <a:ext cx="2221045" cy="677148"/>
      </dsp:txXfrm>
    </dsp:sp>
    <dsp:sp modelId="{49AEF735-830E-4FA3-9353-EDA0C6174527}">
      <dsp:nvSpPr>
        <dsp:cNvPr id="0" name=""/>
        <dsp:cNvSpPr/>
      </dsp:nvSpPr>
      <dsp:spPr>
        <a:xfrm>
          <a:off x="2498155" y="169342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Decision making</a:t>
          </a:r>
        </a:p>
      </dsp:txBody>
      <dsp:txXfrm>
        <a:off x="2498155" y="1693425"/>
        <a:ext cx="2221045" cy="677148"/>
      </dsp:txXfrm>
    </dsp:sp>
    <dsp:sp modelId="{E04EE4F2-3B81-4BFA-B449-6F682C64BA29}">
      <dsp:nvSpPr>
        <dsp:cNvPr id="0" name=""/>
        <dsp:cNvSpPr/>
      </dsp:nvSpPr>
      <dsp:spPr>
        <a:xfrm>
          <a:off x="2498155" y="2539861"/>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Realization </a:t>
          </a:r>
        </a:p>
      </dsp:txBody>
      <dsp:txXfrm>
        <a:off x="2498155" y="2539861"/>
        <a:ext cx="2221045" cy="677148"/>
      </dsp:txXfrm>
    </dsp:sp>
    <dsp:sp modelId="{4BF33FFB-831D-4E2E-A46A-38DFE9ADCA9B}">
      <dsp:nvSpPr>
        <dsp:cNvPr id="0" name=""/>
        <dsp:cNvSpPr/>
      </dsp:nvSpPr>
      <dsp:spPr>
        <a:xfrm>
          <a:off x="2498155" y="3386296"/>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Control</a:t>
          </a:r>
        </a:p>
      </dsp:txBody>
      <dsp:txXfrm>
        <a:off x="2498155" y="3386296"/>
        <a:ext cx="2221045" cy="67714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406390-D987-4BDB-88E0-660271BE5960}">
      <dsp:nvSpPr>
        <dsp:cNvPr id="0" name=""/>
        <dsp:cNvSpPr/>
      </dsp:nvSpPr>
      <dsp:spPr>
        <a:xfrm>
          <a:off x="3857" y="478791"/>
          <a:ext cx="1478756" cy="488489"/>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en-US" sz="1100" kern="1200" dirty="0"/>
            <a:t>Autocratic Leadership</a:t>
          </a:r>
        </a:p>
      </dsp:txBody>
      <dsp:txXfrm>
        <a:off x="3857" y="478791"/>
        <a:ext cx="1478756" cy="488489"/>
      </dsp:txXfrm>
    </dsp:sp>
    <dsp:sp modelId="{DDEF785A-F9FE-40F9-871C-B59403DEA246}">
      <dsp:nvSpPr>
        <dsp:cNvPr id="0" name=""/>
        <dsp:cNvSpPr/>
      </dsp:nvSpPr>
      <dsp:spPr>
        <a:xfrm>
          <a:off x="3857" y="967281"/>
          <a:ext cx="1478756" cy="3079890"/>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en-US" sz="1100" kern="1200" dirty="0"/>
            <a:t>This style is characterized by individual control over all decisions and little input from group members. Autocratic leaders typically make choices based on their ideas and judgments and rarely accept advice from followers.</a:t>
          </a:r>
        </a:p>
      </dsp:txBody>
      <dsp:txXfrm>
        <a:off x="3857" y="967281"/>
        <a:ext cx="1478756" cy="3079890"/>
      </dsp:txXfrm>
    </dsp:sp>
    <dsp:sp modelId="{32F0A250-F688-4438-9E32-7F7B79A29287}">
      <dsp:nvSpPr>
        <dsp:cNvPr id="0" name=""/>
        <dsp:cNvSpPr/>
      </dsp:nvSpPr>
      <dsp:spPr>
        <a:xfrm>
          <a:off x="1689639" y="478791"/>
          <a:ext cx="1478756" cy="488489"/>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en-US" sz="1100" kern="1200" dirty="0"/>
            <a:t>Democratic Leadership</a:t>
          </a:r>
        </a:p>
      </dsp:txBody>
      <dsp:txXfrm>
        <a:off x="1689639" y="478791"/>
        <a:ext cx="1478756" cy="488489"/>
      </dsp:txXfrm>
    </dsp:sp>
    <dsp:sp modelId="{4296F303-6FBE-45CF-AFE6-A100CFAE8EBD}">
      <dsp:nvSpPr>
        <dsp:cNvPr id="0" name=""/>
        <dsp:cNvSpPr/>
      </dsp:nvSpPr>
      <dsp:spPr>
        <a:xfrm>
          <a:off x="1689639" y="967281"/>
          <a:ext cx="1478756" cy="3079890"/>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en-US" sz="1100" kern="1200" dirty="0"/>
            <a:t>Also known as participative leadership, this style is typically the most effective. Democratic leaders offer guidance to group members, but they also participate in the group and allow input from other members.</a:t>
          </a:r>
        </a:p>
      </dsp:txBody>
      <dsp:txXfrm>
        <a:off x="1689639" y="967281"/>
        <a:ext cx="1478756" cy="3079890"/>
      </dsp:txXfrm>
    </dsp:sp>
    <dsp:sp modelId="{C83B1A0C-8F77-4D85-AD99-E748DCF71950}">
      <dsp:nvSpPr>
        <dsp:cNvPr id="0" name=""/>
        <dsp:cNvSpPr/>
      </dsp:nvSpPr>
      <dsp:spPr>
        <a:xfrm>
          <a:off x="3375421" y="478791"/>
          <a:ext cx="1478756" cy="488489"/>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en-US" sz="1100" kern="1200" dirty="0"/>
            <a:t>Transformational Leadership</a:t>
          </a:r>
        </a:p>
      </dsp:txBody>
      <dsp:txXfrm>
        <a:off x="3375421" y="478791"/>
        <a:ext cx="1478756" cy="488489"/>
      </dsp:txXfrm>
    </dsp:sp>
    <dsp:sp modelId="{CD1358C2-1E21-4232-9C15-098C7A551CF2}">
      <dsp:nvSpPr>
        <dsp:cNvPr id="0" name=""/>
        <dsp:cNvSpPr/>
      </dsp:nvSpPr>
      <dsp:spPr>
        <a:xfrm>
          <a:off x="3375421" y="967281"/>
          <a:ext cx="1478756" cy="3079890"/>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en-US" sz="1100" kern="1200" dirty="0"/>
            <a:t>Transformational leaders inspire their team members because they expect the best from everyone on their team and themselves. This leads to high productivity and engagement from everyone in the team.</a:t>
          </a:r>
        </a:p>
      </dsp:txBody>
      <dsp:txXfrm>
        <a:off x="3375421" y="967281"/>
        <a:ext cx="1478756" cy="3079890"/>
      </dsp:txXfrm>
    </dsp:sp>
    <dsp:sp modelId="{2B3926CE-CC61-4BAC-9454-398CDE2523CD}">
      <dsp:nvSpPr>
        <dsp:cNvPr id="0" name=""/>
        <dsp:cNvSpPr/>
      </dsp:nvSpPr>
      <dsp:spPr>
        <a:xfrm>
          <a:off x="5061204" y="478791"/>
          <a:ext cx="1478756" cy="488489"/>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en-US" sz="1100" kern="1200" dirty="0"/>
            <a:t>Laissez-Faire Leadership</a:t>
          </a:r>
        </a:p>
      </dsp:txBody>
      <dsp:txXfrm>
        <a:off x="5061204" y="478791"/>
        <a:ext cx="1478756" cy="488489"/>
      </dsp:txXfrm>
    </dsp:sp>
    <dsp:sp modelId="{91C0E79A-7328-4240-8408-32D8F85A1B9B}">
      <dsp:nvSpPr>
        <dsp:cNvPr id="0" name=""/>
        <dsp:cNvSpPr/>
      </dsp:nvSpPr>
      <dsp:spPr>
        <a:xfrm>
          <a:off x="5061204" y="967281"/>
          <a:ext cx="1478756" cy="3079890"/>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en-US" sz="1100" kern="1200" dirty="0"/>
            <a:t>This leadership style allows employees to carry out activities freely within broad boundaries. Laissez-faire leaders give their team members a lot of freedom in how they do their work, and how they set their deadlines.</a:t>
          </a:r>
        </a:p>
      </dsp:txBody>
      <dsp:txXfrm>
        <a:off x="5061204" y="967281"/>
        <a:ext cx="1478756" cy="3079890"/>
      </dsp:txXfrm>
    </dsp:sp>
    <dsp:sp modelId="{FE841AEF-BEAD-4A3B-89D1-4185DD5A943E}">
      <dsp:nvSpPr>
        <dsp:cNvPr id="0" name=""/>
        <dsp:cNvSpPr/>
      </dsp:nvSpPr>
      <dsp:spPr>
        <a:xfrm>
          <a:off x="6746986" y="478791"/>
          <a:ext cx="1478756" cy="488489"/>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lang="en-US" sz="1100" kern="1200" dirty="0"/>
            <a:t>Transactional Leadership</a:t>
          </a:r>
        </a:p>
      </dsp:txBody>
      <dsp:txXfrm>
        <a:off x="6746986" y="478791"/>
        <a:ext cx="1478756" cy="488489"/>
      </dsp:txXfrm>
    </dsp:sp>
    <dsp:sp modelId="{E2C70D50-6608-4326-AB0C-DADF837D90FE}">
      <dsp:nvSpPr>
        <dsp:cNvPr id="0" name=""/>
        <dsp:cNvSpPr/>
      </dsp:nvSpPr>
      <dsp:spPr>
        <a:xfrm>
          <a:off x="6746986" y="967281"/>
          <a:ext cx="1478756" cy="3079890"/>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en-US" sz="1100" kern="1200" dirty="0"/>
            <a:t>This leadership style starts with the idea that team members agree to obey their leader when they accept a job. The transaction usually involves the organization paying team members in return for their effort and compliance.</a:t>
          </a:r>
        </a:p>
      </dsp:txBody>
      <dsp:txXfrm>
        <a:off x="6746986" y="967281"/>
        <a:ext cx="1478756" cy="3079890"/>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InterconnectedBlockProcess">
  <dgm:title val="Propojený blok – proces"/>
  <dgm:desc val="Umožňuje znázornit postupné kroky v procesu. Nejlepších výsledků dosáhnete s malým množstvím textu úrovně 1 a středním množstvím textu úrovně 2."/>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2/19/2024</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478843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2/19/2024</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258284046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poznámky</a:t>
            </a:r>
            <a:r>
              <a:rPr lang="en-US" baseline="0" dirty="0"/>
              <a:t> </a:t>
            </a:r>
            <a:r>
              <a:rPr lang="en-US" baseline="0" dirty="0" err="1"/>
              <a:t>k</a:t>
            </a:r>
            <a:r>
              <a:rPr lang="en-US" baseline="0" dirty="0"/>
              <a:t> </a:t>
            </a:r>
            <a:r>
              <a:rPr lang="en-US" baseline="0" dirty="0" err="1"/>
              <a:t>úvodu</a:t>
            </a:r>
            <a:r>
              <a:rPr lang="en-US" baseline="0" dirty="0"/>
              <a:t>:</a:t>
            </a:r>
          </a:p>
          <a:p>
            <a:endParaRPr lang="en-US" baseline="0" dirty="0"/>
          </a:p>
          <a:p>
            <a:r>
              <a:rPr lang="en-US" baseline="0" dirty="0" err="1"/>
              <a:t>komentáře</a:t>
            </a:r>
            <a:r>
              <a:rPr lang="en-US" baseline="0" dirty="0"/>
              <a:t> </a:t>
            </a:r>
            <a:r>
              <a:rPr lang="en-US" baseline="0" dirty="0" err="1"/>
              <a:t>k</a:t>
            </a:r>
            <a:r>
              <a:rPr lang="en-US" baseline="0" dirty="0"/>
              <a:t> </a:t>
            </a:r>
            <a:r>
              <a:rPr lang="en-US" baseline="0" dirty="0" err="1"/>
              <a:t>angličtině</a:t>
            </a:r>
            <a:endParaRPr lang="en-US" baseline="0" dirty="0"/>
          </a:p>
          <a:p>
            <a:endParaRPr lang="en-US" baseline="0" dirty="0"/>
          </a:p>
          <a:p>
            <a:r>
              <a:rPr lang="en-US" baseline="0" dirty="0" err="1"/>
              <a:t>predstavit</a:t>
            </a:r>
            <a:r>
              <a:rPr lang="en-US" baseline="0" dirty="0"/>
              <a:t> se</a:t>
            </a:r>
          </a:p>
        </p:txBody>
      </p:sp>
      <p:sp>
        <p:nvSpPr>
          <p:cNvPr id="4" name="Slide Number Placeholder 3"/>
          <p:cNvSpPr>
            <a:spLocks noGrp="1"/>
          </p:cNvSpPr>
          <p:nvPr>
            <p:ph type="sldNum" sz="quarter" idx="10"/>
          </p:nvPr>
        </p:nvSpPr>
        <p:spPr/>
        <p:txBody>
          <a:bodyPr/>
          <a:lstStyle/>
          <a:p>
            <a:fld id="{B1915259-F69B-3F4A-BABB-E26B81E3751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10</a:t>
            </a:fld>
            <a:endParaRPr lang="en-US" dirty="0"/>
          </a:p>
        </p:txBody>
      </p:sp>
    </p:spTree>
    <p:extLst>
      <p:ext uri="{BB962C8B-B14F-4D97-AF65-F5344CB8AC3E}">
        <p14:creationId xmlns:p14="http://schemas.microsoft.com/office/powerpoint/2010/main" val="1365857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12</a:t>
            </a:fld>
            <a:endParaRPr lang="en-US" dirty="0"/>
          </a:p>
        </p:txBody>
      </p:sp>
    </p:spTree>
    <p:extLst>
      <p:ext uri="{BB962C8B-B14F-4D97-AF65-F5344CB8AC3E}">
        <p14:creationId xmlns:p14="http://schemas.microsoft.com/office/powerpoint/2010/main" val="3639281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13</a:t>
            </a:fld>
            <a:endParaRPr lang="en-US" dirty="0"/>
          </a:p>
        </p:txBody>
      </p:sp>
    </p:spTree>
    <p:extLst>
      <p:ext uri="{BB962C8B-B14F-4D97-AF65-F5344CB8AC3E}">
        <p14:creationId xmlns:p14="http://schemas.microsoft.com/office/powerpoint/2010/main" val="552453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14</a:t>
            </a:fld>
            <a:endParaRPr lang="en-US" dirty="0"/>
          </a:p>
        </p:txBody>
      </p:sp>
    </p:spTree>
    <p:extLst>
      <p:ext uri="{BB962C8B-B14F-4D97-AF65-F5344CB8AC3E}">
        <p14:creationId xmlns:p14="http://schemas.microsoft.com/office/powerpoint/2010/main" val="3102609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16</a:t>
            </a:fld>
            <a:endParaRPr lang="en-US" dirty="0"/>
          </a:p>
        </p:txBody>
      </p:sp>
    </p:spTree>
    <p:extLst>
      <p:ext uri="{BB962C8B-B14F-4D97-AF65-F5344CB8AC3E}">
        <p14:creationId xmlns:p14="http://schemas.microsoft.com/office/powerpoint/2010/main" val="53126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17</a:t>
            </a:fld>
            <a:endParaRPr lang="en-US" dirty="0"/>
          </a:p>
        </p:txBody>
      </p:sp>
    </p:spTree>
    <p:extLst>
      <p:ext uri="{BB962C8B-B14F-4D97-AF65-F5344CB8AC3E}">
        <p14:creationId xmlns:p14="http://schemas.microsoft.com/office/powerpoint/2010/main" val="3783091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18</a:t>
            </a:fld>
            <a:endParaRPr lang="en-US" dirty="0"/>
          </a:p>
        </p:txBody>
      </p:sp>
    </p:spTree>
    <p:extLst>
      <p:ext uri="{BB962C8B-B14F-4D97-AF65-F5344CB8AC3E}">
        <p14:creationId xmlns:p14="http://schemas.microsoft.com/office/powerpoint/2010/main" val="3527484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19</a:t>
            </a:fld>
            <a:endParaRPr lang="en-US" dirty="0"/>
          </a:p>
        </p:txBody>
      </p:sp>
    </p:spTree>
    <p:extLst>
      <p:ext uri="{BB962C8B-B14F-4D97-AF65-F5344CB8AC3E}">
        <p14:creationId xmlns:p14="http://schemas.microsoft.com/office/powerpoint/2010/main" val="608485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20</a:t>
            </a:fld>
            <a:endParaRPr lang="en-US" dirty="0"/>
          </a:p>
        </p:txBody>
      </p:sp>
    </p:spTree>
    <p:extLst>
      <p:ext uri="{BB962C8B-B14F-4D97-AF65-F5344CB8AC3E}">
        <p14:creationId xmlns:p14="http://schemas.microsoft.com/office/powerpoint/2010/main" val="1907975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2</a:t>
            </a:fld>
            <a:endParaRPr lang="en-US" dirty="0"/>
          </a:p>
        </p:txBody>
      </p:sp>
    </p:spTree>
    <p:extLst>
      <p:ext uri="{BB962C8B-B14F-4D97-AF65-F5344CB8AC3E}">
        <p14:creationId xmlns:p14="http://schemas.microsoft.com/office/powerpoint/2010/main" val="29494995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21</a:t>
            </a:fld>
            <a:endParaRPr lang="en-US" dirty="0"/>
          </a:p>
        </p:txBody>
      </p:sp>
    </p:spTree>
    <p:extLst>
      <p:ext uri="{BB962C8B-B14F-4D97-AF65-F5344CB8AC3E}">
        <p14:creationId xmlns:p14="http://schemas.microsoft.com/office/powerpoint/2010/main" val="3038291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22</a:t>
            </a:fld>
            <a:endParaRPr lang="en-US" dirty="0"/>
          </a:p>
        </p:txBody>
      </p:sp>
    </p:spTree>
    <p:extLst>
      <p:ext uri="{BB962C8B-B14F-4D97-AF65-F5344CB8AC3E}">
        <p14:creationId xmlns:p14="http://schemas.microsoft.com/office/powerpoint/2010/main" val="15343630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23</a:t>
            </a:fld>
            <a:endParaRPr lang="en-US" dirty="0"/>
          </a:p>
        </p:txBody>
      </p:sp>
    </p:spTree>
    <p:extLst>
      <p:ext uri="{BB962C8B-B14F-4D97-AF65-F5344CB8AC3E}">
        <p14:creationId xmlns:p14="http://schemas.microsoft.com/office/powerpoint/2010/main" val="2463790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24</a:t>
            </a:fld>
            <a:endParaRPr lang="en-US" dirty="0"/>
          </a:p>
        </p:txBody>
      </p:sp>
    </p:spTree>
    <p:extLst>
      <p:ext uri="{BB962C8B-B14F-4D97-AF65-F5344CB8AC3E}">
        <p14:creationId xmlns:p14="http://schemas.microsoft.com/office/powerpoint/2010/main" val="17109271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25</a:t>
            </a:fld>
            <a:endParaRPr lang="en-US" dirty="0"/>
          </a:p>
        </p:txBody>
      </p:sp>
    </p:spTree>
    <p:extLst>
      <p:ext uri="{BB962C8B-B14F-4D97-AF65-F5344CB8AC3E}">
        <p14:creationId xmlns:p14="http://schemas.microsoft.com/office/powerpoint/2010/main" val="927423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3</a:t>
            </a:fld>
            <a:endParaRPr lang="en-US" dirty="0"/>
          </a:p>
        </p:txBody>
      </p:sp>
    </p:spTree>
    <p:extLst>
      <p:ext uri="{BB962C8B-B14F-4D97-AF65-F5344CB8AC3E}">
        <p14:creationId xmlns:p14="http://schemas.microsoft.com/office/powerpoint/2010/main" val="1687966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4</a:t>
            </a:fld>
            <a:endParaRPr lang="en-US" dirty="0"/>
          </a:p>
        </p:txBody>
      </p:sp>
    </p:spTree>
    <p:extLst>
      <p:ext uri="{BB962C8B-B14F-4D97-AF65-F5344CB8AC3E}">
        <p14:creationId xmlns:p14="http://schemas.microsoft.com/office/powerpoint/2010/main" val="1683644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You</a:t>
            </a:r>
            <a:r>
              <a:rPr lang="en-US" baseline="0" dirty="0"/>
              <a:t> know, IT is quite complex discipline. It comprises a lot of </a:t>
            </a:r>
            <a:r>
              <a:rPr lang="en-US" baseline="0" dirty="0" err="1"/>
              <a:t>subdisciplines</a:t>
            </a:r>
            <a:r>
              <a:rPr lang="en-US" baseline="0" dirty="0"/>
              <a:t> such as natural language processing, computer graphics, software engineering, user experience design, computer networks. To create something useful and beneficial in real world you need to govern a lot of these IT disciplines plus you have to have skills in non-IT fields such as economics, law, negotiation and so on. Simply put, you need a team of people, of specialists which form skill portfolio demanded by your business. And then you need to organize these people to achieve your goals and objectives. And this is exactly what the management is about. And why it is important. Without people being managed, chaos will reign the state of affairs and goals remain untapped.</a:t>
            </a:r>
            <a:endParaRPr lang="en-US" dirty="0"/>
          </a:p>
          <a:p>
            <a:endParaRPr lang="en-US" dirty="0"/>
          </a:p>
          <a:p>
            <a:r>
              <a:rPr lang="en-US" dirty="0"/>
              <a:t>And also Management is the constitutional</a:t>
            </a:r>
            <a:r>
              <a:rPr lang="en-US" baseline="0" dirty="0"/>
              <a:t> part of the SSME study program, so therefore it is relevant here at the Faculty of Informatics to teach the </a:t>
            </a:r>
            <a:r>
              <a:rPr lang="en-US" baseline="0" dirty="0" err="1"/>
              <a:t>MbC</a:t>
            </a:r>
            <a:r>
              <a:rPr lang="en-US" baseline="0" dirty="0"/>
              <a: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6</a:t>
            </a:fld>
            <a:endParaRPr lang="en-US" dirty="0"/>
          </a:p>
        </p:txBody>
      </p:sp>
    </p:spTree>
    <p:extLst>
      <p:ext uri="{BB962C8B-B14F-4D97-AF65-F5344CB8AC3E}">
        <p14:creationId xmlns:p14="http://schemas.microsoft.com/office/powerpoint/2010/main" val="790684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 encourage</a:t>
            </a:r>
            <a:r>
              <a:rPr lang="en-US" baseline="0" dirty="0"/>
              <a:t> you to run new business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a:t>
            </a:r>
            <a:r>
              <a:rPr lang="en-US" baseline="0" dirty="0"/>
              <a:t> have 3 hours a week all together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differences from last</a:t>
            </a:r>
            <a:r>
              <a:rPr lang="en-US" baseline="0" dirty="0"/>
              <a:t> run:</a:t>
            </a:r>
          </a:p>
          <a:p>
            <a:r>
              <a:rPr lang="en-US" baseline="0" dirty="0"/>
              <a:t>  * the last run was first run</a:t>
            </a:r>
          </a:p>
          <a:p>
            <a:r>
              <a:rPr lang="en-US" baseline="0" dirty="0"/>
              <a:t>  * it was just one hour lecture and one hour seminar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2/19/2024</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2/19/2024</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2/19/2024</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5" name="Date Placeholder 4"/>
          <p:cNvSpPr>
            <a:spLocks noGrp="1"/>
          </p:cNvSpPr>
          <p:nvPr>
            <p:ph type="dt" sz="half" idx="10"/>
          </p:nvPr>
        </p:nvSpPr>
        <p:spPr/>
        <p:txBody>
          <a:bodyPr/>
          <a:lstStyle/>
          <a:p>
            <a:fld id="{B20845D6-82DE-2C41-96FC-B011CB9C5671}" type="datetime1">
              <a:rPr lang="en-US" smtClean="0"/>
              <a:pPr/>
              <a:t>2/19/2024</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2/19/2024</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Click to edit Master text styles</a:t>
            </a:r>
          </a:p>
        </p:txBody>
      </p:sp>
      <p:sp>
        <p:nvSpPr>
          <p:cNvPr id="4" name="Date Placeholder 3"/>
          <p:cNvSpPr>
            <a:spLocks noGrp="1"/>
          </p:cNvSpPr>
          <p:nvPr>
            <p:ph type="dt" sz="half" idx="10"/>
          </p:nvPr>
        </p:nvSpPr>
        <p:spPr/>
        <p:txBody>
          <a:bodyPr/>
          <a:lstStyle/>
          <a:p>
            <a:fld id="{5A4EE0A2-A44F-4843-917F-7B79FED28616}" type="datetime1">
              <a:rPr lang="en-US" smtClean="0"/>
              <a:pPr/>
              <a:t>2/19/2024</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2/19/2024</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2/19/2024</a:t>
            </a:fld>
            <a:endParaRPr lang="cs-CZ"/>
          </a:p>
        </p:txBody>
      </p:sp>
      <p:sp>
        <p:nvSpPr>
          <p:cNvPr id="8" name="Footer Placeholder 7"/>
          <p:cNvSpPr>
            <a:spLocks noGrp="1"/>
          </p:cNvSpPr>
          <p:nvPr>
            <p:ph type="ftr" sz="quarter" idx="11"/>
          </p:nvPr>
        </p:nvSpPr>
        <p:spPr/>
        <p:txBody>
          <a:bodyPr/>
          <a:lstStyle/>
          <a:p>
            <a:r>
              <a:rPr lang="en-US"/>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2/19/2024</a:t>
            </a:fld>
            <a:endParaRPr lang="cs-CZ"/>
          </a:p>
        </p:txBody>
      </p:sp>
      <p:sp>
        <p:nvSpPr>
          <p:cNvPr id="4" name="Footer Placeholder 3"/>
          <p:cNvSpPr>
            <a:spLocks noGrp="1"/>
          </p:cNvSpPr>
          <p:nvPr>
            <p:ph type="ftr" sz="quarter" idx="11"/>
          </p:nvPr>
        </p:nvSpPr>
        <p:spPr/>
        <p:txBody>
          <a:bodyPr/>
          <a:lstStyle/>
          <a:p>
            <a:r>
              <a:rPr lang="en-US"/>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2/19/2024</a:t>
            </a:fld>
            <a:endParaRPr lang="cs-CZ"/>
          </a:p>
        </p:txBody>
      </p:sp>
      <p:sp>
        <p:nvSpPr>
          <p:cNvPr id="3" name="Footer Placeholder 2"/>
          <p:cNvSpPr>
            <a:spLocks noGrp="1"/>
          </p:cNvSpPr>
          <p:nvPr>
            <p:ph type="ftr" sz="quarter" idx="11"/>
          </p:nvPr>
        </p:nvSpPr>
        <p:spPr/>
        <p:txBody>
          <a:bodyPr/>
          <a:lstStyle/>
          <a:p>
            <a:r>
              <a:rPr lang="en-US"/>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2/19/2024</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2/19/2024</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Click to edit Master text styles</a:t>
            </a:r>
          </a:p>
          <a:p>
            <a:pPr lvl="1" eaLnBrk="1" latinLnBrk="0" hangingPunct="1"/>
            <a:r>
              <a:rPr kumimoji="0" lang="cs-CZ"/>
              <a:t>Second level</a:t>
            </a:r>
          </a:p>
          <a:p>
            <a:pPr lvl="2" eaLnBrk="1" latinLnBrk="0" hangingPunct="1"/>
            <a:r>
              <a:rPr kumimoji="0" lang="cs-CZ"/>
              <a:t>Third level</a:t>
            </a:r>
          </a:p>
          <a:p>
            <a:pPr lvl="3" eaLnBrk="1" latinLnBrk="0" hangingPunct="1"/>
            <a:r>
              <a:rPr kumimoji="0" lang="cs-CZ"/>
              <a:t>Fourth level</a:t>
            </a:r>
          </a:p>
          <a:p>
            <a:pPr lvl="4" eaLnBrk="1" latinLnBrk="0" hangingPunct="1"/>
            <a:r>
              <a:rPr kumimoji="0" lang="cs-CZ"/>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2/19/2024</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Management by Competencies</a:t>
            </a:r>
          </a:p>
        </p:txBody>
      </p:sp>
      <p:sp>
        <p:nvSpPr>
          <p:cNvPr id="3" name="Subtitle 2"/>
          <p:cNvSpPr>
            <a:spLocks noGrp="1"/>
          </p:cNvSpPr>
          <p:nvPr>
            <p:ph type="subTitle" idx="1"/>
          </p:nvPr>
        </p:nvSpPr>
        <p:spPr/>
        <p:txBody>
          <a:bodyPr/>
          <a:lstStyle/>
          <a:p>
            <a:r>
              <a:rPr lang="en-US" dirty="0"/>
              <a:t>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046057819"/>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Course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US" smtClean="0"/>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0AA1362F-1393-AD47-A85F-629E93AC843A}"/>
                                            </p:graphicEl>
                                          </p:spTgt>
                                        </p:tgtEl>
                                        <p:attrNameLst>
                                          <p:attrName>style.visibility</p:attrName>
                                        </p:attrNameLst>
                                      </p:cBhvr>
                                      <p:to>
                                        <p:strVal val="visible"/>
                                      </p:to>
                                    </p:set>
                                    <p:animEffect transition="in" filter="fade">
                                      <p:cBhvr>
                                        <p:cTn id="7" dur="1000"/>
                                        <p:tgtEl>
                                          <p:spTgt spid="5">
                                            <p:graphicEl>
                                              <a:dgm id="{0AA1362F-1393-AD47-A85F-629E93AC843A}"/>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976B7D32-4EDF-F543-9129-367D30D0FA1E}"/>
                                            </p:graphicEl>
                                          </p:spTgt>
                                        </p:tgtEl>
                                        <p:attrNameLst>
                                          <p:attrName>style.visibility</p:attrName>
                                        </p:attrNameLst>
                                      </p:cBhvr>
                                      <p:to>
                                        <p:strVal val="visible"/>
                                      </p:to>
                                    </p:set>
                                    <p:animEffect transition="in" filter="fade">
                                      <p:cBhvr>
                                        <p:cTn id="10" dur="1000"/>
                                        <p:tgtEl>
                                          <p:spTgt spid="5">
                                            <p:graphicEl>
                                              <a:dgm id="{976B7D32-4EDF-F543-9129-367D30D0FA1E}"/>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0372806E-D1F0-0840-988D-0F8C211613FF}"/>
                                            </p:graphicEl>
                                          </p:spTgt>
                                        </p:tgtEl>
                                        <p:attrNameLst>
                                          <p:attrName>style.visibility</p:attrName>
                                        </p:attrNameLst>
                                      </p:cBhvr>
                                      <p:to>
                                        <p:strVal val="visible"/>
                                      </p:to>
                                    </p:set>
                                    <p:animEffect transition="in" filter="fade">
                                      <p:cBhvr>
                                        <p:cTn id="15" dur="1000"/>
                                        <p:tgtEl>
                                          <p:spTgt spid="5">
                                            <p:graphicEl>
                                              <a:dgm id="{0372806E-D1F0-0840-988D-0F8C211613FF}"/>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95B4CC0-C2DD-254D-A73D-826D79234865}"/>
                                            </p:graphicEl>
                                          </p:spTgt>
                                        </p:tgtEl>
                                        <p:attrNameLst>
                                          <p:attrName>style.visibility</p:attrName>
                                        </p:attrNameLst>
                                      </p:cBhvr>
                                      <p:to>
                                        <p:strVal val="visible"/>
                                      </p:to>
                                    </p:set>
                                    <p:animEffect transition="in" filter="fade">
                                      <p:cBhvr>
                                        <p:cTn id="18" dur="1000"/>
                                        <p:tgtEl>
                                          <p:spTgt spid="5">
                                            <p:graphicEl>
                                              <a:dgm id="{C95B4CC0-C2DD-254D-A73D-826D7923486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9CBCBD01-8D04-B743-8AD7-A74CE1332065}"/>
                                            </p:graphicEl>
                                          </p:spTgt>
                                        </p:tgtEl>
                                        <p:attrNameLst>
                                          <p:attrName>style.visibility</p:attrName>
                                        </p:attrNameLst>
                                      </p:cBhvr>
                                      <p:to>
                                        <p:strVal val="visible"/>
                                      </p:to>
                                    </p:set>
                                    <p:animEffect transition="in" filter="fade">
                                      <p:cBhvr>
                                        <p:cTn id="23" dur="1000"/>
                                        <p:tgtEl>
                                          <p:spTgt spid="5">
                                            <p:graphicEl>
                                              <a:dgm id="{9CBCBD01-8D04-B743-8AD7-A74CE1332065}"/>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06E5B57A-A348-694D-8E0C-5B2BAE2D3298}"/>
                                            </p:graphicEl>
                                          </p:spTgt>
                                        </p:tgtEl>
                                        <p:attrNameLst>
                                          <p:attrName>style.visibility</p:attrName>
                                        </p:attrNameLst>
                                      </p:cBhvr>
                                      <p:to>
                                        <p:strVal val="visible"/>
                                      </p:to>
                                    </p:set>
                                    <p:animEffect transition="in" filter="fade">
                                      <p:cBhvr>
                                        <p:cTn id="26" dur="1000"/>
                                        <p:tgtEl>
                                          <p:spTgt spid="5">
                                            <p:graphicEl>
                                              <a:dgm id="{06E5B57A-A348-694D-8E0C-5B2BAE2D329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02422"/>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a:bodyPr>
          <a:lstStyle/>
          <a:p>
            <a:r>
              <a:rPr lang="en-US" dirty="0"/>
              <a:t>Course and </a:t>
            </a:r>
            <a:r>
              <a:rPr lang="en-US" dirty="0" err="1"/>
              <a:t>MbC</a:t>
            </a:r>
            <a:r>
              <a:rPr lang="en-US" dirty="0"/>
              <a:t>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US" smtClean="0"/>
              <a:pPr/>
              <a:t>11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AD0A2E9-D6F4-A947-9439-B9479A954B16}"/>
                                            </p:graphicEl>
                                          </p:spTgt>
                                        </p:tgtEl>
                                        <p:attrNameLst>
                                          <p:attrName>style.visibility</p:attrName>
                                        </p:attrNameLst>
                                      </p:cBhvr>
                                      <p:to>
                                        <p:strVal val="visible"/>
                                      </p:to>
                                    </p:set>
                                    <p:animEffect transition="in" filter="fade">
                                      <p:cBhvr>
                                        <p:cTn id="7" dur="1000"/>
                                        <p:tgtEl>
                                          <p:spTgt spid="5">
                                            <p:graphicEl>
                                              <a:dgm id="{EAD0A2E9-D6F4-A947-9439-B9479A954B1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25389FA8-F2BD-BA41-8B45-45559D73D217}"/>
                                            </p:graphicEl>
                                          </p:spTgt>
                                        </p:tgtEl>
                                        <p:attrNameLst>
                                          <p:attrName>style.visibility</p:attrName>
                                        </p:attrNameLst>
                                      </p:cBhvr>
                                      <p:to>
                                        <p:strVal val="visible"/>
                                      </p:to>
                                    </p:set>
                                    <p:animEffect transition="in" filter="fade">
                                      <p:cBhvr>
                                        <p:cTn id="10" dur="1000"/>
                                        <p:tgtEl>
                                          <p:spTgt spid="5">
                                            <p:graphicEl>
                                              <a:dgm id="{25389FA8-F2BD-BA41-8B45-45559D73D217}"/>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BD34B32F-592E-9F44-8AC7-645F99CD715A}"/>
                                            </p:graphicEl>
                                          </p:spTgt>
                                        </p:tgtEl>
                                        <p:attrNameLst>
                                          <p:attrName>style.visibility</p:attrName>
                                        </p:attrNameLst>
                                      </p:cBhvr>
                                      <p:to>
                                        <p:strVal val="visible"/>
                                      </p:to>
                                    </p:set>
                                    <p:animEffect transition="in" filter="fade">
                                      <p:cBhvr>
                                        <p:cTn id="15" dur="1000"/>
                                        <p:tgtEl>
                                          <p:spTgt spid="5">
                                            <p:graphicEl>
                                              <a:dgm id="{BD34B32F-592E-9F44-8AC7-645F99CD715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57CC9D8-4301-314E-B3AF-B6F79A71192E}"/>
                                            </p:graphicEl>
                                          </p:spTgt>
                                        </p:tgtEl>
                                        <p:attrNameLst>
                                          <p:attrName>style.visibility</p:attrName>
                                        </p:attrNameLst>
                                      </p:cBhvr>
                                      <p:to>
                                        <p:strVal val="visible"/>
                                      </p:to>
                                    </p:set>
                                    <p:animEffect transition="in" filter="fade">
                                      <p:cBhvr>
                                        <p:cTn id="18" dur="1000"/>
                                        <p:tgtEl>
                                          <p:spTgt spid="5">
                                            <p:graphicEl>
                                              <a:dgm id="{C57CC9D8-4301-314E-B3AF-B6F79A71192E}"/>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7B7E86C6-AA50-7445-A1E7-CD615B96C952}"/>
                                            </p:graphicEl>
                                          </p:spTgt>
                                        </p:tgtEl>
                                        <p:attrNameLst>
                                          <p:attrName>style.visibility</p:attrName>
                                        </p:attrNameLst>
                                      </p:cBhvr>
                                      <p:to>
                                        <p:strVal val="visible"/>
                                      </p:to>
                                    </p:set>
                                    <p:animEffect transition="in" filter="fade">
                                      <p:cBhvr>
                                        <p:cTn id="23" dur="1000"/>
                                        <p:tgtEl>
                                          <p:spTgt spid="5">
                                            <p:graphicEl>
                                              <a:dgm id="{7B7E86C6-AA50-7445-A1E7-CD615B96C952}"/>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B9B17370-21F9-D64A-BFDB-E32500DBA78E}"/>
                                            </p:graphicEl>
                                          </p:spTgt>
                                        </p:tgtEl>
                                        <p:attrNameLst>
                                          <p:attrName>style.visibility</p:attrName>
                                        </p:attrNameLst>
                                      </p:cBhvr>
                                      <p:to>
                                        <p:strVal val="visible"/>
                                      </p:to>
                                    </p:set>
                                    <p:animEffect transition="in" filter="fade">
                                      <p:cBhvr>
                                        <p:cTn id="26" dur="1000"/>
                                        <p:tgtEl>
                                          <p:spTgt spid="5">
                                            <p:graphicEl>
                                              <a:dgm id="{B9B17370-21F9-D64A-BFDB-E32500DBA78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540197788"/>
              </p:ext>
            </p:extLst>
          </p:nvPr>
        </p:nvGraphicFramePr>
        <p:xfrm>
          <a:off x="95693" y="1481137"/>
          <a:ext cx="8591107" cy="52919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ástupný symbol pro číslo snímku 2"/>
          <p:cNvSpPr>
            <a:spLocks noGrp="1"/>
          </p:cNvSpPr>
          <p:nvPr>
            <p:ph type="sldNum" sz="quarter" idx="12"/>
          </p:nvPr>
        </p:nvSpPr>
        <p:spPr/>
        <p:txBody>
          <a:bodyPr/>
          <a:lstStyle/>
          <a:p>
            <a:fld id="{B1CC9FD7-4EEE-804D-9BB9-2FE363F47D91}" type="slidenum">
              <a:rPr lang="en-US" smtClean="0"/>
              <a:pPr/>
              <a:t>12</a:t>
            </a:fld>
            <a:endParaRPr lang="en-US" dirty="0"/>
          </a:p>
        </p:txBody>
      </p:sp>
      <p:sp>
        <p:nvSpPr>
          <p:cNvPr id="4" name="Nadpis 3"/>
          <p:cNvSpPr>
            <a:spLocks noGrp="1"/>
          </p:cNvSpPr>
          <p:nvPr>
            <p:ph type="title"/>
          </p:nvPr>
        </p:nvSpPr>
        <p:spPr/>
        <p:txBody>
          <a:bodyPr/>
          <a:lstStyle/>
          <a:p>
            <a:r>
              <a:rPr lang="en-US" dirty="0"/>
              <a:t>Outline of the course</a:t>
            </a:r>
          </a:p>
        </p:txBody>
      </p:sp>
    </p:spTree>
    <p:extLst>
      <p:ext uri="{BB962C8B-B14F-4D97-AF65-F5344CB8AC3E}">
        <p14:creationId xmlns:p14="http://schemas.microsoft.com/office/powerpoint/2010/main" val="957529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30% - seminar work</a:t>
            </a:r>
          </a:p>
          <a:p>
            <a:r>
              <a:rPr lang="en-US" dirty="0"/>
              <a:t>60% - test at the end of the semester</a:t>
            </a:r>
          </a:p>
          <a:p>
            <a:pPr lvl="1"/>
            <a:r>
              <a:rPr lang="en-US" dirty="0"/>
              <a:t>50% open questions</a:t>
            </a:r>
          </a:p>
          <a:p>
            <a:pPr lvl="1"/>
            <a:r>
              <a:rPr lang="en-US" dirty="0"/>
              <a:t>50% optional questions</a:t>
            </a:r>
          </a:p>
          <a:p>
            <a:r>
              <a:rPr lang="en-US" dirty="0"/>
              <a:t>Management by competencies (the basic) is the part of the state exam</a:t>
            </a:r>
          </a:p>
        </p:txBody>
      </p:sp>
      <p:sp>
        <p:nvSpPr>
          <p:cNvPr id="3" name="Zástupný symbol pro číslo snímku 2"/>
          <p:cNvSpPr>
            <a:spLocks noGrp="1"/>
          </p:cNvSpPr>
          <p:nvPr>
            <p:ph type="sldNum" sz="quarter" idx="12"/>
          </p:nvPr>
        </p:nvSpPr>
        <p:spPr/>
        <p:txBody>
          <a:bodyPr/>
          <a:lstStyle/>
          <a:p>
            <a:fld id="{B1CC9FD7-4EEE-804D-9BB9-2FE363F47D91}" type="slidenum">
              <a:rPr lang="en-US" smtClean="0"/>
              <a:pPr/>
              <a:t>13</a:t>
            </a:fld>
            <a:endParaRPr lang="en-US" dirty="0"/>
          </a:p>
        </p:txBody>
      </p:sp>
      <p:sp>
        <p:nvSpPr>
          <p:cNvPr id="4" name="Nadpis 3"/>
          <p:cNvSpPr>
            <a:spLocks noGrp="1"/>
          </p:cNvSpPr>
          <p:nvPr>
            <p:ph type="title"/>
          </p:nvPr>
        </p:nvSpPr>
        <p:spPr/>
        <p:txBody>
          <a:bodyPr/>
          <a:lstStyle/>
          <a:p>
            <a:r>
              <a:rPr lang="en-US" dirty="0"/>
              <a:t>Exam</a:t>
            </a:r>
          </a:p>
        </p:txBody>
      </p:sp>
    </p:spTree>
    <p:extLst>
      <p:ext uri="{BB962C8B-B14F-4D97-AF65-F5344CB8AC3E}">
        <p14:creationId xmlns:p14="http://schemas.microsoft.com/office/powerpoint/2010/main" val="1999461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50000"/>
              </a:lnSpc>
            </a:pPr>
            <a:r>
              <a:rPr lang="en-US" sz="3600" dirty="0"/>
              <a:t>is to form the production process</a:t>
            </a:r>
          </a:p>
          <a:p>
            <a:pPr>
              <a:lnSpc>
                <a:spcPct val="150000"/>
              </a:lnSpc>
            </a:pPr>
            <a:r>
              <a:rPr lang="en-US" sz="3600" dirty="0"/>
              <a:t>and increasing of the output</a:t>
            </a:r>
          </a:p>
          <a:p>
            <a:pPr>
              <a:lnSpc>
                <a:spcPct val="150000"/>
              </a:lnSpc>
            </a:pPr>
            <a:r>
              <a:rPr lang="en-US" sz="3600" dirty="0"/>
              <a:t>to fulfill the company goals</a:t>
            </a:r>
          </a:p>
          <a:p>
            <a:pPr>
              <a:lnSpc>
                <a:spcPct val="150000"/>
              </a:lnSpc>
            </a:pPr>
            <a:r>
              <a:rPr lang="en-US" sz="3600" dirty="0"/>
              <a:t>in the highest level possible</a:t>
            </a:r>
          </a:p>
        </p:txBody>
      </p:sp>
      <p:sp>
        <p:nvSpPr>
          <p:cNvPr id="3" name="Nadpis 2"/>
          <p:cNvSpPr>
            <a:spLocks noGrp="1"/>
          </p:cNvSpPr>
          <p:nvPr>
            <p:ph type="title"/>
          </p:nvPr>
        </p:nvSpPr>
        <p:spPr/>
        <p:txBody>
          <a:bodyPr/>
          <a:lstStyle/>
          <a:p>
            <a:r>
              <a:rPr lang="en-US" dirty="0"/>
              <a:t>Main tasks of the management </a:t>
            </a:r>
          </a:p>
        </p:txBody>
      </p:sp>
    </p:spTree>
    <p:extLst>
      <p:ext uri="{BB962C8B-B14F-4D97-AF65-F5344CB8AC3E}">
        <p14:creationId xmlns:p14="http://schemas.microsoft.com/office/powerpoint/2010/main" val="199895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obsah 4">
            <a:extLst>
              <a:ext uri="{FF2B5EF4-FFF2-40B4-BE49-F238E27FC236}">
                <a16:creationId xmlns:a16="http://schemas.microsoft.com/office/drawing/2014/main" id="{957746D0-AC8E-E953-B6AF-E14A0BF3C537}"/>
              </a:ext>
            </a:extLst>
          </p:cNvPr>
          <p:cNvGraphicFramePr>
            <a:graphicFrameLocks noGrp="1"/>
          </p:cNvGraphicFramePr>
          <p:nvPr>
            <p:ph idx="1"/>
            <p:extLst>
              <p:ext uri="{D42A27DB-BD31-4B8C-83A1-F6EECF244321}">
                <p14:modId xmlns:p14="http://schemas.microsoft.com/office/powerpoint/2010/main" val="4244988291"/>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číslo snímku 2">
            <a:extLst>
              <a:ext uri="{FF2B5EF4-FFF2-40B4-BE49-F238E27FC236}">
                <a16:creationId xmlns:a16="http://schemas.microsoft.com/office/drawing/2014/main" id="{493668DC-4A9A-8B33-9EB3-298F97C2E9AB}"/>
              </a:ext>
            </a:extLst>
          </p:cNvPr>
          <p:cNvSpPr>
            <a:spLocks noGrp="1"/>
          </p:cNvSpPr>
          <p:nvPr>
            <p:ph type="sldNum" sz="quarter" idx="12"/>
          </p:nvPr>
        </p:nvSpPr>
        <p:spPr/>
        <p:txBody>
          <a:bodyPr/>
          <a:lstStyle/>
          <a:p>
            <a:fld id="{B1CC9FD7-4EEE-804D-9BB9-2FE363F47D91}" type="slidenum">
              <a:rPr lang="cs-CZ" smtClean="0"/>
              <a:pPr/>
              <a:t>15</a:t>
            </a:fld>
            <a:endParaRPr lang="cs-CZ"/>
          </a:p>
        </p:txBody>
      </p:sp>
      <p:sp>
        <p:nvSpPr>
          <p:cNvPr id="4" name="Nadpis 3">
            <a:extLst>
              <a:ext uri="{FF2B5EF4-FFF2-40B4-BE49-F238E27FC236}">
                <a16:creationId xmlns:a16="http://schemas.microsoft.com/office/drawing/2014/main" id="{980A803A-AFA1-275C-DD67-7B6A811F61FB}"/>
              </a:ext>
            </a:extLst>
          </p:cNvPr>
          <p:cNvSpPr>
            <a:spLocks noGrp="1"/>
          </p:cNvSpPr>
          <p:nvPr>
            <p:ph type="title"/>
          </p:nvPr>
        </p:nvSpPr>
        <p:spPr/>
        <p:txBody>
          <a:bodyPr>
            <a:normAutofit fontScale="90000"/>
          </a:bodyPr>
          <a:lstStyle/>
          <a:p>
            <a:r>
              <a:rPr lang="cs-CZ" dirty="0"/>
              <a:t>Management </a:t>
            </a:r>
            <a:r>
              <a:rPr lang="cs-CZ" dirty="0" err="1"/>
              <a:t>from</a:t>
            </a:r>
            <a:r>
              <a:rPr lang="cs-CZ" dirty="0"/>
              <a:t> </a:t>
            </a:r>
            <a:r>
              <a:rPr lang="cs-CZ" dirty="0" err="1"/>
              <a:t>the</a:t>
            </a:r>
            <a:r>
              <a:rPr lang="cs-CZ" dirty="0"/>
              <a:t> </a:t>
            </a:r>
            <a:r>
              <a:rPr lang="cs-CZ" dirty="0" err="1"/>
              <a:t>company</a:t>
            </a:r>
            <a:r>
              <a:rPr lang="cs-CZ" dirty="0"/>
              <a:t> </a:t>
            </a:r>
            <a:r>
              <a:rPr lang="cs-CZ" dirty="0" err="1"/>
              <a:t>perspective</a:t>
            </a:r>
            <a:endParaRPr lang="cs-CZ" dirty="0"/>
          </a:p>
        </p:txBody>
      </p:sp>
    </p:spTree>
    <p:extLst>
      <p:ext uri="{BB962C8B-B14F-4D97-AF65-F5344CB8AC3E}">
        <p14:creationId xmlns:p14="http://schemas.microsoft.com/office/powerpoint/2010/main" val="531741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ál 1">
            <a:extLst>
              <a:ext uri="{FF2B5EF4-FFF2-40B4-BE49-F238E27FC236}">
                <a16:creationId xmlns:a16="http://schemas.microsoft.com/office/drawing/2014/main" id="{27E99D47-E6F8-FB17-C7DB-73FC1D4F2DA5}"/>
              </a:ext>
            </a:extLst>
          </p:cNvPr>
          <p:cNvSpPr/>
          <p:nvPr/>
        </p:nvSpPr>
        <p:spPr>
          <a:xfrm>
            <a:off x="1255922" y="342746"/>
            <a:ext cx="6896560" cy="651525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Leadership</a:t>
            </a:r>
          </a:p>
        </p:txBody>
      </p:sp>
      <p:sp>
        <p:nvSpPr>
          <p:cNvPr id="3" name="Nadpis 2"/>
          <p:cNvSpPr>
            <a:spLocks noGrp="1"/>
          </p:cNvSpPr>
          <p:nvPr>
            <p:ph type="title"/>
          </p:nvPr>
        </p:nvSpPr>
        <p:spPr>
          <a:xfrm>
            <a:off x="467544" y="260648"/>
            <a:ext cx="8229600" cy="1143000"/>
          </a:xfrm>
        </p:spPr>
        <p:txBody>
          <a:bodyPr/>
          <a:lstStyle/>
          <a:p>
            <a:r>
              <a:rPr lang="en-US" dirty="0"/>
              <a:t>5 phases of the management</a:t>
            </a:r>
          </a:p>
        </p:txBody>
      </p:sp>
      <p:graphicFrame>
        <p:nvGraphicFramePr>
          <p:cNvPr id="7" name="Diagram 6"/>
          <p:cNvGraphicFramePr/>
          <p:nvPr>
            <p:extLst>
              <p:ext uri="{D42A27DB-BD31-4B8C-83A1-F6EECF244321}">
                <p14:modId xmlns:p14="http://schemas.microsoft.com/office/powerpoint/2010/main" val="283401475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849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27E2CC53-88BB-A3E1-B857-7559EC792678}"/>
              </a:ext>
            </a:extLst>
          </p:cNvPr>
          <p:cNvSpPr>
            <a:spLocks noGrp="1"/>
          </p:cNvSpPr>
          <p:nvPr>
            <p:ph idx="1"/>
          </p:nvPr>
        </p:nvSpPr>
        <p:spPr/>
        <p:txBody>
          <a:bodyPr>
            <a:normAutofit fontScale="92500" lnSpcReduction="10000"/>
          </a:bodyPr>
          <a:lstStyle/>
          <a:p>
            <a:r>
              <a:rPr lang="en-US" dirty="0"/>
              <a:t>Guiding and influencing individuals or a group towards a common goal.</a:t>
            </a:r>
          </a:p>
          <a:p>
            <a:r>
              <a:rPr lang="en-US" dirty="0"/>
              <a:t>Setting a clear vision and communicating it effectively.</a:t>
            </a:r>
          </a:p>
          <a:p>
            <a:r>
              <a:rPr lang="en-US" dirty="0"/>
              <a:t>Providing the necessary information and methods to realize the vision.</a:t>
            </a:r>
          </a:p>
          <a:p>
            <a:r>
              <a:rPr lang="en-US" dirty="0"/>
              <a:t>Balancing the conflicting interests of all members or stakeholders.</a:t>
            </a:r>
          </a:p>
          <a:p>
            <a:r>
              <a:rPr lang="en-US" dirty="0"/>
              <a:t>Demonstrating creativity in difficult situations.</a:t>
            </a:r>
          </a:p>
          <a:p>
            <a:r>
              <a:rPr lang="en-US" dirty="0"/>
              <a:t>Not just about authority, but about qualities, actions, and impact.</a:t>
            </a:r>
          </a:p>
        </p:txBody>
      </p:sp>
      <p:sp>
        <p:nvSpPr>
          <p:cNvPr id="3" name="Zástupný symbol pro číslo snímku 2">
            <a:extLst>
              <a:ext uri="{FF2B5EF4-FFF2-40B4-BE49-F238E27FC236}">
                <a16:creationId xmlns:a16="http://schemas.microsoft.com/office/drawing/2014/main" id="{AC0FC3D6-7E71-2164-385C-562B11594159}"/>
              </a:ext>
            </a:extLst>
          </p:cNvPr>
          <p:cNvSpPr>
            <a:spLocks noGrp="1"/>
          </p:cNvSpPr>
          <p:nvPr>
            <p:ph type="sldNum" sz="quarter" idx="12"/>
          </p:nvPr>
        </p:nvSpPr>
        <p:spPr/>
        <p:txBody>
          <a:bodyPr/>
          <a:lstStyle/>
          <a:p>
            <a:fld id="{B1CC9FD7-4EEE-804D-9BB9-2FE363F47D91}" type="slidenum">
              <a:rPr lang="en-US" smtClean="0"/>
              <a:pPr/>
              <a:t>17</a:t>
            </a:fld>
            <a:endParaRPr lang="en-US" dirty="0"/>
          </a:p>
        </p:txBody>
      </p:sp>
      <p:sp>
        <p:nvSpPr>
          <p:cNvPr id="4" name="Nadpis 3">
            <a:extLst>
              <a:ext uri="{FF2B5EF4-FFF2-40B4-BE49-F238E27FC236}">
                <a16:creationId xmlns:a16="http://schemas.microsoft.com/office/drawing/2014/main" id="{5415453D-6B43-5661-EEBF-B9190EC06C7C}"/>
              </a:ext>
            </a:extLst>
          </p:cNvPr>
          <p:cNvSpPr>
            <a:spLocks noGrp="1"/>
          </p:cNvSpPr>
          <p:nvPr>
            <p:ph type="title"/>
          </p:nvPr>
        </p:nvSpPr>
        <p:spPr/>
        <p:txBody>
          <a:bodyPr/>
          <a:lstStyle/>
          <a:p>
            <a:r>
              <a:rPr lang="en-US" dirty="0"/>
              <a:t>Leading and Leadership</a:t>
            </a:r>
          </a:p>
        </p:txBody>
      </p:sp>
    </p:spTree>
    <p:extLst>
      <p:ext uri="{BB962C8B-B14F-4D97-AF65-F5344CB8AC3E}">
        <p14:creationId xmlns:p14="http://schemas.microsoft.com/office/powerpoint/2010/main" val="1431347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obsah 4">
            <a:extLst>
              <a:ext uri="{FF2B5EF4-FFF2-40B4-BE49-F238E27FC236}">
                <a16:creationId xmlns:a16="http://schemas.microsoft.com/office/drawing/2014/main" id="{A8A81FDD-1459-21D1-BB8B-E88363753247}"/>
              </a:ext>
            </a:extLst>
          </p:cNvPr>
          <p:cNvGraphicFramePr>
            <a:graphicFrameLocks noGrp="1"/>
          </p:cNvGraphicFramePr>
          <p:nvPr>
            <p:ph idx="1"/>
            <p:extLst>
              <p:ext uri="{D42A27DB-BD31-4B8C-83A1-F6EECF244321}">
                <p14:modId xmlns:p14="http://schemas.microsoft.com/office/powerpoint/2010/main" val="1569515721"/>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ástupný symbol pro číslo snímku 2">
            <a:extLst>
              <a:ext uri="{FF2B5EF4-FFF2-40B4-BE49-F238E27FC236}">
                <a16:creationId xmlns:a16="http://schemas.microsoft.com/office/drawing/2014/main" id="{EA24B606-4E9A-7FD4-89CD-3D61FB03C3DB}"/>
              </a:ext>
            </a:extLst>
          </p:cNvPr>
          <p:cNvSpPr>
            <a:spLocks noGrp="1"/>
          </p:cNvSpPr>
          <p:nvPr>
            <p:ph type="sldNum" sz="quarter" idx="12"/>
          </p:nvPr>
        </p:nvSpPr>
        <p:spPr/>
        <p:txBody>
          <a:bodyPr/>
          <a:lstStyle/>
          <a:p>
            <a:fld id="{B1CC9FD7-4EEE-804D-9BB9-2FE363F47D91}" type="slidenum">
              <a:rPr lang="en-US" smtClean="0"/>
              <a:pPr/>
              <a:t>18</a:t>
            </a:fld>
            <a:endParaRPr lang="en-US" dirty="0"/>
          </a:p>
        </p:txBody>
      </p:sp>
      <p:sp>
        <p:nvSpPr>
          <p:cNvPr id="4" name="Nadpis 3">
            <a:extLst>
              <a:ext uri="{FF2B5EF4-FFF2-40B4-BE49-F238E27FC236}">
                <a16:creationId xmlns:a16="http://schemas.microsoft.com/office/drawing/2014/main" id="{3175E5A5-75BB-2878-F631-33B24B0584DB}"/>
              </a:ext>
            </a:extLst>
          </p:cNvPr>
          <p:cNvSpPr>
            <a:spLocks noGrp="1"/>
          </p:cNvSpPr>
          <p:nvPr>
            <p:ph type="title"/>
          </p:nvPr>
        </p:nvSpPr>
        <p:spPr/>
        <p:txBody>
          <a:bodyPr/>
          <a:lstStyle/>
          <a:p>
            <a:r>
              <a:rPr lang="en-US" dirty="0"/>
              <a:t>Leadership styles</a:t>
            </a:r>
          </a:p>
        </p:txBody>
      </p:sp>
    </p:spTree>
    <p:extLst>
      <p:ext uri="{BB962C8B-B14F-4D97-AF65-F5344CB8AC3E}">
        <p14:creationId xmlns:p14="http://schemas.microsoft.com/office/powerpoint/2010/main" val="2241676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Main idea: the maximization of the profit</a:t>
            </a:r>
          </a:p>
          <a:p>
            <a:pPr lvl="1"/>
            <a:r>
              <a:rPr lang="en-US" dirty="0"/>
              <a:t>Main goal – our version of maximization of the profit</a:t>
            </a:r>
          </a:p>
          <a:p>
            <a:r>
              <a:rPr lang="en-US" dirty="0"/>
              <a:t>The question – what profit?</a:t>
            </a:r>
          </a:p>
          <a:p>
            <a:pPr lvl="1"/>
            <a:r>
              <a:rPr lang="en-US" dirty="0"/>
              <a:t>Short term – in one fiscal period (year or shorter)</a:t>
            </a:r>
          </a:p>
          <a:p>
            <a:pPr lvl="1"/>
            <a:r>
              <a:rPr lang="en-US" dirty="0"/>
              <a:t>Long term – in more than three years or more</a:t>
            </a:r>
          </a:p>
          <a:p>
            <a:r>
              <a:rPr lang="en-US" dirty="0"/>
              <a:t>Analyze the possibilities – the ways how to reach the main goal</a:t>
            </a:r>
          </a:p>
          <a:p>
            <a:r>
              <a:rPr lang="en-US" dirty="0"/>
              <a:t>Choosing the best option</a:t>
            </a:r>
          </a:p>
        </p:txBody>
      </p:sp>
      <p:sp>
        <p:nvSpPr>
          <p:cNvPr id="3" name="Nadpis 2"/>
          <p:cNvSpPr>
            <a:spLocks noGrp="1"/>
          </p:cNvSpPr>
          <p:nvPr>
            <p:ph type="title"/>
          </p:nvPr>
        </p:nvSpPr>
        <p:spPr/>
        <p:txBody>
          <a:bodyPr/>
          <a:lstStyle/>
          <a:p>
            <a:r>
              <a:rPr lang="en-US" dirty="0"/>
              <a:t>Goals creation</a:t>
            </a:r>
          </a:p>
        </p:txBody>
      </p:sp>
    </p:spTree>
    <p:extLst>
      <p:ext uri="{BB962C8B-B14F-4D97-AF65-F5344CB8AC3E}">
        <p14:creationId xmlns:p14="http://schemas.microsoft.com/office/powerpoint/2010/main" val="265652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ontent Placeholder 120"/>
          <p:cNvSpPr>
            <a:spLocks noGrp="1"/>
          </p:cNvSpPr>
          <p:nvPr>
            <p:ph idx="1"/>
          </p:nvPr>
        </p:nvSpPr>
        <p:spPr/>
        <p:txBody>
          <a:bodyPr/>
          <a:lstStyle/>
          <a:p>
            <a:r>
              <a:rPr lang="en-US" dirty="0"/>
              <a:t>Course Introduction</a:t>
            </a:r>
          </a:p>
          <a:p>
            <a:pPr lvl="1"/>
            <a:r>
              <a:rPr lang="en-US" dirty="0"/>
              <a:t>origin</a:t>
            </a:r>
          </a:p>
          <a:p>
            <a:pPr lvl="1"/>
            <a:r>
              <a:rPr lang="en-US" dirty="0"/>
              <a:t>motivation and goals</a:t>
            </a:r>
          </a:p>
          <a:p>
            <a:pPr lvl="1"/>
            <a:r>
              <a:rPr lang="en-US" dirty="0"/>
              <a:t>resources</a:t>
            </a:r>
          </a:p>
          <a:p>
            <a:r>
              <a:rPr lang="en-US" dirty="0"/>
              <a:t>Management basic</a:t>
            </a:r>
          </a:p>
        </p:txBody>
      </p:sp>
      <p:sp>
        <p:nvSpPr>
          <p:cNvPr id="120" name="Title 119"/>
          <p:cNvSpPr>
            <a:spLocks noGrp="1"/>
          </p:cNvSpPr>
          <p:nvPr>
            <p:ph type="title"/>
          </p:nvPr>
        </p:nvSpPr>
        <p:spPr/>
        <p:txBody>
          <a:bodyPr/>
          <a:lstStyle/>
          <a:p>
            <a:r>
              <a:rPr lang="en-US" dirty="0"/>
              <a:t>Agenda</a:t>
            </a:r>
          </a:p>
        </p:txBody>
      </p:sp>
      <p:sp>
        <p:nvSpPr>
          <p:cNvPr id="5" name="TextBox 4"/>
          <p:cNvSpPr txBox="1"/>
          <p:nvPr/>
        </p:nvSpPr>
        <p:spPr>
          <a:xfrm>
            <a:off x="0" y="6488668"/>
            <a:ext cx="2457486" cy="369332"/>
          </a:xfrm>
          <a:prstGeom prst="rect">
            <a:avLst/>
          </a:prstGeom>
          <a:noFill/>
        </p:spPr>
        <p:txBody>
          <a:bodyPr wrap="none" rtlCol="0">
            <a:spAutoFit/>
          </a:bodyPr>
          <a:lstStyle/>
          <a:p>
            <a:r>
              <a:rPr lang="en-US" dirty="0"/>
              <a:t>Lecture Introduction</a:t>
            </a:r>
          </a:p>
        </p:txBody>
      </p:sp>
      <p:sp>
        <p:nvSpPr>
          <p:cNvPr id="6" name="Slide Number Placeholder 5"/>
          <p:cNvSpPr>
            <a:spLocks noGrp="1"/>
          </p:cNvSpPr>
          <p:nvPr>
            <p:ph type="sldNum" sz="quarter" idx="12"/>
          </p:nvPr>
        </p:nvSpPr>
        <p:spPr/>
        <p:txBody>
          <a:bodyPr/>
          <a:lstStyle/>
          <a:p>
            <a:fld id="{B1CC9FD7-4EEE-804D-9BB9-2FE363F47D91}"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US" dirty="0"/>
              <a:t>Planning and realization </a:t>
            </a:r>
          </a:p>
        </p:txBody>
      </p:sp>
      <p:graphicFrame>
        <p:nvGraphicFramePr>
          <p:cNvPr id="4" name="Diagram 3"/>
          <p:cNvGraphicFramePr/>
          <p:nvPr>
            <p:extLst>
              <p:ext uri="{D42A27DB-BD31-4B8C-83A1-F6EECF244321}">
                <p14:modId xmlns:p14="http://schemas.microsoft.com/office/powerpoint/2010/main" val="2598786781"/>
              </p:ext>
            </p:extLst>
          </p:nvPr>
        </p:nvGraphicFramePr>
        <p:xfrm>
          <a:off x="755576" y="1124744"/>
          <a:ext cx="7848872"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7863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en-US" dirty="0"/>
              <a:t>Need to control realization process</a:t>
            </a:r>
          </a:p>
          <a:p>
            <a:pPr lvl="1"/>
            <a:r>
              <a:rPr lang="en-US" dirty="0"/>
              <a:t>In the basic, it is the comparison between the plan and reality</a:t>
            </a:r>
          </a:p>
          <a:p>
            <a:pPr lvl="1"/>
            <a:r>
              <a:rPr lang="en-US" dirty="0"/>
              <a:t>Must contain also the adaptation part (when you need to change the plan)</a:t>
            </a:r>
          </a:p>
          <a:p>
            <a:r>
              <a:rPr lang="en-US" b="1" dirty="0"/>
              <a:t>The part of the realization</a:t>
            </a:r>
          </a:p>
          <a:p>
            <a:pPr lvl="1"/>
            <a:r>
              <a:rPr lang="en-US" dirty="0"/>
              <a:t>Does the realization go in the right way? </a:t>
            </a:r>
          </a:p>
          <a:p>
            <a:pPr lvl="1"/>
            <a:r>
              <a:rPr lang="en-US" dirty="0"/>
              <a:t>Monitoring must be an everyday task!</a:t>
            </a:r>
          </a:p>
          <a:p>
            <a:pPr lvl="1"/>
            <a:r>
              <a:rPr lang="en-US" dirty="0"/>
              <a:t>Response to mistakes or deviations</a:t>
            </a:r>
          </a:p>
          <a:p>
            <a:r>
              <a:rPr lang="en-US" dirty="0"/>
              <a:t>Control after realization only is not effective</a:t>
            </a:r>
          </a:p>
          <a:p>
            <a:pPr lvl="1"/>
            <a:r>
              <a:rPr lang="en-US" dirty="0"/>
              <a:t>Then we can only analyze the reasons of failure</a:t>
            </a:r>
          </a:p>
          <a:p>
            <a:pPr lvl="1"/>
            <a:r>
              <a:rPr lang="en-US" dirty="0"/>
              <a:t>After realization we should evaluate the whole process and suggest the improvements</a:t>
            </a:r>
          </a:p>
        </p:txBody>
      </p:sp>
      <p:sp>
        <p:nvSpPr>
          <p:cNvPr id="3" name="Nadpis 2"/>
          <p:cNvSpPr>
            <a:spLocks noGrp="1"/>
          </p:cNvSpPr>
          <p:nvPr>
            <p:ph type="title"/>
          </p:nvPr>
        </p:nvSpPr>
        <p:spPr/>
        <p:txBody>
          <a:bodyPr/>
          <a:lstStyle/>
          <a:p>
            <a:r>
              <a:rPr lang="en-US" dirty="0"/>
              <a:t>Control</a:t>
            </a:r>
          </a:p>
        </p:txBody>
      </p:sp>
    </p:spTree>
    <p:extLst>
      <p:ext uri="{BB962C8B-B14F-4D97-AF65-F5344CB8AC3E}">
        <p14:creationId xmlns:p14="http://schemas.microsoft.com/office/powerpoint/2010/main" val="275548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 calcmode="lin" valueType="num">
                                      <p:cBhvr additive="base">
                                        <p:cTn id="3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 calcmode="lin" valueType="num">
                                      <p:cBhvr additive="base">
                                        <p:cTn id="4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328"/>
            <a:ext cx="8229600" cy="4908455"/>
          </a:xfrm>
        </p:spPr>
        <p:txBody>
          <a:bodyPr>
            <a:normAutofit fontScale="85000" lnSpcReduction="20000"/>
          </a:bodyPr>
          <a:lstStyle/>
          <a:p>
            <a:r>
              <a:rPr lang="en-US" dirty="0"/>
              <a:t>Organizing and synchronizing activities of individuals and departments.</a:t>
            </a:r>
          </a:p>
          <a:p>
            <a:pPr lvl="1"/>
            <a:r>
              <a:rPr lang="en-US" dirty="0"/>
              <a:t>Relationships and synergy among teams and departments</a:t>
            </a:r>
          </a:p>
          <a:p>
            <a:r>
              <a:rPr lang="en-US" dirty="0"/>
              <a:t>Aligning efforts towards common goals.</a:t>
            </a:r>
          </a:p>
          <a:p>
            <a:pPr lvl="1"/>
            <a:r>
              <a:rPr lang="en-US" dirty="0"/>
              <a:t>Order of the tasks and goals, their structure</a:t>
            </a:r>
          </a:p>
          <a:p>
            <a:r>
              <a:rPr lang="en-US" dirty="0"/>
              <a:t>Ensuring effective and harmonious teamwork.</a:t>
            </a:r>
          </a:p>
          <a:p>
            <a:pPr lvl="1"/>
            <a:r>
              <a:rPr lang="en-US" dirty="0"/>
              <a:t>Collaboration within the team</a:t>
            </a:r>
          </a:p>
          <a:p>
            <a:r>
              <a:rPr lang="en-US" dirty="0"/>
              <a:t>Facilitating clear communication and conflict resolution.</a:t>
            </a:r>
          </a:p>
          <a:p>
            <a:pPr lvl="1"/>
            <a:r>
              <a:rPr lang="en-US" dirty="0"/>
              <a:t>Conflicts are normal</a:t>
            </a:r>
          </a:p>
          <a:p>
            <a:pPr lvl="1"/>
            <a:r>
              <a:rPr lang="en-US" dirty="0"/>
              <a:t>The role of the manager is to achieve a solution that is acceptable for everyone but best for the company</a:t>
            </a:r>
          </a:p>
          <a:p>
            <a:r>
              <a:rPr lang="en-US" dirty="0"/>
              <a:t>Enhancing efficiency and achieving </a:t>
            </a:r>
            <a:r>
              <a:rPr lang="en-US" dirty="0" err="1"/>
              <a:t>organisational</a:t>
            </a:r>
            <a:r>
              <a:rPr lang="en-US" dirty="0"/>
              <a:t> objectives.</a:t>
            </a:r>
          </a:p>
          <a:p>
            <a:pPr lvl="1"/>
            <a:r>
              <a:rPr lang="en-US" dirty="0"/>
              <a:t>The goal is not that everyone is happy, but everyone is working for the company</a:t>
            </a:r>
          </a:p>
          <a:p>
            <a:pPr marL="457200" lvl="1" indent="0">
              <a:buNone/>
            </a:pPr>
            <a:endParaRPr lang="en-US" dirty="0"/>
          </a:p>
          <a:p>
            <a:endParaRPr lang="en-US" dirty="0"/>
          </a:p>
          <a:p>
            <a:endParaRPr lang="en-US" dirty="0"/>
          </a:p>
        </p:txBody>
      </p:sp>
      <p:sp>
        <p:nvSpPr>
          <p:cNvPr id="3" name="Nadpis 2"/>
          <p:cNvSpPr>
            <a:spLocks noGrp="1"/>
          </p:cNvSpPr>
          <p:nvPr>
            <p:ph type="title"/>
          </p:nvPr>
        </p:nvSpPr>
        <p:spPr/>
        <p:txBody>
          <a:bodyPr/>
          <a:lstStyle/>
          <a:p>
            <a:r>
              <a:rPr lang="en-US" dirty="0"/>
              <a:t>Coordination</a:t>
            </a:r>
          </a:p>
        </p:txBody>
      </p:sp>
    </p:spTree>
    <p:extLst>
      <p:ext uri="{BB962C8B-B14F-4D97-AF65-F5344CB8AC3E}">
        <p14:creationId xmlns:p14="http://schemas.microsoft.com/office/powerpoint/2010/main" val="1194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
                                            <p:txEl>
                                              <p:pRg st="7" end="7"/>
                                            </p:txEl>
                                          </p:spTgt>
                                        </p:tgtEl>
                                        <p:attrNameLst>
                                          <p:attrName>style.visibility</p:attrName>
                                        </p:attrNameLst>
                                      </p:cBhvr>
                                      <p:to>
                                        <p:strVal val="visible"/>
                                      </p:to>
                                    </p:set>
                                    <p:anim calcmode="lin" valueType="num">
                                      <p:cBhvr additive="base">
                                        <p:cTn id="4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
                                            <p:txEl>
                                              <p:pRg st="8" end="8"/>
                                            </p:txEl>
                                          </p:spTgt>
                                        </p:tgtEl>
                                        <p:attrNameLst>
                                          <p:attrName>style.visibility</p:attrName>
                                        </p:attrNameLst>
                                      </p:cBhvr>
                                      <p:to>
                                        <p:strVal val="visible"/>
                                      </p:to>
                                    </p:set>
                                    <p:anim calcmode="lin" valueType="num">
                                      <p:cBhvr additive="base">
                                        <p:cTn id="4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
                                            <p:txEl>
                                              <p:pRg st="9" end="9"/>
                                            </p:txEl>
                                          </p:spTgt>
                                        </p:tgtEl>
                                        <p:attrNameLst>
                                          <p:attrName>style.visibility</p:attrName>
                                        </p:attrNameLst>
                                      </p:cBhvr>
                                      <p:to>
                                        <p:strVal val="visible"/>
                                      </p:to>
                                    </p:set>
                                    <p:anim calcmode="lin" valueType="num">
                                      <p:cBhvr additive="base">
                                        <p:cTn id="5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
                                            <p:txEl>
                                              <p:pRg st="10" end="10"/>
                                            </p:txEl>
                                          </p:spTgt>
                                        </p:tgtEl>
                                        <p:attrNameLst>
                                          <p:attrName>style.visibility</p:attrName>
                                        </p:attrNameLst>
                                      </p:cBhvr>
                                      <p:to>
                                        <p:strVal val="visible"/>
                                      </p:to>
                                    </p:set>
                                    <p:anim calcmode="lin" valueType="num">
                                      <p:cBhvr additive="base">
                                        <p:cTn id="5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81329"/>
            <a:ext cx="8229600" cy="1283905"/>
          </a:xfrm>
        </p:spPr>
        <p:txBody>
          <a:bodyPr>
            <a:normAutofit/>
          </a:bodyPr>
          <a:lstStyle/>
          <a:p>
            <a:pPr lvl="1"/>
            <a:r>
              <a:rPr lang="en-US" sz="2000" dirty="0"/>
              <a:t>Processed data used in decision-making.</a:t>
            </a:r>
          </a:p>
          <a:p>
            <a:pPr lvl="2"/>
            <a:r>
              <a:rPr lang="en-US" sz="2000" dirty="0"/>
              <a:t>The question of data quality</a:t>
            </a:r>
          </a:p>
          <a:p>
            <a:pPr lvl="1"/>
            <a:r>
              <a:rPr lang="en-US" sz="2000" dirty="0"/>
              <a:t>Basis for planning, controlling, </a:t>
            </a:r>
            <a:r>
              <a:rPr lang="en-US" sz="2000" dirty="0" err="1"/>
              <a:t>organising</a:t>
            </a:r>
            <a:r>
              <a:rPr lang="en-US" sz="2000" dirty="0"/>
              <a:t>, and directing.</a:t>
            </a:r>
          </a:p>
          <a:p>
            <a:pPr marL="0" indent="0">
              <a:buNone/>
            </a:pPr>
            <a:endParaRPr lang="en-US" sz="2400" dirty="0"/>
          </a:p>
        </p:txBody>
      </p:sp>
      <p:sp>
        <p:nvSpPr>
          <p:cNvPr id="3" name="Nadpis 2"/>
          <p:cNvSpPr>
            <a:spLocks noGrp="1"/>
          </p:cNvSpPr>
          <p:nvPr>
            <p:ph type="title"/>
          </p:nvPr>
        </p:nvSpPr>
        <p:spPr/>
        <p:txBody>
          <a:bodyPr/>
          <a:lstStyle/>
          <a:p>
            <a:r>
              <a:rPr lang="en-US" dirty="0"/>
              <a:t>Information in management</a:t>
            </a:r>
          </a:p>
        </p:txBody>
      </p:sp>
      <p:graphicFrame>
        <p:nvGraphicFramePr>
          <p:cNvPr id="4" name="Diagram 3">
            <a:extLst>
              <a:ext uri="{FF2B5EF4-FFF2-40B4-BE49-F238E27FC236}">
                <a16:creationId xmlns:a16="http://schemas.microsoft.com/office/drawing/2014/main" id="{8F1A2AE8-ACF3-3269-CAE2-00F53BD83193}"/>
              </a:ext>
            </a:extLst>
          </p:cNvPr>
          <p:cNvGraphicFramePr/>
          <p:nvPr>
            <p:extLst>
              <p:ext uri="{D42A27DB-BD31-4B8C-83A1-F6EECF244321}">
                <p14:modId xmlns:p14="http://schemas.microsoft.com/office/powerpoint/2010/main" val="491611074"/>
              </p:ext>
            </p:extLst>
          </p:nvPr>
        </p:nvGraphicFramePr>
        <p:xfrm>
          <a:off x="312143" y="2644048"/>
          <a:ext cx="8578469" cy="39371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7176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US" dirty="0"/>
              <a:t>Where are the information?</a:t>
            </a:r>
          </a:p>
        </p:txBody>
      </p:sp>
      <p:graphicFrame>
        <p:nvGraphicFramePr>
          <p:cNvPr id="4" name="Diagram 3"/>
          <p:cNvGraphicFramePr/>
          <p:nvPr>
            <p:extLst>
              <p:ext uri="{D42A27DB-BD31-4B8C-83A1-F6EECF244321}">
                <p14:modId xmlns:p14="http://schemas.microsoft.com/office/powerpoint/2010/main" val="2508947847"/>
              </p:ext>
            </p:extLst>
          </p:nvPr>
        </p:nvGraphicFramePr>
        <p:xfrm>
          <a:off x="611560" y="1340768"/>
          <a:ext cx="8136904"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10558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a:t>Main goals of the management</a:t>
            </a:r>
          </a:p>
          <a:p>
            <a:r>
              <a:rPr lang="en-US" dirty="0"/>
              <a:t>Why do companies need management?</a:t>
            </a:r>
          </a:p>
          <a:p>
            <a:r>
              <a:rPr lang="en-US" dirty="0"/>
              <a:t>What are the sources for decisions?</a:t>
            </a:r>
          </a:p>
          <a:p>
            <a:r>
              <a:rPr lang="en-US" dirty="0"/>
              <a:t>Specific role of information and IT</a:t>
            </a:r>
          </a:p>
        </p:txBody>
      </p:sp>
      <p:sp>
        <p:nvSpPr>
          <p:cNvPr id="3" name="Zástupný symbol pro číslo snímku 2"/>
          <p:cNvSpPr>
            <a:spLocks noGrp="1"/>
          </p:cNvSpPr>
          <p:nvPr>
            <p:ph type="sldNum" sz="quarter" idx="12"/>
          </p:nvPr>
        </p:nvSpPr>
        <p:spPr/>
        <p:txBody>
          <a:bodyPr/>
          <a:lstStyle/>
          <a:p>
            <a:fld id="{B1CC9FD7-4EEE-804D-9BB9-2FE363F47D91}" type="slidenum">
              <a:rPr lang="en-US" smtClean="0"/>
              <a:pPr/>
              <a:t>25</a:t>
            </a:fld>
            <a:endParaRPr lang="en-US" dirty="0"/>
          </a:p>
        </p:txBody>
      </p:sp>
      <p:sp>
        <p:nvSpPr>
          <p:cNvPr id="4" name="Nadpis 3"/>
          <p:cNvSpPr>
            <a:spLocks noGrp="1"/>
          </p:cNvSpPr>
          <p:nvPr>
            <p:ph type="title"/>
          </p:nvPr>
        </p:nvSpPr>
        <p:spPr/>
        <p:txBody>
          <a:bodyPr/>
          <a:lstStyle/>
          <a:p>
            <a:r>
              <a:rPr lang="en-US" dirty="0"/>
              <a:t>Conclusion</a:t>
            </a:r>
          </a:p>
        </p:txBody>
      </p:sp>
      <p:sp>
        <p:nvSpPr>
          <p:cNvPr id="5" name="TextovéPole 4">
            <a:extLst>
              <a:ext uri="{FF2B5EF4-FFF2-40B4-BE49-F238E27FC236}">
                <a16:creationId xmlns:a16="http://schemas.microsoft.com/office/drawing/2014/main" id="{22DE6976-B728-BB8D-2C27-AD0AD6A5915F}"/>
              </a:ext>
            </a:extLst>
          </p:cNvPr>
          <p:cNvSpPr txBox="1"/>
          <p:nvPr/>
        </p:nvSpPr>
        <p:spPr>
          <a:xfrm>
            <a:off x="390645" y="5278070"/>
            <a:ext cx="8362709" cy="923330"/>
          </a:xfrm>
          <a:prstGeom prst="rect">
            <a:avLst/>
          </a:prstGeom>
          <a:noFill/>
        </p:spPr>
        <p:txBody>
          <a:bodyPr wrap="square" rtlCol="0">
            <a:spAutoFit/>
          </a:bodyPr>
          <a:lstStyle/>
          <a:p>
            <a:r>
              <a:rPr lang="en-US" dirty="0"/>
              <a:t>Acknowledgement:</a:t>
            </a:r>
            <a:br>
              <a:rPr lang="en-US" dirty="0"/>
            </a:br>
            <a:r>
              <a:rPr lang="en-US" dirty="0"/>
              <a:t>This presentation was improved by using Microsoft Copilot.</a:t>
            </a:r>
            <a:br>
              <a:rPr lang="en-US" dirty="0"/>
            </a:br>
            <a:endParaRPr lang="en-US" dirty="0"/>
          </a:p>
        </p:txBody>
      </p:sp>
    </p:spTree>
    <p:extLst>
      <p:ext uri="{BB962C8B-B14F-4D97-AF65-F5344CB8AC3E}">
        <p14:creationId xmlns:p14="http://schemas.microsoft.com/office/powerpoint/2010/main" val="1742700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vert="horz" lIns="91440" tIns="45720" rIns="91440" bIns="45720" anchor="t">
            <a:normAutofit/>
          </a:bodyPr>
          <a:lstStyle/>
          <a:p>
            <a:pPr indent="-255905"/>
            <a:r>
              <a:rPr lang="en-US" dirty="0"/>
              <a:t>Ing. Leonard Walletzký, Ph.D.</a:t>
            </a:r>
          </a:p>
          <a:p>
            <a:pPr marL="621665" lvl="1"/>
            <a:r>
              <a:rPr lang="en-US" dirty="0"/>
              <a:t>Lessons</a:t>
            </a:r>
          </a:p>
          <a:p>
            <a:pPr marL="365633"/>
            <a:r>
              <a:rPr lang="en-US" dirty="0">
                <a:cs typeface="Lucida Sans Unicode"/>
              </a:rPr>
              <a:t>Mgr. Zuzana Schwarzová</a:t>
            </a:r>
          </a:p>
          <a:p>
            <a:pPr marL="621665" lvl="1"/>
            <a:r>
              <a:rPr lang="en-US" dirty="0"/>
              <a:t>Seminars - starting from 27.2.</a:t>
            </a:r>
            <a:endParaRPr lang="en-US" dirty="0">
              <a:cs typeface="Lucida Sans Unicode"/>
            </a:endParaRPr>
          </a:p>
        </p:txBody>
      </p:sp>
      <p:sp>
        <p:nvSpPr>
          <p:cNvPr id="3" name="Zástupný symbol pro číslo snímku 2"/>
          <p:cNvSpPr>
            <a:spLocks noGrp="1"/>
          </p:cNvSpPr>
          <p:nvPr>
            <p:ph type="sldNum" sz="quarter" idx="12"/>
          </p:nvPr>
        </p:nvSpPr>
        <p:spPr/>
        <p:txBody>
          <a:bodyPr/>
          <a:lstStyle/>
          <a:p>
            <a:fld id="{B1CC9FD7-4EEE-804D-9BB9-2FE363F47D91}" type="slidenum">
              <a:rPr lang="en-US" smtClean="0"/>
              <a:pPr/>
              <a:t>3</a:t>
            </a:fld>
            <a:endParaRPr lang="en-US" dirty="0"/>
          </a:p>
        </p:txBody>
      </p:sp>
      <p:sp>
        <p:nvSpPr>
          <p:cNvPr id="4" name="Nadpis 3"/>
          <p:cNvSpPr>
            <a:spLocks noGrp="1"/>
          </p:cNvSpPr>
          <p:nvPr>
            <p:ph type="title"/>
          </p:nvPr>
        </p:nvSpPr>
        <p:spPr/>
        <p:txBody>
          <a:bodyPr/>
          <a:lstStyle/>
          <a:p>
            <a:r>
              <a:rPr lang="en-US" dirty="0"/>
              <a:t>Course teachers</a:t>
            </a:r>
          </a:p>
        </p:txBody>
      </p:sp>
    </p:spTree>
    <p:extLst>
      <p:ext uri="{BB962C8B-B14F-4D97-AF65-F5344CB8AC3E}">
        <p14:creationId xmlns:p14="http://schemas.microsoft.com/office/powerpoint/2010/main" val="509289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Originally being developed for the Service Science, Management and Engineering (SSME) study program</a:t>
            </a:r>
          </a:p>
          <a:p>
            <a:r>
              <a:rPr lang="en-US" dirty="0"/>
              <a:t>Based on</a:t>
            </a:r>
          </a:p>
          <a:p>
            <a:pPr lvl="1"/>
            <a:r>
              <a:rPr lang="en-US" dirty="0"/>
              <a:t>existing </a:t>
            </a:r>
            <a:r>
              <a:rPr lang="en-US" i="1" dirty="0"/>
              <a:t>Management by Competences</a:t>
            </a:r>
            <a:r>
              <a:rPr lang="en-US" dirty="0"/>
              <a:t> theory and methodology by Jiří </a:t>
            </a:r>
            <a:r>
              <a:rPr lang="en-US" dirty="0" err="1"/>
              <a:t>Plamínek</a:t>
            </a:r>
            <a:endParaRPr lang="en-US" dirty="0"/>
          </a:p>
          <a:p>
            <a:pPr lvl="1"/>
            <a:r>
              <a:rPr lang="en-US" dirty="0"/>
              <a:t>3 years experience of using </a:t>
            </a:r>
            <a:r>
              <a:rPr lang="en-US" i="1" dirty="0"/>
              <a:t>Management by Competencies</a:t>
            </a:r>
            <a:r>
              <a:rPr lang="en-US" dirty="0"/>
              <a:t> in practice</a:t>
            </a:r>
          </a:p>
          <a:p>
            <a:r>
              <a:rPr lang="en-US" dirty="0"/>
              <a:t>IT people need a „special approach“</a:t>
            </a:r>
          </a:p>
        </p:txBody>
      </p:sp>
      <p:sp>
        <p:nvSpPr>
          <p:cNvPr id="4" name="Title 3"/>
          <p:cNvSpPr>
            <a:spLocks noGrp="1"/>
          </p:cNvSpPr>
          <p:nvPr>
            <p:ph type="title"/>
          </p:nvPr>
        </p:nvSpPr>
        <p:spPr/>
        <p:txBody>
          <a:bodyPr>
            <a:normAutofit fontScale="90000"/>
          </a:bodyPr>
          <a:lstStyle/>
          <a:p>
            <a:r>
              <a:rPr lang="en-US" dirty="0"/>
              <a:t>Course context</a:t>
            </a:r>
            <a:br>
              <a:rPr lang="en-US" dirty="0"/>
            </a:br>
            <a:r>
              <a:rPr lang="en-US" dirty="0"/>
              <a:t>and origin</a:t>
            </a:r>
          </a:p>
        </p:txBody>
      </p:sp>
      <p:pic>
        <p:nvPicPr>
          <p:cNvPr id="5" name="Picture 4" descr="evolution.jpeg"/>
          <p:cNvPicPr>
            <a:picLocks noChangeAspect="1"/>
          </p:cNvPicPr>
          <p:nvPr/>
        </p:nvPicPr>
        <p:blipFill>
          <a:blip r:embed="rId3"/>
          <a:stretch>
            <a:fillRect/>
          </a:stretch>
        </p:blipFill>
        <p:spPr>
          <a:xfrm>
            <a:off x="5822655" y="274638"/>
            <a:ext cx="2864145" cy="1315257"/>
          </a:xfrm>
          <a:prstGeom prst="rect">
            <a:avLst/>
          </a:prstGeom>
        </p:spPr>
      </p:pic>
      <p:sp>
        <p:nvSpPr>
          <p:cNvPr id="8" name="TextBox 7"/>
          <p:cNvSpPr txBox="1"/>
          <p:nvPr/>
        </p:nvSpPr>
        <p:spPr>
          <a:xfrm>
            <a:off x="0" y="6488668"/>
            <a:ext cx="2420404"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US" smtClean="0"/>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10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2686332541"/>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Course motivation</a:t>
            </a:r>
          </a:p>
        </p:txBody>
      </p:sp>
      <p:pic>
        <p:nvPicPr>
          <p:cNvPr id="6" name="Picture 5" descr="motivation-tips.jpg"/>
          <p:cNvPicPr>
            <a:picLocks noChangeAspect="1"/>
          </p:cNvPicPr>
          <p:nvPr/>
        </p:nvPicPr>
        <p:blipFill>
          <a:blip r:embed="rId8"/>
          <a:stretch>
            <a:fillRect/>
          </a:stretch>
        </p:blipFill>
        <p:spPr>
          <a:xfrm flipH="1">
            <a:off x="7166054" y="88222"/>
            <a:ext cx="1468168" cy="1487941"/>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9" name="Slide Number Placeholder 8"/>
          <p:cNvSpPr>
            <a:spLocks noGrp="1"/>
          </p:cNvSpPr>
          <p:nvPr>
            <p:ph type="sldNum" sz="quarter" idx="12"/>
          </p:nvPr>
        </p:nvSpPr>
        <p:spPr/>
        <p:txBody>
          <a:bodyPr/>
          <a:lstStyle/>
          <a:p>
            <a:fld id="{B1CC9FD7-4EEE-804D-9BB9-2FE363F47D91}" type="slidenum">
              <a:rPr lang="en-US" smtClean="0"/>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677C319-E462-B345-9B1F-DE9F26672A95}"/>
                                            </p:graphicEl>
                                          </p:spTgt>
                                        </p:tgtEl>
                                        <p:attrNameLst>
                                          <p:attrName>style.visibility</p:attrName>
                                        </p:attrNameLst>
                                      </p:cBhvr>
                                      <p:to>
                                        <p:strVal val="visible"/>
                                      </p:to>
                                    </p:set>
                                    <p:animEffect transition="in" filter="fade">
                                      <p:cBhvr>
                                        <p:cTn id="7" dur="1000"/>
                                        <p:tgtEl>
                                          <p:spTgt spid="8">
                                            <p:graphicEl>
                                              <a:dgm id="{2677C319-E462-B345-9B1F-DE9F26672A9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E62120E1-6562-004D-ABD3-DD98FCB045D8}"/>
                                            </p:graphicEl>
                                          </p:spTgt>
                                        </p:tgtEl>
                                        <p:attrNameLst>
                                          <p:attrName>style.visibility</p:attrName>
                                        </p:attrNameLst>
                                      </p:cBhvr>
                                      <p:to>
                                        <p:strVal val="visible"/>
                                      </p:to>
                                    </p:set>
                                    <p:animEffect transition="in" filter="fade">
                                      <p:cBhvr>
                                        <p:cTn id="12" dur="1000"/>
                                        <p:tgtEl>
                                          <p:spTgt spid="8">
                                            <p:graphicEl>
                                              <a:dgm id="{E62120E1-6562-004D-ABD3-DD98FCB045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sosceles Triangle 9"/>
          <p:cNvSpPr/>
          <p:nvPr/>
        </p:nvSpPr>
        <p:spPr>
          <a:xfrm rot="10800000">
            <a:off x="2068715" y="2360386"/>
            <a:ext cx="5083551" cy="339932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itle 3"/>
          <p:cNvSpPr>
            <a:spLocks noGrp="1"/>
          </p:cNvSpPr>
          <p:nvPr>
            <p:ph type="title"/>
          </p:nvPr>
        </p:nvSpPr>
        <p:spPr/>
        <p:txBody>
          <a:bodyPr/>
          <a:lstStyle/>
          <a:p>
            <a:r>
              <a:rPr lang="en-US" dirty="0"/>
              <a:t>Course as a Service</a:t>
            </a:r>
          </a:p>
        </p:txBody>
      </p:sp>
      <p:sp>
        <p:nvSpPr>
          <p:cNvPr id="5" name="Rounded Rectangle 4"/>
          <p:cNvSpPr/>
          <p:nvPr/>
        </p:nvSpPr>
        <p:spPr>
          <a:xfrm>
            <a:off x="3628364" y="4893371"/>
            <a:ext cx="1887644" cy="123499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Target:</a:t>
            </a:r>
          </a:p>
          <a:p>
            <a:pPr algn="ctr"/>
            <a:r>
              <a:rPr lang="en-US" dirty="0"/>
              <a:t>Enterprise organization</a:t>
            </a:r>
          </a:p>
        </p:txBody>
      </p:sp>
      <p:sp>
        <p:nvSpPr>
          <p:cNvPr id="11" name="Rounded Rectangle 10"/>
          <p:cNvSpPr/>
          <p:nvPr/>
        </p:nvSpPr>
        <p:spPr>
          <a:xfrm rot="3127659">
            <a:off x="2121795" y="3691494"/>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interested in</a:t>
            </a:r>
          </a:p>
        </p:txBody>
      </p:sp>
      <p:sp>
        <p:nvSpPr>
          <p:cNvPr id="12" name="Rounded Rectangle 11"/>
          <p:cNvSpPr/>
          <p:nvPr/>
        </p:nvSpPr>
        <p:spPr>
          <a:xfrm rot="18415140">
            <a:off x="4943877" y="3699793"/>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experienced in</a:t>
            </a:r>
          </a:p>
        </p:txBody>
      </p:sp>
      <p:sp>
        <p:nvSpPr>
          <p:cNvPr id="13" name="Rounded Rectangle 12"/>
          <p:cNvSpPr/>
          <p:nvPr/>
        </p:nvSpPr>
        <p:spPr>
          <a:xfrm>
            <a:off x="3294595" y="1982606"/>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student-teacher</a:t>
            </a:r>
          </a:p>
        </p:txBody>
      </p:sp>
      <p:grpSp>
        <p:nvGrpSpPr>
          <p:cNvPr id="17" name="Group 16"/>
          <p:cNvGrpSpPr/>
          <p:nvPr/>
        </p:nvGrpSpPr>
        <p:grpSpPr>
          <a:xfrm>
            <a:off x="457200" y="1378510"/>
            <a:ext cx="2135049" cy="1464304"/>
            <a:chOff x="457200" y="1378510"/>
            <a:chExt cx="2135049" cy="1464304"/>
          </a:xfrm>
        </p:grpSpPr>
        <p:sp>
          <p:nvSpPr>
            <p:cNvPr id="7" name="Rounded Rectangle 6"/>
            <p:cNvSpPr/>
            <p:nvPr/>
          </p:nvSpPr>
          <p:spPr>
            <a:xfrm>
              <a:off x="704605"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Client:</a:t>
              </a:r>
            </a:p>
            <a:p>
              <a:pPr algn="ctr"/>
              <a:r>
                <a:rPr lang="en-US" dirty="0"/>
                <a:t>you</a:t>
              </a:r>
            </a:p>
          </p:txBody>
        </p:sp>
        <p:pic>
          <p:nvPicPr>
            <p:cNvPr id="15" name="Picture 14" descr="sportsman.png"/>
            <p:cNvPicPr>
              <a:picLocks noChangeAspect="1"/>
            </p:cNvPicPr>
            <p:nvPr/>
          </p:nvPicPr>
          <p:blipFill>
            <a:blip r:embed="rId3"/>
            <a:stretch>
              <a:fillRect/>
            </a:stretch>
          </p:blipFill>
          <p:spPr>
            <a:xfrm>
              <a:off x="457200" y="1378510"/>
              <a:ext cx="724915" cy="1208191"/>
            </a:xfrm>
            <a:prstGeom prst="rect">
              <a:avLst/>
            </a:prstGeom>
          </p:spPr>
        </p:pic>
      </p:grpSp>
      <p:grpSp>
        <p:nvGrpSpPr>
          <p:cNvPr id="18" name="Group 17"/>
          <p:cNvGrpSpPr/>
          <p:nvPr/>
        </p:nvGrpSpPr>
        <p:grpSpPr>
          <a:xfrm>
            <a:off x="6490229" y="1371034"/>
            <a:ext cx="2196571" cy="1471780"/>
            <a:chOff x="6490229" y="1371034"/>
            <a:chExt cx="2196571" cy="1471780"/>
          </a:xfrm>
        </p:grpSpPr>
        <p:sp>
          <p:nvSpPr>
            <p:cNvPr id="6" name="Rounded Rectangle 5"/>
            <p:cNvSpPr/>
            <p:nvPr/>
          </p:nvSpPr>
          <p:spPr>
            <a:xfrm>
              <a:off x="6490229"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Provider:</a:t>
              </a:r>
            </a:p>
            <a:p>
              <a:pPr algn="ctr"/>
              <a:r>
                <a:rPr lang="en-US" dirty="0"/>
                <a:t>me</a:t>
              </a:r>
            </a:p>
          </p:txBody>
        </p:sp>
        <p:pic>
          <p:nvPicPr>
            <p:cNvPr id="16" name="Picture 15" descr="sportsman.png"/>
            <p:cNvPicPr>
              <a:picLocks noChangeAspect="1"/>
            </p:cNvPicPr>
            <p:nvPr/>
          </p:nvPicPr>
          <p:blipFill>
            <a:blip r:embed="rId3"/>
            <a:stretch>
              <a:fillRect/>
            </a:stretch>
          </p:blipFill>
          <p:spPr>
            <a:xfrm flipH="1">
              <a:off x="7961885" y="1371034"/>
              <a:ext cx="724915" cy="1208191"/>
            </a:xfrm>
            <a:prstGeom prst="rect">
              <a:avLst/>
            </a:prstGeom>
          </p:spPr>
        </p:pic>
      </p:grpSp>
      <p:sp>
        <p:nvSpPr>
          <p:cNvPr id="19" name="TextBox 18"/>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14" name="Rounded Rectangle 13"/>
          <p:cNvSpPr/>
          <p:nvPr/>
        </p:nvSpPr>
        <p:spPr>
          <a:xfrm>
            <a:off x="3294595" y="232671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lectures/seminars</a:t>
            </a:r>
          </a:p>
        </p:txBody>
      </p:sp>
      <p:sp>
        <p:nvSpPr>
          <p:cNvPr id="20" name="Slide Number Placeholder 19"/>
          <p:cNvSpPr>
            <a:spLocks noGrp="1"/>
          </p:cNvSpPr>
          <p:nvPr>
            <p:ph type="sldNum" sz="quarter" idx="12"/>
          </p:nvPr>
        </p:nvSpPr>
        <p:spPr/>
        <p:txBody>
          <a:bodyPr/>
          <a:lstStyle/>
          <a:p>
            <a:fld id="{B1CC9FD7-4EEE-804D-9BB9-2FE363F47D91}" type="slidenum">
              <a:rPr lang="en-US" smtClean="0"/>
              <a:pPr/>
              <a:t>6</a:t>
            </a:fld>
            <a:endParaRPr lang="en-US" dirty="0"/>
          </a:p>
        </p:txBody>
      </p:sp>
      <p:sp>
        <p:nvSpPr>
          <p:cNvPr id="21" name="Rounded Rectangle 20"/>
          <p:cNvSpPr/>
          <p:nvPr/>
        </p:nvSpPr>
        <p:spPr>
          <a:xfrm>
            <a:off x="3294595" y="196726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partners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10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11" grpId="0" animBg="1"/>
      <p:bldP spid="12" grpId="0" animBg="1"/>
      <p:bldP spid="13" grpId="0" animBg="1"/>
      <p:bldP spid="14"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otivation-run.jpg"/>
          <p:cNvPicPr>
            <a:picLocks noChangeAspect="1"/>
          </p:cNvPicPr>
          <p:nvPr/>
        </p:nvPicPr>
        <p:blipFill>
          <a:blip r:embed="rId3"/>
          <a:stretch>
            <a:fillRect/>
          </a:stretch>
        </p:blipFill>
        <p:spPr>
          <a:xfrm flipH="1">
            <a:off x="7463826" y="90935"/>
            <a:ext cx="1222974" cy="1364086"/>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2693676940"/>
              </p:ext>
            </p:extLst>
          </p:nvPr>
        </p:nvGraphicFramePr>
        <p:xfrm>
          <a:off x="457200" y="1691046"/>
          <a:ext cx="8229600" cy="49266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itle 3"/>
          <p:cNvSpPr>
            <a:spLocks noGrp="1"/>
          </p:cNvSpPr>
          <p:nvPr>
            <p:ph type="title"/>
          </p:nvPr>
        </p:nvSpPr>
        <p:spPr/>
        <p:txBody>
          <a:bodyPr>
            <a:normAutofit fontScale="90000"/>
          </a:bodyPr>
          <a:lstStyle/>
          <a:p>
            <a:r>
              <a:rPr lang="en-US" dirty="0"/>
              <a:t>Course goals and value proposition</a:t>
            </a:r>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en-US" smtClean="0"/>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E0314F27-1197-2B45-8873-4694C589186D}"/>
                                            </p:graphicEl>
                                          </p:spTgt>
                                        </p:tgtEl>
                                        <p:attrNameLst>
                                          <p:attrName>style.visibility</p:attrName>
                                        </p:attrNameLst>
                                      </p:cBhvr>
                                      <p:to>
                                        <p:strVal val="visible"/>
                                      </p:to>
                                    </p:set>
                                    <p:animEffect transition="in" filter="fade">
                                      <p:cBhvr>
                                        <p:cTn id="7" dur="2000"/>
                                        <p:tgtEl>
                                          <p:spTgt spid="7">
                                            <p:graphicEl>
                                              <a:dgm id="{E0314F27-1197-2B45-8873-4694C589186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D3622F9-A231-2F40-8BD1-6F08302C9DA3}"/>
                                            </p:graphicEl>
                                          </p:spTgt>
                                        </p:tgtEl>
                                        <p:attrNameLst>
                                          <p:attrName>style.visibility</p:attrName>
                                        </p:attrNameLst>
                                      </p:cBhvr>
                                      <p:to>
                                        <p:strVal val="visible"/>
                                      </p:to>
                                    </p:set>
                                    <p:animEffect transition="in" filter="fade">
                                      <p:cBhvr>
                                        <p:cTn id="12" dur="2000"/>
                                        <p:tgtEl>
                                          <p:spTgt spid="7">
                                            <p:graphicEl>
                                              <a:dgm id="{6D3622F9-A231-2F40-8BD1-6F08302C9DA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3EBB3F65-2CF7-FE46-BD1F-595CE9492923}"/>
                                            </p:graphicEl>
                                          </p:spTgt>
                                        </p:tgtEl>
                                        <p:attrNameLst>
                                          <p:attrName>style.visibility</p:attrName>
                                        </p:attrNameLst>
                                      </p:cBhvr>
                                      <p:to>
                                        <p:strVal val="visible"/>
                                      </p:to>
                                    </p:set>
                                    <p:animEffect transition="in" filter="fade">
                                      <p:cBhvr>
                                        <p:cTn id="17" dur="2000"/>
                                        <p:tgtEl>
                                          <p:spTgt spid="7">
                                            <p:graphicEl>
                                              <a:dgm id="{3EBB3F65-2CF7-FE46-BD1F-595CE949292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EC07530-C9BC-7F43-8BBD-E9B9F3D94572}"/>
                                            </p:graphicEl>
                                          </p:spTgt>
                                        </p:tgtEl>
                                        <p:attrNameLst>
                                          <p:attrName>style.visibility</p:attrName>
                                        </p:attrNameLst>
                                      </p:cBhvr>
                                      <p:to>
                                        <p:strVal val="visible"/>
                                      </p:to>
                                    </p:set>
                                    <p:animEffect transition="in" filter="fade">
                                      <p:cBhvr>
                                        <p:cTn id="22" dur="2000"/>
                                        <p:tgtEl>
                                          <p:spTgt spid="7">
                                            <p:graphicEl>
                                              <a:dgm id="{8EC07530-C9BC-7F43-8BBD-E9B9F3D9457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095437873"/>
              </p:ext>
            </p:extLst>
          </p:nvPr>
        </p:nvGraphicFramePr>
        <p:xfrm>
          <a:off x="457200" y="724013"/>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Value co-creation</a:t>
            </a:r>
          </a:p>
        </p:txBody>
      </p:sp>
      <p:sp>
        <p:nvSpPr>
          <p:cNvPr id="7" name="Rounded Rectangle 6"/>
          <p:cNvSpPr/>
          <p:nvPr/>
        </p:nvSpPr>
        <p:spPr>
          <a:xfrm>
            <a:off x="4833307"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2 hours per two weeks</a:t>
            </a:r>
          </a:p>
        </p:txBody>
      </p:sp>
      <p:sp>
        <p:nvSpPr>
          <p:cNvPr id="9" name="Rounded Rectangle 8"/>
          <p:cNvSpPr/>
          <p:nvPr/>
        </p:nvSpPr>
        <p:spPr>
          <a:xfrm>
            <a:off x="6730753"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Two alternating groups</a:t>
            </a:r>
          </a:p>
        </p:txBody>
      </p:sp>
      <p:sp>
        <p:nvSpPr>
          <p:cNvPr id="10" name="Rounded Rectangle 9"/>
          <p:cNvSpPr/>
          <p:nvPr/>
        </p:nvSpPr>
        <p:spPr>
          <a:xfrm>
            <a:off x="457200"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2 hours per 1 week</a:t>
            </a:r>
          </a:p>
        </p:txBody>
      </p:sp>
      <p:sp>
        <p:nvSpPr>
          <p:cNvPr id="11" name="Rounded Rectangle 10"/>
          <p:cNvSpPr/>
          <p:nvPr/>
        </p:nvSpPr>
        <p:spPr>
          <a:xfrm>
            <a:off x="2354646"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All together</a:t>
            </a:r>
          </a:p>
        </p:txBody>
      </p:sp>
      <p:sp>
        <p:nvSpPr>
          <p:cNvPr id="12" name="Rounded Rectangle 11"/>
          <p:cNvSpPr/>
          <p:nvPr/>
        </p:nvSpPr>
        <p:spPr>
          <a:xfrm>
            <a:off x="4833306" y="5494647"/>
            <a:ext cx="3853493"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“Home” works in teams</a:t>
            </a:r>
          </a:p>
        </p:txBody>
      </p:sp>
      <p:sp>
        <p:nvSpPr>
          <p:cNvPr id="14" name="TextBox 13"/>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13" name="Slide Number Placeholder 12"/>
          <p:cNvSpPr>
            <a:spLocks noGrp="1"/>
          </p:cNvSpPr>
          <p:nvPr>
            <p:ph type="sldNum" sz="quarter" idx="12"/>
          </p:nvPr>
        </p:nvSpPr>
        <p:spPr/>
        <p:txBody>
          <a:bodyPr/>
          <a:lstStyle/>
          <a:p>
            <a:fld id="{B1CC9FD7-4EEE-804D-9BB9-2FE363F47D91}" type="slidenum">
              <a:rPr lang="en-US" smtClean="0"/>
              <a:pPr/>
              <a:t>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2AB3A019-0A49-3C40-AA65-27C028A03E84}"/>
                                            </p:graphicEl>
                                          </p:spTgt>
                                        </p:tgtEl>
                                        <p:attrNameLst>
                                          <p:attrName>style.visibility</p:attrName>
                                        </p:attrNameLst>
                                      </p:cBhvr>
                                      <p:to>
                                        <p:strVal val="visible"/>
                                      </p:to>
                                    </p:set>
                                    <p:animEffect transition="in" filter="fade">
                                      <p:cBhvr>
                                        <p:cTn id="7" dur="1000"/>
                                        <p:tgtEl>
                                          <p:spTgt spid="5">
                                            <p:graphicEl>
                                              <a:dgm id="{2AB3A019-0A49-3C40-AA65-27C028A03E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438005FB-DA9C-1345-BA1D-8BAC6F2BFC99}"/>
                                            </p:graphicEl>
                                          </p:spTgt>
                                        </p:tgtEl>
                                        <p:attrNameLst>
                                          <p:attrName>style.visibility</p:attrName>
                                        </p:attrNameLst>
                                      </p:cBhvr>
                                      <p:to>
                                        <p:strVal val="visible"/>
                                      </p:to>
                                    </p:set>
                                    <p:animEffect transition="in" filter="fade">
                                      <p:cBhvr>
                                        <p:cTn id="12" dur="1000"/>
                                        <p:tgtEl>
                                          <p:spTgt spid="5">
                                            <p:graphicEl>
                                              <a:dgm id="{438005FB-DA9C-1345-BA1D-8BAC6F2BFC9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2569091A-2DA1-8142-BA5E-0F8ADAFD7B0D}"/>
                                            </p:graphicEl>
                                          </p:spTgt>
                                        </p:tgtEl>
                                        <p:attrNameLst>
                                          <p:attrName>style.visibility</p:attrName>
                                        </p:attrNameLst>
                                      </p:cBhvr>
                                      <p:to>
                                        <p:strVal val="visible"/>
                                      </p:to>
                                    </p:set>
                                    <p:animEffect transition="in" filter="fade">
                                      <p:cBhvr>
                                        <p:cTn id="17" dur="1000"/>
                                        <p:tgtEl>
                                          <p:spTgt spid="5">
                                            <p:graphicEl>
                                              <a:dgm id="{2569091A-2DA1-8142-BA5E-0F8ADAFD7B0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ED48337D-6AF7-A048-8355-7DB9BC432599}"/>
                                            </p:graphicEl>
                                          </p:spTgt>
                                        </p:tgtEl>
                                        <p:attrNameLst>
                                          <p:attrName>style.visibility</p:attrName>
                                        </p:attrNameLst>
                                      </p:cBhvr>
                                      <p:to>
                                        <p:strVal val="visible"/>
                                      </p:to>
                                    </p:set>
                                    <p:animEffect transition="in" filter="fade">
                                      <p:cBhvr>
                                        <p:cTn id="22" dur="1000"/>
                                        <p:tgtEl>
                                          <p:spTgt spid="5">
                                            <p:graphicEl>
                                              <a:dgm id="{ED48337D-6AF7-A048-8355-7DB9BC43259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P spid="7"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rganization.gif"/>
          <p:cNvPicPr>
            <a:picLocks noChangeAspect="1"/>
          </p:cNvPicPr>
          <p:nvPr/>
        </p:nvPicPr>
        <p:blipFill>
          <a:blip r:embed="rId3"/>
          <a:stretch>
            <a:fillRect/>
          </a:stretch>
        </p:blipFill>
        <p:spPr>
          <a:xfrm>
            <a:off x="6511310" y="84931"/>
            <a:ext cx="2501722" cy="2109395"/>
          </a:xfrm>
          <a:prstGeom prst="rect">
            <a:avLst/>
          </a:prstGeom>
        </p:spPr>
      </p:pic>
      <p:sp>
        <p:nvSpPr>
          <p:cNvPr id="2" name="Content Placeholder 1"/>
          <p:cNvSpPr>
            <a:spLocks noGrp="1"/>
          </p:cNvSpPr>
          <p:nvPr>
            <p:ph idx="1"/>
          </p:nvPr>
        </p:nvSpPr>
        <p:spPr>
          <a:xfrm>
            <a:off x="457200" y="2073484"/>
            <a:ext cx="8229600" cy="4525963"/>
          </a:xfrm>
        </p:spPr>
        <p:txBody>
          <a:bodyPr>
            <a:normAutofit/>
          </a:bodyPr>
          <a:lstStyle/>
          <a:p>
            <a:r>
              <a:rPr lang="en-US" dirty="0"/>
              <a:t>Lectures: Two-hour lectures are held each week, focusing on theoretical concepts supplemented with examples.</a:t>
            </a:r>
          </a:p>
          <a:p>
            <a:r>
              <a:rPr lang="en-US" dirty="0"/>
              <a:t>Seminars: two hours every 14 days (equivalent to one hour per week ), concentrate on practical issues and training. These sessions involve working on practical examples from real company</a:t>
            </a:r>
          </a:p>
        </p:txBody>
      </p:sp>
      <p:sp>
        <p:nvSpPr>
          <p:cNvPr id="4" name="Title 3"/>
          <p:cNvSpPr>
            <a:spLocks noGrp="1"/>
          </p:cNvSpPr>
          <p:nvPr>
            <p:ph type="title"/>
          </p:nvPr>
        </p:nvSpPr>
        <p:spPr/>
        <p:txBody>
          <a:bodyPr/>
          <a:lstStyle/>
          <a:p>
            <a:r>
              <a:rPr lang="en-US" dirty="0"/>
              <a:t>Course organization</a:t>
            </a:r>
          </a:p>
        </p:txBody>
      </p:sp>
      <p:sp>
        <p:nvSpPr>
          <p:cNvPr id="7" name="TextBox 6"/>
          <p:cNvSpPr txBox="1"/>
          <p:nvPr/>
        </p:nvSpPr>
        <p:spPr>
          <a:xfrm>
            <a:off x="0" y="6488668"/>
            <a:ext cx="2420404" cy="369332"/>
          </a:xfrm>
          <a:prstGeom prst="rect">
            <a:avLst/>
          </a:prstGeom>
          <a:noFill/>
        </p:spPr>
        <p:txBody>
          <a:bodyPr wrap="none" rtlCol="0">
            <a:spAutoFit/>
          </a:bodyPr>
          <a:lstStyle/>
          <a:p>
            <a:r>
              <a:rPr lang="en-US"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en-US" smtClean="0"/>
              <a:pPr/>
              <a:t>9</a:t>
            </a:fld>
            <a:endParaRPr lang="en-US" dirty="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Concourse.thmx</Template>
  <TotalTime>10265</TotalTime>
  <Words>1654</Words>
  <Application>Microsoft Office PowerPoint</Application>
  <PresentationFormat>Předvádění na obrazovce (4:3)</PresentationFormat>
  <Paragraphs>292</Paragraphs>
  <Slides>25</Slides>
  <Notes>24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25</vt:i4>
      </vt:variant>
    </vt:vector>
  </HeadingPairs>
  <TitlesOfParts>
    <vt:vector size="32" baseType="lpstr">
      <vt:lpstr>Arial</vt:lpstr>
      <vt:lpstr>Calibri</vt:lpstr>
      <vt:lpstr>Lucida Sans Unicode</vt:lpstr>
      <vt:lpstr>Verdana</vt:lpstr>
      <vt:lpstr>Wingdings 2</vt:lpstr>
      <vt:lpstr>Wingdings 3</vt:lpstr>
      <vt:lpstr>Concourse</vt:lpstr>
      <vt:lpstr>Management by Competencies</vt:lpstr>
      <vt:lpstr>Agenda</vt:lpstr>
      <vt:lpstr>Course teachers</vt:lpstr>
      <vt:lpstr>Course context and origin</vt:lpstr>
      <vt:lpstr>Course motivation</vt:lpstr>
      <vt:lpstr>Course as a Service</vt:lpstr>
      <vt:lpstr>Course goals and value proposition</vt:lpstr>
      <vt:lpstr>Value co-creation</vt:lpstr>
      <vt:lpstr>Course organization</vt:lpstr>
      <vt:lpstr>Course resources</vt:lpstr>
      <vt:lpstr>Course and MbC resources</vt:lpstr>
      <vt:lpstr>Outline of the course</vt:lpstr>
      <vt:lpstr>Exam</vt:lpstr>
      <vt:lpstr>Main tasks of the management </vt:lpstr>
      <vt:lpstr>Management from the company perspective</vt:lpstr>
      <vt:lpstr>5 phases of the management</vt:lpstr>
      <vt:lpstr>Leading and Leadership</vt:lpstr>
      <vt:lpstr>Leadership styles</vt:lpstr>
      <vt:lpstr>Goals creation</vt:lpstr>
      <vt:lpstr>Planning and realization </vt:lpstr>
      <vt:lpstr>Control</vt:lpstr>
      <vt:lpstr>Coordination</vt:lpstr>
      <vt:lpstr>Information in management</vt:lpstr>
      <vt:lpstr>Where are the information?</vt:lpstr>
      <vt:lpstr>Conclusion</vt:lpstr>
    </vt:vector>
  </TitlesOfParts>
  <Company>Mycroft Mind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Walletzký</cp:lastModifiedBy>
  <cp:revision>92</cp:revision>
  <cp:lastPrinted>2012-02-21T06:59:45Z</cp:lastPrinted>
  <dcterms:created xsi:type="dcterms:W3CDTF">2011-05-15T11:22:56Z</dcterms:created>
  <dcterms:modified xsi:type="dcterms:W3CDTF">2024-02-19T09:47:07Z</dcterms:modified>
</cp:coreProperties>
</file>