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7.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6" r:id="rId2"/>
    <p:sldId id="282" r:id="rId3"/>
    <p:sldId id="283" r:id="rId4"/>
    <p:sldId id="284" r:id="rId5"/>
    <p:sldId id="285" r:id="rId6"/>
    <p:sldId id="288" r:id="rId7"/>
    <p:sldId id="286" r:id="rId8"/>
    <p:sldId id="287" r:id="rId9"/>
    <p:sldId id="272" r:id="rId10"/>
    <p:sldId id="273" r:id="rId11"/>
    <p:sldId id="274" r:id="rId12"/>
    <p:sldId id="275" r:id="rId13"/>
    <p:sldId id="276" r:id="rId14"/>
    <p:sldId id="277" r:id="rId15"/>
    <p:sldId id="278" r:id="rId16"/>
    <p:sldId id="279" r:id="rId17"/>
    <p:sldId id="280" r:id="rId18"/>
    <p:sldId id="281" r:id="rId19"/>
    <p:sldId id="257" r:id="rId20"/>
    <p:sldId id="258" r:id="rId21"/>
    <p:sldId id="259" r:id="rId22"/>
    <p:sldId id="261" r:id="rId23"/>
    <p:sldId id="260" r:id="rId24"/>
    <p:sldId id="262" r:id="rId25"/>
    <p:sldId id="263" r:id="rId26"/>
    <p:sldId id="264" r:id="rId27"/>
    <p:sldId id="265" r:id="rId28"/>
    <p:sldId id="266" r:id="rId29"/>
    <p:sldId id="267" r:id="rId30"/>
    <p:sldId id="268" r:id="rId31"/>
    <p:sldId id="270" r:id="rId32"/>
    <p:sldId id="269" r:id="rId33"/>
    <p:sldId id="271"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655D52-8E23-45EB-89C7-371CDBBCF51C}" v="5" dt="2024-03-11T10:20:43.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FC655D52-8E23-45EB-89C7-371CDBBCF51C}"/>
    <pc:docChg chg="addSld modSld">
      <pc:chgData name="Leonard Walletzký" userId="5c6479d8-24c8-4ca4-a5c7-fde0682a328a" providerId="ADAL" clId="{FC655D52-8E23-45EB-89C7-371CDBBCF51C}" dt="2024-03-11T10:20:43.860" v="4"/>
      <pc:docMkLst>
        <pc:docMk/>
      </pc:docMkLst>
      <pc:sldChg chg="add">
        <pc:chgData name="Leonard Walletzký" userId="5c6479d8-24c8-4ca4-a5c7-fde0682a328a" providerId="ADAL" clId="{FC655D52-8E23-45EB-89C7-371CDBBCF51C}" dt="2024-03-11T10:19:39.636" v="0"/>
        <pc:sldMkLst>
          <pc:docMk/>
          <pc:sldMk cId="31973397" sldId="282"/>
        </pc:sldMkLst>
      </pc:sldChg>
      <pc:sldChg chg="add">
        <pc:chgData name="Leonard Walletzký" userId="5c6479d8-24c8-4ca4-a5c7-fde0682a328a" providerId="ADAL" clId="{FC655D52-8E23-45EB-89C7-371CDBBCF51C}" dt="2024-03-11T10:19:45.742" v="1"/>
        <pc:sldMkLst>
          <pc:docMk/>
          <pc:sldMk cId="2944736119" sldId="283"/>
        </pc:sldMkLst>
      </pc:sldChg>
      <pc:sldChg chg="add">
        <pc:chgData name="Leonard Walletzký" userId="5c6479d8-24c8-4ca4-a5c7-fde0682a328a" providerId="ADAL" clId="{FC655D52-8E23-45EB-89C7-371CDBBCF51C}" dt="2024-03-11T10:19:59.220" v="2"/>
        <pc:sldMkLst>
          <pc:docMk/>
          <pc:sldMk cId="2826953142" sldId="284"/>
        </pc:sldMkLst>
      </pc:sldChg>
      <pc:sldChg chg="add">
        <pc:chgData name="Leonard Walletzký" userId="5c6479d8-24c8-4ca4-a5c7-fde0682a328a" providerId="ADAL" clId="{FC655D52-8E23-45EB-89C7-371CDBBCF51C}" dt="2024-03-11T10:19:59.220" v="2"/>
        <pc:sldMkLst>
          <pc:docMk/>
          <pc:sldMk cId="1091499570" sldId="285"/>
        </pc:sldMkLst>
      </pc:sldChg>
      <pc:sldChg chg="add">
        <pc:chgData name="Leonard Walletzký" userId="5c6479d8-24c8-4ca4-a5c7-fde0682a328a" providerId="ADAL" clId="{FC655D52-8E23-45EB-89C7-371CDBBCF51C}" dt="2024-03-11T10:20:30.312" v="3"/>
        <pc:sldMkLst>
          <pc:docMk/>
          <pc:sldMk cId="2615577740" sldId="286"/>
        </pc:sldMkLst>
      </pc:sldChg>
      <pc:sldChg chg="add">
        <pc:chgData name="Leonard Walletzký" userId="5c6479d8-24c8-4ca4-a5c7-fde0682a328a" providerId="ADAL" clId="{FC655D52-8E23-45EB-89C7-371CDBBCF51C}" dt="2024-03-11T10:20:30.312" v="3"/>
        <pc:sldMkLst>
          <pc:docMk/>
          <pc:sldMk cId="4217847547" sldId="287"/>
        </pc:sldMkLst>
      </pc:sldChg>
      <pc:sldChg chg="add">
        <pc:chgData name="Leonard Walletzký" userId="5c6479d8-24c8-4ca4-a5c7-fde0682a328a" providerId="ADAL" clId="{FC655D52-8E23-45EB-89C7-371CDBBCF51C}" dt="2024-03-11T10:20:43.860" v="4"/>
        <pc:sldMkLst>
          <pc:docMk/>
          <pc:sldMk cId="2535936140" sldId="28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AA519F-434F-8C43-BC34-192A907D879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FD9EEE5-4332-3A49-818F-C5B0C582BF81}">
      <dgm:prSet/>
      <dgm:spPr/>
      <dgm:t>
        <a:bodyPr/>
        <a:lstStyle/>
        <a:p>
          <a:pPr rtl="0"/>
          <a:r>
            <a:rPr lang="en-US" dirty="0"/>
            <a:t>Successful company</a:t>
          </a:r>
        </a:p>
      </dgm:t>
    </dgm:pt>
    <dgm:pt modelId="{6F4173FE-CBA4-B743-9FFD-31614EB9C6CA}" type="parTrans" cxnId="{0B04680A-7AD8-104F-BCFB-E6CE735BB266}">
      <dgm:prSet/>
      <dgm:spPr/>
      <dgm:t>
        <a:bodyPr/>
        <a:lstStyle/>
        <a:p>
          <a:endParaRPr lang="en-US"/>
        </a:p>
      </dgm:t>
    </dgm:pt>
    <dgm:pt modelId="{F9215CE6-291F-9448-94EF-D3C3AEA1A592}" type="sibTrans" cxnId="{0B04680A-7AD8-104F-BCFB-E6CE735BB266}">
      <dgm:prSet/>
      <dgm:spPr/>
      <dgm:t>
        <a:bodyPr/>
        <a:lstStyle/>
        <a:p>
          <a:endParaRPr lang="en-US"/>
        </a:p>
      </dgm:t>
    </dgm:pt>
    <dgm:pt modelId="{4A59526A-8B25-7047-87D4-106C53DD046A}">
      <dgm:prSet/>
      <dgm:spPr/>
      <dgm:t>
        <a:bodyPr/>
        <a:lstStyle/>
        <a:p>
          <a:pPr rtl="0"/>
          <a:r>
            <a:rPr lang="en-US" dirty="0"/>
            <a:t>company that achieve its business goals</a:t>
          </a:r>
        </a:p>
      </dgm:t>
    </dgm:pt>
    <dgm:pt modelId="{BABCE434-BC74-B948-A368-81B6D3D99535}" type="parTrans" cxnId="{B5058FA6-9095-B548-A716-0CA585637852}">
      <dgm:prSet/>
      <dgm:spPr/>
      <dgm:t>
        <a:bodyPr/>
        <a:lstStyle/>
        <a:p>
          <a:endParaRPr lang="en-US"/>
        </a:p>
      </dgm:t>
    </dgm:pt>
    <dgm:pt modelId="{FB737A90-6B8C-F040-A3FA-8AB2C64FB485}" type="sibTrans" cxnId="{B5058FA6-9095-B548-A716-0CA585637852}">
      <dgm:prSet/>
      <dgm:spPr/>
      <dgm:t>
        <a:bodyPr/>
        <a:lstStyle/>
        <a:p>
          <a:endParaRPr lang="en-US"/>
        </a:p>
      </dgm:t>
    </dgm:pt>
    <dgm:pt modelId="{0466FC12-8CE8-104F-972A-4FE0C84B6AC6}">
      <dgm:prSet/>
      <dgm:spPr/>
      <dgm:t>
        <a:bodyPr/>
        <a:lstStyle/>
        <a:p>
          <a:pPr rtl="0"/>
          <a:r>
            <a:rPr lang="en-US" dirty="0"/>
            <a:t>Sustainably successful company ~ Vital company</a:t>
          </a:r>
        </a:p>
      </dgm:t>
    </dgm:pt>
    <dgm:pt modelId="{E1C17F1C-3039-EA4D-A426-BB2D0998E7A0}" type="parTrans" cxnId="{B658A500-CF48-2540-AD5D-55A397C1E08B}">
      <dgm:prSet/>
      <dgm:spPr/>
      <dgm:t>
        <a:bodyPr/>
        <a:lstStyle/>
        <a:p>
          <a:endParaRPr lang="en-US"/>
        </a:p>
      </dgm:t>
    </dgm:pt>
    <dgm:pt modelId="{ECF17153-1913-1340-91E6-93862565824D}" type="sibTrans" cxnId="{B658A500-CF48-2540-AD5D-55A397C1E08B}">
      <dgm:prSet/>
      <dgm:spPr/>
      <dgm:t>
        <a:bodyPr/>
        <a:lstStyle/>
        <a:p>
          <a:endParaRPr lang="en-US"/>
        </a:p>
      </dgm:t>
    </dgm:pt>
    <dgm:pt modelId="{33CE81D9-9531-A84C-91BD-21B8B765EB9B}">
      <dgm:prSet/>
      <dgm:spPr/>
      <dgm:t>
        <a:bodyPr/>
        <a:lstStyle/>
        <a:p>
          <a:pPr rtl="0"/>
          <a:r>
            <a:rPr lang="en-US" dirty="0"/>
            <a:t>company where attaining of current goals does not diminish the chance to achieve its goals in the future</a:t>
          </a:r>
        </a:p>
      </dgm:t>
    </dgm:pt>
    <dgm:pt modelId="{0E57D211-6DA9-9742-A612-1B875CE6BA75}" type="parTrans" cxnId="{F3B21006-B75D-D246-9AEF-C5C24490EEE4}">
      <dgm:prSet/>
      <dgm:spPr/>
      <dgm:t>
        <a:bodyPr/>
        <a:lstStyle/>
        <a:p>
          <a:endParaRPr lang="en-US"/>
        </a:p>
      </dgm:t>
    </dgm:pt>
    <dgm:pt modelId="{6D10D94E-C1D2-4E47-83DC-E41ECA063920}" type="sibTrans" cxnId="{F3B21006-B75D-D246-9AEF-C5C24490EEE4}">
      <dgm:prSet/>
      <dgm:spPr/>
      <dgm:t>
        <a:bodyPr/>
        <a:lstStyle/>
        <a:p>
          <a:endParaRPr lang="en-US"/>
        </a:p>
      </dgm:t>
    </dgm:pt>
    <dgm:pt modelId="{EA0646C1-60D4-0A4D-8D3C-F761AECE4C1C}">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a:t>MbC</a:t>
          </a:r>
          <a:r>
            <a:rPr lang="en-US" dirty="0"/>
            <a:t> is designed to help companies to achieve vitality!</a:t>
          </a:r>
        </a:p>
      </dgm:t>
    </dgm:pt>
    <dgm:pt modelId="{39EEA1FD-D373-764F-8DFF-8ABD84133D29}" type="parTrans" cxnId="{34E8D0EC-1B21-AA43-82F6-38E61C4A9528}">
      <dgm:prSet/>
      <dgm:spPr/>
      <dgm:t>
        <a:bodyPr/>
        <a:lstStyle/>
        <a:p>
          <a:endParaRPr lang="en-US"/>
        </a:p>
      </dgm:t>
    </dgm:pt>
    <dgm:pt modelId="{7F3AE4B2-274B-F245-8FB8-C2E4F4BBDABE}" type="sibTrans" cxnId="{34E8D0EC-1B21-AA43-82F6-38E61C4A9528}">
      <dgm:prSet/>
      <dgm:spPr/>
      <dgm:t>
        <a:bodyPr/>
        <a:lstStyle/>
        <a:p>
          <a:endParaRPr lang="en-US"/>
        </a:p>
      </dgm:t>
    </dgm:pt>
    <dgm:pt modelId="{A24617ED-3734-A74B-9F93-1ACEBD9E2154}" type="pres">
      <dgm:prSet presAssocID="{F6AA519F-434F-8C43-BC34-192A907D879C}" presName="linear" presStyleCnt="0">
        <dgm:presLayoutVars>
          <dgm:animLvl val="lvl"/>
          <dgm:resizeHandles val="exact"/>
        </dgm:presLayoutVars>
      </dgm:prSet>
      <dgm:spPr/>
    </dgm:pt>
    <dgm:pt modelId="{21CFC94D-E471-8F43-B844-BBCB4C3E4B47}" type="pres">
      <dgm:prSet presAssocID="{EFD9EEE5-4332-3A49-818F-C5B0C582BF81}" presName="parentText" presStyleLbl="node1" presStyleIdx="0" presStyleCnt="3">
        <dgm:presLayoutVars>
          <dgm:chMax val="0"/>
          <dgm:bulletEnabled val="1"/>
        </dgm:presLayoutVars>
      </dgm:prSet>
      <dgm:spPr/>
    </dgm:pt>
    <dgm:pt modelId="{DC40D14B-EE30-FF4C-A18F-79ABB5E99931}" type="pres">
      <dgm:prSet presAssocID="{EFD9EEE5-4332-3A49-818F-C5B0C582BF81}" presName="childText" presStyleLbl="revTx" presStyleIdx="0" presStyleCnt="2">
        <dgm:presLayoutVars>
          <dgm:bulletEnabled val="1"/>
        </dgm:presLayoutVars>
      </dgm:prSet>
      <dgm:spPr/>
    </dgm:pt>
    <dgm:pt modelId="{B14A4719-5BCE-5E46-B6F7-7953B49BBC35}" type="pres">
      <dgm:prSet presAssocID="{0466FC12-8CE8-104F-972A-4FE0C84B6AC6}" presName="parentText" presStyleLbl="node1" presStyleIdx="1" presStyleCnt="3">
        <dgm:presLayoutVars>
          <dgm:chMax val="0"/>
          <dgm:bulletEnabled val="1"/>
        </dgm:presLayoutVars>
      </dgm:prSet>
      <dgm:spPr/>
    </dgm:pt>
    <dgm:pt modelId="{938A8CB7-D190-6543-A834-33342A0659F7}" type="pres">
      <dgm:prSet presAssocID="{0466FC12-8CE8-104F-972A-4FE0C84B6AC6}" presName="childText" presStyleLbl="revTx" presStyleIdx="1" presStyleCnt="2">
        <dgm:presLayoutVars>
          <dgm:bulletEnabled val="1"/>
        </dgm:presLayoutVars>
      </dgm:prSet>
      <dgm:spPr/>
    </dgm:pt>
    <dgm:pt modelId="{16A252D0-4769-3D46-AB89-19094141A4CE}" type="pres">
      <dgm:prSet presAssocID="{EA0646C1-60D4-0A4D-8D3C-F761AECE4C1C}" presName="parentText" presStyleLbl="node1" presStyleIdx="2" presStyleCnt="3">
        <dgm:presLayoutVars>
          <dgm:chMax val="0"/>
          <dgm:bulletEnabled val="1"/>
        </dgm:presLayoutVars>
      </dgm:prSet>
      <dgm:spPr/>
    </dgm:pt>
  </dgm:ptLst>
  <dgm:cxnLst>
    <dgm:cxn modelId="{B658A500-CF48-2540-AD5D-55A397C1E08B}" srcId="{F6AA519F-434F-8C43-BC34-192A907D879C}" destId="{0466FC12-8CE8-104F-972A-4FE0C84B6AC6}" srcOrd="1" destOrd="0" parTransId="{E1C17F1C-3039-EA4D-A426-BB2D0998E7A0}" sibTransId="{ECF17153-1913-1340-91E6-93862565824D}"/>
    <dgm:cxn modelId="{F3B21006-B75D-D246-9AEF-C5C24490EEE4}" srcId="{0466FC12-8CE8-104F-972A-4FE0C84B6AC6}" destId="{33CE81D9-9531-A84C-91BD-21B8B765EB9B}" srcOrd="0" destOrd="0" parTransId="{0E57D211-6DA9-9742-A612-1B875CE6BA75}" sibTransId="{6D10D94E-C1D2-4E47-83DC-E41ECA063920}"/>
    <dgm:cxn modelId="{0B04680A-7AD8-104F-BCFB-E6CE735BB266}" srcId="{F6AA519F-434F-8C43-BC34-192A907D879C}" destId="{EFD9EEE5-4332-3A49-818F-C5B0C582BF81}" srcOrd="0" destOrd="0" parTransId="{6F4173FE-CBA4-B743-9FFD-31614EB9C6CA}" sibTransId="{F9215CE6-291F-9448-94EF-D3C3AEA1A592}"/>
    <dgm:cxn modelId="{A52BE73E-C081-40B7-ABA7-75F06EC95C3B}" type="presOf" srcId="{33CE81D9-9531-A84C-91BD-21B8B765EB9B}" destId="{938A8CB7-D190-6543-A834-33342A0659F7}" srcOrd="0" destOrd="0" presId="urn:microsoft.com/office/officeart/2005/8/layout/vList2"/>
    <dgm:cxn modelId="{84E4975C-27F5-45AB-9B94-12EB6B93728D}" type="presOf" srcId="{EFD9EEE5-4332-3A49-818F-C5B0C582BF81}" destId="{21CFC94D-E471-8F43-B844-BBCB4C3E4B47}" srcOrd="0" destOrd="0" presId="urn:microsoft.com/office/officeart/2005/8/layout/vList2"/>
    <dgm:cxn modelId="{CB356F4F-72DC-4BB2-96B6-D7AD5300DBA1}" type="presOf" srcId="{EA0646C1-60D4-0A4D-8D3C-F761AECE4C1C}" destId="{16A252D0-4769-3D46-AB89-19094141A4CE}" srcOrd="0" destOrd="0" presId="urn:microsoft.com/office/officeart/2005/8/layout/vList2"/>
    <dgm:cxn modelId="{516CF983-9579-451F-98A0-146BF216AAA3}" type="presOf" srcId="{0466FC12-8CE8-104F-972A-4FE0C84B6AC6}" destId="{B14A4719-5BCE-5E46-B6F7-7953B49BBC35}" srcOrd="0" destOrd="0" presId="urn:microsoft.com/office/officeart/2005/8/layout/vList2"/>
    <dgm:cxn modelId="{D2F46993-A5D2-4D11-BD97-7BDA56D40927}" type="presOf" srcId="{4A59526A-8B25-7047-87D4-106C53DD046A}" destId="{DC40D14B-EE30-FF4C-A18F-79ABB5E99931}" srcOrd="0" destOrd="0" presId="urn:microsoft.com/office/officeart/2005/8/layout/vList2"/>
    <dgm:cxn modelId="{B5058FA6-9095-B548-A716-0CA585637852}" srcId="{EFD9EEE5-4332-3A49-818F-C5B0C582BF81}" destId="{4A59526A-8B25-7047-87D4-106C53DD046A}" srcOrd="0" destOrd="0" parTransId="{BABCE434-BC74-B948-A368-81B6D3D99535}" sibTransId="{FB737A90-6B8C-F040-A3FA-8AB2C64FB485}"/>
    <dgm:cxn modelId="{418CABCB-215C-4168-B814-FFCA807B4EAA}" type="presOf" srcId="{F6AA519F-434F-8C43-BC34-192A907D879C}" destId="{A24617ED-3734-A74B-9F93-1ACEBD9E2154}" srcOrd="0" destOrd="0" presId="urn:microsoft.com/office/officeart/2005/8/layout/vList2"/>
    <dgm:cxn modelId="{34E8D0EC-1B21-AA43-82F6-38E61C4A9528}" srcId="{F6AA519F-434F-8C43-BC34-192A907D879C}" destId="{EA0646C1-60D4-0A4D-8D3C-F761AECE4C1C}" srcOrd="2" destOrd="0" parTransId="{39EEA1FD-D373-764F-8DFF-8ABD84133D29}" sibTransId="{7F3AE4B2-274B-F245-8FB8-C2E4F4BBDABE}"/>
    <dgm:cxn modelId="{AC73BC5A-560F-4C90-910F-0807B4321D3A}" type="presParOf" srcId="{A24617ED-3734-A74B-9F93-1ACEBD9E2154}" destId="{21CFC94D-E471-8F43-B844-BBCB4C3E4B47}" srcOrd="0" destOrd="0" presId="urn:microsoft.com/office/officeart/2005/8/layout/vList2"/>
    <dgm:cxn modelId="{58523C6E-B43F-4791-B2CD-11A526C4D056}" type="presParOf" srcId="{A24617ED-3734-A74B-9F93-1ACEBD9E2154}" destId="{DC40D14B-EE30-FF4C-A18F-79ABB5E99931}" srcOrd="1" destOrd="0" presId="urn:microsoft.com/office/officeart/2005/8/layout/vList2"/>
    <dgm:cxn modelId="{83078982-708D-4260-B390-3322E64EBBE0}" type="presParOf" srcId="{A24617ED-3734-A74B-9F93-1ACEBD9E2154}" destId="{B14A4719-5BCE-5E46-B6F7-7953B49BBC35}" srcOrd="2" destOrd="0" presId="urn:microsoft.com/office/officeart/2005/8/layout/vList2"/>
    <dgm:cxn modelId="{091517E1-97E5-4841-B978-797D9B8B5A74}" type="presParOf" srcId="{A24617ED-3734-A74B-9F93-1ACEBD9E2154}" destId="{938A8CB7-D190-6543-A834-33342A0659F7}" srcOrd="3" destOrd="0" presId="urn:microsoft.com/office/officeart/2005/8/layout/vList2"/>
    <dgm:cxn modelId="{23FD936E-A1EE-43BA-85BA-47A2CF34CA52}" type="presParOf" srcId="{A24617ED-3734-A74B-9F93-1ACEBD9E2154}" destId="{16A252D0-4769-3D46-AB89-19094141A4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489C7E1-82E7-3145-93A6-255D293DB72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5F87A77-DC0A-7C44-A307-D4E39A6EA950}">
      <dgm:prSet/>
      <dgm:spPr/>
      <dgm:t>
        <a:bodyPr/>
        <a:lstStyle/>
        <a:p>
          <a:pPr rtl="0"/>
          <a:r>
            <a:rPr lang="en-US" b="0" i="0" baseline="0" dirty="0"/>
            <a:t>Absence of factors binding people together</a:t>
          </a:r>
          <a:endParaRPr lang="en-US" dirty="0"/>
        </a:p>
      </dgm:t>
    </dgm:pt>
    <dgm:pt modelId="{FC7AFE5B-F286-654D-8A43-0E4013D1397F}" type="parTrans" cxnId="{D63D0834-3850-1647-ABF6-AD27028BAE02}">
      <dgm:prSet/>
      <dgm:spPr/>
      <dgm:t>
        <a:bodyPr/>
        <a:lstStyle/>
        <a:p>
          <a:endParaRPr lang="en-US"/>
        </a:p>
      </dgm:t>
    </dgm:pt>
    <dgm:pt modelId="{272A56F1-C4F3-1245-97FF-C024576C2E47}" type="sibTrans" cxnId="{D63D0834-3850-1647-ABF6-AD27028BAE02}">
      <dgm:prSet/>
      <dgm:spPr/>
      <dgm:t>
        <a:bodyPr/>
        <a:lstStyle/>
        <a:p>
          <a:endParaRPr lang="en-US"/>
        </a:p>
      </dgm:t>
    </dgm:pt>
    <dgm:pt modelId="{1FB64B79-4AF5-3542-9D88-D6C4BC1591B9}" type="pres">
      <dgm:prSet presAssocID="{5489C7E1-82E7-3145-93A6-255D293DB725}" presName="linear" presStyleCnt="0">
        <dgm:presLayoutVars>
          <dgm:animLvl val="lvl"/>
          <dgm:resizeHandles val="exact"/>
        </dgm:presLayoutVars>
      </dgm:prSet>
      <dgm:spPr/>
    </dgm:pt>
    <dgm:pt modelId="{E7BFA492-B810-974D-9886-804A4EF53BD7}" type="pres">
      <dgm:prSet presAssocID="{25F87A77-DC0A-7C44-A307-D4E39A6EA950}" presName="parentText" presStyleLbl="node1" presStyleIdx="0" presStyleCnt="1">
        <dgm:presLayoutVars>
          <dgm:chMax val="0"/>
          <dgm:bulletEnabled val="1"/>
        </dgm:presLayoutVars>
      </dgm:prSet>
      <dgm:spPr/>
    </dgm:pt>
  </dgm:ptLst>
  <dgm:cxnLst>
    <dgm:cxn modelId="{D63D0834-3850-1647-ABF6-AD27028BAE02}" srcId="{5489C7E1-82E7-3145-93A6-255D293DB725}" destId="{25F87A77-DC0A-7C44-A307-D4E39A6EA950}" srcOrd="0" destOrd="0" parTransId="{FC7AFE5B-F286-654D-8A43-0E4013D1397F}" sibTransId="{272A56F1-C4F3-1245-97FF-C024576C2E47}"/>
    <dgm:cxn modelId="{575B419E-A135-4E56-AA34-E1D1FD47CACA}" type="presOf" srcId="{5489C7E1-82E7-3145-93A6-255D293DB725}" destId="{1FB64B79-4AF5-3542-9D88-D6C4BC1591B9}" srcOrd="0" destOrd="0" presId="urn:microsoft.com/office/officeart/2005/8/layout/vList2"/>
    <dgm:cxn modelId="{82A1AFEE-CB83-4229-A4D0-8DC4DD7DEFE0}" type="presOf" srcId="{25F87A77-DC0A-7C44-A307-D4E39A6EA950}" destId="{E7BFA492-B810-974D-9886-804A4EF53BD7}" srcOrd="0" destOrd="0" presId="urn:microsoft.com/office/officeart/2005/8/layout/vList2"/>
    <dgm:cxn modelId="{BD935CBC-A676-4D12-988E-EB61F2809485}" type="presParOf" srcId="{1FB64B79-4AF5-3542-9D88-D6C4BC1591B9}" destId="{E7BFA492-B810-974D-9886-804A4EF53BD7}"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9C5AF89-9DE8-3A4D-BF33-9F13C93D250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4BE5FF-2612-5A40-96A1-4E522E66B359}">
      <dgm:prSet/>
      <dgm:spPr/>
      <dgm:t>
        <a:bodyPr/>
        <a:lstStyle/>
        <a:p>
          <a:pPr rtl="0"/>
          <a:r>
            <a:rPr lang="en-US" dirty="0"/>
            <a:t>Company culture is essential part of company identity</a:t>
          </a:r>
        </a:p>
      </dgm:t>
    </dgm:pt>
    <dgm:pt modelId="{E8B63423-BFAF-8D43-BDBC-5E380705C635}" type="parTrans" cxnId="{6781BA47-87D1-7744-B028-F91C31ED519E}">
      <dgm:prSet/>
      <dgm:spPr/>
      <dgm:t>
        <a:bodyPr/>
        <a:lstStyle/>
        <a:p>
          <a:endParaRPr lang="en-US"/>
        </a:p>
      </dgm:t>
    </dgm:pt>
    <dgm:pt modelId="{0D196E32-CE2A-5F47-8E90-F2CBE086B25C}" type="sibTrans" cxnId="{6781BA47-87D1-7744-B028-F91C31ED519E}">
      <dgm:prSet/>
      <dgm:spPr/>
      <dgm:t>
        <a:bodyPr/>
        <a:lstStyle/>
        <a:p>
          <a:endParaRPr lang="en-US"/>
        </a:p>
      </dgm:t>
    </dgm:pt>
    <dgm:pt modelId="{1A8AA478-140C-BE4E-83C6-0E1CF19AEC28}">
      <dgm:prSet/>
      <dgm:spPr/>
      <dgm:t>
        <a:bodyPr/>
        <a:lstStyle/>
        <a:p>
          <a:pPr rtl="0"/>
          <a:r>
            <a:rPr lang="en-US" dirty="0"/>
            <a:t>it is created and formed by long-term evolutionary process</a:t>
          </a:r>
        </a:p>
      </dgm:t>
    </dgm:pt>
    <dgm:pt modelId="{0D2204B1-FAA3-BB4E-A0F4-424B050DBCDC}" type="parTrans" cxnId="{BB41DF3B-C4DC-7345-BE15-023B827A26B6}">
      <dgm:prSet/>
      <dgm:spPr/>
      <dgm:t>
        <a:bodyPr/>
        <a:lstStyle/>
        <a:p>
          <a:endParaRPr lang="en-US"/>
        </a:p>
      </dgm:t>
    </dgm:pt>
    <dgm:pt modelId="{9FF403C1-4034-274C-A69B-3F94D5E0F3C2}" type="sibTrans" cxnId="{BB41DF3B-C4DC-7345-BE15-023B827A26B6}">
      <dgm:prSet/>
      <dgm:spPr/>
      <dgm:t>
        <a:bodyPr/>
        <a:lstStyle/>
        <a:p>
          <a:endParaRPr lang="en-US"/>
        </a:p>
      </dgm:t>
    </dgm:pt>
    <dgm:pt modelId="{C14B4A80-AB7E-B84A-8004-CB034724ABF5}">
      <dgm:prSet/>
      <dgm:spPr/>
      <dgm:t>
        <a:bodyPr/>
        <a:lstStyle/>
        <a:p>
          <a:pPr rtl="0"/>
          <a:r>
            <a:rPr lang="en-US" dirty="0"/>
            <a:t>however, it can be disrupted or even destroyed very quickly by insensitive actions and therefore</a:t>
          </a:r>
        </a:p>
      </dgm:t>
    </dgm:pt>
    <dgm:pt modelId="{D5DCFB69-C32E-F946-A81E-721E4E9EF8E1}" type="parTrans" cxnId="{82DF8C18-8B0B-9847-9BE1-D9B938A61A6F}">
      <dgm:prSet/>
      <dgm:spPr/>
      <dgm:t>
        <a:bodyPr/>
        <a:lstStyle/>
        <a:p>
          <a:endParaRPr lang="en-US"/>
        </a:p>
      </dgm:t>
    </dgm:pt>
    <dgm:pt modelId="{FA10E5DB-E75A-EE49-BD86-466FBAE9E7EF}" type="sibTrans" cxnId="{82DF8C18-8B0B-9847-9BE1-D9B938A61A6F}">
      <dgm:prSet/>
      <dgm:spPr/>
      <dgm:t>
        <a:bodyPr/>
        <a:lstStyle/>
        <a:p>
          <a:endParaRPr lang="en-US"/>
        </a:p>
      </dgm:t>
    </dgm:pt>
    <dgm:pt modelId="{5F87944B-3396-EC4C-B595-6572AED5D6F2}">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Company culture management is a important element in achieving vitality of a company!</a:t>
          </a:r>
        </a:p>
      </dgm:t>
    </dgm:pt>
    <dgm:pt modelId="{331EBFD2-EB00-2842-B704-A4887FDA4A4B}" type="parTrans" cxnId="{A934DE3C-79DD-1C40-8238-8BF825D8A04D}">
      <dgm:prSet/>
      <dgm:spPr/>
      <dgm:t>
        <a:bodyPr/>
        <a:lstStyle/>
        <a:p>
          <a:endParaRPr lang="en-US"/>
        </a:p>
      </dgm:t>
    </dgm:pt>
    <dgm:pt modelId="{9A03577A-1F40-EA44-9AB6-C9E6572CCDA9}" type="sibTrans" cxnId="{A934DE3C-79DD-1C40-8238-8BF825D8A04D}">
      <dgm:prSet/>
      <dgm:spPr/>
      <dgm:t>
        <a:bodyPr/>
        <a:lstStyle/>
        <a:p>
          <a:endParaRPr lang="en-US"/>
        </a:p>
      </dgm:t>
    </dgm:pt>
    <dgm:pt modelId="{42401CA9-DFAA-1541-BD91-33A975B77CCD}" type="pres">
      <dgm:prSet presAssocID="{59C5AF89-9DE8-3A4D-BF33-9F13C93D250C}" presName="linear" presStyleCnt="0">
        <dgm:presLayoutVars>
          <dgm:animLvl val="lvl"/>
          <dgm:resizeHandles val="exact"/>
        </dgm:presLayoutVars>
      </dgm:prSet>
      <dgm:spPr/>
    </dgm:pt>
    <dgm:pt modelId="{9F362D04-C766-F941-887D-C0F5E1AF5A26}" type="pres">
      <dgm:prSet presAssocID="{2F4BE5FF-2612-5A40-96A1-4E522E66B359}" presName="parentText" presStyleLbl="node1" presStyleIdx="0" presStyleCnt="2">
        <dgm:presLayoutVars>
          <dgm:chMax val="0"/>
          <dgm:bulletEnabled val="1"/>
        </dgm:presLayoutVars>
      </dgm:prSet>
      <dgm:spPr/>
    </dgm:pt>
    <dgm:pt modelId="{071FC266-2641-E842-B143-E28FDFE607C8}" type="pres">
      <dgm:prSet presAssocID="{2F4BE5FF-2612-5A40-96A1-4E522E66B359}" presName="childText" presStyleLbl="revTx" presStyleIdx="0" presStyleCnt="1">
        <dgm:presLayoutVars>
          <dgm:bulletEnabled val="1"/>
        </dgm:presLayoutVars>
      </dgm:prSet>
      <dgm:spPr/>
    </dgm:pt>
    <dgm:pt modelId="{FA12A55B-0B44-0C4D-B466-D5C75AAA2BB1}" type="pres">
      <dgm:prSet presAssocID="{5F87944B-3396-EC4C-B595-6572AED5D6F2}" presName="parentText" presStyleLbl="node1" presStyleIdx="1" presStyleCnt="2">
        <dgm:presLayoutVars>
          <dgm:chMax val="0"/>
          <dgm:bulletEnabled val="1"/>
        </dgm:presLayoutVars>
      </dgm:prSet>
      <dgm:spPr/>
    </dgm:pt>
  </dgm:ptLst>
  <dgm:cxnLst>
    <dgm:cxn modelId="{82DF8C18-8B0B-9847-9BE1-D9B938A61A6F}" srcId="{2F4BE5FF-2612-5A40-96A1-4E522E66B359}" destId="{C14B4A80-AB7E-B84A-8004-CB034724ABF5}" srcOrd="1" destOrd="0" parTransId="{D5DCFB69-C32E-F946-A81E-721E4E9EF8E1}" sibTransId="{FA10E5DB-E75A-EE49-BD86-466FBAE9E7EF}"/>
    <dgm:cxn modelId="{BB41DF3B-C4DC-7345-BE15-023B827A26B6}" srcId="{2F4BE5FF-2612-5A40-96A1-4E522E66B359}" destId="{1A8AA478-140C-BE4E-83C6-0E1CF19AEC28}" srcOrd="0" destOrd="0" parTransId="{0D2204B1-FAA3-BB4E-A0F4-424B050DBCDC}" sibTransId="{9FF403C1-4034-274C-A69B-3F94D5E0F3C2}"/>
    <dgm:cxn modelId="{A934DE3C-79DD-1C40-8238-8BF825D8A04D}" srcId="{59C5AF89-9DE8-3A4D-BF33-9F13C93D250C}" destId="{5F87944B-3396-EC4C-B595-6572AED5D6F2}" srcOrd="1" destOrd="0" parTransId="{331EBFD2-EB00-2842-B704-A4887FDA4A4B}" sibTransId="{9A03577A-1F40-EA44-9AB6-C9E6572CCDA9}"/>
    <dgm:cxn modelId="{6781BA47-87D1-7744-B028-F91C31ED519E}" srcId="{59C5AF89-9DE8-3A4D-BF33-9F13C93D250C}" destId="{2F4BE5FF-2612-5A40-96A1-4E522E66B359}" srcOrd="0" destOrd="0" parTransId="{E8B63423-BFAF-8D43-BDBC-5E380705C635}" sibTransId="{0D196E32-CE2A-5F47-8E90-F2CBE086B25C}"/>
    <dgm:cxn modelId="{76E64E75-E519-43F3-92B5-C69881925573}" type="presOf" srcId="{5F87944B-3396-EC4C-B595-6572AED5D6F2}" destId="{FA12A55B-0B44-0C4D-B466-D5C75AAA2BB1}" srcOrd="0" destOrd="0" presId="urn:microsoft.com/office/officeart/2005/8/layout/vList2"/>
    <dgm:cxn modelId="{5392AA90-7896-4D77-A0F2-D8DC10D3A6C3}" type="presOf" srcId="{2F4BE5FF-2612-5A40-96A1-4E522E66B359}" destId="{9F362D04-C766-F941-887D-C0F5E1AF5A26}" srcOrd="0" destOrd="0" presId="urn:microsoft.com/office/officeart/2005/8/layout/vList2"/>
    <dgm:cxn modelId="{8144E896-2D3A-4EC0-A631-31A12FA7F249}" type="presOf" srcId="{C14B4A80-AB7E-B84A-8004-CB034724ABF5}" destId="{071FC266-2641-E842-B143-E28FDFE607C8}" srcOrd="0" destOrd="1" presId="urn:microsoft.com/office/officeart/2005/8/layout/vList2"/>
    <dgm:cxn modelId="{DA57AEDF-34C8-4C77-B678-D9D0891534F2}" type="presOf" srcId="{59C5AF89-9DE8-3A4D-BF33-9F13C93D250C}" destId="{42401CA9-DFAA-1541-BD91-33A975B77CCD}" srcOrd="0" destOrd="0" presId="urn:microsoft.com/office/officeart/2005/8/layout/vList2"/>
    <dgm:cxn modelId="{FB2C2EF7-80AC-466C-968E-23153A77D29D}" type="presOf" srcId="{1A8AA478-140C-BE4E-83C6-0E1CF19AEC28}" destId="{071FC266-2641-E842-B143-E28FDFE607C8}" srcOrd="0" destOrd="0" presId="urn:microsoft.com/office/officeart/2005/8/layout/vList2"/>
    <dgm:cxn modelId="{83F04488-8F0B-4109-85CD-9726C61CC30E}" type="presParOf" srcId="{42401CA9-DFAA-1541-BD91-33A975B77CCD}" destId="{9F362D04-C766-F941-887D-C0F5E1AF5A26}" srcOrd="0" destOrd="0" presId="urn:microsoft.com/office/officeart/2005/8/layout/vList2"/>
    <dgm:cxn modelId="{30457C8F-0CEF-4902-B222-CEC62E185B99}" type="presParOf" srcId="{42401CA9-DFAA-1541-BD91-33A975B77CCD}" destId="{071FC266-2641-E842-B143-E28FDFE607C8}" srcOrd="1" destOrd="0" presId="urn:microsoft.com/office/officeart/2005/8/layout/vList2"/>
    <dgm:cxn modelId="{92C59CAF-EF43-43FA-BEE0-E5BB321D3842}" type="presParOf" srcId="{42401CA9-DFAA-1541-BD91-33A975B77CCD}" destId="{FA12A55B-0B44-0C4D-B466-D5C75AAA2BB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03E14DF-BB60-FB47-9872-6AE469FF3DF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D771D5E-52C5-454D-A394-DC0F5180E3C0}">
      <dgm:prSet/>
      <dgm:spPr/>
      <dgm:t>
        <a:bodyPr/>
        <a:lstStyle/>
        <a:p>
          <a:pPr rtl="0"/>
          <a:r>
            <a:rPr lang="en-US" dirty="0"/>
            <a:t>Avoid the culture to become chaotic!</a:t>
          </a:r>
        </a:p>
      </dgm:t>
    </dgm:pt>
    <dgm:pt modelId="{437239A2-AC07-C84B-A38C-A20231290EF8}" type="parTrans" cxnId="{9C8F85D1-1CC8-0B43-8490-81BB32E064F9}">
      <dgm:prSet/>
      <dgm:spPr/>
      <dgm:t>
        <a:bodyPr/>
        <a:lstStyle/>
        <a:p>
          <a:endParaRPr lang="en-US"/>
        </a:p>
      </dgm:t>
    </dgm:pt>
    <dgm:pt modelId="{880533B5-CD43-AA4E-B69C-2AE0F70074F6}" type="sibTrans" cxnId="{9C8F85D1-1CC8-0B43-8490-81BB32E064F9}">
      <dgm:prSet/>
      <dgm:spPr/>
      <dgm:t>
        <a:bodyPr/>
        <a:lstStyle/>
        <a:p>
          <a:endParaRPr lang="en-US"/>
        </a:p>
      </dgm:t>
    </dgm:pt>
    <dgm:pt modelId="{27B82D45-856D-CC4C-BEAD-20B9D9205808}">
      <dgm:prSet/>
      <dgm:spPr/>
      <dgm:t>
        <a:bodyPr/>
        <a:lstStyle/>
        <a:p>
          <a:pPr rtl="0"/>
          <a:r>
            <a:rPr lang="en-US" dirty="0"/>
            <a:t>Continually transform the culture:</a:t>
          </a:r>
        </a:p>
      </dgm:t>
    </dgm:pt>
    <dgm:pt modelId="{78972502-CE01-434C-94E6-14EEEBB42328}" type="parTrans" cxnId="{14760875-0922-D441-A909-16411405F17B}">
      <dgm:prSet/>
      <dgm:spPr/>
      <dgm:t>
        <a:bodyPr/>
        <a:lstStyle/>
        <a:p>
          <a:endParaRPr lang="en-US"/>
        </a:p>
      </dgm:t>
    </dgm:pt>
    <dgm:pt modelId="{F023D426-5038-A04E-8EA2-96CDA3B168FC}" type="sibTrans" cxnId="{14760875-0922-D441-A909-16411405F17B}">
      <dgm:prSet/>
      <dgm:spPr/>
      <dgm:t>
        <a:bodyPr/>
        <a:lstStyle/>
        <a:p>
          <a:endParaRPr lang="en-US"/>
        </a:p>
      </dgm:t>
    </dgm:pt>
    <dgm:pt modelId="{A4802CB7-9C98-B74E-8F34-F40741C1F486}" type="pres">
      <dgm:prSet presAssocID="{903E14DF-BB60-FB47-9872-6AE469FF3DF2}" presName="linear" presStyleCnt="0">
        <dgm:presLayoutVars>
          <dgm:animLvl val="lvl"/>
          <dgm:resizeHandles val="exact"/>
        </dgm:presLayoutVars>
      </dgm:prSet>
      <dgm:spPr/>
    </dgm:pt>
    <dgm:pt modelId="{494C22BF-BD26-054D-A33C-A096DDB3DE3B}" type="pres">
      <dgm:prSet presAssocID="{5D771D5E-52C5-454D-A394-DC0F5180E3C0}" presName="parentText" presStyleLbl="node1" presStyleIdx="0" presStyleCnt="2" custLinFactNeighborY="1315">
        <dgm:presLayoutVars>
          <dgm:chMax val="0"/>
          <dgm:bulletEnabled val="1"/>
        </dgm:presLayoutVars>
      </dgm:prSet>
      <dgm:spPr/>
    </dgm:pt>
    <dgm:pt modelId="{3B3119AD-0652-3347-85FD-F222BD6E6D7A}" type="pres">
      <dgm:prSet presAssocID="{880533B5-CD43-AA4E-B69C-2AE0F70074F6}" presName="spacer" presStyleCnt="0"/>
      <dgm:spPr/>
    </dgm:pt>
    <dgm:pt modelId="{A4CFEAE9-73F3-0948-97C7-61E5E9E5A806}" type="pres">
      <dgm:prSet presAssocID="{27B82D45-856D-CC4C-BEAD-20B9D9205808}" presName="parentText" presStyleLbl="node1" presStyleIdx="1" presStyleCnt="2">
        <dgm:presLayoutVars>
          <dgm:chMax val="0"/>
          <dgm:bulletEnabled val="1"/>
        </dgm:presLayoutVars>
      </dgm:prSet>
      <dgm:spPr/>
    </dgm:pt>
  </dgm:ptLst>
  <dgm:cxnLst>
    <dgm:cxn modelId="{22B1FC05-7793-456F-AD14-F694CDF1C60A}" type="presOf" srcId="{5D771D5E-52C5-454D-A394-DC0F5180E3C0}" destId="{494C22BF-BD26-054D-A33C-A096DDB3DE3B}" srcOrd="0" destOrd="0" presId="urn:microsoft.com/office/officeart/2005/8/layout/vList2"/>
    <dgm:cxn modelId="{14760875-0922-D441-A909-16411405F17B}" srcId="{903E14DF-BB60-FB47-9872-6AE469FF3DF2}" destId="{27B82D45-856D-CC4C-BEAD-20B9D9205808}" srcOrd="1" destOrd="0" parTransId="{78972502-CE01-434C-94E6-14EEEBB42328}" sibTransId="{F023D426-5038-A04E-8EA2-96CDA3B168FC}"/>
    <dgm:cxn modelId="{AAACC898-DF64-4E63-BDD1-C65CAF2EC06E}" type="presOf" srcId="{27B82D45-856D-CC4C-BEAD-20B9D9205808}" destId="{A4CFEAE9-73F3-0948-97C7-61E5E9E5A806}" srcOrd="0" destOrd="0" presId="urn:microsoft.com/office/officeart/2005/8/layout/vList2"/>
    <dgm:cxn modelId="{9C8F85D1-1CC8-0B43-8490-81BB32E064F9}" srcId="{903E14DF-BB60-FB47-9872-6AE469FF3DF2}" destId="{5D771D5E-52C5-454D-A394-DC0F5180E3C0}" srcOrd="0" destOrd="0" parTransId="{437239A2-AC07-C84B-A38C-A20231290EF8}" sibTransId="{880533B5-CD43-AA4E-B69C-2AE0F70074F6}"/>
    <dgm:cxn modelId="{1124C4E0-EE5E-4507-8A1D-170DCAAA40EC}" type="presOf" srcId="{903E14DF-BB60-FB47-9872-6AE469FF3DF2}" destId="{A4802CB7-9C98-B74E-8F34-F40741C1F486}" srcOrd="0" destOrd="0" presId="urn:microsoft.com/office/officeart/2005/8/layout/vList2"/>
    <dgm:cxn modelId="{61A17D3E-A1D2-4472-A5A6-442DF11052DD}" type="presParOf" srcId="{A4802CB7-9C98-B74E-8F34-F40741C1F486}" destId="{494C22BF-BD26-054D-A33C-A096DDB3DE3B}" srcOrd="0" destOrd="0" presId="urn:microsoft.com/office/officeart/2005/8/layout/vList2"/>
    <dgm:cxn modelId="{20343E9D-E88A-4030-B801-5F061E0E94DD}" type="presParOf" srcId="{A4802CB7-9C98-B74E-8F34-F40741C1F486}" destId="{3B3119AD-0652-3347-85FD-F222BD6E6D7A}" srcOrd="1" destOrd="0" presId="urn:microsoft.com/office/officeart/2005/8/layout/vList2"/>
    <dgm:cxn modelId="{67E95407-3129-49FB-93D0-193085984759}" type="presParOf" srcId="{A4802CB7-9C98-B74E-8F34-F40741C1F486}" destId="{A4CFEAE9-73F3-0948-97C7-61E5E9E5A80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C2312D4-1ECD-2449-BA50-25785FB12BD2}" type="doc">
      <dgm:prSet loTypeId="urn:microsoft.com/office/officeart/2005/8/layout/chevron1" loCatId="process" qsTypeId="urn:microsoft.com/office/officeart/2005/8/quickstyle/simple4" qsCatId="simple" csTypeId="urn:microsoft.com/office/officeart/2005/8/colors/accent1_2" csCatId="accent1" phldr="1"/>
      <dgm:spPr/>
    </dgm:pt>
    <dgm:pt modelId="{3BA0E19C-85A0-B04D-9F26-1FF40B3D8E8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a:t> </a:t>
          </a:r>
        </a:p>
      </dgm:t>
    </dgm:pt>
    <dgm:pt modelId="{0754B094-B0A5-1E45-BBC9-4F5A4FE03253}" type="parTrans" cxnId="{0273EEE0-5CC7-9846-A625-65335D8B4DBA}">
      <dgm:prSet/>
      <dgm:spPr/>
      <dgm:t>
        <a:bodyPr/>
        <a:lstStyle/>
        <a:p>
          <a:endParaRPr lang="en-US"/>
        </a:p>
      </dgm:t>
    </dgm:pt>
    <dgm:pt modelId="{0012D30E-542E-E84C-AE5C-6EC1F130DA1D}" type="sibTrans" cxnId="{0273EEE0-5CC7-9846-A625-65335D8B4DBA}">
      <dgm:prSet/>
      <dgm:spPr/>
      <dgm:t>
        <a:bodyPr/>
        <a:lstStyle/>
        <a:p>
          <a:endParaRPr lang="en-US"/>
        </a:p>
      </dgm:t>
    </dgm:pt>
    <dgm:pt modelId="{EB5F8ACF-A4B2-824C-82F8-D17CC774391A}">
      <dgm:prSet phldrT="[Text]"/>
      <dgm:spPr>
        <a:gradFill rotWithShape="0">
          <a:gsLst>
            <a:gs pos="0">
              <a:srgbClr val="DC9700"/>
            </a:gs>
            <a:gs pos="49000">
              <a:srgbClr val="F5A702"/>
            </a:gs>
            <a:gs pos="100000">
              <a:srgbClr val="FFC105"/>
            </a:gs>
          </a:gsLst>
        </a:gradFill>
      </dgm:spPr>
      <dgm:t>
        <a:bodyPr/>
        <a:lstStyle/>
        <a:p>
          <a:endParaRPr lang="en-US" dirty="0"/>
        </a:p>
      </dgm:t>
    </dgm:pt>
    <dgm:pt modelId="{119C7F57-4D78-1F4D-92D7-AC96D6E5D5CB}" type="parTrans" cxnId="{B305FD21-BF85-D14D-9115-F2A767802E9D}">
      <dgm:prSet/>
      <dgm:spPr/>
      <dgm:t>
        <a:bodyPr/>
        <a:lstStyle/>
        <a:p>
          <a:endParaRPr lang="en-US"/>
        </a:p>
      </dgm:t>
    </dgm:pt>
    <dgm:pt modelId="{57A53974-F85B-574B-B303-9AFB09D93DA4}" type="sibTrans" cxnId="{B305FD21-BF85-D14D-9115-F2A767802E9D}">
      <dgm:prSet/>
      <dgm:spPr/>
      <dgm:t>
        <a:bodyPr/>
        <a:lstStyle/>
        <a:p>
          <a:endParaRPr lang="en-US"/>
        </a:p>
      </dgm:t>
    </dgm:pt>
    <dgm:pt modelId="{5DDA24DE-EF8A-CF47-91F4-84757370F7C6}">
      <dgm:prSet phldrT="[Text]"/>
      <dgm:spPr>
        <a:gradFill rotWithShape="0">
          <a:gsLst>
            <a:gs pos="0">
              <a:srgbClr val="2C7D1D"/>
            </a:gs>
            <a:gs pos="50000">
              <a:srgbClr val="80D970"/>
            </a:gs>
            <a:gs pos="100000">
              <a:srgbClr val="A7FF88"/>
            </a:gs>
          </a:gsLst>
        </a:gradFill>
      </dgm:spPr>
      <dgm:t>
        <a:bodyPr/>
        <a:lstStyle/>
        <a:p>
          <a:r>
            <a:rPr lang="en-US" dirty="0"/>
            <a:t> </a:t>
          </a:r>
        </a:p>
      </dgm:t>
    </dgm:pt>
    <dgm:pt modelId="{14A3E0DF-3BDE-6C42-9E39-95BC79D7C83C}" type="parTrans" cxnId="{443649DD-5D39-BD4F-80D9-ED2D3F1D9D6D}">
      <dgm:prSet/>
      <dgm:spPr/>
      <dgm:t>
        <a:bodyPr/>
        <a:lstStyle/>
        <a:p>
          <a:endParaRPr lang="en-US"/>
        </a:p>
      </dgm:t>
    </dgm:pt>
    <dgm:pt modelId="{B0C21A1B-DB5B-4149-9339-2C965D3E186B}" type="sibTrans" cxnId="{443649DD-5D39-BD4F-80D9-ED2D3F1D9D6D}">
      <dgm:prSet/>
      <dgm:spPr/>
      <dgm:t>
        <a:bodyPr/>
        <a:lstStyle/>
        <a:p>
          <a:endParaRPr lang="en-US"/>
        </a:p>
      </dgm:t>
    </dgm:pt>
    <dgm:pt modelId="{DD4DEA01-FACC-4F48-9BBE-9AB7C080AB45}" type="pres">
      <dgm:prSet presAssocID="{5C2312D4-1ECD-2449-BA50-25785FB12BD2}" presName="Name0" presStyleCnt="0">
        <dgm:presLayoutVars>
          <dgm:dir/>
          <dgm:animLvl val="lvl"/>
          <dgm:resizeHandles val="exact"/>
        </dgm:presLayoutVars>
      </dgm:prSet>
      <dgm:spPr/>
    </dgm:pt>
    <dgm:pt modelId="{1CB57497-D04B-AD4C-B2C4-E5C771161FF4}" type="pres">
      <dgm:prSet presAssocID="{3BA0E19C-85A0-B04D-9F26-1FF40B3D8E8A}" presName="parTxOnly" presStyleLbl="node1" presStyleIdx="0" presStyleCnt="3">
        <dgm:presLayoutVars>
          <dgm:chMax val="0"/>
          <dgm:chPref val="0"/>
          <dgm:bulletEnabled val="1"/>
        </dgm:presLayoutVars>
      </dgm:prSet>
      <dgm:spPr/>
    </dgm:pt>
    <dgm:pt modelId="{FB06C85C-D921-8D45-BDDE-FEF304CA8494}" type="pres">
      <dgm:prSet presAssocID="{0012D30E-542E-E84C-AE5C-6EC1F130DA1D}" presName="parTxOnlySpace" presStyleCnt="0"/>
      <dgm:spPr/>
    </dgm:pt>
    <dgm:pt modelId="{63BDCFA9-39FC-F941-8671-B6D8B896DB0C}" type="pres">
      <dgm:prSet presAssocID="{EB5F8ACF-A4B2-824C-82F8-D17CC774391A}" presName="parTxOnly" presStyleLbl="node1" presStyleIdx="1" presStyleCnt="3">
        <dgm:presLayoutVars>
          <dgm:chMax val="0"/>
          <dgm:chPref val="0"/>
          <dgm:bulletEnabled val="1"/>
        </dgm:presLayoutVars>
      </dgm:prSet>
      <dgm:spPr/>
    </dgm:pt>
    <dgm:pt modelId="{0BD50DCE-C9C2-2B47-B525-1082E9050118}" type="pres">
      <dgm:prSet presAssocID="{57A53974-F85B-574B-B303-9AFB09D93DA4}" presName="parTxOnlySpace" presStyleCnt="0"/>
      <dgm:spPr/>
    </dgm:pt>
    <dgm:pt modelId="{23ED5358-24EB-B542-8D86-CAD89888B037}" type="pres">
      <dgm:prSet presAssocID="{5DDA24DE-EF8A-CF47-91F4-84757370F7C6}" presName="parTxOnly" presStyleLbl="node1" presStyleIdx="2" presStyleCnt="3">
        <dgm:presLayoutVars>
          <dgm:chMax val="0"/>
          <dgm:chPref val="0"/>
          <dgm:bulletEnabled val="1"/>
        </dgm:presLayoutVars>
      </dgm:prSet>
      <dgm:spPr/>
    </dgm:pt>
  </dgm:ptLst>
  <dgm:cxnLst>
    <dgm:cxn modelId="{B305FD21-BF85-D14D-9115-F2A767802E9D}" srcId="{5C2312D4-1ECD-2449-BA50-25785FB12BD2}" destId="{EB5F8ACF-A4B2-824C-82F8-D17CC774391A}" srcOrd="1" destOrd="0" parTransId="{119C7F57-4D78-1F4D-92D7-AC96D6E5D5CB}" sibTransId="{57A53974-F85B-574B-B303-9AFB09D93DA4}"/>
    <dgm:cxn modelId="{621E4646-49EE-4E72-920F-013203A172DD}" type="presOf" srcId="{5DDA24DE-EF8A-CF47-91F4-84757370F7C6}" destId="{23ED5358-24EB-B542-8D86-CAD89888B037}" srcOrd="0" destOrd="0" presId="urn:microsoft.com/office/officeart/2005/8/layout/chevron1"/>
    <dgm:cxn modelId="{0D35F38F-B727-4782-B717-F9403AE2CA0E}" type="presOf" srcId="{3BA0E19C-85A0-B04D-9F26-1FF40B3D8E8A}" destId="{1CB57497-D04B-AD4C-B2C4-E5C771161FF4}" srcOrd="0" destOrd="0" presId="urn:microsoft.com/office/officeart/2005/8/layout/chevron1"/>
    <dgm:cxn modelId="{DA2C5898-EA86-4A31-9E1F-D480B4CBB442}" type="presOf" srcId="{5C2312D4-1ECD-2449-BA50-25785FB12BD2}" destId="{DD4DEA01-FACC-4F48-9BBE-9AB7C080AB45}" srcOrd="0" destOrd="0" presId="urn:microsoft.com/office/officeart/2005/8/layout/chevron1"/>
    <dgm:cxn modelId="{D518A3D2-C5FB-40D5-8B43-E496968CC8F8}" type="presOf" srcId="{EB5F8ACF-A4B2-824C-82F8-D17CC774391A}" destId="{63BDCFA9-39FC-F941-8671-B6D8B896DB0C}" srcOrd="0" destOrd="0" presId="urn:microsoft.com/office/officeart/2005/8/layout/chevron1"/>
    <dgm:cxn modelId="{443649DD-5D39-BD4F-80D9-ED2D3F1D9D6D}" srcId="{5C2312D4-1ECD-2449-BA50-25785FB12BD2}" destId="{5DDA24DE-EF8A-CF47-91F4-84757370F7C6}" srcOrd="2" destOrd="0" parTransId="{14A3E0DF-3BDE-6C42-9E39-95BC79D7C83C}" sibTransId="{B0C21A1B-DB5B-4149-9339-2C965D3E186B}"/>
    <dgm:cxn modelId="{0273EEE0-5CC7-9846-A625-65335D8B4DBA}" srcId="{5C2312D4-1ECD-2449-BA50-25785FB12BD2}" destId="{3BA0E19C-85A0-B04D-9F26-1FF40B3D8E8A}" srcOrd="0" destOrd="0" parTransId="{0754B094-B0A5-1E45-BBC9-4F5A4FE03253}" sibTransId="{0012D30E-542E-E84C-AE5C-6EC1F130DA1D}"/>
    <dgm:cxn modelId="{5B9072CB-E4C6-41D4-A1A7-59A44FE949E5}" type="presParOf" srcId="{DD4DEA01-FACC-4F48-9BBE-9AB7C080AB45}" destId="{1CB57497-D04B-AD4C-B2C4-E5C771161FF4}" srcOrd="0" destOrd="0" presId="urn:microsoft.com/office/officeart/2005/8/layout/chevron1"/>
    <dgm:cxn modelId="{A917DD24-4C64-42F8-A7E4-A9B12C518976}" type="presParOf" srcId="{DD4DEA01-FACC-4F48-9BBE-9AB7C080AB45}" destId="{FB06C85C-D921-8D45-BDDE-FEF304CA8494}" srcOrd="1" destOrd="0" presId="urn:microsoft.com/office/officeart/2005/8/layout/chevron1"/>
    <dgm:cxn modelId="{2AAB89C0-9EB0-492A-81FE-6F5B49B758C8}" type="presParOf" srcId="{DD4DEA01-FACC-4F48-9BBE-9AB7C080AB45}" destId="{63BDCFA9-39FC-F941-8671-B6D8B896DB0C}" srcOrd="2" destOrd="0" presId="urn:microsoft.com/office/officeart/2005/8/layout/chevron1"/>
    <dgm:cxn modelId="{9947C43C-B263-474A-BBA2-A9F165692399}" type="presParOf" srcId="{DD4DEA01-FACC-4F48-9BBE-9AB7C080AB45}" destId="{0BD50DCE-C9C2-2B47-B525-1082E9050118}" srcOrd="3" destOrd="0" presId="urn:microsoft.com/office/officeart/2005/8/layout/chevron1"/>
    <dgm:cxn modelId="{60A4E099-5395-4142-BD3E-2A4F4EAF410E}" type="presParOf" srcId="{DD4DEA01-FACC-4F48-9BBE-9AB7C080AB45}" destId="{23ED5358-24EB-B542-8D86-CAD89888B037}"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CFF849C-4DD2-5144-8388-B1846543854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D2EF154-1D65-7B45-8402-56D579B72DA3}">
      <dgm:prSet/>
      <dgm:spPr/>
      <dgm:t>
        <a:bodyPr/>
        <a:lstStyle/>
        <a:p>
          <a:pPr rtl="0"/>
          <a:r>
            <a:rPr lang="en-US" dirty="0"/>
            <a:t>meaningful</a:t>
          </a:r>
        </a:p>
      </dgm:t>
    </dgm:pt>
    <dgm:pt modelId="{F3F9194E-D6A7-104A-A2C2-F4346BFF20AD}" type="parTrans" cxnId="{195FA406-CA01-7E44-9B38-9226AAEA7D5E}">
      <dgm:prSet/>
      <dgm:spPr/>
      <dgm:t>
        <a:bodyPr/>
        <a:lstStyle/>
        <a:p>
          <a:endParaRPr lang="en-US"/>
        </a:p>
      </dgm:t>
    </dgm:pt>
    <dgm:pt modelId="{610B5084-888D-3E42-995E-3DF1EC8510B2}" type="sibTrans" cxnId="{195FA406-CA01-7E44-9B38-9226AAEA7D5E}">
      <dgm:prSet/>
      <dgm:spPr/>
      <dgm:t>
        <a:bodyPr/>
        <a:lstStyle/>
        <a:p>
          <a:endParaRPr lang="en-US"/>
        </a:p>
      </dgm:t>
    </dgm:pt>
    <dgm:pt modelId="{9A74F83B-F7DC-6D4E-9D6D-9A571A852631}">
      <dgm:prSet/>
      <dgm:spPr/>
      <dgm:t>
        <a:bodyPr/>
        <a:lstStyle/>
        <a:p>
          <a:pPr rtl="0"/>
          <a:r>
            <a:rPr lang="en-US" dirty="0"/>
            <a:t>effective</a:t>
          </a:r>
        </a:p>
      </dgm:t>
    </dgm:pt>
    <dgm:pt modelId="{06DAC4A6-CBAC-0540-9B26-E39B12285E30}" type="parTrans" cxnId="{D3C309BE-D672-AA4C-B973-CAAF78A8AC2F}">
      <dgm:prSet/>
      <dgm:spPr/>
      <dgm:t>
        <a:bodyPr/>
        <a:lstStyle/>
        <a:p>
          <a:endParaRPr lang="en-US"/>
        </a:p>
      </dgm:t>
    </dgm:pt>
    <dgm:pt modelId="{11DD58E2-94BC-1C41-8C05-2BE8912DE6A1}" type="sibTrans" cxnId="{D3C309BE-D672-AA4C-B973-CAAF78A8AC2F}">
      <dgm:prSet/>
      <dgm:spPr/>
      <dgm:t>
        <a:bodyPr/>
        <a:lstStyle/>
        <a:p>
          <a:endParaRPr lang="en-US"/>
        </a:p>
      </dgm:t>
    </dgm:pt>
    <dgm:pt modelId="{6A8E0515-C7F2-9446-A34D-60A6DDADCF44}">
      <dgm:prSet/>
      <dgm:spPr/>
      <dgm:t>
        <a:bodyPr/>
        <a:lstStyle/>
        <a:p>
          <a:pPr rtl="0"/>
          <a:r>
            <a:rPr lang="en-US" dirty="0"/>
            <a:t>resistant</a:t>
          </a:r>
        </a:p>
      </dgm:t>
    </dgm:pt>
    <dgm:pt modelId="{B09A2C69-02A7-2842-970A-2B6851424815}" type="parTrans" cxnId="{58CE874E-6CDF-684B-8F41-BF3C30C22F6D}">
      <dgm:prSet/>
      <dgm:spPr/>
      <dgm:t>
        <a:bodyPr/>
        <a:lstStyle/>
        <a:p>
          <a:endParaRPr lang="en-US"/>
        </a:p>
      </dgm:t>
    </dgm:pt>
    <dgm:pt modelId="{1384013A-9B23-654C-8FE9-E3808A3AFF3E}" type="sibTrans" cxnId="{58CE874E-6CDF-684B-8F41-BF3C30C22F6D}">
      <dgm:prSet/>
      <dgm:spPr/>
      <dgm:t>
        <a:bodyPr/>
        <a:lstStyle/>
        <a:p>
          <a:endParaRPr lang="en-US"/>
        </a:p>
      </dgm:t>
    </dgm:pt>
    <dgm:pt modelId="{7AE0AD50-E7D0-1447-88D0-123A4A119428}">
      <dgm:prSet/>
      <dgm:spPr/>
      <dgm:t>
        <a:bodyPr/>
        <a:lstStyle/>
        <a:p>
          <a:pPr rtl="0"/>
          <a:r>
            <a:rPr lang="en-US" dirty="0"/>
            <a:t>proactive</a:t>
          </a:r>
        </a:p>
      </dgm:t>
    </dgm:pt>
    <dgm:pt modelId="{29C07392-B7B7-9E48-9184-0D305DADBEF9}" type="parTrans" cxnId="{FFAD6245-8BB3-AD40-94A7-502504B43460}">
      <dgm:prSet/>
      <dgm:spPr/>
      <dgm:t>
        <a:bodyPr/>
        <a:lstStyle/>
        <a:p>
          <a:endParaRPr lang="en-US"/>
        </a:p>
      </dgm:t>
    </dgm:pt>
    <dgm:pt modelId="{68A6EDFF-7818-FE41-AFF5-2E703A872592}" type="sibTrans" cxnId="{FFAD6245-8BB3-AD40-94A7-502504B43460}">
      <dgm:prSet/>
      <dgm:spPr/>
      <dgm:t>
        <a:bodyPr/>
        <a:lstStyle/>
        <a:p>
          <a:endParaRPr lang="en-US"/>
        </a:p>
      </dgm:t>
    </dgm:pt>
    <dgm:pt modelId="{B6DE9FD5-1229-DA4B-96F7-59C294033677}">
      <dgm:prSet/>
      <dgm:spPr/>
      <dgm:t>
        <a:bodyPr/>
        <a:lstStyle/>
        <a:p>
          <a:pPr rtl="0"/>
          <a:r>
            <a:rPr lang="en-US" dirty="0"/>
            <a:t>flexible enough to generate changes</a:t>
          </a:r>
        </a:p>
      </dgm:t>
    </dgm:pt>
    <dgm:pt modelId="{4F8A0AFC-393B-6E4B-9FF3-4C7DA7DC50FF}" type="parTrans" cxnId="{B3894ADA-2AE8-994F-89E7-5B4D898A6774}">
      <dgm:prSet/>
      <dgm:spPr/>
      <dgm:t>
        <a:bodyPr/>
        <a:lstStyle/>
        <a:p>
          <a:endParaRPr lang="en-US"/>
        </a:p>
      </dgm:t>
    </dgm:pt>
    <dgm:pt modelId="{145A7265-D0C6-8541-98A9-D78B979F9405}" type="sibTrans" cxnId="{B3894ADA-2AE8-994F-89E7-5B4D898A6774}">
      <dgm:prSet/>
      <dgm:spPr/>
      <dgm:t>
        <a:bodyPr/>
        <a:lstStyle/>
        <a:p>
          <a:endParaRPr lang="en-US"/>
        </a:p>
      </dgm:t>
    </dgm:pt>
    <dgm:pt modelId="{8159D4C9-409A-DF44-BE41-C9A7660DAFFD}">
      <dgm:prSet/>
      <dgm:spPr/>
      <dgm:t>
        <a:bodyPr/>
        <a:lstStyle/>
        <a:p>
          <a:pPr rtl="0"/>
          <a:r>
            <a:rPr lang="en-US" dirty="0"/>
            <a:t>useful to someone, even if to itself</a:t>
          </a:r>
        </a:p>
      </dgm:t>
    </dgm:pt>
    <dgm:pt modelId="{E35A95F1-380C-D54F-86D0-ECACF59803B9}" type="parTrans" cxnId="{436A66BA-9D97-C247-A388-5746366037A2}">
      <dgm:prSet/>
      <dgm:spPr/>
      <dgm:t>
        <a:bodyPr/>
        <a:lstStyle/>
        <a:p>
          <a:endParaRPr lang="en-US"/>
        </a:p>
      </dgm:t>
    </dgm:pt>
    <dgm:pt modelId="{82D0A3DC-1FDC-7549-A6C3-C4EBFAE08CFC}" type="sibTrans" cxnId="{436A66BA-9D97-C247-A388-5746366037A2}">
      <dgm:prSet/>
      <dgm:spPr/>
      <dgm:t>
        <a:bodyPr/>
        <a:lstStyle/>
        <a:p>
          <a:endParaRPr lang="en-US"/>
        </a:p>
      </dgm:t>
    </dgm:pt>
    <dgm:pt modelId="{07E05EAA-C590-D344-809A-3E1BFF6D603E}">
      <dgm:prSet/>
      <dgm:spPr/>
      <dgm:t>
        <a:bodyPr/>
        <a:lstStyle/>
        <a:p>
          <a:pPr rtl="0"/>
          <a:r>
            <a:rPr lang="en-US" dirty="0"/>
            <a:t>it cannot exhaust itself to death</a:t>
          </a:r>
        </a:p>
      </dgm:t>
    </dgm:pt>
    <dgm:pt modelId="{360037C7-EF82-1442-9955-E889A5F3D0F8}" type="parTrans" cxnId="{09ECD28E-FC79-4C4A-9B5A-945A4DAB24EF}">
      <dgm:prSet/>
      <dgm:spPr/>
      <dgm:t>
        <a:bodyPr/>
        <a:lstStyle/>
        <a:p>
          <a:endParaRPr lang="en-US"/>
        </a:p>
      </dgm:t>
    </dgm:pt>
    <dgm:pt modelId="{F93DDAE0-3822-9B4D-95FE-E12E23A877A6}" type="sibTrans" cxnId="{09ECD28E-FC79-4C4A-9B5A-945A4DAB24EF}">
      <dgm:prSet/>
      <dgm:spPr/>
      <dgm:t>
        <a:bodyPr/>
        <a:lstStyle/>
        <a:p>
          <a:endParaRPr lang="en-US"/>
        </a:p>
      </dgm:t>
    </dgm:pt>
    <dgm:pt modelId="{BF2F05D0-6FEE-A846-99B6-D14F9BCF029B}">
      <dgm:prSet/>
      <dgm:spPr/>
      <dgm:t>
        <a:bodyPr/>
        <a:lstStyle/>
        <a:p>
          <a:pPr rtl="0"/>
          <a:r>
            <a:rPr lang="en-US" dirty="0"/>
            <a:t>to threatening forces and environment changes</a:t>
          </a:r>
        </a:p>
      </dgm:t>
    </dgm:pt>
    <dgm:pt modelId="{4F4C86E6-8FA9-4E4B-8A44-0491918C3640}" type="parTrans" cxnId="{185ABE32-F462-5146-8AA8-64EC924B0E9B}">
      <dgm:prSet/>
      <dgm:spPr/>
      <dgm:t>
        <a:bodyPr/>
        <a:lstStyle/>
        <a:p>
          <a:endParaRPr lang="en-US"/>
        </a:p>
      </dgm:t>
    </dgm:pt>
    <dgm:pt modelId="{8B4A2611-2ECF-5B4B-AEAD-BF94ADF5C4FA}" type="sibTrans" cxnId="{185ABE32-F462-5146-8AA8-64EC924B0E9B}">
      <dgm:prSet/>
      <dgm:spPr/>
      <dgm:t>
        <a:bodyPr/>
        <a:lstStyle/>
        <a:p>
          <a:endParaRPr lang="en-US"/>
        </a:p>
      </dgm:t>
    </dgm:pt>
    <dgm:pt modelId="{BB6DFD99-F2A5-064A-B89E-0021F715C725}" type="pres">
      <dgm:prSet presAssocID="{FCFF849C-4DD2-5144-8388-B1846543854B}" presName="Name0" presStyleCnt="0">
        <dgm:presLayoutVars>
          <dgm:dir/>
          <dgm:animLvl val="lvl"/>
          <dgm:resizeHandles val="exact"/>
        </dgm:presLayoutVars>
      </dgm:prSet>
      <dgm:spPr/>
    </dgm:pt>
    <dgm:pt modelId="{FC243597-1535-9D4B-8B56-247B583E7024}" type="pres">
      <dgm:prSet presAssocID="{4D2EF154-1D65-7B45-8402-56D579B72DA3}" presName="linNode" presStyleCnt="0"/>
      <dgm:spPr/>
    </dgm:pt>
    <dgm:pt modelId="{3FB6ED52-3C9E-2D4B-BF35-43F4AB7D1EAA}" type="pres">
      <dgm:prSet presAssocID="{4D2EF154-1D65-7B45-8402-56D579B72DA3}" presName="parentText" presStyleLbl="node1" presStyleIdx="0" presStyleCnt="4">
        <dgm:presLayoutVars>
          <dgm:chMax val="1"/>
          <dgm:bulletEnabled val="1"/>
        </dgm:presLayoutVars>
      </dgm:prSet>
      <dgm:spPr/>
    </dgm:pt>
    <dgm:pt modelId="{0301AF8D-C6E3-7D40-8BE9-7AAF26652DD1}" type="pres">
      <dgm:prSet presAssocID="{4D2EF154-1D65-7B45-8402-56D579B72DA3}" presName="descendantText" presStyleLbl="alignAccFollowNode1" presStyleIdx="0" presStyleCnt="4">
        <dgm:presLayoutVars>
          <dgm:bulletEnabled val="1"/>
        </dgm:presLayoutVars>
      </dgm:prSet>
      <dgm:spPr/>
    </dgm:pt>
    <dgm:pt modelId="{18DAD8C0-5B27-E54F-A119-2E323FD2D79A}" type="pres">
      <dgm:prSet presAssocID="{610B5084-888D-3E42-995E-3DF1EC8510B2}" presName="sp" presStyleCnt="0"/>
      <dgm:spPr/>
    </dgm:pt>
    <dgm:pt modelId="{28870AE6-9811-1140-8807-DE68C82E9474}" type="pres">
      <dgm:prSet presAssocID="{9A74F83B-F7DC-6D4E-9D6D-9A571A852631}" presName="linNode" presStyleCnt="0"/>
      <dgm:spPr/>
    </dgm:pt>
    <dgm:pt modelId="{AA27A1CD-BC78-1B4F-933D-4FFBC0AF3943}" type="pres">
      <dgm:prSet presAssocID="{9A74F83B-F7DC-6D4E-9D6D-9A571A852631}" presName="parentText" presStyleLbl="node1" presStyleIdx="1" presStyleCnt="4">
        <dgm:presLayoutVars>
          <dgm:chMax val="1"/>
          <dgm:bulletEnabled val="1"/>
        </dgm:presLayoutVars>
      </dgm:prSet>
      <dgm:spPr/>
    </dgm:pt>
    <dgm:pt modelId="{04A22303-8308-DD45-8EFE-C2A1E567917D}" type="pres">
      <dgm:prSet presAssocID="{9A74F83B-F7DC-6D4E-9D6D-9A571A852631}" presName="descendantText" presStyleLbl="alignAccFollowNode1" presStyleIdx="1" presStyleCnt="4">
        <dgm:presLayoutVars>
          <dgm:bulletEnabled val="1"/>
        </dgm:presLayoutVars>
      </dgm:prSet>
      <dgm:spPr/>
    </dgm:pt>
    <dgm:pt modelId="{36AB2454-D9F4-1D4A-A528-2E74F216EEEF}" type="pres">
      <dgm:prSet presAssocID="{11DD58E2-94BC-1C41-8C05-2BE8912DE6A1}" presName="sp" presStyleCnt="0"/>
      <dgm:spPr/>
    </dgm:pt>
    <dgm:pt modelId="{5DB60E75-4E71-FF44-9D9F-A7E6EC3072C5}" type="pres">
      <dgm:prSet presAssocID="{6A8E0515-C7F2-9446-A34D-60A6DDADCF44}" presName="linNode" presStyleCnt="0"/>
      <dgm:spPr/>
    </dgm:pt>
    <dgm:pt modelId="{CD1C07AE-FF43-A34D-B500-4477A2F24A43}" type="pres">
      <dgm:prSet presAssocID="{6A8E0515-C7F2-9446-A34D-60A6DDADCF44}" presName="parentText" presStyleLbl="node1" presStyleIdx="2" presStyleCnt="4">
        <dgm:presLayoutVars>
          <dgm:chMax val="1"/>
          <dgm:bulletEnabled val="1"/>
        </dgm:presLayoutVars>
      </dgm:prSet>
      <dgm:spPr/>
    </dgm:pt>
    <dgm:pt modelId="{83542B2B-8824-ED4D-9F4E-FC86E24403DA}" type="pres">
      <dgm:prSet presAssocID="{6A8E0515-C7F2-9446-A34D-60A6DDADCF44}" presName="descendantText" presStyleLbl="alignAccFollowNode1" presStyleIdx="2" presStyleCnt="4">
        <dgm:presLayoutVars>
          <dgm:bulletEnabled val="1"/>
        </dgm:presLayoutVars>
      </dgm:prSet>
      <dgm:spPr/>
    </dgm:pt>
    <dgm:pt modelId="{95982FA8-8279-B448-96A2-F58BDC0C5B0F}" type="pres">
      <dgm:prSet presAssocID="{1384013A-9B23-654C-8FE9-E3808A3AFF3E}" presName="sp" presStyleCnt="0"/>
      <dgm:spPr/>
    </dgm:pt>
    <dgm:pt modelId="{085A3656-004F-C548-AEEE-C503A9F502A0}" type="pres">
      <dgm:prSet presAssocID="{7AE0AD50-E7D0-1447-88D0-123A4A119428}" presName="linNode" presStyleCnt="0"/>
      <dgm:spPr/>
    </dgm:pt>
    <dgm:pt modelId="{A031F71C-A96D-0249-9CC3-4B0C86CF26B7}" type="pres">
      <dgm:prSet presAssocID="{7AE0AD50-E7D0-1447-88D0-123A4A119428}" presName="parentText" presStyleLbl="node1" presStyleIdx="3" presStyleCnt="4">
        <dgm:presLayoutVars>
          <dgm:chMax val="1"/>
          <dgm:bulletEnabled val="1"/>
        </dgm:presLayoutVars>
      </dgm:prSet>
      <dgm:spPr/>
    </dgm:pt>
    <dgm:pt modelId="{2FBB9C78-AAF4-054D-8968-845E01275DC6}" type="pres">
      <dgm:prSet presAssocID="{7AE0AD50-E7D0-1447-88D0-123A4A119428}" presName="descendantText" presStyleLbl="alignAccFollowNode1" presStyleIdx="3" presStyleCnt="4">
        <dgm:presLayoutVars>
          <dgm:bulletEnabled val="1"/>
        </dgm:presLayoutVars>
      </dgm:prSet>
      <dgm:spPr/>
    </dgm:pt>
  </dgm:ptLst>
  <dgm:cxnLst>
    <dgm:cxn modelId="{195FA406-CA01-7E44-9B38-9226AAEA7D5E}" srcId="{FCFF849C-4DD2-5144-8388-B1846543854B}" destId="{4D2EF154-1D65-7B45-8402-56D579B72DA3}" srcOrd="0" destOrd="0" parTransId="{F3F9194E-D6A7-104A-A2C2-F4346BFF20AD}" sibTransId="{610B5084-888D-3E42-995E-3DF1EC8510B2}"/>
    <dgm:cxn modelId="{46FEAF0B-27FF-4014-A0E0-340B6574B20A}" type="presOf" srcId="{8159D4C9-409A-DF44-BE41-C9A7660DAFFD}" destId="{0301AF8D-C6E3-7D40-8BE9-7AAF26652DD1}" srcOrd="0" destOrd="0" presId="urn:microsoft.com/office/officeart/2005/8/layout/vList5"/>
    <dgm:cxn modelId="{EBF27210-F635-4020-8784-42851B947F12}" type="presOf" srcId="{BF2F05D0-6FEE-A846-99B6-D14F9BCF029B}" destId="{83542B2B-8824-ED4D-9F4E-FC86E24403DA}" srcOrd="0" destOrd="0" presId="urn:microsoft.com/office/officeart/2005/8/layout/vList5"/>
    <dgm:cxn modelId="{8CC9A012-7071-4B19-BDFB-2E4DD00904D5}" type="presOf" srcId="{6A8E0515-C7F2-9446-A34D-60A6DDADCF44}" destId="{CD1C07AE-FF43-A34D-B500-4477A2F24A43}" srcOrd="0" destOrd="0" presId="urn:microsoft.com/office/officeart/2005/8/layout/vList5"/>
    <dgm:cxn modelId="{BFCE911A-C927-452B-82F5-EF05099E53CC}" type="presOf" srcId="{7AE0AD50-E7D0-1447-88D0-123A4A119428}" destId="{A031F71C-A96D-0249-9CC3-4B0C86CF26B7}" srcOrd="0" destOrd="0" presId="urn:microsoft.com/office/officeart/2005/8/layout/vList5"/>
    <dgm:cxn modelId="{185ABE32-F462-5146-8AA8-64EC924B0E9B}" srcId="{6A8E0515-C7F2-9446-A34D-60A6DDADCF44}" destId="{BF2F05D0-6FEE-A846-99B6-D14F9BCF029B}" srcOrd="0" destOrd="0" parTransId="{4F4C86E6-8FA9-4E4B-8A44-0491918C3640}" sibTransId="{8B4A2611-2ECF-5B4B-AEAD-BF94ADF5C4FA}"/>
    <dgm:cxn modelId="{8E27E55C-C416-42A4-9A2A-70E273ED93B0}" type="presOf" srcId="{FCFF849C-4DD2-5144-8388-B1846543854B}" destId="{BB6DFD99-F2A5-064A-B89E-0021F715C725}" srcOrd="0" destOrd="0" presId="urn:microsoft.com/office/officeart/2005/8/layout/vList5"/>
    <dgm:cxn modelId="{FFAD6245-8BB3-AD40-94A7-502504B43460}" srcId="{FCFF849C-4DD2-5144-8388-B1846543854B}" destId="{7AE0AD50-E7D0-1447-88D0-123A4A119428}" srcOrd="3" destOrd="0" parTransId="{29C07392-B7B7-9E48-9184-0D305DADBEF9}" sibTransId="{68A6EDFF-7818-FE41-AFF5-2E703A872592}"/>
    <dgm:cxn modelId="{58CE874E-6CDF-684B-8F41-BF3C30C22F6D}" srcId="{FCFF849C-4DD2-5144-8388-B1846543854B}" destId="{6A8E0515-C7F2-9446-A34D-60A6DDADCF44}" srcOrd="2" destOrd="0" parTransId="{B09A2C69-02A7-2842-970A-2B6851424815}" sibTransId="{1384013A-9B23-654C-8FE9-E3808A3AFF3E}"/>
    <dgm:cxn modelId="{09ECD28E-FC79-4C4A-9B5A-945A4DAB24EF}" srcId="{9A74F83B-F7DC-6D4E-9D6D-9A571A852631}" destId="{07E05EAA-C590-D344-809A-3E1BFF6D603E}" srcOrd="0" destOrd="0" parTransId="{360037C7-EF82-1442-9955-E889A5F3D0F8}" sibTransId="{F93DDAE0-3822-9B4D-95FE-E12E23A877A6}"/>
    <dgm:cxn modelId="{3C4C9C95-481E-4CF5-A8ED-336CC7549B8D}" type="presOf" srcId="{9A74F83B-F7DC-6D4E-9D6D-9A571A852631}" destId="{AA27A1CD-BC78-1B4F-933D-4FFBC0AF3943}" srcOrd="0" destOrd="0" presId="urn:microsoft.com/office/officeart/2005/8/layout/vList5"/>
    <dgm:cxn modelId="{04E5BDA7-8D23-4ED5-9CCA-D20D75657CFB}" type="presOf" srcId="{07E05EAA-C590-D344-809A-3E1BFF6D603E}" destId="{04A22303-8308-DD45-8EFE-C2A1E567917D}" srcOrd="0" destOrd="0" presId="urn:microsoft.com/office/officeart/2005/8/layout/vList5"/>
    <dgm:cxn modelId="{11B268B5-0F4F-47EC-B986-71788A57BFDA}" type="presOf" srcId="{4D2EF154-1D65-7B45-8402-56D579B72DA3}" destId="{3FB6ED52-3C9E-2D4B-BF35-43F4AB7D1EAA}" srcOrd="0" destOrd="0" presId="urn:microsoft.com/office/officeart/2005/8/layout/vList5"/>
    <dgm:cxn modelId="{436A66BA-9D97-C247-A388-5746366037A2}" srcId="{4D2EF154-1D65-7B45-8402-56D579B72DA3}" destId="{8159D4C9-409A-DF44-BE41-C9A7660DAFFD}" srcOrd="0" destOrd="0" parTransId="{E35A95F1-380C-D54F-86D0-ECACF59803B9}" sibTransId="{82D0A3DC-1FDC-7549-A6C3-C4EBFAE08CFC}"/>
    <dgm:cxn modelId="{D3C309BE-D672-AA4C-B973-CAAF78A8AC2F}" srcId="{FCFF849C-4DD2-5144-8388-B1846543854B}" destId="{9A74F83B-F7DC-6D4E-9D6D-9A571A852631}" srcOrd="1" destOrd="0" parTransId="{06DAC4A6-CBAC-0540-9B26-E39B12285E30}" sibTransId="{11DD58E2-94BC-1C41-8C05-2BE8912DE6A1}"/>
    <dgm:cxn modelId="{B3894ADA-2AE8-994F-89E7-5B4D898A6774}" srcId="{7AE0AD50-E7D0-1447-88D0-123A4A119428}" destId="{B6DE9FD5-1229-DA4B-96F7-59C294033677}" srcOrd="0" destOrd="0" parTransId="{4F8A0AFC-393B-6E4B-9FF3-4C7DA7DC50FF}" sibTransId="{145A7265-D0C6-8541-98A9-D78B979F9405}"/>
    <dgm:cxn modelId="{264B40EB-669A-4059-9055-6BC3835E8403}" type="presOf" srcId="{B6DE9FD5-1229-DA4B-96F7-59C294033677}" destId="{2FBB9C78-AAF4-054D-8968-845E01275DC6}" srcOrd="0" destOrd="0" presId="urn:microsoft.com/office/officeart/2005/8/layout/vList5"/>
    <dgm:cxn modelId="{AB80C4D9-B53C-40F0-92BD-B6D320D9B4FF}" type="presParOf" srcId="{BB6DFD99-F2A5-064A-B89E-0021F715C725}" destId="{FC243597-1535-9D4B-8B56-247B583E7024}" srcOrd="0" destOrd="0" presId="urn:microsoft.com/office/officeart/2005/8/layout/vList5"/>
    <dgm:cxn modelId="{FBEB8DB6-B235-48F8-9152-4F8E48A9D7D4}" type="presParOf" srcId="{FC243597-1535-9D4B-8B56-247B583E7024}" destId="{3FB6ED52-3C9E-2D4B-BF35-43F4AB7D1EAA}" srcOrd="0" destOrd="0" presId="urn:microsoft.com/office/officeart/2005/8/layout/vList5"/>
    <dgm:cxn modelId="{9E209D7C-EA9A-483D-A67B-F8FBDBDFD0A9}" type="presParOf" srcId="{FC243597-1535-9D4B-8B56-247B583E7024}" destId="{0301AF8D-C6E3-7D40-8BE9-7AAF26652DD1}" srcOrd="1" destOrd="0" presId="urn:microsoft.com/office/officeart/2005/8/layout/vList5"/>
    <dgm:cxn modelId="{22CC381B-2308-46BA-A71A-B759037E0F74}" type="presParOf" srcId="{BB6DFD99-F2A5-064A-B89E-0021F715C725}" destId="{18DAD8C0-5B27-E54F-A119-2E323FD2D79A}" srcOrd="1" destOrd="0" presId="urn:microsoft.com/office/officeart/2005/8/layout/vList5"/>
    <dgm:cxn modelId="{E9F27B53-057A-41F0-AAF6-8624F19677A8}" type="presParOf" srcId="{BB6DFD99-F2A5-064A-B89E-0021F715C725}" destId="{28870AE6-9811-1140-8807-DE68C82E9474}" srcOrd="2" destOrd="0" presId="urn:microsoft.com/office/officeart/2005/8/layout/vList5"/>
    <dgm:cxn modelId="{1BF2A134-FA11-43AE-8675-C5397610C48B}" type="presParOf" srcId="{28870AE6-9811-1140-8807-DE68C82E9474}" destId="{AA27A1CD-BC78-1B4F-933D-4FFBC0AF3943}" srcOrd="0" destOrd="0" presId="urn:microsoft.com/office/officeart/2005/8/layout/vList5"/>
    <dgm:cxn modelId="{682E96EB-8E2B-4B23-B351-915E38E7E83C}" type="presParOf" srcId="{28870AE6-9811-1140-8807-DE68C82E9474}" destId="{04A22303-8308-DD45-8EFE-C2A1E567917D}" srcOrd="1" destOrd="0" presId="urn:microsoft.com/office/officeart/2005/8/layout/vList5"/>
    <dgm:cxn modelId="{E0296596-5033-43BB-9265-DCBD2E2B10B4}" type="presParOf" srcId="{BB6DFD99-F2A5-064A-B89E-0021F715C725}" destId="{36AB2454-D9F4-1D4A-A528-2E74F216EEEF}" srcOrd="3" destOrd="0" presId="urn:microsoft.com/office/officeart/2005/8/layout/vList5"/>
    <dgm:cxn modelId="{013DD787-90B9-4B2A-8D01-91959805D07D}" type="presParOf" srcId="{BB6DFD99-F2A5-064A-B89E-0021F715C725}" destId="{5DB60E75-4E71-FF44-9D9F-A7E6EC3072C5}" srcOrd="4" destOrd="0" presId="urn:microsoft.com/office/officeart/2005/8/layout/vList5"/>
    <dgm:cxn modelId="{7215BDFD-B6A5-42BE-928C-D58C7CF60061}" type="presParOf" srcId="{5DB60E75-4E71-FF44-9D9F-A7E6EC3072C5}" destId="{CD1C07AE-FF43-A34D-B500-4477A2F24A43}" srcOrd="0" destOrd="0" presId="urn:microsoft.com/office/officeart/2005/8/layout/vList5"/>
    <dgm:cxn modelId="{9F32DBD2-4CF1-4DD3-90D5-8602599C8FF4}" type="presParOf" srcId="{5DB60E75-4E71-FF44-9D9F-A7E6EC3072C5}" destId="{83542B2B-8824-ED4D-9F4E-FC86E24403DA}" srcOrd="1" destOrd="0" presId="urn:microsoft.com/office/officeart/2005/8/layout/vList5"/>
    <dgm:cxn modelId="{835B109A-1B55-4B6E-9028-4BBD0C8BB7EB}" type="presParOf" srcId="{BB6DFD99-F2A5-064A-B89E-0021F715C725}" destId="{95982FA8-8279-B448-96A2-F58BDC0C5B0F}" srcOrd="5" destOrd="0" presId="urn:microsoft.com/office/officeart/2005/8/layout/vList5"/>
    <dgm:cxn modelId="{E33FC233-6647-457C-A459-623BE1CCABF1}" type="presParOf" srcId="{BB6DFD99-F2A5-064A-B89E-0021F715C725}" destId="{085A3656-004F-C548-AEEE-C503A9F502A0}" srcOrd="6" destOrd="0" presId="urn:microsoft.com/office/officeart/2005/8/layout/vList5"/>
    <dgm:cxn modelId="{C3AC2A15-1FB7-4CB5-8DF1-5E8C1EFE0CCF}" type="presParOf" srcId="{085A3656-004F-C548-AEEE-C503A9F502A0}" destId="{A031F71C-A96D-0249-9CC3-4B0C86CF26B7}" srcOrd="0" destOrd="0" presId="urn:microsoft.com/office/officeart/2005/8/layout/vList5"/>
    <dgm:cxn modelId="{D0F78A46-8642-4D92-9BA7-04BE5E1F67B3}" type="presParOf" srcId="{085A3656-004F-C548-AEEE-C503A9F502A0}" destId="{2FBB9C78-AAF4-054D-8968-845E01275D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2000" dirty="0"/>
            <a:t>Vital signs of systems</a:t>
          </a:r>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a:t>USEFULNESS</a:t>
          </a:r>
        </a:p>
      </dgm:t>
    </dgm:pt>
    <dgm:pt modelId="{4386256C-14C4-184E-AB72-1152F0D804CC}" type="parTrans" cxnId="{9CCF9BBB-3FA8-6945-B40E-4F7115F3733B}">
      <dgm:prSet custT="1"/>
      <dgm:spPr/>
      <dgm:t>
        <a:bodyPr/>
        <a:lstStyle/>
        <a:p>
          <a:endParaRPr lang="en-US" sz="5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a:t>EFFECTIVITY</a:t>
          </a:r>
          <a:endParaRPr lang="en-US" sz="1100" dirty="0"/>
        </a:p>
      </dgm:t>
    </dgm:pt>
    <dgm:pt modelId="{4AEE25E2-3FE8-4943-81B3-9203CB0C9046}" type="parTrans" cxnId="{FCBD092C-9C7D-7944-AC97-2838834DA6FC}">
      <dgm:prSet custT="1"/>
      <dgm:spPr/>
      <dgm:t>
        <a:bodyPr/>
        <a:lstStyle/>
        <a:p>
          <a:endParaRPr lang="en-US" sz="5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a:t>STABILITY</a:t>
          </a:r>
          <a:endParaRPr lang="en-US" sz="1100" dirty="0"/>
        </a:p>
      </dgm:t>
    </dgm:pt>
    <dgm:pt modelId="{18BBDE1B-E9F8-324E-91CD-35C1CFA2C719}" type="parTrans" cxnId="{7DE26DAB-2163-6A49-8247-1F523E56C106}">
      <dgm:prSet custT="1"/>
      <dgm:spPr/>
      <dgm:t>
        <a:bodyPr/>
        <a:lstStyle/>
        <a:p>
          <a:endParaRPr lang="en-US" sz="5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a:t>DYNAMICS</a:t>
          </a:r>
          <a:endParaRPr lang="en-US" sz="1100" dirty="0"/>
        </a:p>
      </dgm:t>
    </dgm:pt>
    <dgm:pt modelId="{0F86453B-A31F-4245-BD52-0184F3420DD7}" type="parTrans" cxnId="{6AA34AD7-FF56-4745-B85A-680CED5C43ED}">
      <dgm:prSet custT="1"/>
      <dgm:spPr/>
      <dgm:t>
        <a:bodyPr/>
        <a:lstStyle/>
        <a:p>
          <a:endParaRPr lang="en-US" sz="5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pt>
    <dgm:pt modelId="{C250DC64-5058-F64C-B29B-147CA5A0F081}" type="pres">
      <dgm:prSet presAssocID="{4386256C-14C4-184E-AB72-1152F0D804CC}" presName="Name9" presStyleLbl="parChTrans1D2" presStyleIdx="0" presStyleCnt="4"/>
      <dgm:spPr/>
    </dgm:pt>
    <dgm:pt modelId="{F47FB676-F275-A74A-9CF4-80EE5A32CBE5}" type="pres">
      <dgm:prSet presAssocID="{4386256C-14C4-184E-AB72-1152F0D804CC}" presName="connTx" presStyleLbl="parChTrans1D2" presStyleIdx="0" presStyleCnt="4"/>
      <dgm:spPr/>
    </dgm:pt>
    <dgm:pt modelId="{EA6E6A1F-43F6-4142-9A5C-3E13016D45A8}" type="pres">
      <dgm:prSet presAssocID="{80D5D3FA-89D4-A64E-8303-3A7EF7766647}" presName="node" presStyleLbl="node1" presStyleIdx="0" presStyleCnt="4">
        <dgm:presLayoutVars>
          <dgm:bulletEnabled val="1"/>
        </dgm:presLayoutVars>
      </dgm:prSet>
      <dgm:spPr/>
    </dgm:pt>
    <dgm:pt modelId="{8187223A-D75D-E94C-AD1B-A88E78B4996E}" type="pres">
      <dgm:prSet presAssocID="{4AEE25E2-3FE8-4943-81B3-9203CB0C9046}" presName="Name9" presStyleLbl="parChTrans1D2" presStyleIdx="1" presStyleCnt="4"/>
      <dgm:spPr/>
    </dgm:pt>
    <dgm:pt modelId="{5F207F92-4C72-C543-BBD2-C605F5961B65}" type="pres">
      <dgm:prSet presAssocID="{4AEE25E2-3FE8-4943-81B3-9203CB0C9046}" presName="connTx" presStyleLbl="parChTrans1D2" presStyleIdx="1" presStyleCnt="4"/>
      <dgm:spPr/>
    </dgm:pt>
    <dgm:pt modelId="{2D216928-FAF6-F448-9726-8EB9CF254466}" type="pres">
      <dgm:prSet presAssocID="{1CE9F404-3BCF-D54F-A419-CB2F54CAC892}" presName="node" presStyleLbl="node1" presStyleIdx="1" presStyleCnt="4">
        <dgm:presLayoutVars>
          <dgm:bulletEnabled val="1"/>
        </dgm:presLayoutVars>
      </dgm:prSet>
      <dgm:spPr/>
    </dgm:pt>
    <dgm:pt modelId="{FF0C19BF-C240-F547-9B46-0FA1BB58CE1E}" type="pres">
      <dgm:prSet presAssocID="{18BBDE1B-E9F8-324E-91CD-35C1CFA2C719}" presName="Name9" presStyleLbl="parChTrans1D2" presStyleIdx="2" presStyleCnt="4"/>
      <dgm:spPr/>
    </dgm:pt>
    <dgm:pt modelId="{88A85542-7AD0-1143-91AC-64AAA2BEB17A}" type="pres">
      <dgm:prSet presAssocID="{18BBDE1B-E9F8-324E-91CD-35C1CFA2C719}" presName="connTx" presStyleLbl="parChTrans1D2" presStyleIdx="2" presStyleCnt="4"/>
      <dgm:spPr/>
    </dgm:pt>
    <dgm:pt modelId="{BB5B717F-19A5-0942-BB93-A3D4C0CFB96B}" type="pres">
      <dgm:prSet presAssocID="{76938D1E-7AF7-6049-B10D-C9E072760293}" presName="node" presStyleLbl="node1" presStyleIdx="2" presStyleCnt="4">
        <dgm:presLayoutVars>
          <dgm:bulletEnabled val="1"/>
        </dgm:presLayoutVars>
      </dgm:prSet>
      <dgm:spPr/>
    </dgm:pt>
    <dgm:pt modelId="{D07A5D70-F5A3-AC42-951A-12192B50A5DD}" type="pres">
      <dgm:prSet presAssocID="{0F86453B-A31F-4245-BD52-0184F3420DD7}" presName="Name9" presStyleLbl="parChTrans1D2" presStyleIdx="3" presStyleCnt="4"/>
      <dgm:spPr/>
    </dgm:pt>
    <dgm:pt modelId="{F1985837-7DF7-CC47-B397-EFCEACB554F2}" type="pres">
      <dgm:prSet presAssocID="{0F86453B-A31F-4245-BD52-0184F3420DD7}" presName="connTx" presStyleLbl="parChTrans1D2" presStyleIdx="3" presStyleCnt="4"/>
      <dgm:spPr/>
    </dgm:pt>
    <dgm:pt modelId="{F2F5255C-E12E-7A46-B220-FC1E62831EDF}" type="pres">
      <dgm:prSet presAssocID="{4D558710-CDE4-D041-AB80-104A9807CBFD}" presName="node" presStyleLbl="node1" presStyleIdx="3" presStyleCnt="4">
        <dgm:presLayoutVars>
          <dgm:bulletEnabled val="1"/>
        </dgm:presLayoutVars>
      </dgm:prSet>
      <dgm:spPr/>
    </dgm:pt>
  </dgm:ptLst>
  <dgm:cxnLst>
    <dgm:cxn modelId="{7C030B0F-3805-4B94-A4FB-8BE8CB5DEF50}" type="presOf" srcId="{4AEE25E2-3FE8-4943-81B3-9203CB0C9046}" destId="{8187223A-D75D-E94C-AD1B-A88E78B4996E}" srcOrd="0" destOrd="0" presId="urn:microsoft.com/office/officeart/2005/8/layout/radial1"/>
    <dgm:cxn modelId="{25AA8F16-BE90-4CDA-920A-47CB86DF12E5}" type="presOf" srcId="{0F86453B-A31F-4245-BD52-0184F3420DD7}" destId="{F1985837-7DF7-CC47-B397-EFCEACB554F2}" srcOrd="1" destOrd="0" presId="urn:microsoft.com/office/officeart/2005/8/layout/radial1"/>
    <dgm:cxn modelId="{9CCEE217-8B82-4FEC-94CE-1D939EACB639}" type="presOf" srcId="{0F86453B-A31F-4245-BD52-0184F3420DD7}" destId="{D07A5D70-F5A3-AC42-951A-12192B50A5DD}" srcOrd="0"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0D4AA632-2BDD-4119-9E15-AC6266243AF9}" type="presOf" srcId="{61D7F0CB-C1EA-634A-A48E-B06515647D58}" destId="{272509BA-1AF6-2E42-9C69-6E34E457C550}" srcOrd="0" destOrd="0" presId="urn:microsoft.com/office/officeart/2005/8/layout/radial1"/>
    <dgm:cxn modelId="{B12D0B34-14E8-4DCC-9E9F-359739CE57DF}" type="presOf" srcId="{7088DF01-4E82-914F-95DA-536DDBEB5990}" destId="{832F777C-646E-9041-B211-765E4F3BCCCA}" srcOrd="0" destOrd="0" presId="urn:microsoft.com/office/officeart/2005/8/layout/radial1"/>
    <dgm:cxn modelId="{EBD70E60-1D48-4093-AD36-E60004ED0D38}" type="presOf" srcId="{4D558710-CDE4-D041-AB80-104A9807CBFD}" destId="{F2F5255C-E12E-7A46-B220-FC1E62831EDF}" srcOrd="0" destOrd="0" presId="urn:microsoft.com/office/officeart/2005/8/layout/radial1"/>
    <dgm:cxn modelId="{D223AC4B-2339-4B3C-B021-725931F3CF6C}" type="presOf" srcId="{4386256C-14C4-184E-AB72-1152F0D804CC}" destId="{F47FB676-F275-A74A-9CF4-80EE5A32CBE5}" srcOrd="1" destOrd="0" presId="urn:microsoft.com/office/officeart/2005/8/layout/radial1"/>
    <dgm:cxn modelId="{81E6074F-E445-42EE-86E7-9F2620A80A11}" type="presOf" srcId="{18BBDE1B-E9F8-324E-91CD-35C1CFA2C719}" destId="{88A85542-7AD0-1143-91AC-64AAA2BEB17A}" srcOrd="1" destOrd="0" presId="urn:microsoft.com/office/officeart/2005/8/layout/radial1"/>
    <dgm:cxn modelId="{34C4027D-C34C-4239-A6A8-BCAAFFA60339}" type="presOf" srcId="{80D5D3FA-89D4-A64E-8303-3A7EF7766647}" destId="{EA6E6A1F-43F6-4142-9A5C-3E13016D45A8}" srcOrd="0" destOrd="0" presId="urn:microsoft.com/office/officeart/2005/8/layout/radial1"/>
    <dgm:cxn modelId="{9FD4149E-825A-4DD8-B94D-FBFE1D50DDE5}" type="presOf" srcId="{4386256C-14C4-184E-AB72-1152F0D804CC}" destId="{C250DC64-5058-F64C-B29B-147CA5A0F081}" srcOrd="0" destOrd="0" presId="urn:microsoft.com/office/officeart/2005/8/layout/radial1"/>
    <dgm:cxn modelId="{ED96A7A2-423C-4242-B074-1998CE8B9748}" type="presOf" srcId="{4AEE25E2-3FE8-4943-81B3-9203CB0C9046}" destId="{5F207F92-4C72-C543-BBD2-C605F5961B65}" srcOrd="1"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F5B706AD-D869-4B2D-8F44-2561F671846F}" type="presOf" srcId="{1CE9F404-3BCF-D54F-A419-CB2F54CAC892}" destId="{2D216928-FAF6-F448-9726-8EB9CF254466}"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8EB3C6C6-893B-ED4E-A4A9-947167F284D8}" srcId="{61D7F0CB-C1EA-634A-A48E-B06515647D58}" destId="{7088DF01-4E82-914F-95DA-536DDBEB5990}" srcOrd="0" destOrd="0" parTransId="{BBAFBCA9-C4DD-164E-AF09-8B1117EB21BA}" sibTransId="{78B0E827-3D66-3F48-A9BB-D3FB2A4254E3}"/>
    <dgm:cxn modelId="{6AA34AD7-FF56-4745-B85A-680CED5C43ED}" srcId="{7088DF01-4E82-914F-95DA-536DDBEB5990}" destId="{4D558710-CDE4-D041-AB80-104A9807CBFD}" srcOrd="3" destOrd="0" parTransId="{0F86453B-A31F-4245-BD52-0184F3420DD7}" sibTransId="{9692DFF7-A166-F64A-9C25-B2159FAE27EF}"/>
    <dgm:cxn modelId="{A8FA81E3-4D82-4D15-9950-3266F7E20322}" type="presOf" srcId="{76938D1E-7AF7-6049-B10D-C9E072760293}" destId="{BB5B717F-19A5-0942-BB93-A3D4C0CFB96B}" srcOrd="0" destOrd="0" presId="urn:microsoft.com/office/officeart/2005/8/layout/radial1"/>
    <dgm:cxn modelId="{8C178AF3-C05B-43A7-9139-A03479296F16}" type="presOf" srcId="{18BBDE1B-E9F8-324E-91CD-35C1CFA2C719}" destId="{FF0C19BF-C240-F547-9B46-0FA1BB58CE1E}" srcOrd="0" destOrd="0" presId="urn:microsoft.com/office/officeart/2005/8/layout/radial1"/>
    <dgm:cxn modelId="{6FAB73F2-26E0-4F0E-BA12-2D18F4249F0E}" type="presParOf" srcId="{272509BA-1AF6-2E42-9C69-6E34E457C550}" destId="{832F777C-646E-9041-B211-765E4F3BCCCA}" srcOrd="0" destOrd="0" presId="urn:microsoft.com/office/officeart/2005/8/layout/radial1"/>
    <dgm:cxn modelId="{E2E91C7A-2B0E-4316-A4B2-3A2CE5F639AC}" type="presParOf" srcId="{272509BA-1AF6-2E42-9C69-6E34E457C550}" destId="{C250DC64-5058-F64C-B29B-147CA5A0F081}" srcOrd="1" destOrd="0" presId="urn:microsoft.com/office/officeart/2005/8/layout/radial1"/>
    <dgm:cxn modelId="{82F7BCF4-9668-420A-8B3A-235D4F02E7E2}" type="presParOf" srcId="{C250DC64-5058-F64C-B29B-147CA5A0F081}" destId="{F47FB676-F275-A74A-9CF4-80EE5A32CBE5}" srcOrd="0" destOrd="0" presId="urn:microsoft.com/office/officeart/2005/8/layout/radial1"/>
    <dgm:cxn modelId="{25497B41-1476-4323-AE71-7376CA38015E}" type="presParOf" srcId="{272509BA-1AF6-2E42-9C69-6E34E457C550}" destId="{EA6E6A1F-43F6-4142-9A5C-3E13016D45A8}" srcOrd="2" destOrd="0" presId="urn:microsoft.com/office/officeart/2005/8/layout/radial1"/>
    <dgm:cxn modelId="{E252CD8C-384C-4D77-AB06-97488B7A2925}" type="presParOf" srcId="{272509BA-1AF6-2E42-9C69-6E34E457C550}" destId="{8187223A-D75D-E94C-AD1B-A88E78B4996E}" srcOrd="3" destOrd="0" presId="urn:microsoft.com/office/officeart/2005/8/layout/radial1"/>
    <dgm:cxn modelId="{56C22294-4E83-4CFB-9267-9517854658A9}" type="presParOf" srcId="{8187223A-D75D-E94C-AD1B-A88E78B4996E}" destId="{5F207F92-4C72-C543-BBD2-C605F5961B65}" srcOrd="0" destOrd="0" presId="urn:microsoft.com/office/officeart/2005/8/layout/radial1"/>
    <dgm:cxn modelId="{F03B1A17-59CA-41F8-9FD8-97443CC9439A}" type="presParOf" srcId="{272509BA-1AF6-2E42-9C69-6E34E457C550}" destId="{2D216928-FAF6-F448-9726-8EB9CF254466}" srcOrd="4" destOrd="0" presId="urn:microsoft.com/office/officeart/2005/8/layout/radial1"/>
    <dgm:cxn modelId="{5C924C33-C7D8-4450-BA48-C765A9F93718}" type="presParOf" srcId="{272509BA-1AF6-2E42-9C69-6E34E457C550}" destId="{FF0C19BF-C240-F547-9B46-0FA1BB58CE1E}" srcOrd="5" destOrd="0" presId="urn:microsoft.com/office/officeart/2005/8/layout/radial1"/>
    <dgm:cxn modelId="{65BA36D4-F145-4D92-ABB7-B1BFF51A823E}" type="presParOf" srcId="{FF0C19BF-C240-F547-9B46-0FA1BB58CE1E}" destId="{88A85542-7AD0-1143-91AC-64AAA2BEB17A}" srcOrd="0" destOrd="0" presId="urn:microsoft.com/office/officeart/2005/8/layout/radial1"/>
    <dgm:cxn modelId="{0FDF6DA1-60A4-453B-A62A-17157B407C04}" type="presParOf" srcId="{272509BA-1AF6-2E42-9C69-6E34E457C550}" destId="{BB5B717F-19A5-0942-BB93-A3D4C0CFB96B}" srcOrd="6" destOrd="0" presId="urn:microsoft.com/office/officeart/2005/8/layout/radial1"/>
    <dgm:cxn modelId="{E5EA7DE6-5066-4263-9020-D84615D6F4A0}" type="presParOf" srcId="{272509BA-1AF6-2E42-9C69-6E34E457C550}" destId="{D07A5D70-F5A3-AC42-951A-12192B50A5DD}" srcOrd="7" destOrd="0" presId="urn:microsoft.com/office/officeart/2005/8/layout/radial1"/>
    <dgm:cxn modelId="{7654AE5C-F5B2-4F89-A05D-E2D17E1D1EEF}" type="presParOf" srcId="{D07A5D70-F5A3-AC42-951A-12192B50A5DD}" destId="{F1985837-7DF7-CC47-B397-EFCEACB554F2}" srcOrd="0" destOrd="0" presId="urn:microsoft.com/office/officeart/2005/8/layout/radial1"/>
    <dgm:cxn modelId="{56BB6955-6B36-4245-AABB-0E50DF136DF7}"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dgm:t>
        <a:bodyPr/>
        <a:lstStyle/>
        <a:p>
          <a:r>
            <a:rPr lang="en-US" sz="1800">
              <a:solidFill>
                <a:schemeClr val="bg1"/>
              </a:solidFill>
            </a:rPr>
            <a:t>STABILITY</a:t>
          </a:r>
          <a:endParaRPr lang="en-US" sz="1800" dirty="0">
            <a:solidFill>
              <a:schemeClr val="bg1"/>
            </a:solidFill>
          </a:endParaRPr>
        </a:p>
      </dgm:t>
    </dgm:pt>
    <dgm:pt modelId="{FCC7AE07-4E7B-DD4D-B88D-A247B8F04C12}" type="parTrans" cxnId="{CBD9BC0B-6BBE-2844-92BE-FE78EF7A5A95}">
      <dgm:prSet/>
      <dgm:spPr/>
      <dgm:t>
        <a:bodyPr/>
        <a:lstStyle/>
        <a:p>
          <a:endParaRPr lang="en-US" sz="1800">
            <a:solidFill>
              <a:schemeClr val="bg1"/>
            </a:solidFill>
          </a:endParaRPr>
        </a:p>
      </dgm:t>
    </dgm:pt>
    <dgm:pt modelId="{0C108AA9-34C5-164D-AAEC-FC674B004C44}" type="sibTrans" cxnId="{CBD9BC0B-6BBE-2844-92BE-FE78EF7A5A95}">
      <dgm:prSet/>
      <dgm:spPr/>
      <dgm:t>
        <a:bodyPr/>
        <a:lstStyle/>
        <a:p>
          <a:endParaRPr lang="en-US" sz="1800">
            <a:solidFill>
              <a:schemeClr val="bg1"/>
            </a:solidFill>
          </a:endParaRPr>
        </a:p>
      </dgm:t>
    </dgm:pt>
    <dgm:pt modelId="{3ECE3D16-045D-1649-B677-52D3CC622523}">
      <dgm:prSet phldrT="[Text]" custT="1"/>
      <dgm:spPr/>
      <dgm:t>
        <a:bodyPr/>
        <a:lstStyle/>
        <a:p>
          <a:r>
            <a:rPr lang="en-US" sz="1800" dirty="0">
              <a:solidFill>
                <a:schemeClr val="bg1"/>
              </a:solidFill>
            </a:rPr>
            <a:t>EFFECTIVITY</a:t>
          </a:r>
        </a:p>
      </dgm:t>
    </dgm:pt>
    <dgm:pt modelId="{5E9E6545-67B9-9443-939E-F1448E1613C0}" type="parTrans" cxnId="{95F4B597-8016-9640-B942-64C9C77D29C6}">
      <dgm:prSet/>
      <dgm:spPr/>
      <dgm:t>
        <a:bodyPr/>
        <a:lstStyle/>
        <a:p>
          <a:endParaRPr lang="en-US" sz="1800">
            <a:solidFill>
              <a:schemeClr val="bg1"/>
            </a:solidFill>
          </a:endParaRPr>
        </a:p>
      </dgm:t>
    </dgm:pt>
    <dgm:pt modelId="{598905B6-3F37-C641-8153-52BC109AD711}" type="sibTrans" cxnId="{95F4B597-8016-9640-B942-64C9C77D29C6}">
      <dgm:prSet/>
      <dgm:spPr/>
      <dgm:t>
        <a:bodyPr/>
        <a:lstStyle/>
        <a:p>
          <a:endParaRPr lang="en-US" sz="1800">
            <a:solidFill>
              <a:schemeClr val="bg1"/>
            </a:solidFill>
          </a:endParaRPr>
        </a:p>
      </dgm:t>
    </dgm:pt>
    <dgm:pt modelId="{F916D917-B2D6-454E-8F6F-CB9760AEE5AD}">
      <dgm:prSet phldrT="[Text]" custT="1"/>
      <dgm:spPr/>
      <dgm:t>
        <a:bodyPr/>
        <a:lstStyle/>
        <a:p>
          <a:r>
            <a:rPr lang="en-US" sz="1800">
              <a:solidFill>
                <a:schemeClr val="bg1"/>
              </a:solidFill>
            </a:rPr>
            <a:t>USEFULNESS</a:t>
          </a:r>
          <a:endParaRPr lang="en-US" sz="1800" dirty="0">
            <a:solidFill>
              <a:schemeClr val="bg1"/>
            </a:solidFill>
          </a:endParaRPr>
        </a:p>
      </dgm:t>
    </dgm:pt>
    <dgm:pt modelId="{6C4CE0E6-9650-764A-ACE6-0A22EBDE086E}" type="parTrans" cxnId="{CDDA8C26-661A-4E4F-8167-B58243AFDA5A}">
      <dgm:prSet/>
      <dgm:spPr/>
      <dgm:t>
        <a:bodyPr/>
        <a:lstStyle/>
        <a:p>
          <a:endParaRPr lang="en-US" sz="1800">
            <a:solidFill>
              <a:schemeClr val="bg1"/>
            </a:solidFill>
          </a:endParaRPr>
        </a:p>
      </dgm:t>
    </dgm:pt>
    <dgm:pt modelId="{1B26A5D9-87F9-624B-93F6-8712D502A406}" type="sibTrans" cxnId="{CDDA8C26-661A-4E4F-8167-B58243AFDA5A}">
      <dgm:prSet/>
      <dgm:spPr/>
      <dgm:t>
        <a:bodyPr/>
        <a:lstStyle/>
        <a:p>
          <a:endParaRPr lang="en-US" sz="1800">
            <a:solidFill>
              <a:schemeClr val="bg1"/>
            </a:solidFill>
          </a:endParaRPr>
        </a:p>
      </dgm:t>
    </dgm:pt>
    <dgm:pt modelId="{33A3923C-4783-3243-8AFC-9F65B0F13AD9}">
      <dgm:prSet phldrT="[Text]" custT="1"/>
      <dgm:spPr/>
      <dgm:t>
        <a:bodyPr/>
        <a:lstStyle/>
        <a:p>
          <a:endParaRPr lang="en-US" sz="1800" dirty="0">
            <a:solidFill>
              <a:schemeClr val="bg1"/>
            </a:solidFill>
          </a:endParaRPr>
        </a:p>
        <a:p>
          <a:r>
            <a:rPr lang="en-US" sz="1400" dirty="0">
              <a:solidFill>
                <a:schemeClr val="bg1"/>
              </a:solidFill>
            </a:rPr>
            <a:t>DYNAMICS</a:t>
          </a:r>
          <a:endParaRPr lang="en-US" sz="1800" dirty="0">
            <a:solidFill>
              <a:schemeClr val="bg1"/>
            </a:solidFill>
          </a:endParaRPr>
        </a:p>
      </dgm:t>
    </dgm:pt>
    <dgm:pt modelId="{71084BF2-ED02-FE44-A8A8-D184D3E8FCD8}" type="parTrans" cxnId="{70F57790-5B48-9447-8E32-708042AD1206}">
      <dgm:prSet/>
      <dgm:spPr/>
      <dgm:t>
        <a:bodyPr/>
        <a:lstStyle/>
        <a:p>
          <a:endParaRPr lang="en-US">
            <a:solidFill>
              <a:schemeClr val="bg1"/>
            </a:solidFill>
          </a:endParaRPr>
        </a:p>
      </dgm:t>
    </dgm:pt>
    <dgm:pt modelId="{9A4FF749-A36E-4549-84CB-9F118F8B4968}" type="sibTrans" cxnId="{70F57790-5B48-9447-8E32-708042AD1206}">
      <dgm:prSet/>
      <dgm:spPr/>
      <dgm:t>
        <a:bodyPr/>
        <a:lstStyle/>
        <a:p>
          <a:endParaRPr lang="en-US">
            <a:solidFill>
              <a:schemeClr val="bg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2897B001-3E93-4BCA-8822-422819E048D9}" type="presOf" srcId="{33A3923C-4783-3243-8AFC-9F65B0F13AD9}" destId="{68995EFD-C25F-CD4A-AB11-E46400D9CFA9}" srcOrd="1" destOrd="0" presId="urn:microsoft.com/office/officeart/2005/8/layout/pyramid1"/>
    <dgm:cxn modelId="{1C7EB604-775A-446A-8FAF-E1226DF3BD17}" type="presOf" srcId="{F916D917-B2D6-454E-8F6F-CB9760AEE5AD}" destId="{193D694C-FBE0-D947-B6CE-E44349E53E94}" srcOrd="1"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3BA32325-8DE8-4995-A988-29426C267823}" type="presOf" srcId="{6588EA1D-7EF9-9547-B85A-7DC212FA6820}" destId="{333A3720-FC8D-6F4F-BB2D-0ED218CD97AB}" srcOrd="1"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9ED3412E-BB85-47C6-8A75-E9C5FA137D41}" type="presOf" srcId="{3ECE3D16-045D-1649-B677-52D3CC622523}" destId="{93605F6A-A548-3C46-AA7F-1C9F956ECA5E}" srcOrd="1" destOrd="0" presId="urn:microsoft.com/office/officeart/2005/8/layout/pyramid1"/>
    <dgm:cxn modelId="{18E9DF2E-C591-43A8-B899-A896EEA81D76}" type="presOf" srcId="{6588EA1D-7EF9-9547-B85A-7DC212FA6820}" destId="{030317B0-778D-0D46-B0DF-9DAEECBAC3A4}" srcOrd="0" destOrd="0" presId="urn:microsoft.com/office/officeart/2005/8/layout/pyramid1"/>
    <dgm:cxn modelId="{A6F1F04F-611B-4362-91E6-558B7999B535}" type="presOf" srcId="{33A3923C-4783-3243-8AFC-9F65B0F13AD9}" destId="{85923212-7B0E-1448-AA90-F64A0334A140}" srcOrd="0" destOrd="0" presId="urn:microsoft.com/office/officeart/2005/8/layout/pyramid1"/>
    <dgm:cxn modelId="{7B4F4A73-D4D7-4447-8059-B07EFE01FC8D}" type="presOf" srcId="{629DA77C-6353-3A48-80A1-47A8DF657AD1}" destId="{DFCC9940-BA72-4448-8C12-D52A5A993519}" srcOrd="0"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95F4B597-8016-9640-B942-64C9C77D29C6}" srcId="{629DA77C-6353-3A48-80A1-47A8DF657AD1}" destId="{3ECE3D16-045D-1649-B677-52D3CC622523}" srcOrd="2" destOrd="0" parTransId="{5E9E6545-67B9-9443-939E-F1448E1613C0}" sibTransId="{598905B6-3F37-C641-8153-52BC109AD711}"/>
    <dgm:cxn modelId="{531AFABF-AE40-447A-90C8-2A29F96A77F0}" type="presOf" srcId="{F916D917-B2D6-454E-8F6F-CB9760AEE5AD}" destId="{3E0E496B-F89A-2444-A096-0335E5ABBBCE}" srcOrd="0" destOrd="0" presId="urn:microsoft.com/office/officeart/2005/8/layout/pyramid1"/>
    <dgm:cxn modelId="{6594AADE-7377-4C5C-91D5-C7A726EFFF58}" type="presOf" srcId="{3ECE3D16-045D-1649-B677-52D3CC622523}" destId="{74368792-5F3A-8A45-B6DD-4623675BE83C}" srcOrd="0" destOrd="0" presId="urn:microsoft.com/office/officeart/2005/8/layout/pyramid1"/>
    <dgm:cxn modelId="{1E067F51-319D-4C9C-95F1-121A8120500D}" type="presParOf" srcId="{DFCC9940-BA72-4448-8C12-D52A5A993519}" destId="{78F93AC2-CB0E-4946-A02D-C60D0521069E}" srcOrd="0" destOrd="0" presId="urn:microsoft.com/office/officeart/2005/8/layout/pyramid1"/>
    <dgm:cxn modelId="{1E76FF1A-3030-4648-8155-859E80D87819}" type="presParOf" srcId="{78F93AC2-CB0E-4946-A02D-C60D0521069E}" destId="{85923212-7B0E-1448-AA90-F64A0334A140}" srcOrd="0" destOrd="0" presId="urn:microsoft.com/office/officeart/2005/8/layout/pyramid1"/>
    <dgm:cxn modelId="{1497E70A-BBAD-4D10-92D1-DA8725A9C47F}" type="presParOf" srcId="{78F93AC2-CB0E-4946-A02D-C60D0521069E}" destId="{68995EFD-C25F-CD4A-AB11-E46400D9CFA9}" srcOrd="1" destOrd="0" presId="urn:microsoft.com/office/officeart/2005/8/layout/pyramid1"/>
    <dgm:cxn modelId="{D94857C4-2DEB-4578-9D02-3B239942F445}" type="presParOf" srcId="{DFCC9940-BA72-4448-8C12-D52A5A993519}" destId="{4D5CE3E6-3008-3949-96E1-E6263B38CBB4}" srcOrd="1" destOrd="0" presId="urn:microsoft.com/office/officeart/2005/8/layout/pyramid1"/>
    <dgm:cxn modelId="{A0EB4440-BB03-4AA8-94E1-E8A38565BED2}" type="presParOf" srcId="{4D5CE3E6-3008-3949-96E1-E6263B38CBB4}" destId="{030317B0-778D-0D46-B0DF-9DAEECBAC3A4}" srcOrd="0" destOrd="0" presId="urn:microsoft.com/office/officeart/2005/8/layout/pyramid1"/>
    <dgm:cxn modelId="{0D312DAF-AC8D-4DF0-B0A7-E1E45DE08646}" type="presParOf" srcId="{4D5CE3E6-3008-3949-96E1-E6263B38CBB4}" destId="{333A3720-FC8D-6F4F-BB2D-0ED218CD97AB}" srcOrd="1" destOrd="0" presId="urn:microsoft.com/office/officeart/2005/8/layout/pyramid1"/>
    <dgm:cxn modelId="{CF368A50-3EF4-452D-BAE8-F2F628D82DE3}" type="presParOf" srcId="{DFCC9940-BA72-4448-8C12-D52A5A993519}" destId="{885DB716-26C1-9949-B5E7-9F50A6324B26}" srcOrd="2" destOrd="0" presId="urn:microsoft.com/office/officeart/2005/8/layout/pyramid1"/>
    <dgm:cxn modelId="{5D96690D-8626-4E0B-A6B7-380C07F6AA4D}" type="presParOf" srcId="{885DB716-26C1-9949-B5E7-9F50A6324B26}" destId="{74368792-5F3A-8A45-B6DD-4623675BE83C}" srcOrd="0" destOrd="0" presId="urn:microsoft.com/office/officeart/2005/8/layout/pyramid1"/>
    <dgm:cxn modelId="{6B9D25C6-C0A7-4125-996D-3803154FD579}" type="presParOf" srcId="{885DB716-26C1-9949-B5E7-9F50A6324B26}" destId="{93605F6A-A548-3C46-AA7F-1C9F956ECA5E}" srcOrd="1" destOrd="0" presId="urn:microsoft.com/office/officeart/2005/8/layout/pyramid1"/>
    <dgm:cxn modelId="{2B257B18-B288-48DA-919A-671FEF4C8D54}" type="presParOf" srcId="{DFCC9940-BA72-4448-8C12-D52A5A993519}" destId="{B4308910-ECB6-D746-A4ED-D622DEAB6E52}" srcOrd="3" destOrd="0" presId="urn:microsoft.com/office/officeart/2005/8/layout/pyramid1"/>
    <dgm:cxn modelId="{4A167F3E-32B8-442E-B158-F1994FE201AB}" type="presParOf" srcId="{B4308910-ECB6-D746-A4ED-D622DEAB6E52}" destId="{3E0E496B-F89A-2444-A096-0335E5ABBBCE}" srcOrd="0" destOrd="0" presId="urn:microsoft.com/office/officeart/2005/8/layout/pyramid1"/>
    <dgm:cxn modelId="{C6ECAE3D-6534-4E04-8A82-5B0747A2F0AB}"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1600" dirty="0"/>
            <a:t>VS</a:t>
          </a:r>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a:t>U</a:t>
          </a:r>
        </a:p>
      </dgm:t>
    </dgm:pt>
    <dgm:pt modelId="{4386256C-14C4-184E-AB72-1152F0D804CC}" type="parTrans" cxnId="{9CCF9BBB-3FA8-6945-B40E-4F7115F3733B}">
      <dgm:prSet custT="1"/>
      <dgm:spPr/>
      <dgm:t>
        <a:bodyPr/>
        <a:lstStyle/>
        <a:p>
          <a:endParaRPr lang="en-US" sz="9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a:t>E</a:t>
          </a:r>
          <a:endParaRPr lang="en-US" sz="1100" dirty="0"/>
        </a:p>
      </dgm:t>
    </dgm:pt>
    <dgm:pt modelId="{4AEE25E2-3FE8-4943-81B3-9203CB0C9046}" type="parTrans" cxnId="{FCBD092C-9C7D-7944-AC97-2838834DA6FC}">
      <dgm:prSet custT="1"/>
      <dgm:spPr/>
      <dgm:t>
        <a:bodyPr/>
        <a:lstStyle/>
        <a:p>
          <a:endParaRPr lang="en-US" sz="9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a:t>S</a:t>
          </a:r>
          <a:endParaRPr lang="en-US" sz="1100" dirty="0"/>
        </a:p>
      </dgm:t>
    </dgm:pt>
    <dgm:pt modelId="{18BBDE1B-E9F8-324E-91CD-35C1CFA2C719}" type="parTrans" cxnId="{7DE26DAB-2163-6A49-8247-1F523E56C106}">
      <dgm:prSet custT="1"/>
      <dgm:spPr/>
      <dgm:t>
        <a:bodyPr/>
        <a:lstStyle/>
        <a:p>
          <a:endParaRPr lang="en-US" sz="9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a:t>D</a:t>
          </a:r>
          <a:endParaRPr lang="en-US" sz="1100" dirty="0"/>
        </a:p>
      </dgm:t>
    </dgm:pt>
    <dgm:pt modelId="{0F86453B-A31F-4245-BD52-0184F3420DD7}" type="parTrans" cxnId="{6AA34AD7-FF56-4745-B85A-680CED5C43ED}">
      <dgm:prSet custT="1"/>
      <dgm:spPr/>
      <dgm:t>
        <a:bodyPr/>
        <a:lstStyle/>
        <a:p>
          <a:endParaRPr lang="en-US" sz="9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pt>
    <dgm:pt modelId="{C250DC64-5058-F64C-B29B-147CA5A0F081}" type="pres">
      <dgm:prSet presAssocID="{4386256C-14C4-184E-AB72-1152F0D804CC}" presName="Name9" presStyleLbl="parChTrans1D2" presStyleIdx="0" presStyleCnt="4"/>
      <dgm:spPr/>
    </dgm:pt>
    <dgm:pt modelId="{F47FB676-F275-A74A-9CF4-80EE5A32CBE5}" type="pres">
      <dgm:prSet presAssocID="{4386256C-14C4-184E-AB72-1152F0D804CC}" presName="connTx" presStyleLbl="parChTrans1D2" presStyleIdx="0" presStyleCnt="4"/>
      <dgm:spPr/>
    </dgm:pt>
    <dgm:pt modelId="{EA6E6A1F-43F6-4142-9A5C-3E13016D45A8}" type="pres">
      <dgm:prSet presAssocID="{80D5D3FA-89D4-A64E-8303-3A7EF7766647}" presName="node" presStyleLbl="node1" presStyleIdx="0" presStyleCnt="4">
        <dgm:presLayoutVars>
          <dgm:bulletEnabled val="1"/>
        </dgm:presLayoutVars>
      </dgm:prSet>
      <dgm:spPr/>
    </dgm:pt>
    <dgm:pt modelId="{8187223A-D75D-E94C-AD1B-A88E78B4996E}" type="pres">
      <dgm:prSet presAssocID="{4AEE25E2-3FE8-4943-81B3-9203CB0C9046}" presName="Name9" presStyleLbl="parChTrans1D2" presStyleIdx="1" presStyleCnt="4"/>
      <dgm:spPr/>
    </dgm:pt>
    <dgm:pt modelId="{5F207F92-4C72-C543-BBD2-C605F5961B65}" type="pres">
      <dgm:prSet presAssocID="{4AEE25E2-3FE8-4943-81B3-9203CB0C9046}" presName="connTx" presStyleLbl="parChTrans1D2" presStyleIdx="1" presStyleCnt="4"/>
      <dgm:spPr/>
    </dgm:pt>
    <dgm:pt modelId="{2D216928-FAF6-F448-9726-8EB9CF254466}" type="pres">
      <dgm:prSet presAssocID="{1CE9F404-3BCF-D54F-A419-CB2F54CAC892}" presName="node" presStyleLbl="node1" presStyleIdx="1" presStyleCnt="4">
        <dgm:presLayoutVars>
          <dgm:bulletEnabled val="1"/>
        </dgm:presLayoutVars>
      </dgm:prSet>
      <dgm:spPr/>
    </dgm:pt>
    <dgm:pt modelId="{FF0C19BF-C240-F547-9B46-0FA1BB58CE1E}" type="pres">
      <dgm:prSet presAssocID="{18BBDE1B-E9F8-324E-91CD-35C1CFA2C719}" presName="Name9" presStyleLbl="parChTrans1D2" presStyleIdx="2" presStyleCnt="4"/>
      <dgm:spPr/>
    </dgm:pt>
    <dgm:pt modelId="{88A85542-7AD0-1143-91AC-64AAA2BEB17A}" type="pres">
      <dgm:prSet presAssocID="{18BBDE1B-E9F8-324E-91CD-35C1CFA2C719}" presName="connTx" presStyleLbl="parChTrans1D2" presStyleIdx="2" presStyleCnt="4"/>
      <dgm:spPr/>
    </dgm:pt>
    <dgm:pt modelId="{BB5B717F-19A5-0942-BB93-A3D4C0CFB96B}" type="pres">
      <dgm:prSet presAssocID="{76938D1E-7AF7-6049-B10D-C9E072760293}" presName="node" presStyleLbl="node1" presStyleIdx="2" presStyleCnt="4">
        <dgm:presLayoutVars>
          <dgm:bulletEnabled val="1"/>
        </dgm:presLayoutVars>
      </dgm:prSet>
      <dgm:spPr/>
    </dgm:pt>
    <dgm:pt modelId="{D07A5D70-F5A3-AC42-951A-12192B50A5DD}" type="pres">
      <dgm:prSet presAssocID="{0F86453B-A31F-4245-BD52-0184F3420DD7}" presName="Name9" presStyleLbl="parChTrans1D2" presStyleIdx="3" presStyleCnt="4"/>
      <dgm:spPr/>
    </dgm:pt>
    <dgm:pt modelId="{F1985837-7DF7-CC47-B397-EFCEACB554F2}" type="pres">
      <dgm:prSet presAssocID="{0F86453B-A31F-4245-BD52-0184F3420DD7}" presName="connTx" presStyleLbl="parChTrans1D2" presStyleIdx="3" presStyleCnt="4"/>
      <dgm:spPr/>
    </dgm:pt>
    <dgm:pt modelId="{F2F5255C-E12E-7A46-B220-FC1E62831EDF}" type="pres">
      <dgm:prSet presAssocID="{4D558710-CDE4-D041-AB80-104A9807CBFD}" presName="node" presStyleLbl="node1" presStyleIdx="3" presStyleCnt="4">
        <dgm:presLayoutVars>
          <dgm:bulletEnabled val="1"/>
        </dgm:presLayoutVars>
      </dgm:prSet>
      <dgm:spPr/>
    </dgm:pt>
  </dgm:ptLst>
  <dgm:cxnLst>
    <dgm:cxn modelId="{33F7FC0A-03DB-42D7-9973-2924AF9355DF}" type="presOf" srcId="{4386256C-14C4-184E-AB72-1152F0D804CC}" destId="{F47FB676-F275-A74A-9CF4-80EE5A32CBE5}" srcOrd="1" destOrd="0" presId="urn:microsoft.com/office/officeart/2005/8/layout/radial1"/>
    <dgm:cxn modelId="{FC0D9411-6ACB-4B7E-AD92-A4B4DA557C75}" type="presOf" srcId="{61D7F0CB-C1EA-634A-A48E-B06515647D58}" destId="{272509BA-1AF6-2E42-9C69-6E34E457C550}" srcOrd="0"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C73E235C-6078-48F0-95FB-520FD9104FDF}" type="presOf" srcId="{0F86453B-A31F-4245-BD52-0184F3420DD7}" destId="{F1985837-7DF7-CC47-B397-EFCEACB554F2}" srcOrd="1" destOrd="0" presId="urn:microsoft.com/office/officeart/2005/8/layout/radial1"/>
    <dgm:cxn modelId="{7FEFB84D-08BC-401C-87EF-173A43058957}" type="presOf" srcId="{4D558710-CDE4-D041-AB80-104A9807CBFD}" destId="{F2F5255C-E12E-7A46-B220-FC1E62831EDF}" srcOrd="0" destOrd="0" presId="urn:microsoft.com/office/officeart/2005/8/layout/radial1"/>
    <dgm:cxn modelId="{0A16B693-9E94-4AFA-9EFB-554DE2925D37}" type="presOf" srcId="{1CE9F404-3BCF-D54F-A419-CB2F54CAC892}" destId="{2D216928-FAF6-F448-9726-8EB9CF254466}" srcOrd="0" destOrd="0" presId="urn:microsoft.com/office/officeart/2005/8/layout/radial1"/>
    <dgm:cxn modelId="{E1B37A9D-B454-409C-A302-8C632DA1F18D}" type="presOf" srcId="{18BBDE1B-E9F8-324E-91CD-35C1CFA2C719}" destId="{88A85542-7AD0-1143-91AC-64AAA2BEB17A}" srcOrd="1" destOrd="0" presId="urn:microsoft.com/office/officeart/2005/8/layout/radial1"/>
    <dgm:cxn modelId="{FEE6649F-B8CE-4ACB-B016-A5B87C226145}" type="presOf" srcId="{0F86453B-A31F-4245-BD52-0184F3420DD7}" destId="{D07A5D70-F5A3-AC42-951A-12192B50A5DD}" srcOrd="0" destOrd="0" presId="urn:microsoft.com/office/officeart/2005/8/layout/radial1"/>
    <dgm:cxn modelId="{2295F9A9-0813-4E4B-88C6-871F6F06E583}" type="presOf" srcId="{4386256C-14C4-184E-AB72-1152F0D804CC}" destId="{C250DC64-5058-F64C-B29B-147CA5A0F081}" srcOrd="0"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938427AD-B3E2-433D-9881-1026ACA56FC7}" type="presOf" srcId="{76938D1E-7AF7-6049-B10D-C9E072760293}" destId="{BB5B717F-19A5-0942-BB93-A3D4C0CFB96B}"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8EB3C6C6-893B-ED4E-A4A9-947167F284D8}" srcId="{61D7F0CB-C1EA-634A-A48E-B06515647D58}" destId="{7088DF01-4E82-914F-95DA-536DDBEB5990}" srcOrd="0" destOrd="0" parTransId="{BBAFBCA9-C4DD-164E-AF09-8B1117EB21BA}" sibTransId="{78B0E827-3D66-3F48-A9BB-D3FB2A4254E3}"/>
    <dgm:cxn modelId="{6AA34AD7-FF56-4745-B85A-680CED5C43ED}" srcId="{7088DF01-4E82-914F-95DA-536DDBEB5990}" destId="{4D558710-CDE4-D041-AB80-104A9807CBFD}" srcOrd="3" destOrd="0" parTransId="{0F86453B-A31F-4245-BD52-0184F3420DD7}" sibTransId="{9692DFF7-A166-F64A-9C25-B2159FAE27EF}"/>
    <dgm:cxn modelId="{863ED7DC-BE43-4998-ADBF-4BC14B7F6F29}" type="presOf" srcId="{80D5D3FA-89D4-A64E-8303-3A7EF7766647}" destId="{EA6E6A1F-43F6-4142-9A5C-3E13016D45A8}" srcOrd="0" destOrd="0" presId="urn:microsoft.com/office/officeart/2005/8/layout/radial1"/>
    <dgm:cxn modelId="{801F08DD-57CB-4BBB-AD10-61FD99F159F2}" type="presOf" srcId="{4AEE25E2-3FE8-4943-81B3-9203CB0C9046}" destId="{5F207F92-4C72-C543-BBD2-C605F5961B65}" srcOrd="1" destOrd="0" presId="urn:microsoft.com/office/officeart/2005/8/layout/radial1"/>
    <dgm:cxn modelId="{806ADDEF-7D0D-401E-82B4-108E9122BB7D}" type="presOf" srcId="{7088DF01-4E82-914F-95DA-536DDBEB5990}" destId="{832F777C-646E-9041-B211-765E4F3BCCCA}" srcOrd="0" destOrd="0" presId="urn:microsoft.com/office/officeart/2005/8/layout/radial1"/>
    <dgm:cxn modelId="{C2B029F0-8678-48A2-A5C7-63EA6293C63E}" type="presOf" srcId="{18BBDE1B-E9F8-324E-91CD-35C1CFA2C719}" destId="{FF0C19BF-C240-F547-9B46-0FA1BB58CE1E}" srcOrd="0" destOrd="0" presId="urn:microsoft.com/office/officeart/2005/8/layout/radial1"/>
    <dgm:cxn modelId="{0C34E1FB-53F7-44F7-9CA4-846784428B85}" type="presOf" srcId="{4AEE25E2-3FE8-4943-81B3-9203CB0C9046}" destId="{8187223A-D75D-E94C-AD1B-A88E78B4996E}" srcOrd="0" destOrd="0" presId="urn:microsoft.com/office/officeart/2005/8/layout/radial1"/>
    <dgm:cxn modelId="{0AF6115A-6A99-4AD4-901A-0B4C2A189A31}" type="presParOf" srcId="{272509BA-1AF6-2E42-9C69-6E34E457C550}" destId="{832F777C-646E-9041-B211-765E4F3BCCCA}" srcOrd="0" destOrd="0" presId="urn:microsoft.com/office/officeart/2005/8/layout/radial1"/>
    <dgm:cxn modelId="{DCF376B1-093F-4601-8486-9310C544FBE6}" type="presParOf" srcId="{272509BA-1AF6-2E42-9C69-6E34E457C550}" destId="{C250DC64-5058-F64C-B29B-147CA5A0F081}" srcOrd="1" destOrd="0" presId="urn:microsoft.com/office/officeart/2005/8/layout/radial1"/>
    <dgm:cxn modelId="{673027FC-162B-4C6B-BADB-039163C373CE}" type="presParOf" srcId="{C250DC64-5058-F64C-B29B-147CA5A0F081}" destId="{F47FB676-F275-A74A-9CF4-80EE5A32CBE5}" srcOrd="0" destOrd="0" presId="urn:microsoft.com/office/officeart/2005/8/layout/radial1"/>
    <dgm:cxn modelId="{AB72207C-9B57-48E6-9E12-348F1612519E}" type="presParOf" srcId="{272509BA-1AF6-2E42-9C69-6E34E457C550}" destId="{EA6E6A1F-43F6-4142-9A5C-3E13016D45A8}" srcOrd="2" destOrd="0" presId="urn:microsoft.com/office/officeart/2005/8/layout/radial1"/>
    <dgm:cxn modelId="{893E3C79-59F1-4A34-86F5-666EE1AC2701}" type="presParOf" srcId="{272509BA-1AF6-2E42-9C69-6E34E457C550}" destId="{8187223A-D75D-E94C-AD1B-A88E78B4996E}" srcOrd="3" destOrd="0" presId="urn:microsoft.com/office/officeart/2005/8/layout/radial1"/>
    <dgm:cxn modelId="{6BEDE9F9-34CB-45E4-A7DE-5D3F7453481C}" type="presParOf" srcId="{8187223A-D75D-E94C-AD1B-A88E78B4996E}" destId="{5F207F92-4C72-C543-BBD2-C605F5961B65}" srcOrd="0" destOrd="0" presId="urn:microsoft.com/office/officeart/2005/8/layout/radial1"/>
    <dgm:cxn modelId="{B949F881-1599-4866-BB1F-7FFA6AD5708E}" type="presParOf" srcId="{272509BA-1AF6-2E42-9C69-6E34E457C550}" destId="{2D216928-FAF6-F448-9726-8EB9CF254466}" srcOrd="4" destOrd="0" presId="urn:microsoft.com/office/officeart/2005/8/layout/radial1"/>
    <dgm:cxn modelId="{AC627DB4-DA2D-4983-B5B1-1895C17EA2A0}" type="presParOf" srcId="{272509BA-1AF6-2E42-9C69-6E34E457C550}" destId="{FF0C19BF-C240-F547-9B46-0FA1BB58CE1E}" srcOrd="5" destOrd="0" presId="urn:microsoft.com/office/officeart/2005/8/layout/radial1"/>
    <dgm:cxn modelId="{04E2F432-47FF-4006-AABE-C43C871F74EC}" type="presParOf" srcId="{FF0C19BF-C240-F547-9B46-0FA1BB58CE1E}" destId="{88A85542-7AD0-1143-91AC-64AAA2BEB17A}" srcOrd="0" destOrd="0" presId="urn:microsoft.com/office/officeart/2005/8/layout/radial1"/>
    <dgm:cxn modelId="{C2ADC666-8140-42A0-B2E6-DEE17571600F}" type="presParOf" srcId="{272509BA-1AF6-2E42-9C69-6E34E457C550}" destId="{BB5B717F-19A5-0942-BB93-A3D4C0CFB96B}" srcOrd="6" destOrd="0" presId="urn:microsoft.com/office/officeart/2005/8/layout/radial1"/>
    <dgm:cxn modelId="{213374C1-3748-4CEE-AB9B-88CDF33FB987}" type="presParOf" srcId="{272509BA-1AF6-2E42-9C69-6E34E457C550}" destId="{D07A5D70-F5A3-AC42-951A-12192B50A5DD}" srcOrd="7" destOrd="0" presId="urn:microsoft.com/office/officeart/2005/8/layout/radial1"/>
    <dgm:cxn modelId="{960B33CC-6B75-486A-805D-6EB268FB5196}" type="presParOf" srcId="{D07A5D70-F5A3-AC42-951A-12192B50A5DD}" destId="{F1985837-7DF7-CC47-B397-EFCEACB554F2}" srcOrd="0" destOrd="0" presId="urn:microsoft.com/office/officeart/2005/8/layout/radial1"/>
    <dgm:cxn modelId="{98B3EEE3-46A8-4F2E-BC0D-7CD3B7C00783}"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a:t>Companies driven by people</a:t>
          </a:r>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a:t>key decision criteria is opinion of superiors</a:t>
          </a:r>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a:t>if people do not know what or how to fulfill a task, they ask their superiors</a:t>
          </a:r>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a:t>superiors have good overview what is happening, but may be overwhelmed by operational stuff</a:t>
          </a:r>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a:t>Companies driven by ideas</a:t>
          </a:r>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a:t>key decision criteria are visions, objectives and tasks, i.e. ideas the company breath for</a:t>
          </a:r>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a:t>if people are uncertain firstly they ask what will lead at best to support and reinforce these ideas</a:t>
          </a:r>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a:t>superior can focus more on the broader context of operational affairs</a:t>
          </a:r>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pt>
    <dgm:pt modelId="{259A08CA-CD08-4548-A5FE-05DDDA0193C7}" type="pres">
      <dgm:prSet presAssocID="{385FC1DB-094B-3547-AD9B-4D5D00536396}" presName="desTx" presStyleLbl="alignAccFollowNode1" presStyleIdx="0" presStyleCnt="2">
        <dgm:presLayoutVars>
          <dgm:bulletEnabled val="1"/>
        </dgm:presLayoutVars>
      </dgm:prSet>
      <dgm:spPr/>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pt>
  </dgm:ptLst>
  <dgm:cxnLst>
    <dgm:cxn modelId="{99046A11-2123-8641-BF10-835BD80F4709}" srcId="{385FC1DB-094B-3547-AD9B-4D5D00536396}" destId="{8219FFEC-FD66-B34A-9A37-82F0ECABEA4D}" srcOrd="0" destOrd="0" parTransId="{361C7578-9F94-534E-B807-67E8D992E8FD}" sibTransId="{D12625C8-9191-D04A-A534-B915BBDD439A}"/>
    <dgm:cxn modelId="{76DE7F22-99A8-4F25-B994-71405DF9A5C5}" type="presOf" srcId="{AC72BC36-10FA-A441-A519-B00598873717}" destId="{BDDB55BD-4062-FF4E-B4B6-9DC779ACF417}" srcOrd="0" destOrd="1" presId="urn:microsoft.com/office/officeart/2005/8/layout/hList1"/>
    <dgm:cxn modelId="{1B1BE235-0BFF-E144-AC03-BDF5A9C3813A}" srcId="{E7230C2E-1A10-BE4E-985E-CA22163F1593}" destId="{385A42FB-47AC-2D40-A81F-FB06CE6D0C39}" srcOrd="1" destOrd="0" parTransId="{56909809-6D25-D14D-81C6-321F7BCC186A}" sibTransId="{D84236B9-1BAA-8343-A902-8AFFB093DD8A}"/>
    <dgm:cxn modelId="{9257A35E-09F9-427C-99FE-7A43B185383F}" type="presOf" srcId="{485BA157-2513-E443-BB9A-1F9B97225B51}" destId="{BDDB55BD-4062-FF4E-B4B6-9DC779ACF417}" srcOrd="0" destOrd="0"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528D776B-3045-402D-808B-FC1EC8185D3F}" type="presOf" srcId="{E7230C2E-1A10-BE4E-985E-CA22163F1593}" destId="{A0946EE1-1C7A-A948-B317-0CC28824C11C}" srcOrd="0" destOrd="0" presId="urn:microsoft.com/office/officeart/2005/8/layout/hList1"/>
    <dgm:cxn modelId="{0D72A46C-B32B-415C-A6E0-63A857350129}" type="presOf" srcId="{D1F6CAFE-5CE2-6D4F-8059-3550D7A9B28E}" destId="{BDDB55BD-4062-FF4E-B4B6-9DC779ACF417}" srcOrd="0" destOrd="2"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C637AE7A-5001-A345-BACE-D96799C4A2BC}" srcId="{385A42FB-47AC-2D40-A81F-FB06CE6D0C39}" destId="{485BA157-2513-E443-BB9A-1F9B97225B51}" srcOrd="0" destOrd="0" parTransId="{B8EE9A9B-A981-8542-B587-C33CA7BDBB8E}" sibTransId="{85202643-45A2-7C48-BAD5-FEEE44B9BFB9}"/>
    <dgm:cxn modelId="{D186AC88-2460-468F-A55F-34D4F704092E}" type="presOf" srcId="{91ECD11A-FF0E-5D47-A580-C1A6DD484A1F}" destId="{259A08CA-CD08-4548-A5FE-05DDDA0193C7}" srcOrd="0" destOrd="1"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6CF1AF8D-0030-443A-BC1A-FD35B6F7903B}" type="presOf" srcId="{8219FFEC-FD66-B34A-9A37-82F0ECABEA4D}" destId="{259A08CA-CD08-4548-A5FE-05DDDA0193C7}" srcOrd="0" destOrd="0" presId="urn:microsoft.com/office/officeart/2005/8/layout/hList1"/>
    <dgm:cxn modelId="{39C2DC9C-C490-43C7-AB0B-4025C5327847}" type="presOf" srcId="{385A42FB-47AC-2D40-A81F-FB06CE6D0C39}" destId="{D14E3B0D-CE96-BA4D-9C16-33744124E5AE}" srcOrd="0" destOrd="0" presId="urn:microsoft.com/office/officeart/2005/8/layout/hList1"/>
    <dgm:cxn modelId="{B21EDABB-007F-438E-A0FB-8863CDD19576}" type="presOf" srcId="{43BEB2F9-CD9F-F94F-8081-9A9B406127BA}" destId="{259A08CA-CD08-4548-A5FE-05DDDA0193C7}" srcOrd="0" destOrd="2"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29AD3EFB-1C2C-4AA3-AE4A-4E397256FE18}" type="presOf" srcId="{385FC1DB-094B-3547-AD9B-4D5D00536396}" destId="{2C5CD196-07AB-D647-816A-7995617B0A39}" srcOrd="0" destOrd="0" presId="urn:microsoft.com/office/officeart/2005/8/layout/hList1"/>
    <dgm:cxn modelId="{E91B777B-C3CE-4D13-8279-F02C8EBB27AB}" type="presParOf" srcId="{A0946EE1-1C7A-A948-B317-0CC28824C11C}" destId="{FF22804A-72F8-604E-8200-C844C902D632}" srcOrd="0" destOrd="0" presId="urn:microsoft.com/office/officeart/2005/8/layout/hList1"/>
    <dgm:cxn modelId="{C3E16271-F167-40FD-8EDB-3F262D94519D}" type="presParOf" srcId="{FF22804A-72F8-604E-8200-C844C902D632}" destId="{2C5CD196-07AB-D647-816A-7995617B0A39}" srcOrd="0" destOrd="0" presId="urn:microsoft.com/office/officeart/2005/8/layout/hList1"/>
    <dgm:cxn modelId="{386DF028-2189-464F-8621-D75AD9F5BBF4}" type="presParOf" srcId="{FF22804A-72F8-604E-8200-C844C902D632}" destId="{259A08CA-CD08-4548-A5FE-05DDDA0193C7}" srcOrd="1" destOrd="0" presId="urn:microsoft.com/office/officeart/2005/8/layout/hList1"/>
    <dgm:cxn modelId="{B75DFB46-9E86-449A-A301-8FDAF8A2A4E7}" type="presParOf" srcId="{A0946EE1-1C7A-A948-B317-0CC28824C11C}" destId="{B0E36CFF-195B-204B-8A2D-69A9D2E7303C}" srcOrd="1" destOrd="0" presId="urn:microsoft.com/office/officeart/2005/8/layout/hList1"/>
    <dgm:cxn modelId="{60908F87-EBE5-43C9-B61A-29190E9E8CA3}" type="presParOf" srcId="{A0946EE1-1C7A-A948-B317-0CC28824C11C}" destId="{467B4469-5122-D447-BDB4-E3DF7D3AAD93}" srcOrd="2" destOrd="0" presId="urn:microsoft.com/office/officeart/2005/8/layout/hList1"/>
    <dgm:cxn modelId="{4DE557E7-851D-4E08-B0BD-4A9B3A9256A3}" type="presParOf" srcId="{467B4469-5122-D447-BDB4-E3DF7D3AAD93}" destId="{D14E3B0D-CE96-BA4D-9C16-33744124E5AE}" srcOrd="0" destOrd="0" presId="urn:microsoft.com/office/officeart/2005/8/layout/hList1"/>
    <dgm:cxn modelId="{5EB2EC69-5816-47BE-BD5E-AA00F07E9448}"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solidFill>
                <a:schemeClr val="tx1"/>
              </a:solidFill>
            </a:rPr>
            <a:t>Integration</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solidFill>
                <a:schemeClr val="bg1"/>
              </a:solidFill>
            </a:rPr>
            <a:t>Habilitation</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solidFill>
                <a:schemeClr val="bg1"/>
              </a:solidFill>
            </a:rPr>
            <a:t>Motivation</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solidFill>
                <a:schemeClr val="bg1"/>
              </a:solidFill>
            </a:rPr>
            <a:t>Orientation</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solidFill>
                <a:schemeClr val="bg1"/>
              </a:solidFill>
            </a:rPr>
            <a:t>Definition</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621D100E-2AD4-4724-8759-F17C7839649D}" type="presOf" srcId="{2E86806D-71DD-CA4D-A2DE-1859FAFC7FDB}" destId="{F5C47C7C-F22E-5745-9FF3-8E8113C17EE8}" srcOrd="0" destOrd="0" presId="urn:microsoft.com/office/officeart/2005/8/layout/pyramid1"/>
    <dgm:cxn modelId="{1E4D7014-25D9-4BED-A10E-8B81B4BD4A74}"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5B22C624-B3EA-492C-B6E7-6FE6AB2850D6}" type="presOf" srcId="{DA5B7626-EE35-C640-B44B-6160753CA89B}" destId="{8F820B19-D61C-B247-A620-06225BB7DFA1}"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E9546063-CD59-493A-A864-FC6676CE32A6}" type="presOf" srcId="{E8752FC1-491D-B24F-878E-7B27A0993F36}" destId="{0D08230A-6AD0-2B41-BF87-AE86F274EEE3}" srcOrd="1" destOrd="0" presId="urn:microsoft.com/office/officeart/2005/8/layout/pyramid1"/>
    <dgm:cxn modelId="{CD032D4D-3F68-43E9-96D8-9EE9B09E2B91}" type="presOf" srcId="{00644C28-B8FC-6B4A-8563-C5AA90710ABC}" destId="{6C4823E3-61B0-3B4D-AE75-C2F669A0B1E8}" srcOrd="0" destOrd="0" presId="urn:microsoft.com/office/officeart/2005/8/layout/pyramid1"/>
    <dgm:cxn modelId="{13C03771-2115-4A5A-A2B1-ACC37B3A79FF}" type="presOf" srcId="{BC5BF151-6F10-8549-8F0E-B93F8721AFF4}" destId="{7AE28275-8189-304B-BDE5-5E5C671D1A55}" srcOrd="0" destOrd="0" presId="urn:microsoft.com/office/officeart/2005/8/layout/pyramid1"/>
    <dgm:cxn modelId="{E7AF0672-9285-4FB9-AB75-53C2E97A2009}" type="presOf" srcId="{7B5694F9-8EEE-CD45-BBEF-0B9EB738EDF4}" destId="{A43E12FA-7480-EB48-B3E5-17A52D8B8888}"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331A998C-5E42-4E56-9F58-7E908EC67397}" type="presOf" srcId="{7B5694F9-8EEE-CD45-BBEF-0B9EB738EDF4}" destId="{2B843B4D-9D9C-0F40-8A45-031B67D433C2}" srcOrd="0" destOrd="0" presId="urn:microsoft.com/office/officeart/2005/8/layout/pyramid1"/>
    <dgm:cxn modelId="{47078498-B234-454E-BB54-6D0A034DED83}" type="presOf" srcId="{2E86806D-71DD-CA4D-A2DE-1859FAFC7FDB}" destId="{471F034A-26A6-5C42-9AA1-EE3AF3C79E8E}" srcOrd="1" destOrd="0" presId="urn:microsoft.com/office/officeart/2005/8/layout/pyramid1"/>
    <dgm:cxn modelId="{A9F4E3B0-5D48-4E2A-A67C-B2EB977D0A34}" type="presOf" srcId="{00644C28-B8FC-6B4A-8563-C5AA90710ABC}" destId="{2A2A1913-E03B-0A4C-8983-14D8E6854B04}"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EA9D10D1-BE84-4D71-B6D0-A873A89831A0}" type="presOf" srcId="{E8752FC1-491D-B24F-878E-7B27A0993F36}" destId="{5E181FBA-F664-6B48-BDE0-BF8485876CD3}" srcOrd="0" destOrd="0" presId="urn:microsoft.com/office/officeart/2005/8/layout/pyramid1"/>
    <dgm:cxn modelId="{903774D2-6530-4DFF-8205-F6D996DBC6AA}" type="presOf" srcId="{BC5BF151-6F10-8549-8F0E-B93F8721AFF4}" destId="{06C17BD8-892F-BB41-87CF-5D922E430906}" srcOrd="1" destOrd="0" presId="urn:microsoft.com/office/officeart/2005/8/layout/pyramid1"/>
    <dgm:cxn modelId="{05E733DC-ED2E-43A2-9E4D-ECA3CC761451}"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8F8DCB8E-F6A8-4111-8798-1077246A8E37}" type="presParOf" srcId="{77FFA999-8B80-B141-B319-2DC5121D3529}" destId="{1A5506AD-A243-2D41-8F70-DCD5EB38DA18}" srcOrd="0" destOrd="0" presId="urn:microsoft.com/office/officeart/2005/8/layout/pyramid1"/>
    <dgm:cxn modelId="{011B2E0C-92B2-43F0-BE39-A047527F971D}" type="presParOf" srcId="{1A5506AD-A243-2D41-8F70-DCD5EB38DA18}" destId="{6C4823E3-61B0-3B4D-AE75-C2F669A0B1E8}" srcOrd="0" destOrd="0" presId="urn:microsoft.com/office/officeart/2005/8/layout/pyramid1"/>
    <dgm:cxn modelId="{5A10C329-7B92-428C-BC9A-21BD6B3B5A3E}" type="presParOf" srcId="{1A5506AD-A243-2D41-8F70-DCD5EB38DA18}" destId="{2A2A1913-E03B-0A4C-8983-14D8E6854B04}" srcOrd="1" destOrd="0" presId="urn:microsoft.com/office/officeart/2005/8/layout/pyramid1"/>
    <dgm:cxn modelId="{D2149168-57E8-4CCE-9FF7-902F3B66A9D4}" type="presParOf" srcId="{77FFA999-8B80-B141-B319-2DC5121D3529}" destId="{12D3D58B-540D-0B4D-A698-58C2B0292091}" srcOrd="1" destOrd="0" presId="urn:microsoft.com/office/officeart/2005/8/layout/pyramid1"/>
    <dgm:cxn modelId="{0C25A83F-1FE3-46CB-8E99-D08DEDB6430A}" type="presParOf" srcId="{12D3D58B-540D-0B4D-A698-58C2B0292091}" destId="{F5C47C7C-F22E-5745-9FF3-8E8113C17EE8}" srcOrd="0" destOrd="0" presId="urn:microsoft.com/office/officeart/2005/8/layout/pyramid1"/>
    <dgm:cxn modelId="{53907E9E-C6C4-4585-B605-4FC239F088A3}" type="presParOf" srcId="{12D3D58B-540D-0B4D-A698-58C2B0292091}" destId="{471F034A-26A6-5C42-9AA1-EE3AF3C79E8E}" srcOrd="1" destOrd="0" presId="urn:microsoft.com/office/officeart/2005/8/layout/pyramid1"/>
    <dgm:cxn modelId="{D1C9CC74-4103-4A1B-95F9-9644824046EE}" type="presParOf" srcId="{77FFA999-8B80-B141-B319-2DC5121D3529}" destId="{F7A3E1CF-2367-D348-9EA1-6831052B9446}" srcOrd="2" destOrd="0" presId="urn:microsoft.com/office/officeart/2005/8/layout/pyramid1"/>
    <dgm:cxn modelId="{76A73424-3709-4A84-A517-F1370B108F70}" type="presParOf" srcId="{F7A3E1CF-2367-D348-9EA1-6831052B9446}" destId="{5E181FBA-F664-6B48-BDE0-BF8485876CD3}" srcOrd="0" destOrd="0" presId="urn:microsoft.com/office/officeart/2005/8/layout/pyramid1"/>
    <dgm:cxn modelId="{5B9F3440-C79E-46F1-9EEA-CBBAFAFBF868}" type="presParOf" srcId="{F7A3E1CF-2367-D348-9EA1-6831052B9446}" destId="{0D08230A-6AD0-2B41-BF87-AE86F274EEE3}" srcOrd="1" destOrd="0" presId="urn:microsoft.com/office/officeart/2005/8/layout/pyramid1"/>
    <dgm:cxn modelId="{D0FE6A2C-A1E9-4339-A548-F18E58538ABF}" type="presParOf" srcId="{77FFA999-8B80-B141-B319-2DC5121D3529}" destId="{1F1A224B-50CC-B54B-908E-6118EBBD8076}" srcOrd="3" destOrd="0" presId="urn:microsoft.com/office/officeart/2005/8/layout/pyramid1"/>
    <dgm:cxn modelId="{2AD2A546-532A-4CF4-9919-FE8E62C940B3}" type="presParOf" srcId="{1F1A224B-50CC-B54B-908E-6118EBBD8076}" destId="{8F820B19-D61C-B247-A620-06225BB7DFA1}" srcOrd="0" destOrd="0" presId="urn:microsoft.com/office/officeart/2005/8/layout/pyramid1"/>
    <dgm:cxn modelId="{00947240-3AF4-4ABE-881C-5B04DDE81E08}" type="presParOf" srcId="{1F1A224B-50CC-B54B-908E-6118EBBD8076}" destId="{567FA3C0-EAF2-8F47-9CFA-CE0A0C0DC33F}" srcOrd="1" destOrd="0" presId="urn:microsoft.com/office/officeart/2005/8/layout/pyramid1"/>
    <dgm:cxn modelId="{13AE40D5-8DCB-4F5B-B610-B3F2EA8AD81C}" type="presParOf" srcId="{77FFA999-8B80-B141-B319-2DC5121D3529}" destId="{34491244-7400-B043-9703-5F19EA661BED}" srcOrd="4" destOrd="0" presId="urn:microsoft.com/office/officeart/2005/8/layout/pyramid1"/>
    <dgm:cxn modelId="{ACE05B4F-59C1-4667-BB6B-32AB0F63F262}" type="presParOf" srcId="{34491244-7400-B043-9703-5F19EA661BED}" destId="{7AE28275-8189-304B-BDE5-5E5C671D1A55}" srcOrd="0" destOrd="0" presId="urn:microsoft.com/office/officeart/2005/8/layout/pyramid1"/>
    <dgm:cxn modelId="{394D6A56-2705-47E0-A627-B61B4F246AD5}" type="presParOf" srcId="{34491244-7400-B043-9703-5F19EA661BED}" destId="{06C17BD8-892F-BB41-87CF-5D922E430906}" srcOrd="1" destOrd="0" presId="urn:microsoft.com/office/officeart/2005/8/layout/pyramid1"/>
    <dgm:cxn modelId="{D64D3E86-72C1-42F0-A5F3-DACF2420A441}" type="presParOf" srcId="{77FFA999-8B80-B141-B319-2DC5121D3529}" destId="{84EDB3D2-1944-0F46-9BB0-8285AE6DD0AA}" srcOrd="5" destOrd="0" presId="urn:microsoft.com/office/officeart/2005/8/layout/pyramid1"/>
    <dgm:cxn modelId="{AE967210-49CA-42B1-968C-FB2291C79037}" type="presParOf" srcId="{84EDB3D2-1944-0F46-9BB0-8285AE6DD0AA}" destId="{2B843B4D-9D9C-0F40-8A45-031B67D433C2}" srcOrd="0" destOrd="0" presId="urn:microsoft.com/office/officeart/2005/8/layout/pyramid1"/>
    <dgm:cxn modelId="{6A18541E-54A0-4D47-8F4E-5CCA9FF6D9F3}"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C2309A-21AB-6345-8CF4-65537CF683E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E3E0AF9-2F21-6E4B-AA28-7DE006B741B4}">
      <dgm:prSet/>
      <dgm:spPr/>
      <dgm:t>
        <a:bodyPr/>
        <a:lstStyle/>
        <a:p>
          <a:pPr rtl="0"/>
          <a:r>
            <a:rPr lang="en-US" dirty="0"/>
            <a:t>Every success or failure of any company corresponds to the competencies of people responsible for company performance</a:t>
          </a:r>
        </a:p>
      </dgm:t>
    </dgm:pt>
    <dgm:pt modelId="{674EAED6-A3D7-B64C-AA7E-386727AEE90D}" type="parTrans" cxnId="{C95C510B-2F7A-6E45-A83E-E5486C4AA68F}">
      <dgm:prSet/>
      <dgm:spPr/>
      <dgm:t>
        <a:bodyPr/>
        <a:lstStyle/>
        <a:p>
          <a:endParaRPr lang="en-US"/>
        </a:p>
      </dgm:t>
    </dgm:pt>
    <dgm:pt modelId="{EDD0B1CC-FECF-9842-A054-5C15F5DB86CE}" type="sibTrans" cxnId="{C95C510B-2F7A-6E45-A83E-E5486C4AA68F}">
      <dgm:prSet/>
      <dgm:spPr/>
      <dgm:t>
        <a:bodyPr/>
        <a:lstStyle/>
        <a:p>
          <a:endParaRPr lang="en-US"/>
        </a:p>
      </dgm:t>
    </dgm:pt>
    <dgm:pt modelId="{A1E8B928-73BF-0D46-A4CE-C265DD5D15FD}">
      <dgm:prSet/>
      <dgm:spPr/>
      <dgm:t>
        <a:bodyPr/>
        <a:lstStyle/>
        <a:p>
          <a:pPr rtl="0"/>
          <a:r>
            <a:rPr lang="en-US" dirty="0"/>
            <a:t>Problems are analyzed to reveal unsatisfactory or completely missing competencies</a:t>
          </a:r>
        </a:p>
      </dgm:t>
    </dgm:pt>
    <dgm:pt modelId="{D9FACE00-CD61-2649-8594-44F07BEB162C}" type="parTrans" cxnId="{000E2608-A51B-0649-88C4-F04CF65BFCBF}">
      <dgm:prSet/>
      <dgm:spPr/>
      <dgm:t>
        <a:bodyPr/>
        <a:lstStyle/>
        <a:p>
          <a:endParaRPr lang="en-US"/>
        </a:p>
      </dgm:t>
    </dgm:pt>
    <dgm:pt modelId="{4B18D588-F768-7F4F-BA1B-E796519E20E6}" type="sibTrans" cxnId="{000E2608-A51B-0649-88C4-F04CF65BFCBF}">
      <dgm:prSet/>
      <dgm:spPr/>
      <dgm:t>
        <a:bodyPr/>
        <a:lstStyle/>
        <a:p>
          <a:endParaRPr lang="en-US"/>
        </a:p>
      </dgm:t>
    </dgm:pt>
    <dgm:pt modelId="{0C0224A1-FAEF-C846-A681-AD2FB37E87BF}">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In achieving vitality of company, people are the only critical aspect!</a:t>
          </a:r>
        </a:p>
      </dgm:t>
    </dgm:pt>
    <dgm:pt modelId="{1A94FEF3-250E-2E47-8C84-A8E478ECFB4B}" type="parTrans" cxnId="{2F8DC1EA-69D6-2B4B-9992-FCB628FA7B37}">
      <dgm:prSet/>
      <dgm:spPr/>
      <dgm:t>
        <a:bodyPr/>
        <a:lstStyle/>
        <a:p>
          <a:endParaRPr lang="en-US"/>
        </a:p>
      </dgm:t>
    </dgm:pt>
    <dgm:pt modelId="{4F8597D2-CD96-4341-8EDE-73CAABEFE0F3}" type="sibTrans" cxnId="{2F8DC1EA-69D6-2B4B-9992-FCB628FA7B37}">
      <dgm:prSet/>
      <dgm:spPr/>
      <dgm:t>
        <a:bodyPr/>
        <a:lstStyle/>
        <a:p>
          <a:endParaRPr lang="en-US"/>
        </a:p>
      </dgm:t>
    </dgm:pt>
    <dgm:pt modelId="{218D8633-55F4-D04F-9541-F23C33ED2D9F}">
      <dgm:prSet/>
      <dgm:spPr/>
      <dgm:t>
        <a:bodyPr/>
        <a:lstStyle/>
        <a:p>
          <a:pPr rtl="0"/>
          <a:r>
            <a:rPr lang="en-US" dirty="0"/>
            <a:t>Human responsibility</a:t>
          </a:r>
        </a:p>
      </dgm:t>
    </dgm:pt>
    <dgm:pt modelId="{A28F1BDC-3357-EA4E-87BA-24FBBD81DCE3}" type="parTrans" cxnId="{C4D0ED6B-6D6A-FD4A-8466-5B2EB75CC93C}">
      <dgm:prSet/>
      <dgm:spPr/>
      <dgm:t>
        <a:bodyPr/>
        <a:lstStyle/>
        <a:p>
          <a:endParaRPr lang="en-US"/>
        </a:p>
      </dgm:t>
    </dgm:pt>
    <dgm:pt modelId="{754CB2D1-BE1C-8240-BE8B-E46FA5BB3B16}" type="sibTrans" cxnId="{C4D0ED6B-6D6A-FD4A-8466-5B2EB75CC93C}">
      <dgm:prSet/>
      <dgm:spPr/>
      <dgm:t>
        <a:bodyPr/>
        <a:lstStyle/>
        <a:p>
          <a:endParaRPr lang="en-US"/>
        </a:p>
      </dgm:t>
    </dgm:pt>
    <dgm:pt modelId="{338BE0D2-50C2-AD46-8D87-E5BBCCB89D02}">
      <dgm:prSet/>
      <dgm:spPr/>
      <dgm:t>
        <a:bodyPr/>
        <a:lstStyle/>
        <a:p>
          <a:pPr rtl="0"/>
          <a:r>
            <a:rPr lang="en-US" dirty="0"/>
            <a:t>Competence focus</a:t>
          </a:r>
        </a:p>
      </dgm:t>
    </dgm:pt>
    <dgm:pt modelId="{22AEA47E-1576-D44A-9DEE-8251EB570601}" type="parTrans" cxnId="{8299F5B9-1260-0543-8D45-3D239CE768FE}">
      <dgm:prSet/>
      <dgm:spPr/>
      <dgm:t>
        <a:bodyPr/>
        <a:lstStyle/>
        <a:p>
          <a:endParaRPr lang="en-US"/>
        </a:p>
      </dgm:t>
    </dgm:pt>
    <dgm:pt modelId="{1B2FD60D-5B19-774C-A170-86AC2EE28960}" type="sibTrans" cxnId="{8299F5B9-1260-0543-8D45-3D239CE768FE}">
      <dgm:prSet/>
      <dgm:spPr/>
      <dgm:t>
        <a:bodyPr/>
        <a:lstStyle/>
        <a:p>
          <a:endParaRPr lang="en-US"/>
        </a:p>
      </dgm:t>
    </dgm:pt>
    <dgm:pt modelId="{880DADD4-2686-7846-9444-918F655B9F35}" type="pres">
      <dgm:prSet presAssocID="{E8C2309A-21AB-6345-8CF4-65537CF683ED}" presName="linear" presStyleCnt="0">
        <dgm:presLayoutVars>
          <dgm:animLvl val="lvl"/>
          <dgm:resizeHandles val="exact"/>
        </dgm:presLayoutVars>
      </dgm:prSet>
      <dgm:spPr/>
    </dgm:pt>
    <dgm:pt modelId="{90C46F65-94E1-EA4A-B6DD-56FCF077C2B8}" type="pres">
      <dgm:prSet presAssocID="{218D8633-55F4-D04F-9541-F23C33ED2D9F}" presName="parentText" presStyleLbl="node1" presStyleIdx="0" presStyleCnt="3">
        <dgm:presLayoutVars>
          <dgm:chMax val="0"/>
          <dgm:bulletEnabled val="1"/>
        </dgm:presLayoutVars>
      </dgm:prSet>
      <dgm:spPr/>
    </dgm:pt>
    <dgm:pt modelId="{D425E479-A1A0-6542-9373-5C5F02E7A817}" type="pres">
      <dgm:prSet presAssocID="{218D8633-55F4-D04F-9541-F23C33ED2D9F}" presName="childText" presStyleLbl="revTx" presStyleIdx="0" presStyleCnt="2">
        <dgm:presLayoutVars>
          <dgm:bulletEnabled val="1"/>
        </dgm:presLayoutVars>
      </dgm:prSet>
      <dgm:spPr/>
    </dgm:pt>
    <dgm:pt modelId="{60043A3B-9784-604A-A66F-AA4FAF8FA924}" type="pres">
      <dgm:prSet presAssocID="{338BE0D2-50C2-AD46-8D87-E5BBCCB89D02}" presName="parentText" presStyleLbl="node1" presStyleIdx="1" presStyleCnt="3">
        <dgm:presLayoutVars>
          <dgm:chMax val="0"/>
          <dgm:bulletEnabled val="1"/>
        </dgm:presLayoutVars>
      </dgm:prSet>
      <dgm:spPr/>
    </dgm:pt>
    <dgm:pt modelId="{74C2030D-0D1F-134E-BAC1-328D7C5E2FEF}" type="pres">
      <dgm:prSet presAssocID="{338BE0D2-50C2-AD46-8D87-E5BBCCB89D02}" presName="childText" presStyleLbl="revTx" presStyleIdx="1" presStyleCnt="2">
        <dgm:presLayoutVars>
          <dgm:bulletEnabled val="1"/>
        </dgm:presLayoutVars>
      </dgm:prSet>
      <dgm:spPr/>
    </dgm:pt>
    <dgm:pt modelId="{B14E7DF9-174F-1B4F-8F83-66DD89CAF137}" type="pres">
      <dgm:prSet presAssocID="{0C0224A1-FAEF-C846-A681-AD2FB37E87BF}" presName="parentText" presStyleLbl="node1" presStyleIdx="2" presStyleCnt="3">
        <dgm:presLayoutVars>
          <dgm:chMax val="0"/>
          <dgm:bulletEnabled val="1"/>
        </dgm:presLayoutVars>
      </dgm:prSet>
      <dgm:spPr/>
    </dgm:pt>
  </dgm:ptLst>
  <dgm:cxnLst>
    <dgm:cxn modelId="{000E2608-A51B-0649-88C4-F04CF65BFCBF}" srcId="{338BE0D2-50C2-AD46-8D87-E5BBCCB89D02}" destId="{A1E8B928-73BF-0D46-A4CE-C265DD5D15FD}" srcOrd="0" destOrd="0" parTransId="{D9FACE00-CD61-2649-8594-44F07BEB162C}" sibTransId="{4B18D588-F768-7F4F-BA1B-E796519E20E6}"/>
    <dgm:cxn modelId="{C95C510B-2F7A-6E45-A83E-E5486C4AA68F}" srcId="{218D8633-55F4-D04F-9541-F23C33ED2D9F}" destId="{DE3E0AF9-2F21-6E4B-AA28-7DE006B741B4}" srcOrd="0" destOrd="0" parTransId="{674EAED6-A3D7-B64C-AA7E-386727AEE90D}" sibTransId="{EDD0B1CC-FECF-9842-A054-5C15F5DB86CE}"/>
    <dgm:cxn modelId="{A471B130-3A87-4259-BE9D-EF143773DE7F}" type="presOf" srcId="{338BE0D2-50C2-AD46-8D87-E5BBCCB89D02}" destId="{60043A3B-9784-604A-A66F-AA4FAF8FA924}" srcOrd="0" destOrd="0" presId="urn:microsoft.com/office/officeart/2005/8/layout/vList2"/>
    <dgm:cxn modelId="{947A323A-ADDC-4EDF-8885-8D0665C1B864}" type="presOf" srcId="{DE3E0AF9-2F21-6E4B-AA28-7DE006B741B4}" destId="{D425E479-A1A0-6542-9373-5C5F02E7A817}" srcOrd="0" destOrd="0" presId="urn:microsoft.com/office/officeart/2005/8/layout/vList2"/>
    <dgm:cxn modelId="{187A1867-2F11-40C6-B9B8-A0F0F6BC79BF}" type="presOf" srcId="{218D8633-55F4-D04F-9541-F23C33ED2D9F}" destId="{90C46F65-94E1-EA4A-B6DD-56FCF077C2B8}" srcOrd="0" destOrd="0" presId="urn:microsoft.com/office/officeart/2005/8/layout/vList2"/>
    <dgm:cxn modelId="{C4D0ED6B-6D6A-FD4A-8466-5B2EB75CC93C}" srcId="{E8C2309A-21AB-6345-8CF4-65537CF683ED}" destId="{218D8633-55F4-D04F-9541-F23C33ED2D9F}" srcOrd="0" destOrd="0" parTransId="{A28F1BDC-3357-EA4E-87BA-24FBBD81DCE3}" sibTransId="{754CB2D1-BE1C-8240-BE8B-E46FA5BB3B16}"/>
    <dgm:cxn modelId="{BBC6A17E-0E01-41CA-B2AC-B7417D672910}" type="presOf" srcId="{A1E8B928-73BF-0D46-A4CE-C265DD5D15FD}" destId="{74C2030D-0D1F-134E-BAC1-328D7C5E2FEF}" srcOrd="0" destOrd="0" presId="urn:microsoft.com/office/officeart/2005/8/layout/vList2"/>
    <dgm:cxn modelId="{63F63D87-0C74-45A2-B5AA-31E557BB06DE}" type="presOf" srcId="{0C0224A1-FAEF-C846-A681-AD2FB37E87BF}" destId="{B14E7DF9-174F-1B4F-8F83-66DD89CAF137}" srcOrd="0" destOrd="0" presId="urn:microsoft.com/office/officeart/2005/8/layout/vList2"/>
    <dgm:cxn modelId="{744A76AC-3EF4-4F59-86A4-5792C5923BB0}" type="presOf" srcId="{E8C2309A-21AB-6345-8CF4-65537CF683ED}" destId="{880DADD4-2686-7846-9444-918F655B9F35}" srcOrd="0" destOrd="0" presId="urn:microsoft.com/office/officeart/2005/8/layout/vList2"/>
    <dgm:cxn modelId="{8299F5B9-1260-0543-8D45-3D239CE768FE}" srcId="{E8C2309A-21AB-6345-8CF4-65537CF683ED}" destId="{338BE0D2-50C2-AD46-8D87-E5BBCCB89D02}" srcOrd="1" destOrd="0" parTransId="{22AEA47E-1576-D44A-9DEE-8251EB570601}" sibTransId="{1B2FD60D-5B19-774C-A170-86AC2EE28960}"/>
    <dgm:cxn modelId="{2F8DC1EA-69D6-2B4B-9992-FCB628FA7B37}" srcId="{E8C2309A-21AB-6345-8CF4-65537CF683ED}" destId="{0C0224A1-FAEF-C846-A681-AD2FB37E87BF}" srcOrd="2" destOrd="0" parTransId="{1A94FEF3-250E-2E47-8C84-A8E478ECFB4B}" sibTransId="{4F8597D2-CD96-4341-8EDE-73CAABEFE0F3}"/>
    <dgm:cxn modelId="{AEA8F7DB-042E-4D89-BB48-9AB25A1B8466}" type="presParOf" srcId="{880DADD4-2686-7846-9444-918F655B9F35}" destId="{90C46F65-94E1-EA4A-B6DD-56FCF077C2B8}" srcOrd="0" destOrd="0" presId="urn:microsoft.com/office/officeart/2005/8/layout/vList2"/>
    <dgm:cxn modelId="{C328FFDB-A23B-439A-8211-9701E7ABF16D}" type="presParOf" srcId="{880DADD4-2686-7846-9444-918F655B9F35}" destId="{D425E479-A1A0-6542-9373-5C5F02E7A817}" srcOrd="1" destOrd="0" presId="urn:microsoft.com/office/officeart/2005/8/layout/vList2"/>
    <dgm:cxn modelId="{B2508D94-4C90-4D74-9745-0BE23514291C}" type="presParOf" srcId="{880DADD4-2686-7846-9444-918F655B9F35}" destId="{60043A3B-9784-604A-A66F-AA4FAF8FA924}" srcOrd="2" destOrd="0" presId="urn:microsoft.com/office/officeart/2005/8/layout/vList2"/>
    <dgm:cxn modelId="{F45B8CEE-92A2-4134-A32F-B63F16332842}" type="presParOf" srcId="{880DADD4-2686-7846-9444-918F655B9F35}" destId="{74C2030D-0D1F-134E-BAC1-328D7C5E2FEF}" srcOrd="3" destOrd="0" presId="urn:microsoft.com/office/officeart/2005/8/layout/vList2"/>
    <dgm:cxn modelId="{4015A2A3-A162-4445-8C9B-C0CEB9B494E8}" type="presParOf" srcId="{880DADD4-2686-7846-9444-918F655B9F35}" destId="{B14E7DF9-174F-1B4F-8F83-66DD89CAF13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3C493F-F7A8-7B47-9CDC-8C161321337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4EB5C54-BDC9-6D4E-A6EA-02B7943CC6D0}">
      <dgm:prSet/>
      <dgm:spPr/>
      <dgm:t>
        <a:bodyPr/>
        <a:lstStyle/>
        <a:p>
          <a:pPr rtl="0"/>
          <a:r>
            <a:rPr lang="en-US" dirty="0"/>
            <a:t>Company management approach based on </a:t>
          </a:r>
          <a:r>
            <a:rPr lang="en-US" b="1" dirty="0" err="1"/>
            <a:t>harmonical</a:t>
          </a:r>
          <a:r>
            <a:rPr lang="en-US" b="1" dirty="0"/>
            <a:t> development</a:t>
          </a:r>
          <a:r>
            <a:rPr lang="en-US" dirty="0"/>
            <a:t> of</a:t>
          </a:r>
        </a:p>
      </dgm:t>
    </dgm:pt>
    <dgm:pt modelId="{22DB6921-9464-A54D-AE0B-E13B3AAD337A}" type="parTrans" cxnId="{F862058C-346F-8A4D-9C15-1CDA542BE31F}">
      <dgm:prSet/>
      <dgm:spPr/>
      <dgm:t>
        <a:bodyPr/>
        <a:lstStyle/>
        <a:p>
          <a:endParaRPr lang="en-US"/>
        </a:p>
      </dgm:t>
    </dgm:pt>
    <dgm:pt modelId="{E14E3014-15B7-B24E-BED8-76BFF7F55BD5}" type="sibTrans" cxnId="{F862058C-346F-8A4D-9C15-1CDA542BE31F}">
      <dgm:prSet/>
      <dgm:spPr/>
      <dgm:t>
        <a:bodyPr/>
        <a:lstStyle/>
        <a:p>
          <a:endParaRPr lang="en-US"/>
        </a:p>
      </dgm:t>
    </dgm:pt>
    <dgm:pt modelId="{11594F88-7881-0B4B-8BDE-36F838CCBA1E}">
      <dgm:prSet/>
      <dgm:spPr/>
      <dgm:t>
        <a:bodyPr/>
        <a:lstStyle/>
        <a:p>
          <a:pPr rtl="0"/>
          <a:r>
            <a:rPr lang="en-US" dirty="0"/>
            <a:t>Controls and regulates duality of these worlds to achieve </a:t>
          </a:r>
          <a:r>
            <a:rPr lang="en-US" b="1" dirty="0"/>
            <a:t>synergistic effect</a:t>
          </a:r>
          <a:endParaRPr lang="en-US" dirty="0"/>
        </a:p>
      </dgm:t>
    </dgm:pt>
    <dgm:pt modelId="{B17BB016-DD8B-6E4E-86C2-26F753E54D03}" type="parTrans" cxnId="{660AD3B5-5B96-7148-9ED6-71B0B92D6797}">
      <dgm:prSet/>
      <dgm:spPr/>
      <dgm:t>
        <a:bodyPr/>
        <a:lstStyle/>
        <a:p>
          <a:endParaRPr lang="en-US"/>
        </a:p>
      </dgm:t>
    </dgm:pt>
    <dgm:pt modelId="{61A3AB77-65BB-D446-953B-19692A2A77AF}" type="sibTrans" cxnId="{660AD3B5-5B96-7148-9ED6-71B0B92D6797}">
      <dgm:prSet/>
      <dgm:spPr/>
      <dgm:t>
        <a:bodyPr/>
        <a:lstStyle/>
        <a:p>
          <a:endParaRPr lang="en-US"/>
        </a:p>
      </dgm:t>
    </dgm:pt>
    <dgm:pt modelId="{03558CD9-4EEC-BF44-A529-B4791CF3E782}">
      <dgm:prSet/>
      <dgm:spPr/>
      <dgm:t>
        <a:bodyPr/>
        <a:lstStyle/>
        <a:p>
          <a:pPr rtl="0"/>
          <a:r>
            <a:rPr lang="en-US" b="1" dirty="0"/>
            <a:t>Requirements</a:t>
          </a:r>
          <a:r>
            <a:rPr lang="en-US" dirty="0"/>
            <a:t> have to fit to current possibilities</a:t>
          </a:r>
        </a:p>
      </dgm:t>
    </dgm:pt>
    <dgm:pt modelId="{1E58637C-027B-C540-9465-487B03901176}" type="parTrans" cxnId="{14C15C45-7785-6E43-99BA-75C07DB07220}">
      <dgm:prSet/>
      <dgm:spPr/>
      <dgm:t>
        <a:bodyPr/>
        <a:lstStyle/>
        <a:p>
          <a:endParaRPr lang="en-US"/>
        </a:p>
      </dgm:t>
    </dgm:pt>
    <dgm:pt modelId="{4F5502D7-AA43-FA4D-A1A9-08667705E45F}" type="sibTrans" cxnId="{14C15C45-7785-6E43-99BA-75C07DB07220}">
      <dgm:prSet/>
      <dgm:spPr/>
      <dgm:t>
        <a:bodyPr/>
        <a:lstStyle/>
        <a:p>
          <a:endParaRPr lang="en-US"/>
        </a:p>
      </dgm:t>
    </dgm:pt>
    <dgm:pt modelId="{4B57E69A-4D41-2E4B-A3C3-54F0BB922FA5}">
      <dgm:prSet/>
      <dgm:spPr/>
      <dgm:t>
        <a:bodyPr/>
        <a:lstStyle/>
        <a:p>
          <a:pPr rtl="0"/>
          <a:r>
            <a:rPr lang="en-US" b="1" dirty="0"/>
            <a:t>Possibilities </a:t>
          </a:r>
          <a:r>
            <a:rPr lang="en-US" dirty="0"/>
            <a:t>have to be developed to be ready to meet requirements of the future</a:t>
          </a:r>
        </a:p>
      </dgm:t>
    </dgm:pt>
    <dgm:pt modelId="{45CDA65B-876D-DA42-89BC-A8CF0D3B5D64}" type="parTrans" cxnId="{1B137F9C-0B54-8A4F-B13D-3140C3A4E87C}">
      <dgm:prSet/>
      <dgm:spPr/>
      <dgm:t>
        <a:bodyPr/>
        <a:lstStyle/>
        <a:p>
          <a:endParaRPr lang="en-US"/>
        </a:p>
      </dgm:t>
    </dgm:pt>
    <dgm:pt modelId="{55FCB43B-2634-AC4F-B62E-756E02F85CA2}" type="sibTrans" cxnId="{1B137F9C-0B54-8A4F-B13D-3140C3A4E87C}">
      <dgm:prSet/>
      <dgm:spPr/>
      <dgm:t>
        <a:bodyPr/>
        <a:lstStyle/>
        <a:p>
          <a:endParaRPr lang="en-US"/>
        </a:p>
      </dgm:t>
    </dgm:pt>
    <dgm:pt modelId="{64204779-54C2-B741-90B8-88188ED07E77}">
      <dgm:prSet/>
      <dgm:spPr/>
      <dgm:t>
        <a:bodyPr/>
        <a:lstStyle/>
        <a:p>
          <a:pPr rtl="0"/>
          <a:r>
            <a:rPr lang="en-US" dirty="0"/>
            <a:t>World of </a:t>
          </a:r>
          <a:r>
            <a:rPr lang="en-US" b="1" dirty="0"/>
            <a:t>requirements </a:t>
          </a:r>
          <a:r>
            <a:rPr lang="en-US" dirty="0"/>
            <a:t>and</a:t>
          </a:r>
        </a:p>
      </dgm:t>
    </dgm:pt>
    <dgm:pt modelId="{20FBBD37-EAFE-2542-9DAD-0EF0CB36154C}" type="parTrans" cxnId="{41DCBDD6-20FD-F34E-A87C-04B685A4202A}">
      <dgm:prSet/>
      <dgm:spPr/>
      <dgm:t>
        <a:bodyPr/>
        <a:lstStyle/>
        <a:p>
          <a:endParaRPr lang="en-US"/>
        </a:p>
      </dgm:t>
    </dgm:pt>
    <dgm:pt modelId="{8A2C7646-B6D7-E849-B521-B0792B10FFBF}" type="sibTrans" cxnId="{41DCBDD6-20FD-F34E-A87C-04B685A4202A}">
      <dgm:prSet/>
      <dgm:spPr/>
      <dgm:t>
        <a:bodyPr/>
        <a:lstStyle/>
        <a:p>
          <a:endParaRPr lang="en-US"/>
        </a:p>
      </dgm:t>
    </dgm:pt>
    <dgm:pt modelId="{ABC6F7AC-566A-B741-B719-FFB87D684B38}">
      <dgm:prSet/>
      <dgm:spPr/>
      <dgm:t>
        <a:bodyPr/>
        <a:lstStyle/>
        <a:p>
          <a:pPr rtl="0"/>
          <a:r>
            <a:rPr lang="en-US" dirty="0"/>
            <a:t>World of </a:t>
          </a:r>
          <a:r>
            <a:rPr lang="en-US" b="1" dirty="0"/>
            <a:t>possibilities</a:t>
          </a:r>
        </a:p>
      </dgm:t>
    </dgm:pt>
    <dgm:pt modelId="{A83E4DC0-9DD7-CC4A-9A1D-5F2DE9F6CF2C}" type="parTrans" cxnId="{C2A36D28-5166-9C44-9FD2-98495035A693}">
      <dgm:prSet/>
      <dgm:spPr/>
      <dgm:t>
        <a:bodyPr/>
        <a:lstStyle/>
        <a:p>
          <a:endParaRPr lang="en-US"/>
        </a:p>
      </dgm:t>
    </dgm:pt>
    <dgm:pt modelId="{28A40054-503B-6B4D-B0CC-DC3C4EA87C91}" type="sibTrans" cxnId="{C2A36D28-5166-9C44-9FD2-98495035A693}">
      <dgm:prSet/>
      <dgm:spPr/>
      <dgm:t>
        <a:bodyPr/>
        <a:lstStyle/>
        <a:p>
          <a:endParaRPr lang="en-US"/>
        </a:p>
      </dgm:t>
    </dgm:pt>
    <dgm:pt modelId="{CA38A10A-2654-0841-94FC-CE602CA4F3E7}">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2800" dirty="0"/>
            <a:t>Ultimate goal of </a:t>
          </a:r>
          <a:r>
            <a:rPr lang="en-US" sz="2800" dirty="0" err="1"/>
            <a:t>MbC</a:t>
          </a:r>
          <a:r>
            <a:rPr lang="en-US" sz="2800" dirty="0"/>
            <a:t> is to achieve vitality!</a:t>
          </a:r>
        </a:p>
      </dgm:t>
    </dgm:pt>
    <dgm:pt modelId="{7C083F0E-4A91-B146-BCEF-102E9E88FC7A}" type="parTrans" cxnId="{90528AE8-19DE-C94C-AFE3-FFD17437A043}">
      <dgm:prSet/>
      <dgm:spPr/>
      <dgm:t>
        <a:bodyPr/>
        <a:lstStyle/>
        <a:p>
          <a:endParaRPr lang="en-US"/>
        </a:p>
      </dgm:t>
    </dgm:pt>
    <dgm:pt modelId="{7DC01FA9-F7C1-A244-AB0F-E0D6C59BF99B}" type="sibTrans" cxnId="{90528AE8-19DE-C94C-AFE3-FFD17437A043}">
      <dgm:prSet/>
      <dgm:spPr/>
      <dgm:t>
        <a:bodyPr/>
        <a:lstStyle/>
        <a:p>
          <a:endParaRPr lang="en-US"/>
        </a:p>
      </dgm:t>
    </dgm:pt>
    <dgm:pt modelId="{FF04E367-08A3-5B4E-BA1A-BF70DBF62B7A}" type="pres">
      <dgm:prSet presAssocID="{843C493F-F7A8-7B47-9CDC-8C161321337F}" presName="linear" presStyleCnt="0">
        <dgm:presLayoutVars>
          <dgm:animLvl val="lvl"/>
          <dgm:resizeHandles val="exact"/>
        </dgm:presLayoutVars>
      </dgm:prSet>
      <dgm:spPr/>
    </dgm:pt>
    <dgm:pt modelId="{E69A69CF-CD75-B94A-A0E1-C80CA8D224D5}" type="pres">
      <dgm:prSet presAssocID="{14EB5C54-BDC9-6D4E-A6EA-02B7943CC6D0}" presName="parentText" presStyleLbl="node1" presStyleIdx="0" presStyleCnt="3">
        <dgm:presLayoutVars>
          <dgm:chMax val="0"/>
          <dgm:bulletEnabled val="1"/>
        </dgm:presLayoutVars>
      </dgm:prSet>
      <dgm:spPr/>
    </dgm:pt>
    <dgm:pt modelId="{06BD857B-3C0C-7347-85D8-78584F4031C7}" type="pres">
      <dgm:prSet presAssocID="{14EB5C54-BDC9-6D4E-A6EA-02B7943CC6D0}" presName="childText" presStyleLbl="revTx" presStyleIdx="0" presStyleCnt="2">
        <dgm:presLayoutVars>
          <dgm:bulletEnabled val="1"/>
        </dgm:presLayoutVars>
      </dgm:prSet>
      <dgm:spPr/>
    </dgm:pt>
    <dgm:pt modelId="{95C4253C-1D01-BA4E-A053-827BEB713391}" type="pres">
      <dgm:prSet presAssocID="{11594F88-7881-0B4B-8BDE-36F838CCBA1E}" presName="parentText" presStyleLbl="node1" presStyleIdx="1" presStyleCnt="3">
        <dgm:presLayoutVars>
          <dgm:chMax val="0"/>
          <dgm:bulletEnabled val="1"/>
        </dgm:presLayoutVars>
      </dgm:prSet>
      <dgm:spPr/>
    </dgm:pt>
    <dgm:pt modelId="{68C7FE96-464D-764C-8919-761F1648E939}" type="pres">
      <dgm:prSet presAssocID="{11594F88-7881-0B4B-8BDE-36F838CCBA1E}" presName="childText" presStyleLbl="revTx" presStyleIdx="1" presStyleCnt="2">
        <dgm:presLayoutVars>
          <dgm:bulletEnabled val="1"/>
        </dgm:presLayoutVars>
      </dgm:prSet>
      <dgm:spPr/>
    </dgm:pt>
    <dgm:pt modelId="{EB3B7E20-4ACD-0242-BE1C-0AC14B6C186D}" type="pres">
      <dgm:prSet presAssocID="{CA38A10A-2654-0841-94FC-CE602CA4F3E7}" presName="parentText" presStyleLbl="node1" presStyleIdx="2" presStyleCnt="3">
        <dgm:presLayoutVars>
          <dgm:chMax val="0"/>
          <dgm:bulletEnabled val="1"/>
        </dgm:presLayoutVars>
      </dgm:prSet>
      <dgm:spPr/>
    </dgm:pt>
  </dgm:ptLst>
  <dgm:cxnLst>
    <dgm:cxn modelId="{68DD0D28-2D59-444B-B94E-E6BDF59AB983}" type="presOf" srcId="{ABC6F7AC-566A-B741-B719-FFB87D684B38}" destId="{06BD857B-3C0C-7347-85D8-78584F4031C7}" srcOrd="0" destOrd="1" presId="urn:microsoft.com/office/officeart/2005/8/layout/vList2"/>
    <dgm:cxn modelId="{C2A36D28-5166-9C44-9FD2-98495035A693}" srcId="{14EB5C54-BDC9-6D4E-A6EA-02B7943CC6D0}" destId="{ABC6F7AC-566A-B741-B719-FFB87D684B38}" srcOrd="1" destOrd="0" parTransId="{A83E4DC0-9DD7-CC4A-9A1D-5F2DE9F6CF2C}" sibTransId="{28A40054-503B-6B4D-B0CC-DC3C4EA87C91}"/>
    <dgm:cxn modelId="{08A70038-4D23-433B-95FF-44BAF2DF8263}" type="presOf" srcId="{CA38A10A-2654-0841-94FC-CE602CA4F3E7}" destId="{EB3B7E20-4ACD-0242-BE1C-0AC14B6C186D}" srcOrd="0" destOrd="0" presId="urn:microsoft.com/office/officeart/2005/8/layout/vList2"/>
    <dgm:cxn modelId="{201FC639-9F62-4975-824B-A3C7820C2CE7}" type="presOf" srcId="{03558CD9-4EEC-BF44-A529-B4791CF3E782}" destId="{68C7FE96-464D-764C-8919-761F1648E939}" srcOrd="0" destOrd="0" presId="urn:microsoft.com/office/officeart/2005/8/layout/vList2"/>
    <dgm:cxn modelId="{C2DB8C3A-0EEB-400A-82ED-9466762DB959}" type="presOf" srcId="{4B57E69A-4D41-2E4B-A3C3-54F0BB922FA5}" destId="{68C7FE96-464D-764C-8919-761F1648E939}" srcOrd="0" destOrd="1" presId="urn:microsoft.com/office/officeart/2005/8/layout/vList2"/>
    <dgm:cxn modelId="{14C15C45-7785-6E43-99BA-75C07DB07220}" srcId="{11594F88-7881-0B4B-8BDE-36F838CCBA1E}" destId="{03558CD9-4EEC-BF44-A529-B4791CF3E782}" srcOrd="0" destOrd="0" parTransId="{1E58637C-027B-C540-9465-487B03901176}" sibTransId="{4F5502D7-AA43-FA4D-A1A9-08667705E45F}"/>
    <dgm:cxn modelId="{07457068-DEF4-43A0-8AED-F2DECE09BC36}" type="presOf" srcId="{14EB5C54-BDC9-6D4E-A6EA-02B7943CC6D0}" destId="{E69A69CF-CD75-B94A-A0E1-C80CA8D224D5}" srcOrd="0" destOrd="0" presId="urn:microsoft.com/office/officeart/2005/8/layout/vList2"/>
    <dgm:cxn modelId="{83450B7D-1143-4150-9C8C-06F256E7026D}" type="presOf" srcId="{11594F88-7881-0B4B-8BDE-36F838CCBA1E}" destId="{95C4253C-1D01-BA4E-A053-827BEB713391}" srcOrd="0" destOrd="0" presId="urn:microsoft.com/office/officeart/2005/8/layout/vList2"/>
    <dgm:cxn modelId="{8F8FF380-1D15-41C1-B30C-07F706FB36AB}" type="presOf" srcId="{843C493F-F7A8-7B47-9CDC-8C161321337F}" destId="{FF04E367-08A3-5B4E-BA1A-BF70DBF62B7A}" srcOrd="0" destOrd="0" presId="urn:microsoft.com/office/officeart/2005/8/layout/vList2"/>
    <dgm:cxn modelId="{F862058C-346F-8A4D-9C15-1CDA542BE31F}" srcId="{843C493F-F7A8-7B47-9CDC-8C161321337F}" destId="{14EB5C54-BDC9-6D4E-A6EA-02B7943CC6D0}" srcOrd="0" destOrd="0" parTransId="{22DB6921-9464-A54D-AE0B-E13B3AAD337A}" sibTransId="{E14E3014-15B7-B24E-BED8-76BFF7F55BD5}"/>
    <dgm:cxn modelId="{1B137F9C-0B54-8A4F-B13D-3140C3A4E87C}" srcId="{11594F88-7881-0B4B-8BDE-36F838CCBA1E}" destId="{4B57E69A-4D41-2E4B-A3C3-54F0BB922FA5}" srcOrd="1" destOrd="0" parTransId="{45CDA65B-876D-DA42-89BC-A8CF0D3B5D64}" sibTransId="{55FCB43B-2634-AC4F-B62E-756E02F85CA2}"/>
    <dgm:cxn modelId="{660AD3B5-5B96-7148-9ED6-71B0B92D6797}" srcId="{843C493F-F7A8-7B47-9CDC-8C161321337F}" destId="{11594F88-7881-0B4B-8BDE-36F838CCBA1E}" srcOrd="1" destOrd="0" parTransId="{B17BB016-DD8B-6E4E-86C2-26F753E54D03}" sibTransId="{61A3AB77-65BB-D446-953B-19692A2A77AF}"/>
    <dgm:cxn modelId="{C26C1EC0-F1F4-486D-909E-BBFC125215DE}" type="presOf" srcId="{64204779-54C2-B741-90B8-88188ED07E77}" destId="{06BD857B-3C0C-7347-85D8-78584F4031C7}" srcOrd="0" destOrd="0" presId="urn:microsoft.com/office/officeart/2005/8/layout/vList2"/>
    <dgm:cxn modelId="{41DCBDD6-20FD-F34E-A87C-04B685A4202A}" srcId="{14EB5C54-BDC9-6D4E-A6EA-02B7943CC6D0}" destId="{64204779-54C2-B741-90B8-88188ED07E77}" srcOrd="0" destOrd="0" parTransId="{20FBBD37-EAFE-2542-9DAD-0EF0CB36154C}" sibTransId="{8A2C7646-B6D7-E849-B521-B0792B10FFBF}"/>
    <dgm:cxn modelId="{90528AE8-19DE-C94C-AFE3-FFD17437A043}" srcId="{843C493F-F7A8-7B47-9CDC-8C161321337F}" destId="{CA38A10A-2654-0841-94FC-CE602CA4F3E7}" srcOrd="2" destOrd="0" parTransId="{7C083F0E-4A91-B146-BCEF-102E9E88FC7A}" sibTransId="{7DC01FA9-F7C1-A244-AB0F-E0D6C59BF99B}"/>
    <dgm:cxn modelId="{41B4F024-FBF8-45B4-99C3-2F2FCFC83513}" type="presParOf" srcId="{FF04E367-08A3-5B4E-BA1A-BF70DBF62B7A}" destId="{E69A69CF-CD75-B94A-A0E1-C80CA8D224D5}" srcOrd="0" destOrd="0" presId="urn:microsoft.com/office/officeart/2005/8/layout/vList2"/>
    <dgm:cxn modelId="{80A2A100-93DE-49EF-86AD-2AF6FC09660A}" type="presParOf" srcId="{FF04E367-08A3-5B4E-BA1A-BF70DBF62B7A}" destId="{06BD857B-3C0C-7347-85D8-78584F4031C7}" srcOrd="1" destOrd="0" presId="urn:microsoft.com/office/officeart/2005/8/layout/vList2"/>
    <dgm:cxn modelId="{95497CD7-060C-43BC-9EDF-EDB97A7158CC}" type="presParOf" srcId="{FF04E367-08A3-5B4E-BA1A-BF70DBF62B7A}" destId="{95C4253C-1D01-BA4E-A053-827BEB713391}" srcOrd="2" destOrd="0" presId="urn:microsoft.com/office/officeart/2005/8/layout/vList2"/>
    <dgm:cxn modelId="{16A8286B-AEB9-4B71-A048-2A8DE110F5C4}" type="presParOf" srcId="{FF04E367-08A3-5B4E-BA1A-BF70DBF62B7A}" destId="{68C7FE96-464D-764C-8919-761F1648E939}" srcOrd="3" destOrd="0" presId="urn:microsoft.com/office/officeart/2005/8/layout/vList2"/>
    <dgm:cxn modelId="{AC3D2C73-E086-4672-8D9B-7688056E5A80}" type="presParOf" srcId="{FF04E367-08A3-5B4E-BA1A-BF70DBF62B7A}" destId="{EB3B7E20-4ACD-0242-BE1C-0AC14B6C18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432B1F-35C9-A341-81DE-9CA836F27C6E}"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n-US"/>
        </a:p>
      </dgm:t>
    </dgm:pt>
    <dgm:pt modelId="{A28B1C08-FDEE-5A48-A8B6-CE985601BA76}">
      <dgm:prSet phldrT="[Text]"/>
      <dgm:spPr/>
      <dgm:t>
        <a:bodyPr/>
        <a:lstStyle/>
        <a:p>
          <a:r>
            <a:rPr lang="en-US" dirty="0"/>
            <a:t>Competence</a:t>
          </a:r>
        </a:p>
      </dgm:t>
    </dgm:pt>
    <dgm:pt modelId="{2CA0FD27-BBB3-6940-8199-1CEE5794AF39}" type="parTrans" cxnId="{B95F2AB8-6898-7E48-B5E7-57899D65AEE3}">
      <dgm:prSet/>
      <dgm:spPr/>
      <dgm:t>
        <a:bodyPr/>
        <a:lstStyle/>
        <a:p>
          <a:endParaRPr lang="en-US"/>
        </a:p>
      </dgm:t>
    </dgm:pt>
    <dgm:pt modelId="{34013ACB-B59F-504A-ADA3-9B218F518A2C}" type="sibTrans" cxnId="{B95F2AB8-6898-7E48-B5E7-57899D65AEE3}">
      <dgm:prSet/>
      <dgm:spPr/>
      <dgm:t>
        <a:bodyPr/>
        <a:lstStyle/>
        <a:p>
          <a:endParaRPr lang="en-US"/>
        </a:p>
      </dgm:t>
    </dgm:pt>
    <dgm:pt modelId="{CAA7962C-81FD-AD4A-A240-40DB600CFFA6}">
      <dgm:prSet phldrT="[Text]"/>
      <dgm:spPr/>
      <dgm:t>
        <a:bodyPr/>
        <a:lstStyle/>
        <a:p>
          <a:r>
            <a:rPr lang="en-US" dirty="0"/>
            <a:t>Task</a:t>
          </a:r>
        </a:p>
      </dgm:t>
    </dgm:pt>
    <dgm:pt modelId="{89A2535D-528E-A141-A076-347F8E8CD3CC}" type="parTrans" cxnId="{A9F6B688-80C9-9142-8CD8-02E07C5D3E8F}">
      <dgm:prSet/>
      <dgm:spPr/>
      <dgm:t>
        <a:bodyPr/>
        <a:lstStyle/>
        <a:p>
          <a:endParaRPr lang="en-US"/>
        </a:p>
      </dgm:t>
    </dgm:pt>
    <dgm:pt modelId="{B4D11C21-8C29-9F42-AD08-F11B847B4744}" type="sibTrans" cxnId="{A9F6B688-80C9-9142-8CD8-02E07C5D3E8F}">
      <dgm:prSet/>
      <dgm:spPr/>
      <dgm:t>
        <a:bodyPr/>
        <a:lstStyle/>
        <a:p>
          <a:endParaRPr lang="en-US"/>
        </a:p>
      </dgm:t>
    </dgm:pt>
    <dgm:pt modelId="{09BD57EE-E505-F04B-97ED-5DFE589B5D6B}">
      <dgm:prSet phldrT="[Text]"/>
      <dgm:spPr/>
      <dgm:t>
        <a:bodyPr/>
        <a:lstStyle/>
        <a:p>
          <a:r>
            <a:rPr lang="en-US" dirty="0"/>
            <a:t>Goal</a:t>
          </a:r>
        </a:p>
      </dgm:t>
    </dgm:pt>
    <dgm:pt modelId="{3F53D510-59A5-CE45-B2D8-7D79108125C0}" type="parTrans" cxnId="{E020CD67-3015-E346-8E7A-E2862345FF58}">
      <dgm:prSet/>
      <dgm:spPr/>
      <dgm:t>
        <a:bodyPr/>
        <a:lstStyle/>
        <a:p>
          <a:endParaRPr lang="en-US"/>
        </a:p>
      </dgm:t>
    </dgm:pt>
    <dgm:pt modelId="{490B5C05-F2DE-9B4B-81BF-A140E54A447E}" type="sibTrans" cxnId="{E020CD67-3015-E346-8E7A-E2862345FF58}">
      <dgm:prSet/>
      <dgm:spPr/>
      <dgm:t>
        <a:bodyPr/>
        <a:lstStyle/>
        <a:p>
          <a:endParaRPr lang="en-US"/>
        </a:p>
      </dgm:t>
    </dgm:pt>
    <dgm:pt modelId="{B3F06E68-5E58-2642-9AE7-F3ED5F1BCCA0}" type="pres">
      <dgm:prSet presAssocID="{D7432B1F-35C9-A341-81DE-9CA836F27C6E}" presName="Name0" presStyleCnt="0">
        <dgm:presLayoutVars>
          <dgm:dir/>
          <dgm:animLvl val="lvl"/>
          <dgm:resizeHandles val="exact"/>
        </dgm:presLayoutVars>
      </dgm:prSet>
      <dgm:spPr/>
    </dgm:pt>
    <dgm:pt modelId="{07505BD2-5CDD-2D4E-8274-1919301EA106}" type="pres">
      <dgm:prSet presAssocID="{A28B1C08-FDEE-5A48-A8B6-CE985601BA76}" presName="parTxOnly" presStyleLbl="node1" presStyleIdx="0" presStyleCnt="3">
        <dgm:presLayoutVars>
          <dgm:chMax val="0"/>
          <dgm:chPref val="0"/>
          <dgm:bulletEnabled val="1"/>
        </dgm:presLayoutVars>
      </dgm:prSet>
      <dgm:spPr/>
    </dgm:pt>
    <dgm:pt modelId="{3B8CCF4F-F92A-C54C-824F-CDB21FA8F3A6}" type="pres">
      <dgm:prSet presAssocID="{34013ACB-B59F-504A-ADA3-9B218F518A2C}" presName="parTxOnlySpace" presStyleCnt="0"/>
      <dgm:spPr/>
    </dgm:pt>
    <dgm:pt modelId="{7542AADC-287F-FB49-BBBF-5B92F9E29735}" type="pres">
      <dgm:prSet presAssocID="{CAA7962C-81FD-AD4A-A240-40DB600CFFA6}" presName="parTxOnly" presStyleLbl="node1" presStyleIdx="1" presStyleCnt="3">
        <dgm:presLayoutVars>
          <dgm:chMax val="0"/>
          <dgm:chPref val="0"/>
          <dgm:bulletEnabled val="1"/>
        </dgm:presLayoutVars>
      </dgm:prSet>
      <dgm:spPr/>
    </dgm:pt>
    <dgm:pt modelId="{C0564FC4-795D-FE48-BBFF-91FC42EAE7C3}" type="pres">
      <dgm:prSet presAssocID="{B4D11C21-8C29-9F42-AD08-F11B847B4744}" presName="parTxOnlySpace" presStyleCnt="0"/>
      <dgm:spPr/>
    </dgm:pt>
    <dgm:pt modelId="{2D8387FA-F7F8-264F-B188-0AADC4E33CF1}" type="pres">
      <dgm:prSet presAssocID="{09BD57EE-E505-F04B-97ED-5DFE589B5D6B}" presName="parTxOnly" presStyleLbl="node1" presStyleIdx="2" presStyleCnt="3">
        <dgm:presLayoutVars>
          <dgm:chMax val="0"/>
          <dgm:chPref val="0"/>
          <dgm:bulletEnabled val="1"/>
        </dgm:presLayoutVars>
      </dgm:prSet>
      <dgm:spPr/>
    </dgm:pt>
  </dgm:ptLst>
  <dgm:cxnLst>
    <dgm:cxn modelId="{C3F00109-B61A-4812-9CF6-5EE28B9AEF5F}" type="presOf" srcId="{D7432B1F-35C9-A341-81DE-9CA836F27C6E}" destId="{B3F06E68-5E58-2642-9AE7-F3ED5F1BCCA0}" srcOrd="0" destOrd="0" presId="urn:microsoft.com/office/officeart/2005/8/layout/chevron1"/>
    <dgm:cxn modelId="{808A140D-9260-43DD-85E5-A9ADF69A2970}" type="presOf" srcId="{CAA7962C-81FD-AD4A-A240-40DB600CFFA6}" destId="{7542AADC-287F-FB49-BBBF-5B92F9E29735}" srcOrd="0" destOrd="0" presId="urn:microsoft.com/office/officeart/2005/8/layout/chevron1"/>
    <dgm:cxn modelId="{A5474917-94A8-47E0-B95D-3F7ED3967FC9}" type="presOf" srcId="{A28B1C08-FDEE-5A48-A8B6-CE985601BA76}" destId="{07505BD2-5CDD-2D4E-8274-1919301EA106}" srcOrd="0" destOrd="0" presId="urn:microsoft.com/office/officeart/2005/8/layout/chevron1"/>
    <dgm:cxn modelId="{E020CD67-3015-E346-8E7A-E2862345FF58}" srcId="{D7432B1F-35C9-A341-81DE-9CA836F27C6E}" destId="{09BD57EE-E505-F04B-97ED-5DFE589B5D6B}" srcOrd="2" destOrd="0" parTransId="{3F53D510-59A5-CE45-B2D8-7D79108125C0}" sibTransId="{490B5C05-F2DE-9B4B-81BF-A140E54A447E}"/>
    <dgm:cxn modelId="{A9F6B688-80C9-9142-8CD8-02E07C5D3E8F}" srcId="{D7432B1F-35C9-A341-81DE-9CA836F27C6E}" destId="{CAA7962C-81FD-AD4A-A240-40DB600CFFA6}" srcOrd="1" destOrd="0" parTransId="{89A2535D-528E-A141-A076-347F8E8CD3CC}" sibTransId="{B4D11C21-8C29-9F42-AD08-F11B847B4744}"/>
    <dgm:cxn modelId="{7B9A219A-A5AB-4CE1-A0E7-13228070C910}" type="presOf" srcId="{09BD57EE-E505-F04B-97ED-5DFE589B5D6B}" destId="{2D8387FA-F7F8-264F-B188-0AADC4E33CF1}" srcOrd="0" destOrd="0" presId="urn:microsoft.com/office/officeart/2005/8/layout/chevron1"/>
    <dgm:cxn modelId="{B95F2AB8-6898-7E48-B5E7-57899D65AEE3}" srcId="{D7432B1F-35C9-A341-81DE-9CA836F27C6E}" destId="{A28B1C08-FDEE-5A48-A8B6-CE985601BA76}" srcOrd="0" destOrd="0" parTransId="{2CA0FD27-BBB3-6940-8199-1CEE5794AF39}" sibTransId="{34013ACB-B59F-504A-ADA3-9B218F518A2C}"/>
    <dgm:cxn modelId="{05761550-811B-4A96-B9A2-BD610D6E837C}" type="presParOf" srcId="{B3F06E68-5E58-2642-9AE7-F3ED5F1BCCA0}" destId="{07505BD2-5CDD-2D4E-8274-1919301EA106}" srcOrd="0" destOrd="0" presId="urn:microsoft.com/office/officeart/2005/8/layout/chevron1"/>
    <dgm:cxn modelId="{921A172D-0B0F-4201-A752-CBB1D5ACA8D9}" type="presParOf" srcId="{B3F06E68-5E58-2642-9AE7-F3ED5F1BCCA0}" destId="{3B8CCF4F-F92A-C54C-824F-CDB21FA8F3A6}" srcOrd="1" destOrd="0" presId="urn:microsoft.com/office/officeart/2005/8/layout/chevron1"/>
    <dgm:cxn modelId="{1C3452CB-21D2-413D-8107-171C63AE1AD2}" type="presParOf" srcId="{B3F06E68-5E58-2642-9AE7-F3ED5F1BCCA0}" destId="{7542AADC-287F-FB49-BBBF-5B92F9E29735}" srcOrd="2" destOrd="0" presId="urn:microsoft.com/office/officeart/2005/8/layout/chevron1"/>
    <dgm:cxn modelId="{F4641522-74BF-42E9-830B-503F9E7F26B8}" type="presParOf" srcId="{B3F06E68-5E58-2642-9AE7-F3ED5F1BCCA0}" destId="{C0564FC4-795D-FE48-BBFF-91FC42EAE7C3}" srcOrd="3" destOrd="0" presId="urn:microsoft.com/office/officeart/2005/8/layout/chevron1"/>
    <dgm:cxn modelId="{67862DFE-A8A9-413C-A2AD-89FE9B6BB8EF}" type="presParOf" srcId="{B3F06E68-5E58-2642-9AE7-F3ED5F1BCCA0}" destId="{2D8387FA-F7F8-264F-B188-0AADC4E33CF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7A1F4B-4121-C94A-83D4-9BCBA0BC510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F616958-9C59-0B4F-9F59-6185D241F057}">
      <dgm:prSet/>
      <dgm:spPr/>
      <dgm:t>
        <a:bodyPr/>
        <a:lstStyle/>
        <a:p>
          <a:pPr rtl="0"/>
          <a:r>
            <a:rPr lang="en-US" dirty="0"/>
            <a:t>Why are there companies with more than 1 person?</a:t>
          </a:r>
        </a:p>
      </dgm:t>
    </dgm:pt>
    <dgm:pt modelId="{707F266C-8A3C-244F-BE11-E7533C29E681}" type="parTrans" cxnId="{C78F1CF1-627B-574A-A353-6CB72216C195}">
      <dgm:prSet/>
      <dgm:spPr/>
      <dgm:t>
        <a:bodyPr/>
        <a:lstStyle/>
        <a:p>
          <a:endParaRPr lang="en-US"/>
        </a:p>
      </dgm:t>
    </dgm:pt>
    <dgm:pt modelId="{C885382F-5092-5040-AD92-3A434C644CBA}" type="sibTrans" cxnId="{C78F1CF1-627B-574A-A353-6CB72216C195}">
      <dgm:prSet/>
      <dgm:spPr/>
      <dgm:t>
        <a:bodyPr/>
        <a:lstStyle/>
        <a:p>
          <a:endParaRPr lang="en-US"/>
        </a:p>
      </dgm:t>
    </dgm:pt>
    <dgm:pt modelId="{C86CC15D-79AF-1643-8CDA-D6736E3A003C}">
      <dgm:prSet>
        <dgm:style>
          <a:lnRef idx="1">
            <a:schemeClr val="accent3"/>
          </a:lnRef>
          <a:fillRef idx="3">
            <a:schemeClr val="accent3"/>
          </a:fillRef>
          <a:effectRef idx="2">
            <a:schemeClr val="accent3"/>
          </a:effectRef>
          <a:fontRef idx="minor">
            <a:schemeClr val="lt1"/>
          </a:fontRef>
        </dgm:style>
      </dgm:prSet>
      <dgm:spPr>
        <a:gradFill rotWithShape="0">
          <a:gsLst>
            <a:gs pos="0">
              <a:srgbClr val="DC9700"/>
            </a:gs>
            <a:gs pos="50000">
              <a:srgbClr val="F5A702"/>
            </a:gs>
            <a:gs pos="70000">
              <a:srgbClr val="F5A702"/>
            </a:gs>
            <a:gs pos="100000">
              <a:srgbClr val="FFC105"/>
            </a:gs>
          </a:gsLst>
        </a:gradFill>
      </dgm:spPr>
      <dgm:t>
        <a:bodyPr/>
        <a:lstStyle/>
        <a:p>
          <a:pPr rtl="0"/>
          <a:r>
            <a:rPr lang="en-US" dirty="0"/>
            <a:t>Success and vitality of a company is tightly connected with nature of relationships inside that company!</a:t>
          </a:r>
        </a:p>
      </dgm:t>
    </dgm:pt>
    <dgm:pt modelId="{BEF8D48B-6288-8B4F-8B6E-354A9DE0C4B4}" type="parTrans" cxnId="{AFCC4669-238D-0D42-9C4D-507E50DFE7A3}">
      <dgm:prSet/>
      <dgm:spPr/>
      <dgm:t>
        <a:bodyPr/>
        <a:lstStyle/>
        <a:p>
          <a:endParaRPr lang="en-US"/>
        </a:p>
      </dgm:t>
    </dgm:pt>
    <dgm:pt modelId="{415B0E76-842E-924B-B83F-3CAF0218F182}" type="sibTrans" cxnId="{AFCC4669-238D-0D42-9C4D-507E50DFE7A3}">
      <dgm:prSet/>
      <dgm:spPr/>
      <dgm:t>
        <a:bodyPr/>
        <a:lstStyle/>
        <a:p>
          <a:endParaRPr lang="en-US"/>
        </a:p>
      </dgm:t>
    </dgm:pt>
    <dgm:pt modelId="{01E18C0D-D3C5-CA4A-B700-114660BAA226}">
      <dgm:prSet/>
      <dgm:spPr/>
      <dgm:t>
        <a:bodyPr/>
        <a:lstStyle/>
        <a:p>
          <a:pPr rtl="0"/>
          <a:endParaRPr lang="en-US" dirty="0"/>
        </a:p>
      </dgm:t>
    </dgm:pt>
    <dgm:pt modelId="{72166E4A-78B9-2749-A4C7-6B44D822E829}" type="parTrans" cxnId="{3522D9AB-ADDD-E845-BD12-0733A43946FA}">
      <dgm:prSet/>
      <dgm:spPr/>
      <dgm:t>
        <a:bodyPr/>
        <a:lstStyle/>
        <a:p>
          <a:endParaRPr lang="en-US"/>
        </a:p>
      </dgm:t>
    </dgm:pt>
    <dgm:pt modelId="{4D22A5F9-15CE-D446-AE25-1D071615B9DB}" type="sibTrans" cxnId="{3522D9AB-ADDD-E845-BD12-0733A43946FA}">
      <dgm:prSet/>
      <dgm:spPr/>
      <dgm:t>
        <a:bodyPr/>
        <a:lstStyle/>
        <a:p>
          <a:endParaRPr lang="en-US"/>
        </a:p>
      </dgm:t>
    </dgm:pt>
    <dgm:pt modelId="{EF9C3B8E-FF8E-B845-8CF8-591E89075E3C}">
      <dgm:prSet/>
      <dgm:spPr/>
      <dgm:t>
        <a:bodyPr/>
        <a:lstStyle/>
        <a:p>
          <a:pPr rtl="0"/>
          <a:endParaRPr lang="en-US" dirty="0"/>
        </a:p>
      </dgm:t>
    </dgm:pt>
    <dgm:pt modelId="{98CA1696-141E-BB4E-8559-D6E4B67D3FA7}" type="parTrans" cxnId="{B342A0CB-59EA-9E4E-89C4-F2EBED02D17E}">
      <dgm:prSet/>
      <dgm:spPr/>
      <dgm:t>
        <a:bodyPr/>
        <a:lstStyle/>
        <a:p>
          <a:endParaRPr lang="en-US"/>
        </a:p>
      </dgm:t>
    </dgm:pt>
    <dgm:pt modelId="{D6E99D31-23FE-B844-9C15-CC996F50F9A2}" type="sibTrans" cxnId="{B342A0CB-59EA-9E4E-89C4-F2EBED02D17E}">
      <dgm:prSet/>
      <dgm:spPr/>
      <dgm:t>
        <a:bodyPr/>
        <a:lstStyle/>
        <a:p>
          <a:endParaRPr lang="en-US"/>
        </a:p>
      </dgm:t>
    </dgm:pt>
    <dgm:pt modelId="{EBA2929E-C8DE-0C49-AD16-EB27205F41A7}">
      <dgm:prSet/>
      <dgm:spPr/>
      <dgm:t>
        <a:bodyPr/>
        <a:lstStyle/>
        <a:p>
          <a:pPr rtl="0"/>
          <a:endParaRPr lang="en-US" dirty="0"/>
        </a:p>
      </dgm:t>
    </dgm:pt>
    <dgm:pt modelId="{FCD83E49-E799-714C-BE18-C76EF096F9FB}" type="parTrans" cxnId="{C39086F8-FAA8-204E-A1F8-E89F85349C5A}">
      <dgm:prSet/>
      <dgm:spPr/>
      <dgm:t>
        <a:bodyPr/>
        <a:lstStyle/>
        <a:p>
          <a:endParaRPr lang="en-US"/>
        </a:p>
      </dgm:t>
    </dgm:pt>
    <dgm:pt modelId="{A8167D44-8227-DA47-8EC4-F400536F066F}" type="sibTrans" cxnId="{C39086F8-FAA8-204E-A1F8-E89F85349C5A}">
      <dgm:prSet/>
      <dgm:spPr/>
      <dgm:t>
        <a:bodyPr/>
        <a:lstStyle/>
        <a:p>
          <a:endParaRPr lang="en-US"/>
        </a:p>
      </dgm:t>
    </dgm:pt>
    <dgm:pt modelId="{47540A04-4B1F-3549-BF9A-FC89A5568470}">
      <dgm:prSet/>
      <dgm:spPr/>
      <dgm:t>
        <a:bodyPr/>
        <a:lstStyle/>
        <a:p>
          <a:pPr rtl="0"/>
          <a:endParaRPr lang="en-US" dirty="0"/>
        </a:p>
      </dgm:t>
    </dgm:pt>
    <dgm:pt modelId="{4BBAB3B3-EDF1-744A-ADAC-F336E308EB54}" type="parTrans" cxnId="{2DCADB78-6EFF-4F41-8663-BC8F3191C636}">
      <dgm:prSet/>
      <dgm:spPr/>
      <dgm:t>
        <a:bodyPr/>
        <a:lstStyle/>
        <a:p>
          <a:endParaRPr lang="en-US"/>
        </a:p>
      </dgm:t>
    </dgm:pt>
    <dgm:pt modelId="{CE4FDD7F-0CC0-9F44-9F49-3D47364D0212}" type="sibTrans" cxnId="{2DCADB78-6EFF-4F41-8663-BC8F3191C636}">
      <dgm:prSet/>
      <dgm:spPr/>
      <dgm:t>
        <a:bodyPr/>
        <a:lstStyle/>
        <a:p>
          <a:endParaRPr lang="en-US"/>
        </a:p>
      </dgm:t>
    </dgm:pt>
    <dgm:pt modelId="{89EC0B65-0BFF-D542-B271-310C8A731D48}">
      <dgm:prSet/>
      <dgm:spPr/>
      <dgm:t>
        <a:bodyPr/>
        <a:lstStyle/>
        <a:p>
          <a:pPr rtl="0"/>
          <a:endParaRPr lang="en-US" dirty="0"/>
        </a:p>
      </dgm:t>
    </dgm:pt>
    <dgm:pt modelId="{C90020D9-693B-4446-AA8B-7D746291738B}" type="parTrans" cxnId="{2F93D825-DD72-B74B-8714-E76744F49C81}">
      <dgm:prSet/>
      <dgm:spPr/>
      <dgm:t>
        <a:bodyPr/>
        <a:lstStyle/>
        <a:p>
          <a:endParaRPr lang="en-US"/>
        </a:p>
      </dgm:t>
    </dgm:pt>
    <dgm:pt modelId="{0CEDAA41-5A2C-8849-A5D0-EC91327C4F78}" type="sibTrans" cxnId="{2F93D825-DD72-B74B-8714-E76744F49C81}">
      <dgm:prSet/>
      <dgm:spPr/>
      <dgm:t>
        <a:bodyPr/>
        <a:lstStyle/>
        <a:p>
          <a:endParaRPr lang="en-US"/>
        </a:p>
      </dgm:t>
    </dgm:pt>
    <dgm:pt modelId="{0A22B8A8-F42E-E946-BC4C-A7E97B68D1DA}" type="pres">
      <dgm:prSet presAssocID="{E47A1F4B-4121-C94A-83D4-9BCBA0BC5105}" presName="linear" presStyleCnt="0">
        <dgm:presLayoutVars>
          <dgm:animLvl val="lvl"/>
          <dgm:resizeHandles val="exact"/>
        </dgm:presLayoutVars>
      </dgm:prSet>
      <dgm:spPr/>
    </dgm:pt>
    <dgm:pt modelId="{7304A40F-9F35-6D40-BC3A-CDA893AF81B1}" type="pres">
      <dgm:prSet presAssocID="{1F616958-9C59-0B4F-9F59-6185D241F057}" presName="parentText" presStyleLbl="node1" presStyleIdx="0" presStyleCnt="2" custLinFactNeighborY="-1268">
        <dgm:presLayoutVars>
          <dgm:chMax val="0"/>
          <dgm:bulletEnabled val="1"/>
        </dgm:presLayoutVars>
      </dgm:prSet>
      <dgm:spPr/>
    </dgm:pt>
    <dgm:pt modelId="{A286DBC1-26A5-2C4A-A78C-F1A1D433A83D}" type="pres">
      <dgm:prSet presAssocID="{1F616958-9C59-0B4F-9F59-6185D241F057}" presName="childText" presStyleLbl="revTx" presStyleIdx="0" presStyleCnt="1">
        <dgm:presLayoutVars>
          <dgm:bulletEnabled val="1"/>
        </dgm:presLayoutVars>
      </dgm:prSet>
      <dgm:spPr/>
    </dgm:pt>
    <dgm:pt modelId="{E995DAF6-25D1-B244-99D0-81147D61C052}" type="pres">
      <dgm:prSet presAssocID="{C86CC15D-79AF-1643-8CDA-D6736E3A003C}" presName="parentText" presStyleLbl="node1" presStyleIdx="1" presStyleCnt="2">
        <dgm:presLayoutVars>
          <dgm:chMax val="0"/>
          <dgm:bulletEnabled val="1"/>
        </dgm:presLayoutVars>
      </dgm:prSet>
      <dgm:spPr/>
    </dgm:pt>
  </dgm:ptLst>
  <dgm:cxnLst>
    <dgm:cxn modelId="{30185301-1133-473A-B1CE-7FCAE2160F88}" type="presOf" srcId="{47540A04-4B1F-3549-BF9A-FC89A5568470}" destId="{A286DBC1-26A5-2C4A-A78C-F1A1D433A83D}" srcOrd="0" destOrd="3" presId="urn:microsoft.com/office/officeart/2005/8/layout/vList2"/>
    <dgm:cxn modelId="{9C926F04-7281-459F-A3D7-362DCDD7BFFF}" type="presOf" srcId="{EBA2929E-C8DE-0C49-AD16-EB27205F41A7}" destId="{A286DBC1-26A5-2C4A-A78C-F1A1D433A83D}" srcOrd="0" destOrd="2" presId="urn:microsoft.com/office/officeart/2005/8/layout/vList2"/>
    <dgm:cxn modelId="{8817E405-8601-4854-B138-F86877C26BB5}" type="presOf" srcId="{E47A1F4B-4121-C94A-83D4-9BCBA0BC5105}" destId="{0A22B8A8-F42E-E946-BC4C-A7E97B68D1DA}" srcOrd="0" destOrd="0" presId="urn:microsoft.com/office/officeart/2005/8/layout/vList2"/>
    <dgm:cxn modelId="{3A903312-54C5-4833-BE26-C3F1D2C6693A}" type="presOf" srcId="{C86CC15D-79AF-1643-8CDA-D6736E3A003C}" destId="{E995DAF6-25D1-B244-99D0-81147D61C052}" srcOrd="0" destOrd="0" presId="urn:microsoft.com/office/officeart/2005/8/layout/vList2"/>
    <dgm:cxn modelId="{2F93D825-DD72-B74B-8714-E76744F49C81}" srcId="{1F616958-9C59-0B4F-9F59-6185D241F057}" destId="{89EC0B65-0BFF-D542-B271-310C8A731D48}" srcOrd="4" destOrd="0" parTransId="{C90020D9-693B-4446-AA8B-7D746291738B}" sibTransId="{0CEDAA41-5A2C-8849-A5D0-EC91327C4F78}"/>
    <dgm:cxn modelId="{AFCC4669-238D-0D42-9C4D-507E50DFE7A3}" srcId="{E47A1F4B-4121-C94A-83D4-9BCBA0BC5105}" destId="{C86CC15D-79AF-1643-8CDA-D6736E3A003C}" srcOrd="1" destOrd="0" parTransId="{BEF8D48B-6288-8B4F-8B6E-354A9DE0C4B4}" sibTransId="{415B0E76-842E-924B-B83F-3CAF0218F182}"/>
    <dgm:cxn modelId="{2DCADB78-6EFF-4F41-8663-BC8F3191C636}" srcId="{1F616958-9C59-0B4F-9F59-6185D241F057}" destId="{47540A04-4B1F-3549-BF9A-FC89A5568470}" srcOrd="3" destOrd="0" parTransId="{4BBAB3B3-EDF1-744A-ADAC-F336E308EB54}" sibTransId="{CE4FDD7F-0CC0-9F44-9F49-3D47364D0212}"/>
    <dgm:cxn modelId="{95E38A7D-E390-4307-BC88-314B5C0877BD}" type="presOf" srcId="{1F616958-9C59-0B4F-9F59-6185D241F057}" destId="{7304A40F-9F35-6D40-BC3A-CDA893AF81B1}" srcOrd="0" destOrd="0" presId="urn:microsoft.com/office/officeart/2005/8/layout/vList2"/>
    <dgm:cxn modelId="{3522D9AB-ADDD-E845-BD12-0733A43946FA}" srcId="{1F616958-9C59-0B4F-9F59-6185D241F057}" destId="{01E18C0D-D3C5-CA4A-B700-114660BAA226}" srcOrd="0" destOrd="0" parTransId="{72166E4A-78B9-2749-A4C7-6B44D822E829}" sibTransId="{4D22A5F9-15CE-D446-AE25-1D071615B9DB}"/>
    <dgm:cxn modelId="{B342A0CB-59EA-9E4E-89C4-F2EBED02D17E}" srcId="{1F616958-9C59-0B4F-9F59-6185D241F057}" destId="{EF9C3B8E-FF8E-B845-8CF8-591E89075E3C}" srcOrd="1" destOrd="0" parTransId="{98CA1696-141E-BB4E-8559-D6E4B67D3FA7}" sibTransId="{D6E99D31-23FE-B844-9C15-CC996F50F9A2}"/>
    <dgm:cxn modelId="{E46F86DB-9E85-4B0C-A619-15A4B672DD30}" type="presOf" srcId="{01E18C0D-D3C5-CA4A-B700-114660BAA226}" destId="{A286DBC1-26A5-2C4A-A78C-F1A1D433A83D}" srcOrd="0" destOrd="0" presId="urn:microsoft.com/office/officeart/2005/8/layout/vList2"/>
    <dgm:cxn modelId="{19A2D6DF-CF4F-4809-8446-04F266C347E7}" type="presOf" srcId="{EF9C3B8E-FF8E-B845-8CF8-591E89075E3C}" destId="{A286DBC1-26A5-2C4A-A78C-F1A1D433A83D}" srcOrd="0" destOrd="1" presId="urn:microsoft.com/office/officeart/2005/8/layout/vList2"/>
    <dgm:cxn modelId="{C78F1CF1-627B-574A-A353-6CB72216C195}" srcId="{E47A1F4B-4121-C94A-83D4-9BCBA0BC5105}" destId="{1F616958-9C59-0B4F-9F59-6185D241F057}" srcOrd="0" destOrd="0" parTransId="{707F266C-8A3C-244F-BE11-E7533C29E681}" sibTransId="{C885382F-5092-5040-AD92-3A434C644CBA}"/>
    <dgm:cxn modelId="{C647D7F5-A272-41DB-9A35-4C47D9362800}" type="presOf" srcId="{89EC0B65-0BFF-D542-B271-310C8A731D48}" destId="{A286DBC1-26A5-2C4A-A78C-F1A1D433A83D}" srcOrd="0" destOrd="4" presId="urn:microsoft.com/office/officeart/2005/8/layout/vList2"/>
    <dgm:cxn modelId="{C39086F8-FAA8-204E-A1F8-E89F85349C5A}" srcId="{1F616958-9C59-0B4F-9F59-6185D241F057}" destId="{EBA2929E-C8DE-0C49-AD16-EB27205F41A7}" srcOrd="2" destOrd="0" parTransId="{FCD83E49-E799-714C-BE18-C76EF096F9FB}" sibTransId="{A8167D44-8227-DA47-8EC4-F400536F066F}"/>
    <dgm:cxn modelId="{19FF095D-2F70-4CE3-9C0C-09642613FA55}" type="presParOf" srcId="{0A22B8A8-F42E-E946-BC4C-A7E97B68D1DA}" destId="{7304A40F-9F35-6D40-BC3A-CDA893AF81B1}" srcOrd="0" destOrd="0" presId="urn:microsoft.com/office/officeart/2005/8/layout/vList2"/>
    <dgm:cxn modelId="{2B267BED-3231-4C7E-B77F-D3DDB6784115}" type="presParOf" srcId="{0A22B8A8-F42E-E946-BC4C-A7E97B68D1DA}" destId="{A286DBC1-26A5-2C4A-A78C-F1A1D433A83D}" srcOrd="1" destOrd="0" presId="urn:microsoft.com/office/officeart/2005/8/layout/vList2"/>
    <dgm:cxn modelId="{D8D1C629-F0CA-4EF2-8367-7B5A9C4803F8}" type="presParOf" srcId="{0A22B8A8-F42E-E946-BC4C-A7E97B68D1DA}" destId="{E995DAF6-25D1-B244-99D0-81147D61C0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EE7AA7-5FF5-304F-B91C-1CB401054E7C}" type="doc">
      <dgm:prSet loTypeId="urn:microsoft.com/office/officeart/2005/8/layout/vList3#2" loCatId="list" qsTypeId="urn:microsoft.com/office/officeart/2005/8/quickstyle/simple4" qsCatId="simple" csTypeId="urn:microsoft.com/office/officeart/2005/8/colors/accent1_2" csCatId="accent1" phldr="1"/>
      <dgm:spPr/>
    </dgm:pt>
    <dgm:pt modelId="{2446CD84-8413-2049-9250-A5103EF8A1E2}">
      <dgm:prSet phldrT="[Text]" custT="1"/>
      <dgm:spPr/>
      <dgm:t>
        <a:bodyPr/>
        <a:lstStyle/>
        <a:p>
          <a:r>
            <a:rPr lang="en-US" sz="4200" dirty="0"/>
            <a:t>Neutral </a:t>
          </a:r>
          <a:r>
            <a:rPr lang="en-US" sz="3200" dirty="0"/>
            <a:t>(</a:t>
          </a:r>
          <a:r>
            <a:rPr lang="en-US" sz="3200" dirty="0" err="1"/>
            <a:t>c</a:t>
          </a:r>
          <a:r>
            <a:rPr lang="en-US" sz="3200" baseline="-25000" dirty="0" err="1"/>
            <a:t>re</a:t>
          </a:r>
          <a:r>
            <a:rPr lang="en-US" sz="3200" dirty="0"/>
            <a:t>=1)</a:t>
          </a:r>
          <a:endParaRPr lang="en-US" sz="3500"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custT="1"/>
      <dgm:spPr/>
      <dgm:t>
        <a:bodyPr/>
        <a:lstStyle/>
        <a:p>
          <a:r>
            <a:rPr lang="en-US" sz="4200" dirty="0"/>
            <a:t>Synergy </a:t>
          </a:r>
          <a:r>
            <a:rPr lang="en-US" sz="3200" dirty="0"/>
            <a:t>(</a:t>
          </a:r>
          <a:r>
            <a:rPr lang="en-US" sz="3200" dirty="0" err="1"/>
            <a:t>c</a:t>
          </a:r>
          <a:r>
            <a:rPr lang="en-US" sz="3200" baseline="-25000" dirty="0" err="1"/>
            <a:t>re</a:t>
          </a:r>
          <a:r>
            <a:rPr lang="en-US" sz="3200" dirty="0"/>
            <a:t>&gt;1)</a:t>
          </a:r>
          <a:endParaRPr lang="en-US" sz="4200"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custT="1"/>
      <dgm:spPr/>
      <dgm:t>
        <a:bodyPr/>
        <a:lstStyle/>
        <a:p>
          <a:r>
            <a:rPr lang="en-US" sz="4200" dirty="0"/>
            <a:t>Conflict </a:t>
          </a:r>
          <a:r>
            <a:rPr lang="en-US" sz="3200" dirty="0"/>
            <a:t>(</a:t>
          </a:r>
          <a:r>
            <a:rPr lang="en-US" sz="3200" dirty="0" err="1"/>
            <a:t>c</a:t>
          </a:r>
          <a:r>
            <a:rPr lang="en-US" sz="3200" baseline="-25000" dirty="0" err="1"/>
            <a:t>re</a:t>
          </a:r>
          <a:r>
            <a:rPr lang="en-US" sz="3200" dirty="0"/>
            <a:t>&lt;1)</a:t>
          </a:r>
          <a:endParaRPr lang="en-US" sz="4200"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a:solidFill>
          <a:srgbClr val="FF0000"/>
        </a:solidFill>
      </dgm:spPr>
    </dgm:pt>
    <dgm:pt modelId="{D867C73F-9100-6E4D-BE2E-59848DDAA795}" type="pres">
      <dgm:prSet presAssocID="{665350BD-873F-C84E-9BB3-99CCE6442DF3}" presName="txShp" presStyleLbl="node1" presStyleIdx="0" presStyleCnt="3">
        <dgm:presLayoutVars>
          <dgm:bulletEnabled val="1"/>
        </dgm:presLayoutVars>
      </dgm:prSet>
      <dgm:spPr/>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pt>
    <dgm:pt modelId="{758AD723-B4CA-294F-AB5F-5DFCB4447D08}" type="pres">
      <dgm:prSet presAssocID="{2446CD84-8413-2049-9250-A5103EF8A1E2}" presName="txShp" presStyleLbl="node1" presStyleIdx="1" presStyleCnt="3">
        <dgm:presLayoutVars>
          <dgm:bulletEnabled val="1"/>
        </dgm:presLayoutVars>
      </dgm:prSet>
      <dgm:spPr/>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pt>
  </dgm:ptLst>
  <dgm:cxnLst>
    <dgm:cxn modelId="{087D640C-DC7E-4933-AE54-5F4EAB793C52}" type="presOf" srcId="{2446CD84-8413-2049-9250-A5103EF8A1E2}" destId="{758AD723-B4CA-294F-AB5F-5DFCB4447D08}" srcOrd="0" destOrd="0" presId="urn:microsoft.com/office/officeart/2005/8/layout/vList3#2"/>
    <dgm:cxn modelId="{81619C42-ADE4-4EB2-90FC-8298C3F15FE1}" type="presOf" srcId="{8DEE7AA7-5FF5-304F-B91C-1CB401054E7C}" destId="{94F8EEBF-09F0-484D-8BF3-3FEAA79B3C8C}" srcOrd="0" destOrd="0" presId="urn:microsoft.com/office/officeart/2005/8/layout/vList3#2"/>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D531ABD3-57A9-473B-8BC2-CE6290CB8DC3}" type="presOf" srcId="{665350BD-873F-C84E-9BB3-99CCE6442DF3}" destId="{D867C73F-9100-6E4D-BE2E-59848DDAA795}" srcOrd="0" destOrd="0" presId="urn:microsoft.com/office/officeart/2005/8/layout/vList3#2"/>
    <dgm:cxn modelId="{9C5DA9D9-DA39-B949-BDBB-DAD11E0D4DFB}" srcId="{8DEE7AA7-5FF5-304F-B91C-1CB401054E7C}" destId="{665350BD-873F-C84E-9BB3-99CCE6442DF3}" srcOrd="0" destOrd="0" parTransId="{974848B8-57E1-5C4B-A9AB-D3D13915B1A9}" sibTransId="{FC8F272F-FAB2-7044-9467-2822E3C123E2}"/>
    <dgm:cxn modelId="{3B9256E2-029D-4E5A-A2DA-EEB9C61DAF0D}" type="presOf" srcId="{F2A0A840-121E-1D42-9451-36DE4F039CEA}" destId="{EF389E41-12F2-0D46-A50A-BDD8C0371D3A}" srcOrd="0" destOrd="0" presId="urn:microsoft.com/office/officeart/2005/8/layout/vList3#2"/>
    <dgm:cxn modelId="{583343BF-2033-48FF-8F0F-52B0AF72764F}" type="presParOf" srcId="{94F8EEBF-09F0-484D-8BF3-3FEAA79B3C8C}" destId="{61AFACBD-C394-8B4E-9404-62B3093CD63E}" srcOrd="0" destOrd="0" presId="urn:microsoft.com/office/officeart/2005/8/layout/vList3#2"/>
    <dgm:cxn modelId="{86B36E15-D7AE-44AF-BC1B-E25A14680CE2}" type="presParOf" srcId="{61AFACBD-C394-8B4E-9404-62B3093CD63E}" destId="{022376C0-7230-F643-8D08-005267D1FDE9}" srcOrd="0" destOrd="0" presId="urn:microsoft.com/office/officeart/2005/8/layout/vList3#2"/>
    <dgm:cxn modelId="{1FC2129A-67DD-420C-AB80-13F3B43601A9}" type="presParOf" srcId="{61AFACBD-C394-8B4E-9404-62B3093CD63E}" destId="{D867C73F-9100-6E4D-BE2E-59848DDAA795}" srcOrd="1" destOrd="0" presId="urn:microsoft.com/office/officeart/2005/8/layout/vList3#2"/>
    <dgm:cxn modelId="{8612CE83-B050-46F7-8E6A-1D1C9589E045}" type="presParOf" srcId="{94F8EEBF-09F0-484D-8BF3-3FEAA79B3C8C}" destId="{5A2C1E8E-AC82-874D-BDAB-85E8FFD7674F}" srcOrd="1" destOrd="0" presId="urn:microsoft.com/office/officeart/2005/8/layout/vList3#2"/>
    <dgm:cxn modelId="{72981D0B-EB47-4FBD-ABE6-6E4D1ECE22BC}" type="presParOf" srcId="{94F8EEBF-09F0-484D-8BF3-3FEAA79B3C8C}" destId="{EEF90EC8-4C1C-E74F-BD9B-8DE5F5649E47}" srcOrd="2" destOrd="0" presId="urn:microsoft.com/office/officeart/2005/8/layout/vList3#2"/>
    <dgm:cxn modelId="{6FC55984-39C3-4D3A-914C-273C5101CEBF}" type="presParOf" srcId="{EEF90EC8-4C1C-E74F-BD9B-8DE5F5649E47}" destId="{6800E8AB-1276-4544-8529-0A5F951B2359}" srcOrd="0" destOrd="0" presId="urn:microsoft.com/office/officeart/2005/8/layout/vList3#2"/>
    <dgm:cxn modelId="{1DA51870-49C7-41CE-BDE5-0A96ACD3D13C}" type="presParOf" srcId="{EEF90EC8-4C1C-E74F-BD9B-8DE5F5649E47}" destId="{758AD723-B4CA-294F-AB5F-5DFCB4447D08}" srcOrd="1" destOrd="0" presId="urn:microsoft.com/office/officeart/2005/8/layout/vList3#2"/>
    <dgm:cxn modelId="{5B62CFAD-3A1B-4783-BF37-24AAB1D5A959}" type="presParOf" srcId="{94F8EEBF-09F0-484D-8BF3-3FEAA79B3C8C}" destId="{132CE545-6447-764C-A75F-70E9EB5E1638}" srcOrd="3" destOrd="0" presId="urn:microsoft.com/office/officeart/2005/8/layout/vList3#2"/>
    <dgm:cxn modelId="{2CDDE250-4B9D-454C-B7E3-7458E0FDCF0E}" type="presParOf" srcId="{94F8EEBF-09F0-484D-8BF3-3FEAA79B3C8C}" destId="{8FC98733-EDCB-9F44-8C6B-81778A6DCA87}" srcOrd="4" destOrd="0" presId="urn:microsoft.com/office/officeart/2005/8/layout/vList3#2"/>
    <dgm:cxn modelId="{AEF593A0-9C25-4AE9-82EA-F9502439FC34}" type="presParOf" srcId="{8FC98733-EDCB-9F44-8C6B-81778A6DCA87}" destId="{25BC3232-B94F-2544-B5CD-97B373D39BA7}" srcOrd="0" destOrd="0" presId="urn:microsoft.com/office/officeart/2005/8/layout/vList3#2"/>
    <dgm:cxn modelId="{F097C378-1F90-418D-8698-82A85693BA21}" type="presParOf" srcId="{8FC98733-EDCB-9F44-8C6B-81778A6DCA87}" destId="{EF389E41-12F2-0D46-A50A-BDD8C0371D3A}" srcOrd="1" destOrd="0" presId="urn:microsoft.com/office/officeart/2005/8/layout/vList3#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81750B-76B9-2043-905B-261FA6B545D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399F842-5A47-EF45-9929-B314C9BEE7F1}">
      <dgm:prSet>
        <dgm:style>
          <a:lnRef idx="1">
            <a:schemeClr val="accent3"/>
          </a:lnRef>
          <a:fillRef idx="3">
            <a:schemeClr val="accent3"/>
          </a:fillRef>
          <a:effectRef idx="2">
            <a:schemeClr val="accent3"/>
          </a:effectRef>
          <a:fontRef idx="minor">
            <a:schemeClr val="lt1"/>
          </a:fontRef>
        </dgm:style>
      </dgm:prSet>
      <dgm:spPr/>
      <dgm:t>
        <a:bodyPr/>
        <a:lstStyle/>
        <a:p>
          <a:pPr rtl="0"/>
          <a:r>
            <a:rPr lang="en-US" b="1" dirty="0"/>
            <a:t>Company culture</a:t>
          </a:r>
          <a:r>
            <a:rPr lang="en-US" dirty="0"/>
            <a:t> is the set of relationships between key factors essential for the company</a:t>
          </a:r>
        </a:p>
      </dgm:t>
    </dgm:pt>
    <dgm:pt modelId="{3C626423-2BCD-F44A-B0FD-43ED966A8CE9}" type="parTrans" cxnId="{60249BF5-6457-D249-B327-A753D1334EB0}">
      <dgm:prSet/>
      <dgm:spPr/>
      <dgm:t>
        <a:bodyPr/>
        <a:lstStyle/>
        <a:p>
          <a:endParaRPr lang="en-US"/>
        </a:p>
      </dgm:t>
    </dgm:pt>
    <dgm:pt modelId="{38DDD0A6-C467-6744-BA97-23E291A5AD43}" type="sibTrans" cxnId="{60249BF5-6457-D249-B327-A753D1334EB0}">
      <dgm:prSet/>
      <dgm:spPr/>
      <dgm:t>
        <a:bodyPr/>
        <a:lstStyle/>
        <a:p>
          <a:endParaRPr lang="en-US"/>
        </a:p>
      </dgm:t>
    </dgm:pt>
    <dgm:pt modelId="{FF7994CA-9BC8-0C4E-8F68-978A3BE7B29A}">
      <dgm:prSet/>
      <dgm:spPr/>
      <dgm:t>
        <a:bodyPr/>
        <a:lstStyle/>
        <a:p>
          <a:pPr algn="ctr" rtl="0"/>
          <a:r>
            <a:rPr lang="en-US" dirty="0"/>
            <a:t>E</a:t>
          </a:r>
          <a:r>
            <a:rPr lang="cs-CZ" dirty="0" err="1"/>
            <a:t>lements</a:t>
          </a:r>
          <a:r>
            <a:rPr lang="cs-CZ" dirty="0"/>
            <a:t> </a:t>
          </a:r>
          <a:r>
            <a:rPr lang="cs-CZ" dirty="0" err="1"/>
            <a:t>of</a:t>
          </a:r>
          <a:r>
            <a:rPr lang="cs-CZ" dirty="0"/>
            <a:t> </a:t>
          </a:r>
          <a:r>
            <a:rPr lang="cs-CZ" dirty="0" err="1"/>
            <a:t>culture</a:t>
          </a:r>
          <a:endParaRPr lang="en-US" dirty="0"/>
        </a:p>
      </dgm:t>
    </dgm:pt>
    <dgm:pt modelId="{6966FA0A-E3C6-164E-B3B4-17A4C7E88E66}" type="parTrans" cxnId="{1FC0B8DE-79BA-2543-A5B6-77AC3A2A8562}">
      <dgm:prSet/>
      <dgm:spPr/>
      <dgm:t>
        <a:bodyPr/>
        <a:lstStyle/>
        <a:p>
          <a:endParaRPr lang="en-US"/>
        </a:p>
      </dgm:t>
    </dgm:pt>
    <dgm:pt modelId="{1F638D1D-5FA6-6E40-AF56-1AF45BC6B546}" type="sibTrans" cxnId="{1FC0B8DE-79BA-2543-A5B6-77AC3A2A8562}">
      <dgm:prSet/>
      <dgm:spPr/>
      <dgm:t>
        <a:bodyPr/>
        <a:lstStyle/>
        <a:p>
          <a:endParaRPr lang="en-US"/>
        </a:p>
      </dgm:t>
    </dgm:pt>
    <dgm:pt modelId="{536ACCE0-3628-204F-9419-0B3B3F337848}">
      <dgm:prSet/>
      <dgm:spPr/>
      <dgm:t>
        <a:bodyPr/>
        <a:lstStyle/>
        <a:p>
          <a:pPr rtl="0"/>
          <a:r>
            <a:rPr lang="cs-CZ" dirty="0" err="1"/>
            <a:t>Symbols</a:t>
          </a:r>
          <a:endParaRPr lang="en-US" dirty="0"/>
        </a:p>
      </dgm:t>
    </dgm:pt>
    <dgm:pt modelId="{9BDA4BB9-0DC5-814B-83F6-22F53A2DBE3F}" type="parTrans" cxnId="{25AE1D3D-D614-1644-BDAD-8D251969172C}">
      <dgm:prSet/>
      <dgm:spPr/>
      <dgm:t>
        <a:bodyPr/>
        <a:lstStyle/>
        <a:p>
          <a:endParaRPr lang="en-US"/>
        </a:p>
      </dgm:t>
    </dgm:pt>
    <dgm:pt modelId="{B97FF295-63D8-8447-A9E5-3562F47A2F40}" type="sibTrans" cxnId="{25AE1D3D-D614-1644-BDAD-8D251969172C}">
      <dgm:prSet/>
      <dgm:spPr/>
      <dgm:t>
        <a:bodyPr/>
        <a:lstStyle/>
        <a:p>
          <a:endParaRPr lang="en-US"/>
        </a:p>
      </dgm:t>
    </dgm:pt>
    <dgm:pt modelId="{396ACA97-F148-470A-80E5-2795FF9D873F}">
      <dgm:prSet/>
      <dgm:spPr/>
      <dgm:t>
        <a:bodyPr/>
        <a:lstStyle/>
        <a:p>
          <a:pPr rtl="0"/>
          <a:r>
            <a:rPr lang="cs-CZ" dirty="0" err="1"/>
            <a:t>Values</a:t>
          </a:r>
          <a:endParaRPr lang="en-US" dirty="0"/>
        </a:p>
      </dgm:t>
    </dgm:pt>
    <dgm:pt modelId="{911DD2B3-158E-4A5E-8018-F582C1E73B60}" type="parTrans" cxnId="{2CA66264-6200-45A8-9841-6A7BF1825784}">
      <dgm:prSet/>
      <dgm:spPr/>
      <dgm:t>
        <a:bodyPr/>
        <a:lstStyle/>
        <a:p>
          <a:endParaRPr lang="cs-CZ"/>
        </a:p>
      </dgm:t>
    </dgm:pt>
    <dgm:pt modelId="{12D356C7-E695-4ECD-B545-1A2F62A15B1D}" type="sibTrans" cxnId="{2CA66264-6200-45A8-9841-6A7BF1825784}">
      <dgm:prSet/>
      <dgm:spPr/>
      <dgm:t>
        <a:bodyPr/>
        <a:lstStyle/>
        <a:p>
          <a:endParaRPr lang="cs-CZ"/>
        </a:p>
      </dgm:t>
    </dgm:pt>
    <dgm:pt modelId="{5AF37994-DDD9-40DD-B281-756869EA23F8}">
      <dgm:prSet/>
      <dgm:spPr/>
      <dgm:t>
        <a:bodyPr/>
        <a:lstStyle/>
        <a:p>
          <a:pPr rtl="0"/>
          <a:r>
            <a:rPr lang="cs-CZ" dirty="0" err="1"/>
            <a:t>Rituals</a:t>
          </a:r>
          <a:endParaRPr lang="en-US" dirty="0"/>
        </a:p>
      </dgm:t>
    </dgm:pt>
    <dgm:pt modelId="{56EA8DA7-1224-41E0-9160-390BD60EB75C}" type="parTrans" cxnId="{655D11F5-2DC1-4718-BC7E-BE592CB9D511}">
      <dgm:prSet/>
      <dgm:spPr/>
      <dgm:t>
        <a:bodyPr/>
        <a:lstStyle/>
        <a:p>
          <a:endParaRPr lang="cs-CZ"/>
        </a:p>
      </dgm:t>
    </dgm:pt>
    <dgm:pt modelId="{28B2A2F2-8421-46E9-9AA3-AF7040C271E9}" type="sibTrans" cxnId="{655D11F5-2DC1-4718-BC7E-BE592CB9D511}">
      <dgm:prSet/>
      <dgm:spPr/>
      <dgm:t>
        <a:bodyPr/>
        <a:lstStyle/>
        <a:p>
          <a:endParaRPr lang="cs-CZ"/>
        </a:p>
      </dgm:t>
    </dgm:pt>
    <dgm:pt modelId="{A07ADE39-3BC1-4420-9F3F-B490BB8959C9}">
      <dgm:prSet/>
      <dgm:spPr/>
      <dgm:t>
        <a:bodyPr/>
        <a:lstStyle/>
        <a:p>
          <a:pPr rtl="0"/>
          <a:r>
            <a:rPr lang="cs-CZ" dirty="0" err="1"/>
            <a:t>Heroes</a:t>
          </a:r>
          <a:endParaRPr lang="en-US" dirty="0"/>
        </a:p>
      </dgm:t>
    </dgm:pt>
    <dgm:pt modelId="{CEB55B14-F569-4FED-BF4C-DF06ACBFB8CD}" type="parTrans" cxnId="{BEAFD679-B789-445E-A3AB-BBD8BBC0543E}">
      <dgm:prSet/>
      <dgm:spPr/>
      <dgm:t>
        <a:bodyPr/>
        <a:lstStyle/>
        <a:p>
          <a:endParaRPr lang="cs-CZ"/>
        </a:p>
      </dgm:t>
    </dgm:pt>
    <dgm:pt modelId="{DE40852F-A3C7-4C5A-81CC-CD67D84EE272}" type="sibTrans" cxnId="{BEAFD679-B789-445E-A3AB-BBD8BBC0543E}">
      <dgm:prSet/>
      <dgm:spPr/>
      <dgm:t>
        <a:bodyPr/>
        <a:lstStyle/>
        <a:p>
          <a:endParaRPr lang="cs-CZ"/>
        </a:p>
      </dgm:t>
    </dgm:pt>
    <dgm:pt modelId="{88068168-536D-4FF2-843C-E672A953370D}">
      <dgm:prSet/>
      <dgm:spPr/>
      <dgm:t>
        <a:bodyPr/>
        <a:lstStyle/>
        <a:p>
          <a:pPr algn="ctr" rtl="0"/>
          <a:r>
            <a:rPr lang="en-US" dirty="0"/>
            <a:t>Examples of factors</a:t>
          </a:r>
        </a:p>
      </dgm:t>
    </dgm:pt>
    <dgm:pt modelId="{AB82774B-3435-4FEC-A2AB-B31278856723}" type="parTrans" cxnId="{40484D67-B620-489E-8611-A67B5F7465A6}">
      <dgm:prSet/>
      <dgm:spPr/>
      <dgm:t>
        <a:bodyPr/>
        <a:lstStyle/>
        <a:p>
          <a:endParaRPr lang="cs-CZ"/>
        </a:p>
      </dgm:t>
    </dgm:pt>
    <dgm:pt modelId="{140CC8EE-711F-4C0D-8855-C9C572364801}" type="sibTrans" cxnId="{40484D67-B620-489E-8611-A67B5F7465A6}">
      <dgm:prSet/>
      <dgm:spPr/>
      <dgm:t>
        <a:bodyPr/>
        <a:lstStyle/>
        <a:p>
          <a:endParaRPr lang="cs-CZ"/>
        </a:p>
      </dgm:t>
    </dgm:pt>
    <dgm:pt modelId="{E3A4BE67-751A-A34B-9512-7881A3B19B7C}" type="pres">
      <dgm:prSet presAssocID="{7881750B-76B9-2043-905B-261FA6B545D5}" presName="linear" presStyleCnt="0">
        <dgm:presLayoutVars>
          <dgm:animLvl val="lvl"/>
          <dgm:resizeHandles val="exact"/>
        </dgm:presLayoutVars>
      </dgm:prSet>
      <dgm:spPr/>
    </dgm:pt>
    <dgm:pt modelId="{D4BBDE1C-1E5A-7440-A068-C95C75CEA8A3}" type="pres">
      <dgm:prSet presAssocID="{B399F842-5A47-EF45-9929-B314C9BEE7F1}" presName="parentText" presStyleLbl="node1" presStyleIdx="0" presStyleCnt="3">
        <dgm:presLayoutVars>
          <dgm:chMax val="0"/>
          <dgm:bulletEnabled val="1"/>
        </dgm:presLayoutVars>
      </dgm:prSet>
      <dgm:spPr/>
    </dgm:pt>
    <dgm:pt modelId="{36CB593E-19B0-924F-A637-E7B4969E3FDF}" type="pres">
      <dgm:prSet presAssocID="{38DDD0A6-C467-6744-BA97-23E291A5AD43}" presName="spacer" presStyleCnt="0"/>
      <dgm:spPr/>
    </dgm:pt>
    <dgm:pt modelId="{2EB83A59-95C8-2E48-B657-BE7B63CE6049}" type="pres">
      <dgm:prSet presAssocID="{FF7994CA-9BC8-0C4E-8F68-978A3BE7B29A}" presName="parentText" presStyleLbl="node1" presStyleIdx="1" presStyleCnt="3" custScaleX="46038" custLinFactNeighborX="-26855" custLinFactNeighborY="-2368">
        <dgm:presLayoutVars>
          <dgm:chMax val="0"/>
          <dgm:bulletEnabled val="1"/>
        </dgm:presLayoutVars>
      </dgm:prSet>
      <dgm:spPr/>
    </dgm:pt>
    <dgm:pt modelId="{2CA40CD3-5B61-F14C-838F-40D7ED6C6E30}" type="pres">
      <dgm:prSet presAssocID="{FF7994CA-9BC8-0C4E-8F68-978A3BE7B29A}" presName="childText" presStyleLbl="revTx" presStyleIdx="0" presStyleCnt="1" custFlipHor="1" custScaleX="31500" custLinFactNeighborX="-30093" custLinFactNeighborY="5345">
        <dgm:presLayoutVars>
          <dgm:bulletEnabled val="1"/>
        </dgm:presLayoutVars>
      </dgm:prSet>
      <dgm:spPr/>
    </dgm:pt>
    <dgm:pt modelId="{A4B358E6-C564-43B8-9BAC-BDDB9DB14759}" type="pres">
      <dgm:prSet presAssocID="{88068168-536D-4FF2-843C-E672A953370D}" presName="parentText" presStyleLbl="node1" presStyleIdx="2" presStyleCnt="3" custScaleX="40249" custLinFactY="-100000" custLinFactNeighborX="26000" custLinFactNeighborY="-102368">
        <dgm:presLayoutVars>
          <dgm:chMax val="0"/>
          <dgm:bulletEnabled val="1"/>
        </dgm:presLayoutVars>
      </dgm:prSet>
      <dgm:spPr/>
    </dgm:pt>
  </dgm:ptLst>
  <dgm:cxnLst>
    <dgm:cxn modelId="{39DED315-298F-4690-8C12-C8DE87D34F14}" type="presOf" srcId="{A07ADE39-3BC1-4420-9F3F-B490BB8959C9}" destId="{2CA40CD3-5B61-F14C-838F-40D7ED6C6E30}" srcOrd="0" destOrd="3" presId="urn:microsoft.com/office/officeart/2005/8/layout/vList2"/>
    <dgm:cxn modelId="{8DE52419-4CA0-4F40-9751-C8E65859AD26}" type="presOf" srcId="{5AF37994-DDD9-40DD-B281-756869EA23F8}" destId="{2CA40CD3-5B61-F14C-838F-40D7ED6C6E30}" srcOrd="0" destOrd="2" presId="urn:microsoft.com/office/officeart/2005/8/layout/vList2"/>
    <dgm:cxn modelId="{E8F0352B-B39A-4E1B-8408-DFFA33DD9E47}" type="presOf" srcId="{536ACCE0-3628-204F-9419-0B3B3F337848}" destId="{2CA40CD3-5B61-F14C-838F-40D7ED6C6E30}" srcOrd="0" destOrd="0" presId="urn:microsoft.com/office/officeart/2005/8/layout/vList2"/>
    <dgm:cxn modelId="{25AE1D3D-D614-1644-BDAD-8D251969172C}" srcId="{FF7994CA-9BC8-0C4E-8F68-978A3BE7B29A}" destId="{536ACCE0-3628-204F-9419-0B3B3F337848}" srcOrd="0" destOrd="0" parTransId="{9BDA4BB9-0DC5-814B-83F6-22F53A2DBE3F}" sibTransId="{B97FF295-63D8-8447-A9E5-3562F47A2F40}"/>
    <dgm:cxn modelId="{2CA66264-6200-45A8-9841-6A7BF1825784}" srcId="{FF7994CA-9BC8-0C4E-8F68-978A3BE7B29A}" destId="{396ACA97-F148-470A-80E5-2795FF9D873F}" srcOrd="1" destOrd="0" parTransId="{911DD2B3-158E-4A5E-8018-F582C1E73B60}" sibTransId="{12D356C7-E695-4ECD-B545-1A2F62A15B1D}"/>
    <dgm:cxn modelId="{40484D67-B620-489E-8611-A67B5F7465A6}" srcId="{7881750B-76B9-2043-905B-261FA6B545D5}" destId="{88068168-536D-4FF2-843C-E672A953370D}" srcOrd="2" destOrd="0" parTransId="{AB82774B-3435-4FEC-A2AB-B31278856723}" sibTransId="{140CC8EE-711F-4C0D-8855-C9C572364801}"/>
    <dgm:cxn modelId="{B94E6C78-CCA5-45EE-B444-878AFBEDF4C5}" type="presOf" srcId="{396ACA97-F148-470A-80E5-2795FF9D873F}" destId="{2CA40CD3-5B61-F14C-838F-40D7ED6C6E30}" srcOrd="0" destOrd="1" presId="urn:microsoft.com/office/officeart/2005/8/layout/vList2"/>
    <dgm:cxn modelId="{BEAFD679-B789-445E-A3AB-BBD8BBC0543E}" srcId="{FF7994CA-9BC8-0C4E-8F68-978A3BE7B29A}" destId="{A07ADE39-3BC1-4420-9F3F-B490BB8959C9}" srcOrd="3" destOrd="0" parTransId="{CEB55B14-F569-4FED-BF4C-DF06ACBFB8CD}" sibTransId="{DE40852F-A3C7-4C5A-81CC-CD67D84EE272}"/>
    <dgm:cxn modelId="{62080C7F-F854-4AFA-8B34-61A7C5E2CC0D}" type="presOf" srcId="{88068168-536D-4FF2-843C-E672A953370D}" destId="{A4B358E6-C564-43B8-9BAC-BDDB9DB14759}" srcOrd="0" destOrd="0" presId="urn:microsoft.com/office/officeart/2005/8/layout/vList2"/>
    <dgm:cxn modelId="{6DE2FF95-3CAB-4BFC-B058-FE2459199F6E}" type="presOf" srcId="{B399F842-5A47-EF45-9929-B314C9BEE7F1}" destId="{D4BBDE1C-1E5A-7440-A068-C95C75CEA8A3}" srcOrd="0" destOrd="0" presId="urn:microsoft.com/office/officeart/2005/8/layout/vList2"/>
    <dgm:cxn modelId="{8852F698-E73D-4C97-8AAC-3F8D321F747B}" type="presOf" srcId="{7881750B-76B9-2043-905B-261FA6B545D5}" destId="{E3A4BE67-751A-A34B-9512-7881A3B19B7C}" srcOrd="0" destOrd="0" presId="urn:microsoft.com/office/officeart/2005/8/layout/vList2"/>
    <dgm:cxn modelId="{25CBD2C9-BB84-4237-9133-ACF9A572FC97}" type="presOf" srcId="{FF7994CA-9BC8-0C4E-8F68-978A3BE7B29A}" destId="{2EB83A59-95C8-2E48-B657-BE7B63CE6049}" srcOrd="0" destOrd="0" presId="urn:microsoft.com/office/officeart/2005/8/layout/vList2"/>
    <dgm:cxn modelId="{1FC0B8DE-79BA-2543-A5B6-77AC3A2A8562}" srcId="{7881750B-76B9-2043-905B-261FA6B545D5}" destId="{FF7994CA-9BC8-0C4E-8F68-978A3BE7B29A}" srcOrd="1" destOrd="0" parTransId="{6966FA0A-E3C6-164E-B3B4-17A4C7E88E66}" sibTransId="{1F638D1D-5FA6-6E40-AF56-1AF45BC6B546}"/>
    <dgm:cxn modelId="{655D11F5-2DC1-4718-BC7E-BE592CB9D511}" srcId="{FF7994CA-9BC8-0C4E-8F68-978A3BE7B29A}" destId="{5AF37994-DDD9-40DD-B281-756869EA23F8}" srcOrd="2" destOrd="0" parTransId="{56EA8DA7-1224-41E0-9160-390BD60EB75C}" sibTransId="{28B2A2F2-8421-46E9-9AA3-AF7040C271E9}"/>
    <dgm:cxn modelId="{60249BF5-6457-D249-B327-A753D1334EB0}" srcId="{7881750B-76B9-2043-905B-261FA6B545D5}" destId="{B399F842-5A47-EF45-9929-B314C9BEE7F1}" srcOrd="0" destOrd="0" parTransId="{3C626423-2BCD-F44A-B0FD-43ED966A8CE9}" sibTransId="{38DDD0A6-C467-6744-BA97-23E291A5AD43}"/>
    <dgm:cxn modelId="{30E00CC4-7330-4BB4-9652-6001332AE737}" type="presParOf" srcId="{E3A4BE67-751A-A34B-9512-7881A3B19B7C}" destId="{D4BBDE1C-1E5A-7440-A068-C95C75CEA8A3}" srcOrd="0" destOrd="0" presId="urn:microsoft.com/office/officeart/2005/8/layout/vList2"/>
    <dgm:cxn modelId="{AC60877B-05EE-4A8D-B52D-93D46D98CCDB}" type="presParOf" srcId="{E3A4BE67-751A-A34B-9512-7881A3B19B7C}" destId="{36CB593E-19B0-924F-A637-E7B4969E3FDF}" srcOrd="1" destOrd="0" presId="urn:microsoft.com/office/officeart/2005/8/layout/vList2"/>
    <dgm:cxn modelId="{6A621A11-5922-48AD-B908-3C7C92F33964}" type="presParOf" srcId="{E3A4BE67-751A-A34B-9512-7881A3B19B7C}" destId="{2EB83A59-95C8-2E48-B657-BE7B63CE6049}" srcOrd="2" destOrd="0" presId="urn:microsoft.com/office/officeart/2005/8/layout/vList2"/>
    <dgm:cxn modelId="{03193CF2-85A2-4F72-882D-2BCA8062972D}" type="presParOf" srcId="{E3A4BE67-751A-A34B-9512-7881A3B19B7C}" destId="{2CA40CD3-5B61-F14C-838F-40D7ED6C6E30}" srcOrd="3" destOrd="0" presId="urn:microsoft.com/office/officeart/2005/8/layout/vList2"/>
    <dgm:cxn modelId="{9CC92888-66EC-4DB8-9BB9-68DD759E2D0A}" type="presParOf" srcId="{E3A4BE67-751A-A34B-9512-7881A3B19B7C}" destId="{A4B358E6-C564-43B8-9BAC-BDDB9DB147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a:t>Companies driven by people</a:t>
          </a:r>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a:t>key decision criteria is opinion of superiors</a:t>
          </a:r>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a:t>if people do not know what or how to fulfill a task, they ask their superiors</a:t>
          </a:r>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a:t>superiors have good overview what is happening, but may be overwhelmed by operational stuff</a:t>
          </a:r>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a:t>Companies driven by ideas</a:t>
          </a:r>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a:t>key decision criteria are visions, objectives and tasks, i.e. ideas the company breath for</a:t>
          </a:r>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a:t>if people are uncertain firstly they ask what will lead at best to support and reinforce these ideas</a:t>
          </a:r>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a:t>superior can focus more on the broader context of operational affairs</a:t>
          </a:r>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pt>
    <dgm:pt modelId="{259A08CA-CD08-4548-A5FE-05DDDA0193C7}" type="pres">
      <dgm:prSet presAssocID="{385FC1DB-094B-3547-AD9B-4D5D00536396}" presName="desTx" presStyleLbl="alignAccFollowNode1" presStyleIdx="0" presStyleCnt="2">
        <dgm:presLayoutVars>
          <dgm:bulletEnabled val="1"/>
        </dgm:presLayoutVars>
      </dgm:prSet>
      <dgm:spPr/>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pt>
  </dgm:ptLst>
  <dgm:cxnLst>
    <dgm:cxn modelId="{4E92E103-BD1D-430A-9CAC-C9B839C49710}" type="presOf" srcId="{43BEB2F9-CD9F-F94F-8081-9A9B406127BA}" destId="{259A08CA-CD08-4548-A5FE-05DDDA0193C7}" srcOrd="0" destOrd="2" presId="urn:microsoft.com/office/officeart/2005/8/layout/hList1"/>
    <dgm:cxn modelId="{99046A11-2123-8641-BF10-835BD80F4709}" srcId="{385FC1DB-094B-3547-AD9B-4D5D00536396}" destId="{8219FFEC-FD66-B34A-9A37-82F0ECABEA4D}" srcOrd="0" destOrd="0" parTransId="{361C7578-9F94-534E-B807-67E8D992E8FD}" sibTransId="{D12625C8-9191-D04A-A534-B915BBDD439A}"/>
    <dgm:cxn modelId="{3D583232-CBDA-4707-BBFE-DEDFC0D490D6}" type="presOf" srcId="{91ECD11A-FF0E-5D47-A580-C1A6DD484A1F}" destId="{259A08CA-CD08-4548-A5FE-05DDDA0193C7}" srcOrd="0" destOrd="1" presId="urn:microsoft.com/office/officeart/2005/8/layout/hList1"/>
    <dgm:cxn modelId="{1B1BE235-0BFF-E144-AC03-BDF5A9C3813A}" srcId="{E7230C2E-1A10-BE4E-985E-CA22163F1593}" destId="{385A42FB-47AC-2D40-A81F-FB06CE6D0C39}" srcOrd="1" destOrd="0" parTransId="{56909809-6D25-D14D-81C6-321F7BCC186A}" sibTransId="{D84236B9-1BAA-8343-A902-8AFFB093DD8A}"/>
    <dgm:cxn modelId="{ED516567-EEAC-4003-AF16-08BBFDCAD01B}" type="presOf" srcId="{D1F6CAFE-5CE2-6D4F-8059-3550D7A9B28E}" destId="{BDDB55BD-4062-FF4E-B4B6-9DC779ACF417}" srcOrd="0" destOrd="2"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AE4AAB5A-5E72-0E4F-9A55-51E4B4B46DC9}" srcId="{E7230C2E-1A10-BE4E-985E-CA22163F1593}" destId="{385FC1DB-094B-3547-AD9B-4D5D00536396}" srcOrd="0" destOrd="0" parTransId="{58B49BDF-8749-0C43-8469-3D0E5565C9DD}" sibTransId="{F0F2598C-4754-044D-875F-202B4CD57786}"/>
    <dgm:cxn modelId="{C637AE7A-5001-A345-BACE-D96799C4A2BC}" srcId="{385A42FB-47AC-2D40-A81F-FB06CE6D0C39}" destId="{485BA157-2513-E443-BB9A-1F9B97225B51}" srcOrd="0" destOrd="0" parTransId="{B8EE9A9B-A981-8542-B587-C33CA7BDBB8E}" sibTransId="{85202643-45A2-7C48-BAD5-FEEE44B9BFB9}"/>
    <dgm:cxn modelId="{ABF8C58C-772A-364A-9642-7171213933E9}" srcId="{385A42FB-47AC-2D40-A81F-FB06CE6D0C39}" destId="{D1F6CAFE-5CE2-6D4F-8059-3550D7A9B28E}" srcOrd="2" destOrd="0" parTransId="{0250C0CF-CEDB-174E-9695-39C1952C0F9A}" sibTransId="{92EA22F0-3B6F-B54E-AC0A-2B9F0DA7E41E}"/>
    <dgm:cxn modelId="{0C0DE59F-7A6C-4C35-B81D-916B96518E95}" type="presOf" srcId="{385FC1DB-094B-3547-AD9B-4D5D00536396}" destId="{2C5CD196-07AB-D647-816A-7995617B0A39}" srcOrd="0" destOrd="0" presId="urn:microsoft.com/office/officeart/2005/8/layout/hList1"/>
    <dgm:cxn modelId="{F9C9F9BC-79F5-480B-A393-3605227E3407}" type="presOf" srcId="{385A42FB-47AC-2D40-A81F-FB06CE6D0C39}" destId="{D14E3B0D-CE96-BA4D-9C16-33744124E5AE}" srcOrd="0" destOrd="0" presId="urn:microsoft.com/office/officeart/2005/8/layout/hList1"/>
    <dgm:cxn modelId="{3BEA92C5-1062-412C-9741-334A0E44959F}" type="presOf" srcId="{485BA157-2513-E443-BB9A-1F9B97225B51}" destId="{BDDB55BD-4062-FF4E-B4B6-9DC779ACF417}" srcOrd="0" destOrd="0" presId="urn:microsoft.com/office/officeart/2005/8/layout/hList1"/>
    <dgm:cxn modelId="{464A8CC9-8906-485E-9FD9-CBBAB4138702}" type="presOf" srcId="{8219FFEC-FD66-B34A-9A37-82F0ECABEA4D}" destId="{259A08CA-CD08-4548-A5FE-05DDDA0193C7}" srcOrd="0" destOrd="0"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95DA1AFB-C0D6-4754-98B1-C62ACBEA768B}" type="presOf" srcId="{AC72BC36-10FA-A441-A519-B00598873717}" destId="{BDDB55BD-4062-FF4E-B4B6-9DC779ACF417}" srcOrd="0" destOrd="1" presId="urn:microsoft.com/office/officeart/2005/8/layout/hList1"/>
    <dgm:cxn modelId="{E1A9F8FB-8558-47C7-83FA-4BDCA7CCFB97}" type="presOf" srcId="{E7230C2E-1A10-BE4E-985E-CA22163F1593}" destId="{A0946EE1-1C7A-A948-B317-0CC28824C11C}" srcOrd="0" destOrd="0" presId="urn:microsoft.com/office/officeart/2005/8/layout/hList1"/>
    <dgm:cxn modelId="{7AD7D9E8-F38C-4A62-A77A-87F05A1A024B}" type="presParOf" srcId="{A0946EE1-1C7A-A948-B317-0CC28824C11C}" destId="{FF22804A-72F8-604E-8200-C844C902D632}" srcOrd="0" destOrd="0" presId="urn:microsoft.com/office/officeart/2005/8/layout/hList1"/>
    <dgm:cxn modelId="{3EA92789-0ACD-4F90-9092-06E91050CB8E}" type="presParOf" srcId="{FF22804A-72F8-604E-8200-C844C902D632}" destId="{2C5CD196-07AB-D647-816A-7995617B0A39}" srcOrd="0" destOrd="0" presId="urn:microsoft.com/office/officeart/2005/8/layout/hList1"/>
    <dgm:cxn modelId="{6CF06BAF-B03F-48D4-B54F-DE746281E57E}" type="presParOf" srcId="{FF22804A-72F8-604E-8200-C844C902D632}" destId="{259A08CA-CD08-4548-A5FE-05DDDA0193C7}" srcOrd="1" destOrd="0" presId="urn:microsoft.com/office/officeart/2005/8/layout/hList1"/>
    <dgm:cxn modelId="{8DCA84AB-69FD-4A4C-B674-981F87B29FD2}" type="presParOf" srcId="{A0946EE1-1C7A-A948-B317-0CC28824C11C}" destId="{B0E36CFF-195B-204B-8A2D-69A9D2E7303C}" srcOrd="1" destOrd="0" presId="urn:microsoft.com/office/officeart/2005/8/layout/hList1"/>
    <dgm:cxn modelId="{38469A4E-8585-4E4A-8F51-86418BC9CE62}" type="presParOf" srcId="{A0946EE1-1C7A-A948-B317-0CC28824C11C}" destId="{467B4469-5122-D447-BDB4-E3DF7D3AAD93}" srcOrd="2" destOrd="0" presId="urn:microsoft.com/office/officeart/2005/8/layout/hList1"/>
    <dgm:cxn modelId="{A3A652F6-D118-4F04-B262-C9451BC31CD0}" type="presParOf" srcId="{467B4469-5122-D447-BDB4-E3DF7D3AAD93}" destId="{D14E3B0D-CE96-BA4D-9C16-33744124E5AE}" srcOrd="0" destOrd="0" presId="urn:microsoft.com/office/officeart/2005/8/layout/hList1"/>
    <dgm:cxn modelId="{780ADBD3-0A0C-47FC-A6A5-C07F1E3EBFE1}"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1C8AFF0-B2C9-D842-8A07-EE0FFF8D451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83626CE-9A33-6A45-AE6F-8A4DE5A82C96}">
      <dgm:prSet/>
      <dgm:spPr/>
      <dgm:t>
        <a:bodyPr/>
        <a:lstStyle/>
        <a:p>
          <a:pPr rtl="0"/>
          <a:r>
            <a:rPr lang="en-US" dirty="0"/>
            <a:t>People behave totally unpredictably</a:t>
          </a:r>
        </a:p>
      </dgm:t>
    </dgm:pt>
    <dgm:pt modelId="{E45D5BDC-71F8-154D-8A23-0C2C108E45CE}" type="parTrans" cxnId="{76F05FD8-AE73-EB4D-937D-65DE7FE4EEAA}">
      <dgm:prSet/>
      <dgm:spPr/>
      <dgm:t>
        <a:bodyPr/>
        <a:lstStyle/>
        <a:p>
          <a:endParaRPr lang="en-US"/>
        </a:p>
      </dgm:t>
    </dgm:pt>
    <dgm:pt modelId="{7842DFBC-2EEA-8A49-9A57-F67A0A2E54D5}" type="sibTrans" cxnId="{76F05FD8-AE73-EB4D-937D-65DE7FE4EEAA}">
      <dgm:prSet/>
      <dgm:spPr/>
      <dgm:t>
        <a:bodyPr/>
        <a:lstStyle/>
        <a:p>
          <a:endParaRPr lang="en-US"/>
        </a:p>
      </dgm:t>
    </dgm:pt>
    <dgm:pt modelId="{38F990DF-DB01-B547-83B5-7043622BEFB4}">
      <dgm:prSet/>
      <dgm:spPr/>
      <dgm:t>
        <a:bodyPr/>
        <a:lstStyle/>
        <a:p>
          <a:pPr rtl="0"/>
          <a:r>
            <a:rPr lang="en-US" dirty="0"/>
            <a:t>Brownian motion</a:t>
          </a:r>
        </a:p>
      </dgm:t>
    </dgm:pt>
    <dgm:pt modelId="{D37AFE0E-40E8-734C-A64D-32C3949201FC}" type="parTrans" cxnId="{E2C54E8C-0AAD-D54E-B088-C5A8AFAB55BB}">
      <dgm:prSet/>
      <dgm:spPr/>
      <dgm:t>
        <a:bodyPr/>
        <a:lstStyle/>
        <a:p>
          <a:endParaRPr lang="en-US"/>
        </a:p>
      </dgm:t>
    </dgm:pt>
    <dgm:pt modelId="{C3AC3FE0-1FFE-704C-B741-DF076BD3B7DA}" type="sibTrans" cxnId="{E2C54E8C-0AAD-D54E-B088-C5A8AFAB55BB}">
      <dgm:prSet/>
      <dgm:spPr/>
      <dgm:t>
        <a:bodyPr/>
        <a:lstStyle/>
        <a:p>
          <a:endParaRPr lang="en-US"/>
        </a:p>
      </dgm:t>
    </dgm:pt>
    <dgm:pt modelId="{A043FEDA-8784-834F-A371-A2F3927733A0}">
      <dgm:prSet/>
      <dgm:spPr/>
      <dgm:t>
        <a:bodyPr/>
        <a:lstStyle/>
        <a:p>
          <a:pPr rtl="0"/>
          <a:r>
            <a:rPr lang="en-US" dirty="0"/>
            <a:t>Results in random, neutral environment</a:t>
          </a:r>
        </a:p>
      </dgm:t>
    </dgm:pt>
    <dgm:pt modelId="{8340052A-1720-A444-A43C-5A37912A2908}" type="parTrans" cxnId="{43FF1942-1151-1242-80E7-4BD0246AADB4}">
      <dgm:prSet/>
      <dgm:spPr/>
      <dgm:t>
        <a:bodyPr/>
        <a:lstStyle/>
        <a:p>
          <a:endParaRPr lang="en-US"/>
        </a:p>
      </dgm:t>
    </dgm:pt>
    <dgm:pt modelId="{900A9111-6B8E-1342-A161-6373D93ABB08}" type="sibTrans" cxnId="{43FF1942-1151-1242-80E7-4BD0246AADB4}">
      <dgm:prSet/>
      <dgm:spPr/>
      <dgm:t>
        <a:bodyPr/>
        <a:lstStyle/>
        <a:p>
          <a:endParaRPr lang="en-US"/>
        </a:p>
      </dgm:t>
    </dgm:pt>
    <dgm:pt modelId="{4B4BD6AC-EF4C-BE4D-BBBD-1C027CD13E21}">
      <dgm:prSet/>
      <dgm:spPr/>
      <dgm:t>
        <a:bodyPr/>
        <a:lstStyle/>
        <a:p>
          <a:pPr rtl="0"/>
          <a:r>
            <a:rPr lang="en-US" dirty="0"/>
            <a:t>People follow their individual profit</a:t>
          </a:r>
        </a:p>
      </dgm:t>
    </dgm:pt>
    <dgm:pt modelId="{3C187AC6-5546-8F43-AA3B-4010E5F81CAB}" type="parTrans" cxnId="{A3F541B3-EC9F-B74A-A4A0-4E35CD4C9154}">
      <dgm:prSet/>
      <dgm:spPr/>
      <dgm:t>
        <a:bodyPr/>
        <a:lstStyle/>
        <a:p>
          <a:endParaRPr lang="en-US"/>
        </a:p>
      </dgm:t>
    </dgm:pt>
    <dgm:pt modelId="{121F365D-E88F-6447-9AA2-B3E99477E977}" type="sibTrans" cxnId="{A3F541B3-EC9F-B74A-A4A0-4E35CD4C9154}">
      <dgm:prSet/>
      <dgm:spPr/>
      <dgm:t>
        <a:bodyPr/>
        <a:lstStyle/>
        <a:p>
          <a:endParaRPr lang="en-US"/>
        </a:p>
      </dgm:t>
    </dgm:pt>
    <dgm:pt modelId="{9E41ED68-DDF9-2242-94E3-54E820709D8D}">
      <dgm:prSet/>
      <dgm:spPr/>
      <dgm:t>
        <a:bodyPr/>
        <a:lstStyle/>
        <a:p>
          <a:pPr rtl="0"/>
          <a:r>
            <a:rPr lang="en-US" dirty="0"/>
            <a:t>Organized in interest groups</a:t>
          </a:r>
        </a:p>
      </dgm:t>
    </dgm:pt>
    <dgm:pt modelId="{3B89809F-E2E4-E042-8275-1B3A99CDD7E5}" type="parTrans" cxnId="{C6794F44-B95E-CD4F-B69C-06AD7AB30025}">
      <dgm:prSet/>
      <dgm:spPr/>
      <dgm:t>
        <a:bodyPr/>
        <a:lstStyle/>
        <a:p>
          <a:endParaRPr lang="en-US"/>
        </a:p>
      </dgm:t>
    </dgm:pt>
    <dgm:pt modelId="{D1D2CF6E-D975-5241-87BC-B643181D775C}" type="sibTrans" cxnId="{C6794F44-B95E-CD4F-B69C-06AD7AB30025}">
      <dgm:prSet/>
      <dgm:spPr/>
      <dgm:t>
        <a:bodyPr/>
        <a:lstStyle/>
        <a:p>
          <a:endParaRPr lang="en-US"/>
        </a:p>
      </dgm:t>
    </dgm:pt>
    <dgm:pt modelId="{282EB059-CC32-A244-A70E-25372FB2FC4B}">
      <dgm:prSet/>
      <dgm:spPr/>
      <dgm:t>
        <a:bodyPr/>
        <a:lstStyle/>
        <a:p>
          <a:pPr rtl="0"/>
          <a:r>
            <a:rPr lang="en-US" dirty="0"/>
            <a:t>Results in conflict environment</a:t>
          </a:r>
        </a:p>
      </dgm:t>
    </dgm:pt>
    <dgm:pt modelId="{81B8D662-211E-1E43-A759-27E6118F1CE7}" type="parTrans" cxnId="{8A37FBCE-5E08-5A40-9222-9032F7C3A6E5}">
      <dgm:prSet/>
      <dgm:spPr/>
      <dgm:t>
        <a:bodyPr/>
        <a:lstStyle/>
        <a:p>
          <a:endParaRPr lang="en-US"/>
        </a:p>
      </dgm:t>
    </dgm:pt>
    <dgm:pt modelId="{D3412AA1-7E1C-BB47-927C-5D2F7D241960}" type="sibTrans" cxnId="{8A37FBCE-5E08-5A40-9222-9032F7C3A6E5}">
      <dgm:prSet/>
      <dgm:spPr/>
      <dgm:t>
        <a:bodyPr/>
        <a:lstStyle/>
        <a:p>
          <a:endParaRPr lang="en-US"/>
        </a:p>
      </dgm:t>
    </dgm:pt>
    <dgm:pt modelId="{E1A3DBA2-7160-954C-A0CC-5CEEF137D431}" type="pres">
      <dgm:prSet presAssocID="{21C8AFF0-B2C9-D842-8A07-EE0FFF8D4516}" presName="Name0" presStyleCnt="0">
        <dgm:presLayoutVars>
          <dgm:dir/>
          <dgm:animLvl val="lvl"/>
          <dgm:resizeHandles val="exact"/>
        </dgm:presLayoutVars>
      </dgm:prSet>
      <dgm:spPr/>
    </dgm:pt>
    <dgm:pt modelId="{26D27C7E-2EF0-F044-B3B0-D070C142700E}" type="pres">
      <dgm:prSet presAssocID="{B83626CE-9A33-6A45-AE6F-8A4DE5A82C96}" presName="composite" presStyleCnt="0"/>
      <dgm:spPr/>
    </dgm:pt>
    <dgm:pt modelId="{0F101B6E-CE92-BA46-B8FF-272E14BE335F}" type="pres">
      <dgm:prSet presAssocID="{B83626CE-9A33-6A45-AE6F-8A4DE5A82C96}" presName="parTx" presStyleLbl="alignNode1" presStyleIdx="0" presStyleCnt="2">
        <dgm:presLayoutVars>
          <dgm:chMax val="0"/>
          <dgm:chPref val="0"/>
          <dgm:bulletEnabled val="1"/>
        </dgm:presLayoutVars>
      </dgm:prSet>
      <dgm:spPr/>
    </dgm:pt>
    <dgm:pt modelId="{257BCB83-D0EC-F34D-AC58-9E2B2E7BB399}" type="pres">
      <dgm:prSet presAssocID="{B83626CE-9A33-6A45-AE6F-8A4DE5A82C96}" presName="desTx" presStyleLbl="alignAccFollowNode1" presStyleIdx="0" presStyleCnt="2">
        <dgm:presLayoutVars>
          <dgm:bulletEnabled val="1"/>
        </dgm:presLayoutVars>
      </dgm:prSet>
      <dgm:spPr/>
    </dgm:pt>
    <dgm:pt modelId="{0CC24737-8BB7-8F41-B32D-979C04E3B494}" type="pres">
      <dgm:prSet presAssocID="{7842DFBC-2EEA-8A49-9A57-F67A0A2E54D5}" presName="space" presStyleCnt="0"/>
      <dgm:spPr/>
    </dgm:pt>
    <dgm:pt modelId="{E1977EA2-1762-314F-99E8-C5FEBF1706EA}" type="pres">
      <dgm:prSet presAssocID="{4B4BD6AC-EF4C-BE4D-BBBD-1C027CD13E21}" presName="composite" presStyleCnt="0"/>
      <dgm:spPr/>
    </dgm:pt>
    <dgm:pt modelId="{727B92E8-3A6A-CF42-BC1B-A6B76CB317DC}" type="pres">
      <dgm:prSet presAssocID="{4B4BD6AC-EF4C-BE4D-BBBD-1C027CD13E21}" presName="parTx" presStyleLbl="alignNode1" presStyleIdx="1" presStyleCnt="2">
        <dgm:presLayoutVars>
          <dgm:chMax val="0"/>
          <dgm:chPref val="0"/>
          <dgm:bulletEnabled val="1"/>
        </dgm:presLayoutVars>
      </dgm:prSet>
      <dgm:spPr/>
    </dgm:pt>
    <dgm:pt modelId="{13750DCB-6791-3A42-9642-C131F06795DC}" type="pres">
      <dgm:prSet presAssocID="{4B4BD6AC-EF4C-BE4D-BBBD-1C027CD13E21}" presName="desTx" presStyleLbl="alignAccFollowNode1" presStyleIdx="1" presStyleCnt="2">
        <dgm:presLayoutVars>
          <dgm:bulletEnabled val="1"/>
        </dgm:presLayoutVars>
      </dgm:prSet>
      <dgm:spPr/>
    </dgm:pt>
  </dgm:ptLst>
  <dgm:cxnLst>
    <dgm:cxn modelId="{C0846601-1BFE-4643-9BFF-FA95FF04CF53}" type="presOf" srcId="{38F990DF-DB01-B547-83B5-7043622BEFB4}" destId="{257BCB83-D0EC-F34D-AC58-9E2B2E7BB399}" srcOrd="0" destOrd="0" presId="urn:microsoft.com/office/officeart/2005/8/layout/hList1"/>
    <dgm:cxn modelId="{2D99DC07-778F-4354-9737-564498E1C047}" type="presOf" srcId="{A043FEDA-8784-834F-A371-A2F3927733A0}" destId="{257BCB83-D0EC-F34D-AC58-9E2B2E7BB399}" srcOrd="0" destOrd="1" presId="urn:microsoft.com/office/officeart/2005/8/layout/hList1"/>
    <dgm:cxn modelId="{43FF1942-1151-1242-80E7-4BD0246AADB4}" srcId="{B83626CE-9A33-6A45-AE6F-8A4DE5A82C96}" destId="{A043FEDA-8784-834F-A371-A2F3927733A0}" srcOrd="1" destOrd="0" parTransId="{8340052A-1720-A444-A43C-5A37912A2908}" sibTransId="{900A9111-6B8E-1342-A161-6373D93ABB08}"/>
    <dgm:cxn modelId="{2F03DD62-A931-4362-9850-2D2420C959F1}" type="presOf" srcId="{B83626CE-9A33-6A45-AE6F-8A4DE5A82C96}" destId="{0F101B6E-CE92-BA46-B8FF-272E14BE335F}" srcOrd="0" destOrd="0" presId="urn:microsoft.com/office/officeart/2005/8/layout/hList1"/>
    <dgm:cxn modelId="{C6794F44-B95E-CD4F-B69C-06AD7AB30025}" srcId="{4B4BD6AC-EF4C-BE4D-BBBD-1C027CD13E21}" destId="{9E41ED68-DDF9-2242-94E3-54E820709D8D}" srcOrd="0" destOrd="0" parTransId="{3B89809F-E2E4-E042-8275-1B3A99CDD7E5}" sibTransId="{D1D2CF6E-D975-5241-87BC-B643181D775C}"/>
    <dgm:cxn modelId="{E2C54E8C-0AAD-D54E-B088-C5A8AFAB55BB}" srcId="{B83626CE-9A33-6A45-AE6F-8A4DE5A82C96}" destId="{38F990DF-DB01-B547-83B5-7043622BEFB4}" srcOrd="0" destOrd="0" parTransId="{D37AFE0E-40E8-734C-A64D-32C3949201FC}" sibTransId="{C3AC3FE0-1FFE-704C-B741-DF076BD3B7DA}"/>
    <dgm:cxn modelId="{72647599-6241-4E3D-AE5F-34328DCC28FE}" type="presOf" srcId="{282EB059-CC32-A244-A70E-25372FB2FC4B}" destId="{13750DCB-6791-3A42-9642-C131F06795DC}" srcOrd="0" destOrd="1" presId="urn:microsoft.com/office/officeart/2005/8/layout/hList1"/>
    <dgm:cxn modelId="{A3F541B3-EC9F-B74A-A4A0-4E35CD4C9154}" srcId="{21C8AFF0-B2C9-D842-8A07-EE0FFF8D4516}" destId="{4B4BD6AC-EF4C-BE4D-BBBD-1C027CD13E21}" srcOrd="1" destOrd="0" parTransId="{3C187AC6-5546-8F43-AA3B-4010E5F81CAB}" sibTransId="{121F365D-E88F-6447-9AA2-B3E99477E977}"/>
    <dgm:cxn modelId="{593463BA-C141-47EB-9704-20E835868FBE}" type="presOf" srcId="{9E41ED68-DDF9-2242-94E3-54E820709D8D}" destId="{13750DCB-6791-3A42-9642-C131F06795DC}" srcOrd="0" destOrd="0" presId="urn:microsoft.com/office/officeart/2005/8/layout/hList1"/>
    <dgm:cxn modelId="{0F49BFC1-FE50-4625-BAE0-B57DB57DD79D}" type="presOf" srcId="{4B4BD6AC-EF4C-BE4D-BBBD-1C027CD13E21}" destId="{727B92E8-3A6A-CF42-BC1B-A6B76CB317DC}" srcOrd="0" destOrd="0" presId="urn:microsoft.com/office/officeart/2005/8/layout/hList1"/>
    <dgm:cxn modelId="{2907F5CD-353B-49A8-B267-B18DE3A8C85E}" type="presOf" srcId="{21C8AFF0-B2C9-D842-8A07-EE0FFF8D4516}" destId="{E1A3DBA2-7160-954C-A0CC-5CEEF137D431}" srcOrd="0" destOrd="0" presId="urn:microsoft.com/office/officeart/2005/8/layout/hList1"/>
    <dgm:cxn modelId="{8A37FBCE-5E08-5A40-9222-9032F7C3A6E5}" srcId="{4B4BD6AC-EF4C-BE4D-BBBD-1C027CD13E21}" destId="{282EB059-CC32-A244-A70E-25372FB2FC4B}" srcOrd="1" destOrd="0" parTransId="{81B8D662-211E-1E43-A759-27E6118F1CE7}" sibTransId="{D3412AA1-7E1C-BB47-927C-5D2F7D241960}"/>
    <dgm:cxn modelId="{76F05FD8-AE73-EB4D-937D-65DE7FE4EEAA}" srcId="{21C8AFF0-B2C9-D842-8A07-EE0FFF8D4516}" destId="{B83626CE-9A33-6A45-AE6F-8A4DE5A82C96}" srcOrd="0" destOrd="0" parTransId="{E45D5BDC-71F8-154D-8A23-0C2C108E45CE}" sibTransId="{7842DFBC-2EEA-8A49-9A57-F67A0A2E54D5}"/>
    <dgm:cxn modelId="{40ED8ABD-CCE3-4AC5-8B76-5A63E9887232}" type="presParOf" srcId="{E1A3DBA2-7160-954C-A0CC-5CEEF137D431}" destId="{26D27C7E-2EF0-F044-B3B0-D070C142700E}" srcOrd="0" destOrd="0" presId="urn:microsoft.com/office/officeart/2005/8/layout/hList1"/>
    <dgm:cxn modelId="{6E04CC84-6E41-468C-8F25-25B63752CCF7}" type="presParOf" srcId="{26D27C7E-2EF0-F044-B3B0-D070C142700E}" destId="{0F101B6E-CE92-BA46-B8FF-272E14BE335F}" srcOrd="0" destOrd="0" presId="urn:microsoft.com/office/officeart/2005/8/layout/hList1"/>
    <dgm:cxn modelId="{0FF47619-3EA1-44D2-9F80-0440D14E76F2}" type="presParOf" srcId="{26D27C7E-2EF0-F044-B3B0-D070C142700E}" destId="{257BCB83-D0EC-F34D-AC58-9E2B2E7BB399}" srcOrd="1" destOrd="0" presId="urn:microsoft.com/office/officeart/2005/8/layout/hList1"/>
    <dgm:cxn modelId="{3D578F78-73FC-4721-B20A-36DECF1F54B8}" type="presParOf" srcId="{E1A3DBA2-7160-954C-A0CC-5CEEF137D431}" destId="{0CC24737-8BB7-8F41-B32D-979C04E3B494}" srcOrd="1" destOrd="0" presId="urn:microsoft.com/office/officeart/2005/8/layout/hList1"/>
    <dgm:cxn modelId="{FD35A286-7039-4332-80C2-A3C1F75F38E3}" type="presParOf" srcId="{E1A3DBA2-7160-954C-A0CC-5CEEF137D431}" destId="{E1977EA2-1762-314F-99E8-C5FEBF1706EA}" srcOrd="2" destOrd="0" presId="urn:microsoft.com/office/officeart/2005/8/layout/hList1"/>
    <dgm:cxn modelId="{9FE696A2-0E08-44AA-AB2A-691F35F5B66B}" type="presParOf" srcId="{E1977EA2-1762-314F-99E8-C5FEBF1706EA}" destId="{727B92E8-3A6A-CF42-BC1B-A6B76CB317DC}" srcOrd="0" destOrd="0" presId="urn:microsoft.com/office/officeart/2005/8/layout/hList1"/>
    <dgm:cxn modelId="{19D8523F-F8A1-4F28-83C0-69728C3832AC}" type="presParOf" srcId="{E1977EA2-1762-314F-99E8-C5FEBF1706EA}" destId="{13750DCB-6791-3A42-9642-C131F06795D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FC94D-E471-8F43-B844-BBCB4C3E4B47}">
      <dsp:nvSpPr>
        <dsp:cNvPr id="0" name=""/>
        <dsp:cNvSpPr/>
      </dsp:nvSpPr>
      <dsp:spPr>
        <a:xfrm>
          <a:off x="0" y="726524"/>
          <a:ext cx="8229600" cy="6592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Successful company</a:t>
          </a:r>
        </a:p>
      </dsp:txBody>
      <dsp:txXfrm>
        <a:off x="32184" y="758708"/>
        <a:ext cx="8165232" cy="594927"/>
      </dsp:txXfrm>
    </dsp:sp>
    <dsp:sp modelId="{DC40D14B-EE30-FF4C-A18F-79ABB5E99931}">
      <dsp:nvSpPr>
        <dsp:cNvPr id="0" name=""/>
        <dsp:cNvSpPr/>
      </dsp:nvSpPr>
      <dsp:spPr>
        <a:xfrm>
          <a:off x="0" y="1385819"/>
          <a:ext cx="8229600" cy="39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company that achieve its business goals</a:t>
          </a:r>
        </a:p>
      </dsp:txBody>
      <dsp:txXfrm>
        <a:off x="0" y="1385819"/>
        <a:ext cx="8229600" cy="392782"/>
      </dsp:txXfrm>
    </dsp:sp>
    <dsp:sp modelId="{B14A4719-5BCE-5E46-B6F7-7953B49BBC35}">
      <dsp:nvSpPr>
        <dsp:cNvPr id="0" name=""/>
        <dsp:cNvSpPr/>
      </dsp:nvSpPr>
      <dsp:spPr>
        <a:xfrm>
          <a:off x="0" y="1778601"/>
          <a:ext cx="8229600" cy="6592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Sustainably successful company ~ Vital company</a:t>
          </a:r>
        </a:p>
      </dsp:txBody>
      <dsp:txXfrm>
        <a:off x="32184" y="1810785"/>
        <a:ext cx="8165232" cy="594927"/>
      </dsp:txXfrm>
    </dsp:sp>
    <dsp:sp modelId="{938A8CB7-D190-6543-A834-33342A0659F7}">
      <dsp:nvSpPr>
        <dsp:cNvPr id="0" name=""/>
        <dsp:cNvSpPr/>
      </dsp:nvSpPr>
      <dsp:spPr>
        <a:xfrm>
          <a:off x="0" y="2437896"/>
          <a:ext cx="8229600" cy="7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company where attaining of current goals does not diminish the chance to achieve its goals in the future</a:t>
          </a:r>
        </a:p>
      </dsp:txBody>
      <dsp:txXfrm>
        <a:off x="0" y="2437896"/>
        <a:ext cx="8229600" cy="702247"/>
      </dsp:txXfrm>
    </dsp:sp>
    <dsp:sp modelId="{16A252D0-4769-3D46-AB89-19094141A4CE}">
      <dsp:nvSpPr>
        <dsp:cNvPr id="0" name=""/>
        <dsp:cNvSpPr/>
      </dsp:nvSpPr>
      <dsp:spPr>
        <a:xfrm>
          <a:off x="0" y="3140144"/>
          <a:ext cx="8229600" cy="659295"/>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err="1"/>
            <a:t>MbC</a:t>
          </a:r>
          <a:r>
            <a:rPr lang="en-US" sz="2300" kern="1200" dirty="0"/>
            <a:t> is designed to help companies to achieve vitality!</a:t>
          </a:r>
        </a:p>
      </dsp:txBody>
      <dsp:txXfrm>
        <a:off x="32184" y="3172328"/>
        <a:ext cx="8165232" cy="5949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492-B810-974D-9886-804A4EF53BD7}">
      <dsp:nvSpPr>
        <dsp:cNvPr id="0" name=""/>
        <dsp:cNvSpPr/>
      </dsp:nvSpPr>
      <dsp:spPr>
        <a:xfrm>
          <a:off x="0" y="96163"/>
          <a:ext cx="8229600" cy="8312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Absence of factors binding people together</a:t>
          </a:r>
          <a:endParaRPr lang="en-US" sz="2900" kern="1200" dirty="0"/>
        </a:p>
      </dsp:txBody>
      <dsp:txXfrm>
        <a:off x="40580" y="136743"/>
        <a:ext cx="8148440" cy="7501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2D04-C766-F941-887D-C0F5E1AF5A26}">
      <dsp:nvSpPr>
        <dsp:cNvPr id="0" name=""/>
        <dsp:cNvSpPr/>
      </dsp:nvSpPr>
      <dsp:spPr>
        <a:xfrm>
          <a:off x="0" y="50421"/>
          <a:ext cx="8229600" cy="13431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Company culture is essential part of company identity</a:t>
          </a:r>
        </a:p>
      </dsp:txBody>
      <dsp:txXfrm>
        <a:off x="65568" y="115989"/>
        <a:ext cx="8098464" cy="1212024"/>
      </dsp:txXfrm>
    </dsp:sp>
    <dsp:sp modelId="{071FC266-2641-E842-B143-E28FDFE607C8}">
      <dsp:nvSpPr>
        <dsp:cNvPr id="0" name=""/>
        <dsp:cNvSpPr/>
      </dsp:nvSpPr>
      <dsp:spPr>
        <a:xfrm>
          <a:off x="0" y="1393581"/>
          <a:ext cx="8229600"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a:t>it is created and formed by long-term evolutionary process</a:t>
          </a:r>
        </a:p>
        <a:p>
          <a:pPr marL="228600" lvl="1" indent="-228600" algn="l" defTabSz="977900" rtl="0">
            <a:lnSpc>
              <a:spcPct val="90000"/>
            </a:lnSpc>
            <a:spcBef>
              <a:spcPct val="0"/>
            </a:spcBef>
            <a:spcAft>
              <a:spcPct val="20000"/>
            </a:spcAft>
            <a:buChar char="•"/>
          </a:pPr>
          <a:r>
            <a:rPr lang="en-US" sz="2200" kern="1200" dirty="0"/>
            <a:t>however, it can be disrupted or even destroyed very quickly by insensitive actions and therefore</a:t>
          </a:r>
        </a:p>
      </dsp:txBody>
      <dsp:txXfrm>
        <a:off x="0" y="1393581"/>
        <a:ext cx="8229600" cy="1738800"/>
      </dsp:txXfrm>
    </dsp:sp>
    <dsp:sp modelId="{FA12A55B-0B44-0C4D-B466-D5C75AAA2BB1}">
      <dsp:nvSpPr>
        <dsp:cNvPr id="0" name=""/>
        <dsp:cNvSpPr/>
      </dsp:nvSpPr>
      <dsp:spPr>
        <a:xfrm>
          <a:off x="0" y="3132381"/>
          <a:ext cx="8229600" cy="134316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Company culture management is a important element in achieving vitality of a company!</a:t>
          </a:r>
        </a:p>
      </dsp:txBody>
      <dsp:txXfrm>
        <a:off x="65568" y="3197949"/>
        <a:ext cx="8098464" cy="121202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C22BF-BD26-054D-A33C-A096DDB3DE3B}">
      <dsp:nvSpPr>
        <dsp:cNvPr id="0" name=""/>
        <dsp:cNvSpPr/>
      </dsp:nvSpPr>
      <dsp:spPr>
        <a:xfrm>
          <a:off x="0" y="109208"/>
          <a:ext cx="8229600" cy="97461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Avoid the culture to become chaotic!</a:t>
          </a:r>
        </a:p>
      </dsp:txBody>
      <dsp:txXfrm>
        <a:off x="47577" y="156785"/>
        <a:ext cx="8134446" cy="879456"/>
      </dsp:txXfrm>
    </dsp:sp>
    <dsp:sp modelId="{A4CFEAE9-73F3-0948-97C7-61E5E9E5A806}">
      <dsp:nvSpPr>
        <dsp:cNvPr id="0" name=""/>
        <dsp:cNvSpPr/>
      </dsp:nvSpPr>
      <dsp:spPr>
        <a:xfrm>
          <a:off x="0" y="1180450"/>
          <a:ext cx="8229600" cy="97461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Continually transform the culture:</a:t>
          </a:r>
        </a:p>
      </dsp:txBody>
      <dsp:txXfrm>
        <a:off x="47577" y="1228027"/>
        <a:ext cx="8134446" cy="87945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57497-D04B-AD4C-B2C4-E5C771161FF4}">
      <dsp:nvSpPr>
        <dsp:cNvPr id="0" name=""/>
        <dsp:cNvSpPr/>
      </dsp:nvSpPr>
      <dsp:spPr>
        <a:xfrm>
          <a:off x="2411" y="744333"/>
          <a:ext cx="2937420" cy="1174968"/>
        </a:xfrm>
        <a:prstGeom prst="chevron">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r>
            <a:rPr lang="en-US" sz="5600" kern="1200" dirty="0"/>
            <a:t> </a:t>
          </a:r>
        </a:p>
      </dsp:txBody>
      <dsp:txXfrm>
        <a:off x="589895" y="744333"/>
        <a:ext cx="1762452" cy="1174968"/>
      </dsp:txXfrm>
    </dsp:sp>
    <dsp:sp modelId="{63BDCFA9-39FC-F941-8671-B6D8B896DB0C}">
      <dsp:nvSpPr>
        <dsp:cNvPr id="0" name=""/>
        <dsp:cNvSpPr/>
      </dsp:nvSpPr>
      <dsp:spPr>
        <a:xfrm>
          <a:off x="2646089" y="744333"/>
          <a:ext cx="2937420" cy="1174968"/>
        </a:xfrm>
        <a:prstGeom prst="chevron">
          <a:avLst/>
        </a:prstGeom>
        <a:gradFill rotWithShape="0">
          <a:gsLst>
            <a:gs pos="0">
              <a:srgbClr val="DC9700"/>
            </a:gs>
            <a:gs pos="49000">
              <a:srgbClr val="F5A702"/>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endParaRPr lang="en-US" sz="5600" kern="1200" dirty="0"/>
        </a:p>
      </dsp:txBody>
      <dsp:txXfrm>
        <a:off x="3233573" y="744333"/>
        <a:ext cx="1762452" cy="1174968"/>
      </dsp:txXfrm>
    </dsp:sp>
    <dsp:sp modelId="{23ED5358-24EB-B542-8D86-CAD89888B037}">
      <dsp:nvSpPr>
        <dsp:cNvPr id="0" name=""/>
        <dsp:cNvSpPr/>
      </dsp:nvSpPr>
      <dsp:spPr>
        <a:xfrm>
          <a:off x="5289768" y="744333"/>
          <a:ext cx="2937420" cy="1174968"/>
        </a:xfrm>
        <a:prstGeom prst="chevron">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r>
            <a:rPr lang="en-US" sz="5600" kern="1200" dirty="0"/>
            <a:t> </a:t>
          </a:r>
        </a:p>
      </dsp:txBody>
      <dsp:txXfrm>
        <a:off x="5877252" y="744333"/>
        <a:ext cx="1762452" cy="117496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1AF8D-C6E3-7D40-8BE9-7AAF26652DD1}">
      <dsp:nvSpPr>
        <dsp:cNvPr id="0" name=""/>
        <dsp:cNvSpPr/>
      </dsp:nvSpPr>
      <dsp:spPr>
        <a:xfrm rot="5400000">
          <a:off x="5043228" y="-211338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useful to someone, even if to itself</a:t>
          </a:r>
        </a:p>
      </dsp:txBody>
      <dsp:txXfrm rot="-5400000">
        <a:off x="2845307" y="116873"/>
        <a:ext cx="5025985" cy="597803"/>
      </dsp:txXfrm>
    </dsp:sp>
    <dsp:sp modelId="{3FB6ED52-3C9E-2D4B-BF35-43F4AB7D1EAA}">
      <dsp:nvSpPr>
        <dsp:cNvPr id="0" name=""/>
        <dsp:cNvSpPr/>
      </dsp:nvSpPr>
      <dsp:spPr>
        <a:xfrm>
          <a:off x="0" y="172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meaningful</a:t>
          </a:r>
        </a:p>
      </dsp:txBody>
      <dsp:txXfrm>
        <a:off x="40425" y="42146"/>
        <a:ext cx="2764457" cy="747254"/>
      </dsp:txXfrm>
    </dsp:sp>
    <dsp:sp modelId="{04A22303-8308-DD45-8EFE-C2A1E567917D}">
      <dsp:nvSpPr>
        <dsp:cNvPr id="0" name=""/>
        <dsp:cNvSpPr/>
      </dsp:nvSpPr>
      <dsp:spPr>
        <a:xfrm rot="5400000">
          <a:off x="5043228" y="-124387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it cannot exhaust itself to death</a:t>
          </a:r>
        </a:p>
      </dsp:txBody>
      <dsp:txXfrm rot="-5400000">
        <a:off x="2845307" y="986383"/>
        <a:ext cx="5025985" cy="597803"/>
      </dsp:txXfrm>
    </dsp:sp>
    <dsp:sp modelId="{AA27A1CD-BC78-1B4F-933D-4FFBC0AF3943}">
      <dsp:nvSpPr>
        <dsp:cNvPr id="0" name=""/>
        <dsp:cNvSpPr/>
      </dsp:nvSpPr>
      <dsp:spPr>
        <a:xfrm>
          <a:off x="0" y="87123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effective</a:t>
          </a:r>
        </a:p>
      </dsp:txBody>
      <dsp:txXfrm>
        <a:off x="40425" y="911656"/>
        <a:ext cx="2764457" cy="747254"/>
      </dsp:txXfrm>
    </dsp:sp>
    <dsp:sp modelId="{83542B2B-8824-ED4D-9F4E-FC86E24403DA}">
      <dsp:nvSpPr>
        <dsp:cNvPr id="0" name=""/>
        <dsp:cNvSpPr/>
      </dsp:nvSpPr>
      <dsp:spPr>
        <a:xfrm rot="5400000">
          <a:off x="5043228" y="-374369"/>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to threatening forces and environment changes</a:t>
          </a:r>
        </a:p>
      </dsp:txBody>
      <dsp:txXfrm rot="-5400000">
        <a:off x="2845307" y="1855892"/>
        <a:ext cx="5025985" cy="597803"/>
      </dsp:txXfrm>
    </dsp:sp>
    <dsp:sp modelId="{CD1C07AE-FF43-A34D-B500-4477A2F24A43}">
      <dsp:nvSpPr>
        <dsp:cNvPr id="0" name=""/>
        <dsp:cNvSpPr/>
      </dsp:nvSpPr>
      <dsp:spPr>
        <a:xfrm>
          <a:off x="0" y="174074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resistant</a:t>
          </a:r>
        </a:p>
      </dsp:txBody>
      <dsp:txXfrm>
        <a:off x="40425" y="1781166"/>
        <a:ext cx="2764457" cy="747254"/>
      </dsp:txXfrm>
    </dsp:sp>
    <dsp:sp modelId="{2FBB9C78-AAF4-054D-8968-845E01275DC6}">
      <dsp:nvSpPr>
        <dsp:cNvPr id="0" name=""/>
        <dsp:cNvSpPr/>
      </dsp:nvSpPr>
      <dsp:spPr>
        <a:xfrm rot="5400000">
          <a:off x="5043228" y="495140"/>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flexible enough to generate changes</a:t>
          </a:r>
        </a:p>
      </dsp:txBody>
      <dsp:txXfrm rot="-5400000">
        <a:off x="2845307" y="2725401"/>
        <a:ext cx="5025985" cy="597803"/>
      </dsp:txXfrm>
    </dsp:sp>
    <dsp:sp modelId="{A031F71C-A96D-0249-9CC3-4B0C86CF26B7}">
      <dsp:nvSpPr>
        <dsp:cNvPr id="0" name=""/>
        <dsp:cNvSpPr/>
      </dsp:nvSpPr>
      <dsp:spPr>
        <a:xfrm>
          <a:off x="0" y="2610250"/>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proactive</a:t>
          </a:r>
        </a:p>
      </dsp:txBody>
      <dsp:txXfrm>
        <a:off x="40425" y="2650675"/>
        <a:ext cx="2764457" cy="74725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3114067"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Vital signs of systems</a:t>
          </a:r>
        </a:p>
      </dsp:txBody>
      <dsp:txXfrm>
        <a:off x="3328901" y="2147223"/>
        <a:ext cx="1037309" cy="1037309"/>
      </dsp:txXfrm>
    </dsp:sp>
    <dsp:sp modelId="{C250DC64-5058-F64C-B29B-147CA5A0F081}">
      <dsp:nvSpPr>
        <dsp:cNvPr id="0" name=""/>
        <dsp:cNvSpPr/>
      </dsp:nvSpPr>
      <dsp:spPr>
        <a:xfrm rot="16200000">
          <a:off x="3626401" y="1694077"/>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36498" y="1700177"/>
        <a:ext cx="22115" cy="22115"/>
      </dsp:txXfrm>
    </dsp:sp>
    <dsp:sp modelId="{EA6E6A1F-43F6-4142-9A5C-3E13016D45A8}">
      <dsp:nvSpPr>
        <dsp:cNvPr id="0" name=""/>
        <dsp:cNvSpPr/>
      </dsp:nvSpPr>
      <dsp:spPr>
        <a:xfrm>
          <a:off x="3114067" y="23102"/>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USEFULNESS</a:t>
          </a:r>
        </a:p>
      </dsp:txBody>
      <dsp:txXfrm>
        <a:off x="3328901" y="237936"/>
        <a:ext cx="1037309" cy="1037309"/>
      </dsp:txXfrm>
    </dsp:sp>
    <dsp:sp modelId="{8187223A-D75D-E94C-AD1B-A88E78B4996E}">
      <dsp:nvSpPr>
        <dsp:cNvPr id="0" name=""/>
        <dsp:cNvSpPr/>
      </dsp:nvSpPr>
      <dsp:spPr>
        <a:xfrm>
          <a:off x="4581044"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91141" y="2654820"/>
        <a:ext cx="22115" cy="22115"/>
      </dsp:txXfrm>
    </dsp:sp>
    <dsp:sp modelId="{2D216928-FAF6-F448-9726-8EB9CF254466}">
      <dsp:nvSpPr>
        <dsp:cNvPr id="0" name=""/>
        <dsp:cNvSpPr/>
      </dsp:nvSpPr>
      <dsp:spPr>
        <a:xfrm>
          <a:off x="5023354"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EFFECTIVITY</a:t>
          </a:r>
          <a:endParaRPr lang="en-US" sz="1100" kern="1200" dirty="0"/>
        </a:p>
      </dsp:txBody>
      <dsp:txXfrm>
        <a:off x="5238188" y="2147223"/>
        <a:ext cx="1037309" cy="1037309"/>
      </dsp:txXfrm>
    </dsp:sp>
    <dsp:sp modelId="{FF0C19BF-C240-F547-9B46-0FA1BB58CE1E}">
      <dsp:nvSpPr>
        <dsp:cNvPr id="0" name=""/>
        <dsp:cNvSpPr/>
      </dsp:nvSpPr>
      <dsp:spPr>
        <a:xfrm rot="5400000">
          <a:off x="3626401" y="3603364"/>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36498" y="3609464"/>
        <a:ext cx="22115" cy="22115"/>
      </dsp:txXfrm>
    </dsp:sp>
    <dsp:sp modelId="{BB5B717F-19A5-0942-BB93-A3D4C0CFB96B}">
      <dsp:nvSpPr>
        <dsp:cNvPr id="0" name=""/>
        <dsp:cNvSpPr/>
      </dsp:nvSpPr>
      <dsp:spPr>
        <a:xfrm>
          <a:off x="3114067" y="3841677"/>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STABILITY</a:t>
          </a:r>
          <a:endParaRPr lang="en-US" sz="1100" kern="1200" dirty="0"/>
        </a:p>
      </dsp:txBody>
      <dsp:txXfrm>
        <a:off x="3328901" y="4056511"/>
        <a:ext cx="1037309" cy="1037309"/>
      </dsp:txXfrm>
    </dsp:sp>
    <dsp:sp modelId="{D07A5D70-F5A3-AC42-951A-12192B50A5DD}">
      <dsp:nvSpPr>
        <dsp:cNvPr id="0" name=""/>
        <dsp:cNvSpPr/>
      </dsp:nvSpPr>
      <dsp:spPr>
        <a:xfrm rot="10800000">
          <a:off x="2671757"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881854" y="2654820"/>
        <a:ext cx="22115" cy="22115"/>
      </dsp:txXfrm>
    </dsp:sp>
    <dsp:sp modelId="{F2F5255C-E12E-7A46-B220-FC1E62831EDF}">
      <dsp:nvSpPr>
        <dsp:cNvPr id="0" name=""/>
        <dsp:cNvSpPr/>
      </dsp:nvSpPr>
      <dsp:spPr>
        <a:xfrm>
          <a:off x="1204779"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DYNAMICS</a:t>
          </a:r>
          <a:endParaRPr lang="en-US" sz="1100" kern="1200" dirty="0"/>
        </a:p>
      </dsp:txBody>
      <dsp:txXfrm>
        <a:off x="1419613" y="2147223"/>
        <a:ext cx="1037309" cy="103730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2494696" y="0"/>
          <a:ext cx="1663130" cy="1131490"/>
        </a:xfrm>
        <a:prstGeom prst="trapezoid">
          <a:avLst>
            <a:gd name="adj" fmla="val 734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dirty="0">
            <a:solidFill>
              <a:schemeClr val="bg1"/>
            </a:solidFill>
          </a:endParaRPr>
        </a:p>
        <a:p>
          <a:pPr marL="0" lvl="0" indent="0" algn="ctr" defTabSz="800100">
            <a:lnSpc>
              <a:spcPct val="90000"/>
            </a:lnSpc>
            <a:spcBef>
              <a:spcPct val="0"/>
            </a:spcBef>
            <a:spcAft>
              <a:spcPct val="35000"/>
            </a:spcAft>
            <a:buNone/>
          </a:pPr>
          <a:r>
            <a:rPr lang="en-US" sz="1400" kern="1200" dirty="0">
              <a:solidFill>
                <a:schemeClr val="bg1"/>
              </a:solidFill>
            </a:rPr>
            <a:t>DYNAMICS</a:t>
          </a:r>
          <a:endParaRPr lang="en-US" sz="1800" kern="1200" dirty="0">
            <a:solidFill>
              <a:schemeClr val="bg1"/>
            </a:solidFill>
          </a:endParaRPr>
        </a:p>
      </dsp:txBody>
      <dsp:txXfrm>
        <a:off x="2494696" y="0"/>
        <a:ext cx="1663130" cy="1131490"/>
      </dsp:txXfrm>
    </dsp:sp>
    <dsp:sp modelId="{030317B0-778D-0D46-B0DF-9DAEECBAC3A4}">
      <dsp:nvSpPr>
        <dsp:cNvPr id="0" name=""/>
        <dsp:cNvSpPr/>
      </dsp:nvSpPr>
      <dsp:spPr>
        <a:xfrm>
          <a:off x="1663130" y="1131490"/>
          <a:ext cx="3326261" cy="1131490"/>
        </a:xfrm>
        <a:prstGeom prst="trapezoid">
          <a:avLst>
            <a:gd name="adj" fmla="val 734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bg1"/>
              </a:solidFill>
            </a:rPr>
            <a:t>STABILITY</a:t>
          </a:r>
          <a:endParaRPr lang="en-US" sz="1800" kern="1200" dirty="0">
            <a:solidFill>
              <a:schemeClr val="bg1"/>
            </a:solidFill>
          </a:endParaRPr>
        </a:p>
      </dsp:txBody>
      <dsp:txXfrm>
        <a:off x="2245226" y="1131490"/>
        <a:ext cx="2162069" cy="1131490"/>
      </dsp:txXfrm>
    </dsp:sp>
    <dsp:sp modelId="{74368792-5F3A-8A45-B6DD-4623675BE83C}">
      <dsp:nvSpPr>
        <dsp:cNvPr id="0" name=""/>
        <dsp:cNvSpPr/>
      </dsp:nvSpPr>
      <dsp:spPr>
        <a:xfrm>
          <a:off x="831565" y="2262981"/>
          <a:ext cx="4989392" cy="1131490"/>
        </a:xfrm>
        <a:prstGeom prst="trapezoid">
          <a:avLst>
            <a:gd name="adj" fmla="val 734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rPr>
            <a:t>EFFECTIVITY</a:t>
          </a:r>
        </a:p>
      </dsp:txBody>
      <dsp:txXfrm>
        <a:off x="1704709" y="2262981"/>
        <a:ext cx="3243104" cy="1131490"/>
      </dsp:txXfrm>
    </dsp:sp>
    <dsp:sp modelId="{3E0E496B-F89A-2444-A096-0335E5ABBBCE}">
      <dsp:nvSpPr>
        <dsp:cNvPr id="0" name=""/>
        <dsp:cNvSpPr/>
      </dsp:nvSpPr>
      <dsp:spPr>
        <a:xfrm>
          <a:off x="0" y="3394471"/>
          <a:ext cx="6652522" cy="1131490"/>
        </a:xfrm>
        <a:prstGeom prst="trapezoid">
          <a:avLst>
            <a:gd name="adj" fmla="val 734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bg1"/>
              </a:solidFill>
            </a:rPr>
            <a:t>USEFULNESS</a:t>
          </a:r>
          <a:endParaRPr lang="en-US" sz="1800" kern="1200" dirty="0">
            <a:solidFill>
              <a:schemeClr val="bg1"/>
            </a:solidFill>
          </a:endParaRPr>
        </a:p>
      </dsp:txBody>
      <dsp:txXfrm>
        <a:off x="1164191" y="3394471"/>
        <a:ext cx="4324139" cy="113149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798591" y="495554"/>
          <a:ext cx="376201" cy="376201"/>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VS</a:t>
          </a:r>
        </a:p>
      </dsp:txBody>
      <dsp:txXfrm>
        <a:off x="853684" y="550647"/>
        <a:ext cx="266015" cy="266015"/>
      </dsp:txXfrm>
    </dsp:sp>
    <dsp:sp modelId="{C250DC64-5058-F64C-B29B-147CA5A0F081}">
      <dsp:nvSpPr>
        <dsp:cNvPr id="0" name=""/>
        <dsp:cNvSpPr/>
      </dsp:nvSpPr>
      <dsp:spPr>
        <a:xfrm rot="16200000">
          <a:off x="929977" y="421682"/>
          <a:ext cx="113428" cy="34314"/>
        </a:xfrm>
        <a:custGeom>
          <a:avLst/>
          <a:gdLst/>
          <a:ahLst/>
          <a:cxnLst/>
          <a:rect l="0" t="0" r="0" b="0"/>
          <a:pathLst>
            <a:path>
              <a:moveTo>
                <a:pt x="0" y="17157"/>
              </a:moveTo>
              <a:lnTo>
                <a:pt x="113428"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983856" y="436004"/>
        <a:ext cx="5671" cy="5671"/>
      </dsp:txXfrm>
    </dsp:sp>
    <dsp:sp modelId="{EA6E6A1F-43F6-4142-9A5C-3E13016D45A8}">
      <dsp:nvSpPr>
        <dsp:cNvPr id="0" name=""/>
        <dsp:cNvSpPr/>
      </dsp:nvSpPr>
      <dsp:spPr>
        <a:xfrm>
          <a:off x="798591" y="5924"/>
          <a:ext cx="376201" cy="376201"/>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U</a:t>
          </a:r>
        </a:p>
      </dsp:txBody>
      <dsp:txXfrm>
        <a:off x="853684" y="61017"/>
        <a:ext cx="266015" cy="266015"/>
      </dsp:txXfrm>
    </dsp:sp>
    <dsp:sp modelId="{8187223A-D75D-E94C-AD1B-A88E78B4996E}">
      <dsp:nvSpPr>
        <dsp:cNvPr id="0" name=""/>
        <dsp:cNvSpPr/>
      </dsp:nvSpPr>
      <dsp:spPr>
        <a:xfrm>
          <a:off x="1174792" y="666497"/>
          <a:ext cx="113428" cy="34314"/>
        </a:xfrm>
        <a:custGeom>
          <a:avLst/>
          <a:gdLst/>
          <a:ahLst/>
          <a:cxnLst/>
          <a:rect l="0" t="0" r="0" b="0"/>
          <a:pathLst>
            <a:path>
              <a:moveTo>
                <a:pt x="0" y="17157"/>
              </a:moveTo>
              <a:lnTo>
                <a:pt x="113428"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228671" y="680819"/>
        <a:ext cx="5671" cy="5671"/>
      </dsp:txXfrm>
    </dsp:sp>
    <dsp:sp modelId="{2D216928-FAF6-F448-9726-8EB9CF254466}">
      <dsp:nvSpPr>
        <dsp:cNvPr id="0" name=""/>
        <dsp:cNvSpPr/>
      </dsp:nvSpPr>
      <dsp:spPr>
        <a:xfrm>
          <a:off x="1288221" y="495554"/>
          <a:ext cx="376201" cy="376201"/>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a:t>
          </a:r>
          <a:endParaRPr lang="en-US" sz="1100" kern="1200" dirty="0"/>
        </a:p>
      </dsp:txBody>
      <dsp:txXfrm>
        <a:off x="1343314" y="550647"/>
        <a:ext cx="266015" cy="266015"/>
      </dsp:txXfrm>
    </dsp:sp>
    <dsp:sp modelId="{FF0C19BF-C240-F547-9B46-0FA1BB58CE1E}">
      <dsp:nvSpPr>
        <dsp:cNvPr id="0" name=""/>
        <dsp:cNvSpPr/>
      </dsp:nvSpPr>
      <dsp:spPr>
        <a:xfrm rot="5400000">
          <a:off x="929977" y="911312"/>
          <a:ext cx="113428" cy="34314"/>
        </a:xfrm>
        <a:custGeom>
          <a:avLst/>
          <a:gdLst/>
          <a:ahLst/>
          <a:cxnLst/>
          <a:rect l="0" t="0" r="0" b="0"/>
          <a:pathLst>
            <a:path>
              <a:moveTo>
                <a:pt x="0" y="17157"/>
              </a:moveTo>
              <a:lnTo>
                <a:pt x="113428"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983856" y="925634"/>
        <a:ext cx="5671" cy="5671"/>
      </dsp:txXfrm>
    </dsp:sp>
    <dsp:sp modelId="{BB5B717F-19A5-0942-BB93-A3D4C0CFB96B}">
      <dsp:nvSpPr>
        <dsp:cNvPr id="0" name=""/>
        <dsp:cNvSpPr/>
      </dsp:nvSpPr>
      <dsp:spPr>
        <a:xfrm>
          <a:off x="798591" y="985184"/>
          <a:ext cx="376201" cy="376201"/>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a:t>
          </a:r>
          <a:endParaRPr lang="en-US" sz="1100" kern="1200" dirty="0"/>
        </a:p>
      </dsp:txBody>
      <dsp:txXfrm>
        <a:off x="853684" y="1040277"/>
        <a:ext cx="266015" cy="266015"/>
      </dsp:txXfrm>
    </dsp:sp>
    <dsp:sp modelId="{D07A5D70-F5A3-AC42-951A-12192B50A5DD}">
      <dsp:nvSpPr>
        <dsp:cNvPr id="0" name=""/>
        <dsp:cNvSpPr/>
      </dsp:nvSpPr>
      <dsp:spPr>
        <a:xfrm rot="10800000">
          <a:off x="685162" y="666497"/>
          <a:ext cx="113428" cy="34314"/>
        </a:xfrm>
        <a:custGeom>
          <a:avLst/>
          <a:gdLst/>
          <a:ahLst/>
          <a:cxnLst/>
          <a:rect l="0" t="0" r="0" b="0"/>
          <a:pathLst>
            <a:path>
              <a:moveTo>
                <a:pt x="0" y="17157"/>
              </a:moveTo>
              <a:lnTo>
                <a:pt x="113428"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739041" y="680819"/>
        <a:ext cx="5671" cy="5671"/>
      </dsp:txXfrm>
    </dsp:sp>
    <dsp:sp modelId="{F2F5255C-E12E-7A46-B220-FC1E62831EDF}">
      <dsp:nvSpPr>
        <dsp:cNvPr id="0" name=""/>
        <dsp:cNvSpPr/>
      </dsp:nvSpPr>
      <dsp:spPr>
        <a:xfrm>
          <a:off x="308961" y="495554"/>
          <a:ext cx="376201" cy="376201"/>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a:t>
          </a:r>
          <a:endParaRPr lang="en-US" sz="1100" kern="1200" dirty="0"/>
        </a:p>
      </dsp:txBody>
      <dsp:txXfrm>
        <a:off x="364054" y="550647"/>
        <a:ext cx="266015" cy="26601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5852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people</a:t>
          </a:r>
        </a:p>
      </dsp:txBody>
      <dsp:txXfrm>
        <a:off x="40" y="58522"/>
        <a:ext cx="3845569" cy="547200"/>
      </dsp:txXfrm>
    </dsp:sp>
    <dsp:sp modelId="{259A08CA-CD08-4548-A5FE-05DDDA0193C7}">
      <dsp:nvSpPr>
        <dsp:cNvPr id="0" name=""/>
        <dsp:cNvSpPr/>
      </dsp:nvSpPr>
      <dsp:spPr>
        <a:xfrm>
          <a:off x="40"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is opinion of superiors</a:t>
          </a:r>
        </a:p>
        <a:p>
          <a:pPr marL="171450" lvl="1" indent="-171450" algn="l" defTabSz="844550" rtl="0">
            <a:lnSpc>
              <a:spcPct val="90000"/>
            </a:lnSpc>
            <a:spcBef>
              <a:spcPct val="0"/>
            </a:spcBef>
            <a:spcAft>
              <a:spcPct val="15000"/>
            </a:spcAft>
            <a:buChar char="•"/>
          </a:pPr>
          <a:r>
            <a:rPr lang="en-US" sz="1900" kern="1200" dirty="0"/>
            <a:t>if people do not know what or how to fulfill a task, they ask their superiors</a:t>
          </a:r>
        </a:p>
        <a:p>
          <a:pPr marL="171450" lvl="1" indent="-171450" algn="l" defTabSz="844550" rtl="0">
            <a:lnSpc>
              <a:spcPct val="90000"/>
            </a:lnSpc>
            <a:spcBef>
              <a:spcPct val="0"/>
            </a:spcBef>
            <a:spcAft>
              <a:spcPct val="15000"/>
            </a:spcAft>
            <a:buChar char="•"/>
          </a:pPr>
          <a:r>
            <a:rPr lang="en-US" sz="1900" kern="1200" dirty="0"/>
            <a:t>superiors have good overview what is happening, but may be overwhelmed by operational stuff</a:t>
          </a:r>
        </a:p>
      </dsp:txBody>
      <dsp:txXfrm>
        <a:off x="40" y="605722"/>
        <a:ext cx="3845569" cy="4087648"/>
      </dsp:txXfrm>
    </dsp:sp>
    <dsp:sp modelId="{D14E3B0D-CE96-BA4D-9C16-33744124E5AE}">
      <dsp:nvSpPr>
        <dsp:cNvPr id="0" name=""/>
        <dsp:cNvSpPr/>
      </dsp:nvSpPr>
      <dsp:spPr>
        <a:xfrm>
          <a:off x="4349033" y="7440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ideas</a:t>
          </a:r>
        </a:p>
      </dsp:txBody>
      <dsp:txXfrm>
        <a:off x="4349033" y="74402"/>
        <a:ext cx="3845569" cy="547200"/>
      </dsp:txXfrm>
    </dsp:sp>
    <dsp:sp modelId="{BDDB55BD-4062-FF4E-B4B6-9DC779ACF417}">
      <dsp:nvSpPr>
        <dsp:cNvPr id="0" name=""/>
        <dsp:cNvSpPr/>
      </dsp:nvSpPr>
      <dsp:spPr>
        <a:xfrm>
          <a:off x="4349033"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are visions, objectives and tasks, i.e. ideas the company breath for</a:t>
          </a:r>
        </a:p>
        <a:p>
          <a:pPr marL="171450" lvl="1" indent="-171450" algn="l" defTabSz="844550" rtl="0">
            <a:lnSpc>
              <a:spcPct val="90000"/>
            </a:lnSpc>
            <a:spcBef>
              <a:spcPct val="0"/>
            </a:spcBef>
            <a:spcAft>
              <a:spcPct val="15000"/>
            </a:spcAft>
            <a:buChar char="•"/>
          </a:pPr>
          <a:r>
            <a:rPr lang="en-US" sz="1900" kern="1200" dirty="0"/>
            <a:t>if people are uncertain firstly they ask what will lead at best to support and reinforce these ideas</a:t>
          </a:r>
        </a:p>
        <a:p>
          <a:pPr marL="171450" lvl="1" indent="-171450" algn="l" defTabSz="844550" rtl="0">
            <a:lnSpc>
              <a:spcPct val="90000"/>
            </a:lnSpc>
            <a:spcBef>
              <a:spcPct val="0"/>
            </a:spcBef>
            <a:spcAft>
              <a:spcPct val="15000"/>
            </a:spcAft>
            <a:buChar char="•"/>
          </a:pPr>
          <a:r>
            <a:rPr lang="en-US" sz="1900" kern="1200" dirty="0"/>
            <a:t>superior can focus more on the broader context of operational affairs</a:t>
          </a:r>
        </a:p>
      </dsp:txBody>
      <dsp:txXfrm>
        <a:off x="4349033" y="605722"/>
        <a:ext cx="3845569" cy="40876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2280253" y="0"/>
          <a:ext cx="912101" cy="993701"/>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Integration</a:t>
          </a:r>
        </a:p>
      </dsp:txBody>
      <dsp:txXfrm>
        <a:off x="2280253" y="0"/>
        <a:ext cx="912101" cy="993701"/>
      </dsp:txXfrm>
    </dsp:sp>
    <dsp:sp modelId="{F5C47C7C-F22E-5745-9FF3-8E8113C17EE8}">
      <dsp:nvSpPr>
        <dsp:cNvPr id="0" name=""/>
        <dsp:cNvSpPr/>
      </dsp:nvSpPr>
      <dsp:spPr>
        <a:xfrm>
          <a:off x="1824202" y="993701"/>
          <a:ext cx="1824202"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solidFill>
                <a:schemeClr val="bg1"/>
              </a:solidFill>
            </a:rPr>
            <a:t>Synergetization</a:t>
          </a:r>
          <a:endParaRPr lang="en-US" sz="1200" kern="1200" dirty="0">
            <a:solidFill>
              <a:schemeClr val="bg1"/>
            </a:solidFill>
          </a:endParaRPr>
        </a:p>
      </dsp:txBody>
      <dsp:txXfrm>
        <a:off x="2143438" y="993701"/>
        <a:ext cx="1185731" cy="993701"/>
      </dsp:txXfrm>
    </dsp:sp>
    <dsp:sp modelId="{5E181FBA-F664-6B48-BDE0-BF8485876CD3}">
      <dsp:nvSpPr>
        <dsp:cNvPr id="0" name=""/>
        <dsp:cNvSpPr/>
      </dsp:nvSpPr>
      <dsp:spPr>
        <a:xfrm>
          <a:off x="1368152" y="1987402"/>
          <a:ext cx="2736304"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Habilitation</a:t>
          </a:r>
        </a:p>
      </dsp:txBody>
      <dsp:txXfrm>
        <a:off x="1847005" y="1987402"/>
        <a:ext cx="1778597" cy="993701"/>
      </dsp:txXfrm>
    </dsp:sp>
    <dsp:sp modelId="{8F820B19-D61C-B247-A620-06225BB7DFA1}">
      <dsp:nvSpPr>
        <dsp:cNvPr id="0" name=""/>
        <dsp:cNvSpPr/>
      </dsp:nvSpPr>
      <dsp:spPr>
        <a:xfrm>
          <a:off x="912101" y="2981103"/>
          <a:ext cx="3648405"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Motivation</a:t>
          </a:r>
        </a:p>
      </dsp:txBody>
      <dsp:txXfrm>
        <a:off x="1550572" y="2981103"/>
        <a:ext cx="2371463" cy="993701"/>
      </dsp:txXfrm>
    </dsp:sp>
    <dsp:sp modelId="{7AE28275-8189-304B-BDE5-5E5C671D1A55}">
      <dsp:nvSpPr>
        <dsp:cNvPr id="0" name=""/>
        <dsp:cNvSpPr/>
      </dsp:nvSpPr>
      <dsp:spPr>
        <a:xfrm>
          <a:off x="456050" y="3974804"/>
          <a:ext cx="4560506"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Orientation</a:t>
          </a:r>
        </a:p>
      </dsp:txBody>
      <dsp:txXfrm>
        <a:off x="1254139" y="3974804"/>
        <a:ext cx="2964329" cy="993701"/>
      </dsp:txXfrm>
    </dsp:sp>
    <dsp:sp modelId="{2B843B4D-9D9C-0F40-8A45-031B67D433C2}">
      <dsp:nvSpPr>
        <dsp:cNvPr id="0" name=""/>
        <dsp:cNvSpPr/>
      </dsp:nvSpPr>
      <dsp:spPr>
        <a:xfrm>
          <a:off x="0" y="4968505"/>
          <a:ext cx="5472607"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Definition</a:t>
          </a:r>
        </a:p>
      </dsp:txBody>
      <dsp:txXfrm>
        <a:off x="957706" y="4968505"/>
        <a:ext cx="3557195" cy="9937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46F65-94E1-EA4A-B6DD-56FCF077C2B8}">
      <dsp:nvSpPr>
        <dsp:cNvPr id="0" name=""/>
        <dsp:cNvSpPr/>
      </dsp:nvSpPr>
      <dsp:spPr>
        <a:xfrm>
          <a:off x="0" y="108942"/>
          <a:ext cx="8229600" cy="10158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Human responsibility</a:t>
          </a:r>
        </a:p>
      </dsp:txBody>
      <dsp:txXfrm>
        <a:off x="49588" y="158530"/>
        <a:ext cx="8130424" cy="916639"/>
      </dsp:txXfrm>
    </dsp:sp>
    <dsp:sp modelId="{D425E479-A1A0-6542-9373-5C5F02E7A817}">
      <dsp:nvSpPr>
        <dsp:cNvPr id="0" name=""/>
        <dsp:cNvSpPr/>
      </dsp:nvSpPr>
      <dsp:spPr>
        <a:xfrm>
          <a:off x="0" y="1124758"/>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Every success or failure of any company corresponds to the competencies of people responsible for company performance</a:t>
          </a:r>
        </a:p>
      </dsp:txBody>
      <dsp:txXfrm>
        <a:off x="0" y="1124758"/>
        <a:ext cx="8229600" cy="630315"/>
      </dsp:txXfrm>
    </dsp:sp>
    <dsp:sp modelId="{60043A3B-9784-604A-A66F-AA4FAF8FA924}">
      <dsp:nvSpPr>
        <dsp:cNvPr id="0" name=""/>
        <dsp:cNvSpPr/>
      </dsp:nvSpPr>
      <dsp:spPr>
        <a:xfrm>
          <a:off x="0" y="1755073"/>
          <a:ext cx="8229600" cy="10158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Competence focus</a:t>
          </a:r>
        </a:p>
      </dsp:txBody>
      <dsp:txXfrm>
        <a:off x="49588" y="1804661"/>
        <a:ext cx="8130424" cy="916639"/>
      </dsp:txXfrm>
    </dsp:sp>
    <dsp:sp modelId="{74C2030D-0D1F-134E-BAC1-328D7C5E2FEF}">
      <dsp:nvSpPr>
        <dsp:cNvPr id="0" name=""/>
        <dsp:cNvSpPr/>
      </dsp:nvSpPr>
      <dsp:spPr>
        <a:xfrm>
          <a:off x="0" y="2770889"/>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Problems are analyzed to reveal unsatisfactory or completely missing competencies</a:t>
          </a:r>
        </a:p>
      </dsp:txBody>
      <dsp:txXfrm>
        <a:off x="0" y="2770889"/>
        <a:ext cx="8229600" cy="630315"/>
      </dsp:txXfrm>
    </dsp:sp>
    <dsp:sp modelId="{B14E7DF9-174F-1B4F-8F83-66DD89CAF137}">
      <dsp:nvSpPr>
        <dsp:cNvPr id="0" name=""/>
        <dsp:cNvSpPr/>
      </dsp:nvSpPr>
      <dsp:spPr>
        <a:xfrm>
          <a:off x="0" y="3401204"/>
          <a:ext cx="8229600" cy="1015815"/>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In achieving vitality of company, people are the only critical aspect!</a:t>
          </a:r>
        </a:p>
      </dsp:txBody>
      <dsp:txXfrm>
        <a:off x="49588" y="3450792"/>
        <a:ext cx="8130424" cy="9166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A69CF-CD75-B94A-A0E1-C80CA8D224D5}">
      <dsp:nvSpPr>
        <dsp:cNvPr id="0" name=""/>
        <dsp:cNvSpPr/>
      </dsp:nvSpPr>
      <dsp:spPr>
        <a:xfrm>
          <a:off x="0" y="246891"/>
          <a:ext cx="8229600" cy="91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kern="1200" dirty="0"/>
            <a:t>Company management approach based on </a:t>
          </a:r>
          <a:r>
            <a:rPr lang="en-US" sz="1900" b="1" kern="1200" dirty="0" err="1"/>
            <a:t>harmonical</a:t>
          </a:r>
          <a:r>
            <a:rPr lang="en-US" sz="1900" b="1" kern="1200" dirty="0"/>
            <a:t> development</a:t>
          </a:r>
          <a:r>
            <a:rPr lang="en-US" sz="1900" kern="1200" dirty="0"/>
            <a:t> of</a:t>
          </a:r>
        </a:p>
      </dsp:txBody>
      <dsp:txXfrm>
        <a:off x="44492" y="291383"/>
        <a:ext cx="8140616" cy="822446"/>
      </dsp:txXfrm>
    </dsp:sp>
    <dsp:sp modelId="{06BD857B-3C0C-7347-85D8-78584F4031C7}">
      <dsp:nvSpPr>
        <dsp:cNvPr id="0" name=""/>
        <dsp:cNvSpPr/>
      </dsp:nvSpPr>
      <dsp:spPr>
        <a:xfrm>
          <a:off x="0" y="1158321"/>
          <a:ext cx="822960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kern="1200" dirty="0"/>
            <a:t>World of </a:t>
          </a:r>
          <a:r>
            <a:rPr lang="en-US" sz="1500" b="1" kern="1200" dirty="0"/>
            <a:t>requirements </a:t>
          </a:r>
          <a:r>
            <a:rPr lang="en-US" sz="1500" kern="1200" dirty="0"/>
            <a:t>and</a:t>
          </a:r>
        </a:p>
        <a:p>
          <a:pPr marL="114300" lvl="1" indent="-114300" algn="l" defTabSz="666750" rtl="0">
            <a:lnSpc>
              <a:spcPct val="90000"/>
            </a:lnSpc>
            <a:spcBef>
              <a:spcPct val="0"/>
            </a:spcBef>
            <a:spcAft>
              <a:spcPct val="20000"/>
            </a:spcAft>
            <a:buChar char="•"/>
          </a:pPr>
          <a:r>
            <a:rPr lang="en-US" sz="1500" kern="1200" dirty="0"/>
            <a:t>World of </a:t>
          </a:r>
          <a:r>
            <a:rPr lang="en-US" sz="1500" b="1" kern="1200" dirty="0"/>
            <a:t>possibilities</a:t>
          </a:r>
        </a:p>
      </dsp:txBody>
      <dsp:txXfrm>
        <a:off x="0" y="1158321"/>
        <a:ext cx="8229600" cy="648944"/>
      </dsp:txXfrm>
    </dsp:sp>
    <dsp:sp modelId="{95C4253C-1D01-BA4E-A053-827BEB713391}">
      <dsp:nvSpPr>
        <dsp:cNvPr id="0" name=""/>
        <dsp:cNvSpPr/>
      </dsp:nvSpPr>
      <dsp:spPr>
        <a:xfrm>
          <a:off x="0" y="1807266"/>
          <a:ext cx="8229600" cy="91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kern="1200" dirty="0"/>
            <a:t>Controls and regulates duality of these worlds to achieve </a:t>
          </a:r>
          <a:r>
            <a:rPr lang="en-US" sz="1900" b="1" kern="1200" dirty="0"/>
            <a:t>synergistic effect</a:t>
          </a:r>
          <a:endParaRPr lang="en-US" sz="1900" kern="1200" dirty="0"/>
        </a:p>
      </dsp:txBody>
      <dsp:txXfrm>
        <a:off x="44492" y="1851758"/>
        <a:ext cx="8140616" cy="822446"/>
      </dsp:txXfrm>
    </dsp:sp>
    <dsp:sp modelId="{68C7FE96-464D-764C-8919-761F1648E939}">
      <dsp:nvSpPr>
        <dsp:cNvPr id="0" name=""/>
        <dsp:cNvSpPr/>
      </dsp:nvSpPr>
      <dsp:spPr>
        <a:xfrm>
          <a:off x="0" y="2718696"/>
          <a:ext cx="822960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b="1" kern="1200" dirty="0"/>
            <a:t>Requirements</a:t>
          </a:r>
          <a:r>
            <a:rPr lang="en-US" sz="1500" kern="1200" dirty="0"/>
            <a:t> have to fit to current possibilities</a:t>
          </a:r>
        </a:p>
        <a:p>
          <a:pPr marL="114300" lvl="1" indent="-114300" algn="l" defTabSz="666750" rtl="0">
            <a:lnSpc>
              <a:spcPct val="90000"/>
            </a:lnSpc>
            <a:spcBef>
              <a:spcPct val="0"/>
            </a:spcBef>
            <a:spcAft>
              <a:spcPct val="20000"/>
            </a:spcAft>
            <a:buChar char="•"/>
          </a:pPr>
          <a:r>
            <a:rPr lang="en-US" sz="1500" b="1" kern="1200" dirty="0"/>
            <a:t>Possibilities </a:t>
          </a:r>
          <a:r>
            <a:rPr lang="en-US" sz="1500" kern="1200" dirty="0"/>
            <a:t>have to be developed to be ready to meet requirements of the future</a:t>
          </a:r>
        </a:p>
      </dsp:txBody>
      <dsp:txXfrm>
        <a:off x="0" y="2718696"/>
        <a:ext cx="8229600" cy="648944"/>
      </dsp:txXfrm>
    </dsp:sp>
    <dsp:sp modelId="{EB3B7E20-4ACD-0242-BE1C-0AC14B6C186D}">
      <dsp:nvSpPr>
        <dsp:cNvPr id="0" name=""/>
        <dsp:cNvSpPr/>
      </dsp:nvSpPr>
      <dsp:spPr>
        <a:xfrm>
          <a:off x="0" y="3367641"/>
          <a:ext cx="8229600" cy="91143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Ultimate goal of </a:t>
          </a:r>
          <a:r>
            <a:rPr lang="en-US" sz="2800" kern="1200" dirty="0" err="1"/>
            <a:t>MbC</a:t>
          </a:r>
          <a:r>
            <a:rPr lang="en-US" sz="2800" kern="1200" dirty="0"/>
            <a:t> is to achieve vitality!</a:t>
          </a:r>
        </a:p>
      </dsp:txBody>
      <dsp:txXfrm>
        <a:off x="44492" y="3412133"/>
        <a:ext cx="8140616" cy="8224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05BD2-5CDD-2D4E-8274-1919301EA106}">
      <dsp:nvSpPr>
        <dsp:cNvPr id="0" name=""/>
        <dsp:cNvSpPr/>
      </dsp:nvSpPr>
      <dsp:spPr>
        <a:xfrm>
          <a:off x="2434"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Competence</a:t>
          </a:r>
        </a:p>
      </dsp:txBody>
      <dsp:txXfrm>
        <a:off x="595573" y="336768"/>
        <a:ext cx="1779416" cy="1186277"/>
      </dsp:txXfrm>
    </dsp:sp>
    <dsp:sp modelId="{7542AADC-287F-FB49-BBBF-5B92F9E29735}">
      <dsp:nvSpPr>
        <dsp:cNvPr id="0" name=""/>
        <dsp:cNvSpPr/>
      </dsp:nvSpPr>
      <dsp:spPr>
        <a:xfrm>
          <a:off x="2671558"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Task</a:t>
          </a:r>
        </a:p>
      </dsp:txBody>
      <dsp:txXfrm>
        <a:off x="3264697" y="336768"/>
        <a:ext cx="1779416" cy="1186277"/>
      </dsp:txXfrm>
    </dsp:sp>
    <dsp:sp modelId="{2D8387FA-F7F8-264F-B188-0AADC4E33CF1}">
      <dsp:nvSpPr>
        <dsp:cNvPr id="0" name=""/>
        <dsp:cNvSpPr/>
      </dsp:nvSpPr>
      <dsp:spPr>
        <a:xfrm>
          <a:off x="5340682"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Goal</a:t>
          </a:r>
        </a:p>
      </dsp:txBody>
      <dsp:txXfrm>
        <a:off x="5933821" y="336768"/>
        <a:ext cx="1779416" cy="11862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4A40F-9F35-6D40-BC3A-CDA893AF81B1}">
      <dsp:nvSpPr>
        <dsp:cNvPr id="0" name=""/>
        <dsp:cNvSpPr/>
      </dsp:nvSpPr>
      <dsp:spPr>
        <a:xfrm>
          <a:off x="0" y="422198"/>
          <a:ext cx="8229600" cy="11125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Why are there companies with more than 1 person?</a:t>
          </a:r>
        </a:p>
      </dsp:txBody>
      <dsp:txXfrm>
        <a:off x="54311" y="476509"/>
        <a:ext cx="8120978" cy="1003938"/>
      </dsp:txXfrm>
    </dsp:sp>
    <dsp:sp modelId="{A286DBC1-26A5-2C4A-A78C-F1A1D433A83D}">
      <dsp:nvSpPr>
        <dsp:cNvPr id="0" name=""/>
        <dsp:cNvSpPr/>
      </dsp:nvSpPr>
      <dsp:spPr>
        <a:xfrm>
          <a:off x="0" y="1559509"/>
          <a:ext cx="8229600" cy="1952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dsp:txBody>
      <dsp:txXfrm>
        <a:off x="0" y="1559509"/>
        <a:ext cx="8229600" cy="1952010"/>
      </dsp:txXfrm>
    </dsp:sp>
    <dsp:sp modelId="{E995DAF6-25D1-B244-99D0-81147D61C052}">
      <dsp:nvSpPr>
        <dsp:cNvPr id="0" name=""/>
        <dsp:cNvSpPr/>
      </dsp:nvSpPr>
      <dsp:spPr>
        <a:xfrm>
          <a:off x="0" y="3511520"/>
          <a:ext cx="8229600" cy="1112560"/>
        </a:xfrm>
        <a:prstGeom prst="roundRect">
          <a:avLst/>
        </a:prstGeom>
        <a:gradFill rotWithShape="0">
          <a:gsLst>
            <a:gs pos="0">
              <a:srgbClr val="DC9700"/>
            </a:gs>
            <a:gs pos="50000">
              <a:srgbClr val="F5A702"/>
            </a:gs>
            <a:gs pos="70000">
              <a:srgbClr val="F5A702"/>
            </a:gs>
            <a:gs pos="100000">
              <a:srgbClr val="FFC105"/>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Success and vitality of a company is tightly connected with nature of relationships inside that company!</a:t>
          </a:r>
        </a:p>
      </dsp:txBody>
      <dsp:txXfrm>
        <a:off x="54311" y="3565831"/>
        <a:ext cx="8120978" cy="10039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767952" y="108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Conflict </a:t>
          </a:r>
          <a:r>
            <a:rPr lang="en-US" sz="3200" kern="1200" dirty="0"/>
            <a:t>(</a:t>
          </a:r>
          <a:r>
            <a:rPr lang="en-US" sz="3200" kern="1200" dirty="0" err="1"/>
            <a:t>c</a:t>
          </a:r>
          <a:r>
            <a:rPr lang="en-US" sz="3200" kern="1200" baseline="-25000" dirty="0" err="1"/>
            <a:t>re</a:t>
          </a:r>
          <a:r>
            <a:rPr lang="en-US" sz="3200" kern="1200" dirty="0"/>
            <a:t>&lt;1)</a:t>
          </a:r>
          <a:endParaRPr lang="en-US" sz="4200" kern="1200" dirty="0"/>
        </a:p>
      </dsp:txBody>
      <dsp:txXfrm rot="10800000">
        <a:off x="2082365" y="1084"/>
        <a:ext cx="5456354" cy="1257652"/>
      </dsp:txXfrm>
    </dsp:sp>
    <dsp:sp modelId="{022376C0-7230-F643-8D08-005267D1FDE9}">
      <dsp:nvSpPr>
        <dsp:cNvPr id="0" name=""/>
        <dsp:cNvSpPr/>
      </dsp:nvSpPr>
      <dsp:spPr>
        <a:xfrm>
          <a:off x="1139126" y="1084"/>
          <a:ext cx="1257652" cy="1257652"/>
        </a:xfrm>
        <a:prstGeom prst="ellipse">
          <a:avLst/>
        </a:prstGeom>
        <a:solidFill>
          <a:srgbClr val="FF000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767952" y="163415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Neutral </a:t>
          </a:r>
          <a:r>
            <a:rPr lang="en-US" sz="3200" kern="1200" dirty="0"/>
            <a:t>(</a:t>
          </a:r>
          <a:r>
            <a:rPr lang="en-US" sz="3200" kern="1200" dirty="0" err="1"/>
            <a:t>c</a:t>
          </a:r>
          <a:r>
            <a:rPr lang="en-US" sz="3200" kern="1200" baseline="-25000" dirty="0" err="1"/>
            <a:t>re</a:t>
          </a:r>
          <a:r>
            <a:rPr lang="en-US" sz="3200" kern="1200" dirty="0"/>
            <a:t>=1)</a:t>
          </a:r>
          <a:endParaRPr lang="en-US" sz="3500" kern="1200" dirty="0"/>
        </a:p>
      </dsp:txBody>
      <dsp:txXfrm rot="10800000">
        <a:off x="2082365" y="1634154"/>
        <a:ext cx="5456354" cy="1257652"/>
      </dsp:txXfrm>
    </dsp:sp>
    <dsp:sp modelId="{6800E8AB-1276-4544-8529-0A5F951B2359}">
      <dsp:nvSpPr>
        <dsp:cNvPr id="0" name=""/>
        <dsp:cNvSpPr/>
      </dsp:nvSpPr>
      <dsp:spPr>
        <a:xfrm>
          <a:off x="1139126" y="1634154"/>
          <a:ext cx="1257652" cy="1257652"/>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767952" y="3267225"/>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Synergy </a:t>
          </a:r>
          <a:r>
            <a:rPr lang="en-US" sz="3200" kern="1200" dirty="0"/>
            <a:t>(</a:t>
          </a:r>
          <a:r>
            <a:rPr lang="en-US" sz="3200" kern="1200" dirty="0" err="1"/>
            <a:t>c</a:t>
          </a:r>
          <a:r>
            <a:rPr lang="en-US" sz="3200" kern="1200" baseline="-25000" dirty="0" err="1"/>
            <a:t>re</a:t>
          </a:r>
          <a:r>
            <a:rPr lang="en-US" sz="3200" kern="1200" dirty="0"/>
            <a:t>&gt;1)</a:t>
          </a:r>
          <a:endParaRPr lang="en-US" sz="4200" kern="1200" dirty="0"/>
        </a:p>
      </dsp:txBody>
      <dsp:txXfrm rot="10800000">
        <a:off x="2082365" y="3267225"/>
        <a:ext cx="5456354" cy="1257652"/>
      </dsp:txXfrm>
    </dsp:sp>
    <dsp:sp modelId="{25BC3232-B94F-2544-B5CD-97B373D39BA7}">
      <dsp:nvSpPr>
        <dsp:cNvPr id="0" name=""/>
        <dsp:cNvSpPr/>
      </dsp:nvSpPr>
      <dsp:spPr>
        <a:xfrm>
          <a:off x="1139126" y="3267225"/>
          <a:ext cx="1257652" cy="1257652"/>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BDE1C-1E5A-7440-A068-C95C75CEA8A3}">
      <dsp:nvSpPr>
        <dsp:cNvPr id="0" name=""/>
        <dsp:cNvSpPr/>
      </dsp:nvSpPr>
      <dsp:spPr>
        <a:xfrm>
          <a:off x="0" y="26166"/>
          <a:ext cx="8229600"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dirty="0"/>
            <a:t>Company culture</a:t>
          </a:r>
          <a:r>
            <a:rPr lang="en-US" sz="2100" kern="1200" dirty="0"/>
            <a:t> is the set of relationships between key factors essential for the company</a:t>
          </a:r>
        </a:p>
      </dsp:txBody>
      <dsp:txXfrm>
        <a:off x="49176" y="75342"/>
        <a:ext cx="8131248" cy="909018"/>
      </dsp:txXfrm>
    </dsp:sp>
    <dsp:sp modelId="{2EB83A59-95C8-2E48-B657-BE7B63CE6049}">
      <dsp:nvSpPr>
        <dsp:cNvPr id="0" name=""/>
        <dsp:cNvSpPr/>
      </dsp:nvSpPr>
      <dsp:spPr>
        <a:xfrm>
          <a:off x="10369" y="1061076"/>
          <a:ext cx="3788743"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t>E</a:t>
          </a:r>
          <a:r>
            <a:rPr lang="cs-CZ" sz="2100" kern="1200" dirty="0" err="1"/>
            <a:t>lements</a:t>
          </a:r>
          <a:r>
            <a:rPr lang="cs-CZ" sz="2100" kern="1200" dirty="0"/>
            <a:t> </a:t>
          </a:r>
          <a:r>
            <a:rPr lang="cs-CZ" sz="2100" kern="1200" dirty="0" err="1"/>
            <a:t>of</a:t>
          </a:r>
          <a:r>
            <a:rPr lang="cs-CZ" sz="2100" kern="1200" dirty="0"/>
            <a:t> </a:t>
          </a:r>
          <a:r>
            <a:rPr lang="cs-CZ" sz="2100" kern="1200" dirty="0" err="1"/>
            <a:t>culture</a:t>
          </a:r>
          <a:endParaRPr lang="en-US" sz="2100" kern="1200" dirty="0"/>
        </a:p>
      </dsp:txBody>
      <dsp:txXfrm>
        <a:off x="59545" y="1110252"/>
        <a:ext cx="3690391" cy="909018"/>
      </dsp:txXfrm>
    </dsp:sp>
    <dsp:sp modelId="{2CA40CD3-5B61-F14C-838F-40D7ED6C6E30}">
      <dsp:nvSpPr>
        <dsp:cNvPr id="0" name=""/>
        <dsp:cNvSpPr/>
      </dsp:nvSpPr>
      <dsp:spPr>
        <a:xfrm flipH="1">
          <a:off x="342104" y="2155230"/>
          <a:ext cx="2592324" cy="1391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dirty="0" err="1"/>
            <a:t>Symbols</a:t>
          </a:r>
          <a:endParaRPr lang="en-US" sz="1600" kern="1200" dirty="0"/>
        </a:p>
        <a:p>
          <a:pPr marL="171450" lvl="1" indent="-171450" algn="l" defTabSz="711200" rtl="0">
            <a:lnSpc>
              <a:spcPct val="90000"/>
            </a:lnSpc>
            <a:spcBef>
              <a:spcPct val="0"/>
            </a:spcBef>
            <a:spcAft>
              <a:spcPct val="20000"/>
            </a:spcAft>
            <a:buChar char="•"/>
          </a:pPr>
          <a:r>
            <a:rPr lang="cs-CZ" sz="1600" kern="1200" dirty="0" err="1"/>
            <a:t>Values</a:t>
          </a:r>
          <a:endParaRPr lang="en-US" sz="1600" kern="1200" dirty="0"/>
        </a:p>
        <a:p>
          <a:pPr marL="171450" lvl="1" indent="-171450" algn="l" defTabSz="711200" rtl="0">
            <a:lnSpc>
              <a:spcPct val="90000"/>
            </a:lnSpc>
            <a:spcBef>
              <a:spcPct val="0"/>
            </a:spcBef>
            <a:spcAft>
              <a:spcPct val="20000"/>
            </a:spcAft>
            <a:buChar char="•"/>
          </a:pPr>
          <a:r>
            <a:rPr lang="cs-CZ" sz="1600" kern="1200" dirty="0" err="1"/>
            <a:t>Rituals</a:t>
          </a:r>
          <a:endParaRPr lang="en-US" sz="1600" kern="1200" dirty="0"/>
        </a:p>
        <a:p>
          <a:pPr marL="171450" lvl="1" indent="-171450" algn="l" defTabSz="711200" rtl="0">
            <a:lnSpc>
              <a:spcPct val="90000"/>
            </a:lnSpc>
            <a:spcBef>
              <a:spcPct val="0"/>
            </a:spcBef>
            <a:spcAft>
              <a:spcPct val="20000"/>
            </a:spcAft>
            <a:buChar char="•"/>
          </a:pPr>
          <a:r>
            <a:rPr lang="cs-CZ" sz="1600" kern="1200" dirty="0" err="1"/>
            <a:t>Heroes</a:t>
          </a:r>
          <a:endParaRPr lang="en-US" sz="1600" kern="1200" dirty="0"/>
        </a:p>
      </dsp:txBody>
      <dsp:txXfrm>
        <a:off x="342104" y="2155230"/>
        <a:ext cx="2592324" cy="1391040"/>
      </dsp:txXfrm>
    </dsp:sp>
    <dsp:sp modelId="{A4B358E6-C564-43B8-9BAC-BDDB9DB14759}">
      <dsp:nvSpPr>
        <dsp:cNvPr id="0" name=""/>
        <dsp:cNvSpPr/>
      </dsp:nvSpPr>
      <dsp:spPr>
        <a:xfrm>
          <a:off x="4598330" y="1061076"/>
          <a:ext cx="3312331"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t>Examples of factors</a:t>
          </a:r>
        </a:p>
      </dsp:txBody>
      <dsp:txXfrm>
        <a:off x="4647506" y="1110252"/>
        <a:ext cx="3213979" cy="9090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5852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people</a:t>
          </a:r>
        </a:p>
      </dsp:txBody>
      <dsp:txXfrm>
        <a:off x="40" y="58522"/>
        <a:ext cx="3845569" cy="547200"/>
      </dsp:txXfrm>
    </dsp:sp>
    <dsp:sp modelId="{259A08CA-CD08-4548-A5FE-05DDDA0193C7}">
      <dsp:nvSpPr>
        <dsp:cNvPr id="0" name=""/>
        <dsp:cNvSpPr/>
      </dsp:nvSpPr>
      <dsp:spPr>
        <a:xfrm>
          <a:off x="40"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is opinion of superiors</a:t>
          </a:r>
        </a:p>
        <a:p>
          <a:pPr marL="171450" lvl="1" indent="-171450" algn="l" defTabSz="844550" rtl="0">
            <a:lnSpc>
              <a:spcPct val="90000"/>
            </a:lnSpc>
            <a:spcBef>
              <a:spcPct val="0"/>
            </a:spcBef>
            <a:spcAft>
              <a:spcPct val="15000"/>
            </a:spcAft>
            <a:buChar char="•"/>
          </a:pPr>
          <a:r>
            <a:rPr lang="en-US" sz="1900" kern="1200" dirty="0"/>
            <a:t>if people do not know what or how to fulfill a task, they ask their superiors</a:t>
          </a:r>
        </a:p>
        <a:p>
          <a:pPr marL="171450" lvl="1" indent="-171450" algn="l" defTabSz="844550" rtl="0">
            <a:lnSpc>
              <a:spcPct val="90000"/>
            </a:lnSpc>
            <a:spcBef>
              <a:spcPct val="0"/>
            </a:spcBef>
            <a:spcAft>
              <a:spcPct val="15000"/>
            </a:spcAft>
            <a:buChar char="•"/>
          </a:pPr>
          <a:r>
            <a:rPr lang="en-US" sz="1900" kern="1200" dirty="0"/>
            <a:t>superiors have good overview what is happening, but may be overwhelmed by operational stuff</a:t>
          </a:r>
        </a:p>
      </dsp:txBody>
      <dsp:txXfrm>
        <a:off x="40" y="605722"/>
        <a:ext cx="3845569" cy="4087648"/>
      </dsp:txXfrm>
    </dsp:sp>
    <dsp:sp modelId="{D14E3B0D-CE96-BA4D-9C16-33744124E5AE}">
      <dsp:nvSpPr>
        <dsp:cNvPr id="0" name=""/>
        <dsp:cNvSpPr/>
      </dsp:nvSpPr>
      <dsp:spPr>
        <a:xfrm>
          <a:off x="4349033" y="7440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ideas</a:t>
          </a:r>
        </a:p>
      </dsp:txBody>
      <dsp:txXfrm>
        <a:off x="4349033" y="74402"/>
        <a:ext cx="3845569" cy="547200"/>
      </dsp:txXfrm>
    </dsp:sp>
    <dsp:sp modelId="{BDDB55BD-4062-FF4E-B4B6-9DC779ACF417}">
      <dsp:nvSpPr>
        <dsp:cNvPr id="0" name=""/>
        <dsp:cNvSpPr/>
      </dsp:nvSpPr>
      <dsp:spPr>
        <a:xfrm>
          <a:off x="4349033"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are visions, objectives and tasks, i.e. ideas the company breath for</a:t>
          </a:r>
        </a:p>
        <a:p>
          <a:pPr marL="171450" lvl="1" indent="-171450" algn="l" defTabSz="844550" rtl="0">
            <a:lnSpc>
              <a:spcPct val="90000"/>
            </a:lnSpc>
            <a:spcBef>
              <a:spcPct val="0"/>
            </a:spcBef>
            <a:spcAft>
              <a:spcPct val="15000"/>
            </a:spcAft>
            <a:buChar char="•"/>
          </a:pPr>
          <a:r>
            <a:rPr lang="en-US" sz="1900" kern="1200" dirty="0"/>
            <a:t>if people are uncertain firstly they ask what will lead at best to support and reinforce these ideas</a:t>
          </a:r>
        </a:p>
        <a:p>
          <a:pPr marL="171450" lvl="1" indent="-171450" algn="l" defTabSz="844550" rtl="0">
            <a:lnSpc>
              <a:spcPct val="90000"/>
            </a:lnSpc>
            <a:spcBef>
              <a:spcPct val="0"/>
            </a:spcBef>
            <a:spcAft>
              <a:spcPct val="15000"/>
            </a:spcAft>
            <a:buChar char="•"/>
          </a:pPr>
          <a:r>
            <a:rPr lang="en-US" sz="1900" kern="1200" dirty="0"/>
            <a:t>superior can focus more on the broader context of operational affairs</a:t>
          </a:r>
        </a:p>
      </dsp:txBody>
      <dsp:txXfrm>
        <a:off x="4349033" y="605722"/>
        <a:ext cx="3845569" cy="40876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B6E-CE92-BA46-B8FF-272E14BE335F}">
      <dsp:nvSpPr>
        <dsp:cNvPr id="0" name=""/>
        <dsp:cNvSpPr/>
      </dsp:nvSpPr>
      <dsp:spPr>
        <a:xfrm>
          <a:off x="40"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en-US" sz="2600" kern="1200" dirty="0"/>
            <a:t>People behave totally unpredictably</a:t>
          </a:r>
        </a:p>
      </dsp:txBody>
      <dsp:txXfrm>
        <a:off x="40" y="41959"/>
        <a:ext cx="3845569" cy="1143513"/>
      </dsp:txXfrm>
    </dsp:sp>
    <dsp:sp modelId="{257BCB83-D0EC-F34D-AC58-9E2B2E7BB399}">
      <dsp:nvSpPr>
        <dsp:cNvPr id="0" name=""/>
        <dsp:cNvSpPr/>
      </dsp:nvSpPr>
      <dsp:spPr>
        <a:xfrm>
          <a:off x="40"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Brownian motion</a:t>
          </a:r>
        </a:p>
        <a:p>
          <a:pPr marL="228600" lvl="1" indent="-228600" algn="l" defTabSz="1155700" rtl="0">
            <a:lnSpc>
              <a:spcPct val="90000"/>
            </a:lnSpc>
            <a:spcBef>
              <a:spcPct val="0"/>
            </a:spcBef>
            <a:spcAft>
              <a:spcPct val="15000"/>
            </a:spcAft>
            <a:buChar char="•"/>
          </a:pPr>
          <a:r>
            <a:rPr lang="en-US" sz="2600" kern="1200" dirty="0"/>
            <a:t>Results in random, neutral environment</a:t>
          </a:r>
        </a:p>
      </dsp:txBody>
      <dsp:txXfrm>
        <a:off x="40" y="1185473"/>
        <a:ext cx="3845569" cy="2274918"/>
      </dsp:txXfrm>
    </dsp:sp>
    <dsp:sp modelId="{727B92E8-3A6A-CF42-BC1B-A6B76CB317DC}">
      <dsp:nvSpPr>
        <dsp:cNvPr id="0" name=""/>
        <dsp:cNvSpPr/>
      </dsp:nvSpPr>
      <dsp:spPr>
        <a:xfrm>
          <a:off x="4383989"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en-US" sz="2600" kern="1200" dirty="0"/>
            <a:t>People follow their individual profit</a:t>
          </a:r>
        </a:p>
      </dsp:txBody>
      <dsp:txXfrm>
        <a:off x="4383989" y="41959"/>
        <a:ext cx="3845569" cy="1143513"/>
      </dsp:txXfrm>
    </dsp:sp>
    <dsp:sp modelId="{13750DCB-6791-3A42-9642-C131F06795DC}">
      <dsp:nvSpPr>
        <dsp:cNvPr id="0" name=""/>
        <dsp:cNvSpPr/>
      </dsp:nvSpPr>
      <dsp:spPr>
        <a:xfrm>
          <a:off x="4383989"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Organized in interest groups</a:t>
          </a:r>
        </a:p>
        <a:p>
          <a:pPr marL="228600" lvl="1" indent="-228600" algn="l" defTabSz="1155700" rtl="0">
            <a:lnSpc>
              <a:spcPct val="90000"/>
            </a:lnSpc>
            <a:spcBef>
              <a:spcPct val="0"/>
            </a:spcBef>
            <a:spcAft>
              <a:spcPct val="15000"/>
            </a:spcAft>
            <a:buChar char="•"/>
          </a:pPr>
          <a:r>
            <a:rPr lang="en-US" sz="2600" kern="1200" dirty="0"/>
            <a:t>Results in conflict environment</a:t>
          </a:r>
        </a:p>
      </dsp:txBody>
      <dsp:txXfrm>
        <a:off x="4383989" y="1185473"/>
        <a:ext cx="3845569" cy="22749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752AE-2555-4E1C-9221-132DDCFDBB99}" type="datetimeFigureOut">
              <a:rPr lang="cs-CZ" smtClean="0"/>
              <a:t>11.03.2024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80FF0-C1E7-49BA-855F-3BE115F1C290}" type="slidenum">
              <a:rPr lang="cs-CZ" smtClean="0"/>
              <a:t>‹#›</a:t>
            </a:fld>
            <a:endParaRPr lang="cs-CZ"/>
          </a:p>
        </p:txBody>
      </p:sp>
    </p:spTree>
    <p:extLst>
      <p:ext uri="{BB962C8B-B14F-4D97-AF65-F5344CB8AC3E}">
        <p14:creationId xmlns:p14="http://schemas.microsoft.com/office/powerpoint/2010/main" val="2714271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MbC</a:t>
            </a:r>
            <a:r>
              <a:rPr lang="en-US" dirty="0"/>
              <a:t> is designed to help companies (institutions, teams, families) to achieve vitality</a:t>
            </a:r>
            <a:endParaRPr lang="cs-CZ" dirty="0"/>
          </a:p>
          <a:p>
            <a:r>
              <a:rPr lang="cs-CZ" dirty="0" err="1"/>
              <a:t>MbC</a:t>
            </a:r>
            <a:r>
              <a:rPr lang="cs-CZ" dirty="0"/>
              <a:t> </a:t>
            </a:r>
            <a:r>
              <a:rPr lang="cs-CZ" dirty="0" err="1"/>
              <a:t>is</a:t>
            </a:r>
            <a:r>
              <a:rPr lang="cs-CZ" dirty="0"/>
              <a:t> </a:t>
            </a:r>
            <a:r>
              <a:rPr lang="cs-CZ" dirty="0" err="1"/>
              <a:t>suitable</a:t>
            </a:r>
            <a:r>
              <a:rPr lang="cs-CZ" dirty="0"/>
              <a:t> </a:t>
            </a:r>
            <a:r>
              <a:rPr lang="cs-CZ" dirty="0" err="1"/>
              <a:t>for</a:t>
            </a:r>
            <a:r>
              <a:rPr lang="cs-CZ" dirty="0"/>
              <a:t> </a:t>
            </a:r>
            <a:r>
              <a:rPr lang="cs-CZ" dirty="0" err="1"/>
              <a:t>working</a:t>
            </a:r>
            <a:r>
              <a:rPr lang="cs-CZ" dirty="0"/>
              <a:t> </a:t>
            </a:r>
            <a:r>
              <a:rPr lang="cs-CZ" dirty="0" err="1"/>
              <a:t>with</a:t>
            </a:r>
            <a:r>
              <a:rPr lang="cs-CZ" dirty="0"/>
              <a:t> </a:t>
            </a:r>
            <a:r>
              <a:rPr lang="cs-CZ" dirty="0" err="1"/>
              <a:t>high</a:t>
            </a:r>
            <a:r>
              <a:rPr lang="cs-CZ" dirty="0"/>
              <a:t> </a:t>
            </a:r>
            <a:r>
              <a:rPr lang="cs-CZ" dirty="0" err="1"/>
              <a:t>added</a:t>
            </a:r>
            <a:r>
              <a:rPr lang="cs-CZ" baseline="0" dirty="0"/>
              <a:t> </a:t>
            </a:r>
            <a:r>
              <a:rPr lang="cs-CZ" baseline="0" dirty="0" err="1"/>
              <a:t>value</a:t>
            </a:r>
            <a:r>
              <a:rPr lang="cs-CZ" baseline="0" dirty="0"/>
              <a:t> – IT </a:t>
            </a:r>
            <a:r>
              <a:rPr lang="cs-CZ" baseline="0" dirty="0" err="1"/>
              <a:t>companies</a:t>
            </a:r>
            <a:endParaRPr lang="en-US" dirty="0"/>
          </a:p>
          <a:p>
            <a:r>
              <a:rPr lang="en-US" dirty="0"/>
              <a:t>Vital company is a company which is sustainably successful</a:t>
            </a:r>
          </a:p>
          <a:p>
            <a:r>
              <a:rPr lang="en-US" dirty="0"/>
              <a:t>Successful company is a company which achieve its business goals</a:t>
            </a:r>
          </a:p>
          <a:p>
            <a:r>
              <a:rPr lang="en-US" dirty="0"/>
              <a:t>Sustainably successful, i.e. vital company is a company where attaining of contemporary goals does not diminish the chance to achieve its goals in the future.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2</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TODO </a:t>
            </a:r>
            <a:r>
              <a:rPr lang="en-US" dirty="0" err="1"/>
              <a:t>rozvinout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12</a:t>
            </a:fld>
            <a:endParaRPr lang="cs-CZ"/>
          </a:p>
        </p:txBody>
      </p:sp>
    </p:spTree>
    <p:extLst>
      <p:ext uri="{BB962C8B-B14F-4D97-AF65-F5344CB8AC3E}">
        <p14:creationId xmlns:p14="http://schemas.microsoft.com/office/powerpoint/2010/main" val="1540464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13</a:t>
            </a:fld>
            <a:endParaRPr lang="cs-CZ"/>
          </a:p>
        </p:txBody>
      </p:sp>
    </p:spTree>
    <p:extLst>
      <p:ext uri="{BB962C8B-B14F-4D97-AF65-F5344CB8AC3E}">
        <p14:creationId xmlns:p14="http://schemas.microsoft.com/office/powerpoint/2010/main" val="3347054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14</a:t>
            </a:fld>
            <a:endParaRPr lang="cs-CZ"/>
          </a:p>
        </p:txBody>
      </p:sp>
    </p:spTree>
    <p:extLst>
      <p:ext uri="{BB962C8B-B14F-4D97-AF65-F5344CB8AC3E}">
        <p14:creationId xmlns:p14="http://schemas.microsoft.com/office/powerpoint/2010/main" val="2618226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2556092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TODO: by</a:t>
            </a:r>
            <a:r>
              <a:rPr lang="en-US" baseline="0" dirty="0"/>
              <a:t> people to achieve </a:t>
            </a:r>
            <a:r>
              <a:rPr lang="en-US" baseline="0" dirty="0" err="1"/>
              <a:t>equi</a:t>
            </a:r>
            <a:r>
              <a:rPr lang="en-US" baseline="0" dirty="0"/>
              <a:t>, then by thoughts</a:t>
            </a:r>
          </a:p>
          <a:p>
            <a:endParaRPr lang="en-US" baseline="0" dirty="0"/>
          </a:p>
          <a:p>
            <a:r>
              <a:rPr lang="en-US" baseline="0" dirty="0"/>
              <a:t>and how to do that is the subject of few forthcoming lectures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16</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when the</a:t>
            </a:r>
            <a:r>
              <a:rPr lang="en-US" baseline="0" dirty="0"/>
              <a:t> usefulness and </a:t>
            </a:r>
            <a:r>
              <a:rPr lang="en-US" baseline="0" dirty="0" err="1"/>
              <a:t>effectivity</a:t>
            </a:r>
            <a:r>
              <a:rPr lang="en-US" baseline="0" dirty="0"/>
              <a:t> is built, the balanced state is reached</a:t>
            </a:r>
          </a:p>
          <a:p>
            <a:r>
              <a:rPr lang="en-US" baseline="0" dirty="0"/>
              <a:t>the ability to reached new equilibrium can be called stability</a:t>
            </a:r>
          </a:p>
          <a:p>
            <a:r>
              <a:rPr lang="en-US" baseline="0" dirty="0"/>
              <a:t>dynamics is about innovation, finding new procedures, new markets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18</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22</a:t>
            </a:fld>
            <a:endParaRPr lang="cs-CZ"/>
          </a:p>
        </p:txBody>
      </p:sp>
    </p:spTree>
    <p:extLst>
      <p:ext uri="{BB962C8B-B14F-4D97-AF65-F5344CB8AC3E}">
        <p14:creationId xmlns:p14="http://schemas.microsoft.com/office/powerpoint/2010/main" val="3347054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a:t>
            </a:r>
            <a:r>
              <a:rPr lang="en-US" baseline="0" dirty="0"/>
              <a:t> </a:t>
            </a:r>
            <a:r>
              <a:rPr lang="en-US" dirty="0"/>
              <a:t>What has</a:t>
            </a:r>
            <a:r>
              <a:rPr lang="en-US" baseline="0" dirty="0"/>
              <a:t> all companies in common? (People).</a:t>
            </a:r>
            <a:endParaRPr lang="cs-CZ" baseline="0" dirty="0"/>
          </a:p>
          <a:p>
            <a:r>
              <a:rPr lang="cs-CZ" baseline="0" dirty="0" err="1"/>
              <a:t>You</a:t>
            </a:r>
            <a:r>
              <a:rPr lang="cs-CZ" baseline="0" dirty="0"/>
              <a:t> </a:t>
            </a:r>
            <a:r>
              <a:rPr lang="cs-CZ" baseline="0" dirty="0" err="1"/>
              <a:t>can</a:t>
            </a:r>
            <a:r>
              <a:rPr lang="cs-CZ" baseline="0" dirty="0"/>
              <a:t> use </a:t>
            </a:r>
            <a:r>
              <a:rPr lang="cs-CZ" baseline="0" dirty="0" err="1"/>
              <a:t>MbC</a:t>
            </a:r>
            <a:r>
              <a:rPr lang="cs-CZ" baseline="0" dirty="0"/>
              <a:t> </a:t>
            </a:r>
            <a:r>
              <a:rPr lang="cs-CZ" baseline="0" dirty="0" err="1"/>
              <a:t>also</a:t>
            </a:r>
            <a:r>
              <a:rPr lang="cs-CZ" baseline="0" dirty="0"/>
              <a:t> in </a:t>
            </a:r>
            <a:r>
              <a:rPr lang="cs-CZ" baseline="0" dirty="0" err="1"/>
              <a:t>your</a:t>
            </a:r>
            <a:r>
              <a:rPr lang="cs-CZ" baseline="0" dirty="0"/>
              <a:t> departement – no </a:t>
            </a:r>
            <a:r>
              <a:rPr lang="cs-CZ" baseline="0" dirty="0" err="1"/>
              <a:t>mather</a:t>
            </a:r>
            <a:r>
              <a:rPr lang="cs-CZ" baseline="0" dirty="0"/>
              <a:t> </a:t>
            </a:r>
            <a:r>
              <a:rPr lang="cs-CZ" baseline="0" dirty="0" err="1"/>
              <a:t>if</a:t>
            </a:r>
            <a:r>
              <a:rPr lang="cs-CZ" baseline="0" dirty="0"/>
              <a:t> </a:t>
            </a:r>
            <a:r>
              <a:rPr lang="cs-CZ" baseline="0" dirty="0" err="1"/>
              <a:t>whole</a:t>
            </a:r>
            <a:r>
              <a:rPr lang="cs-CZ" baseline="0" dirty="0"/>
              <a:t> </a:t>
            </a:r>
            <a:r>
              <a:rPr lang="cs-CZ" baseline="0" dirty="0" err="1"/>
              <a:t>company</a:t>
            </a:r>
            <a:r>
              <a:rPr lang="cs-CZ" baseline="0" dirty="0"/>
              <a:t> </a:t>
            </a:r>
            <a:r>
              <a:rPr lang="cs-CZ" baseline="0" dirty="0" err="1"/>
              <a:t>uses</a:t>
            </a:r>
            <a:r>
              <a:rPr lang="cs-CZ" baseline="0" dirty="0"/>
              <a:t> </a:t>
            </a:r>
            <a:r>
              <a:rPr lang="cs-CZ" baseline="0" dirty="0" err="1"/>
              <a:t>MbC</a:t>
            </a:r>
            <a:r>
              <a:rPr lang="cs-CZ" baseline="0" dirty="0"/>
              <a:t> </a:t>
            </a:r>
            <a:r>
              <a:rPr lang="cs-CZ" baseline="0" dirty="0" err="1"/>
              <a:t>or</a:t>
            </a:r>
            <a:r>
              <a:rPr lang="cs-CZ" baseline="0" dirty="0"/>
              <a:t> not.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Synergistic effect</a:t>
            </a:r>
          </a:p>
          <a:p>
            <a:pPr lvl="1"/>
            <a:r>
              <a:rPr lang="en-US" dirty="0"/>
              <a:t>r</a:t>
            </a:r>
            <a:r>
              <a:rPr lang="en-US" baseline="-25000" dirty="0"/>
              <a:t>e </a:t>
            </a:r>
            <a:r>
              <a:rPr lang="en-US" dirty="0"/>
              <a:t>– result of effort, p</a:t>
            </a:r>
            <a:r>
              <a:rPr lang="en-US" baseline="-25000" dirty="0"/>
              <a:t>i</a:t>
            </a:r>
            <a:r>
              <a:rPr lang="en-US" dirty="0"/>
              <a:t> – person </a:t>
            </a:r>
            <a:r>
              <a:rPr lang="en-US" dirty="0" err="1"/>
              <a:t>i</a:t>
            </a:r>
            <a:endParaRPr lang="en-US" dirty="0"/>
          </a:p>
          <a:p>
            <a:pPr lvl="1"/>
            <a:r>
              <a:rPr lang="en-US" dirty="0"/>
              <a:t>r</a:t>
            </a:r>
            <a:r>
              <a:rPr lang="en-US" baseline="-25000" dirty="0"/>
              <a:t>e</a:t>
            </a:r>
            <a:r>
              <a:rPr lang="en-US" dirty="0"/>
              <a:t>(p</a:t>
            </a:r>
            <a:r>
              <a:rPr lang="en-US" baseline="-25000" dirty="0"/>
              <a:t>1</a:t>
            </a:r>
            <a:r>
              <a:rPr lang="en-US" dirty="0"/>
              <a:t>+...+</a:t>
            </a:r>
            <a:r>
              <a:rPr lang="en-US" dirty="0" err="1"/>
              <a:t>p</a:t>
            </a:r>
            <a:r>
              <a:rPr lang="en-US" baseline="-25000" dirty="0" err="1"/>
              <a:t>n</a:t>
            </a:r>
            <a:r>
              <a:rPr lang="en-US" dirty="0"/>
              <a:t>) &gt; r</a:t>
            </a:r>
            <a:r>
              <a:rPr lang="en-US" baseline="-25000" dirty="0"/>
              <a:t>e</a:t>
            </a:r>
            <a:r>
              <a:rPr lang="en-US" dirty="0"/>
              <a:t>(p</a:t>
            </a:r>
            <a:r>
              <a:rPr lang="en-US" baseline="-25000" dirty="0"/>
              <a:t>1</a:t>
            </a:r>
            <a:r>
              <a:rPr lang="en-US" dirty="0"/>
              <a:t>)+ ... +</a:t>
            </a:r>
            <a:r>
              <a:rPr lang="en-US" dirty="0" err="1"/>
              <a:t>r</a:t>
            </a:r>
            <a:r>
              <a:rPr lang="en-US" baseline="-25000" dirty="0" err="1"/>
              <a:t>e</a:t>
            </a:r>
            <a:r>
              <a:rPr lang="en-US" dirty="0" err="1"/>
              <a:t>(p</a:t>
            </a:r>
            <a:r>
              <a:rPr lang="en-US" baseline="-25000" dirty="0" err="1"/>
              <a:t>n</a:t>
            </a:r>
            <a:r>
              <a:rPr lang="en-US" dirty="0"/>
              <a:t>)</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467091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Competencies</a:t>
            </a:r>
            <a:r>
              <a:rPr lang="en-US" baseline="0" dirty="0"/>
              <a:t> has to be always necessary to accomplish certain task performed within company to achieve though partially at least one objective. If they are not, they are irrelevant and has to be out of scope.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Labor</a:t>
            </a:r>
            <a:r>
              <a:rPr lang="cs-CZ" dirty="0"/>
              <a:t> – </a:t>
            </a:r>
            <a:r>
              <a:rPr lang="cs-CZ" dirty="0" err="1"/>
              <a:t>what</a:t>
            </a:r>
            <a:r>
              <a:rPr lang="cs-CZ" dirty="0"/>
              <a:t> he/</a:t>
            </a:r>
            <a:r>
              <a:rPr lang="cs-CZ" dirty="0" err="1"/>
              <a:t>she</a:t>
            </a:r>
            <a:r>
              <a:rPr lang="cs-CZ" baseline="0" dirty="0"/>
              <a:t> </a:t>
            </a:r>
            <a:r>
              <a:rPr lang="cs-CZ" baseline="0" dirty="0" err="1"/>
              <a:t>really</a:t>
            </a:r>
            <a:r>
              <a:rPr lang="cs-CZ" baseline="0" dirty="0"/>
              <a:t> </a:t>
            </a:r>
            <a:r>
              <a:rPr lang="cs-CZ" baseline="0" dirty="0" err="1"/>
              <a:t>does</a:t>
            </a:r>
            <a:endParaRPr lang="cs-CZ" baseline="0" dirty="0"/>
          </a:p>
          <a:p>
            <a:r>
              <a:rPr lang="cs-CZ" baseline="0" dirty="0" err="1"/>
              <a:t>Resource</a:t>
            </a:r>
            <a:r>
              <a:rPr lang="cs-CZ" baseline="0" dirty="0"/>
              <a:t> – </a:t>
            </a:r>
            <a:r>
              <a:rPr lang="cs-CZ" baseline="0" dirty="0" err="1"/>
              <a:t>what</a:t>
            </a:r>
            <a:r>
              <a:rPr lang="cs-CZ" baseline="0" dirty="0"/>
              <a:t> he/</a:t>
            </a:r>
            <a:r>
              <a:rPr lang="cs-CZ" baseline="0" dirty="0" err="1"/>
              <a:t>she</a:t>
            </a:r>
            <a:r>
              <a:rPr lang="cs-CZ" baseline="0" dirty="0"/>
              <a:t> </a:t>
            </a:r>
            <a:r>
              <a:rPr lang="cs-CZ" baseline="0" dirty="0" err="1"/>
              <a:t>can</a:t>
            </a:r>
            <a:r>
              <a:rPr lang="cs-CZ" baseline="0" dirty="0"/>
              <a:t> do.</a:t>
            </a:r>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206738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vitality</a:t>
            </a:r>
            <a:r>
              <a:rPr lang="en-US" baseline="0" dirty="0"/>
              <a:t> and competence is analogy</a:t>
            </a:r>
          </a:p>
          <a:p>
            <a:endParaRPr lang="en-US" baseline="0" dirty="0"/>
          </a:p>
          <a:p>
            <a:r>
              <a:rPr lang="en-US" baseline="0" dirty="0"/>
              <a:t>differences:</a:t>
            </a:r>
          </a:p>
          <a:p>
            <a:r>
              <a:rPr lang="en-US" baseline="0" dirty="0"/>
              <a:t> * in scale: vitality concerns whole company whereas competence deals with single person</a:t>
            </a:r>
          </a:p>
          <a:p>
            <a:r>
              <a:rPr lang="en-US" baseline="0" dirty="0"/>
              <a:t> * in use: vitality is about harmony of what company wants and can, whereas competence is about harmony of what one is able to do and what one really does</a:t>
            </a:r>
          </a:p>
          <a:p>
            <a:endParaRPr lang="en-US" baseline="0" dirty="0"/>
          </a:p>
          <a:p>
            <a:r>
              <a:rPr lang="en-US" baseline="0" dirty="0"/>
              <a:t>however, the consequences are the same for the both. company which does not develop its possibilities cannot be sustainably successful and the same holds for single person.</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9</a:t>
            </a:fld>
            <a:endParaRPr lang="cs-CZ"/>
          </a:p>
        </p:txBody>
      </p:sp>
    </p:spTree>
    <p:extLst>
      <p:ext uri="{BB962C8B-B14F-4D97-AF65-F5344CB8AC3E}">
        <p14:creationId xmlns:p14="http://schemas.microsoft.com/office/powerpoint/2010/main" val="2222597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2881686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8117FEBB-8FFF-4D02-98E2-D9EA883D23BC}" type="datetimeFigureOut">
              <a:rPr lang="cs-CZ" smtClean="0"/>
              <a:t>11.03.2024</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3B6EED6-987F-42FF-8CA6-4AC9A3F7685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8117FEBB-8FFF-4D02-98E2-D9EA883D23BC}" type="datetimeFigureOut">
              <a:rPr lang="cs-CZ" smtClean="0"/>
              <a:t>11.03.2024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3B6EED6-987F-42FF-8CA6-4AC9A3F7685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8117FEBB-8FFF-4D02-98E2-D9EA883D23BC}" type="datetimeFigureOut">
              <a:rPr lang="cs-CZ" smtClean="0"/>
              <a:t>11.03.2024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3B6EED6-987F-42FF-8CA6-4AC9A3F76856}"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5" name="Date Placeholder 4"/>
          <p:cNvSpPr>
            <a:spLocks noGrp="1"/>
          </p:cNvSpPr>
          <p:nvPr>
            <p:ph type="dt" sz="half" idx="10"/>
          </p:nvPr>
        </p:nvSpPr>
        <p:spPr/>
        <p:txBody>
          <a:bodyPr/>
          <a:lstStyle/>
          <a:p>
            <a:fld id="{8117FEBB-8FFF-4D02-98E2-D9EA883D23BC}" type="datetimeFigureOut">
              <a:rPr lang="cs-CZ" smtClean="0"/>
              <a:t>11.03.2024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3B6EED6-987F-42FF-8CA6-4AC9A3F76856}" type="slidenum">
              <a:rPr lang="cs-CZ" smtClean="0"/>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8117FEBB-8FFF-4D02-98E2-D9EA883D23BC}" type="datetimeFigureOut">
              <a:rPr lang="cs-CZ" smtClean="0"/>
              <a:t>11.03.2024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3B6EED6-987F-42FF-8CA6-4AC9A3F76856}" type="slidenum">
              <a:rPr lang="cs-CZ" smtClean="0"/>
              <a:t>‹#›</a:t>
            </a:fld>
            <a:endParaRPr lang="cs-CZ"/>
          </a:p>
        </p:txBody>
      </p:sp>
      <p:sp>
        <p:nvSpPr>
          <p:cNvPr id="7" name="Title 6"/>
          <p:cNvSpPr>
            <a:spLocks noGrp="1"/>
          </p:cNvSpPr>
          <p:nvPr>
            <p:ph type="title"/>
          </p:nvPr>
        </p:nvSpPr>
        <p:spPr/>
        <p:txBody>
          <a:bodyPr rtlCol="0"/>
          <a:lstStyle/>
          <a:p>
            <a:r>
              <a:rPr kumimoji="0" lang="cs-CZ"/>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Date Placeholder 3"/>
          <p:cNvSpPr>
            <a:spLocks noGrp="1"/>
          </p:cNvSpPr>
          <p:nvPr>
            <p:ph type="dt" sz="half" idx="10"/>
          </p:nvPr>
        </p:nvSpPr>
        <p:spPr/>
        <p:txBody>
          <a:bodyPr/>
          <a:lstStyle/>
          <a:p>
            <a:fld id="{8117FEBB-8FFF-4D02-98E2-D9EA883D23BC}" type="datetimeFigureOut">
              <a:rPr lang="cs-CZ" smtClean="0"/>
              <a:t>11.03.2024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3B6EED6-987F-42FF-8CA6-4AC9A3F76856}" type="slidenum">
              <a:rPr lang="cs-CZ" smtClean="0"/>
              <a:t>‹#›</a:t>
            </a:fld>
            <a:endParaRPr lang="cs-CZ"/>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8117FEBB-8FFF-4D02-98E2-D9EA883D23BC}" type="datetimeFigureOut">
              <a:rPr lang="cs-CZ" smtClean="0"/>
              <a:t>11.03.2024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3B6EED6-987F-42FF-8CA6-4AC9A3F76856}" type="slidenum">
              <a:rPr lang="cs-CZ" smtClean="0"/>
              <a:t>‹#›</a:t>
            </a:fld>
            <a:endParaRPr lang="cs-CZ"/>
          </a:p>
        </p:txBody>
      </p:sp>
      <p:sp>
        <p:nvSpPr>
          <p:cNvPr id="8" name="Title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Date Placeholder 6"/>
          <p:cNvSpPr>
            <a:spLocks noGrp="1"/>
          </p:cNvSpPr>
          <p:nvPr>
            <p:ph type="dt" sz="half" idx="10"/>
          </p:nvPr>
        </p:nvSpPr>
        <p:spPr/>
        <p:txBody>
          <a:bodyPr/>
          <a:lstStyle/>
          <a:p>
            <a:fld id="{8117FEBB-8FFF-4D02-98E2-D9EA883D23BC}" type="datetimeFigureOut">
              <a:rPr lang="cs-CZ" smtClean="0"/>
              <a:t>11.03.2024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3B6EED6-987F-42FF-8CA6-4AC9A3F7685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117FEBB-8FFF-4D02-98E2-D9EA883D23BC}" type="datetimeFigureOut">
              <a:rPr lang="cs-CZ" smtClean="0"/>
              <a:t>11.03.2024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3B6EED6-987F-42FF-8CA6-4AC9A3F76856}" type="slidenum">
              <a:rPr lang="cs-CZ" smtClean="0"/>
              <a:t>‹#›</a:t>
            </a:fld>
            <a:endParaRPr lang="cs-CZ"/>
          </a:p>
        </p:txBody>
      </p:sp>
      <p:sp>
        <p:nvSpPr>
          <p:cNvPr id="6" name="Title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7FEBB-8FFF-4D02-98E2-D9EA883D23BC}" type="datetimeFigureOut">
              <a:rPr lang="cs-CZ" smtClean="0"/>
              <a:t>11.03.2024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3B6EED6-987F-42FF-8CA6-4AC9A3F7685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117FEBB-8FFF-4D02-98E2-D9EA883D23BC}" type="datetimeFigureOut">
              <a:rPr lang="cs-CZ" smtClean="0"/>
              <a:t>11.03.2024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3B6EED6-987F-42FF-8CA6-4AC9A3F7685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8117FEBB-8FFF-4D02-98E2-D9EA883D23BC}" type="datetimeFigureOut">
              <a:rPr lang="cs-CZ" smtClean="0"/>
              <a:t>11.03.2024</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3B6EED6-987F-42FF-8CA6-4AC9A3F76856}" type="slidenum">
              <a:rPr lang="cs-CZ" smtClean="0"/>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8117FEBB-8FFF-4D02-98E2-D9EA883D23BC}" type="datetimeFigureOut">
              <a:rPr lang="cs-CZ" smtClean="0"/>
              <a:t>11.03.2024</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3B6EED6-987F-42FF-8CA6-4AC9A3F7685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6.png"/><Relationship Id="rId7" Type="http://schemas.openxmlformats.org/officeDocument/2006/relationships/diagramQuickStyle" Target="../diagrams/quickStyle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6.xml"/><Relationship Id="rId11" Type="http://schemas.openxmlformats.org/officeDocument/2006/relationships/image" Target="../media/image15.png"/><Relationship Id="rId5" Type="http://schemas.openxmlformats.org/officeDocument/2006/relationships/diagramData" Target="../diagrams/data6.xml"/><Relationship Id="rId10" Type="http://schemas.openxmlformats.org/officeDocument/2006/relationships/image" Target="../media/image14.png"/><Relationship Id="rId4" Type="http://schemas.openxmlformats.org/officeDocument/2006/relationships/image" Target="../media/image8.png"/><Relationship Id="rId9" Type="http://schemas.microsoft.com/office/2007/relationships/diagramDrawing" Target="../diagrams/drawing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image" Target="../media/image17.png"/><Relationship Id="rId4" Type="http://schemas.openxmlformats.org/officeDocument/2006/relationships/diagramLayout" Target="../diagrams/layout8.xml"/><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13" Type="http://schemas.microsoft.com/office/2007/relationships/diagramDrawing" Target="../diagrams/drawing10.xml"/><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diagramColors" Target="../diagrams/colors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QuickStyle" Target="../diagrams/quickStyle10.xml"/><Relationship Id="rId5" Type="http://schemas.openxmlformats.org/officeDocument/2006/relationships/diagramQuickStyle" Target="../diagrams/quickStyle9.xml"/><Relationship Id="rId10" Type="http://schemas.openxmlformats.org/officeDocument/2006/relationships/diagramLayout" Target="../diagrams/layout10.xml"/><Relationship Id="rId4" Type="http://schemas.openxmlformats.org/officeDocument/2006/relationships/diagramLayout" Target="../diagrams/layout9.xml"/><Relationship Id="rId9" Type="http://schemas.openxmlformats.org/officeDocument/2006/relationships/diagramData" Target="../diagrams/data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13.xml"/><Relationship Id="rId13" Type="http://schemas.openxmlformats.org/officeDocument/2006/relationships/image" Target="../media/image6.png"/><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5" Type="http://schemas.openxmlformats.org/officeDocument/2006/relationships/image" Target="../media/image3.png"/><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 Id="rId1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18.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10" Type="http://schemas.openxmlformats.org/officeDocument/2006/relationships/image" Target="../media/image17.png"/><Relationship Id="rId4" Type="http://schemas.openxmlformats.org/officeDocument/2006/relationships/diagramLayout" Target="../diagrams/layout18.xml"/><Relationship Id="rId9"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image" Target="../media/image11.png"/><Relationship Id="rId2" Type="http://schemas.openxmlformats.org/officeDocument/2006/relationships/notesSlide" Target="../notesSlides/notesSlide8.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10.png"/><Relationship Id="rId5" Type="http://schemas.openxmlformats.org/officeDocument/2006/relationships/diagramQuickStyle" Target="../diagrams/quickStyle5.xml"/><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diagramLayout" Target="../diagrams/layout5.xml"/><Relationship Id="rId9" Type="http://schemas.openxmlformats.org/officeDocument/2006/relationships/image" Target="../media/image8.png"/><Relationship Id="rId14" Type="http://schemas.openxmlformats.org/officeDocument/2006/relationships/image" Target="../media/image1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Management by competencies</a:t>
            </a:r>
            <a:endParaRPr lang="cs-CZ" dirty="0"/>
          </a:p>
        </p:txBody>
      </p:sp>
      <p:sp>
        <p:nvSpPr>
          <p:cNvPr id="3" name="Podnadpis 2"/>
          <p:cNvSpPr>
            <a:spLocks noGrp="1"/>
          </p:cNvSpPr>
          <p:nvPr>
            <p:ph type="subTitle" idx="1"/>
          </p:nvPr>
        </p:nvSpPr>
        <p:spPr/>
        <p:txBody>
          <a:bodyPr/>
          <a:lstStyle/>
          <a:p>
            <a:r>
              <a:rPr lang="en-US" dirty="0"/>
              <a:t>Theory of vitality</a:t>
            </a:r>
            <a:endParaRPr lang="cs-CZ" dirty="0"/>
          </a:p>
        </p:txBody>
      </p:sp>
    </p:spTree>
    <p:extLst>
      <p:ext uri="{BB962C8B-B14F-4D97-AF65-F5344CB8AC3E}">
        <p14:creationId xmlns:p14="http://schemas.microsoft.com/office/powerpoint/2010/main" val="106213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lefonista_black.png"/>
          <p:cNvPicPr>
            <a:picLocks noGrp="1" noChangeAspect="1"/>
          </p:cNvPicPr>
          <p:nvPr>
            <p:ph idx="1"/>
          </p:nvPr>
        </p:nvPicPr>
        <p:blipFill>
          <a:blip r:embed="rId3"/>
          <a:srcRect l="-102553" r="-102553"/>
          <a:stretch>
            <a:fillRect/>
          </a:stretch>
        </p:blipFill>
        <p:spPr>
          <a:xfrm>
            <a:off x="1341715" y="2071462"/>
            <a:ext cx="3541872" cy="1947893"/>
          </a:xfrm>
        </p:spPr>
      </p:pic>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lstStyle/>
          <a:p>
            <a:r>
              <a:rPr lang="en-US" dirty="0"/>
              <a:t>Relationship</a:t>
            </a:r>
          </a:p>
        </p:txBody>
      </p:sp>
      <p:sp>
        <p:nvSpPr>
          <p:cNvPr id="10" name="TextBox 9"/>
          <p:cNvSpPr txBox="1"/>
          <p:nvPr/>
        </p:nvSpPr>
        <p:spPr>
          <a:xfrm>
            <a:off x="540911" y="2160362"/>
            <a:ext cx="6499725" cy="1569660"/>
          </a:xfrm>
          <a:prstGeom prst="rect">
            <a:avLst/>
          </a:prstGeom>
          <a:noFill/>
        </p:spPr>
        <p:txBody>
          <a:bodyPr wrap="square" rtlCol="0">
            <a:spAutoFit/>
          </a:bodyPr>
          <a:lstStyle/>
          <a:p>
            <a:r>
              <a:rPr lang="en-US" sz="9600" dirty="0" err="1"/>
              <a:t>c</a:t>
            </a:r>
            <a:r>
              <a:rPr lang="en-US" sz="9600" baseline="-25000" dirty="0" err="1"/>
              <a:t>re</a:t>
            </a:r>
            <a:r>
              <a:rPr lang="en-US" sz="9600" dirty="0"/>
              <a:t>(          )</a:t>
            </a:r>
          </a:p>
        </p:txBody>
      </p:sp>
      <p:pic>
        <p:nvPicPr>
          <p:cNvPr id="7" name="Picture 6" descr="sportsman.png"/>
          <p:cNvPicPr>
            <a:picLocks noChangeAspect="1"/>
          </p:cNvPicPr>
          <p:nvPr/>
        </p:nvPicPr>
        <p:blipFill>
          <a:blip r:embed="rId4"/>
          <a:stretch>
            <a:fillRect/>
          </a:stretch>
        </p:blipFill>
        <p:spPr>
          <a:xfrm flipH="1">
            <a:off x="5065957" y="2071462"/>
            <a:ext cx="1162681" cy="1937801"/>
          </a:xfrm>
          <a:prstGeom prst="rect">
            <a:avLst/>
          </a:prstGeom>
        </p:spPr>
      </p:pic>
      <p:grpSp>
        <p:nvGrpSpPr>
          <p:cNvPr id="2" name="Group 10"/>
          <p:cNvGrpSpPr/>
          <p:nvPr/>
        </p:nvGrpSpPr>
        <p:grpSpPr>
          <a:xfrm>
            <a:off x="3884240" y="2160362"/>
            <a:ext cx="4746201" cy="1569660"/>
            <a:chOff x="3637301" y="1879600"/>
            <a:chExt cx="4746201" cy="1569660"/>
          </a:xfrm>
        </p:grpSpPr>
        <p:sp>
          <p:nvSpPr>
            <p:cNvPr id="8" name="TextBox 7"/>
            <p:cNvSpPr txBox="1"/>
            <p:nvPr/>
          </p:nvSpPr>
          <p:spPr>
            <a:xfrm>
              <a:off x="3637301" y="1879600"/>
              <a:ext cx="1163299" cy="1569660"/>
            </a:xfrm>
            <a:prstGeom prst="rect">
              <a:avLst/>
            </a:prstGeom>
            <a:noFill/>
          </p:spPr>
          <p:txBody>
            <a:bodyPr wrap="none" rtlCol="0">
              <a:spAutoFit/>
            </a:bodyPr>
            <a:lstStyle/>
            <a:p>
              <a:r>
                <a:rPr lang="en-US" sz="9600" dirty="0"/>
                <a:t>+</a:t>
              </a:r>
            </a:p>
          </p:txBody>
        </p:sp>
        <p:sp>
          <p:nvSpPr>
            <p:cNvPr id="9" name="TextBox 8"/>
            <p:cNvSpPr txBox="1"/>
            <p:nvPr/>
          </p:nvSpPr>
          <p:spPr>
            <a:xfrm>
              <a:off x="6552953" y="1879600"/>
              <a:ext cx="1830549" cy="1569660"/>
            </a:xfrm>
            <a:prstGeom prst="rect">
              <a:avLst/>
            </a:prstGeom>
            <a:noFill/>
          </p:spPr>
          <p:txBody>
            <a:bodyPr wrap="none" rtlCol="0">
              <a:spAutoFit/>
            </a:bodyPr>
            <a:lstStyle/>
            <a:p>
              <a:r>
                <a:rPr lang="en-US" sz="9600" dirty="0"/>
                <a:t>=E</a:t>
              </a:r>
            </a:p>
          </p:txBody>
        </p:sp>
      </p:grpSp>
      <p:sp>
        <p:nvSpPr>
          <p:cNvPr id="12" name="TextBox 11"/>
          <p:cNvSpPr txBox="1"/>
          <p:nvPr/>
        </p:nvSpPr>
        <p:spPr>
          <a:xfrm>
            <a:off x="870756" y="4356430"/>
            <a:ext cx="7630572" cy="954107"/>
          </a:xfrm>
          <a:prstGeom prst="rect">
            <a:avLst/>
          </a:prstGeom>
          <a:noFill/>
        </p:spPr>
        <p:txBody>
          <a:bodyPr wrap="none" rtlCol="0">
            <a:spAutoFit/>
          </a:bodyPr>
          <a:lstStyle/>
          <a:p>
            <a:pPr algn="ctr"/>
            <a:r>
              <a:rPr lang="en-US" sz="2800" dirty="0" err="1"/>
              <a:t>c</a:t>
            </a:r>
            <a:r>
              <a:rPr lang="en-US" sz="2800" baseline="-25000" dirty="0" err="1"/>
              <a:t>re</a:t>
            </a:r>
            <a:r>
              <a:rPr lang="en-US" sz="2800" baseline="-25000" dirty="0"/>
              <a:t> </a:t>
            </a:r>
            <a:r>
              <a:rPr lang="en-US" sz="2800" dirty="0"/>
              <a:t>&gt; 0 ... relationship efficiency coefficient</a:t>
            </a:r>
          </a:p>
          <a:p>
            <a:pPr algn="ctr"/>
            <a:r>
              <a:rPr lang="en-US" sz="2800" dirty="0"/>
              <a:t>E ... resulting effect</a:t>
            </a:r>
          </a:p>
        </p:txBody>
      </p:sp>
      <p:sp>
        <p:nvSpPr>
          <p:cNvPr id="13" name="TextBox 12"/>
          <p:cNvSpPr txBox="1"/>
          <p:nvPr/>
        </p:nvSpPr>
        <p:spPr>
          <a:xfrm>
            <a:off x="0" y="6488668"/>
            <a:ext cx="2095445" cy="369332"/>
          </a:xfrm>
          <a:prstGeom prst="rect">
            <a:avLst/>
          </a:prstGeom>
          <a:noFill/>
        </p:spPr>
        <p:txBody>
          <a:bodyPr wrap="none" rtlCol="0">
            <a:spAutoFit/>
          </a:bodyPr>
          <a:lstStyle/>
          <a:p>
            <a:r>
              <a:rPr lang="en-US" dirty="0"/>
              <a:t>Company culture</a:t>
            </a:r>
          </a:p>
        </p:txBody>
      </p:sp>
    </p:spTree>
    <p:extLst>
      <p:ext uri="{BB962C8B-B14F-4D97-AF65-F5344CB8AC3E}">
        <p14:creationId xmlns:p14="http://schemas.microsoft.com/office/powerpoint/2010/main" val="369301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cs-CZ" smtClean="0"/>
              <a:pPr/>
              <a:t>11</a:t>
            </a:fld>
            <a:endParaRPr lang="cs-CZ"/>
          </a:p>
        </p:txBody>
      </p:sp>
      <p:sp>
        <p:nvSpPr>
          <p:cNvPr id="4" name="Title 3"/>
          <p:cNvSpPr>
            <a:spLocks noGrp="1"/>
          </p:cNvSpPr>
          <p:nvPr>
            <p:ph type="title"/>
          </p:nvPr>
        </p:nvSpPr>
        <p:spPr/>
        <p:txBody>
          <a:bodyPr/>
          <a:lstStyle/>
          <a:p>
            <a:r>
              <a:rPr lang="en-US" dirty="0"/>
              <a:t>Types of Relationships</a:t>
            </a:r>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a:t>Company culture</a:t>
            </a:r>
          </a:p>
        </p:txBody>
      </p:sp>
      <p:grpSp>
        <p:nvGrpSpPr>
          <p:cNvPr id="13" name="Group 12"/>
          <p:cNvGrpSpPr/>
          <p:nvPr/>
        </p:nvGrpSpPr>
        <p:grpSpPr>
          <a:xfrm>
            <a:off x="6419117" y="501411"/>
            <a:ext cx="2531018" cy="606617"/>
            <a:chOff x="3682950" y="3628451"/>
            <a:chExt cx="6124058" cy="1467772"/>
          </a:xfrm>
        </p:grpSpPr>
        <p:pic>
          <p:nvPicPr>
            <p:cNvPr id="6" name="Content Placeholder 5" descr="telefonista_black.png"/>
            <p:cNvPicPr>
              <a:picLocks noChangeAspect="1"/>
            </p:cNvPicPr>
            <p:nvPr/>
          </p:nvPicPr>
          <p:blipFill>
            <a:blip r:embed="rId3"/>
            <a:srcRect l="-102553" r="-102553"/>
            <a:stretch>
              <a:fillRect/>
            </a:stretch>
          </p:blipFill>
          <p:spPr>
            <a:xfrm>
              <a:off x="4286370" y="3628451"/>
              <a:ext cx="2668864" cy="1467772"/>
            </a:xfrm>
            <a:prstGeom prst="rect">
              <a:avLst/>
            </a:prstGeom>
          </p:spPr>
        </p:pic>
        <p:sp>
          <p:nvSpPr>
            <p:cNvPr id="7" name="TextBox 6"/>
            <p:cNvSpPr txBox="1"/>
            <p:nvPr/>
          </p:nvSpPr>
          <p:spPr>
            <a:xfrm>
              <a:off x="3682950" y="3695440"/>
              <a:ext cx="4897659" cy="1265984"/>
            </a:xfrm>
            <a:prstGeom prst="rect">
              <a:avLst/>
            </a:prstGeom>
            <a:noFill/>
          </p:spPr>
          <p:txBody>
            <a:bodyPr wrap="square" rtlCol="0">
              <a:spAutoFit/>
            </a:bodyPr>
            <a:lstStyle/>
            <a:p>
              <a:r>
                <a:rPr lang="en-US" sz="2800" dirty="0" err="1"/>
                <a:t>c</a:t>
              </a:r>
              <a:r>
                <a:rPr lang="en-US" sz="2800" baseline="-25000" dirty="0" err="1"/>
                <a:t>re</a:t>
              </a:r>
              <a:r>
                <a:rPr lang="en-US" sz="2800" dirty="0"/>
                <a:t>(          )</a:t>
              </a:r>
            </a:p>
          </p:txBody>
        </p:sp>
        <p:pic>
          <p:nvPicPr>
            <p:cNvPr id="8" name="Picture 7" descr="sportsman.png"/>
            <p:cNvPicPr>
              <a:picLocks noChangeAspect="1"/>
            </p:cNvPicPr>
            <p:nvPr/>
          </p:nvPicPr>
          <p:blipFill>
            <a:blip r:embed="rId4"/>
            <a:stretch>
              <a:fillRect/>
            </a:stretch>
          </p:blipFill>
          <p:spPr>
            <a:xfrm flipH="1">
              <a:off x="6978843" y="3628453"/>
              <a:ext cx="876102" cy="1460167"/>
            </a:xfrm>
            <a:prstGeom prst="rect">
              <a:avLst/>
            </a:prstGeom>
          </p:spPr>
        </p:pic>
        <p:grpSp>
          <p:nvGrpSpPr>
            <p:cNvPr id="9" name="Group 10"/>
            <p:cNvGrpSpPr/>
            <p:nvPr/>
          </p:nvGrpSpPr>
          <p:grpSpPr>
            <a:xfrm>
              <a:off x="5974589" y="3695439"/>
              <a:ext cx="3832419" cy="1265988"/>
              <a:chOff x="3335226" y="1879600"/>
              <a:chExt cx="5086038" cy="2506256"/>
            </a:xfrm>
          </p:grpSpPr>
          <p:sp>
            <p:nvSpPr>
              <p:cNvPr id="10" name="TextBox 9"/>
              <p:cNvSpPr txBox="1"/>
              <p:nvPr/>
            </p:nvSpPr>
            <p:spPr>
              <a:xfrm>
                <a:off x="3335226" y="1879605"/>
                <a:ext cx="1631555" cy="2506251"/>
              </a:xfrm>
              <a:prstGeom prst="rect">
                <a:avLst/>
              </a:prstGeom>
              <a:noFill/>
            </p:spPr>
            <p:txBody>
              <a:bodyPr wrap="square" rtlCol="0">
                <a:spAutoFit/>
              </a:bodyPr>
              <a:lstStyle/>
              <a:p>
                <a:r>
                  <a:rPr lang="en-US" sz="2800" dirty="0"/>
                  <a:t>+</a:t>
                </a:r>
              </a:p>
            </p:txBody>
          </p:sp>
          <p:sp>
            <p:nvSpPr>
              <p:cNvPr id="11" name="TextBox 10"/>
              <p:cNvSpPr txBox="1"/>
              <p:nvPr/>
            </p:nvSpPr>
            <p:spPr>
              <a:xfrm>
                <a:off x="6019462" y="1879600"/>
                <a:ext cx="2401802" cy="2506247"/>
              </a:xfrm>
              <a:prstGeom prst="rect">
                <a:avLst/>
              </a:prstGeom>
              <a:noFill/>
            </p:spPr>
            <p:txBody>
              <a:bodyPr wrap="square" rtlCol="0">
                <a:spAutoFit/>
              </a:bodyPr>
              <a:lstStyle/>
              <a:p>
                <a:r>
                  <a:rPr lang="en-US" sz="2800" dirty="0"/>
                  <a:t>=E</a:t>
                </a:r>
              </a:p>
            </p:txBody>
          </p:sp>
        </p:grpSp>
      </p:grpSp>
      <p:graphicFrame>
        <p:nvGraphicFramePr>
          <p:cNvPr id="15" name="Content Placeholder 7"/>
          <p:cNvGraphicFramePr>
            <a:graphicFrameLocks/>
          </p:cNvGraphicFramePr>
          <p:nvPr>
            <p:extLst>
              <p:ext uri="{D42A27DB-BD31-4B8C-83A1-F6EECF244321}">
                <p14:modId xmlns:p14="http://schemas.microsoft.com/office/powerpoint/2010/main" val="2787535818"/>
              </p:ext>
            </p:extLst>
          </p:nvPr>
        </p:nvGraphicFramePr>
        <p:xfrm>
          <a:off x="207456" y="1481329"/>
          <a:ext cx="8677846" cy="45259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7" name="Picture 16" descr="skull-crossbones.png"/>
          <p:cNvPicPr>
            <a:picLocks noChangeAspect="1"/>
          </p:cNvPicPr>
          <p:nvPr/>
        </p:nvPicPr>
        <p:blipFill>
          <a:blip r:embed="rId10"/>
          <a:stretch>
            <a:fillRect/>
          </a:stretch>
        </p:blipFill>
        <p:spPr>
          <a:xfrm>
            <a:off x="1540612" y="1650659"/>
            <a:ext cx="909363" cy="901433"/>
          </a:xfrm>
          <a:prstGeom prst="rect">
            <a:avLst/>
          </a:prstGeom>
        </p:spPr>
      </p:pic>
      <p:pic>
        <p:nvPicPr>
          <p:cNvPr id="18" name="Picture 17" descr="Green-Dollar-icon.png"/>
          <p:cNvPicPr>
            <a:picLocks noChangeAspect="1"/>
          </p:cNvPicPr>
          <p:nvPr/>
        </p:nvPicPr>
        <p:blipFill>
          <a:blip r:embed="rId11"/>
          <a:stretch>
            <a:fillRect/>
          </a:stretch>
        </p:blipFill>
        <p:spPr>
          <a:xfrm>
            <a:off x="1628388" y="5027769"/>
            <a:ext cx="698934" cy="698934"/>
          </a:xfrm>
          <a:prstGeom prst="rect">
            <a:avLst/>
          </a:prstGeom>
        </p:spPr>
      </p:pic>
    </p:spTree>
    <p:extLst>
      <p:ext uri="{BB962C8B-B14F-4D97-AF65-F5344CB8AC3E}">
        <p14:creationId xmlns:p14="http://schemas.microsoft.com/office/powerpoint/2010/main" val="3457319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dgm id="{022376C0-7230-F643-8D08-005267D1FDE9}"/>
                                            </p:graphicEl>
                                          </p:spTgt>
                                        </p:tgtEl>
                                        <p:attrNameLst>
                                          <p:attrName>style.visibility</p:attrName>
                                        </p:attrNameLst>
                                      </p:cBhvr>
                                      <p:to>
                                        <p:strVal val="visible"/>
                                      </p:to>
                                    </p:set>
                                    <p:animEffect transition="in" filter="fade">
                                      <p:cBhvr>
                                        <p:cTn id="7" dur="1000"/>
                                        <p:tgtEl>
                                          <p:spTgt spid="15">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dgm id="{D867C73F-9100-6E4D-BE2E-59848DDAA795}"/>
                                            </p:graphicEl>
                                          </p:spTgt>
                                        </p:tgtEl>
                                        <p:attrNameLst>
                                          <p:attrName>style.visibility</p:attrName>
                                        </p:attrNameLst>
                                      </p:cBhvr>
                                      <p:to>
                                        <p:strVal val="visible"/>
                                      </p:to>
                                    </p:set>
                                    <p:animEffect transition="in" filter="fade">
                                      <p:cBhvr>
                                        <p:cTn id="10" dur="1000"/>
                                        <p:tgtEl>
                                          <p:spTgt spid="15">
                                            <p:graphicEl>
                                              <a:dgm id="{D867C73F-9100-6E4D-BE2E-59848DDAA795}"/>
                                            </p:graphic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graphicEl>
                                              <a:dgm id="{6800E8AB-1276-4544-8529-0A5F951B2359}"/>
                                            </p:graphicEl>
                                          </p:spTgt>
                                        </p:tgtEl>
                                        <p:attrNameLst>
                                          <p:attrName>style.visibility</p:attrName>
                                        </p:attrNameLst>
                                      </p:cBhvr>
                                      <p:to>
                                        <p:strVal val="visible"/>
                                      </p:to>
                                    </p:set>
                                    <p:animEffect transition="in" filter="fade">
                                      <p:cBhvr>
                                        <p:cTn id="18" dur="1000"/>
                                        <p:tgtEl>
                                          <p:spTgt spid="15">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graphicEl>
                                              <a:dgm id="{758AD723-B4CA-294F-AB5F-5DFCB4447D08}"/>
                                            </p:graphicEl>
                                          </p:spTgt>
                                        </p:tgtEl>
                                        <p:attrNameLst>
                                          <p:attrName>style.visibility</p:attrName>
                                        </p:attrNameLst>
                                      </p:cBhvr>
                                      <p:to>
                                        <p:strVal val="visible"/>
                                      </p:to>
                                    </p:set>
                                    <p:animEffect transition="in" filter="fade">
                                      <p:cBhvr>
                                        <p:cTn id="21" dur="1000"/>
                                        <p:tgtEl>
                                          <p:spTgt spid="15">
                                            <p:graphicEl>
                                              <a:dgm id="{758AD723-B4CA-294F-AB5F-5DFCB4447D08}"/>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graphicEl>
                                              <a:dgm id="{25BC3232-B94F-2544-B5CD-97B373D39BA7}"/>
                                            </p:graphicEl>
                                          </p:spTgt>
                                        </p:tgtEl>
                                        <p:attrNameLst>
                                          <p:attrName>style.visibility</p:attrName>
                                        </p:attrNameLst>
                                      </p:cBhvr>
                                      <p:to>
                                        <p:strVal val="visible"/>
                                      </p:to>
                                    </p:set>
                                    <p:animEffect transition="in" filter="fade">
                                      <p:cBhvr>
                                        <p:cTn id="26" dur="1000"/>
                                        <p:tgtEl>
                                          <p:spTgt spid="15">
                                            <p:graphicEl>
                                              <a:dgm id="{25BC3232-B94F-2544-B5CD-97B373D39BA7}"/>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graphicEl>
                                              <a:dgm id="{EF389E41-12F2-0D46-A50A-BDD8C0371D3A}"/>
                                            </p:graphicEl>
                                          </p:spTgt>
                                        </p:tgtEl>
                                        <p:attrNameLst>
                                          <p:attrName>style.visibility</p:attrName>
                                        </p:attrNameLst>
                                      </p:cBhvr>
                                      <p:to>
                                        <p:strVal val="visible"/>
                                      </p:to>
                                    </p:set>
                                    <p:animEffect transition="in" filter="fade">
                                      <p:cBhvr>
                                        <p:cTn id="29" dur="1000"/>
                                        <p:tgtEl>
                                          <p:spTgt spid="15">
                                            <p:graphicEl>
                                              <a:dgm id="{EF389E41-12F2-0D46-A50A-BDD8C0371D3A}"/>
                                            </p:graphic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59786255"/>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lide Number Placeholder 8"/>
          <p:cNvSpPr>
            <a:spLocks noGrp="1"/>
          </p:cNvSpPr>
          <p:nvPr>
            <p:ph type="sldNum" sz="quarter" idx="12"/>
          </p:nvPr>
        </p:nvSpPr>
        <p:spPr/>
        <p:txBody>
          <a:bodyPr/>
          <a:lstStyle/>
          <a:p>
            <a:fld id="{B1CC9FD7-4EEE-804D-9BB9-2FE363F47D91}" type="slidenum">
              <a:rPr lang="cs-CZ" smtClean="0"/>
              <a:pPr/>
              <a:t>12</a:t>
            </a:fld>
            <a:endParaRPr lang="cs-CZ"/>
          </a:p>
        </p:txBody>
      </p:sp>
      <p:sp>
        <p:nvSpPr>
          <p:cNvPr id="4" name="Title 3"/>
          <p:cNvSpPr>
            <a:spLocks noGrp="1"/>
          </p:cNvSpPr>
          <p:nvPr>
            <p:ph type="title"/>
          </p:nvPr>
        </p:nvSpPr>
        <p:spPr/>
        <p:txBody>
          <a:bodyPr/>
          <a:lstStyle/>
          <a:p>
            <a:r>
              <a:rPr lang="en-US" dirty="0"/>
              <a:t>Company culture</a:t>
            </a:r>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a:t>Company culture</a:t>
            </a:r>
          </a:p>
        </p:txBody>
      </p:sp>
      <p:sp>
        <p:nvSpPr>
          <p:cNvPr id="8" name="TextBox 7"/>
          <p:cNvSpPr txBox="1"/>
          <p:nvPr/>
        </p:nvSpPr>
        <p:spPr>
          <a:xfrm>
            <a:off x="6419117" y="529097"/>
            <a:ext cx="2542776" cy="523220"/>
          </a:xfrm>
          <a:prstGeom prst="rect">
            <a:avLst/>
          </a:prstGeom>
          <a:noFill/>
        </p:spPr>
        <p:txBody>
          <a:bodyPr wrap="square" rtlCol="0">
            <a:spAutoFit/>
          </a:bodyPr>
          <a:lstStyle/>
          <a:p>
            <a:r>
              <a:rPr lang="en-US" sz="2800" dirty="0" err="1"/>
              <a:t>c</a:t>
            </a:r>
            <a:r>
              <a:rPr lang="en-US" sz="2800" baseline="-25000" dirty="0" err="1"/>
              <a:t>re</a:t>
            </a:r>
            <a:r>
              <a:rPr lang="en-US" sz="2800" dirty="0"/>
              <a:t>( f</a:t>
            </a:r>
            <a:r>
              <a:rPr lang="en-US" sz="2800" baseline="-25000" dirty="0"/>
              <a:t>1</a:t>
            </a:r>
            <a:r>
              <a:rPr lang="en-US" sz="2800" dirty="0"/>
              <a:t>+f</a:t>
            </a:r>
            <a:r>
              <a:rPr lang="en-US" sz="2800" baseline="-25000" dirty="0"/>
              <a:t>2</a:t>
            </a:r>
            <a:r>
              <a:rPr lang="en-US" sz="2800" dirty="0"/>
              <a:t> )=E</a:t>
            </a:r>
          </a:p>
        </p:txBody>
      </p:sp>
      <p:sp>
        <p:nvSpPr>
          <p:cNvPr id="2" name="TextovéPole 1"/>
          <p:cNvSpPr txBox="1"/>
          <p:nvPr/>
        </p:nvSpPr>
        <p:spPr>
          <a:xfrm>
            <a:off x="5076056" y="3717032"/>
            <a:ext cx="3456384" cy="2308324"/>
          </a:xfrm>
          <a:prstGeom prst="rect">
            <a:avLst/>
          </a:prstGeom>
          <a:noFill/>
        </p:spPr>
        <p:txBody>
          <a:bodyPr wrap="square" rtlCol="0">
            <a:spAutoFit/>
          </a:bodyPr>
          <a:lstStyle/>
          <a:p>
            <a:pPr marL="285750" lvl="0" indent="-285750">
              <a:buFont typeface="Arial" pitchFamily="34" charset="0"/>
              <a:buChar char="•"/>
            </a:pPr>
            <a:r>
              <a:rPr lang="en-US" dirty="0"/>
              <a:t>interpersonal relationships</a:t>
            </a:r>
            <a:endParaRPr lang="cs-CZ" dirty="0"/>
          </a:p>
          <a:p>
            <a:pPr marL="285750" lvl="0" indent="-285750">
              <a:buFont typeface="Arial" pitchFamily="34" charset="0"/>
              <a:buChar char="•"/>
            </a:pPr>
            <a:r>
              <a:rPr lang="en-US" dirty="0"/>
              <a:t>work environment</a:t>
            </a:r>
            <a:endParaRPr lang="cs-CZ" dirty="0"/>
          </a:p>
          <a:p>
            <a:pPr marL="285750" lvl="0" indent="-285750">
              <a:buFont typeface="Arial" pitchFamily="34" charset="0"/>
              <a:buChar char="•"/>
            </a:pPr>
            <a:r>
              <a:rPr lang="en-US" dirty="0"/>
              <a:t>vision clarity</a:t>
            </a:r>
            <a:endParaRPr lang="cs-CZ" dirty="0"/>
          </a:p>
          <a:p>
            <a:pPr marL="285750" lvl="0" indent="-285750">
              <a:buFont typeface="Arial" pitchFamily="34" charset="0"/>
              <a:buChar char="•"/>
            </a:pPr>
            <a:r>
              <a:rPr lang="en-US" dirty="0"/>
              <a:t>leader authority</a:t>
            </a:r>
            <a:endParaRPr lang="cs-CZ" dirty="0"/>
          </a:p>
          <a:p>
            <a:pPr marL="285750" lvl="0" indent="-285750">
              <a:buFont typeface="Arial" pitchFamily="34" charset="0"/>
              <a:buChar char="•"/>
            </a:pPr>
            <a:r>
              <a:rPr lang="en-US" dirty="0"/>
              <a:t>organizational structure</a:t>
            </a:r>
            <a:endParaRPr lang="cs-CZ" dirty="0"/>
          </a:p>
          <a:p>
            <a:pPr marL="285750" lvl="0" indent="-285750">
              <a:buFont typeface="Arial" pitchFamily="34" charset="0"/>
              <a:buChar char="•"/>
            </a:pPr>
            <a:r>
              <a:rPr lang="en-US" dirty="0"/>
              <a:t>level of formality</a:t>
            </a:r>
            <a:endParaRPr lang="cs-CZ" dirty="0"/>
          </a:p>
          <a:p>
            <a:pPr marL="285750" lvl="0" indent="-285750">
              <a:buFont typeface="Arial" pitchFamily="34" charset="0"/>
              <a:buChar char="•"/>
            </a:pPr>
            <a:r>
              <a:rPr lang="en-US" dirty="0"/>
              <a:t>Benefits</a:t>
            </a:r>
            <a:endParaRPr lang="cs-CZ" dirty="0"/>
          </a:p>
          <a:p>
            <a:pPr marL="285750" lvl="0" indent="-285750">
              <a:buFont typeface="Arial" pitchFamily="34" charset="0"/>
              <a:buChar char="•"/>
            </a:pPr>
            <a:r>
              <a:rPr lang="en-US" dirty="0"/>
              <a:t>work/life balance</a:t>
            </a:r>
            <a:endParaRPr lang="cs-CZ" dirty="0"/>
          </a:p>
        </p:txBody>
      </p:sp>
    </p:spTree>
    <p:extLst>
      <p:ext uri="{BB962C8B-B14F-4D97-AF65-F5344CB8AC3E}">
        <p14:creationId xmlns:p14="http://schemas.microsoft.com/office/powerpoint/2010/main" val="58691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D4BBDE1C-1E5A-7440-A068-C95C75CEA8A3}"/>
                                            </p:graphicEl>
                                          </p:spTgt>
                                        </p:tgtEl>
                                        <p:attrNameLst>
                                          <p:attrName>style.visibility</p:attrName>
                                        </p:attrNameLst>
                                      </p:cBhvr>
                                      <p:to>
                                        <p:strVal val="visible"/>
                                      </p:to>
                                    </p:set>
                                    <p:animEffect transition="in" filter="fade">
                                      <p:cBhvr>
                                        <p:cTn id="7" dur="1000"/>
                                        <p:tgtEl>
                                          <p:spTgt spid="7">
                                            <p:graphicEl>
                                              <a:dgm id="{D4BBDE1C-1E5A-7440-A068-C95C75CEA8A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EB83A59-95C8-2E48-B657-BE7B63CE6049}"/>
                                            </p:graphicEl>
                                          </p:spTgt>
                                        </p:tgtEl>
                                        <p:attrNameLst>
                                          <p:attrName>style.visibility</p:attrName>
                                        </p:attrNameLst>
                                      </p:cBhvr>
                                      <p:to>
                                        <p:strVal val="visible"/>
                                      </p:to>
                                    </p:set>
                                    <p:animEffect transition="in" filter="fade">
                                      <p:cBhvr>
                                        <p:cTn id="12" dur="1000"/>
                                        <p:tgtEl>
                                          <p:spTgt spid="7">
                                            <p:graphicEl>
                                              <a:dgm id="{2EB83A59-95C8-2E48-B657-BE7B63CE604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2CA40CD3-5B61-F14C-838F-40D7ED6C6E30}"/>
                                            </p:graphicEl>
                                          </p:spTgt>
                                        </p:tgtEl>
                                        <p:attrNameLst>
                                          <p:attrName>style.visibility</p:attrName>
                                        </p:attrNameLst>
                                      </p:cBhvr>
                                      <p:to>
                                        <p:strVal val="visible"/>
                                      </p:to>
                                    </p:set>
                                    <p:animEffect transition="in" filter="fade">
                                      <p:cBhvr>
                                        <p:cTn id="17" dur="1000"/>
                                        <p:tgtEl>
                                          <p:spTgt spid="7">
                                            <p:graphicEl>
                                              <a:dgm id="{2CA40CD3-5B61-F14C-838F-40D7ED6C6E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A4B358E6-C564-43B8-9BAC-BDDB9DB14759}"/>
                                            </p:graphicEl>
                                          </p:spTgt>
                                        </p:tgtEl>
                                        <p:attrNameLst>
                                          <p:attrName>style.visibility</p:attrName>
                                        </p:attrNameLst>
                                      </p:cBhvr>
                                      <p:to>
                                        <p:strVal val="visible"/>
                                      </p:to>
                                    </p:set>
                                    <p:animEffect transition="in" filter="fade">
                                      <p:cBhvr>
                                        <p:cTn id="22" dur="1000"/>
                                        <p:tgtEl>
                                          <p:spTgt spid="7">
                                            <p:graphicEl>
                                              <a:dgm id="{A4B358E6-C564-43B8-9BAC-BDDB9DB147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additive="base">
                                        <p:cTn id="2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additive="base">
                                        <p:cTn id="3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additive="base">
                                        <p:cTn id="4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 calcmode="lin" valueType="num">
                                      <p:cBhvr additive="base">
                                        <p:cTn id="5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xEl>
                                              <p:pRg st="5" end="5"/>
                                            </p:txEl>
                                          </p:spTgt>
                                        </p:tgtEl>
                                        <p:attrNameLst>
                                          <p:attrName>style.visibility</p:attrName>
                                        </p:attrNameLst>
                                      </p:cBhvr>
                                      <p:to>
                                        <p:strVal val="visible"/>
                                      </p:to>
                                    </p:set>
                                    <p:anim calcmode="lin" valueType="num">
                                      <p:cBhvr additive="base">
                                        <p:cTn id="5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additive="base">
                                        <p:cTn id="6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 calcmode="lin" valueType="num">
                                      <p:cBhvr additive="base">
                                        <p:cTn id="6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cs-CZ" smtClean="0"/>
              <a:pPr/>
              <a:t>13</a:t>
            </a:fld>
            <a:endParaRPr lang="cs-CZ"/>
          </a:p>
        </p:txBody>
      </p:sp>
      <p:sp>
        <p:nvSpPr>
          <p:cNvPr id="4" name="Title 3"/>
          <p:cNvSpPr>
            <a:spLocks noGrp="1"/>
          </p:cNvSpPr>
          <p:nvPr>
            <p:ph type="title"/>
          </p:nvPr>
        </p:nvSpPr>
        <p:spPr/>
        <p:txBody>
          <a:bodyPr>
            <a:normAutofit fontScale="90000"/>
          </a:bodyPr>
          <a:lstStyle/>
          <a:p>
            <a:r>
              <a:rPr lang="en-US" dirty="0"/>
              <a:t>Synergistic company</a:t>
            </a:r>
            <a:br>
              <a:rPr lang="en-US" dirty="0"/>
            </a:br>
            <a:r>
              <a:rPr lang="en-US" dirty="0"/>
              <a:t>culture</a:t>
            </a:r>
          </a:p>
        </p:txBody>
      </p:sp>
      <p:grpSp>
        <p:nvGrpSpPr>
          <p:cNvPr id="7" name="Group 6"/>
          <p:cNvGrpSpPr/>
          <p:nvPr/>
        </p:nvGrpSpPr>
        <p:grpSpPr>
          <a:xfrm>
            <a:off x="7429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txBody>
            <a:bodyPr/>
            <a:lstStyle/>
            <a:p>
              <a:endParaRPr lang="cs-CZ"/>
            </a:p>
          </p:txBody>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0" y="6488668"/>
            <a:ext cx="2095445" cy="369332"/>
          </a:xfrm>
          <a:prstGeom prst="rect">
            <a:avLst/>
          </a:prstGeom>
          <a:noFill/>
        </p:spPr>
        <p:txBody>
          <a:bodyPr wrap="none" rtlCol="0">
            <a:spAutoFit/>
          </a:bodyPr>
          <a:lstStyle/>
          <a:p>
            <a:r>
              <a:rPr lang="en-US" dirty="0"/>
              <a:t>Company culture</a:t>
            </a:r>
          </a:p>
        </p:txBody>
      </p:sp>
      <p:grpSp>
        <p:nvGrpSpPr>
          <p:cNvPr id="17" name="Group 16"/>
          <p:cNvGrpSpPr/>
          <p:nvPr/>
        </p:nvGrpSpPr>
        <p:grpSpPr>
          <a:xfrm>
            <a:off x="3713369"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8040677" y="4989051"/>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345364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nvPr>
        </p:nvGraphicFramePr>
        <p:xfrm>
          <a:off x="457200" y="2504939"/>
          <a:ext cx="8229600" cy="350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lide Number Placeholder 10"/>
          <p:cNvSpPr>
            <a:spLocks noGrp="1"/>
          </p:cNvSpPr>
          <p:nvPr>
            <p:ph type="sldNum" sz="quarter" idx="12"/>
          </p:nvPr>
        </p:nvSpPr>
        <p:spPr/>
        <p:txBody>
          <a:bodyPr/>
          <a:lstStyle/>
          <a:p>
            <a:fld id="{B1CC9FD7-4EEE-804D-9BB9-2FE363F47D91}" type="slidenum">
              <a:rPr lang="cs-CZ" smtClean="0"/>
              <a:pPr/>
              <a:t>14</a:t>
            </a:fld>
            <a:endParaRPr lang="cs-CZ"/>
          </a:p>
        </p:txBody>
      </p:sp>
      <p:sp>
        <p:nvSpPr>
          <p:cNvPr id="4" name="Title 3"/>
          <p:cNvSpPr>
            <a:spLocks noGrp="1"/>
          </p:cNvSpPr>
          <p:nvPr>
            <p:ph type="title"/>
          </p:nvPr>
        </p:nvSpPr>
        <p:spPr/>
        <p:txBody>
          <a:bodyPr/>
          <a:lstStyle/>
          <a:p>
            <a:r>
              <a:rPr lang="en-US" dirty="0"/>
              <a:t>Chaotic company culture</a:t>
            </a:r>
          </a:p>
        </p:txBody>
      </p:sp>
      <p:sp>
        <p:nvSpPr>
          <p:cNvPr id="5" name="Oval 4"/>
          <p:cNvSpPr/>
          <p:nvPr/>
        </p:nvSpPr>
        <p:spPr>
          <a:xfrm>
            <a:off x="3455776" y="5378465"/>
            <a:ext cx="1257652" cy="125765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txBody>
          <a:bodyPr/>
          <a:lstStyle/>
          <a:p>
            <a:endParaRPr lang="cs-CZ"/>
          </a:p>
        </p:txBody>
      </p:sp>
      <p:grpSp>
        <p:nvGrpSpPr>
          <p:cNvPr id="8" name="Group 7"/>
          <p:cNvGrpSpPr/>
          <p:nvPr/>
        </p:nvGrpSpPr>
        <p:grpSpPr>
          <a:xfrm>
            <a:off x="7886348" y="5378465"/>
            <a:ext cx="1257652" cy="1257652"/>
            <a:chOff x="4095574" y="2952574"/>
            <a:chExt cx="1257652" cy="1257652"/>
          </a:xfrm>
          <a:solidFill>
            <a:srgbClr val="FF0000"/>
          </a:solidFill>
        </p:grpSpPr>
        <p:sp>
          <p:nvSpPr>
            <p:cNvPr id="6" name="Oval 5"/>
            <p:cNvSpPr/>
            <p:nvPr/>
          </p:nvSpPr>
          <p:spPr>
            <a:xfrm>
              <a:off x="4095574" y="2952574"/>
              <a:ext cx="1257652" cy="1257652"/>
            </a:xfrm>
            <a:prstGeom prst="ellipse">
              <a:avLst/>
            </a:prstGeom>
            <a:grpFill/>
          </p:spPr>
          <p:style>
            <a:lnRef idx="0">
              <a:schemeClr val="accent2"/>
            </a:lnRef>
            <a:fillRef idx="3">
              <a:schemeClr val="accent2"/>
            </a:fillRef>
            <a:effectRef idx="3">
              <a:schemeClr val="accent2"/>
            </a:effectRef>
            <a:fontRef idx="minor">
              <a:schemeClr val="lt1">
                <a:hueOff val="0"/>
                <a:satOff val="0"/>
                <a:lumOff val="0"/>
                <a:alphaOff val="0"/>
              </a:schemeClr>
            </a:fontRef>
          </p:style>
          <p:txBody>
            <a:bodyPr/>
            <a:lstStyle/>
            <a:p>
              <a:endParaRPr lang="cs-CZ"/>
            </a:p>
          </p:txBody>
        </p:sp>
        <p:pic>
          <p:nvPicPr>
            <p:cNvPr id="7" name="Picture 6" descr="skull-crossbones.png"/>
            <p:cNvPicPr>
              <a:picLocks noChangeAspect="1"/>
            </p:cNvPicPr>
            <p:nvPr/>
          </p:nvPicPr>
          <p:blipFill>
            <a:blip r:embed="rId8"/>
            <a:stretch>
              <a:fillRect/>
            </a:stretch>
          </p:blipFill>
          <p:spPr>
            <a:xfrm>
              <a:off x="4291463" y="3156393"/>
              <a:ext cx="909363" cy="901433"/>
            </a:xfrm>
            <a:prstGeom prst="rect">
              <a:avLst/>
            </a:prstGeom>
            <a:grpFill/>
          </p:spPr>
        </p:pic>
      </p:grpSp>
      <p:sp>
        <p:nvSpPr>
          <p:cNvPr id="10" name="TextBox 9"/>
          <p:cNvSpPr txBox="1"/>
          <p:nvPr/>
        </p:nvSpPr>
        <p:spPr>
          <a:xfrm>
            <a:off x="0" y="6488668"/>
            <a:ext cx="2095445" cy="369332"/>
          </a:xfrm>
          <a:prstGeom prst="rect">
            <a:avLst/>
          </a:prstGeom>
          <a:noFill/>
        </p:spPr>
        <p:txBody>
          <a:bodyPr wrap="none" rtlCol="0">
            <a:spAutoFit/>
          </a:bodyPr>
          <a:lstStyle/>
          <a:p>
            <a:r>
              <a:rPr lang="en-US" dirty="0"/>
              <a:t>Company culture</a:t>
            </a:r>
          </a:p>
        </p:txBody>
      </p:sp>
      <p:graphicFrame>
        <p:nvGraphicFramePr>
          <p:cNvPr id="13" name="Diagram 12"/>
          <p:cNvGraphicFramePr/>
          <p:nvPr/>
        </p:nvGraphicFramePr>
        <p:xfrm>
          <a:off x="457200" y="1481328"/>
          <a:ext cx="8229600" cy="102361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48769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graphicEl>
                                              <a:dgm id="{0F101B6E-CE92-BA46-B8FF-272E14BE335F}"/>
                                            </p:graphicEl>
                                          </p:spTgt>
                                        </p:tgtEl>
                                        <p:attrNameLst>
                                          <p:attrName>style.visibility</p:attrName>
                                        </p:attrNameLst>
                                      </p:cBhvr>
                                      <p:to>
                                        <p:strVal val="visible"/>
                                      </p:to>
                                    </p:set>
                                    <p:animEffect transition="in" filter="fade">
                                      <p:cBhvr>
                                        <p:cTn id="12" dur="1000"/>
                                        <p:tgtEl>
                                          <p:spTgt spid="12">
                                            <p:graphicEl>
                                              <a:dgm id="{0F101B6E-CE92-BA46-B8FF-272E14BE335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graphicEl>
                                              <a:dgm id="{257BCB83-D0EC-F34D-AC58-9E2B2E7BB399}"/>
                                            </p:graphicEl>
                                          </p:spTgt>
                                        </p:tgtEl>
                                        <p:attrNameLst>
                                          <p:attrName>style.visibility</p:attrName>
                                        </p:attrNameLst>
                                      </p:cBhvr>
                                      <p:to>
                                        <p:strVal val="visible"/>
                                      </p:to>
                                    </p:set>
                                    <p:animEffect transition="in" filter="fade">
                                      <p:cBhvr>
                                        <p:cTn id="17" dur="1000"/>
                                        <p:tgtEl>
                                          <p:spTgt spid="12">
                                            <p:graphicEl>
                                              <a:dgm id="{257BCB83-D0EC-F34D-AC58-9E2B2E7BB399}"/>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graphicEl>
                                              <a:dgm id="{727B92E8-3A6A-CF42-BC1B-A6B76CB317DC}"/>
                                            </p:graphicEl>
                                          </p:spTgt>
                                        </p:tgtEl>
                                        <p:attrNameLst>
                                          <p:attrName>style.visibility</p:attrName>
                                        </p:attrNameLst>
                                      </p:cBhvr>
                                      <p:to>
                                        <p:strVal val="visible"/>
                                      </p:to>
                                    </p:set>
                                    <p:animEffect transition="in" filter="fade">
                                      <p:cBhvr>
                                        <p:cTn id="25" dur="1000"/>
                                        <p:tgtEl>
                                          <p:spTgt spid="12">
                                            <p:graphicEl>
                                              <a:dgm id="{727B92E8-3A6A-CF42-BC1B-A6B76CB317D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graphicEl>
                                              <a:dgm id="{13750DCB-6791-3A42-9642-C131F06795DC}"/>
                                            </p:graphicEl>
                                          </p:spTgt>
                                        </p:tgtEl>
                                        <p:attrNameLst>
                                          <p:attrName>style.visibility</p:attrName>
                                        </p:attrNameLst>
                                      </p:cBhvr>
                                      <p:to>
                                        <p:strVal val="visible"/>
                                      </p:to>
                                    </p:set>
                                    <p:animEffect transition="in" filter="fade">
                                      <p:cBhvr>
                                        <p:cTn id="30" dur="1000"/>
                                        <p:tgtEl>
                                          <p:spTgt spid="12">
                                            <p:graphicEl>
                                              <a:dgm id="{13750DCB-6791-3A42-9642-C131F06795DC}"/>
                                            </p:graphic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cs-CZ" smtClean="0"/>
              <a:pPr/>
              <a:t>15</a:t>
            </a:fld>
            <a:endParaRPr lang="cs-CZ"/>
          </a:p>
        </p:txBody>
      </p:sp>
      <p:sp>
        <p:nvSpPr>
          <p:cNvPr id="4" name="Title 3"/>
          <p:cNvSpPr>
            <a:spLocks noGrp="1"/>
          </p:cNvSpPr>
          <p:nvPr>
            <p:ph type="title"/>
          </p:nvPr>
        </p:nvSpPr>
        <p:spPr/>
        <p:txBody>
          <a:bodyPr/>
          <a:lstStyle/>
          <a:p>
            <a:r>
              <a:rPr lang="en-US" dirty="0"/>
              <a:t>Company culture management</a:t>
            </a:r>
          </a:p>
        </p:txBody>
      </p:sp>
      <p:sp>
        <p:nvSpPr>
          <p:cNvPr id="6" name="TextBox 5"/>
          <p:cNvSpPr txBox="1"/>
          <p:nvPr/>
        </p:nvSpPr>
        <p:spPr>
          <a:xfrm>
            <a:off x="0" y="6488668"/>
            <a:ext cx="2095445" cy="369332"/>
          </a:xfrm>
          <a:prstGeom prst="rect">
            <a:avLst/>
          </a:prstGeom>
          <a:noFill/>
        </p:spPr>
        <p:txBody>
          <a:bodyPr wrap="none" rtlCol="0">
            <a:spAutoFit/>
          </a:bodyPr>
          <a:lstStyle/>
          <a:p>
            <a:r>
              <a:rPr lang="en-US" dirty="0"/>
              <a:t>Company culture</a:t>
            </a:r>
          </a:p>
        </p:txBody>
      </p:sp>
    </p:spTree>
    <p:extLst>
      <p:ext uri="{BB962C8B-B14F-4D97-AF65-F5344CB8AC3E}">
        <p14:creationId xmlns:p14="http://schemas.microsoft.com/office/powerpoint/2010/main" val="45177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9F362D04-C766-F941-887D-C0F5E1AF5A26}"/>
                                            </p:graphicEl>
                                          </p:spTgt>
                                        </p:tgtEl>
                                        <p:attrNameLst>
                                          <p:attrName>style.visibility</p:attrName>
                                        </p:attrNameLst>
                                      </p:cBhvr>
                                      <p:to>
                                        <p:strVal val="visible"/>
                                      </p:to>
                                    </p:set>
                                    <p:animEffect transition="in" filter="fade">
                                      <p:cBhvr>
                                        <p:cTn id="7" dur="1000"/>
                                        <p:tgtEl>
                                          <p:spTgt spid="5">
                                            <p:graphicEl>
                                              <a:dgm id="{9F362D04-C766-F941-887D-C0F5E1AF5A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1FC266-2641-E842-B143-E28FDFE607C8}"/>
                                            </p:graphicEl>
                                          </p:spTgt>
                                        </p:tgtEl>
                                        <p:attrNameLst>
                                          <p:attrName>style.visibility</p:attrName>
                                        </p:attrNameLst>
                                      </p:cBhvr>
                                      <p:to>
                                        <p:strVal val="visible"/>
                                      </p:to>
                                    </p:set>
                                    <p:animEffect transition="in" filter="fade">
                                      <p:cBhvr>
                                        <p:cTn id="12" dur="1000"/>
                                        <p:tgtEl>
                                          <p:spTgt spid="5">
                                            <p:graphicEl>
                                              <a:dgm id="{071FC266-2641-E842-B143-E28FDFE607C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A12A55B-0B44-0C4D-B466-D5C75AAA2BB1}"/>
                                            </p:graphicEl>
                                          </p:spTgt>
                                        </p:tgtEl>
                                        <p:attrNameLst>
                                          <p:attrName>style.visibility</p:attrName>
                                        </p:attrNameLst>
                                      </p:cBhvr>
                                      <p:to>
                                        <p:strVal val="visible"/>
                                      </p:to>
                                    </p:set>
                                    <p:animEffect transition="in" filter="fade">
                                      <p:cBhvr>
                                        <p:cTn id="17" dur="1000"/>
                                        <p:tgtEl>
                                          <p:spTgt spid="5">
                                            <p:graphicEl>
                                              <a:dgm id="{FA12A55B-0B44-0C4D-B466-D5C75AAA2B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86187"/>
          <a:ext cx="8229600" cy="226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Slide Number Placeholder 25"/>
          <p:cNvSpPr>
            <a:spLocks noGrp="1"/>
          </p:cNvSpPr>
          <p:nvPr>
            <p:ph type="sldNum" sz="quarter" idx="12"/>
          </p:nvPr>
        </p:nvSpPr>
        <p:spPr/>
        <p:txBody>
          <a:bodyPr/>
          <a:lstStyle/>
          <a:p>
            <a:fld id="{B1CC9FD7-4EEE-804D-9BB9-2FE363F47D91}" type="slidenum">
              <a:rPr lang="cs-CZ" smtClean="0"/>
              <a:pPr/>
              <a:t>16</a:t>
            </a:fld>
            <a:endParaRPr lang="cs-CZ"/>
          </a:p>
        </p:txBody>
      </p:sp>
      <p:sp>
        <p:nvSpPr>
          <p:cNvPr id="4" name="Title 3"/>
          <p:cNvSpPr>
            <a:spLocks noGrp="1"/>
          </p:cNvSpPr>
          <p:nvPr>
            <p:ph type="title"/>
          </p:nvPr>
        </p:nvSpPr>
        <p:spPr/>
        <p:txBody>
          <a:bodyPr>
            <a:normAutofit fontScale="90000"/>
          </a:bodyPr>
          <a:lstStyle/>
          <a:p>
            <a:r>
              <a:rPr lang="en-US" dirty="0"/>
              <a:t>Company culture management  objectives</a:t>
            </a:r>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a:t>Company culture</a:t>
            </a:r>
          </a:p>
        </p:txBody>
      </p:sp>
      <p:graphicFrame>
        <p:nvGraphicFramePr>
          <p:cNvPr id="7" name="Diagram 6"/>
          <p:cNvGraphicFramePr/>
          <p:nvPr/>
        </p:nvGraphicFramePr>
        <p:xfrm>
          <a:off x="317376" y="3464684"/>
          <a:ext cx="8229600" cy="26636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8" name="Group 7"/>
          <p:cNvGrpSpPr/>
          <p:nvPr/>
        </p:nvGrpSpPr>
        <p:grpSpPr>
          <a:xfrm>
            <a:off x="1174333" y="3878870"/>
            <a:ext cx="1103323" cy="1602806"/>
            <a:chOff x="3713369" y="4885862"/>
            <a:chExt cx="1103323" cy="1602806"/>
          </a:xfrm>
        </p:grpSpPr>
        <p:sp>
          <p:nvSpPr>
            <p:cNvPr id="9" name="Isosceles Triangle 8"/>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telefonista.png"/>
            <p:cNvPicPr>
              <a:picLocks noChangeAspect="1"/>
            </p:cNvPicPr>
            <p:nvPr/>
          </p:nvPicPr>
          <p:blipFill>
            <a:blip r:embed="rId13"/>
            <a:stretch>
              <a:fillRect/>
            </a:stretch>
          </p:blipFill>
          <p:spPr>
            <a:xfrm>
              <a:off x="4025684" y="4885862"/>
              <a:ext cx="470908" cy="782230"/>
            </a:xfrm>
            <a:prstGeom prst="rect">
              <a:avLst/>
            </a:prstGeom>
          </p:spPr>
        </p:pic>
      </p:grpSp>
      <p:grpSp>
        <p:nvGrpSpPr>
          <p:cNvPr id="11" name="Group 10"/>
          <p:cNvGrpSpPr/>
          <p:nvPr/>
        </p:nvGrpSpPr>
        <p:grpSpPr>
          <a:xfrm>
            <a:off x="6518588" y="3982059"/>
            <a:ext cx="1103323" cy="1499617"/>
            <a:chOff x="8098937" y="4989051"/>
            <a:chExt cx="1103323" cy="1499617"/>
          </a:xfrm>
        </p:grpSpPr>
        <p:sp>
          <p:nvSpPr>
            <p:cNvPr id="12" name="Isosceles Triangle 11"/>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descr="flag-green.png"/>
            <p:cNvPicPr>
              <a:picLocks noChangeAspect="1"/>
            </p:cNvPicPr>
            <p:nvPr/>
          </p:nvPicPr>
          <p:blipFill>
            <a:blip r:embed="rId14"/>
            <a:stretch>
              <a:fillRect/>
            </a:stretch>
          </p:blipFill>
          <p:spPr>
            <a:xfrm>
              <a:off x="8527043" y="4989051"/>
              <a:ext cx="505945" cy="505945"/>
            </a:xfrm>
            <a:prstGeom prst="rect">
              <a:avLst/>
            </a:prstGeom>
          </p:spPr>
        </p:pic>
      </p:grpSp>
      <p:sp>
        <p:nvSpPr>
          <p:cNvPr id="17" name="TextBox 16"/>
          <p:cNvSpPr txBox="1"/>
          <p:nvPr/>
        </p:nvSpPr>
        <p:spPr>
          <a:xfrm>
            <a:off x="302834" y="5594168"/>
            <a:ext cx="766143" cy="369332"/>
          </a:xfrm>
          <a:prstGeom prst="rect">
            <a:avLst/>
          </a:prstGeom>
          <a:noFill/>
        </p:spPr>
        <p:txBody>
          <a:bodyPr wrap="none" rtlCol="0">
            <a:spAutoFit/>
          </a:bodyPr>
          <a:lstStyle/>
          <a:p>
            <a:r>
              <a:rPr lang="en-US" dirty="0"/>
              <a:t>crisis</a:t>
            </a:r>
          </a:p>
        </p:txBody>
      </p:sp>
      <p:sp>
        <p:nvSpPr>
          <p:cNvPr id="18" name="TextBox 17"/>
          <p:cNvSpPr txBox="1"/>
          <p:nvPr/>
        </p:nvSpPr>
        <p:spPr>
          <a:xfrm>
            <a:off x="2272504" y="5594168"/>
            <a:ext cx="1467206" cy="369332"/>
          </a:xfrm>
          <a:prstGeom prst="rect">
            <a:avLst/>
          </a:prstGeom>
          <a:noFill/>
        </p:spPr>
        <p:txBody>
          <a:bodyPr wrap="none" rtlCol="0">
            <a:spAutoFit/>
          </a:bodyPr>
          <a:lstStyle/>
          <a:p>
            <a:r>
              <a:rPr lang="en-US" dirty="0"/>
              <a:t>equilibrium</a:t>
            </a:r>
          </a:p>
        </p:txBody>
      </p:sp>
      <p:sp>
        <p:nvSpPr>
          <p:cNvPr id="19" name="TextBox 18"/>
          <p:cNvSpPr txBox="1"/>
          <p:nvPr/>
        </p:nvSpPr>
        <p:spPr>
          <a:xfrm>
            <a:off x="4994589" y="5594168"/>
            <a:ext cx="1069524" cy="369332"/>
          </a:xfrm>
          <a:prstGeom prst="rect">
            <a:avLst/>
          </a:prstGeom>
          <a:noFill/>
        </p:spPr>
        <p:txBody>
          <a:bodyPr wrap="none" rtlCol="0">
            <a:spAutoFit/>
          </a:bodyPr>
          <a:lstStyle/>
          <a:p>
            <a:r>
              <a:rPr lang="en-US" dirty="0"/>
              <a:t>stability</a:t>
            </a:r>
          </a:p>
        </p:txBody>
      </p:sp>
      <p:sp>
        <p:nvSpPr>
          <p:cNvPr id="20" name="TextBox 19"/>
          <p:cNvSpPr txBox="1"/>
          <p:nvPr/>
        </p:nvSpPr>
        <p:spPr>
          <a:xfrm>
            <a:off x="7936515" y="5594168"/>
            <a:ext cx="925065" cy="369332"/>
          </a:xfrm>
          <a:prstGeom prst="rect">
            <a:avLst/>
          </a:prstGeom>
          <a:noFill/>
        </p:spPr>
        <p:txBody>
          <a:bodyPr wrap="none" rtlCol="0">
            <a:spAutoFit/>
          </a:bodyPr>
          <a:lstStyle/>
          <a:p>
            <a:r>
              <a:rPr lang="en-US" dirty="0"/>
              <a:t>vitality</a:t>
            </a:r>
          </a:p>
        </p:txBody>
      </p:sp>
      <p:grpSp>
        <p:nvGrpSpPr>
          <p:cNvPr id="24" name="Group 23"/>
          <p:cNvGrpSpPr/>
          <p:nvPr/>
        </p:nvGrpSpPr>
        <p:grpSpPr>
          <a:xfrm>
            <a:off x="3739710" y="3895772"/>
            <a:ext cx="1103323" cy="1585904"/>
            <a:chOff x="3879534" y="4012282"/>
            <a:chExt cx="1103323" cy="1585904"/>
          </a:xfrm>
        </p:grpSpPr>
        <p:sp>
          <p:nvSpPr>
            <p:cNvPr id="22" name="Isosceles Triangle 21"/>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telefonista.png"/>
            <p:cNvPicPr>
              <a:picLocks noChangeAspect="1"/>
            </p:cNvPicPr>
            <p:nvPr/>
          </p:nvPicPr>
          <p:blipFill>
            <a:blip r:embed="rId13"/>
            <a:stretch>
              <a:fillRect/>
            </a:stretch>
          </p:blipFill>
          <p:spPr>
            <a:xfrm>
              <a:off x="4101092" y="4012282"/>
              <a:ext cx="470908" cy="782230"/>
            </a:xfrm>
            <a:prstGeom prst="rect">
              <a:avLst/>
            </a:prstGeom>
          </p:spPr>
        </p:pic>
        <p:pic>
          <p:nvPicPr>
            <p:cNvPr id="23" name="Picture 22" descr="flag-green.png"/>
            <p:cNvPicPr>
              <a:picLocks noChangeAspect="1"/>
            </p:cNvPicPr>
            <p:nvPr/>
          </p:nvPicPr>
          <p:blipFill>
            <a:blip r:embed="rId14"/>
            <a:stretch>
              <a:fillRect/>
            </a:stretch>
          </p:blipFill>
          <p:spPr>
            <a:xfrm rot="3124701">
              <a:off x="4458825" y="4273335"/>
              <a:ext cx="505945" cy="505945"/>
            </a:xfrm>
            <a:prstGeom prst="rect">
              <a:avLst/>
            </a:prstGeom>
          </p:spPr>
        </p:pic>
      </p:grpSp>
      <p:pic>
        <p:nvPicPr>
          <p:cNvPr id="25" name="Picture 24" descr="yy.png"/>
          <p:cNvPicPr>
            <a:picLocks noChangeAspect="1"/>
          </p:cNvPicPr>
          <p:nvPr/>
        </p:nvPicPr>
        <p:blipFill>
          <a:blip r:embed="rId15"/>
          <a:stretch>
            <a:fillRect/>
          </a:stretch>
        </p:blipFill>
        <p:spPr>
          <a:xfrm>
            <a:off x="7849524" y="4225001"/>
            <a:ext cx="1143000" cy="1143000"/>
          </a:xfrm>
          <a:prstGeom prst="rect">
            <a:avLst/>
          </a:prstGeom>
        </p:spPr>
      </p:pic>
    </p:spTree>
    <p:extLst>
      <p:ext uri="{BB962C8B-B14F-4D97-AF65-F5344CB8AC3E}">
        <p14:creationId xmlns:p14="http://schemas.microsoft.com/office/powerpoint/2010/main" val="212399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94C22BF-BD26-054D-A33C-A096DDB3DE3B}"/>
                                            </p:graphicEl>
                                          </p:spTgt>
                                        </p:tgtEl>
                                        <p:attrNameLst>
                                          <p:attrName>style.visibility</p:attrName>
                                        </p:attrNameLst>
                                      </p:cBhvr>
                                      <p:to>
                                        <p:strVal val="visible"/>
                                      </p:to>
                                    </p:set>
                                    <p:animEffect transition="in" filter="fade">
                                      <p:cBhvr>
                                        <p:cTn id="7" dur="1000"/>
                                        <p:tgtEl>
                                          <p:spTgt spid="6">
                                            <p:graphicEl>
                                              <a:dgm id="{494C22BF-BD26-054D-A33C-A096DDB3DE3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A4CFEAE9-73F3-0948-97C7-61E5E9E5A806}"/>
                                            </p:graphicEl>
                                          </p:spTgt>
                                        </p:tgtEl>
                                        <p:attrNameLst>
                                          <p:attrName>style.visibility</p:attrName>
                                        </p:attrNameLst>
                                      </p:cBhvr>
                                      <p:to>
                                        <p:strVal val="visible"/>
                                      </p:to>
                                    </p:set>
                                    <p:animEffect transition="in" filter="fade">
                                      <p:cBhvr>
                                        <p:cTn id="12" dur="1000"/>
                                        <p:tgtEl>
                                          <p:spTgt spid="6">
                                            <p:graphicEl>
                                              <a:dgm id="{A4CFEAE9-73F3-0948-97C7-61E5E9E5A80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1CB57497-D04B-AD4C-B2C4-E5C771161FF4}"/>
                                            </p:graphicEl>
                                          </p:spTgt>
                                        </p:tgtEl>
                                        <p:attrNameLst>
                                          <p:attrName>style.visibility</p:attrName>
                                        </p:attrNameLst>
                                      </p:cBhvr>
                                      <p:to>
                                        <p:strVal val="visible"/>
                                      </p:to>
                                    </p:set>
                                    <p:animEffect transition="in" filter="fade">
                                      <p:cBhvr>
                                        <p:cTn id="17" dur="1000"/>
                                        <p:tgtEl>
                                          <p:spTgt spid="7">
                                            <p:graphicEl>
                                              <a:dgm id="{1CB57497-D04B-AD4C-B2C4-E5C771161FF4}"/>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graphicEl>
                                              <a:dgm id="{63BDCFA9-39FC-F941-8671-B6D8B896DB0C}"/>
                                            </p:graphicEl>
                                          </p:spTgt>
                                        </p:tgtEl>
                                        <p:attrNameLst>
                                          <p:attrName>style.visibility</p:attrName>
                                        </p:attrNameLst>
                                      </p:cBhvr>
                                      <p:to>
                                        <p:strVal val="visible"/>
                                      </p:to>
                                    </p:set>
                                    <p:animEffect transition="in" filter="fade">
                                      <p:cBhvr>
                                        <p:cTn id="30" dur="1000"/>
                                        <p:tgtEl>
                                          <p:spTgt spid="7">
                                            <p:graphicEl>
                                              <a:dgm id="{63BDCFA9-39FC-F941-8671-B6D8B896DB0C}"/>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graphicEl>
                                              <a:dgm id="{23ED5358-24EB-B542-8D86-CAD89888B037}"/>
                                            </p:graphicEl>
                                          </p:spTgt>
                                        </p:tgtEl>
                                        <p:attrNameLst>
                                          <p:attrName>style.visibility</p:attrName>
                                        </p:attrNameLst>
                                      </p:cBhvr>
                                      <p:to>
                                        <p:strVal val="visible"/>
                                      </p:to>
                                    </p:set>
                                    <p:animEffect transition="in" filter="fade">
                                      <p:cBhvr>
                                        <p:cTn id="43" dur="1000"/>
                                        <p:tgtEl>
                                          <p:spTgt spid="7">
                                            <p:graphicEl>
                                              <a:dgm id="{23ED5358-24EB-B542-8D86-CAD89888B037}"/>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one"/>
        </p:bldSub>
      </p:bldGraphic>
      <p:bldP spid="17" grpId="0"/>
      <p:bldP spid="18" grpId="0"/>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783166" y="2648852"/>
          <a:ext cx="7903633" cy="3440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a:t>Theory of Vitality</a:t>
            </a:r>
          </a:p>
        </p:txBody>
      </p:sp>
      <p:sp>
        <p:nvSpPr>
          <p:cNvPr id="6" name="TextBox 5"/>
          <p:cNvSpPr txBox="1"/>
          <p:nvPr/>
        </p:nvSpPr>
        <p:spPr>
          <a:xfrm>
            <a:off x="0" y="6488668"/>
            <a:ext cx="2103911"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Theory of Vitality</a:t>
            </a:r>
          </a:p>
        </p:txBody>
      </p:sp>
      <p:sp>
        <p:nvSpPr>
          <p:cNvPr id="10" name="Rounded Rectangle 9"/>
          <p:cNvSpPr/>
          <p:nvPr/>
        </p:nvSpPr>
        <p:spPr>
          <a:xfrm>
            <a:off x="453571" y="1397000"/>
            <a:ext cx="8236857" cy="1170213"/>
          </a:xfrm>
          <a:prstGeom prst="roundRect">
            <a:avLst/>
          </a:prstGeom>
        </p:spPr>
        <p:style>
          <a:lnRef idx="1">
            <a:schemeClr val="accent1"/>
          </a:lnRef>
          <a:fillRef idx="3">
            <a:schemeClr val="accent1"/>
          </a:fillRef>
          <a:effectRef idx="2">
            <a:schemeClr val="accent1"/>
          </a:effectRef>
          <a:fontRef idx="minor">
            <a:schemeClr val="lt1"/>
          </a:fontRef>
        </p:style>
        <p:txBody>
          <a:bodyPr lIns="108000" tIns="0" rIns="108000" bIns="0" rtlCol="0" anchor="t"/>
          <a:lstStyle/>
          <a:p>
            <a:r>
              <a:rPr lang="en-US" sz="3200" dirty="0"/>
              <a:t>The existence of organism has to be gradually </a:t>
            </a:r>
            <a:r>
              <a:rPr lang="en-US" dirty="0"/>
              <a:t>(inspired by ecosystems observations)</a:t>
            </a:r>
            <a:endParaRPr lang="en-US" sz="3200" dirty="0"/>
          </a:p>
        </p:txBody>
      </p:sp>
      <p:pic>
        <p:nvPicPr>
          <p:cNvPr id="11" name="Picture 10" descr="steamgiant.png"/>
          <p:cNvPicPr>
            <a:picLocks noChangeAspect="1"/>
          </p:cNvPicPr>
          <p:nvPr/>
        </p:nvPicPr>
        <p:blipFill>
          <a:blip r:embed="rId7"/>
          <a:stretch>
            <a:fillRect/>
          </a:stretch>
        </p:blipFill>
        <p:spPr>
          <a:xfrm flipH="1">
            <a:off x="7102904" y="0"/>
            <a:ext cx="2059214" cy="2059214"/>
          </a:xfrm>
          <a:prstGeom prst="rect">
            <a:avLst/>
          </a:prstGeom>
        </p:spPr>
      </p:pic>
      <p:sp>
        <p:nvSpPr>
          <p:cNvPr id="12" name="Donut 11"/>
          <p:cNvSpPr/>
          <p:nvPr/>
        </p:nvSpPr>
        <p:spPr>
          <a:xfrm>
            <a:off x="7102904" y="450857"/>
            <a:ext cx="838260" cy="829726"/>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3" name="Donut 12"/>
          <p:cNvSpPr/>
          <p:nvPr/>
        </p:nvSpPr>
        <p:spPr>
          <a:xfrm>
            <a:off x="7951747" y="306387"/>
            <a:ext cx="633484" cy="627035"/>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4" name="Donut 13"/>
          <p:cNvSpPr/>
          <p:nvPr/>
        </p:nvSpPr>
        <p:spPr>
          <a:xfrm>
            <a:off x="7751418" y="1185336"/>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5" name="Donut 14"/>
          <p:cNvSpPr/>
          <p:nvPr/>
        </p:nvSpPr>
        <p:spPr>
          <a:xfrm>
            <a:off x="8110118" y="450857"/>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7324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graphicEl>
                                              <a:dgm id="{3FB6ED52-3C9E-2D4B-BF35-43F4AB7D1EAA}"/>
                                            </p:graphicEl>
                                          </p:spTgt>
                                        </p:tgtEl>
                                        <p:attrNameLst>
                                          <p:attrName>style.visibility</p:attrName>
                                        </p:attrNameLst>
                                      </p:cBhvr>
                                      <p:to>
                                        <p:strVal val="visible"/>
                                      </p:to>
                                    </p:set>
                                    <p:animEffect transition="in" filter="fade">
                                      <p:cBhvr>
                                        <p:cTn id="16" dur="1000"/>
                                        <p:tgtEl>
                                          <p:spTgt spid="9">
                                            <p:graphicEl>
                                              <a:dgm id="{3FB6ED52-3C9E-2D4B-BF35-43F4AB7D1EA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graphicEl>
                                              <a:dgm id="{0301AF8D-C6E3-7D40-8BE9-7AAF26652DD1}"/>
                                            </p:graphicEl>
                                          </p:spTgt>
                                        </p:tgtEl>
                                        <p:attrNameLst>
                                          <p:attrName>style.visibility</p:attrName>
                                        </p:attrNameLst>
                                      </p:cBhvr>
                                      <p:to>
                                        <p:strVal val="visible"/>
                                      </p:to>
                                    </p:set>
                                    <p:animEffect transition="in" filter="fade">
                                      <p:cBhvr>
                                        <p:cTn id="19" dur="1000"/>
                                        <p:tgtEl>
                                          <p:spTgt spid="9">
                                            <p:graphicEl>
                                              <a:dgm id="{0301AF8D-C6E3-7D40-8BE9-7AAF26652DD1}"/>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AA27A1CD-BC78-1B4F-933D-4FFBC0AF3943}"/>
                                            </p:graphicEl>
                                          </p:spTgt>
                                        </p:tgtEl>
                                        <p:attrNameLst>
                                          <p:attrName>style.visibility</p:attrName>
                                        </p:attrNameLst>
                                      </p:cBhvr>
                                      <p:to>
                                        <p:strVal val="visible"/>
                                      </p:to>
                                    </p:set>
                                    <p:animEffect transition="in" filter="fade">
                                      <p:cBhvr>
                                        <p:cTn id="27" dur="1000"/>
                                        <p:tgtEl>
                                          <p:spTgt spid="9">
                                            <p:graphicEl>
                                              <a:dgm id="{AA27A1CD-BC78-1B4F-933D-4FFBC0AF3943}"/>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graphicEl>
                                              <a:dgm id="{04A22303-8308-DD45-8EFE-C2A1E567917D}"/>
                                            </p:graphicEl>
                                          </p:spTgt>
                                        </p:tgtEl>
                                        <p:attrNameLst>
                                          <p:attrName>style.visibility</p:attrName>
                                        </p:attrNameLst>
                                      </p:cBhvr>
                                      <p:to>
                                        <p:strVal val="visible"/>
                                      </p:to>
                                    </p:set>
                                    <p:animEffect transition="in" filter="fade">
                                      <p:cBhvr>
                                        <p:cTn id="30" dur="1000"/>
                                        <p:tgtEl>
                                          <p:spTgt spid="9">
                                            <p:graphicEl>
                                              <a:dgm id="{04A22303-8308-DD45-8EFE-C2A1E567917D}"/>
                                            </p:graphicEl>
                                          </p:spTgt>
                                        </p:tgtEl>
                                      </p:cBhvr>
                                    </p:animEffec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graphicEl>
                                              <a:dgm id="{CD1C07AE-FF43-A34D-B500-4477A2F24A43}"/>
                                            </p:graphicEl>
                                          </p:spTgt>
                                        </p:tgtEl>
                                        <p:attrNameLst>
                                          <p:attrName>style.visibility</p:attrName>
                                        </p:attrNameLst>
                                      </p:cBhvr>
                                      <p:to>
                                        <p:strVal val="visible"/>
                                      </p:to>
                                    </p:set>
                                    <p:animEffect transition="in" filter="fade">
                                      <p:cBhvr>
                                        <p:cTn id="41" dur="1000"/>
                                        <p:tgtEl>
                                          <p:spTgt spid="9">
                                            <p:graphicEl>
                                              <a:dgm id="{CD1C07AE-FF43-A34D-B500-4477A2F24A43}"/>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graphicEl>
                                              <a:dgm id="{83542B2B-8824-ED4D-9F4E-FC86E24403DA}"/>
                                            </p:graphicEl>
                                          </p:spTgt>
                                        </p:tgtEl>
                                        <p:attrNameLst>
                                          <p:attrName>style.visibility</p:attrName>
                                        </p:attrNameLst>
                                      </p:cBhvr>
                                      <p:to>
                                        <p:strVal val="visible"/>
                                      </p:to>
                                    </p:set>
                                    <p:animEffect transition="in" filter="fade">
                                      <p:cBhvr>
                                        <p:cTn id="44" dur="1000"/>
                                        <p:tgtEl>
                                          <p:spTgt spid="9">
                                            <p:graphicEl>
                                              <a:dgm id="{83542B2B-8824-ED4D-9F4E-FC86E24403DA}"/>
                                            </p:graphicEl>
                                          </p:spTgt>
                                        </p:tgtEl>
                                      </p:cBhvr>
                                    </p:animEffec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A031F71C-A96D-0249-9CC3-4B0C86CF26B7}"/>
                                            </p:graphicEl>
                                          </p:spTgt>
                                        </p:tgtEl>
                                        <p:attrNameLst>
                                          <p:attrName>style.visibility</p:attrName>
                                        </p:attrNameLst>
                                      </p:cBhvr>
                                      <p:to>
                                        <p:strVal val="visible"/>
                                      </p:to>
                                    </p:set>
                                    <p:animEffect transition="in" filter="fade">
                                      <p:cBhvr>
                                        <p:cTn id="55" dur="1000"/>
                                        <p:tgtEl>
                                          <p:spTgt spid="9">
                                            <p:graphicEl>
                                              <a:dgm id="{A031F71C-A96D-0249-9CC3-4B0C86CF26B7}"/>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graphicEl>
                                              <a:dgm id="{2FBB9C78-AAF4-054D-8968-845E01275DC6}"/>
                                            </p:graphicEl>
                                          </p:spTgt>
                                        </p:tgtEl>
                                        <p:attrNameLst>
                                          <p:attrName>style.visibility</p:attrName>
                                        </p:attrNameLst>
                                      </p:cBhvr>
                                      <p:to>
                                        <p:strVal val="visible"/>
                                      </p:to>
                                    </p:set>
                                    <p:animEffect transition="in" filter="fade">
                                      <p:cBhvr>
                                        <p:cTn id="58" dur="1000"/>
                                        <p:tgtEl>
                                          <p:spTgt spid="9">
                                            <p:graphicEl>
                                              <a:dgm id="{2FBB9C78-AAF4-054D-8968-845E01275DC6}"/>
                                            </p:graphicEl>
                                          </p:spTgt>
                                        </p:tgtEl>
                                      </p:cBhvr>
                                    </p:animEffec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8" accel="50000" decel="50000" fill="hold" grpId="1" nodeType="clickEffect">
                                  <p:stCondLst>
                                    <p:cond delay="0"/>
                                  </p:stCondLst>
                                  <p:childTnLst>
                                    <p:anim calcmode="lin" valueType="num">
                                      <p:cBhvr additive="base">
                                        <p:cTn id="68" dur="500"/>
                                        <p:tgtEl>
                                          <p:spTgt spid="12"/>
                                        </p:tgtEl>
                                        <p:attrNameLst>
                                          <p:attrName>ppt_x</p:attrName>
                                        </p:attrNameLst>
                                      </p:cBhvr>
                                      <p:tavLst>
                                        <p:tav tm="0">
                                          <p:val>
                                            <p:strVal val="ppt_x"/>
                                          </p:val>
                                        </p:tav>
                                        <p:tav tm="100000">
                                          <p:val>
                                            <p:strVal val="0-ppt_w/2"/>
                                          </p:val>
                                        </p:tav>
                                      </p:tavLst>
                                    </p:anim>
                                    <p:anim calcmode="lin" valueType="num">
                                      <p:cBhvr additive="base">
                                        <p:cTn id="69" dur="500"/>
                                        <p:tgtEl>
                                          <p:spTgt spid="12"/>
                                        </p:tgtEl>
                                        <p:attrNameLst>
                                          <p:attrName>ppt_y</p:attrName>
                                        </p:attrNameLst>
                                      </p:cBhvr>
                                      <p:tavLst>
                                        <p:tav tm="0">
                                          <p:val>
                                            <p:strVal val="ppt_y"/>
                                          </p:val>
                                        </p:tav>
                                        <p:tav tm="100000">
                                          <p:val>
                                            <p:strVal val="ppt_y"/>
                                          </p:val>
                                        </p:tav>
                                      </p:tavLst>
                                    </p:anim>
                                    <p:set>
                                      <p:cBhvr>
                                        <p:cTn id="7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10" grpId="0"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CC9FD7-4EEE-804D-9BB9-2FE363F47D91}" type="slidenum">
              <a:rPr lang="cs-CZ" smtClean="0"/>
              <a:pPr/>
              <a:t>18</a:t>
            </a:fld>
            <a:endParaRPr lang="cs-CZ"/>
          </a:p>
        </p:txBody>
      </p:sp>
      <p:sp>
        <p:nvSpPr>
          <p:cNvPr id="5" name="Title 4"/>
          <p:cNvSpPr>
            <a:spLocks noGrp="1"/>
          </p:cNvSpPr>
          <p:nvPr>
            <p:ph type="title"/>
          </p:nvPr>
        </p:nvSpPr>
        <p:spPr/>
        <p:txBody>
          <a:bodyPr/>
          <a:lstStyle/>
          <a:p>
            <a:r>
              <a:rPr lang="en-US" dirty="0"/>
              <a:t>Vital signs</a:t>
            </a:r>
          </a:p>
        </p:txBody>
      </p:sp>
      <p:graphicFrame>
        <p:nvGraphicFramePr>
          <p:cNvPr id="6" name="Diagram 5"/>
          <p:cNvGraphicFramePr/>
          <p:nvPr/>
        </p:nvGraphicFramePr>
        <p:xfrm>
          <a:off x="817943" y="1076187"/>
          <a:ext cx="7695112" cy="5331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103911" cy="369332"/>
          </a:xfrm>
          <a:prstGeom prst="rect">
            <a:avLst/>
          </a:prstGeom>
          <a:noFill/>
        </p:spPr>
        <p:txBody>
          <a:bodyPr wrap="none" rtlCol="0">
            <a:spAutoFit/>
          </a:bodyPr>
          <a:lstStyle/>
          <a:p>
            <a:r>
              <a:rPr lang="en-US" dirty="0"/>
              <a:t>Theory of Vitality</a:t>
            </a:r>
          </a:p>
        </p:txBody>
      </p:sp>
    </p:spTree>
    <p:extLst>
      <p:ext uri="{BB962C8B-B14F-4D97-AF65-F5344CB8AC3E}">
        <p14:creationId xmlns:p14="http://schemas.microsoft.com/office/powerpoint/2010/main" val="255808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832F777C-646E-9041-B211-765E4F3BCCCA}"/>
                                            </p:graphicEl>
                                          </p:spTgt>
                                        </p:tgtEl>
                                        <p:attrNameLst>
                                          <p:attrName>style.visibility</p:attrName>
                                        </p:attrNameLst>
                                      </p:cBhvr>
                                      <p:to>
                                        <p:strVal val="visible"/>
                                      </p:to>
                                    </p:set>
                                    <p:animEffect transition="in" filter="fade">
                                      <p:cBhvr>
                                        <p:cTn id="7" dur="1000"/>
                                        <p:tgtEl>
                                          <p:spTgt spid="6">
                                            <p:graphicEl>
                                              <a:dgm id="{832F777C-646E-9041-B211-765E4F3BCC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250DC64-5058-F64C-B29B-147CA5A0F081}"/>
                                            </p:graphicEl>
                                          </p:spTgt>
                                        </p:tgtEl>
                                        <p:attrNameLst>
                                          <p:attrName>style.visibility</p:attrName>
                                        </p:attrNameLst>
                                      </p:cBhvr>
                                      <p:to>
                                        <p:strVal val="visible"/>
                                      </p:to>
                                    </p:set>
                                    <p:animEffect transition="in" filter="fade">
                                      <p:cBhvr>
                                        <p:cTn id="12" dur="1000"/>
                                        <p:tgtEl>
                                          <p:spTgt spid="6">
                                            <p:graphicEl>
                                              <a:dgm id="{C250DC64-5058-F64C-B29B-147CA5A0F08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A6E6A1F-43F6-4142-9A5C-3E13016D45A8}"/>
                                            </p:graphicEl>
                                          </p:spTgt>
                                        </p:tgtEl>
                                        <p:attrNameLst>
                                          <p:attrName>style.visibility</p:attrName>
                                        </p:attrNameLst>
                                      </p:cBhvr>
                                      <p:to>
                                        <p:strVal val="visible"/>
                                      </p:to>
                                    </p:set>
                                    <p:animEffect transition="in" filter="fade">
                                      <p:cBhvr>
                                        <p:cTn id="15" dur="1000"/>
                                        <p:tgtEl>
                                          <p:spTgt spid="6">
                                            <p:graphicEl>
                                              <a:dgm id="{EA6E6A1F-43F6-4142-9A5C-3E13016D45A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8187223A-D75D-E94C-AD1B-A88E78B4996E}"/>
                                            </p:graphicEl>
                                          </p:spTgt>
                                        </p:tgtEl>
                                        <p:attrNameLst>
                                          <p:attrName>style.visibility</p:attrName>
                                        </p:attrNameLst>
                                      </p:cBhvr>
                                      <p:to>
                                        <p:strVal val="visible"/>
                                      </p:to>
                                    </p:set>
                                    <p:animEffect transition="in" filter="fade">
                                      <p:cBhvr>
                                        <p:cTn id="20" dur="1000"/>
                                        <p:tgtEl>
                                          <p:spTgt spid="6">
                                            <p:graphicEl>
                                              <a:dgm id="{8187223A-D75D-E94C-AD1B-A88E78B4996E}"/>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2D216928-FAF6-F448-9726-8EB9CF254466}"/>
                                            </p:graphicEl>
                                          </p:spTgt>
                                        </p:tgtEl>
                                        <p:attrNameLst>
                                          <p:attrName>style.visibility</p:attrName>
                                        </p:attrNameLst>
                                      </p:cBhvr>
                                      <p:to>
                                        <p:strVal val="visible"/>
                                      </p:to>
                                    </p:set>
                                    <p:animEffect transition="in" filter="fade">
                                      <p:cBhvr>
                                        <p:cTn id="23" dur="1000"/>
                                        <p:tgtEl>
                                          <p:spTgt spid="6">
                                            <p:graphicEl>
                                              <a:dgm id="{2D216928-FAF6-F448-9726-8EB9CF25446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FF0C19BF-C240-F547-9B46-0FA1BB58CE1E}"/>
                                            </p:graphicEl>
                                          </p:spTgt>
                                        </p:tgtEl>
                                        <p:attrNameLst>
                                          <p:attrName>style.visibility</p:attrName>
                                        </p:attrNameLst>
                                      </p:cBhvr>
                                      <p:to>
                                        <p:strVal val="visible"/>
                                      </p:to>
                                    </p:set>
                                    <p:animEffect transition="in" filter="fade">
                                      <p:cBhvr>
                                        <p:cTn id="28" dur="1000"/>
                                        <p:tgtEl>
                                          <p:spTgt spid="6">
                                            <p:graphicEl>
                                              <a:dgm id="{FF0C19BF-C240-F547-9B46-0FA1BB58CE1E}"/>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BB5B717F-19A5-0942-BB93-A3D4C0CFB96B}"/>
                                            </p:graphicEl>
                                          </p:spTgt>
                                        </p:tgtEl>
                                        <p:attrNameLst>
                                          <p:attrName>style.visibility</p:attrName>
                                        </p:attrNameLst>
                                      </p:cBhvr>
                                      <p:to>
                                        <p:strVal val="visible"/>
                                      </p:to>
                                    </p:set>
                                    <p:animEffect transition="in" filter="fade">
                                      <p:cBhvr>
                                        <p:cTn id="31" dur="1000"/>
                                        <p:tgtEl>
                                          <p:spTgt spid="6">
                                            <p:graphicEl>
                                              <a:dgm id="{BB5B717F-19A5-0942-BB93-A3D4C0CFB96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D07A5D70-F5A3-AC42-951A-12192B50A5DD}"/>
                                            </p:graphicEl>
                                          </p:spTgt>
                                        </p:tgtEl>
                                        <p:attrNameLst>
                                          <p:attrName>style.visibility</p:attrName>
                                        </p:attrNameLst>
                                      </p:cBhvr>
                                      <p:to>
                                        <p:strVal val="visible"/>
                                      </p:to>
                                    </p:set>
                                    <p:animEffect transition="in" filter="fade">
                                      <p:cBhvr>
                                        <p:cTn id="36" dur="1000"/>
                                        <p:tgtEl>
                                          <p:spTgt spid="6">
                                            <p:graphicEl>
                                              <a:dgm id="{D07A5D70-F5A3-AC42-951A-12192B50A5D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2F5255C-E12E-7A46-B220-FC1E62831EDF}"/>
                                            </p:graphicEl>
                                          </p:spTgt>
                                        </p:tgtEl>
                                        <p:attrNameLst>
                                          <p:attrName>style.visibility</p:attrName>
                                        </p:attrNameLst>
                                      </p:cBhvr>
                                      <p:to>
                                        <p:strVal val="visible"/>
                                      </p:to>
                                    </p:set>
                                    <p:animEffect transition="in" filter="fade">
                                      <p:cBhvr>
                                        <p:cTn id="39" dur="1000"/>
                                        <p:tgtEl>
                                          <p:spTgt spid="6">
                                            <p:graphicEl>
                                              <a:dgm id="{F2F5255C-E12E-7A46-B220-FC1E62831ED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324891" y="1481138"/>
          <a:ext cx="6652523"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B1CC9FD7-4EEE-804D-9BB9-2FE363F47D91}" type="slidenum">
              <a:rPr lang="cs-CZ" smtClean="0"/>
              <a:pPr/>
              <a:t>19</a:t>
            </a:fld>
            <a:endParaRPr lang="cs-CZ"/>
          </a:p>
        </p:txBody>
      </p:sp>
      <p:sp>
        <p:nvSpPr>
          <p:cNvPr id="4" name="Title 3"/>
          <p:cNvSpPr>
            <a:spLocks noGrp="1"/>
          </p:cNvSpPr>
          <p:nvPr>
            <p:ph type="title"/>
          </p:nvPr>
        </p:nvSpPr>
        <p:spPr/>
        <p:txBody>
          <a:bodyPr/>
          <a:lstStyle/>
          <a:p>
            <a:r>
              <a:rPr lang="en-US" dirty="0"/>
              <a:t>Pyramid of Vitality</a:t>
            </a:r>
          </a:p>
        </p:txBody>
      </p:sp>
      <p:sp>
        <p:nvSpPr>
          <p:cNvPr id="7" name="TextBox 6"/>
          <p:cNvSpPr txBox="1"/>
          <p:nvPr/>
        </p:nvSpPr>
        <p:spPr>
          <a:xfrm>
            <a:off x="4239986" y="611736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103911" cy="369332"/>
          </a:xfrm>
          <a:prstGeom prst="rect">
            <a:avLst/>
          </a:prstGeom>
          <a:noFill/>
        </p:spPr>
        <p:txBody>
          <a:bodyPr wrap="none" rtlCol="0">
            <a:spAutoFit/>
          </a:bodyPr>
          <a:lstStyle/>
          <a:p>
            <a:r>
              <a:rPr lang="en-US" dirty="0"/>
              <a:t>Theory of Vitality</a:t>
            </a:r>
          </a:p>
        </p:txBody>
      </p:sp>
      <p:sp>
        <p:nvSpPr>
          <p:cNvPr id="10" name="Cloud Callout 9"/>
          <p:cNvSpPr/>
          <p:nvPr/>
        </p:nvSpPr>
        <p:spPr>
          <a:xfrm>
            <a:off x="308429" y="1260930"/>
            <a:ext cx="3265714" cy="2149927"/>
          </a:xfrm>
          <a:prstGeom prst="cloudCallout">
            <a:avLst>
              <a:gd name="adj1" fmla="val 52201"/>
              <a:gd name="adj2" fmla="val 94444"/>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a:p>
            <a:pPr algn="ctr"/>
            <a:r>
              <a:rPr lang="en-US" dirty="0"/>
              <a:t>Theory of Vitality describes a </a:t>
            </a:r>
            <a:r>
              <a:rPr lang="en-US" b="1" dirty="0"/>
              <a:t>strategy </a:t>
            </a:r>
            <a:r>
              <a:rPr lang="en-US" dirty="0"/>
              <a:t>of building a vital company!</a:t>
            </a:r>
          </a:p>
          <a:p>
            <a:pPr algn="ctr"/>
            <a:endParaRPr lang="en-US" dirty="0"/>
          </a:p>
        </p:txBody>
      </p:sp>
      <p:graphicFrame>
        <p:nvGraphicFramePr>
          <p:cNvPr id="11" name="Diagram 10"/>
          <p:cNvGraphicFramePr/>
          <p:nvPr/>
        </p:nvGraphicFramePr>
        <p:xfrm>
          <a:off x="7131539" y="176949"/>
          <a:ext cx="1973384" cy="136731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5744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3E0E496B-F89A-2444-A096-0335E5ABBBCE}"/>
                                            </p:graphicEl>
                                          </p:spTgt>
                                        </p:tgtEl>
                                        <p:attrNameLst>
                                          <p:attrName>style.visibility</p:attrName>
                                        </p:attrNameLst>
                                      </p:cBhvr>
                                      <p:to>
                                        <p:strVal val="visible"/>
                                      </p:to>
                                    </p:set>
                                    <p:animEffect transition="in" filter="fade">
                                      <p:cBhvr>
                                        <p:cTn id="7" dur="1000"/>
                                        <p:tgtEl>
                                          <p:spTgt spid="5">
                                            <p:graphicEl>
                                              <a:dgm id="{3E0E496B-F89A-2444-A096-0335E5ABBBC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74368792-5F3A-8A45-B6DD-4623675BE83C}"/>
                                            </p:graphicEl>
                                          </p:spTgt>
                                        </p:tgtEl>
                                        <p:attrNameLst>
                                          <p:attrName>style.visibility</p:attrName>
                                        </p:attrNameLst>
                                      </p:cBhvr>
                                      <p:to>
                                        <p:strVal val="visible"/>
                                      </p:to>
                                    </p:set>
                                    <p:animEffect transition="in" filter="fade">
                                      <p:cBhvr>
                                        <p:cTn id="12" dur="1000"/>
                                        <p:tgtEl>
                                          <p:spTgt spid="5">
                                            <p:graphicEl>
                                              <a:dgm id="{74368792-5F3A-8A45-B6DD-4623675BE83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30317B0-778D-0D46-B0DF-9DAEECBAC3A4}"/>
                                            </p:graphicEl>
                                          </p:spTgt>
                                        </p:tgtEl>
                                        <p:attrNameLst>
                                          <p:attrName>style.visibility</p:attrName>
                                        </p:attrNameLst>
                                      </p:cBhvr>
                                      <p:to>
                                        <p:strVal val="visible"/>
                                      </p:to>
                                    </p:set>
                                    <p:animEffect transition="in" filter="fade">
                                      <p:cBhvr>
                                        <p:cTn id="17" dur="1000"/>
                                        <p:tgtEl>
                                          <p:spTgt spid="5">
                                            <p:graphicEl>
                                              <a:dgm id="{030317B0-778D-0D46-B0DF-9DAEECBAC3A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85923212-7B0E-1448-AA90-F64A0334A140}"/>
                                            </p:graphicEl>
                                          </p:spTgt>
                                        </p:tgtEl>
                                        <p:attrNameLst>
                                          <p:attrName>style.visibility</p:attrName>
                                        </p:attrNameLst>
                                      </p:cBhvr>
                                      <p:to>
                                        <p:strVal val="visible"/>
                                      </p:to>
                                    </p:set>
                                    <p:animEffect transition="in" filter="fade">
                                      <p:cBhvr>
                                        <p:cTn id="22" dur="1000"/>
                                        <p:tgtEl>
                                          <p:spTgt spid="5">
                                            <p:graphicEl>
                                              <a:dgm id="{85923212-7B0E-1448-AA90-F64A0334A14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rev="1"/>
        </p:bldSub>
      </p:bldGraphic>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2</a:t>
            </a:fld>
            <a:endParaRPr lang="cs-CZ"/>
          </a:p>
        </p:txBody>
      </p:sp>
      <p:sp>
        <p:nvSpPr>
          <p:cNvPr id="4" name="Title 3"/>
          <p:cNvSpPr>
            <a:spLocks noGrp="1"/>
          </p:cNvSpPr>
          <p:nvPr>
            <p:ph type="title"/>
          </p:nvPr>
        </p:nvSpPr>
        <p:spPr/>
        <p:txBody>
          <a:bodyPr/>
          <a:lstStyle/>
          <a:p>
            <a:r>
              <a:rPr lang="en-US" dirty="0" err="1"/>
              <a:t>MbC</a:t>
            </a:r>
            <a:r>
              <a:rPr lang="en-US" dirty="0"/>
              <a:t> Motivation</a:t>
            </a:r>
          </a:p>
        </p:txBody>
      </p:sp>
      <p:sp>
        <p:nvSpPr>
          <p:cNvPr id="5" name="TextBox 4"/>
          <p:cNvSpPr txBox="1"/>
          <p:nvPr/>
        </p:nvSpPr>
        <p:spPr>
          <a:xfrm>
            <a:off x="0" y="6488668"/>
            <a:ext cx="2138739" cy="369332"/>
          </a:xfrm>
          <a:prstGeom prst="rect">
            <a:avLst/>
          </a:prstGeom>
          <a:noFill/>
        </p:spPr>
        <p:txBody>
          <a:bodyPr wrap="none" rtlCol="0">
            <a:spAutoFit/>
          </a:bodyPr>
          <a:lstStyle/>
          <a:p>
            <a:r>
              <a:rPr lang="en-US" dirty="0" err="1"/>
              <a:t>MbC</a:t>
            </a:r>
            <a:r>
              <a:rPr lang="en-US" dirty="0"/>
              <a:t> Introduction</a:t>
            </a:r>
          </a:p>
        </p:txBody>
      </p:sp>
      <p:pic>
        <p:nvPicPr>
          <p:cNvPr id="6" name="Picture 5" descr="carrot.jpeg"/>
          <p:cNvPicPr>
            <a:picLocks noChangeAspect="1"/>
          </p:cNvPicPr>
          <p:nvPr/>
        </p:nvPicPr>
        <p:blipFill>
          <a:blip r:embed="rId8"/>
          <a:stretch>
            <a:fillRect/>
          </a:stretch>
        </p:blipFill>
        <p:spPr>
          <a:xfrm>
            <a:off x="7837145" y="274639"/>
            <a:ext cx="849655" cy="1206690"/>
          </a:xfrm>
          <a:prstGeom prst="rect">
            <a:avLst/>
          </a:prstGeom>
        </p:spPr>
      </p:pic>
    </p:spTree>
    <p:extLst>
      <p:ext uri="{BB962C8B-B14F-4D97-AF65-F5344CB8AC3E}">
        <p14:creationId xmlns:p14="http://schemas.microsoft.com/office/powerpoint/2010/main" val="3197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CFC94D-E471-8F43-B844-BBCB4C3E4B47}"/>
                                            </p:graphicEl>
                                          </p:spTgt>
                                        </p:tgtEl>
                                        <p:attrNameLst>
                                          <p:attrName>style.visibility</p:attrName>
                                        </p:attrNameLst>
                                      </p:cBhvr>
                                      <p:to>
                                        <p:strVal val="visible"/>
                                      </p:to>
                                    </p:set>
                                    <p:animEffect transition="in" filter="fade">
                                      <p:cBhvr>
                                        <p:cTn id="7" dur="1000"/>
                                        <p:tgtEl>
                                          <p:spTgt spid="7">
                                            <p:graphicEl>
                                              <a:dgm id="{21CFC94D-E471-8F43-B844-BBCB4C3E4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C40D14B-EE30-FF4C-A18F-79ABB5E99931}"/>
                                            </p:graphicEl>
                                          </p:spTgt>
                                        </p:tgtEl>
                                        <p:attrNameLst>
                                          <p:attrName>style.visibility</p:attrName>
                                        </p:attrNameLst>
                                      </p:cBhvr>
                                      <p:to>
                                        <p:strVal val="visible"/>
                                      </p:to>
                                    </p:set>
                                    <p:animEffect transition="in" filter="fade">
                                      <p:cBhvr>
                                        <p:cTn id="12" dur="1000"/>
                                        <p:tgtEl>
                                          <p:spTgt spid="7">
                                            <p:graphicEl>
                                              <a:dgm id="{DC40D14B-EE30-FF4C-A18F-79ABB5E9993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14A4719-5BCE-5E46-B6F7-7953B49BBC35}"/>
                                            </p:graphicEl>
                                          </p:spTgt>
                                        </p:tgtEl>
                                        <p:attrNameLst>
                                          <p:attrName>style.visibility</p:attrName>
                                        </p:attrNameLst>
                                      </p:cBhvr>
                                      <p:to>
                                        <p:strVal val="visible"/>
                                      </p:to>
                                    </p:set>
                                    <p:animEffect transition="in" filter="fade">
                                      <p:cBhvr>
                                        <p:cTn id="17" dur="1000"/>
                                        <p:tgtEl>
                                          <p:spTgt spid="7">
                                            <p:graphicEl>
                                              <a:dgm id="{B14A4719-5BCE-5E46-B6F7-7953B49BBC3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38A8CB7-D190-6543-A834-33342A0659F7}"/>
                                            </p:graphicEl>
                                          </p:spTgt>
                                        </p:tgtEl>
                                        <p:attrNameLst>
                                          <p:attrName>style.visibility</p:attrName>
                                        </p:attrNameLst>
                                      </p:cBhvr>
                                      <p:to>
                                        <p:strVal val="visible"/>
                                      </p:to>
                                    </p:set>
                                    <p:animEffect transition="in" filter="fade">
                                      <p:cBhvr>
                                        <p:cTn id="22" dur="1000"/>
                                        <p:tgtEl>
                                          <p:spTgt spid="7">
                                            <p:graphicEl>
                                              <a:dgm id="{938A8CB7-D190-6543-A834-33342A0659F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6A252D0-4769-3D46-AB89-19094141A4CE}"/>
                                            </p:graphicEl>
                                          </p:spTgt>
                                        </p:tgtEl>
                                        <p:attrNameLst>
                                          <p:attrName>style.visibility</p:attrName>
                                        </p:attrNameLst>
                                      </p:cBhvr>
                                      <p:to>
                                        <p:strVal val="visible"/>
                                      </p:to>
                                    </p:set>
                                    <p:animEffect transition="in" filter="fade">
                                      <p:cBhvr>
                                        <p:cTn id="27" dur="1000"/>
                                        <p:tgtEl>
                                          <p:spTgt spid="7">
                                            <p:graphicEl>
                                              <a:dgm id="{16A252D0-4769-3D46-AB89-19094141A4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The order of the pyramid is</a:t>
            </a:r>
          </a:p>
          <a:p>
            <a:pPr lvl="1"/>
            <a:r>
              <a:rPr lang="en-US" dirty="0"/>
              <a:t>Logical</a:t>
            </a:r>
          </a:p>
          <a:p>
            <a:pPr lvl="1"/>
            <a:r>
              <a:rPr lang="en-US" dirty="0"/>
              <a:t>Not possible to accomplish to 100%</a:t>
            </a:r>
          </a:p>
          <a:p>
            <a:r>
              <a:rPr lang="en-US" dirty="0"/>
              <a:t>None of the vital signs can be developed to 100%</a:t>
            </a:r>
          </a:p>
          <a:p>
            <a:r>
              <a:rPr lang="en-US" dirty="0"/>
              <a:t>We improve it until it has any limitations</a:t>
            </a:r>
          </a:p>
          <a:p>
            <a:r>
              <a:rPr lang="en-US" dirty="0"/>
              <a:t>That leads to  sequence of “curative” interventions</a:t>
            </a:r>
            <a:endParaRPr lang="cs-CZ" dirty="0"/>
          </a:p>
        </p:txBody>
      </p:sp>
      <p:sp>
        <p:nvSpPr>
          <p:cNvPr id="2" name="Nadpis 1"/>
          <p:cNvSpPr>
            <a:spLocks noGrp="1"/>
          </p:cNvSpPr>
          <p:nvPr>
            <p:ph type="title"/>
          </p:nvPr>
        </p:nvSpPr>
        <p:spPr/>
        <p:txBody>
          <a:bodyPr/>
          <a:lstStyle/>
          <a:p>
            <a:r>
              <a:rPr lang="en-US" dirty="0"/>
              <a:t>Theory of limitations</a:t>
            </a:r>
            <a:endParaRPr lang="cs-CZ" dirty="0"/>
          </a:p>
        </p:txBody>
      </p:sp>
    </p:spTree>
    <p:extLst>
      <p:ext uri="{BB962C8B-B14F-4D97-AF65-F5344CB8AC3E}">
        <p14:creationId xmlns:p14="http://schemas.microsoft.com/office/powerpoint/2010/main" val="285497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sequence</a:t>
            </a:r>
            <a:endParaRPr lang="cs-CZ" dirty="0"/>
          </a:p>
        </p:txBody>
      </p:sp>
      <p:sp>
        <p:nvSpPr>
          <p:cNvPr id="4" name="Obdélník 3"/>
          <p:cNvSpPr/>
          <p:nvPr/>
        </p:nvSpPr>
        <p:spPr>
          <a:xfrm>
            <a:off x="3641188" y="3573620"/>
            <a:ext cx="144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Usefulness?</a:t>
            </a:r>
            <a:endParaRPr lang="cs-CZ" dirty="0"/>
          </a:p>
        </p:txBody>
      </p:sp>
      <p:sp>
        <p:nvSpPr>
          <p:cNvPr id="5" name="Obdélník 4"/>
          <p:cNvSpPr/>
          <p:nvPr/>
        </p:nvSpPr>
        <p:spPr>
          <a:xfrm>
            <a:off x="5081110" y="4715545"/>
            <a:ext cx="1567368" cy="43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Usefulness!</a:t>
            </a:r>
            <a:endParaRPr lang="cs-CZ" dirty="0"/>
          </a:p>
        </p:txBody>
      </p:sp>
      <p:sp>
        <p:nvSpPr>
          <p:cNvPr id="6" name="Ovál 5"/>
          <p:cNvSpPr/>
          <p:nvPr/>
        </p:nvSpPr>
        <p:spPr>
          <a:xfrm>
            <a:off x="5801110" y="4013400"/>
            <a:ext cx="839321" cy="36004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yes</a:t>
            </a:r>
            <a:endParaRPr lang="cs-CZ" dirty="0"/>
          </a:p>
        </p:txBody>
      </p:sp>
      <p:sp>
        <p:nvSpPr>
          <p:cNvPr id="7" name="Ovál 6"/>
          <p:cNvSpPr/>
          <p:nvPr/>
        </p:nvSpPr>
        <p:spPr>
          <a:xfrm>
            <a:off x="4093512" y="4814527"/>
            <a:ext cx="720080" cy="3600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no</a:t>
            </a:r>
            <a:endParaRPr lang="cs-CZ" dirty="0"/>
          </a:p>
        </p:txBody>
      </p:sp>
      <p:sp>
        <p:nvSpPr>
          <p:cNvPr id="8" name="Obdélník 7"/>
          <p:cNvSpPr/>
          <p:nvPr/>
        </p:nvSpPr>
        <p:spPr>
          <a:xfrm>
            <a:off x="3685487" y="5733256"/>
            <a:ext cx="144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Effectivity</a:t>
            </a:r>
            <a:r>
              <a:rPr lang="en-US" dirty="0"/>
              <a:t>?</a:t>
            </a:r>
            <a:endParaRPr lang="cs-CZ" dirty="0"/>
          </a:p>
        </p:txBody>
      </p:sp>
      <p:sp>
        <p:nvSpPr>
          <p:cNvPr id="9" name="Obdélník 8"/>
          <p:cNvSpPr/>
          <p:nvPr/>
        </p:nvSpPr>
        <p:spPr>
          <a:xfrm>
            <a:off x="1907704" y="4373440"/>
            <a:ext cx="1440000" cy="43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err="1"/>
              <a:t>Effectivity</a:t>
            </a:r>
            <a:r>
              <a:rPr lang="en-US" dirty="0"/>
              <a:t>!</a:t>
            </a:r>
            <a:endParaRPr lang="cs-CZ" dirty="0"/>
          </a:p>
        </p:txBody>
      </p:sp>
      <p:sp>
        <p:nvSpPr>
          <p:cNvPr id="10" name="Obdélník 9"/>
          <p:cNvSpPr/>
          <p:nvPr/>
        </p:nvSpPr>
        <p:spPr>
          <a:xfrm>
            <a:off x="683568" y="2636912"/>
            <a:ext cx="144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Stability?</a:t>
            </a:r>
            <a:endParaRPr lang="cs-CZ" dirty="0"/>
          </a:p>
        </p:txBody>
      </p:sp>
      <p:sp>
        <p:nvSpPr>
          <p:cNvPr id="11" name="Obdélník 10"/>
          <p:cNvSpPr/>
          <p:nvPr/>
        </p:nvSpPr>
        <p:spPr>
          <a:xfrm>
            <a:off x="5920431" y="1376748"/>
            <a:ext cx="144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Dynamics?</a:t>
            </a:r>
            <a:endParaRPr lang="cs-CZ" dirty="0"/>
          </a:p>
        </p:txBody>
      </p:sp>
      <p:sp>
        <p:nvSpPr>
          <p:cNvPr id="12" name="Obdélník 11"/>
          <p:cNvSpPr/>
          <p:nvPr/>
        </p:nvSpPr>
        <p:spPr>
          <a:xfrm>
            <a:off x="2339752" y="1844824"/>
            <a:ext cx="1440160" cy="43204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Stability!</a:t>
            </a:r>
            <a:endParaRPr lang="cs-CZ" dirty="0"/>
          </a:p>
        </p:txBody>
      </p:sp>
      <p:sp>
        <p:nvSpPr>
          <p:cNvPr id="13" name="Obdélník 12"/>
          <p:cNvSpPr/>
          <p:nvPr/>
        </p:nvSpPr>
        <p:spPr>
          <a:xfrm>
            <a:off x="6084168" y="3080032"/>
            <a:ext cx="1440000" cy="43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Dynamics!</a:t>
            </a:r>
            <a:endParaRPr lang="cs-CZ" dirty="0"/>
          </a:p>
        </p:txBody>
      </p:sp>
      <p:sp>
        <p:nvSpPr>
          <p:cNvPr id="14" name="Ovál 13"/>
          <p:cNvSpPr/>
          <p:nvPr/>
        </p:nvSpPr>
        <p:spPr>
          <a:xfrm>
            <a:off x="611560" y="4443014"/>
            <a:ext cx="720080" cy="3600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no</a:t>
            </a:r>
            <a:endParaRPr lang="cs-CZ" dirty="0"/>
          </a:p>
        </p:txBody>
      </p:sp>
      <p:sp>
        <p:nvSpPr>
          <p:cNvPr id="15" name="Ovál 14"/>
          <p:cNvSpPr/>
          <p:nvPr/>
        </p:nvSpPr>
        <p:spPr>
          <a:xfrm>
            <a:off x="4459023" y="1376748"/>
            <a:ext cx="720080" cy="3600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no</a:t>
            </a:r>
            <a:endParaRPr lang="cs-CZ" dirty="0"/>
          </a:p>
        </p:txBody>
      </p:sp>
      <p:sp>
        <p:nvSpPr>
          <p:cNvPr id="16" name="Ovál 15"/>
          <p:cNvSpPr/>
          <p:nvPr/>
        </p:nvSpPr>
        <p:spPr>
          <a:xfrm>
            <a:off x="2464406" y="5174567"/>
            <a:ext cx="811450" cy="36004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yes</a:t>
            </a:r>
            <a:endParaRPr lang="cs-CZ" dirty="0"/>
          </a:p>
        </p:txBody>
      </p:sp>
      <p:sp>
        <p:nvSpPr>
          <p:cNvPr id="17" name="Ovál 16"/>
          <p:cNvSpPr/>
          <p:nvPr/>
        </p:nvSpPr>
        <p:spPr>
          <a:xfrm>
            <a:off x="2627704" y="2521680"/>
            <a:ext cx="792168" cy="36004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yes</a:t>
            </a:r>
            <a:endParaRPr lang="cs-CZ" dirty="0"/>
          </a:p>
        </p:txBody>
      </p:sp>
      <p:sp>
        <p:nvSpPr>
          <p:cNvPr id="18" name="Ovál 17"/>
          <p:cNvSpPr/>
          <p:nvPr/>
        </p:nvSpPr>
        <p:spPr>
          <a:xfrm>
            <a:off x="6220770" y="2276872"/>
            <a:ext cx="871510" cy="36004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yes</a:t>
            </a:r>
            <a:endParaRPr lang="cs-CZ" dirty="0"/>
          </a:p>
        </p:txBody>
      </p:sp>
      <p:sp>
        <p:nvSpPr>
          <p:cNvPr id="19" name="Ovál 18"/>
          <p:cNvSpPr/>
          <p:nvPr/>
        </p:nvSpPr>
        <p:spPr>
          <a:xfrm>
            <a:off x="8008798" y="2276872"/>
            <a:ext cx="720080" cy="3600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no</a:t>
            </a:r>
            <a:endParaRPr lang="cs-CZ" dirty="0"/>
          </a:p>
        </p:txBody>
      </p:sp>
      <p:cxnSp>
        <p:nvCxnSpPr>
          <p:cNvPr id="21" name="Přímá spojnice se šipkou 20"/>
          <p:cNvCxnSpPr>
            <a:stCxn id="4" idx="2"/>
            <a:endCxn id="7" idx="0"/>
          </p:cNvCxnSpPr>
          <p:nvPr/>
        </p:nvCxnSpPr>
        <p:spPr>
          <a:xfrm>
            <a:off x="4361188" y="4005620"/>
            <a:ext cx="92364" cy="8089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Zakřivená spojnice 23"/>
          <p:cNvCxnSpPr>
            <a:stCxn id="7" idx="4"/>
            <a:endCxn id="8" idx="0"/>
          </p:cNvCxnSpPr>
          <p:nvPr/>
        </p:nvCxnSpPr>
        <p:spPr>
          <a:xfrm rot="5400000">
            <a:off x="4150176" y="5429879"/>
            <a:ext cx="558689" cy="48065"/>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Zakřivená spojnice 26"/>
          <p:cNvCxnSpPr>
            <a:stCxn id="8" idx="1"/>
            <a:endCxn id="14" idx="4"/>
          </p:cNvCxnSpPr>
          <p:nvPr/>
        </p:nvCxnSpPr>
        <p:spPr>
          <a:xfrm rot="10800000">
            <a:off x="971601" y="4803054"/>
            <a:ext cx="2713887" cy="1146202"/>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Zakřivená spojnice 30"/>
          <p:cNvCxnSpPr>
            <a:stCxn id="14" idx="0"/>
            <a:endCxn id="10" idx="2"/>
          </p:cNvCxnSpPr>
          <p:nvPr/>
        </p:nvCxnSpPr>
        <p:spPr>
          <a:xfrm rot="5400000" flipH="1" flipV="1">
            <a:off x="500533" y="3539979"/>
            <a:ext cx="1374102" cy="431968"/>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Zakřivená spojnice 33"/>
          <p:cNvCxnSpPr>
            <a:stCxn id="10" idx="0"/>
            <a:endCxn id="15" idx="1"/>
          </p:cNvCxnSpPr>
          <p:nvPr/>
        </p:nvCxnSpPr>
        <p:spPr>
          <a:xfrm rot="5400000" flipH="1" flipV="1">
            <a:off x="2380304" y="452740"/>
            <a:ext cx="1207437" cy="3160908"/>
          </a:xfrm>
          <a:prstGeom prst="curvedConnector3">
            <a:avLst>
              <a:gd name="adj1" fmla="val 1233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Zakřivená spojnice 37"/>
          <p:cNvCxnSpPr>
            <a:stCxn id="15" idx="6"/>
            <a:endCxn id="11" idx="1"/>
          </p:cNvCxnSpPr>
          <p:nvPr/>
        </p:nvCxnSpPr>
        <p:spPr>
          <a:xfrm>
            <a:off x="5179103" y="1556768"/>
            <a:ext cx="741328" cy="35980"/>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Zakřivená spojnice 39"/>
          <p:cNvCxnSpPr>
            <a:stCxn id="11" idx="3"/>
            <a:endCxn id="19" idx="0"/>
          </p:cNvCxnSpPr>
          <p:nvPr/>
        </p:nvCxnSpPr>
        <p:spPr>
          <a:xfrm>
            <a:off x="7360431" y="1592748"/>
            <a:ext cx="1008407" cy="68412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Zakřivená spojnice 41"/>
          <p:cNvCxnSpPr>
            <a:stCxn id="4" idx="3"/>
            <a:endCxn id="6" idx="0"/>
          </p:cNvCxnSpPr>
          <p:nvPr/>
        </p:nvCxnSpPr>
        <p:spPr>
          <a:xfrm>
            <a:off x="5081188" y="3789620"/>
            <a:ext cx="1139583" cy="2237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Zakřivená spojnice 43"/>
          <p:cNvCxnSpPr>
            <a:stCxn id="6" idx="4"/>
            <a:endCxn id="5" idx="0"/>
          </p:cNvCxnSpPr>
          <p:nvPr/>
        </p:nvCxnSpPr>
        <p:spPr>
          <a:xfrm rot="5400000">
            <a:off x="5871731" y="4366504"/>
            <a:ext cx="342105" cy="355977"/>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Zakřivená spojnice 45"/>
          <p:cNvCxnSpPr>
            <a:stCxn id="5" idx="1"/>
            <a:endCxn id="4" idx="3"/>
          </p:cNvCxnSpPr>
          <p:nvPr/>
        </p:nvCxnSpPr>
        <p:spPr>
          <a:xfrm rot="10800000" flipH="1">
            <a:off x="5081110" y="3789621"/>
            <a:ext cx="78" cy="1141925"/>
          </a:xfrm>
          <a:prstGeom prst="curvedConnector5">
            <a:avLst>
              <a:gd name="adj1" fmla="val -293076923"/>
              <a:gd name="adj2" fmla="val 50000"/>
              <a:gd name="adj3" fmla="val 29317692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Zakřivená spojnice 47"/>
          <p:cNvCxnSpPr>
            <a:stCxn id="8" idx="1"/>
            <a:endCxn id="16" idx="5"/>
          </p:cNvCxnSpPr>
          <p:nvPr/>
        </p:nvCxnSpPr>
        <p:spPr>
          <a:xfrm rot="10800000">
            <a:off x="3157023" y="5481880"/>
            <a:ext cx="528465" cy="467376"/>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Zakřivená spojnice 49"/>
          <p:cNvCxnSpPr>
            <a:stCxn id="16" idx="0"/>
          </p:cNvCxnSpPr>
          <p:nvPr/>
        </p:nvCxnSpPr>
        <p:spPr>
          <a:xfrm rot="16200000" flipV="1">
            <a:off x="2599206" y="4903642"/>
            <a:ext cx="371512" cy="170338"/>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Zakřivená spojnice 51"/>
          <p:cNvCxnSpPr>
            <a:stCxn id="9" idx="0"/>
            <a:endCxn id="4" idx="1"/>
          </p:cNvCxnSpPr>
          <p:nvPr/>
        </p:nvCxnSpPr>
        <p:spPr>
          <a:xfrm rot="5400000" flipH="1" flipV="1">
            <a:off x="2842536" y="3574788"/>
            <a:ext cx="583820" cy="101348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Zakřivená spojnice 53"/>
          <p:cNvCxnSpPr>
            <a:stCxn id="10" idx="3"/>
            <a:endCxn id="17" idx="3"/>
          </p:cNvCxnSpPr>
          <p:nvPr/>
        </p:nvCxnSpPr>
        <p:spPr>
          <a:xfrm flipV="1">
            <a:off x="2123568" y="2828993"/>
            <a:ext cx="620146" cy="23919"/>
          </a:xfrm>
          <a:prstGeom prst="curvedConnector4">
            <a:avLst>
              <a:gd name="adj1" fmla="val 40647"/>
              <a:gd name="adj2" fmla="val -85572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Zakřivená spojnice 55"/>
          <p:cNvCxnSpPr>
            <a:stCxn id="17" idx="0"/>
            <a:endCxn id="12" idx="2"/>
          </p:cNvCxnSpPr>
          <p:nvPr/>
        </p:nvCxnSpPr>
        <p:spPr>
          <a:xfrm rot="5400000" flipH="1" flipV="1">
            <a:off x="2919406" y="2381254"/>
            <a:ext cx="244808" cy="36044"/>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Zakřivená spojnice 57"/>
          <p:cNvCxnSpPr>
            <a:stCxn id="12" idx="3"/>
            <a:endCxn id="4" idx="0"/>
          </p:cNvCxnSpPr>
          <p:nvPr/>
        </p:nvCxnSpPr>
        <p:spPr>
          <a:xfrm>
            <a:off x="3779912" y="2060848"/>
            <a:ext cx="581276" cy="1512772"/>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Zakřivená spojnice 59"/>
          <p:cNvCxnSpPr>
            <a:stCxn id="11" idx="2"/>
            <a:endCxn id="18" idx="0"/>
          </p:cNvCxnSpPr>
          <p:nvPr/>
        </p:nvCxnSpPr>
        <p:spPr>
          <a:xfrm rot="16200000" flipH="1">
            <a:off x="6414416" y="2034763"/>
            <a:ext cx="468124" cy="16094"/>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Zakřivená spojnice 61"/>
          <p:cNvCxnSpPr>
            <a:stCxn id="18" idx="4"/>
            <a:endCxn id="13" idx="0"/>
          </p:cNvCxnSpPr>
          <p:nvPr/>
        </p:nvCxnSpPr>
        <p:spPr>
          <a:xfrm rot="16200000" flipH="1">
            <a:off x="6508786" y="2784650"/>
            <a:ext cx="443120" cy="147643"/>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Zakřivená spojnice 63"/>
          <p:cNvCxnSpPr>
            <a:stCxn id="13" idx="1"/>
            <a:endCxn id="4" idx="0"/>
          </p:cNvCxnSpPr>
          <p:nvPr/>
        </p:nvCxnSpPr>
        <p:spPr>
          <a:xfrm rot="10800000" flipV="1">
            <a:off x="4361188" y="3296032"/>
            <a:ext cx="1722980" cy="2775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Výbuch 2 64"/>
          <p:cNvSpPr/>
          <p:nvPr/>
        </p:nvSpPr>
        <p:spPr>
          <a:xfrm>
            <a:off x="5724128" y="4580764"/>
            <a:ext cx="3738145" cy="223496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consultation</a:t>
            </a:r>
            <a:endParaRPr lang="cs-CZ" dirty="0"/>
          </a:p>
        </p:txBody>
      </p:sp>
      <p:cxnSp>
        <p:nvCxnSpPr>
          <p:cNvPr id="69" name="Zakřivená spojnice 68"/>
          <p:cNvCxnSpPr>
            <a:stCxn id="19" idx="4"/>
            <a:endCxn id="65" idx="0"/>
          </p:cNvCxnSpPr>
          <p:nvPr/>
        </p:nvCxnSpPr>
        <p:spPr>
          <a:xfrm rot="5400000">
            <a:off x="6818189" y="3225363"/>
            <a:ext cx="2139101" cy="962199"/>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865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500"/>
                                        <p:tgtEl>
                                          <p:spTgt spid="48"/>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500"/>
                                        <p:tgtEl>
                                          <p:spTgt spid="5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fade">
                                      <p:cBhvr>
                                        <p:cTn id="77" dur="500"/>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fade">
                                      <p:cBhvr>
                                        <p:cTn id="82" dur="500"/>
                                        <p:tgtEl>
                                          <p:spTgt spid="52"/>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fade">
                                      <p:cBhvr>
                                        <p:cTn id="87" dur="500"/>
                                        <p:tgtEl>
                                          <p:spTgt spid="27"/>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4"/>
                                        </p:tgtEl>
                                        <p:attrNameLst>
                                          <p:attrName>style.visibility</p:attrName>
                                        </p:attrNameLst>
                                      </p:cBhvr>
                                      <p:to>
                                        <p:strVal val="visible"/>
                                      </p:to>
                                    </p:set>
                                    <p:animEffect transition="in" filter="fade">
                                      <p:cBhvr>
                                        <p:cTn id="92" dur="500"/>
                                        <p:tgtEl>
                                          <p:spTgt spid="14"/>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0"/>
                                        </p:tgtEl>
                                        <p:attrNameLst>
                                          <p:attrName>style.visibility</p:attrName>
                                        </p:attrNameLst>
                                      </p:cBhvr>
                                      <p:to>
                                        <p:strVal val="visible"/>
                                      </p:to>
                                    </p:set>
                                    <p:animEffect transition="in" filter="fade">
                                      <p:cBhvr>
                                        <p:cTn id="102" dur="500"/>
                                        <p:tgtEl>
                                          <p:spTgt spid="10"/>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fade">
                                      <p:cBhvr>
                                        <p:cTn id="107" dur="500"/>
                                        <p:tgtEl>
                                          <p:spTgt spid="54"/>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fade">
                                      <p:cBhvr>
                                        <p:cTn id="112" dur="500"/>
                                        <p:tgtEl>
                                          <p:spTgt spid="17"/>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fade">
                                      <p:cBhvr>
                                        <p:cTn id="117" dur="500"/>
                                        <p:tgtEl>
                                          <p:spTgt spid="56"/>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12"/>
                                        </p:tgtEl>
                                        <p:attrNameLst>
                                          <p:attrName>style.visibility</p:attrName>
                                        </p:attrNameLst>
                                      </p:cBhvr>
                                      <p:to>
                                        <p:strVal val="visible"/>
                                      </p:to>
                                    </p:set>
                                    <p:animEffect transition="in" filter="fade">
                                      <p:cBhvr>
                                        <p:cTn id="122" dur="500"/>
                                        <p:tgtEl>
                                          <p:spTgt spid="12"/>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500"/>
                                        <p:tgtEl>
                                          <p:spTgt spid="58"/>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34"/>
                                        </p:tgtEl>
                                        <p:attrNameLst>
                                          <p:attrName>style.visibility</p:attrName>
                                        </p:attrNameLst>
                                      </p:cBhvr>
                                      <p:to>
                                        <p:strVal val="visible"/>
                                      </p:to>
                                    </p:set>
                                    <p:animEffect transition="in" filter="fade">
                                      <p:cBhvr>
                                        <p:cTn id="132" dur="500"/>
                                        <p:tgtEl>
                                          <p:spTgt spid="34"/>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15"/>
                                        </p:tgtEl>
                                        <p:attrNameLst>
                                          <p:attrName>style.visibility</p:attrName>
                                        </p:attrNameLst>
                                      </p:cBhvr>
                                      <p:to>
                                        <p:strVal val="visible"/>
                                      </p:to>
                                    </p:set>
                                    <p:animEffect transition="in" filter="fade">
                                      <p:cBhvr>
                                        <p:cTn id="137" dur="500"/>
                                        <p:tgtEl>
                                          <p:spTgt spid="15"/>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38"/>
                                        </p:tgtEl>
                                        <p:attrNameLst>
                                          <p:attrName>style.visibility</p:attrName>
                                        </p:attrNameLst>
                                      </p:cBhvr>
                                      <p:to>
                                        <p:strVal val="visible"/>
                                      </p:to>
                                    </p:set>
                                    <p:animEffect transition="in" filter="fade">
                                      <p:cBhvr>
                                        <p:cTn id="142" dur="500"/>
                                        <p:tgtEl>
                                          <p:spTgt spid="38"/>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11"/>
                                        </p:tgtEl>
                                        <p:attrNameLst>
                                          <p:attrName>style.visibility</p:attrName>
                                        </p:attrNameLst>
                                      </p:cBhvr>
                                      <p:to>
                                        <p:strVal val="visible"/>
                                      </p:to>
                                    </p:set>
                                    <p:animEffect transition="in" filter="fade">
                                      <p:cBhvr>
                                        <p:cTn id="147" dur="500"/>
                                        <p:tgtEl>
                                          <p:spTgt spid="11"/>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nodeType="clickEffect">
                                  <p:stCondLst>
                                    <p:cond delay="0"/>
                                  </p:stCondLst>
                                  <p:childTnLst>
                                    <p:set>
                                      <p:cBhvr>
                                        <p:cTn id="151" dur="1" fill="hold">
                                          <p:stCondLst>
                                            <p:cond delay="0"/>
                                          </p:stCondLst>
                                        </p:cTn>
                                        <p:tgtEl>
                                          <p:spTgt spid="60"/>
                                        </p:tgtEl>
                                        <p:attrNameLst>
                                          <p:attrName>style.visibility</p:attrName>
                                        </p:attrNameLst>
                                      </p:cBhvr>
                                      <p:to>
                                        <p:strVal val="visible"/>
                                      </p:to>
                                    </p:set>
                                    <p:animEffect transition="in" filter="fade">
                                      <p:cBhvr>
                                        <p:cTn id="152" dur="500"/>
                                        <p:tgtEl>
                                          <p:spTgt spid="60"/>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18"/>
                                        </p:tgtEl>
                                        <p:attrNameLst>
                                          <p:attrName>style.visibility</p:attrName>
                                        </p:attrNameLst>
                                      </p:cBhvr>
                                      <p:to>
                                        <p:strVal val="visible"/>
                                      </p:to>
                                    </p:set>
                                    <p:animEffect transition="in" filter="fade">
                                      <p:cBhvr>
                                        <p:cTn id="157" dur="500"/>
                                        <p:tgtEl>
                                          <p:spTgt spid="18"/>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nodeType="clickEffect">
                                  <p:stCondLst>
                                    <p:cond delay="0"/>
                                  </p:stCondLst>
                                  <p:childTnLst>
                                    <p:set>
                                      <p:cBhvr>
                                        <p:cTn id="161" dur="1" fill="hold">
                                          <p:stCondLst>
                                            <p:cond delay="0"/>
                                          </p:stCondLst>
                                        </p:cTn>
                                        <p:tgtEl>
                                          <p:spTgt spid="62"/>
                                        </p:tgtEl>
                                        <p:attrNameLst>
                                          <p:attrName>style.visibility</p:attrName>
                                        </p:attrNameLst>
                                      </p:cBhvr>
                                      <p:to>
                                        <p:strVal val="visible"/>
                                      </p:to>
                                    </p:set>
                                    <p:animEffect transition="in" filter="fade">
                                      <p:cBhvr>
                                        <p:cTn id="162" dur="500"/>
                                        <p:tgtEl>
                                          <p:spTgt spid="62"/>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13"/>
                                        </p:tgtEl>
                                        <p:attrNameLst>
                                          <p:attrName>style.visibility</p:attrName>
                                        </p:attrNameLst>
                                      </p:cBhvr>
                                      <p:to>
                                        <p:strVal val="visible"/>
                                      </p:to>
                                    </p:set>
                                    <p:animEffect transition="in" filter="fade">
                                      <p:cBhvr>
                                        <p:cTn id="167" dur="500"/>
                                        <p:tgtEl>
                                          <p:spTgt spid="13"/>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nodeType="click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500"/>
                                        <p:tgtEl>
                                          <p:spTgt spid="64"/>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nodeType="clickEffect">
                                  <p:stCondLst>
                                    <p:cond delay="0"/>
                                  </p:stCondLst>
                                  <p:childTnLst>
                                    <p:set>
                                      <p:cBhvr>
                                        <p:cTn id="176" dur="1" fill="hold">
                                          <p:stCondLst>
                                            <p:cond delay="0"/>
                                          </p:stCondLst>
                                        </p:cTn>
                                        <p:tgtEl>
                                          <p:spTgt spid="40"/>
                                        </p:tgtEl>
                                        <p:attrNameLst>
                                          <p:attrName>style.visibility</p:attrName>
                                        </p:attrNameLst>
                                      </p:cBhvr>
                                      <p:to>
                                        <p:strVal val="visible"/>
                                      </p:to>
                                    </p:set>
                                    <p:animEffect transition="in" filter="fade">
                                      <p:cBhvr>
                                        <p:cTn id="177" dur="500"/>
                                        <p:tgtEl>
                                          <p:spTgt spid="40"/>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19"/>
                                        </p:tgtEl>
                                        <p:attrNameLst>
                                          <p:attrName>style.visibility</p:attrName>
                                        </p:attrNameLst>
                                      </p:cBhvr>
                                      <p:to>
                                        <p:strVal val="visible"/>
                                      </p:to>
                                    </p:set>
                                    <p:animEffect transition="in" filter="fade">
                                      <p:cBhvr>
                                        <p:cTn id="182" dur="500"/>
                                        <p:tgtEl>
                                          <p:spTgt spid="19"/>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nodeType="clickEffect">
                                  <p:stCondLst>
                                    <p:cond delay="0"/>
                                  </p:stCondLst>
                                  <p:childTnLst>
                                    <p:set>
                                      <p:cBhvr>
                                        <p:cTn id="186" dur="1" fill="hold">
                                          <p:stCondLst>
                                            <p:cond delay="0"/>
                                          </p:stCondLst>
                                        </p:cTn>
                                        <p:tgtEl>
                                          <p:spTgt spid="69"/>
                                        </p:tgtEl>
                                        <p:attrNameLst>
                                          <p:attrName>style.visibility</p:attrName>
                                        </p:attrNameLst>
                                      </p:cBhvr>
                                      <p:to>
                                        <p:strVal val="visible"/>
                                      </p:to>
                                    </p:set>
                                    <p:animEffect transition="in" filter="fade">
                                      <p:cBhvr>
                                        <p:cTn id="187" dur="500"/>
                                        <p:tgtEl>
                                          <p:spTgt spid="69"/>
                                        </p:tgtEl>
                                      </p:cBhvr>
                                    </p:animEffect>
                                  </p:childTnLst>
                                </p:cTn>
                              </p:par>
                            </p:childTnLst>
                          </p:cTn>
                        </p:par>
                      </p:childTnLst>
                    </p:cTn>
                  </p:par>
                  <p:par>
                    <p:cTn id="188" fill="hold">
                      <p:stCondLst>
                        <p:cond delay="indefinite"/>
                      </p:stCondLst>
                      <p:childTnLst>
                        <p:par>
                          <p:cTn id="189" fill="hold">
                            <p:stCondLst>
                              <p:cond delay="0"/>
                            </p:stCondLst>
                            <p:childTnLst>
                              <p:par>
                                <p:cTn id="190" presetID="42" presetClass="entr" presetSubtype="0" fill="hold" grpId="0" nodeType="clickEffect">
                                  <p:stCondLst>
                                    <p:cond delay="0"/>
                                  </p:stCondLst>
                                  <p:childTnLst>
                                    <p:set>
                                      <p:cBhvr>
                                        <p:cTn id="191" dur="1" fill="hold">
                                          <p:stCondLst>
                                            <p:cond delay="0"/>
                                          </p:stCondLst>
                                        </p:cTn>
                                        <p:tgtEl>
                                          <p:spTgt spid="65"/>
                                        </p:tgtEl>
                                        <p:attrNameLst>
                                          <p:attrName>style.visibility</p:attrName>
                                        </p:attrNameLst>
                                      </p:cBhvr>
                                      <p:to>
                                        <p:strVal val="visible"/>
                                      </p:to>
                                    </p:set>
                                    <p:animEffect transition="in" filter="fade">
                                      <p:cBhvr>
                                        <p:cTn id="192" dur="1000"/>
                                        <p:tgtEl>
                                          <p:spTgt spid="65"/>
                                        </p:tgtEl>
                                      </p:cBhvr>
                                    </p:animEffect>
                                    <p:anim calcmode="lin" valueType="num">
                                      <p:cBhvr>
                                        <p:cTn id="193" dur="1000" fill="hold"/>
                                        <p:tgtEl>
                                          <p:spTgt spid="65"/>
                                        </p:tgtEl>
                                        <p:attrNameLst>
                                          <p:attrName>ppt_x</p:attrName>
                                        </p:attrNameLst>
                                      </p:cBhvr>
                                      <p:tavLst>
                                        <p:tav tm="0">
                                          <p:val>
                                            <p:strVal val="#ppt_x"/>
                                          </p:val>
                                        </p:tav>
                                        <p:tav tm="100000">
                                          <p:val>
                                            <p:strVal val="#ppt_x"/>
                                          </p:val>
                                        </p:tav>
                                      </p:tavLst>
                                    </p:anim>
                                    <p:anim calcmode="lin" valueType="num">
                                      <p:cBhvr>
                                        <p:cTn id="194"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6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cs-CZ" smtClean="0"/>
              <a:pPr/>
              <a:t>22</a:t>
            </a:fld>
            <a:endParaRPr lang="cs-CZ"/>
          </a:p>
        </p:txBody>
      </p:sp>
      <p:sp>
        <p:nvSpPr>
          <p:cNvPr id="4" name="Title 3"/>
          <p:cNvSpPr>
            <a:spLocks noGrp="1"/>
          </p:cNvSpPr>
          <p:nvPr>
            <p:ph type="title"/>
          </p:nvPr>
        </p:nvSpPr>
        <p:spPr/>
        <p:txBody>
          <a:bodyPr>
            <a:normAutofit fontScale="90000"/>
          </a:bodyPr>
          <a:lstStyle/>
          <a:p>
            <a:r>
              <a:rPr lang="en-US" dirty="0"/>
              <a:t>Synergistic company</a:t>
            </a:r>
            <a:br>
              <a:rPr lang="en-US" dirty="0"/>
            </a:br>
            <a:r>
              <a:rPr lang="en-US" dirty="0"/>
              <a:t>culture</a:t>
            </a:r>
          </a:p>
        </p:txBody>
      </p:sp>
      <p:grpSp>
        <p:nvGrpSpPr>
          <p:cNvPr id="7" name="Group 6"/>
          <p:cNvGrpSpPr/>
          <p:nvPr/>
        </p:nvGrpSpPr>
        <p:grpSpPr>
          <a:xfrm>
            <a:off x="7429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txBody>
            <a:bodyPr/>
            <a:lstStyle/>
            <a:p>
              <a:endParaRPr lang="cs-CZ"/>
            </a:p>
          </p:txBody>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0" y="6488668"/>
            <a:ext cx="2095445" cy="369332"/>
          </a:xfrm>
          <a:prstGeom prst="rect">
            <a:avLst/>
          </a:prstGeom>
          <a:noFill/>
        </p:spPr>
        <p:txBody>
          <a:bodyPr wrap="none" rtlCol="0">
            <a:spAutoFit/>
          </a:bodyPr>
          <a:lstStyle/>
          <a:p>
            <a:r>
              <a:rPr lang="en-US" dirty="0"/>
              <a:t>Company culture</a:t>
            </a:r>
          </a:p>
        </p:txBody>
      </p:sp>
      <p:grpSp>
        <p:nvGrpSpPr>
          <p:cNvPr id="17" name="Group 16"/>
          <p:cNvGrpSpPr/>
          <p:nvPr/>
        </p:nvGrpSpPr>
        <p:grpSpPr>
          <a:xfrm>
            <a:off x="3713369"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8040677" y="4989051"/>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205537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It is necessary to “decompose” the ideas</a:t>
            </a:r>
          </a:p>
          <a:p>
            <a:r>
              <a:rPr lang="en-US" dirty="0"/>
              <a:t>Motivation is the basement for listening ideas</a:t>
            </a:r>
          </a:p>
          <a:p>
            <a:r>
              <a:rPr lang="en-US" dirty="0"/>
              <a:t>Different people are willing to wait different time</a:t>
            </a:r>
          </a:p>
          <a:p>
            <a:r>
              <a:rPr lang="en-US" dirty="0"/>
              <a:t>Motivation must be designed for concrete position</a:t>
            </a:r>
            <a:endParaRPr lang="cs-CZ" dirty="0"/>
          </a:p>
        </p:txBody>
      </p:sp>
      <p:sp>
        <p:nvSpPr>
          <p:cNvPr id="2" name="Nadpis 1"/>
          <p:cNvSpPr>
            <a:spLocks noGrp="1"/>
          </p:cNvSpPr>
          <p:nvPr>
            <p:ph type="title"/>
          </p:nvPr>
        </p:nvSpPr>
        <p:spPr/>
        <p:txBody>
          <a:bodyPr/>
          <a:lstStyle/>
          <a:p>
            <a:r>
              <a:rPr lang="en-US" dirty="0"/>
              <a:t>The company driven by ideas</a:t>
            </a:r>
            <a:endParaRPr lang="cs-CZ" dirty="0"/>
          </a:p>
        </p:txBody>
      </p:sp>
    </p:spTree>
    <p:extLst>
      <p:ext uri="{BB962C8B-B14F-4D97-AF65-F5344CB8AC3E}">
        <p14:creationId xmlns:p14="http://schemas.microsoft.com/office/powerpoint/2010/main" val="573217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road of ideas</a:t>
            </a:r>
            <a:endParaRPr lang="cs-CZ" dirty="0"/>
          </a:p>
        </p:txBody>
      </p:sp>
      <p:sp>
        <p:nvSpPr>
          <p:cNvPr id="4" name="Obdélník 3"/>
          <p:cNvSpPr/>
          <p:nvPr/>
        </p:nvSpPr>
        <p:spPr>
          <a:xfrm>
            <a:off x="3491880" y="1440097"/>
            <a:ext cx="216024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Strategy</a:t>
            </a:r>
          </a:p>
        </p:txBody>
      </p:sp>
      <p:sp>
        <p:nvSpPr>
          <p:cNvPr id="5" name="Obdélník 4"/>
          <p:cNvSpPr/>
          <p:nvPr/>
        </p:nvSpPr>
        <p:spPr>
          <a:xfrm>
            <a:off x="683568" y="2492896"/>
            <a:ext cx="180020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Long term goals</a:t>
            </a:r>
          </a:p>
        </p:txBody>
      </p:sp>
      <p:sp>
        <p:nvSpPr>
          <p:cNvPr id="6" name="Obdélník 5"/>
          <p:cNvSpPr/>
          <p:nvPr/>
        </p:nvSpPr>
        <p:spPr>
          <a:xfrm>
            <a:off x="683568" y="3573016"/>
            <a:ext cx="180020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Middle term goals</a:t>
            </a:r>
          </a:p>
        </p:txBody>
      </p:sp>
      <p:sp>
        <p:nvSpPr>
          <p:cNvPr id="7" name="Obdélník 6"/>
          <p:cNvSpPr/>
          <p:nvPr/>
        </p:nvSpPr>
        <p:spPr>
          <a:xfrm>
            <a:off x="683568" y="4725144"/>
            <a:ext cx="180020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Short term goals</a:t>
            </a:r>
          </a:p>
        </p:txBody>
      </p:sp>
      <p:sp>
        <p:nvSpPr>
          <p:cNvPr id="8" name="Obdélník 7"/>
          <p:cNvSpPr/>
          <p:nvPr/>
        </p:nvSpPr>
        <p:spPr>
          <a:xfrm>
            <a:off x="688581" y="5877272"/>
            <a:ext cx="180020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Actual tasks</a:t>
            </a:r>
          </a:p>
        </p:txBody>
      </p:sp>
      <p:sp>
        <p:nvSpPr>
          <p:cNvPr id="9" name="Obdélník 8"/>
          <p:cNvSpPr/>
          <p:nvPr/>
        </p:nvSpPr>
        <p:spPr>
          <a:xfrm>
            <a:off x="6372200" y="2492896"/>
            <a:ext cx="180020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The company</a:t>
            </a:r>
          </a:p>
        </p:txBody>
      </p:sp>
      <p:sp>
        <p:nvSpPr>
          <p:cNvPr id="10" name="Obdélník 9"/>
          <p:cNvSpPr/>
          <p:nvPr/>
        </p:nvSpPr>
        <p:spPr>
          <a:xfrm>
            <a:off x="6372200" y="3573016"/>
            <a:ext cx="180020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a:t>departements</a:t>
            </a:r>
            <a:endParaRPr lang="en-US" dirty="0"/>
          </a:p>
        </p:txBody>
      </p:sp>
      <p:sp>
        <p:nvSpPr>
          <p:cNvPr id="11" name="Obdélník 10"/>
          <p:cNvSpPr/>
          <p:nvPr/>
        </p:nvSpPr>
        <p:spPr>
          <a:xfrm>
            <a:off x="6372200" y="4725144"/>
            <a:ext cx="180020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groups</a:t>
            </a:r>
          </a:p>
        </p:txBody>
      </p:sp>
      <p:sp>
        <p:nvSpPr>
          <p:cNvPr id="12" name="Obdélník 11"/>
          <p:cNvSpPr/>
          <p:nvPr/>
        </p:nvSpPr>
        <p:spPr>
          <a:xfrm>
            <a:off x="6392835" y="5877272"/>
            <a:ext cx="180020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employees</a:t>
            </a:r>
          </a:p>
        </p:txBody>
      </p:sp>
      <p:cxnSp>
        <p:nvCxnSpPr>
          <p:cNvPr id="14" name="Pravoúhlá spojnice 13"/>
          <p:cNvCxnSpPr>
            <a:stCxn id="4" idx="1"/>
            <a:endCxn id="5" idx="0"/>
          </p:cNvCxnSpPr>
          <p:nvPr/>
        </p:nvCxnSpPr>
        <p:spPr>
          <a:xfrm rot="10800000" flipV="1">
            <a:off x="1583668" y="1764132"/>
            <a:ext cx="1908212" cy="728763"/>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Pravoúhlá spojnice 15"/>
          <p:cNvCxnSpPr>
            <a:stCxn id="4" idx="3"/>
            <a:endCxn id="9" idx="0"/>
          </p:cNvCxnSpPr>
          <p:nvPr/>
        </p:nvCxnSpPr>
        <p:spPr>
          <a:xfrm>
            <a:off x="5652120" y="1764133"/>
            <a:ext cx="1620180" cy="728763"/>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a:stCxn id="5" idx="2"/>
            <a:endCxn id="6" idx="0"/>
          </p:cNvCxnSpPr>
          <p:nvPr/>
        </p:nvCxnSpPr>
        <p:spPr>
          <a:xfrm>
            <a:off x="1583668" y="306896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6" idx="2"/>
            <a:endCxn id="7" idx="0"/>
          </p:cNvCxnSpPr>
          <p:nvPr/>
        </p:nvCxnSpPr>
        <p:spPr>
          <a:xfrm>
            <a:off x="1583668" y="414908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7" idx="2"/>
            <a:endCxn id="8" idx="0"/>
          </p:cNvCxnSpPr>
          <p:nvPr/>
        </p:nvCxnSpPr>
        <p:spPr>
          <a:xfrm>
            <a:off x="1583668" y="5301208"/>
            <a:ext cx="5013"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9" idx="2"/>
            <a:endCxn id="10" idx="0"/>
          </p:cNvCxnSpPr>
          <p:nvPr/>
        </p:nvCxnSpPr>
        <p:spPr>
          <a:xfrm>
            <a:off x="7272300" y="306896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a:stCxn id="10" idx="2"/>
            <a:endCxn id="11" idx="0"/>
          </p:cNvCxnSpPr>
          <p:nvPr/>
        </p:nvCxnSpPr>
        <p:spPr>
          <a:xfrm>
            <a:off x="7272300" y="414908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1" idx="2"/>
            <a:endCxn id="12" idx="0"/>
          </p:cNvCxnSpPr>
          <p:nvPr/>
        </p:nvCxnSpPr>
        <p:spPr>
          <a:xfrm>
            <a:off x="7272300" y="5301208"/>
            <a:ext cx="20635"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719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500"/>
                                        <p:tgtEl>
                                          <p:spTgt spid="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500"/>
                                        <p:tgtEl>
                                          <p:spTgt spid="1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fade">
                                      <p:cBhvr>
                                        <p:cTn id="82" dur="500"/>
                                        <p:tgtEl>
                                          <p:spTgt spid="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fade">
                                      <p:cBhvr>
                                        <p:cTn id="87" dur="500"/>
                                        <p:tgtEl>
                                          <p:spTgt spid="28"/>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2"/>
                                        </p:tgtEl>
                                        <p:attrNameLst>
                                          <p:attrName>style.visibility</p:attrName>
                                        </p:attrNameLst>
                                      </p:cBhvr>
                                      <p:to>
                                        <p:strVal val="visible"/>
                                      </p:to>
                                    </p:set>
                                    <p:animEffect transition="in" filter="fade">
                                      <p:cBhvr>
                                        <p:cTn id="9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Fight for the </a:t>
            </a:r>
          </a:p>
          <a:p>
            <a:pPr lvl="1"/>
            <a:r>
              <a:rPr lang="en-US" dirty="0"/>
              <a:t>Power</a:t>
            </a:r>
          </a:p>
          <a:p>
            <a:pPr lvl="1"/>
            <a:r>
              <a:rPr lang="en-US" dirty="0"/>
              <a:t>Influence</a:t>
            </a:r>
          </a:p>
          <a:p>
            <a:pPr lvl="1"/>
            <a:r>
              <a:rPr lang="en-US" dirty="0"/>
              <a:t>Money</a:t>
            </a:r>
          </a:p>
          <a:p>
            <a:r>
              <a:rPr lang="en-US" dirty="0"/>
              <a:t>Support of the high management is the key to vitality</a:t>
            </a:r>
            <a:endParaRPr lang="cs-CZ" dirty="0"/>
          </a:p>
        </p:txBody>
      </p:sp>
      <p:sp>
        <p:nvSpPr>
          <p:cNvPr id="2" name="Nadpis 1"/>
          <p:cNvSpPr>
            <a:spLocks noGrp="1"/>
          </p:cNvSpPr>
          <p:nvPr>
            <p:ph type="title"/>
          </p:nvPr>
        </p:nvSpPr>
        <p:spPr/>
        <p:txBody>
          <a:bodyPr/>
          <a:lstStyle/>
          <a:p>
            <a:r>
              <a:rPr lang="en-US" dirty="0"/>
              <a:t>Political barriers</a:t>
            </a:r>
            <a:endParaRPr lang="cs-CZ" dirty="0"/>
          </a:p>
        </p:txBody>
      </p:sp>
    </p:spTree>
    <p:extLst>
      <p:ext uri="{BB962C8B-B14F-4D97-AF65-F5344CB8AC3E}">
        <p14:creationId xmlns:p14="http://schemas.microsoft.com/office/powerpoint/2010/main" val="30812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All processes must be done for OUTPUT</a:t>
            </a:r>
          </a:p>
          <a:p>
            <a:r>
              <a:rPr lang="en-US" dirty="0"/>
              <a:t>Output is giving the money and profit</a:t>
            </a:r>
          </a:p>
          <a:p>
            <a:r>
              <a:rPr lang="en-US" dirty="0"/>
              <a:t>Limit the power of OPE and Controlling</a:t>
            </a:r>
          </a:p>
          <a:p>
            <a:pPr lvl="1"/>
            <a:r>
              <a:rPr lang="en-US" dirty="0"/>
              <a:t>Administration</a:t>
            </a:r>
          </a:p>
          <a:p>
            <a:pPr lvl="1"/>
            <a:r>
              <a:rPr lang="en-US" dirty="0"/>
              <a:t>Forms filling</a:t>
            </a:r>
          </a:p>
          <a:p>
            <a:pPr lvl="1"/>
            <a:r>
              <a:rPr lang="en-US" dirty="0"/>
              <a:t>Other non productive tasks</a:t>
            </a:r>
          </a:p>
          <a:p>
            <a:r>
              <a:rPr lang="en-US" dirty="0"/>
              <a:t>But it is need to have feed back!!!</a:t>
            </a:r>
            <a:endParaRPr lang="cs-CZ" dirty="0"/>
          </a:p>
        </p:txBody>
      </p:sp>
      <p:sp>
        <p:nvSpPr>
          <p:cNvPr id="2" name="Nadpis 1"/>
          <p:cNvSpPr>
            <a:spLocks noGrp="1"/>
          </p:cNvSpPr>
          <p:nvPr>
            <p:ph type="title"/>
          </p:nvPr>
        </p:nvSpPr>
        <p:spPr/>
        <p:txBody>
          <a:bodyPr/>
          <a:lstStyle/>
          <a:p>
            <a:r>
              <a:rPr lang="en-US" dirty="0" err="1"/>
              <a:t>Proceses</a:t>
            </a:r>
            <a:endParaRPr lang="cs-CZ" dirty="0"/>
          </a:p>
        </p:txBody>
      </p:sp>
    </p:spTree>
    <p:extLst>
      <p:ext uri="{BB962C8B-B14F-4D97-AF65-F5344CB8AC3E}">
        <p14:creationId xmlns:p14="http://schemas.microsoft.com/office/powerpoint/2010/main" val="202104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Needs to be separated from the sources</a:t>
            </a:r>
          </a:p>
          <a:p>
            <a:r>
              <a:rPr lang="en-US" dirty="0"/>
              <a:t>Only one owner of the problem (project manager)</a:t>
            </a:r>
          </a:p>
          <a:p>
            <a:r>
              <a:rPr lang="en-US" dirty="0"/>
              <a:t>At last one more level of the sub-process</a:t>
            </a:r>
          </a:p>
          <a:p>
            <a:pPr lvl="1"/>
            <a:r>
              <a:rPr lang="en-US" dirty="0"/>
              <a:t>More levels adds more problems</a:t>
            </a:r>
          </a:p>
          <a:p>
            <a:pPr lvl="1"/>
            <a:r>
              <a:rPr lang="en-US" dirty="0"/>
              <a:t>More levels needs more owners</a:t>
            </a:r>
          </a:p>
          <a:p>
            <a:pPr lvl="1"/>
            <a:r>
              <a:rPr lang="en-US" dirty="0"/>
              <a:t>The space for non-profit tasks</a:t>
            </a:r>
          </a:p>
          <a:p>
            <a:pPr lvl="1"/>
            <a:endParaRPr lang="cs-CZ" dirty="0"/>
          </a:p>
        </p:txBody>
      </p:sp>
      <p:sp>
        <p:nvSpPr>
          <p:cNvPr id="2" name="Nadpis 1"/>
          <p:cNvSpPr>
            <a:spLocks noGrp="1"/>
          </p:cNvSpPr>
          <p:nvPr>
            <p:ph type="title"/>
          </p:nvPr>
        </p:nvSpPr>
        <p:spPr/>
        <p:txBody>
          <a:bodyPr/>
          <a:lstStyle/>
          <a:p>
            <a:r>
              <a:rPr lang="en-US" dirty="0"/>
              <a:t>Management of the processes</a:t>
            </a:r>
            <a:endParaRPr lang="cs-CZ" dirty="0"/>
          </a:p>
        </p:txBody>
      </p:sp>
    </p:spTree>
    <p:extLst>
      <p:ext uri="{BB962C8B-B14F-4D97-AF65-F5344CB8AC3E}">
        <p14:creationId xmlns:p14="http://schemas.microsoft.com/office/powerpoint/2010/main" val="60982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As many levels as necessary</a:t>
            </a:r>
          </a:p>
          <a:p>
            <a:r>
              <a:rPr lang="en-US" dirty="0"/>
              <a:t>Each manager should have at last 5 subordinates</a:t>
            </a:r>
          </a:p>
          <a:p>
            <a:r>
              <a:rPr lang="en-US" dirty="0"/>
              <a:t>Manager is the keeper of the human resources</a:t>
            </a:r>
          </a:p>
          <a:p>
            <a:pPr lvl="1"/>
            <a:r>
              <a:rPr lang="en-US" dirty="0"/>
              <a:t>Coach</a:t>
            </a:r>
          </a:p>
          <a:p>
            <a:pPr lvl="1"/>
            <a:r>
              <a:rPr lang="en-US" dirty="0"/>
              <a:t>Trainer</a:t>
            </a:r>
          </a:p>
          <a:p>
            <a:pPr lvl="1"/>
            <a:r>
              <a:rPr lang="en-US" dirty="0"/>
              <a:t>Consultant</a:t>
            </a:r>
          </a:p>
          <a:p>
            <a:pPr lvl="1"/>
            <a:endParaRPr lang="cs-CZ" dirty="0"/>
          </a:p>
        </p:txBody>
      </p:sp>
      <p:sp>
        <p:nvSpPr>
          <p:cNvPr id="2" name="Nadpis 1"/>
          <p:cNvSpPr>
            <a:spLocks noGrp="1"/>
          </p:cNvSpPr>
          <p:nvPr>
            <p:ph type="title"/>
          </p:nvPr>
        </p:nvSpPr>
        <p:spPr/>
        <p:txBody>
          <a:bodyPr/>
          <a:lstStyle/>
          <a:p>
            <a:r>
              <a:rPr lang="en-US" dirty="0"/>
              <a:t>Management of the sources</a:t>
            </a:r>
            <a:endParaRPr lang="cs-CZ" dirty="0"/>
          </a:p>
        </p:txBody>
      </p:sp>
    </p:spTree>
    <p:extLst>
      <p:ext uri="{BB962C8B-B14F-4D97-AF65-F5344CB8AC3E}">
        <p14:creationId xmlns:p14="http://schemas.microsoft.com/office/powerpoint/2010/main" val="99924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Three types of HR</a:t>
            </a:r>
          </a:p>
          <a:p>
            <a:pPr lvl="1"/>
            <a:r>
              <a:rPr lang="en-US" dirty="0"/>
              <a:t>Quality</a:t>
            </a:r>
          </a:p>
          <a:p>
            <a:pPr lvl="2"/>
            <a:r>
              <a:rPr lang="en-US" dirty="0"/>
              <a:t>What we are</a:t>
            </a:r>
          </a:p>
          <a:p>
            <a:pPr lvl="2"/>
            <a:r>
              <a:rPr lang="en-US" dirty="0"/>
              <a:t>Can not be changed, only accepted</a:t>
            </a:r>
          </a:p>
          <a:p>
            <a:pPr lvl="1"/>
            <a:r>
              <a:rPr lang="en-US" dirty="0"/>
              <a:t>Attitude</a:t>
            </a:r>
          </a:p>
          <a:p>
            <a:pPr lvl="2"/>
            <a:r>
              <a:rPr lang="en-US" dirty="0"/>
              <a:t>What we believe in and what we want</a:t>
            </a:r>
          </a:p>
          <a:p>
            <a:pPr lvl="1"/>
            <a:r>
              <a:rPr lang="en-US" dirty="0"/>
              <a:t>Abilities</a:t>
            </a:r>
          </a:p>
          <a:p>
            <a:pPr lvl="2"/>
            <a:r>
              <a:rPr lang="en-US" dirty="0"/>
              <a:t>What we know and what we have learned</a:t>
            </a:r>
          </a:p>
          <a:p>
            <a:endParaRPr lang="cs-CZ" dirty="0"/>
          </a:p>
        </p:txBody>
      </p:sp>
      <p:sp>
        <p:nvSpPr>
          <p:cNvPr id="2" name="Nadpis 1"/>
          <p:cNvSpPr>
            <a:spLocks noGrp="1"/>
          </p:cNvSpPr>
          <p:nvPr>
            <p:ph type="title"/>
          </p:nvPr>
        </p:nvSpPr>
        <p:spPr/>
        <p:txBody>
          <a:bodyPr/>
          <a:lstStyle/>
          <a:p>
            <a:r>
              <a:rPr lang="en-US" dirty="0"/>
              <a:t>Human sources in </a:t>
            </a:r>
            <a:r>
              <a:rPr lang="en-US" dirty="0" err="1"/>
              <a:t>MbC</a:t>
            </a:r>
            <a:endParaRPr lang="cs-CZ" dirty="0"/>
          </a:p>
        </p:txBody>
      </p:sp>
    </p:spTree>
    <p:extLst>
      <p:ext uri="{BB962C8B-B14F-4D97-AF65-F5344CB8AC3E}">
        <p14:creationId xmlns:p14="http://schemas.microsoft.com/office/powerpoint/2010/main" val="92966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3</a:t>
            </a:fld>
            <a:endParaRPr lang="cs-CZ"/>
          </a:p>
        </p:txBody>
      </p:sp>
      <p:sp>
        <p:nvSpPr>
          <p:cNvPr id="4" name="Title 3"/>
          <p:cNvSpPr>
            <a:spLocks noGrp="1"/>
          </p:cNvSpPr>
          <p:nvPr>
            <p:ph type="title"/>
          </p:nvPr>
        </p:nvSpPr>
        <p:spPr/>
        <p:txBody>
          <a:bodyPr>
            <a:normAutofit fontScale="90000"/>
          </a:bodyPr>
          <a:lstStyle/>
          <a:p>
            <a:r>
              <a:rPr lang="en-US" dirty="0" err="1"/>
              <a:t>MbC</a:t>
            </a:r>
            <a:r>
              <a:rPr lang="en-US" dirty="0"/>
              <a:t> Presumptions and Principles</a:t>
            </a:r>
          </a:p>
        </p:txBody>
      </p:sp>
      <p:sp>
        <p:nvSpPr>
          <p:cNvPr id="6" name="TextBox 5"/>
          <p:cNvSpPr txBox="1"/>
          <p:nvPr/>
        </p:nvSpPr>
        <p:spPr>
          <a:xfrm>
            <a:off x="0" y="6488668"/>
            <a:ext cx="2138739" cy="369332"/>
          </a:xfrm>
          <a:prstGeom prst="rect">
            <a:avLst/>
          </a:prstGeom>
          <a:noFill/>
        </p:spPr>
        <p:txBody>
          <a:bodyPr wrap="none" rtlCol="0">
            <a:spAutoFit/>
          </a:bodyPr>
          <a:lstStyle/>
          <a:p>
            <a:r>
              <a:rPr lang="en-US" dirty="0" err="1"/>
              <a:t>MbC</a:t>
            </a:r>
            <a:r>
              <a:rPr lang="en-US" dirty="0"/>
              <a:t> Introduction</a:t>
            </a:r>
          </a:p>
        </p:txBody>
      </p:sp>
    </p:spTree>
    <p:extLst>
      <p:ext uri="{BB962C8B-B14F-4D97-AF65-F5344CB8AC3E}">
        <p14:creationId xmlns:p14="http://schemas.microsoft.com/office/powerpoint/2010/main" val="294473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C46F65-94E1-EA4A-B6DD-56FCF077C2B8}"/>
                                            </p:graphicEl>
                                          </p:spTgt>
                                        </p:tgtEl>
                                        <p:attrNameLst>
                                          <p:attrName>style.visibility</p:attrName>
                                        </p:attrNameLst>
                                      </p:cBhvr>
                                      <p:to>
                                        <p:strVal val="visible"/>
                                      </p:to>
                                    </p:set>
                                    <p:animEffect transition="in" filter="fade">
                                      <p:cBhvr>
                                        <p:cTn id="7" dur="1000"/>
                                        <p:tgtEl>
                                          <p:spTgt spid="7">
                                            <p:graphicEl>
                                              <a:dgm id="{90C46F65-94E1-EA4A-B6DD-56FCF077C2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425E479-A1A0-6542-9373-5C5F02E7A817}"/>
                                            </p:graphicEl>
                                          </p:spTgt>
                                        </p:tgtEl>
                                        <p:attrNameLst>
                                          <p:attrName>style.visibility</p:attrName>
                                        </p:attrNameLst>
                                      </p:cBhvr>
                                      <p:to>
                                        <p:strVal val="visible"/>
                                      </p:to>
                                    </p:set>
                                    <p:animEffect transition="in" filter="fade">
                                      <p:cBhvr>
                                        <p:cTn id="12" dur="1000"/>
                                        <p:tgtEl>
                                          <p:spTgt spid="7">
                                            <p:graphicEl>
                                              <a:dgm id="{D425E479-A1A0-6542-9373-5C5F02E7A8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60043A3B-9784-604A-A66F-AA4FAF8FA924}"/>
                                            </p:graphicEl>
                                          </p:spTgt>
                                        </p:tgtEl>
                                        <p:attrNameLst>
                                          <p:attrName>style.visibility</p:attrName>
                                        </p:attrNameLst>
                                      </p:cBhvr>
                                      <p:to>
                                        <p:strVal val="visible"/>
                                      </p:to>
                                    </p:set>
                                    <p:animEffect transition="in" filter="fade">
                                      <p:cBhvr>
                                        <p:cTn id="17" dur="1000"/>
                                        <p:tgtEl>
                                          <p:spTgt spid="7">
                                            <p:graphicEl>
                                              <a:dgm id="{60043A3B-9784-604A-A66F-AA4FAF8FA92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4C2030D-0D1F-134E-BAC1-328D7C5E2FEF}"/>
                                            </p:graphicEl>
                                          </p:spTgt>
                                        </p:tgtEl>
                                        <p:attrNameLst>
                                          <p:attrName>style.visibility</p:attrName>
                                        </p:attrNameLst>
                                      </p:cBhvr>
                                      <p:to>
                                        <p:strVal val="visible"/>
                                      </p:to>
                                    </p:set>
                                    <p:animEffect transition="in" filter="fade">
                                      <p:cBhvr>
                                        <p:cTn id="22" dur="1000"/>
                                        <p:tgtEl>
                                          <p:spTgt spid="7">
                                            <p:graphicEl>
                                              <a:dgm id="{74C2030D-0D1F-134E-BAC1-328D7C5E2FE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4E7DF9-174F-1B4F-8F83-66DD89CAF137}"/>
                                            </p:graphicEl>
                                          </p:spTgt>
                                        </p:tgtEl>
                                        <p:attrNameLst>
                                          <p:attrName>style.visibility</p:attrName>
                                        </p:attrNameLst>
                                      </p:cBhvr>
                                      <p:to>
                                        <p:strVal val="visible"/>
                                      </p:to>
                                    </p:set>
                                    <p:animEffect transition="in" filter="fade">
                                      <p:cBhvr>
                                        <p:cTn id="27" dur="1000"/>
                                        <p:tgtEl>
                                          <p:spTgt spid="7">
                                            <p:graphicEl>
                                              <a:dgm id="{B14E7DF9-174F-1B4F-8F83-66DD89CAF1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Suggestibility of human resources</a:t>
            </a:r>
            <a:endParaRPr lang="cs-CZ" dirty="0"/>
          </a:p>
        </p:txBody>
      </p:sp>
      <p:sp>
        <p:nvSpPr>
          <p:cNvPr id="4" name="Rovnoramenný trojúhelník 3"/>
          <p:cNvSpPr/>
          <p:nvPr/>
        </p:nvSpPr>
        <p:spPr>
          <a:xfrm>
            <a:off x="1691680" y="1253874"/>
            <a:ext cx="5256584" cy="5271469"/>
          </a:xfrm>
          <a:custGeom>
            <a:avLst/>
            <a:gdLst>
              <a:gd name="connsiteX0" fmla="*/ 0 w 5256584"/>
              <a:gd name="connsiteY0" fmla="*/ 5040560 h 5040560"/>
              <a:gd name="connsiteX1" fmla="*/ 2628292 w 5256584"/>
              <a:gd name="connsiteY1" fmla="*/ 0 h 5040560"/>
              <a:gd name="connsiteX2" fmla="*/ 5256584 w 5256584"/>
              <a:gd name="connsiteY2" fmla="*/ 5040560 h 5040560"/>
              <a:gd name="connsiteX3" fmla="*/ 0 w 5256584"/>
              <a:gd name="connsiteY3" fmla="*/ 5040560 h 5040560"/>
              <a:gd name="connsiteX0" fmla="*/ 0 w 5256584"/>
              <a:gd name="connsiteY0" fmla="*/ 5271469 h 5271469"/>
              <a:gd name="connsiteX1" fmla="*/ 4383201 w 5256584"/>
              <a:gd name="connsiteY1" fmla="*/ 0 h 5271469"/>
              <a:gd name="connsiteX2" fmla="*/ 5256584 w 5256584"/>
              <a:gd name="connsiteY2" fmla="*/ 5271469 h 5271469"/>
              <a:gd name="connsiteX3" fmla="*/ 0 w 5256584"/>
              <a:gd name="connsiteY3" fmla="*/ 5271469 h 5271469"/>
            </a:gdLst>
            <a:ahLst/>
            <a:cxnLst>
              <a:cxn ang="0">
                <a:pos x="connsiteX0" y="connsiteY0"/>
              </a:cxn>
              <a:cxn ang="0">
                <a:pos x="connsiteX1" y="connsiteY1"/>
              </a:cxn>
              <a:cxn ang="0">
                <a:pos x="connsiteX2" y="connsiteY2"/>
              </a:cxn>
              <a:cxn ang="0">
                <a:pos x="connsiteX3" y="connsiteY3"/>
              </a:cxn>
            </a:cxnLst>
            <a:rect l="l" t="t" r="r" b="b"/>
            <a:pathLst>
              <a:path w="5256584" h="5271469">
                <a:moveTo>
                  <a:pt x="0" y="5271469"/>
                </a:moveTo>
                <a:lnTo>
                  <a:pt x="4383201" y="0"/>
                </a:lnTo>
                <a:lnTo>
                  <a:pt x="5256584" y="5271469"/>
                </a:lnTo>
                <a:lnTo>
                  <a:pt x="0" y="5271469"/>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 name="Přímá spojnice 6"/>
          <p:cNvCxnSpPr>
            <a:stCxn id="4" idx="1"/>
          </p:cNvCxnSpPr>
          <p:nvPr/>
        </p:nvCxnSpPr>
        <p:spPr>
          <a:xfrm flipH="1">
            <a:off x="5220072" y="1253874"/>
            <a:ext cx="854809" cy="2391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a:off x="4067944" y="3645024"/>
            <a:ext cx="1152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flipH="1">
            <a:off x="4067944" y="3645024"/>
            <a:ext cx="1152128" cy="28803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flipV="1">
            <a:off x="4788024" y="4725144"/>
            <a:ext cx="1872208"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a:stCxn id="4" idx="1"/>
          </p:cNvCxnSpPr>
          <p:nvPr/>
        </p:nvCxnSpPr>
        <p:spPr>
          <a:xfrm flipH="1">
            <a:off x="5724128" y="1253874"/>
            <a:ext cx="350753" cy="52714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5777608" y="5949280"/>
            <a:ext cx="10081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Přímá spojnice 25"/>
          <p:cNvCxnSpPr/>
          <p:nvPr/>
        </p:nvCxnSpPr>
        <p:spPr>
          <a:xfrm>
            <a:off x="5899504" y="3284984"/>
            <a:ext cx="544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ovéPole 26"/>
          <p:cNvSpPr txBox="1"/>
          <p:nvPr/>
        </p:nvSpPr>
        <p:spPr>
          <a:xfrm rot="17780874">
            <a:off x="3275856" y="4797152"/>
            <a:ext cx="1224136" cy="369332"/>
          </a:xfrm>
          <a:prstGeom prst="rect">
            <a:avLst/>
          </a:prstGeom>
          <a:noFill/>
        </p:spPr>
        <p:txBody>
          <a:bodyPr wrap="square" rtlCol="0">
            <a:spAutoFit/>
          </a:bodyPr>
          <a:lstStyle/>
          <a:p>
            <a:r>
              <a:rPr lang="en-US" dirty="0"/>
              <a:t>Qualities</a:t>
            </a:r>
          </a:p>
        </p:txBody>
      </p:sp>
      <p:sp>
        <p:nvSpPr>
          <p:cNvPr id="28" name="TextovéPole 27"/>
          <p:cNvSpPr txBox="1"/>
          <p:nvPr/>
        </p:nvSpPr>
        <p:spPr>
          <a:xfrm rot="17780874">
            <a:off x="4591478" y="2542919"/>
            <a:ext cx="1224136" cy="584775"/>
          </a:xfrm>
          <a:prstGeom prst="rect">
            <a:avLst/>
          </a:prstGeom>
          <a:noFill/>
        </p:spPr>
        <p:txBody>
          <a:bodyPr wrap="square" rtlCol="0">
            <a:spAutoFit/>
          </a:bodyPr>
          <a:lstStyle/>
          <a:p>
            <a:r>
              <a:rPr lang="en-US" sz="1600" dirty="0"/>
              <a:t>Attitudes and abilities</a:t>
            </a:r>
          </a:p>
        </p:txBody>
      </p:sp>
      <p:sp>
        <p:nvSpPr>
          <p:cNvPr id="29" name="TextovéPole 28"/>
          <p:cNvSpPr txBox="1"/>
          <p:nvPr/>
        </p:nvSpPr>
        <p:spPr>
          <a:xfrm rot="17158337">
            <a:off x="4622388" y="5304984"/>
            <a:ext cx="1224136" cy="584775"/>
          </a:xfrm>
          <a:prstGeom prst="rect">
            <a:avLst/>
          </a:prstGeom>
          <a:noFill/>
        </p:spPr>
        <p:txBody>
          <a:bodyPr wrap="square" rtlCol="0">
            <a:spAutoFit/>
          </a:bodyPr>
          <a:lstStyle/>
          <a:p>
            <a:r>
              <a:rPr lang="en-US" sz="1600" dirty="0"/>
              <a:t>Hereditary source</a:t>
            </a:r>
          </a:p>
        </p:txBody>
      </p:sp>
      <p:sp>
        <p:nvSpPr>
          <p:cNvPr id="30" name="TextovéPole 29"/>
          <p:cNvSpPr txBox="1"/>
          <p:nvPr/>
        </p:nvSpPr>
        <p:spPr>
          <a:xfrm rot="17158337">
            <a:off x="4913512" y="3597221"/>
            <a:ext cx="1224136" cy="584775"/>
          </a:xfrm>
          <a:prstGeom prst="rect">
            <a:avLst/>
          </a:prstGeom>
          <a:noFill/>
        </p:spPr>
        <p:txBody>
          <a:bodyPr wrap="square" rtlCol="0">
            <a:spAutoFit/>
          </a:bodyPr>
          <a:lstStyle/>
          <a:p>
            <a:r>
              <a:rPr lang="en-US" sz="1600" dirty="0"/>
              <a:t>Learned source</a:t>
            </a:r>
          </a:p>
        </p:txBody>
      </p:sp>
      <p:sp>
        <p:nvSpPr>
          <p:cNvPr id="31" name="TextovéPole 30"/>
          <p:cNvSpPr txBox="1"/>
          <p:nvPr/>
        </p:nvSpPr>
        <p:spPr>
          <a:xfrm>
            <a:off x="5899504" y="5949280"/>
            <a:ext cx="1048760" cy="379686"/>
          </a:xfrm>
          <a:prstGeom prst="rect">
            <a:avLst/>
          </a:prstGeom>
          <a:noFill/>
        </p:spPr>
        <p:txBody>
          <a:bodyPr wrap="square" rtlCol="0">
            <a:spAutoFit/>
          </a:bodyPr>
          <a:lstStyle/>
          <a:p>
            <a:r>
              <a:rPr lang="en-US" dirty="0"/>
              <a:t>shared</a:t>
            </a:r>
            <a:endParaRPr lang="cs-CZ" dirty="0"/>
          </a:p>
        </p:txBody>
      </p:sp>
      <p:sp>
        <p:nvSpPr>
          <p:cNvPr id="32" name="TextovéPole 31"/>
          <p:cNvSpPr txBox="1"/>
          <p:nvPr/>
        </p:nvSpPr>
        <p:spPr>
          <a:xfrm>
            <a:off x="5975105" y="5289595"/>
            <a:ext cx="810615" cy="307777"/>
          </a:xfrm>
          <a:prstGeom prst="rect">
            <a:avLst/>
          </a:prstGeom>
          <a:noFill/>
        </p:spPr>
        <p:txBody>
          <a:bodyPr wrap="square" rtlCol="0">
            <a:spAutoFit/>
          </a:bodyPr>
          <a:lstStyle/>
          <a:p>
            <a:r>
              <a:rPr lang="en-US" sz="1400" dirty="0"/>
              <a:t>Differ.</a:t>
            </a:r>
            <a:endParaRPr lang="cs-CZ" sz="1400" dirty="0"/>
          </a:p>
        </p:txBody>
      </p:sp>
      <p:sp>
        <p:nvSpPr>
          <p:cNvPr id="33" name="TextovéPole 32"/>
          <p:cNvSpPr txBox="1"/>
          <p:nvPr/>
        </p:nvSpPr>
        <p:spPr>
          <a:xfrm rot="16433885">
            <a:off x="5434577" y="3757683"/>
            <a:ext cx="1474560" cy="584775"/>
          </a:xfrm>
          <a:prstGeom prst="rect">
            <a:avLst/>
          </a:prstGeom>
          <a:noFill/>
        </p:spPr>
        <p:txBody>
          <a:bodyPr wrap="square" rtlCol="0">
            <a:spAutoFit/>
          </a:bodyPr>
          <a:lstStyle/>
          <a:p>
            <a:r>
              <a:rPr lang="cs-CZ" sz="1600" dirty="0"/>
              <a:t> </a:t>
            </a:r>
            <a:r>
              <a:rPr lang="cs-CZ" sz="1600" dirty="0" err="1"/>
              <a:t>unconscious</a:t>
            </a:r>
            <a:endParaRPr lang="cs-CZ" sz="1600" dirty="0"/>
          </a:p>
        </p:txBody>
      </p:sp>
      <p:sp>
        <p:nvSpPr>
          <p:cNvPr id="34" name="TextovéPole 33"/>
          <p:cNvSpPr txBox="1"/>
          <p:nvPr/>
        </p:nvSpPr>
        <p:spPr>
          <a:xfrm rot="16200000">
            <a:off x="5443746" y="2391585"/>
            <a:ext cx="1432078" cy="338554"/>
          </a:xfrm>
          <a:prstGeom prst="rect">
            <a:avLst/>
          </a:prstGeom>
          <a:noFill/>
        </p:spPr>
        <p:txBody>
          <a:bodyPr wrap="square" rtlCol="0">
            <a:spAutoFit/>
          </a:bodyPr>
          <a:lstStyle/>
          <a:p>
            <a:r>
              <a:rPr lang="cs-CZ" sz="1600" dirty="0"/>
              <a:t> </a:t>
            </a:r>
            <a:r>
              <a:rPr lang="cs-CZ" sz="1600" dirty="0" err="1"/>
              <a:t>conscious</a:t>
            </a:r>
            <a:endParaRPr lang="cs-CZ" sz="1600" dirty="0"/>
          </a:p>
        </p:txBody>
      </p:sp>
      <p:sp>
        <p:nvSpPr>
          <p:cNvPr id="35" name="Šipka nahoru 34"/>
          <p:cNvSpPr/>
          <p:nvPr/>
        </p:nvSpPr>
        <p:spPr>
          <a:xfrm>
            <a:off x="683568" y="1278778"/>
            <a:ext cx="1008112" cy="5271469"/>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vert="vert270" rtlCol="0" anchor="ctr"/>
          <a:lstStyle/>
          <a:p>
            <a:pPr algn="ctr"/>
            <a:r>
              <a:rPr lang="en-US" dirty="0"/>
              <a:t>Possibility of influence</a:t>
            </a:r>
            <a:endParaRPr lang="cs-CZ" dirty="0"/>
          </a:p>
        </p:txBody>
      </p:sp>
    </p:spTree>
    <p:extLst>
      <p:ext uri="{BB962C8B-B14F-4D97-AF65-F5344CB8AC3E}">
        <p14:creationId xmlns:p14="http://schemas.microsoft.com/office/powerpoint/2010/main" val="353284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par>
                                <p:cTn id="18" presetID="10"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par>
                                <p:cTn id="30" presetID="10" presetClass="entr" presetSubtype="0" fill="hold"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par>
                                <p:cTn id="33" presetID="10"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500"/>
                                        <p:tgtEl>
                                          <p:spTgt spid="30"/>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fade">
                                      <p:cBhvr>
                                        <p:cTn id="70" dur="500"/>
                                        <p:tgtEl>
                                          <p:spTgt spid="33"/>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27" grpId="0"/>
      <p:bldP spid="28" grpId="0"/>
      <p:bldP spid="29" grpId="0"/>
      <p:bldP spid="30" grpId="0"/>
      <p:bldP spid="31" grpId="0"/>
      <p:bldP spid="32" grpId="0"/>
      <p:bldP spid="33" grpId="0"/>
      <p:bldP spid="34" grpId="0"/>
      <p:bldP spid="3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Strategy of HR development</a:t>
            </a:r>
            <a:endParaRPr lang="cs-CZ" dirty="0"/>
          </a:p>
        </p:txBody>
      </p:sp>
      <p:sp>
        <p:nvSpPr>
          <p:cNvPr id="4" name="Obdélník 3"/>
          <p:cNvSpPr/>
          <p:nvPr/>
        </p:nvSpPr>
        <p:spPr>
          <a:xfrm>
            <a:off x="2843808" y="2132856"/>
            <a:ext cx="4320480" cy="3456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 name="Přímá spojnice 5"/>
          <p:cNvCxnSpPr>
            <a:stCxn id="4" idx="0"/>
            <a:endCxn id="4" idx="2"/>
          </p:cNvCxnSpPr>
          <p:nvPr/>
        </p:nvCxnSpPr>
        <p:spPr>
          <a:xfrm>
            <a:off x="5004048" y="2132856"/>
            <a:ext cx="0" cy="34563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a:stCxn id="4" idx="1"/>
            <a:endCxn id="4" idx="3"/>
          </p:cNvCxnSpPr>
          <p:nvPr/>
        </p:nvCxnSpPr>
        <p:spPr>
          <a:xfrm>
            <a:off x="2843808" y="3861048"/>
            <a:ext cx="4320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ovéPole 8"/>
          <p:cNvSpPr txBox="1"/>
          <p:nvPr/>
        </p:nvSpPr>
        <p:spPr>
          <a:xfrm rot="16200000">
            <a:off x="1038962" y="3676382"/>
            <a:ext cx="954688" cy="369332"/>
          </a:xfrm>
          <a:prstGeom prst="rect">
            <a:avLst/>
          </a:prstGeom>
          <a:noFill/>
        </p:spPr>
        <p:txBody>
          <a:bodyPr wrap="square" rtlCol="0">
            <a:spAutoFit/>
          </a:bodyPr>
          <a:lstStyle/>
          <a:p>
            <a:r>
              <a:rPr lang="en-US" dirty="0"/>
              <a:t>Abilities</a:t>
            </a:r>
            <a:endParaRPr lang="cs-CZ" dirty="0"/>
          </a:p>
        </p:txBody>
      </p:sp>
      <p:sp>
        <p:nvSpPr>
          <p:cNvPr id="10" name="TextovéPole 9"/>
          <p:cNvSpPr txBox="1"/>
          <p:nvPr/>
        </p:nvSpPr>
        <p:spPr>
          <a:xfrm rot="16200000">
            <a:off x="1671212" y="2729387"/>
            <a:ext cx="1274366" cy="369332"/>
          </a:xfrm>
          <a:prstGeom prst="rect">
            <a:avLst/>
          </a:prstGeom>
          <a:noFill/>
        </p:spPr>
        <p:txBody>
          <a:bodyPr wrap="square" rtlCol="0">
            <a:spAutoFit/>
          </a:bodyPr>
          <a:lstStyle/>
          <a:p>
            <a:r>
              <a:rPr lang="en-US" dirty="0"/>
              <a:t>Sufficient</a:t>
            </a:r>
            <a:endParaRPr lang="cs-CZ" dirty="0"/>
          </a:p>
        </p:txBody>
      </p:sp>
      <p:sp>
        <p:nvSpPr>
          <p:cNvPr id="11" name="TextovéPole 10"/>
          <p:cNvSpPr txBox="1"/>
          <p:nvPr/>
        </p:nvSpPr>
        <p:spPr>
          <a:xfrm rot="16200000">
            <a:off x="1653128" y="4547673"/>
            <a:ext cx="1310535" cy="369332"/>
          </a:xfrm>
          <a:prstGeom prst="rect">
            <a:avLst/>
          </a:prstGeom>
          <a:noFill/>
        </p:spPr>
        <p:txBody>
          <a:bodyPr wrap="square" rtlCol="0">
            <a:spAutoFit/>
          </a:bodyPr>
          <a:lstStyle/>
          <a:p>
            <a:r>
              <a:rPr lang="en-US" dirty="0"/>
              <a:t>Insufficient</a:t>
            </a:r>
            <a:endParaRPr lang="cs-CZ" dirty="0"/>
          </a:p>
        </p:txBody>
      </p:sp>
      <p:sp>
        <p:nvSpPr>
          <p:cNvPr id="12" name="TextovéPole 11"/>
          <p:cNvSpPr txBox="1"/>
          <p:nvPr/>
        </p:nvSpPr>
        <p:spPr>
          <a:xfrm>
            <a:off x="4427984" y="6309320"/>
            <a:ext cx="1080120" cy="369332"/>
          </a:xfrm>
          <a:prstGeom prst="rect">
            <a:avLst/>
          </a:prstGeom>
          <a:noFill/>
        </p:spPr>
        <p:txBody>
          <a:bodyPr wrap="square" rtlCol="0">
            <a:spAutoFit/>
          </a:bodyPr>
          <a:lstStyle/>
          <a:p>
            <a:r>
              <a:rPr lang="en-US" dirty="0"/>
              <a:t>Attitudes</a:t>
            </a:r>
            <a:endParaRPr lang="cs-CZ" dirty="0"/>
          </a:p>
        </p:txBody>
      </p:sp>
      <p:sp>
        <p:nvSpPr>
          <p:cNvPr id="13" name="TextovéPole 12"/>
          <p:cNvSpPr txBox="1"/>
          <p:nvPr/>
        </p:nvSpPr>
        <p:spPr>
          <a:xfrm>
            <a:off x="5566752" y="5733256"/>
            <a:ext cx="1309503" cy="369332"/>
          </a:xfrm>
          <a:prstGeom prst="rect">
            <a:avLst/>
          </a:prstGeom>
          <a:noFill/>
        </p:spPr>
        <p:txBody>
          <a:bodyPr wrap="square" rtlCol="0">
            <a:spAutoFit/>
          </a:bodyPr>
          <a:lstStyle/>
          <a:p>
            <a:r>
              <a:rPr lang="en-US" dirty="0"/>
              <a:t>Favorable</a:t>
            </a:r>
            <a:endParaRPr lang="cs-CZ" dirty="0"/>
          </a:p>
        </p:txBody>
      </p:sp>
      <p:sp>
        <p:nvSpPr>
          <p:cNvPr id="14" name="TextovéPole 13"/>
          <p:cNvSpPr txBox="1"/>
          <p:nvPr/>
        </p:nvSpPr>
        <p:spPr>
          <a:xfrm>
            <a:off x="3131840" y="5733256"/>
            <a:ext cx="1440160" cy="369332"/>
          </a:xfrm>
          <a:prstGeom prst="rect">
            <a:avLst/>
          </a:prstGeom>
          <a:noFill/>
        </p:spPr>
        <p:txBody>
          <a:bodyPr wrap="square" rtlCol="0">
            <a:spAutoFit/>
          </a:bodyPr>
          <a:lstStyle/>
          <a:p>
            <a:r>
              <a:rPr lang="en-US" dirty="0"/>
              <a:t>Unfavorable</a:t>
            </a:r>
            <a:endParaRPr lang="cs-CZ" dirty="0"/>
          </a:p>
        </p:txBody>
      </p:sp>
      <p:sp>
        <p:nvSpPr>
          <p:cNvPr id="15" name="Šipka doprava 14"/>
          <p:cNvSpPr/>
          <p:nvPr/>
        </p:nvSpPr>
        <p:spPr>
          <a:xfrm>
            <a:off x="3851920" y="4732339"/>
            <a:ext cx="2232248" cy="352845"/>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cs-CZ"/>
          </a:p>
        </p:txBody>
      </p:sp>
      <p:sp>
        <p:nvSpPr>
          <p:cNvPr id="16" name="Šipka nahoru 15"/>
          <p:cNvSpPr/>
          <p:nvPr/>
        </p:nvSpPr>
        <p:spPr>
          <a:xfrm>
            <a:off x="6372200" y="3068960"/>
            <a:ext cx="432048" cy="1839801"/>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cs-CZ"/>
          </a:p>
        </p:txBody>
      </p:sp>
      <p:sp>
        <p:nvSpPr>
          <p:cNvPr id="17" name="Vývojový diagram: nebo 16"/>
          <p:cNvSpPr/>
          <p:nvPr/>
        </p:nvSpPr>
        <p:spPr>
          <a:xfrm>
            <a:off x="5760132" y="2626020"/>
            <a:ext cx="648072" cy="576064"/>
          </a:xfrm>
          <a:prstGeom prst="flowChar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sp>
        <p:nvSpPr>
          <p:cNvPr id="18" name="Šipka doprava 17"/>
          <p:cNvSpPr/>
          <p:nvPr/>
        </p:nvSpPr>
        <p:spPr>
          <a:xfrm>
            <a:off x="3923928" y="2914052"/>
            <a:ext cx="1728192"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sp>
        <p:nvSpPr>
          <p:cNvPr id="19" name="Zaoblený obdélníkový popisek 18"/>
          <p:cNvSpPr/>
          <p:nvPr/>
        </p:nvSpPr>
        <p:spPr>
          <a:xfrm>
            <a:off x="1331640" y="1268760"/>
            <a:ext cx="2160240" cy="1440160"/>
          </a:xfrm>
          <a:prstGeom prst="wedgeRoundRectCallout">
            <a:avLst>
              <a:gd name="adj1" fmla="val 42874"/>
              <a:gd name="adj2" fmla="val 71479"/>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This is the most dangerous</a:t>
            </a:r>
            <a:endParaRPr lang="cs-CZ" dirty="0"/>
          </a:p>
        </p:txBody>
      </p:sp>
    </p:spTree>
    <p:extLst>
      <p:ext uri="{BB962C8B-B14F-4D97-AF65-F5344CB8AC3E}">
        <p14:creationId xmlns:p14="http://schemas.microsoft.com/office/powerpoint/2010/main" val="115724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par>
                                <p:cTn id="19" presetID="22" presetClass="entr" presetSubtype="4"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barn(inVertical)">
                                      <p:cBhvr>
                                        <p:cTn id="61" dur="500"/>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500"/>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1000"/>
                                        <p:tgtEl>
                                          <p:spTgt spid="19"/>
                                        </p:tgtEl>
                                      </p:cBhvr>
                                    </p:animEffect>
                                    <p:anim calcmode="lin" valueType="num">
                                      <p:cBhvr>
                                        <p:cTn id="72" dur="1000" fill="hold"/>
                                        <p:tgtEl>
                                          <p:spTgt spid="19"/>
                                        </p:tgtEl>
                                        <p:attrNameLst>
                                          <p:attrName>ppt_x</p:attrName>
                                        </p:attrNameLst>
                                      </p:cBhvr>
                                      <p:tavLst>
                                        <p:tav tm="0">
                                          <p:val>
                                            <p:strVal val="#ppt_x"/>
                                          </p:val>
                                        </p:tav>
                                        <p:tav tm="100000">
                                          <p:val>
                                            <p:strVal val="#ppt_x"/>
                                          </p:val>
                                        </p:tav>
                                      </p:tavLst>
                                    </p:anim>
                                    <p:anim calcmode="lin" valueType="num">
                                      <p:cBhvr>
                                        <p:cTn id="7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9" grpId="0"/>
      <p:bldP spid="10" grpId="0"/>
      <p:bldP spid="11" grpId="0"/>
      <p:bldP spid="12" grpId="0"/>
      <p:bldP spid="13" grpId="0"/>
      <p:bldP spid="14" grpId="0"/>
      <p:bldP spid="15" grpId="0" animBg="1"/>
      <p:bldP spid="16" grpId="0" animBg="1"/>
      <p:bldP spid="17" grpId="0" animBg="1"/>
      <p:bldP spid="18" grpId="0" animBg="1"/>
      <p:bldP spid="1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The target is not to exhaust the sources</a:t>
            </a:r>
          </a:p>
          <a:p>
            <a:r>
              <a:rPr lang="en-US" dirty="0"/>
              <a:t>The management of HR must be</a:t>
            </a:r>
          </a:p>
          <a:p>
            <a:pPr lvl="1"/>
            <a:r>
              <a:rPr lang="en-US" dirty="0"/>
              <a:t>Efficient</a:t>
            </a:r>
          </a:p>
          <a:p>
            <a:pPr lvl="1"/>
            <a:r>
              <a:rPr lang="en-US" dirty="0"/>
              <a:t>Effective</a:t>
            </a:r>
          </a:p>
          <a:p>
            <a:r>
              <a:rPr lang="en-US" dirty="0"/>
              <a:t>The potential and the performance need to be in a harmony</a:t>
            </a:r>
          </a:p>
          <a:p>
            <a:r>
              <a:rPr lang="en-US" dirty="0"/>
              <a:t>The goose can produce the golden eggs till it lives</a:t>
            </a:r>
            <a:endParaRPr lang="cs-CZ" dirty="0"/>
          </a:p>
        </p:txBody>
      </p:sp>
      <p:sp>
        <p:nvSpPr>
          <p:cNvPr id="2" name="Nadpis 1"/>
          <p:cNvSpPr>
            <a:spLocks noGrp="1"/>
          </p:cNvSpPr>
          <p:nvPr>
            <p:ph type="title"/>
          </p:nvPr>
        </p:nvSpPr>
        <p:spPr/>
        <p:txBody>
          <a:bodyPr/>
          <a:lstStyle/>
          <a:p>
            <a:r>
              <a:rPr lang="en-US" dirty="0"/>
              <a:t>Management of HR in </a:t>
            </a:r>
            <a:r>
              <a:rPr lang="en-US" dirty="0" err="1"/>
              <a:t>MbC</a:t>
            </a:r>
            <a:endParaRPr lang="cs-CZ" dirty="0"/>
          </a:p>
        </p:txBody>
      </p:sp>
    </p:spTree>
    <p:extLst>
      <p:ext uri="{BB962C8B-B14F-4D97-AF65-F5344CB8AC3E}">
        <p14:creationId xmlns:p14="http://schemas.microsoft.com/office/powerpoint/2010/main" val="58109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Diagram 18"/>
          <p:cNvGraphicFramePr/>
          <p:nvPr>
            <p:extLst>
              <p:ext uri="{D42A27DB-BD31-4B8C-83A1-F6EECF244321}">
                <p14:modId xmlns:p14="http://schemas.microsoft.com/office/powerpoint/2010/main" val="3046171238"/>
              </p:ext>
            </p:extLst>
          </p:nvPr>
        </p:nvGraphicFramePr>
        <p:xfrm>
          <a:off x="3419872" y="620688"/>
          <a:ext cx="5472608" cy="5962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Nadpis 1"/>
          <p:cNvSpPr>
            <a:spLocks noGrp="1"/>
          </p:cNvSpPr>
          <p:nvPr>
            <p:ph type="title"/>
          </p:nvPr>
        </p:nvSpPr>
        <p:spPr/>
        <p:txBody>
          <a:bodyPr/>
          <a:lstStyle/>
          <a:p>
            <a:r>
              <a:rPr lang="en-US" dirty="0"/>
              <a:t>Pyramid of culture</a:t>
            </a:r>
            <a:endParaRPr lang="cs-CZ" dirty="0"/>
          </a:p>
        </p:txBody>
      </p:sp>
      <p:sp>
        <p:nvSpPr>
          <p:cNvPr id="12" name="Levá složená závorka 11"/>
          <p:cNvSpPr/>
          <p:nvPr/>
        </p:nvSpPr>
        <p:spPr>
          <a:xfrm>
            <a:off x="1619672" y="4576300"/>
            <a:ext cx="722906" cy="211220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 name="TextovéPole 12"/>
          <p:cNvSpPr txBox="1"/>
          <p:nvPr/>
        </p:nvSpPr>
        <p:spPr>
          <a:xfrm>
            <a:off x="179512" y="4939109"/>
            <a:ext cx="1368152" cy="923330"/>
          </a:xfrm>
          <a:prstGeom prst="rect">
            <a:avLst/>
          </a:prstGeom>
          <a:noFill/>
        </p:spPr>
        <p:txBody>
          <a:bodyPr wrap="square" rtlCol="0">
            <a:spAutoFit/>
          </a:bodyPr>
          <a:lstStyle/>
          <a:p>
            <a:r>
              <a:rPr lang="en-US" dirty="0"/>
              <a:t>Loyalty to company’s ideas</a:t>
            </a:r>
            <a:endParaRPr lang="cs-CZ" dirty="0"/>
          </a:p>
        </p:txBody>
      </p:sp>
      <p:sp>
        <p:nvSpPr>
          <p:cNvPr id="14" name="Levá složená závorka 13"/>
          <p:cNvSpPr/>
          <p:nvPr/>
        </p:nvSpPr>
        <p:spPr>
          <a:xfrm>
            <a:off x="2987824" y="2996952"/>
            <a:ext cx="576064" cy="151216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5" name="TextovéPole 14"/>
          <p:cNvSpPr txBox="1"/>
          <p:nvPr/>
        </p:nvSpPr>
        <p:spPr>
          <a:xfrm>
            <a:off x="179512" y="3125057"/>
            <a:ext cx="2613587" cy="923330"/>
          </a:xfrm>
          <a:prstGeom prst="rect">
            <a:avLst/>
          </a:prstGeom>
          <a:noFill/>
        </p:spPr>
        <p:txBody>
          <a:bodyPr wrap="square" rtlCol="0">
            <a:spAutoFit/>
          </a:bodyPr>
          <a:lstStyle/>
          <a:p>
            <a:r>
              <a:rPr lang="en-US" dirty="0"/>
              <a:t>Harmony between requested and real abilities of the people</a:t>
            </a:r>
          </a:p>
        </p:txBody>
      </p:sp>
      <p:sp>
        <p:nvSpPr>
          <p:cNvPr id="16" name="Levá složená závorka 15"/>
          <p:cNvSpPr/>
          <p:nvPr/>
        </p:nvSpPr>
        <p:spPr>
          <a:xfrm>
            <a:off x="3710730" y="1503931"/>
            <a:ext cx="861270" cy="149302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7" name="TextovéPole 16"/>
          <p:cNvSpPr txBox="1"/>
          <p:nvPr/>
        </p:nvSpPr>
        <p:spPr>
          <a:xfrm>
            <a:off x="107504" y="2065775"/>
            <a:ext cx="3456384" cy="369332"/>
          </a:xfrm>
          <a:prstGeom prst="rect">
            <a:avLst/>
          </a:prstGeom>
          <a:noFill/>
        </p:spPr>
        <p:txBody>
          <a:bodyPr wrap="square" rtlCol="0">
            <a:spAutoFit/>
          </a:bodyPr>
          <a:lstStyle/>
          <a:p>
            <a:r>
              <a:rPr lang="en-US" dirty="0"/>
              <a:t>Integration under company’s ideas</a:t>
            </a:r>
            <a:endParaRPr lang="cs-CZ" dirty="0"/>
          </a:p>
        </p:txBody>
      </p:sp>
      <p:sp>
        <p:nvSpPr>
          <p:cNvPr id="18" name="Zaoblený obdélníkový popisek 17"/>
          <p:cNvSpPr/>
          <p:nvPr/>
        </p:nvSpPr>
        <p:spPr>
          <a:xfrm>
            <a:off x="107504" y="1412703"/>
            <a:ext cx="5553000" cy="4348038"/>
          </a:xfrm>
          <a:prstGeom prst="wedgeRoundRectCallout">
            <a:avLst>
              <a:gd name="adj1" fmla="val 48527"/>
              <a:gd name="adj2" fmla="val 6717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dirty="0"/>
              <a:t>We need to apply the theory of limitations</a:t>
            </a:r>
            <a:endParaRPr lang="cs-CZ" sz="4000" dirty="0"/>
          </a:p>
        </p:txBody>
      </p:sp>
    </p:spTree>
    <p:extLst>
      <p:ext uri="{BB962C8B-B14F-4D97-AF65-F5344CB8AC3E}">
        <p14:creationId xmlns:p14="http://schemas.microsoft.com/office/powerpoint/2010/main" val="144323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9">
                                            <p:graphicEl>
                                              <a:dgm id="{2B843B4D-9D9C-0F40-8A45-031B67D433C2}"/>
                                            </p:graphicEl>
                                          </p:spTgt>
                                        </p:tgtEl>
                                        <p:attrNameLst>
                                          <p:attrName>style.visibility</p:attrName>
                                        </p:attrNameLst>
                                      </p:cBhvr>
                                      <p:to>
                                        <p:strVal val="visible"/>
                                      </p:to>
                                    </p:set>
                                    <p:animEffect transition="in" filter="fade">
                                      <p:cBhvr>
                                        <p:cTn id="13" dur="1000"/>
                                        <p:tgtEl>
                                          <p:spTgt spid="19">
                                            <p:graphicEl>
                                              <a:dgm id="{2B843B4D-9D9C-0F40-8A45-031B67D433C2}"/>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graphicEl>
                                              <a:dgm id="{7AE28275-8189-304B-BDE5-5E5C671D1A55}"/>
                                            </p:graphicEl>
                                          </p:spTgt>
                                        </p:tgtEl>
                                        <p:attrNameLst>
                                          <p:attrName>style.visibility</p:attrName>
                                        </p:attrNameLst>
                                      </p:cBhvr>
                                      <p:to>
                                        <p:strVal val="visible"/>
                                      </p:to>
                                    </p:set>
                                    <p:animEffect transition="in" filter="fade">
                                      <p:cBhvr>
                                        <p:cTn id="18" dur="1000"/>
                                        <p:tgtEl>
                                          <p:spTgt spid="19">
                                            <p:graphicEl>
                                              <a:dgm id="{7AE28275-8189-304B-BDE5-5E5C671D1A5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9">
                                            <p:graphicEl>
                                              <a:dgm id="{8F820B19-D61C-B247-A620-06225BB7DFA1}"/>
                                            </p:graphicEl>
                                          </p:spTgt>
                                        </p:tgtEl>
                                        <p:attrNameLst>
                                          <p:attrName>style.visibility</p:attrName>
                                        </p:attrNameLst>
                                      </p:cBhvr>
                                      <p:to>
                                        <p:strVal val="visible"/>
                                      </p:to>
                                    </p:set>
                                    <p:animEffect transition="in" filter="fade">
                                      <p:cBhvr>
                                        <p:cTn id="23" dur="1000"/>
                                        <p:tgtEl>
                                          <p:spTgt spid="19">
                                            <p:graphicEl>
                                              <a:dgm id="{8F820B19-D61C-B247-A620-06225BB7DFA1}"/>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graphicEl>
                                              <a:dgm id="{5E181FBA-F664-6B48-BDE0-BF8485876CD3}"/>
                                            </p:graphicEl>
                                          </p:spTgt>
                                        </p:tgtEl>
                                        <p:attrNameLst>
                                          <p:attrName>style.visibility</p:attrName>
                                        </p:attrNameLst>
                                      </p:cBhvr>
                                      <p:to>
                                        <p:strVal val="visible"/>
                                      </p:to>
                                    </p:set>
                                    <p:animEffect transition="in" filter="fade">
                                      <p:cBhvr>
                                        <p:cTn id="28" dur="1000"/>
                                        <p:tgtEl>
                                          <p:spTgt spid="19">
                                            <p:graphicEl>
                                              <a:dgm id="{5E181FBA-F664-6B48-BDE0-BF8485876CD3}"/>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9">
                                            <p:graphicEl>
                                              <a:dgm id="{F5C47C7C-F22E-5745-9FF3-8E8113C17EE8}"/>
                                            </p:graphicEl>
                                          </p:spTgt>
                                        </p:tgtEl>
                                        <p:attrNameLst>
                                          <p:attrName>style.visibility</p:attrName>
                                        </p:attrNameLst>
                                      </p:cBhvr>
                                      <p:to>
                                        <p:strVal val="visible"/>
                                      </p:to>
                                    </p:set>
                                    <p:animEffect transition="in" filter="fade">
                                      <p:cBhvr>
                                        <p:cTn id="33" dur="1000"/>
                                        <p:tgtEl>
                                          <p:spTgt spid="19">
                                            <p:graphicEl>
                                              <a:dgm id="{F5C47C7C-F22E-5745-9FF3-8E8113C17EE8}"/>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9">
                                            <p:graphicEl>
                                              <a:dgm id="{6C4823E3-61B0-3B4D-AE75-C2F669A0B1E8}"/>
                                            </p:graphicEl>
                                          </p:spTgt>
                                        </p:tgtEl>
                                        <p:attrNameLst>
                                          <p:attrName>style.visibility</p:attrName>
                                        </p:attrNameLst>
                                      </p:cBhvr>
                                      <p:to>
                                        <p:strVal val="visible"/>
                                      </p:to>
                                    </p:set>
                                    <p:animEffect transition="in" filter="fade">
                                      <p:cBhvr>
                                        <p:cTn id="38" dur="1000"/>
                                        <p:tgtEl>
                                          <p:spTgt spid="19">
                                            <p:graphicEl>
                                              <a:dgm id="{6C4823E3-61B0-3B4D-AE75-C2F669A0B1E8}"/>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ppt_x"/>
                                          </p:val>
                                        </p:tav>
                                        <p:tav tm="100000">
                                          <p:val>
                                            <p:strVal val="#ppt_x"/>
                                          </p:val>
                                        </p:tav>
                                      </p:tavLst>
                                    </p:anim>
                                    <p:anim calcmode="lin" valueType="num">
                                      <p:cBhvr additive="base">
                                        <p:cTn id="5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additive="base">
                                        <p:cTn id="62" dur="500" fill="hold"/>
                                        <p:tgtEl>
                                          <p:spTgt spid="15"/>
                                        </p:tgtEl>
                                        <p:attrNameLst>
                                          <p:attrName>ppt_x</p:attrName>
                                        </p:attrNameLst>
                                      </p:cBhvr>
                                      <p:tavLst>
                                        <p:tav tm="0">
                                          <p:val>
                                            <p:strVal val="#ppt_x"/>
                                          </p:val>
                                        </p:tav>
                                        <p:tav tm="100000">
                                          <p:val>
                                            <p:strVal val="#ppt_x"/>
                                          </p:val>
                                        </p:tav>
                                      </p:tavLst>
                                    </p:anim>
                                    <p:anim calcmode="lin" valueType="num">
                                      <p:cBhvr additive="base">
                                        <p:cTn id="6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500" fill="hold"/>
                                        <p:tgtEl>
                                          <p:spTgt spid="16"/>
                                        </p:tgtEl>
                                        <p:attrNameLst>
                                          <p:attrName>ppt_x</p:attrName>
                                        </p:attrNameLst>
                                      </p:cBhvr>
                                      <p:tavLst>
                                        <p:tav tm="0">
                                          <p:val>
                                            <p:strVal val="#ppt_x"/>
                                          </p:val>
                                        </p:tav>
                                        <p:tav tm="100000">
                                          <p:val>
                                            <p:strVal val="#ppt_x"/>
                                          </p:val>
                                        </p:tav>
                                      </p:tavLst>
                                    </p:anim>
                                    <p:anim calcmode="lin" valueType="num">
                                      <p:cBhvr additive="base">
                                        <p:cTn id="6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500" fill="hold"/>
                                        <p:tgtEl>
                                          <p:spTgt spid="17"/>
                                        </p:tgtEl>
                                        <p:attrNameLst>
                                          <p:attrName>ppt_x</p:attrName>
                                        </p:attrNameLst>
                                      </p:cBhvr>
                                      <p:tavLst>
                                        <p:tav tm="0">
                                          <p:val>
                                            <p:strVal val="#ppt_x"/>
                                          </p:val>
                                        </p:tav>
                                        <p:tav tm="100000">
                                          <p:val>
                                            <p:strVal val="#ppt_x"/>
                                          </p:val>
                                        </p:tav>
                                      </p:tavLst>
                                    </p:anim>
                                    <p:anim calcmode="lin" valueType="num">
                                      <p:cBhvr additive="base">
                                        <p:cTn id="7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ppt_x"/>
                                          </p:val>
                                        </p:tav>
                                        <p:tav tm="100000">
                                          <p:val>
                                            <p:strVal val="#ppt_x"/>
                                          </p:val>
                                        </p:tav>
                                      </p:tavLst>
                                    </p:anim>
                                    <p:anim calcmode="lin" valueType="num">
                                      <p:cBhvr additive="base">
                                        <p:cTn id="8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Sub>
          <a:bldDgm bld="one" rev="1"/>
        </p:bldSub>
      </p:bldGraphic>
      <p:bldP spid="2" grpId="0"/>
      <p:bldP spid="12" grpId="0" animBg="1"/>
      <p:bldP spid="13" grpId="0"/>
      <p:bldP spid="14" grpId="0" animBg="1"/>
      <p:bldP spid="15" grpId="0"/>
      <p:bldP spid="16" grpId="0" animBg="1"/>
      <p:bldP spid="17" grpId="0"/>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4</a:t>
            </a:fld>
            <a:endParaRPr lang="cs-CZ"/>
          </a:p>
        </p:txBody>
      </p:sp>
      <p:sp>
        <p:nvSpPr>
          <p:cNvPr id="4" name="Title 3"/>
          <p:cNvSpPr>
            <a:spLocks noGrp="1"/>
          </p:cNvSpPr>
          <p:nvPr>
            <p:ph type="title"/>
          </p:nvPr>
        </p:nvSpPr>
        <p:spPr/>
        <p:txBody>
          <a:bodyPr/>
          <a:lstStyle/>
          <a:p>
            <a:r>
              <a:rPr lang="en-US" dirty="0"/>
              <a:t>What is </a:t>
            </a:r>
            <a:r>
              <a:rPr lang="en-US" dirty="0" err="1"/>
              <a:t>MbC</a:t>
            </a:r>
            <a:r>
              <a:rPr lang="en-US" dirty="0"/>
              <a:t>?</a:t>
            </a:r>
          </a:p>
        </p:txBody>
      </p:sp>
      <p:sp>
        <p:nvSpPr>
          <p:cNvPr id="5" name="TextBox 4"/>
          <p:cNvSpPr txBox="1"/>
          <p:nvPr/>
        </p:nvSpPr>
        <p:spPr>
          <a:xfrm>
            <a:off x="0" y="6488668"/>
            <a:ext cx="2138739" cy="369332"/>
          </a:xfrm>
          <a:prstGeom prst="rect">
            <a:avLst/>
          </a:prstGeom>
          <a:noFill/>
        </p:spPr>
        <p:txBody>
          <a:bodyPr wrap="none" rtlCol="0">
            <a:spAutoFit/>
          </a:bodyPr>
          <a:lstStyle/>
          <a:p>
            <a:r>
              <a:rPr lang="en-US" dirty="0" err="1"/>
              <a:t>MbC</a:t>
            </a:r>
            <a:r>
              <a:rPr lang="en-US" dirty="0"/>
              <a:t> Introduction</a:t>
            </a:r>
          </a:p>
        </p:txBody>
      </p:sp>
      <p:pic>
        <p:nvPicPr>
          <p:cNvPr id="7" name="Picture 6" descr="yy.png"/>
          <p:cNvPicPr>
            <a:picLocks noChangeAspect="1"/>
          </p:cNvPicPr>
          <p:nvPr/>
        </p:nvPicPr>
        <p:blipFill>
          <a:blip r:embed="rId8"/>
          <a:stretch>
            <a:fillRect/>
          </a:stretch>
        </p:blipFill>
        <p:spPr>
          <a:xfrm>
            <a:off x="7543801" y="274638"/>
            <a:ext cx="1143000" cy="1143000"/>
          </a:xfrm>
          <a:prstGeom prst="rect">
            <a:avLst/>
          </a:prstGeom>
        </p:spPr>
      </p:pic>
    </p:spTree>
    <p:extLst>
      <p:ext uri="{BB962C8B-B14F-4D97-AF65-F5344CB8AC3E}">
        <p14:creationId xmlns:p14="http://schemas.microsoft.com/office/powerpoint/2010/main" val="28269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69A69CF-CD75-B94A-A0E1-C80CA8D224D5}"/>
                                            </p:graphicEl>
                                          </p:spTgt>
                                        </p:tgtEl>
                                        <p:attrNameLst>
                                          <p:attrName>style.visibility</p:attrName>
                                        </p:attrNameLst>
                                      </p:cBhvr>
                                      <p:to>
                                        <p:strVal val="visible"/>
                                      </p:to>
                                    </p:set>
                                    <p:animEffect transition="in" filter="fade">
                                      <p:cBhvr>
                                        <p:cTn id="7" dur="1000"/>
                                        <p:tgtEl>
                                          <p:spTgt spid="6">
                                            <p:graphicEl>
                                              <a:dgm id="{E69A69CF-CD75-B94A-A0E1-C80CA8D224D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06BD857B-3C0C-7347-85D8-78584F4031C7}"/>
                                            </p:graphicEl>
                                          </p:spTgt>
                                        </p:tgtEl>
                                        <p:attrNameLst>
                                          <p:attrName>style.visibility</p:attrName>
                                        </p:attrNameLst>
                                      </p:cBhvr>
                                      <p:to>
                                        <p:strVal val="visible"/>
                                      </p:to>
                                    </p:set>
                                    <p:animEffect transition="in" filter="fade">
                                      <p:cBhvr>
                                        <p:cTn id="12" dur="1000"/>
                                        <p:tgtEl>
                                          <p:spTgt spid="6">
                                            <p:graphicEl>
                                              <a:dgm id="{06BD857B-3C0C-7347-85D8-78584F4031C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5C4253C-1D01-BA4E-A053-827BEB713391}"/>
                                            </p:graphicEl>
                                          </p:spTgt>
                                        </p:tgtEl>
                                        <p:attrNameLst>
                                          <p:attrName>style.visibility</p:attrName>
                                        </p:attrNameLst>
                                      </p:cBhvr>
                                      <p:to>
                                        <p:strVal val="visible"/>
                                      </p:to>
                                    </p:set>
                                    <p:animEffect transition="in" filter="fade">
                                      <p:cBhvr>
                                        <p:cTn id="22" dur="1000"/>
                                        <p:tgtEl>
                                          <p:spTgt spid="6">
                                            <p:graphicEl>
                                              <a:dgm id="{95C4253C-1D01-BA4E-A053-827BEB7133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8C7FE96-464D-764C-8919-761F1648E939}"/>
                                            </p:graphicEl>
                                          </p:spTgt>
                                        </p:tgtEl>
                                        <p:attrNameLst>
                                          <p:attrName>style.visibility</p:attrName>
                                        </p:attrNameLst>
                                      </p:cBhvr>
                                      <p:to>
                                        <p:strVal val="visible"/>
                                      </p:to>
                                    </p:set>
                                    <p:animEffect transition="in" filter="fade">
                                      <p:cBhvr>
                                        <p:cTn id="27" dur="1000"/>
                                        <p:tgtEl>
                                          <p:spTgt spid="6">
                                            <p:graphicEl>
                                              <a:dgm id="{68C7FE96-464D-764C-8919-761F1648E93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B3B7E20-4ACD-0242-BE1C-0AC14B6C186D}"/>
                                            </p:graphicEl>
                                          </p:spTgt>
                                        </p:tgtEl>
                                        <p:attrNameLst>
                                          <p:attrName>style.visibility</p:attrName>
                                        </p:attrNameLst>
                                      </p:cBhvr>
                                      <p:to>
                                        <p:strVal val="visible"/>
                                      </p:to>
                                    </p:set>
                                    <p:animEffect transition="in" filter="fade">
                                      <p:cBhvr>
                                        <p:cTn id="32" dur="1000"/>
                                        <p:tgtEl>
                                          <p:spTgt spid="6">
                                            <p:graphicEl>
                                              <a:dgm id="{EB3B7E20-4ACD-0242-BE1C-0AC14B6C186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cs-CZ" smtClean="0"/>
              <a:pPr/>
              <a:t>5</a:t>
            </a:fld>
            <a:endParaRPr lang="cs-CZ"/>
          </a:p>
        </p:txBody>
      </p:sp>
      <p:sp>
        <p:nvSpPr>
          <p:cNvPr id="4" name="Title 3"/>
          <p:cNvSpPr>
            <a:spLocks noGrp="1"/>
          </p:cNvSpPr>
          <p:nvPr>
            <p:ph type="title"/>
          </p:nvPr>
        </p:nvSpPr>
        <p:spPr/>
        <p:txBody>
          <a:bodyPr>
            <a:normAutofit/>
          </a:bodyPr>
          <a:lstStyle/>
          <a:p>
            <a:r>
              <a:rPr lang="en-US" dirty="0"/>
              <a:t>Two elements of Vitality</a:t>
            </a:r>
          </a:p>
        </p:txBody>
      </p:sp>
      <p:pic>
        <p:nvPicPr>
          <p:cNvPr id="5" name="Picture 4" descr="req_pos_yy.png"/>
          <p:cNvPicPr>
            <a:picLocks noChangeAspect="1"/>
          </p:cNvPicPr>
          <p:nvPr/>
        </p:nvPicPr>
        <p:blipFill>
          <a:blip r:embed="rId3"/>
          <a:stretch>
            <a:fillRect/>
          </a:stretch>
        </p:blipFill>
        <p:spPr>
          <a:xfrm>
            <a:off x="2305588" y="1417638"/>
            <a:ext cx="4148967" cy="4148967"/>
          </a:xfrm>
          <a:prstGeom prst="rect">
            <a:avLst/>
          </a:prstGeom>
        </p:spPr>
      </p:pic>
      <p:sp>
        <p:nvSpPr>
          <p:cNvPr id="6" name="TextBox 5"/>
          <p:cNvSpPr txBox="1"/>
          <p:nvPr/>
        </p:nvSpPr>
        <p:spPr>
          <a:xfrm>
            <a:off x="2174630" y="5748029"/>
            <a:ext cx="4410883" cy="369332"/>
          </a:xfrm>
          <a:prstGeom prst="rect">
            <a:avLst/>
          </a:prstGeom>
          <a:noFill/>
        </p:spPr>
        <p:txBody>
          <a:bodyPr wrap="none" rtlCol="0">
            <a:spAutoFit/>
          </a:bodyPr>
          <a:lstStyle/>
          <a:p>
            <a:r>
              <a:rPr lang="en-US" dirty="0"/>
              <a:t>vitality = possibilities + requirements</a:t>
            </a:r>
          </a:p>
        </p:txBody>
      </p:sp>
      <p:sp>
        <p:nvSpPr>
          <p:cNvPr id="7" name="TextBox 6"/>
          <p:cNvSpPr txBox="1"/>
          <p:nvPr/>
        </p:nvSpPr>
        <p:spPr>
          <a:xfrm>
            <a:off x="3973550" y="611736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Vitality and Competence</a:t>
            </a:r>
          </a:p>
        </p:txBody>
      </p:sp>
    </p:spTree>
    <p:extLst>
      <p:ext uri="{BB962C8B-B14F-4D97-AF65-F5344CB8AC3E}">
        <p14:creationId xmlns:p14="http://schemas.microsoft.com/office/powerpoint/2010/main" val="109149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lvl="0"/>
            <a:r>
              <a:rPr lang="en-US" b="1" dirty="0"/>
              <a:t>Competence</a:t>
            </a:r>
            <a:r>
              <a:rPr lang="en-US" dirty="0"/>
              <a:t> of a person is sum of </a:t>
            </a:r>
          </a:p>
          <a:p>
            <a:pPr lvl="1"/>
            <a:r>
              <a:rPr lang="en-US" dirty="0"/>
              <a:t>job performance, i.e. human labor, and</a:t>
            </a:r>
          </a:p>
          <a:p>
            <a:pPr lvl="1"/>
            <a:r>
              <a:rPr lang="en-US" dirty="0"/>
              <a:t>potential, i.e. human resources</a:t>
            </a:r>
          </a:p>
          <a:p>
            <a:pPr lvl="0"/>
            <a:r>
              <a:rPr lang="en-US" dirty="0"/>
              <a:t>Competence ought to be always contemplated in the context of certain task to be performed</a:t>
            </a:r>
          </a:p>
        </p:txBody>
      </p:sp>
      <p:sp>
        <p:nvSpPr>
          <p:cNvPr id="9" name="Slide Number Placeholder 8"/>
          <p:cNvSpPr>
            <a:spLocks noGrp="1"/>
          </p:cNvSpPr>
          <p:nvPr>
            <p:ph type="sldNum" sz="quarter" idx="12"/>
          </p:nvPr>
        </p:nvSpPr>
        <p:spPr/>
        <p:txBody>
          <a:bodyPr/>
          <a:lstStyle/>
          <a:p>
            <a:fld id="{B1CC9FD7-4EEE-804D-9BB9-2FE363F47D91}" type="slidenum">
              <a:rPr lang="cs-CZ" smtClean="0"/>
              <a:pPr/>
              <a:t>6</a:t>
            </a:fld>
            <a:endParaRPr lang="cs-CZ"/>
          </a:p>
        </p:txBody>
      </p:sp>
      <p:sp>
        <p:nvSpPr>
          <p:cNvPr id="4" name="Title 3"/>
          <p:cNvSpPr>
            <a:spLocks noGrp="1"/>
          </p:cNvSpPr>
          <p:nvPr>
            <p:ph type="title"/>
          </p:nvPr>
        </p:nvSpPr>
        <p:spPr/>
        <p:txBody>
          <a:bodyPr/>
          <a:lstStyle/>
          <a:p>
            <a:r>
              <a:rPr lang="en-US" dirty="0"/>
              <a:t>What is competence?</a:t>
            </a:r>
          </a:p>
        </p:txBody>
      </p:sp>
      <p:graphicFrame>
        <p:nvGraphicFramePr>
          <p:cNvPr id="8" name="Diagram 7"/>
          <p:cNvGraphicFramePr/>
          <p:nvPr/>
        </p:nvGraphicFramePr>
        <p:xfrm>
          <a:off x="509988" y="4826326"/>
          <a:ext cx="8308810" cy="185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916183" cy="369332"/>
          </a:xfrm>
          <a:prstGeom prst="rect">
            <a:avLst/>
          </a:prstGeom>
          <a:noFill/>
        </p:spPr>
        <p:txBody>
          <a:bodyPr wrap="none" rtlCol="0">
            <a:spAutoFit/>
          </a:bodyPr>
          <a:lstStyle/>
          <a:p>
            <a:r>
              <a:rPr lang="en-US" dirty="0"/>
              <a:t>Vitality and Competence</a:t>
            </a:r>
          </a:p>
        </p:txBody>
      </p:sp>
    </p:spTree>
    <p:extLst>
      <p:ext uri="{BB962C8B-B14F-4D97-AF65-F5344CB8AC3E}">
        <p14:creationId xmlns:p14="http://schemas.microsoft.com/office/powerpoint/2010/main" val="25359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1000"/>
                                        <p:tgtEl>
                                          <p:spTgt spid="6">
                                            <p:txEl>
                                              <p:pRg st="3" end="3"/>
                                            </p:txEl>
                                          </p:spTgt>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8">
                                            <p:graphicEl>
                                              <a:dgm id="{07505BD2-5CDD-2D4E-8274-1919301EA106}"/>
                                            </p:graphicEl>
                                          </p:spTgt>
                                        </p:tgtEl>
                                        <p:attrNameLst>
                                          <p:attrName>style.visibility</p:attrName>
                                        </p:attrNameLst>
                                      </p:cBhvr>
                                      <p:to>
                                        <p:strVal val="visible"/>
                                      </p:to>
                                    </p:set>
                                    <p:animEffect transition="in" filter="fade">
                                      <p:cBhvr>
                                        <p:cTn id="22" dur="500"/>
                                        <p:tgtEl>
                                          <p:spTgt spid="8">
                                            <p:graphicEl>
                                              <a:dgm id="{07505BD2-5CDD-2D4E-8274-1919301EA106}"/>
                                            </p:graphic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graphicEl>
                                              <a:dgm id="{7542AADC-287F-FB49-BBBF-5B92F9E29735}"/>
                                            </p:graphicEl>
                                          </p:spTgt>
                                        </p:tgtEl>
                                        <p:attrNameLst>
                                          <p:attrName>style.visibility</p:attrName>
                                        </p:attrNameLst>
                                      </p:cBhvr>
                                      <p:to>
                                        <p:strVal val="visible"/>
                                      </p:to>
                                    </p:set>
                                    <p:animEffect transition="in" filter="fade">
                                      <p:cBhvr>
                                        <p:cTn id="26" dur="500"/>
                                        <p:tgtEl>
                                          <p:spTgt spid="8">
                                            <p:graphicEl>
                                              <a:dgm id="{7542AADC-287F-FB49-BBBF-5B92F9E29735}"/>
                                            </p:graphic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8">
                                            <p:graphicEl>
                                              <a:dgm id="{2D8387FA-F7F8-264F-B188-0AADC4E33CF1}"/>
                                            </p:graphicEl>
                                          </p:spTgt>
                                        </p:tgtEl>
                                        <p:attrNameLst>
                                          <p:attrName>style.visibility</p:attrName>
                                        </p:attrNameLst>
                                      </p:cBhvr>
                                      <p:to>
                                        <p:strVal val="visible"/>
                                      </p:to>
                                    </p:set>
                                    <p:animEffect transition="in" filter="fade">
                                      <p:cBhvr>
                                        <p:cTn id="30" dur="500"/>
                                        <p:tgtEl>
                                          <p:spTgt spid="8">
                                            <p:graphicEl>
                                              <a:dgm id="{2D8387FA-F7F8-264F-B188-0AADC4E33CF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8"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cs-CZ" smtClean="0"/>
              <a:pPr/>
              <a:t>7</a:t>
            </a:fld>
            <a:endParaRPr lang="cs-CZ"/>
          </a:p>
        </p:txBody>
      </p:sp>
      <p:sp>
        <p:nvSpPr>
          <p:cNvPr id="4" name="Title 3"/>
          <p:cNvSpPr>
            <a:spLocks noGrp="1"/>
          </p:cNvSpPr>
          <p:nvPr>
            <p:ph type="title"/>
          </p:nvPr>
        </p:nvSpPr>
        <p:spPr/>
        <p:txBody>
          <a:bodyPr/>
          <a:lstStyle/>
          <a:p>
            <a:r>
              <a:rPr lang="en-US" dirty="0"/>
              <a:t>Two elements of Competence</a:t>
            </a:r>
          </a:p>
        </p:txBody>
      </p:sp>
      <p:pic>
        <p:nvPicPr>
          <p:cNvPr id="5" name="Picture 4" descr="lab_res_yy.png"/>
          <p:cNvPicPr>
            <a:picLocks noChangeAspect="1"/>
          </p:cNvPicPr>
          <p:nvPr/>
        </p:nvPicPr>
        <p:blipFill>
          <a:blip r:embed="rId3"/>
          <a:stretch>
            <a:fillRect/>
          </a:stretch>
        </p:blipFill>
        <p:spPr>
          <a:xfrm>
            <a:off x="2308071" y="1417638"/>
            <a:ext cx="4148967" cy="4148967"/>
          </a:xfrm>
          <a:prstGeom prst="rect">
            <a:avLst/>
          </a:prstGeom>
        </p:spPr>
      </p:pic>
      <p:sp>
        <p:nvSpPr>
          <p:cNvPr id="7" name="TextBox 6"/>
          <p:cNvSpPr txBox="1"/>
          <p:nvPr/>
        </p:nvSpPr>
        <p:spPr>
          <a:xfrm>
            <a:off x="2508845" y="5748029"/>
            <a:ext cx="3785674" cy="369332"/>
          </a:xfrm>
          <a:prstGeom prst="rect">
            <a:avLst/>
          </a:prstGeom>
          <a:noFill/>
        </p:spPr>
        <p:txBody>
          <a:bodyPr wrap="none" rtlCol="0">
            <a:spAutoFit/>
          </a:bodyPr>
          <a:lstStyle/>
          <a:p>
            <a:r>
              <a:rPr lang="en-US" dirty="0"/>
              <a:t>competence= resources + labor</a:t>
            </a:r>
          </a:p>
        </p:txBody>
      </p:sp>
      <p:sp>
        <p:nvSpPr>
          <p:cNvPr id="6" name="TextBox 5"/>
          <p:cNvSpPr txBox="1"/>
          <p:nvPr/>
        </p:nvSpPr>
        <p:spPr>
          <a:xfrm>
            <a:off x="3973550" y="611736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a:noFill/>
        </p:spPr>
        <p:txBody>
          <a:bodyPr wrap="none" rtlCol="0">
            <a:spAutoFit/>
          </a:bodyPr>
          <a:lstStyle/>
          <a:p>
            <a:r>
              <a:rPr lang="en-US" dirty="0"/>
              <a:t>Vitality and Competence</a:t>
            </a:r>
          </a:p>
        </p:txBody>
      </p:sp>
    </p:spTree>
    <p:extLst>
      <p:ext uri="{BB962C8B-B14F-4D97-AF65-F5344CB8AC3E}">
        <p14:creationId xmlns:p14="http://schemas.microsoft.com/office/powerpoint/2010/main" val="261557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cs-CZ" smtClean="0"/>
              <a:pPr/>
              <a:t>8</a:t>
            </a:fld>
            <a:endParaRPr lang="cs-CZ"/>
          </a:p>
        </p:txBody>
      </p:sp>
      <p:sp>
        <p:nvSpPr>
          <p:cNvPr id="4" name="Title 3"/>
          <p:cNvSpPr>
            <a:spLocks noGrp="1"/>
          </p:cNvSpPr>
          <p:nvPr>
            <p:ph type="title"/>
          </p:nvPr>
        </p:nvSpPr>
        <p:spPr/>
        <p:txBody>
          <a:bodyPr/>
          <a:lstStyle/>
          <a:p>
            <a:r>
              <a:rPr lang="en-US" dirty="0"/>
              <a:t>Vitality and Competence</a:t>
            </a:r>
          </a:p>
        </p:txBody>
      </p:sp>
      <p:pic>
        <p:nvPicPr>
          <p:cNvPr id="5" name="Picture 4" descr="req_pos_yy.png"/>
          <p:cNvPicPr>
            <a:picLocks noChangeAspect="1"/>
          </p:cNvPicPr>
          <p:nvPr/>
        </p:nvPicPr>
        <p:blipFill>
          <a:blip r:embed="rId3"/>
          <a:stretch>
            <a:fillRect/>
          </a:stretch>
        </p:blipFill>
        <p:spPr>
          <a:xfrm>
            <a:off x="2291772" y="1417638"/>
            <a:ext cx="4168063" cy="4168063"/>
          </a:xfrm>
          <a:prstGeom prst="rect">
            <a:avLst/>
          </a:prstGeom>
        </p:spPr>
      </p:pic>
      <p:pic>
        <p:nvPicPr>
          <p:cNvPr id="7" name="Picture 6" descr="lab_res_yy.png"/>
          <p:cNvPicPr>
            <a:picLocks noChangeAspect="1"/>
          </p:cNvPicPr>
          <p:nvPr/>
        </p:nvPicPr>
        <p:blipFill>
          <a:blip r:embed="rId4"/>
          <a:stretch>
            <a:fillRect/>
          </a:stretch>
        </p:blipFill>
        <p:spPr>
          <a:xfrm>
            <a:off x="3547954" y="2658873"/>
            <a:ext cx="1649401" cy="1649401"/>
          </a:xfrm>
          <a:prstGeom prst="rect">
            <a:avLst/>
          </a:prstGeom>
        </p:spPr>
      </p:pic>
      <p:sp>
        <p:nvSpPr>
          <p:cNvPr id="11" name="TextBox 10"/>
          <p:cNvSpPr txBox="1"/>
          <p:nvPr/>
        </p:nvSpPr>
        <p:spPr>
          <a:xfrm>
            <a:off x="2222375" y="5748029"/>
            <a:ext cx="4344158" cy="369332"/>
          </a:xfrm>
          <a:prstGeom prst="rect">
            <a:avLst/>
          </a:prstGeom>
          <a:noFill/>
        </p:spPr>
        <p:txBody>
          <a:bodyPr wrap="none" rtlCol="0">
            <a:spAutoFit/>
          </a:bodyPr>
          <a:lstStyle/>
          <a:p>
            <a:r>
              <a:rPr lang="en-US" dirty="0"/>
              <a:t>level of vitality ~ set of competencies</a:t>
            </a:r>
          </a:p>
        </p:txBody>
      </p:sp>
      <p:sp>
        <p:nvSpPr>
          <p:cNvPr id="8" name="TextBox 7"/>
          <p:cNvSpPr txBox="1"/>
          <p:nvPr/>
        </p:nvSpPr>
        <p:spPr>
          <a:xfrm>
            <a:off x="0" y="6488668"/>
            <a:ext cx="2916183" cy="369332"/>
          </a:xfrm>
          <a:prstGeom prst="rect">
            <a:avLst/>
          </a:prstGeom>
          <a:noFill/>
        </p:spPr>
        <p:txBody>
          <a:bodyPr wrap="none" rtlCol="0">
            <a:spAutoFit/>
          </a:bodyPr>
          <a:lstStyle/>
          <a:p>
            <a:r>
              <a:rPr lang="en-US" dirty="0"/>
              <a:t>Vitality and Competence</a:t>
            </a:r>
          </a:p>
        </p:txBody>
      </p:sp>
      <p:grpSp>
        <p:nvGrpSpPr>
          <p:cNvPr id="24" name="Group 23"/>
          <p:cNvGrpSpPr/>
          <p:nvPr/>
        </p:nvGrpSpPr>
        <p:grpSpPr>
          <a:xfrm>
            <a:off x="549381" y="1417637"/>
            <a:ext cx="3826424" cy="4168065"/>
            <a:chOff x="549381" y="1417637"/>
            <a:chExt cx="3826424" cy="4168065"/>
          </a:xfrm>
        </p:grpSpPr>
        <p:sp>
          <p:nvSpPr>
            <p:cNvPr id="9" name="TextBox 8"/>
            <p:cNvSpPr txBox="1"/>
            <p:nvPr/>
          </p:nvSpPr>
          <p:spPr>
            <a:xfrm rot="16200000">
              <a:off x="-1242263" y="3209282"/>
              <a:ext cx="4168063" cy="584776"/>
            </a:xfrm>
            <a:prstGeom prst="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dirty="0"/>
                <a:t>Company</a:t>
              </a:r>
            </a:p>
          </p:txBody>
        </p:sp>
        <p:cxnSp>
          <p:nvCxnSpPr>
            <p:cNvPr id="13" name="Straight Connector 12"/>
            <p:cNvCxnSpPr>
              <a:stCxn id="5" idx="0"/>
              <a:endCxn id="9" idx="3"/>
            </p:cNvCxnSpPr>
            <p:nvPr/>
          </p:nvCxnSpPr>
          <p:spPr>
            <a:xfrm rot="16200000" flipH="1" flipV="1">
              <a:off x="2608785" y="-349380"/>
              <a:ext cx="1" cy="353403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2"/>
              <a:endCxn id="9" idx="1"/>
            </p:cNvCxnSpPr>
            <p:nvPr/>
          </p:nvCxnSpPr>
          <p:spPr>
            <a:xfrm rot="5400000">
              <a:off x="2608787" y="3818684"/>
              <a:ext cx="1" cy="3534035"/>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4372655" y="2658868"/>
            <a:ext cx="4002890" cy="1649410"/>
            <a:chOff x="4372655" y="2658868"/>
            <a:chExt cx="4002890" cy="1649410"/>
          </a:xfrm>
        </p:grpSpPr>
        <p:pic>
          <p:nvPicPr>
            <p:cNvPr id="10" name="Picture 9" descr="telefonista.png"/>
            <p:cNvPicPr>
              <a:picLocks noChangeAspect="1"/>
            </p:cNvPicPr>
            <p:nvPr/>
          </p:nvPicPr>
          <p:blipFill>
            <a:blip r:embed="rId5"/>
            <a:stretch>
              <a:fillRect/>
            </a:stretch>
          </p:blipFill>
          <p:spPr>
            <a:xfrm flipH="1">
              <a:off x="7382591" y="2658868"/>
              <a:ext cx="992954" cy="1649406"/>
            </a:xfrm>
            <a:prstGeom prst="rect">
              <a:avLst/>
            </a:prstGeom>
          </p:spPr>
        </p:pic>
        <p:cxnSp>
          <p:nvCxnSpPr>
            <p:cNvPr id="18" name="Straight Connector 17"/>
            <p:cNvCxnSpPr>
              <a:endCxn id="7" idx="0"/>
            </p:cNvCxnSpPr>
            <p:nvPr/>
          </p:nvCxnSpPr>
          <p:spPr>
            <a:xfrm rot="10800000" flipV="1">
              <a:off x="4372655" y="2658869"/>
              <a:ext cx="3541454" cy="3"/>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4380072" y="4308274"/>
              <a:ext cx="3541454" cy="4"/>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178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457200" y="3018481"/>
            <a:ext cx="8229600" cy="1912480"/>
            <a:chOff x="457200" y="3018481"/>
            <a:chExt cx="8229600" cy="1912480"/>
          </a:xfrm>
        </p:grpSpPr>
        <p:sp>
          <p:nvSpPr>
            <p:cNvPr id="29" name="Rounded Rectangle 28"/>
            <p:cNvSpPr/>
            <p:nvPr/>
          </p:nvSpPr>
          <p:spPr>
            <a:xfrm>
              <a:off x="457200" y="3018481"/>
              <a:ext cx="4114800" cy="188471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ounded Rectangle 29"/>
            <p:cNvSpPr/>
            <p:nvPr/>
          </p:nvSpPr>
          <p:spPr>
            <a:xfrm>
              <a:off x="4572000" y="3046251"/>
              <a:ext cx="4114800" cy="1884710"/>
            </a:xfrm>
            <a:prstGeom prst="roundRect">
              <a:avLst/>
            </a:prstGeom>
            <a:gradFill>
              <a:gsLst>
                <a:gs pos="0">
                  <a:srgbClr val="2C7D1D"/>
                </a:gs>
                <a:gs pos="100000">
                  <a:srgbClr val="80D970"/>
                </a:gs>
              </a:gsLst>
            </a:gradFill>
            <a:ln>
              <a:solidFill>
                <a:srgbClr val="2C7D1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28" name="Content Placeholder 27"/>
          <p:cNvGraphicFramePr>
            <a:graphicFrameLocks noGrp="1"/>
          </p:cNvGraphicFramePr>
          <p:nvPr>
            <p:ph idx="1"/>
          </p:nvPr>
        </p:nvGraphicFramePr>
        <p:xfrm>
          <a:off x="457200" y="1453091"/>
          <a:ext cx="8229600" cy="5071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Slide Number Placeholder 30"/>
          <p:cNvSpPr>
            <a:spLocks noGrp="1"/>
          </p:cNvSpPr>
          <p:nvPr>
            <p:ph type="sldNum" sz="quarter" idx="12"/>
          </p:nvPr>
        </p:nvSpPr>
        <p:spPr/>
        <p:txBody>
          <a:bodyPr/>
          <a:lstStyle/>
          <a:p>
            <a:fld id="{B1CC9FD7-4EEE-804D-9BB9-2FE363F47D91}" type="slidenum">
              <a:rPr lang="cs-CZ" smtClean="0"/>
              <a:pPr/>
              <a:t>9</a:t>
            </a:fld>
            <a:endParaRPr lang="cs-CZ"/>
          </a:p>
        </p:txBody>
      </p:sp>
      <p:sp>
        <p:nvSpPr>
          <p:cNvPr id="4" name="Title 3"/>
          <p:cNvSpPr>
            <a:spLocks noGrp="1"/>
          </p:cNvSpPr>
          <p:nvPr>
            <p:ph type="title"/>
          </p:nvPr>
        </p:nvSpPr>
        <p:spPr/>
        <p:txBody>
          <a:bodyPr>
            <a:normAutofit/>
          </a:bodyPr>
          <a:lstStyle/>
          <a:p>
            <a:r>
              <a:rPr lang="en-US" dirty="0"/>
              <a:t>Success and Relationships</a:t>
            </a:r>
          </a:p>
        </p:txBody>
      </p:sp>
      <p:sp>
        <p:nvSpPr>
          <p:cNvPr id="8" name="TextBox 7"/>
          <p:cNvSpPr txBox="1"/>
          <p:nvPr/>
        </p:nvSpPr>
        <p:spPr>
          <a:xfrm>
            <a:off x="0" y="6488668"/>
            <a:ext cx="2095445"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Company culture</a:t>
            </a:r>
          </a:p>
        </p:txBody>
      </p:sp>
      <p:grpSp>
        <p:nvGrpSpPr>
          <p:cNvPr id="22" name="Group 21"/>
          <p:cNvGrpSpPr/>
          <p:nvPr/>
        </p:nvGrpSpPr>
        <p:grpSpPr>
          <a:xfrm>
            <a:off x="1392155" y="3821959"/>
            <a:ext cx="2134464" cy="935288"/>
            <a:chOff x="1388450" y="5072004"/>
            <a:chExt cx="2134464" cy="935288"/>
          </a:xfrm>
        </p:grpSpPr>
        <p:pic>
          <p:nvPicPr>
            <p:cNvPr id="5" name="Picture 4" descr="sportsman_black.png"/>
            <p:cNvPicPr>
              <a:picLocks noChangeAspect="1"/>
            </p:cNvPicPr>
            <p:nvPr/>
          </p:nvPicPr>
          <p:blipFill>
            <a:blip r:embed="rId8"/>
            <a:stretch>
              <a:fillRect/>
            </a:stretch>
          </p:blipFill>
          <p:spPr>
            <a:xfrm>
              <a:off x="1388450" y="5072004"/>
              <a:ext cx="561173" cy="935288"/>
            </a:xfrm>
            <a:prstGeom prst="rect">
              <a:avLst/>
            </a:prstGeom>
          </p:spPr>
        </p:pic>
        <p:pic>
          <p:nvPicPr>
            <p:cNvPr id="7" name="Picture 6" descr="sportsman.png"/>
            <p:cNvPicPr>
              <a:picLocks noChangeAspect="1"/>
            </p:cNvPicPr>
            <p:nvPr/>
          </p:nvPicPr>
          <p:blipFill>
            <a:blip r:embed="rId9"/>
            <a:stretch>
              <a:fillRect/>
            </a:stretch>
          </p:blipFill>
          <p:spPr>
            <a:xfrm flipH="1">
              <a:off x="2961741" y="5072004"/>
              <a:ext cx="561173" cy="935288"/>
            </a:xfrm>
            <a:prstGeom prst="rect">
              <a:avLst/>
            </a:prstGeom>
          </p:spPr>
        </p:pic>
      </p:grpSp>
      <p:grpSp>
        <p:nvGrpSpPr>
          <p:cNvPr id="23" name="Group 22"/>
          <p:cNvGrpSpPr/>
          <p:nvPr/>
        </p:nvGrpSpPr>
        <p:grpSpPr>
          <a:xfrm>
            <a:off x="1657799" y="2940859"/>
            <a:ext cx="1471276" cy="1635477"/>
            <a:chOff x="1654094" y="4190904"/>
            <a:chExt cx="1471276" cy="1635477"/>
          </a:xfrm>
        </p:grpSpPr>
        <p:pic>
          <p:nvPicPr>
            <p:cNvPr id="9" name="Picture 8" descr="pinguin_manager_01.png"/>
            <p:cNvPicPr>
              <a:picLocks noChangeAspect="1"/>
            </p:cNvPicPr>
            <p:nvPr/>
          </p:nvPicPr>
          <p:blipFill>
            <a:blip r:embed="rId10"/>
            <a:stretch>
              <a:fillRect/>
            </a:stretch>
          </p:blipFill>
          <p:spPr>
            <a:xfrm>
              <a:off x="2200689" y="4190904"/>
              <a:ext cx="924681" cy="953577"/>
            </a:xfrm>
            <a:prstGeom prst="rect">
              <a:avLst/>
            </a:prstGeom>
          </p:spPr>
        </p:pic>
        <p:pic>
          <p:nvPicPr>
            <p:cNvPr id="10" name="Picture 9" descr="knife"/>
            <p:cNvPicPr>
              <a:picLocks noChangeAspect="1"/>
            </p:cNvPicPr>
            <p:nvPr/>
          </p:nvPicPr>
          <p:blipFill>
            <a:blip r:embed="rId11"/>
            <a:stretch>
              <a:fillRect/>
            </a:stretch>
          </p:blipFill>
          <p:spPr>
            <a:xfrm rot="9184577" flipV="1">
              <a:off x="1654094" y="5313880"/>
              <a:ext cx="847646" cy="415347"/>
            </a:xfrm>
            <a:prstGeom prst="rect">
              <a:avLst/>
            </a:prstGeom>
          </p:spPr>
        </p:pic>
        <p:pic>
          <p:nvPicPr>
            <p:cNvPr id="11" name="Picture 10" descr="gun"/>
            <p:cNvPicPr>
              <a:picLocks noChangeAspect="1"/>
            </p:cNvPicPr>
            <p:nvPr/>
          </p:nvPicPr>
          <p:blipFill>
            <a:blip r:embed="rId12"/>
            <a:stretch>
              <a:fillRect/>
            </a:stretch>
          </p:blipFill>
          <p:spPr>
            <a:xfrm rot="383779">
              <a:off x="2510425" y="5427997"/>
              <a:ext cx="594603" cy="398384"/>
            </a:xfrm>
            <a:prstGeom prst="rect">
              <a:avLst/>
            </a:prstGeom>
          </p:spPr>
        </p:pic>
      </p:grpSp>
      <p:grpSp>
        <p:nvGrpSpPr>
          <p:cNvPr id="26" name="Group 25"/>
          <p:cNvGrpSpPr/>
          <p:nvPr/>
        </p:nvGrpSpPr>
        <p:grpSpPr>
          <a:xfrm>
            <a:off x="5777995" y="3089029"/>
            <a:ext cx="1463593" cy="1900566"/>
            <a:chOff x="5480315" y="4339074"/>
            <a:chExt cx="1463593" cy="1900566"/>
          </a:xfrm>
        </p:grpSpPr>
        <p:pic>
          <p:nvPicPr>
            <p:cNvPr id="6" name="Picture 5" descr="telefonistka.png"/>
            <p:cNvPicPr>
              <a:picLocks noChangeAspect="1"/>
            </p:cNvPicPr>
            <p:nvPr/>
          </p:nvPicPr>
          <p:blipFill>
            <a:blip r:embed="rId13"/>
            <a:stretch>
              <a:fillRect/>
            </a:stretch>
          </p:blipFill>
          <p:spPr>
            <a:xfrm>
              <a:off x="5480315" y="4339074"/>
              <a:ext cx="547040" cy="899577"/>
            </a:xfrm>
            <a:prstGeom prst="rect">
              <a:avLst/>
            </a:prstGeom>
          </p:spPr>
        </p:pic>
        <p:pic>
          <p:nvPicPr>
            <p:cNvPr id="17" name="Picture 16" descr="rope.gif"/>
            <p:cNvPicPr>
              <a:picLocks noChangeAspect="1"/>
            </p:cNvPicPr>
            <p:nvPr/>
          </p:nvPicPr>
          <p:blipFill>
            <a:blip r:embed="rId14"/>
            <a:stretch>
              <a:fillRect/>
            </a:stretch>
          </p:blipFill>
          <p:spPr>
            <a:xfrm rot="3230521" flipH="1">
              <a:off x="5623995" y="4919727"/>
              <a:ext cx="1353757" cy="1286069"/>
            </a:xfrm>
            <a:prstGeom prst="rect">
              <a:avLst/>
            </a:prstGeom>
          </p:spPr>
        </p:pic>
      </p:grpSp>
      <p:grpSp>
        <p:nvGrpSpPr>
          <p:cNvPr id="24" name="Group 23"/>
          <p:cNvGrpSpPr/>
          <p:nvPr/>
        </p:nvGrpSpPr>
        <p:grpSpPr>
          <a:xfrm>
            <a:off x="2917412" y="2477321"/>
            <a:ext cx="1565428" cy="1061005"/>
            <a:chOff x="3125369" y="3727366"/>
            <a:chExt cx="1565428" cy="1061005"/>
          </a:xfrm>
          <a:solidFill>
            <a:srgbClr val="FF0000"/>
          </a:solidFill>
        </p:grpSpPr>
        <p:sp>
          <p:nvSpPr>
            <p:cNvPr id="18" name="Cloud Callout 17"/>
            <p:cNvSpPr/>
            <p:nvPr/>
          </p:nvSpPr>
          <p:spPr>
            <a:xfrm>
              <a:off x="3125369" y="3727366"/>
              <a:ext cx="1565428" cy="1061005"/>
            </a:xfrm>
            <a:prstGeom prst="cloudCallout">
              <a:avLst>
                <a:gd name="adj1" fmla="val -63650"/>
                <a:gd name="adj2" fmla="val 70619"/>
              </a:avLst>
            </a:prstGeom>
            <a:grp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pic>
          <p:nvPicPr>
            <p:cNvPr id="19" name="Picture 18" descr="skull-crossbones.png"/>
            <p:cNvPicPr>
              <a:picLocks noChangeAspect="1"/>
            </p:cNvPicPr>
            <p:nvPr/>
          </p:nvPicPr>
          <p:blipFill>
            <a:blip r:embed="rId15"/>
            <a:stretch>
              <a:fillRect/>
            </a:stretch>
          </p:blipFill>
          <p:spPr>
            <a:xfrm>
              <a:off x="3522914" y="3870516"/>
              <a:ext cx="737497" cy="731065"/>
            </a:xfrm>
            <a:prstGeom prst="rect">
              <a:avLst/>
            </a:prstGeom>
            <a:grpFill/>
          </p:spPr>
          <p:style>
            <a:lnRef idx="2">
              <a:schemeClr val="accent5">
                <a:shade val="50000"/>
              </a:schemeClr>
            </a:lnRef>
            <a:fillRef idx="1">
              <a:schemeClr val="accent5"/>
            </a:fillRef>
            <a:effectRef idx="0">
              <a:schemeClr val="accent5"/>
            </a:effectRef>
            <a:fontRef idx="minor">
              <a:schemeClr val="lt1"/>
            </a:fontRef>
          </p:style>
        </p:pic>
      </p:grpSp>
      <p:grpSp>
        <p:nvGrpSpPr>
          <p:cNvPr id="27" name="Group 26"/>
          <p:cNvGrpSpPr/>
          <p:nvPr/>
        </p:nvGrpSpPr>
        <p:grpSpPr>
          <a:xfrm>
            <a:off x="7026099" y="2477321"/>
            <a:ext cx="1565428" cy="1061005"/>
            <a:chOff x="6728419" y="3727366"/>
            <a:chExt cx="1565428" cy="1061005"/>
          </a:xfrm>
        </p:grpSpPr>
        <p:sp>
          <p:nvSpPr>
            <p:cNvPr id="20" name="Cloud Callout 19"/>
            <p:cNvSpPr/>
            <p:nvPr/>
          </p:nvSpPr>
          <p:spPr>
            <a:xfrm>
              <a:off x="6728419" y="3727366"/>
              <a:ext cx="1565428" cy="1061005"/>
            </a:xfrm>
            <a:prstGeom prst="cloudCallout">
              <a:avLst>
                <a:gd name="adj1" fmla="val -63650"/>
                <a:gd name="adj2" fmla="val 70619"/>
              </a:avLst>
            </a:prstGeom>
            <a:gradFill>
              <a:gsLst>
                <a:gs pos="0">
                  <a:srgbClr val="80D970"/>
                </a:gs>
                <a:gs pos="100000">
                  <a:srgbClr val="C0FFAE"/>
                </a:gs>
              </a:gsLst>
            </a:gradFill>
            <a:ln>
              <a:solidFill>
                <a:srgbClr val="2C7D1D"/>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1" name="Picture 20" descr="Green-Dollar-icon.png"/>
            <p:cNvPicPr>
              <a:picLocks noChangeAspect="1"/>
            </p:cNvPicPr>
            <p:nvPr/>
          </p:nvPicPr>
          <p:blipFill>
            <a:blip r:embed="rId16"/>
            <a:stretch>
              <a:fillRect/>
            </a:stretch>
          </p:blipFill>
          <p:spPr>
            <a:xfrm>
              <a:off x="7137110" y="3890889"/>
              <a:ext cx="698934" cy="698934"/>
            </a:xfrm>
            <a:prstGeom prst="rect">
              <a:avLst/>
            </a:prstGeom>
          </p:spPr>
        </p:pic>
      </p:grpSp>
      <p:grpSp>
        <p:nvGrpSpPr>
          <p:cNvPr id="25" name="Group 24"/>
          <p:cNvGrpSpPr/>
          <p:nvPr/>
        </p:nvGrpSpPr>
        <p:grpSpPr>
          <a:xfrm>
            <a:off x="5468095" y="3802500"/>
            <a:ext cx="2340718" cy="972364"/>
            <a:chOff x="5170415" y="5052545"/>
            <a:chExt cx="2340718" cy="972364"/>
          </a:xfrm>
        </p:grpSpPr>
        <p:pic>
          <p:nvPicPr>
            <p:cNvPr id="13" name="Picture 12" descr="sportsman.png"/>
            <p:cNvPicPr>
              <a:picLocks noChangeAspect="1"/>
            </p:cNvPicPr>
            <p:nvPr/>
          </p:nvPicPr>
          <p:blipFill>
            <a:blip r:embed="rId9"/>
            <a:stretch>
              <a:fillRect/>
            </a:stretch>
          </p:blipFill>
          <p:spPr>
            <a:xfrm flipH="1">
              <a:off x="6927714" y="5052545"/>
              <a:ext cx="583419" cy="972364"/>
            </a:xfrm>
            <a:prstGeom prst="rect">
              <a:avLst/>
            </a:prstGeom>
          </p:spPr>
        </p:pic>
        <p:pic>
          <p:nvPicPr>
            <p:cNvPr id="12" name="Picture 11" descr="sportsman_black.png"/>
            <p:cNvPicPr>
              <a:picLocks noChangeAspect="1"/>
            </p:cNvPicPr>
            <p:nvPr/>
          </p:nvPicPr>
          <p:blipFill>
            <a:blip r:embed="rId8"/>
            <a:stretch>
              <a:fillRect/>
            </a:stretch>
          </p:blipFill>
          <p:spPr>
            <a:xfrm>
              <a:off x="5170415" y="5052545"/>
              <a:ext cx="583419" cy="972364"/>
            </a:xfrm>
            <a:prstGeom prst="rect">
              <a:avLst/>
            </a:prstGeom>
          </p:spPr>
        </p:pic>
      </p:grpSp>
    </p:spTree>
    <p:extLst>
      <p:ext uri="{BB962C8B-B14F-4D97-AF65-F5344CB8AC3E}">
        <p14:creationId xmlns:p14="http://schemas.microsoft.com/office/powerpoint/2010/main" val="346899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7304A40F-9F35-6D40-BC3A-CDA893AF81B1}"/>
                                            </p:graphicEl>
                                          </p:spTgt>
                                        </p:tgtEl>
                                        <p:attrNameLst>
                                          <p:attrName>style.visibility</p:attrName>
                                        </p:attrNameLst>
                                      </p:cBhvr>
                                      <p:to>
                                        <p:strVal val="visible"/>
                                      </p:to>
                                    </p:set>
                                    <p:animEffect transition="in" filter="fade">
                                      <p:cBhvr>
                                        <p:cTn id="7" dur="1000"/>
                                        <p:tgtEl>
                                          <p:spTgt spid="28">
                                            <p:graphicEl>
                                              <a:dgm id="{7304A40F-9F35-6D40-BC3A-CDA893AF81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graphicEl>
                                              <a:dgm id="{A286DBC1-26A5-2C4A-A78C-F1A1D433A83D}"/>
                                            </p:graphicEl>
                                          </p:spTgt>
                                        </p:tgtEl>
                                        <p:attrNameLst>
                                          <p:attrName>style.visibility</p:attrName>
                                        </p:attrNameLst>
                                      </p:cBhvr>
                                      <p:to>
                                        <p:strVal val="visible"/>
                                      </p:to>
                                    </p:set>
                                    <p:animEffect transition="in" filter="fade">
                                      <p:cBhvr>
                                        <p:cTn id="12" dur="1000"/>
                                        <p:tgtEl>
                                          <p:spTgt spid="28">
                                            <p:graphicEl>
                                              <a:dgm id="{A286DBC1-26A5-2C4A-A78C-F1A1D433A8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graphicEl>
                                              <a:dgm id="{E995DAF6-25D1-B244-99D0-81147D61C052}"/>
                                            </p:graphicEl>
                                          </p:spTgt>
                                        </p:tgtEl>
                                        <p:attrNameLst>
                                          <p:attrName>style.visibility</p:attrName>
                                        </p:attrNameLst>
                                      </p:cBhvr>
                                      <p:to>
                                        <p:strVal val="visible"/>
                                      </p:to>
                                    </p:set>
                                    <p:animEffect transition="in" filter="fade">
                                      <p:cBhvr>
                                        <p:cTn id="47" dur="1000"/>
                                        <p:tgtEl>
                                          <p:spTgt spid="28">
                                            <p:graphicEl>
                                              <a:dgm id="{E995DAF6-25D1-B244-99D0-81147D61C05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Motiv_MbC</Template>
  <TotalTime>35625</TotalTime>
  <Words>1588</Words>
  <Application>Microsoft Office PowerPoint</Application>
  <PresentationFormat>Předvádění na obrazovce (4:3)</PresentationFormat>
  <Paragraphs>337</Paragraphs>
  <Slides>33</Slides>
  <Notes>17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33</vt:i4>
      </vt:variant>
    </vt:vector>
  </HeadingPairs>
  <TitlesOfParts>
    <vt:vector size="40" baseType="lpstr">
      <vt:lpstr>Arial</vt:lpstr>
      <vt:lpstr>Calibri</vt:lpstr>
      <vt:lpstr>Lucida Sans Unicode</vt:lpstr>
      <vt:lpstr>Verdana</vt:lpstr>
      <vt:lpstr>Wingdings 2</vt:lpstr>
      <vt:lpstr>Wingdings 3</vt:lpstr>
      <vt:lpstr>Motiv_MbC</vt:lpstr>
      <vt:lpstr>Management by competencies</vt:lpstr>
      <vt:lpstr>MbC Motivation</vt:lpstr>
      <vt:lpstr>MbC Presumptions and Principles</vt:lpstr>
      <vt:lpstr>What is MbC?</vt:lpstr>
      <vt:lpstr>Two elements of Vitality</vt:lpstr>
      <vt:lpstr>What is competence?</vt:lpstr>
      <vt:lpstr>Two elements of Competence</vt:lpstr>
      <vt:lpstr>Vitality and Competence</vt:lpstr>
      <vt:lpstr>Success and Relationships</vt:lpstr>
      <vt:lpstr>Relationship</vt:lpstr>
      <vt:lpstr>Types of Relationships</vt:lpstr>
      <vt:lpstr>Company culture</vt:lpstr>
      <vt:lpstr>Synergistic company culture</vt:lpstr>
      <vt:lpstr>Chaotic company culture</vt:lpstr>
      <vt:lpstr>Company culture management</vt:lpstr>
      <vt:lpstr>Company culture management  objectives</vt:lpstr>
      <vt:lpstr>Theory of Vitality</vt:lpstr>
      <vt:lpstr>Vital signs</vt:lpstr>
      <vt:lpstr>Pyramid of Vitality</vt:lpstr>
      <vt:lpstr>Theory of limitations</vt:lpstr>
      <vt:lpstr>The sequence</vt:lpstr>
      <vt:lpstr>Synergistic company culture</vt:lpstr>
      <vt:lpstr>The company driven by ideas</vt:lpstr>
      <vt:lpstr>The road of ideas</vt:lpstr>
      <vt:lpstr>Political barriers</vt:lpstr>
      <vt:lpstr>Proceses</vt:lpstr>
      <vt:lpstr>Management of the processes</vt:lpstr>
      <vt:lpstr>Management of the sources</vt:lpstr>
      <vt:lpstr>Human sources in MbC</vt:lpstr>
      <vt:lpstr>Suggestibility of human resources</vt:lpstr>
      <vt:lpstr>Strategy of HR development</vt:lpstr>
      <vt:lpstr>Management of HR in MbC</vt:lpstr>
      <vt:lpstr>Pyramid of culture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 Walletzký</cp:lastModifiedBy>
  <cp:revision>23</cp:revision>
  <dcterms:created xsi:type="dcterms:W3CDTF">2012-04-02T14:12:51Z</dcterms:created>
  <dcterms:modified xsi:type="dcterms:W3CDTF">2024-03-11T10:20:48Z</dcterms:modified>
</cp:coreProperties>
</file>