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3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35"/>
  </p:notesMasterIdLst>
  <p:handoutMasterIdLst>
    <p:handoutMasterId r:id="rId36"/>
  </p:handoutMasterIdLst>
  <p:sldIdLst>
    <p:sldId id="288" r:id="rId2"/>
    <p:sldId id="261" r:id="rId3"/>
    <p:sldId id="260" r:id="rId4"/>
    <p:sldId id="287" r:id="rId5"/>
    <p:sldId id="263" r:id="rId6"/>
    <p:sldId id="264" r:id="rId7"/>
    <p:sldId id="265" r:id="rId8"/>
    <p:sldId id="266" r:id="rId9"/>
    <p:sldId id="267" r:id="rId10"/>
    <p:sldId id="268" r:id="rId11"/>
    <p:sldId id="270" r:id="rId12"/>
    <p:sldId id="269" r:id="rId13"/>
    <p:sldId id="271" r:id="rId14"/>
    <p:sldId id="341" r:id="rId15"/>
    <p:sldId id="342" r:id="rId16"/>
    <p:sldId id="343" r:id="rId17"/>
    <p:sldId id="344" r:id="rId18"/>
    <p:sldId id="345" r:id="rId19"/>
    <p:sldId id="346" r:id="rId20"/>
    <p:sldId id="323" r:id="rId21"/>
    <p:sldId id="338" r:id="rId22"/>
    <p:sldId id="324" r:id="rId23"/>
    <p:sldId id="325" r:id="rId24"/>
    <p:sldId id="326" r:id="rId25"/>
    <p:sldId id="329" r:id="rId26"/>
    <p:sldId id="331" r:id="rId27"/>
    <p:sldId id="332" r:id="rId28"/>
    <p:sldId id="333" r:id="rId29"/>
    <p:sldId id="334" r:id="rId30"/>
    <p:sldId id="312" r:id="rId31"/>
    <p:sldId id="327" r:id="rId32"/>
    <p:sldId id="339" r:id="rId33"/>
    <p:sldId id="306" r:id="rId3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D6CCAA-989F-4BED-A377-206E2C2D342C}" v="3" dt="2023-03-13T11:01:34.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082" autoAdjust="0"/>
    <p:restoredTop sz="99856" autoAdjust="0"/>
  </p:normalViewPr>
  <p:slideViewPr>
    <p:cSldViewPr snapToGrid="0" snapToObjects="1">
      <p:cViewPr varScale="1">
        <p:scale>
          <a:sx n="111" d="100"/>
          <a:sy n="111" d="100"/>
        </p:scale>
        <p:origin x="12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A5D6CCAA-989F-4BED-A377-206E2C2D342C}"/>
    <pc:docChg chg="custSel addSld delSld modSld">
      <pc:chgData name="Leonard Walletzký" userId="5c6479d8-24c8-4ca4-a5c7-fde0682a328a" providerId="ADAL" clId="{A5D6CCAA-989F-4BED-A377-206E2C2D342C}" dt="2023-03-13T11:01:34.426" v="21"/>
      <pc:docMkLst>
        <pc:docMk/>
      </pc:docMkLst>
      <pc:sldChg chg="add">
        <pc:chgData name="Leonard Walletzký" userId="5c6479d8-24c8-4ca4-a5c7-fde0682a328a" providerId="ADAL" clId="{A5D6CCAA-989F-4BED-A377-206E2C2D342C}" dt="2023-03-13T10:23:37.562" v="0"/>
        <pc:sldMkLst>
          <pc:docMk/>
          <pc:sldMk cId="573217402" sldId="260"/>
        </pc:sldMkLst>
      </pc:sldChg>
      <pc:sldChg chg="add modNotes">
        <pc:chgData name="Leonard Walletzký" userId="5c6479d8-24c8-4ca4-a5c7-fde0682a328a" providerId="ADAL" clId="{A5D6CCAA-989F-4BED-A377-206E2C2D342C}" dt="2023-03-13T11:01:34.426" v="21"/>
        <pc:sldMkLst>
          <pc:docMk/>
          <pc:sldMk cId="2055372481" sldId="261"/>
        </pc:sldMkLst>
      </pc:sldChg>
      <pc:sldChg chg="add">
        <pc:chgData name="Leonard Walletzký" userId="5c6479d8-24c8-4ca4-a5c7-fde0682a328a" providerId="ADAL" clId="{A5D6CCAA-989F-4BED-A377-206E2C2D342C}" dt="2023-03-13T10:23:37.562" v="0"/>
        <pc:sldMkLst>
          <pc:docMk/>
          <pc:sldMk cId="3081279589" sldId="263"/>
        </pc:sldMkLst>
      </pc:sldChg>
      <pc:sldChg chg="add">
        <pc:chgData name="Leonard Walletzký" userId="5c6479d8-24c8-4ca4-a5c7-fde0682a328a" providerId="ADAL" clId="{A5D6CCAA-989F-4BED-A377-206E2C2D342C}" dt="2023-03-13T10:23:37.562" v="0"/>
        <pc:sldMkLst>
          <pc:docMk/>
          <pc:sldMk cId="2021047686" sldId="264"/>
        </pc:sldMkLst>
      </pc:sldChg>
      <pc:sldChg chg="add">
        <pc:chgData name="Leonard Walletzký" userId="5c6479d8-24c8-4ca4-a5c7-fde0682a328a" providerId="ADAL" clId="{A5D6CCAA-989F-4BED-A377-206E2C2D342C}" dt="2023-03-13T10:23:37.562" v="0"/>
        <pc:sldMkLst>
          <pc:docMk/>
          <pc:sldMk cId="609824656" sldId="265"/>
        </pc:sldMkLst>
      </pc:sldChg>
      <pc:sldChg chg="add">
        <pc:chgData name="Leonard Walletzký" userId="5c6479d8-24c8-4ca4-a5c7-fde0682a328a" providerId="ADAL" clId="{A5D6CCAA-989F-4BED-A377-206E2C2D342C}" dt="2023-03-13T10:23:37.562" v="0"/>
        <pc:sldMkLst>
          <pc:docMk/>
          <pc:sldMk cId="999242405" sldId="266"/>
        </pc:sldMkLst>
      </pc:sldChg>
      <pc:sldChg chg="add">
        <pc:chgData name="Leonard Walletzký" userId="5c6479d8-24c8-4ca4-a5c7-fde0682a328a" providerId="ADAL" clId="{A5D6CCAA-989F-4BED-A377-206E2C2D342C}" dt="2023-03-13T10:23:37.562" v="0"/>
        <pc:sldMkLst>
          <pc:docMk/>
          <pc:sldMk cId="929662669" sldId="267"/>
        </pc:sldMkLst>
      </pc:sldChg>
      <pc:sldChg chg="modSp add mod">
        <pc:chgData name="Leonard Walletzký" userId="5c6479d8-24c8-4ca4-a5c7-fde0682a328a" providerId="ADAL" clId="{A5D6CCAA-989F-4BED-A377-206E2C2D342C}" dt="2023-03-13T10:23:37.656" v="1" actId="27636"/>
        <pc:sldMkLst>
          <pc:docMk/>
          <pc:sldMk cId="3532847145" sldId="268"/>
        </pc:sldMkLst>
        <pc:spChg chg="mod">
          <ac:chgData name="Leonard Walletzký" userId="5c6479d8-24c8-4ca4-a5c7-fde0682a328a" providerId="ADAL" clId="{A5D6CCAA-989F-4BED-A377-206E2C2D342C}" dt="2023-03-13T10:23:37.656" v="1" actId="27636"/>
          <ac:spMkLst>
            <pc:docMk/>
            <pc:sldMk cId="3532847145" sldId="268"/>
            <ac:spMk id="2" creationId="{00000000-0000-0000-0000-000000000000}"/>
          </ac:spMkLst>
        </pc:spChg>
      </pc:sldChg>
      <pc:sldChg chg="add">
        <pc:chgData name="Leonard Walletzký" userId="5c6479d8-24c8-4ca4-a5c7-fde0682a328a" providerId="ADAL" clId="{A5D6CCAA-989F-4BED-A377-206E2C2D342C}" dt="2023-03-13T10:23:37.562" v="0"/>
        <pc:sldMkLst>
          <pc:docMk/>
          <pc:sldMk cId="581094016" sldId="269"/>
        </pc:sldMkLst>
      </pc:sldChg>
      <pc:sldChg chg="add">
        <pc:chgData name="Leonard Walletzký" userId="5c6479d8-24c8-4ca4-a5c7-fde0682a328a" providerId="ADAL" clId="{A5D6CCAA-989F-4BED-A377-206E2C2D342C}" dt="2023-03-13T10:23:37.562" v="0"/>
        <pc:sldMkLst>
          <pc:docMk/>
          <pc:sldMk cId="1157245337" sldId="270"/>
        </pc:sldMkLst>
      </pc:sldChg>
      <pc:sldChg chg="add">
        <pc:chgData name="Leonard Walletzký" userId="5c6479d8-24c8-4ca4-a5c7-fde0682a328a" providerId="ADAL" clId="{A5D6CCAA-989F-4BED-A377-206E2C2D342C}" dt="2023-03-13T10:23:37.562" v="0"/>
        <pc:sldMkLst>
          <pc:docMk/>
          <pc:sldMk cId="1443238522" sldId="271"/>
        </pc:sldMkLst>
      </pc:sldChg>
      <pc:sldChg chg="add">
        <pc:chgData name="Leonard Walletzký" userId="5c6479d8-24c8-4ca4-a5c7-fde0682a328a" providerId="ADAL" clId="{A5D6CCAA-989F-4BED-A377-206E2C2D342C}" dt="2023-03-13T10:23:37.562" v="0"/>
        <pc:sldMkLst>
          <pc:docMk/>
          <pc:sldMk cId="4003458375" sldId="287"/>
        </pc:sldMkLst>
      </pc:sldChg>
      <pc:sldChg chg="del">
        <pc:chgData name="Leonard Walletzký" userId="5c6479d8-24c8-4ca4-a5c7-fde0682a328a" providerId="ADAL" clId="{A5D6CCAA-989F-4BED-A377-206E2C2D342C}" dt="2023-03-13T10:23:49.965" v="3" actId="47"/>
        <pc:sldMkLst>
          <pc:docMk/>
          <pc:sldMk cId="0" sldId="289"/>
        </pc:sldMkLst>
      </pc:sldChg>
      <pc:sldChg chg="del">
        <pc:chgData name="Leonard Walletzký" userId="5c6479d8-24c8-4ca4-a5c7-fde0682a328a" providerId="ADAL" clId="{A5D6CCAA-989F-4BED-A377-206E2C2D342C}" dt="2023-03-13T10:23:46.899" v="2" actId="47"/>
        <pc:sldMkLst>
          <pc:docMk/>
          <pc:sldMk cId="0" sldId="307"/>
        </pc:sldMkLst>
      </pc:sldChg>
      <pc:sldChg chg="del">
        <pc:chgData name="Leonard Walletzký" userId="5c6479d8-24c8-4ca4-a5c7-fde0682a328a" providerId="ADAL" clId="{A5D6CCAA-989F-4BED-A377-206E2C2D342C}" dt="2023-03-13T10:23:54.314" v="4" actId="47"/>
        <pc:sldMkLst>
          <pc:docMk/>
          <pc:sldMk cId="924440813" sldId="340"/>
        </pc:sldMkLst>
      </pc:sldChg>
      <pc:sldChg chg="modSp mod">
        <pc:chgData name="Leonard Walletzký" userId="5c6479d8-24c8-4ca4-a5c7-fde0682a328a" providerId="ADAL" clId="{A5D6CCAA-989F-4BED-A377-206E2C2D342C}" dt="2023-03-13T10:59:55.932" v="7" actId="20577"/>
        <pc:sldMkLst>
          <pc:docMk/>
          <pc:sldMk cId="2957880778" sldId="341"/>
        </pc:sldMkLst>
        <pc:spChg chg="mod">
          <ac:chgData name="Leonard Walletzký" userId="5c6479d8-24c8-4ca4-a5c7-fde0682a328a" providerId="ADAL" clId="{A5D6CCAA-989F-4BED-A377-206E2C2D342C}" dt="2023-03-13T10:59:55.932" v="7" actId="20577"/>
          <ac:spMkLst>
            <pc:docMk/>
            <pc:sldMk cId="2957880778" sldId="341"/>
            <ac:spMk id="2" creationId="{0E33E9E6-01AE-42D7-A38D-069E83F8F9DE}"/>
          </ac:spMkLst>
        </pc:spChg>
      </pc:sldChg>
      <pc:sldChg chg="modSp mod">
        <pc:chgData name="Leonard Walletzký" userId="5c6479d8-24c8-4ca4-a5c7-fde0682a328a" providerId="ADAL" clId="{A5D6CCAA-989F-4BED-A377-206E2C2D342C}" dt="2023-03-13T11:00:27.747" v="11" actId="20577"/>
        <pc:sldMkLst>
          <pc:docMk/>
          <pc:sldMk cId="3726677924" sldId="342"/>
        </pc:sldMkLst>
        <pc:spChg chg="mod">
          <ac:chgData name="Leonard Walletzký" userId="5c6479d8-24c8-4ca4-a5c7-fde0682a328a" providerId="ADAL" clId="{A5D6CCAA-989F-4BED-A377-206E2C2D342C}" dt="2023-03-13T11:00:27.747" v="11" actId="20577"/>
          <ac:spMkLst>
            <pc:docMk/>
            <pc:sldMk cId="3726677924" sldId="342"/>
            <ac:spMk id="2" creationId="{0E33E9E6-01AE-42D7-A38D-069E83F8F9DE}"/>
          </ac:spMkLst>
        </pc:spChg>
      </pc:sldChg>
      <pc:sldChg chg="modSp mod">
        <pc:chgData name="Leonard Walletzký" userId="5c6479d8-24c8-4ca4-a5c7-fde0682a328a" providerId="ADAL" clId="{A5D6CCAA-989F-4BED-A377-206E2C2D342C}" dt="2023-03-13T11:00:38.481" v="13" actId="20577"/>
        <pc:sldMkLst>
          <pc:docMk/>
          <pc:sldMk cId="1097878533" sldId="343"/>
        </pc:sldMkLst>
        <pc:spChg chg="mod">
          <ac:chgData name="Leonard Walletzký" userId="5c6479d8-24c8-4ca4-a5c7-fde0682a328a" providerId="ADAL" clId="{A5D6CCAA-989F-4BED-A377-206E2C2D342C}" dt="2023-03-13T11:00:38.481" v="13" actId="20577"/>
          <ac:spMkLst>
            <pc:docMk/>
            <pc:sldMk cId="1097878533" sldId="343"/>
            <ac:spMk id="2" creationId="{0E33E9E6-01AE-42D7-A38D-069E83F8F9DE}"/>
          </ac:spMkLst>
        </pc:spChg>
      </pc:sldChg>
      <pc:sldChg chg="modSp mod">
        <pc:chgData name="Leonard Walletzký" userId="5c6479d8-24c8-4ca4-a5c7-fde0682a328a" providerId="ADAL" clId="{A5D6CCAA-989F-4BED-A377-206E2C2D342C}" dt="2023-03-13T11:00:49.896" v="15" actId="20577"/>
        <pc:sldMkLst>
          <pc:docMk/>
          <pc:sldMk cId="3013440546" sldId="344"/>
        </pc:sldMkLst>
        <pc:spChg chg="mod">
          <ac:chgData name="Leonard Walletzký" userId="5c6479d8-24c8-4ca4-a5c7-fde0682a328a" providerId="ADAL" clId="{A5D6CCAA-989F-4BED-A377-206E2C2D342C}" dt="2023-03-13T11:00:49.896" v="15" actId="20577"/>
          <ac:spMkLst>
            <pc:docMk/>
            <pc:sldMk cId="3013440546" sldId="344"/>
            <ac:spMk id="2" creationId="{0E33E9E6-01AE-42D7-A38D-069E83F8F9DE}"/>
          </ac:spMkLst>
        </pc:spChg>
      </pc:sldChg>
      <pc:sldChg chg="modSp mod">
        <pc:chgData name="Leonard Walletzký" userId="5c6479d8-24c8-4ca4-a5c7-fde0682a328a" providerId="ADAL" clId="{A5D6CCAA-989F-4BED-A377-206E2C2D342C}" dt="2023-03-13T11:00:58.110" v="17" actId="20577"/>
        <pc:sldMkLst>
          <pc:docMk/>
          <pc:sldMk cId="2313693395" sldId="345"/>
        </pc:sldMkLst>
        <pc:spChg chg="mod">
          <ac:chgData name="Leonard Walletzký" userId="5c6479d8-24c8-4ca4-a5c7-fde0682a328a" providerId="ADAL" clId="{A5D6CCAA-989F-4BED-A377-206E2C2D342C}" dt="2023-03-13T11:00:58.110" v="17" actId="20577"/>
          <ac:spMkLst>
            <pc:docMk/>
            <pc:sldMk cId="2313693395" sldId="345"/>
            <ac:spMk id="2" creationId="{0E33E9E6-01AE-42D7-A38D-069E83F8F9DE}"/>
          </ac:spMkLst>
        </pc:spChg>
      </pc:sldChg>
      <pc:sldChg chg="modSp mod">
        <pc:chgData name="Leonard Walletzký" userId="5c6479d8-24c8-4ca4-a5c7-fde0682a328a" providerId="ADAL" clId="{A5D6CCAA-989F-4BED-A377-206E2C2D342C}" dt="2023-03-13T11:01:03.622" v="19" actId="20577"/>
        <pc:sldMkLst>
          <pc:docMk/>
          <pc:sldMk cId="2052155524" sldId="346"/>
        </pc:sldMkLst>
        <pc:spChg chg="mod">
          <ac:chgData name="Leonard Walletzký" userId="5c6479d8-24c8-4ca4-a5c7-fde0682a328a" providerId="ADAL" clId="{A5D6CCAA-989F-4BED-A377-206E2C2D342C}" dt="2023-03-13T11:01:03.622" v="19" actId="20577"/>
          <ac:spMkLst>
            <pc:docMk/>
            <pc:sldMk cId="2052155524" sldId="346"/>
            <ac:spMk id="2" creationId="{0E33E9E6-01AE-42D7-A38D-069E83F8F9DE}"/>
          </ac:spMkLst>
        </pc:spChg>
      </pc:sldChg>
    </pc:docChg>
  </pc:docChgLst>
  <pc:docChgLst>
    <pc:chgData name="Leonard Walletzký" userId="5c6479d8-24c8-4ca4-a5c7-fde0682a328a" providerId="ADAL" clId="{831A4809-0A16-4990-A27D-270B9E670E64}"/>
    <pc:docChg chg="undo custSel addSld delSld modSld">
      <pc:chgData name="Leonard Walletzký" userId="5c6479d8-24c8-4ca4-a5c7-fde0682a328a" providerId="ADAL" clId="{831A4809-0A16-4990-A27D-270B9E670E64}" dt="2022-03-14T14:39:10.274" v="1484" actId="313"/>
      <pc:docMkLst>
        <pc:docMk/>
      </pc:docMkLst>
      <pc:sldChg chg="modSp mod modNotes">
        <pc:chgData name="Leonard Walletzký" userId="5c6479d8-24c8-4ca4-a5c7-fde0682a328a" providerId="ADAL" clId="{831A4809-0A16-4990-A27D-270B9E670E64}" dt="2022-03-14T14:38:13.092" v="1179" actId="790"/>
        <pc:sldMkLst>
          <pc:docMk/>
          <pc:sldMk cId="0" sldId="288"/>
        </pc:sldMkLst>
        <pc:spChg chg="mod">
          <ac:chgData name="Leonard Walletzký" userId="5c6479d8-24c8-4ca4-a5c7-fde0682a328a" providerId="ADAL" clId="{831A4809-0A16-4990-A27D-270B9E670E64}" dt="2022-03-14T14:38:13.061" v="1176" actId="790"/>
          <ac:spMkLst>
            <pc:docMk/>
            <pc:sldMk cId="0" sldId="288"/>
            <ac:spMk id="5" creationId="{00000000-0000-0000-0000-000000000000}"/>
          </ac:spMkLst>
        </pc:spChg>
        <pc:spChg chg="mod">
          <ac:chgData name="Leonard Walletzký" userId="5c6479d8-24c8-4ca4-a5c7-fde0682a328a" providerId="ADAL" clId="{831A4809-0A16-4990-A27D-270B9E670E64}" dt="2022-03-14T14:38:13.061" v="1177" actId="790"/>
          <ac:spMkLst>
            <pc:docMk/>
            <pc:sldMk cId="0" sldId="288"/>
            <ac:spMk id="6" creationId="{00000000-0000-0000-0000-000000000000}"/>
          </ac:spMkLst>
        </pc:spChg>
      </pc:sldChg>
      <pc:sldChg chg="modSp mod modNotes">
        <pc:chgData name="Leonard Walletzký" userId="5c6479d8-24c8-4ca4-a5c7-fde0682a328a" providerId="ADAL" clId="{831A4809-0A16-4990-A27D-270B9E670E64}" dt="2022-03-14T14:38:19.686" v="1479" actId="313"/>
        <pc:sldMkLst>
          <pc:docMk/>
          <pc:sldMk cId="0" sldId="289"/>
        </pc:sldMkLst>
        <pc:spChg chg="mod">
          <ac:chgData name="Leonard Walletzký" userId="5c6479d8-24c8-4ca4-a5c7-fde0682a328a" providerId="ADAL" clId="{831A4809-0A16-4990-A27D-270B9E670E64}" dt="2022-03-14T14:38:19.686" v="1479" actId="313"/>
          <ac:spMkLst>
            <pc:docMk/>
            <pc:sldMk cId="0" sldId="289"/>
            <ac:spMk id="2" creationId="{00000000-0000-0000-0000-000000000000}"/>
          </ac:spMkLst>
        </pc:spChg>
        <pc:spChg chg="mod">
          <ac:chgData name="Leonard Walletzký" userId="5c6479d8-24c8-4ca4-a5c7-fde0682a328a" providerId="ADAL" clId="{831A4809-0A16-4990-A27D-270B9E670E64}" dt="2022-03-14T14:38:13.155" v="1195" actId="790"/>
          <ac:spMkLst>
            <pc:docMk/>
            <pc:sldMk cId="0" sldId="289"/>
            <ac:spMk id="3" creationId="{00000000-0000-0000-0000-000000000000}"/>
          </ac:spMkLst>
        </pc:spChg>
        <pc:spChg chg="mod">
          <ac:chgData name="Leonard Walletzký" userId="5c6479d8-24c8-4ca4-a5c7-fde0682a328a" providerId="ADAL" clId="{831A4809-0A16-4990-A27D-270B9E670E64}" dt="2022-03-14T14:38:13.155" v="1196" actId="790"/>
          <ac:spMkLst>
            <pc:docMk/>
            <pc:sldMk cId="0" sldId="289"/>
            <ac:spMk id="4" creationId="{00000000-0000-0000-0000-000000000000}"/>
          </ac:spMkLst>
        </pc:spChg>
        <pc:spChg chg="mod">
          <ac:chgData name="Leonard Walletzký" userId="5c6479d8-24c8-4ca4-a5c7-fde0682a328a" providerId="ADAL" clId="{831A4809-0A16-4990-A27D-270B9E670E64}" dt="2022-03-14T14:38:13.155" v="1197" actId="790"/>
          <ac:spMkLst>
            <pc:docMk/>
            <pc:sldMk cId="0" sldId="289"/>
            <ac:spMk id="5" creationId="{00000000-0000-0000-0000-000000000000}"/>
          </ac:spMkLst>
        </pc:spChg>
        <pc:spChg chg="mod">
          <ac:chgData name="Leonard Walletzký" userId="5c6479d8-24c8-4ca4-a5c7-fde0682a328a" providerId="ADAL" clId="{831A4809-0A16-4990-A27D-270B9E670E64}" dt="2022-03-14T14:38:13.155" v="1198" actId="790"/>
          <ac:spMkLst>
            <pc:docMk/>
            <pc:sldMk cId="0" sldId="289"/>
            <ac:spMk id="6" creationId="{00000000-0000-0000-0000-000000000000}"/>
          </ac:spMkLst>
        </pc:spChg>
      </pc:sldChg>
      <pc:sldChg chg="modSp mod modNotes">
        <pc:chgData name="Leonard Walletzký" userId="5c6479d8-24c8-4ca4-a5c7-fde0682a328a" providerId="ADAL" clId="{831A4809-0A16-4990-A27D-270B9E670E64}" dt="2022-03-14T14:38:13.816" v="1478" actId="790"/>
        <pc:sldMkLst>
          <pc:docMk/>
          <pc:sldMk cId="0" sldId="306"/>
        </pc:sldMkLst>
        <pc:spChg chg="mod">
          <ac:chgData name="Leonard Walletzký" userId="5c6479d8-24c8-4ca4-a5c7-fde0682a328a" providerId="ADAL" clId="{831A4809-0A16-4990-A27D-270B9E670E64}" dt="2022-03-14T14:38:13.800" v="1472"/>
          <ac:spMkLst>
            <pc:docMk/>
            <pc:sldMk cId="0" sldId="306"/>
            <ac:spMk id="2" creationId="{00000000-0000-0000-0000-000000000000}"/>
          </ac:spMkLst>
        </pc:spChg>
        <pc:spChg chg="mod">
          <ac:chgData name="Leonard Walletzký" userId="5c6479d8-24c8-4ca4-a5c7-fde0682a328a" providerId="ADAL" clId="{831A4809-0A16-4990-A27D-270B9E670E64}" dt="2022-03-14T14:38:13.800" v="1473" actId="790"/>
          <ac:spMkLst>
            <pc:docMk/>
            <pc:sldMk cId="0" sldId="306"/>
            <ac:spMk id="3" creationId="{00000000-0000-0000-0000-000000000000}"/>
          </ac:spMkLst>
        </pc:spChg>
        <pc:spChg chg="mod">
          <ac:chgData name="Leonard Walletzký" userId="5c6479d8-24c8-4ca4-a5c7-fde0682a328a" providerId="ADAL" clId="{831A4809-0A16-4990-A27D-270B9E670E64}" dt="2022-03-14T14:38:13.800" v="1474" actId="790"/>
          <ac:spMkLst>
            <pc:docMk/>
            <pc:sldMk cId="0" sldId="306"/>
            <ac:spMk id="4" creationId="{00000000-0000-0000-0000-000000000000}"/>
          </ac:spMkLst>
        </pc:spChg>
        <pc:spChg chg="mod">
          <ac:chgData name="Leonard Walletzký" userId="5c6479d8-24c8-4ca4-a5c7-fde0682a328a" providerId="ADAL" clId="{831A4809-0A16-4990-A27D-270B9E670E64}" dt="2022-03-14T14:38:13.816" v="1475" actId="790"/>
          <ac:spMkLst>
            <pc:docMk/>
            <pc:sldMk cId="0" sldId="306"/>
            <ac:spMk id="5" creationId="{00000000-0000-0000-0000-000000000000}"/>
          </ac:spMkLst>
        </pc:spChg>
        <pc:spChg chg="mod">
          <ac:chgData name="Leonard Walletzký" userId="5c6479d8-24c8-4ca4-a5c7-fde0682a328a" providerId="ADAL" clId="{831A4809-0A16-4990-A27D-270B9E670E64}" dt="2022-03-14T14:38:13.816" v="1476" actId="790"/>
          <ac:spMkLst>
            <pc:docMk/>
            <pc:sldMk cId="0" sldId="306"/>
            <ac:spMk id="6" creationId="{00000000-0000-0000-0000-000000000000}"/>
          </ac:spMkLst>
        </pc:spChg>
      </pc:sldChg>
      <pc:sldChg chg="modSp mod modNotes">
        <pc:chgData name="Leonard Walletzký" userId="5c6479d8-24c8-4ca4-a5c7-fde0682a328a" providerId="ADAL" clId="{831A4809-0A16-4990-A27D-270B9E670E64}" dt="2022-03-14T14:38:13.139" v="1193" actId="790"/>
        <pc:sldMkLst>
          <pc:docMk/>
          <pc:sldMk cId="0" sldId="307"/>
        </pc:sldMkLst>
        <pc:spChg chg="mod">
          <ac:chgData name="Leonard Walletzký" userId="5c6479d8-24c8-4ca4-a5c7-fde0682a328a" providerId="ADAL" clId="{831A4809-0A16-4990-A27D-270B9E670E64}" dt="2022-03-14T14:38:13.108" v="1180" actId="790"/>
          <ac:spMkLst>
            <pc:docMk/>
            <pc:sldMk cId="0" sldId="307"/>
            <ac:spMk id="3" creationId="{00000000-0000-0000-0000-000000000000}"/>
          </ac:spMkLst>
        </pc:spChg>
        <pc:spChg chg="mod">
          <ac:chgData name="Leonard Walletzký" userId="5c6479d8-24c8-4ca4-a5c7-fde0682a328a" providerId="ADAL" clId="{831A4809-0A16-4990-A27D-270B9E670E64}" dt="2022-03-14T14:38:13.108" v="1181" actId="790"/>
          <ac:spMkLst>
            <pc:docMk/>
            <pc:sldMk cId="0" sldId="307"/>
            <ac:spMk id="4" creationId="{00000000-0000-0000-0000-000000000000}"/>
          </ac:spMkLst>
        </pc:spChg>
        <pc:spChg chg="mod">
          <ac:chgData name="Leonard Walletzký" userId="5c6479d8-24c8-4ca4-a5c7-fde0682a328a" providerId="ADAL" clId="{831A4809-0A16-4990-A27D-270B9E670E64}" dt="2022-03-14T14:38:13.108" v="1182" actId="790"/>
          <ac:spMkLst>
            <pc:docMk/>
            <pc:sldMk cId="0" sldId="307"/>
            <ac:spMk id="5" creationId="{00000000-0000-0000-0000-000000000000}"/>
          </ac:spMkLst>
        </pc:spChg>
        <pc:spChg chg="mod">
          <ac:chgData name="Leonard Walletzký" userId="5c6479d8-24c8-4ca4-a5c7-fde0682a328a" providerId="ADAL" clId="{831A4809-0A16-4990-A27D-270B9E670E64}" dt="2022-03-14T14:38:13.139" v="1189"/>
          <ac:spMkLst>
            <pc:docMk/>
            <pc:sldMk cId="0" sldId="307"/>
            <ac:spMk id="14" creationId="{00000000-0000-0000-0000-000000000000}"/>
          </ac:spMkLst>
        </pc:spChg>
        <pc:spChg chg="mod">
          <ac:chgData name="Leonard Walletzký" userId="5c6479d8-24c8-4ca4-a5c7-fde0682a328a" providerId="ADAL" clId="{831A4809-0A16-4990-A27D-270B9E670E64}" dt="2022-03-14T14:38:13.139" v="1190"/>
          <ac:spMkLst>
            <pc:docMk/>
            <pc:sldMk cId="0" sldId="307"/>
            <ac:spMk id="15" creationId="{00000000-0000-0000-0000-000000000000}"/>
          </ac:spMkLst>
        </pc:spChg>
        <pc:spChg chg="mod">
          <ac:chgData name="Leonard Walletzký" userId="5c6479d8-24c8-4ca4-a5c7-fde0682a328a" providerId="ADAL" clId="{831A4809-0A16-4990-A27D-270B9E670E64}" dt="2022-03-14T14:38:13.139" v="1191" actId="790"/>
          <ac:spMkLst>
            <pc:docMk/>
            <pc:sldMk cId="0" sldId="307"/>
            <ac:spMk id="16" creationId="{00000000-0000-0000-0000-000000000000}"/>
          </ac:spMkLst>
        </pc:spChg>
        <pc:graphicFrameChg chg="mod">
          <ac:chgData name="Leonard Walletzký" userId="5c6479d8-24c8-4ca4-a5c7-fde0682a328a" providerId="ADAL" clId="{831A4809-0A16-4990-A27D-270B9E670E64}" dt="2022-03-14T14:38:13.139" v="1188"/>
          <ac:graphicFrameMkLst>
            <pc:docMk/>
            <pc:sldMk cId="0" sldId="307"/>
            <ac:graphicFrameMk id="13" creationId="{00000000-0000-0000-0000-000000000000}"/>
          </ac:graphicFrameMkLst>
        </pc:graphicFrameChg>
      </pc:sldChg>
      <pc:sldChg chg="modSp mod modNotes">
        <pc:chgData name="Leonard Walletzký" userId="5c6479d8-24c8-4ca4-a5c7-fde0682a328a" providerId="ADAL" clId="{831A4809-0A16-4990-A27D-270B9E670E64}" dt="2022-03-14T14:38:13.751" v="1442" actId="790"/>
        <pc:sldMkLst>
          <pc:docMk/>
          <pc:sldMk cId="0" sldId="312"/>
        </pc:sldMkLst>
        <pc:spChg chg="mod">
          <ac:chgData name="Leonard Walletzký" userId="5c6479d8-24c8-4ca4-a5c7-fde0682a328a" providerId="ADAL" clId="{831A4809-0A16-4990-A27D-270B9E670E64}" dt="2022-03-14T14:38:13.751" v="1436"/>
          <ac:spMkLst>
            <pc:docMk/>
            <pc:sldMk cId="0" sldId="312"/>
            <ac:spMk id="2" creationId="{00000000-0000-0000-0000-000000000000}"/>
          </ac:spMkLst>
        </pc:spChg>
        <pc:spChg chg="mod">
          <ac:chgData name="Leonard Walletzký" userId="5c6479d8-24c8-4ca4-a5c7-fde0682a328a" providerId="ADAL" clId="{831A4809-0A16-4990-A27D-270B9E670E64}" dt="2022-03-14T14:38:13.751" v="1437" actId="790"/>
          <ac:spMkLst>
            <pc:docMk/>
            <pc:sldMk cId="0" sldId="312"/>
            <ac:spMk id="3" creationId="{00000000-0000-0000-0000-000000000000}"/>
          </ac:spMkLst>
        </pc:spChg>
        <pc:spChg chg="mod">
          <ac:chgData name="Leonard Walletzký" userId="5c6479d8-24c8-4ca4-a5c7-fde0682a328a" providerId="ADAL" clId="{831A4809-0A16-4990-A27D-270B9E670E64}" dt="2022-03-14T14:38:13.751" v="1438" actId="790"/>
          <ac:spMkLst>
            <pc:docMk/>
            <pc:sldMk cId="0" sldId="312"/>
            <ac:spMk id="4" creationId="{00000000-0000-0000-0000-000000000000}"/>
          </ac:spMkLst>
        </pc:spChg>
        <pc:spChg chg="mod">
          <ac:chgData name="Leonard Walletzký" userId="5c6479d8-24c8-4ca4-a5c7-fde0682a328a" providerId="ADAL" clId="{831A4809-0A16-4990-A27D-270B9E670E64}" dt="2022-03-14T14:38:13.751" v="1439" actId="790"/>
          <ac:spMkLst>
            <pc:docMk/>
            <pc:sldMk cId="0" sldId="312"/>
            <ac:spMk id="5" creationId="{00000000-0000-0000-0000-000000000000}"/>
          </ac:spMkLst>
        </pc:spChg>
        <pc:spChg chg="mod">
          <ac:chgData name="Leonard Walletzký" userId="5c6479d8-24c8-4ca4-a5c7-fde0682a328a" providerId="ADAL" clId="{831A4809-0A16-4990-A27D-270B9E670E64}" dt="2022-03-14T14:38:13.751" v="1440" actId="790"/>
          <ac:spMkLst>
            <pc:docMk/>
            <pc:sldMk cId="0" sldId="312"/>
            <ac:spMk id="6" creationId="{00000000-0000-0000-0000-000000000000}"/>
          </ac:spMkLst>
        </pc:spChg>
      </pc:sldChg>
      <pc:sldChg chg="modSp mod modNotes">
        <pc:chgData name="Leonard Walletzký" userId="5c6479d8-24c8-4ca4-a5c7-fde0682a328a" providerId="ADAL" clId="{831A4809-0A16-4990-A27D-270B9E670E64}" dt="2022-03-14T14:38:13.406" v="1309" actId="790"/>
        <pc:sldMkLst>
          <pc:docMk/>
          <pc:sldMk cId="0" sldId="323"/>
        </pc:sldMkLst>
        <pc:spChg chg="mod">
          <ac:chgData name="Leonard Walletzký" userId="5c6479d8-24c8-4ca4-a5c7-fde0682a328a" providerId="ADAL" clId="{831A4809-0A16-4990-A27D-270B9E670E64}" dt="2022-03-14T14:38:13.390" v="1285" actId="790"/>
          <ac:spMkLst>
            <pc:docMk/>
            <pc:sldMk cId="0" sldId="323"/>
            <ac:spMk id="3" creationId="{00000000-0000-0000-0000-000000000000}"/>
          </ac:spMkLst>
        </pc:spChg>
        <pc:spChg chg="mod">
          <ac:chgData name="Leonard Walletzký" userId="5c6479d8-24c8-4ca4-a5c7-fde0682a328a" providerId="ADAL" clId="{831A4809-0A16-4990-A27D-270B9E670E64}" dt="2022-03-14T14:38:13.390" v="1286" actId="790"/>
          <ac:spMkLst>
            <pc:docMk/>
            <pc:sldMk cId="0" sldId="323"/>
            <ac:spMk id="4" creationId="{00000000-0000-0000-0000-000000000000}"/>
          </ac:spMkLst>
        </pc:spChg>
        <pc:spChg chg="mod">
          <ac:chgData name="Leonard Walletzký" userId="5c6479d8-24c8-4ca4-a5c7-fde0682a328a" providerId="ADAL" clId="{831A4809-0A16-4990-A27D-270B9E670E64}" dt="2022-03-14T14:38:13.390" v="1287" actId="790"/>
          <ac:spMkLst>
            <pc:docMk/>
            <pc:sldMk cId="0" sldId="323"/>
            <ac:spMk id="5" creationId="{00000000-0000-0000-0000-000000000000}"/>
          </ac:spMkLst>
        </pc:spChg>
        <pc:spChg chg="mod">
          <ac:chgData name="Leonard Walletzký" userId="5c6479d8-24c8-4ca4-a5c7-fde0682a328a" providerId="ADAL" clId="{831A4809-0A16-4990-A27D-270B9E670E64}" dt="2022-03-14T14:38:13.390" v="1288" actId="790"/>
          <ac:spMkLst>
            <pc:docMk/>
            <pc:sldMk cId="0" sldId="323"/>
            <ac:spMk id="8" creationId="{00000000-0000-0000-0000-000000000000}"/>
          </ac:spMkLst>
        </pc:spChg>
        <pc:spChg chg="mod">
          <ac:chgData name="Leonard Walletzký" userId="5c6479d8-24c8-4ca4-a5c7-fde0682a328a" providerId="ADAL" clId="{831A4809-0A16-4990-A27D-270B9E670E64}" dt="2022-03-14T14:38:13.390" v="1289" actId="790"/>
          <ac:spMkLst>
            <pc:docMk/>
            <pc:sldMk cId="0" sldId="323"/>
            <ac:spMk id="9" creationId="{00000000-0000-0000-0000-000000000000}"/>
          </ac:spMkLst>
        </pc:spChg>
        <pc:spChg chg="mod">
          <ac:chgData name="Leonard Walletzký" userId="5c6479d8-24c8-4ca4-a5c7-fde0682a328a" providerId="ADAL" clId="{831A4809-0A16-4990-A27D-270B9E670E64}" dt="2022-03-14T14:38:13.390" v="1290" actId="790"/>
          <ac:spMkLst>
            <pc:docMk/>
            <pc:sldMk cId="0" sldId="323"/>
            <ac:spMk id="10" creationId="{00000000-0000-0000-0000-000000000000}"/>
          </ac:spMkLst>
        </pc:spChg>
        <pc:spChg chg="mod">
          <ac:chgData name="Leonard Walletzký" userId="5c6479d8-24c8-4ca4-a5c7-fde0682a328a" providerId="ADAL" clId="{831A4809-0A16-4990-A27D-270B9E670E64}" dt="2022-03-14T14:38:13.390" v="1291" actId="790"/>
          <ac:spMkLst>
            <pc:docMk/>
            <pc:sldMk cId="0" sldId="323"/>
            <ac:spMk id="11" creationId="{00000000-0000-0000-0000-000000000000}"/>
          </ac:spMkLst>
        </pc:spChg>
        <pc:spChg chg="mod">
          <ac:chgData name="Leonard Walletzký" userId="5c6479d8-24c8-4ca4-a5c7-fde0682a328a" providerId="ADAL" clId="{831A4809-0A16-4990-A27D-270B9E670E64}" dt="2022-03-14T14:38:13.390" v="1292" actId="790"/>
          <ac:spMkLst>
            <pc:docMk/>
            <pc:sldMk cId="0" sldId="323"/>
            <ac:spMk id="12" creationId="{00000000-0000-0000-0000-000000000000}"/>
          </ac:spMkLst>
        </pc:spChg>
        <pc:spChg chg="mod">
          <ac:chgData name="Leonard Walletzký" userId="5c6479d8-24c8-4ca4-a5c7-fde0682a328a" providerId="ADAL" clId="{831A4809-0A16-4990-A27D-270B9E670E64}" dt="2022-03-14T14:38:13.390" v="1293" actId="790"/>
          <ac:spMkLst>
            <pc:docMk/>
            <pc:sldMk cId="0" sldId="323"/>
            <ac:spMk id="13" creationId="{00000000-0000-0000-0000-000000000000}"/>
          </ac:spMkLst>
        </pc:spChg>
        <pc:spChg chg="mod">
          <ac:chgData name="Leonard Walletzký" userId="5c6479d8-24c8-4ca4-a5c7-fde0682a328a" providerId="ADAL" clId="{831A4809-0A16-4990-A27D-270B9E670E64}" dt="2022-03-14T14:38:13.374" v="1284" actId="790"/>
          <ac:spMkLst>
            <pc:docMk/>
            <pc:sldMk cId="0" sldId="323"/>
            <ac:spMk id="14" creationId="{00000000-0000-0000-0000-000000000000}"/>
          </ac:spMkLst>
        </pc:spChg>
        <pc:spChg chg="mod">
          <ac:chgData name="Leonard Walletzký" userId="5c6479d8-24c8-4ca4-a5c7-fde0682a328a" providerId="ADAL" clId="{831A4809-0A16-4990-A27D-270B9E670E64}" dt="2022-03-14T14:38:13.390" v="1294" actId="790"/>
          <ac:spMkLst>
            <pc:docMk/>
            <pc:sldMk cId="0" sldId="323"/>
            <ac:spMk id="15" creationId="{00000000-0000-0000-0000-000000000000}"/>
          </ac:spMkLst>
        </pc:spChg>
        <pc:spChg chg="mod">
          <ac:chgData name="Leonard Walletzký" userId="5c6479d8-24c8-4ca4-a5c7-fde0682a328a" providerId="ADAL" clId="{831A4809-0A16-4990-A27D-270B9E670E64}" dt="2022-03-14T14:38:13.390" v="1295" actId="790"/>
          <ac:spMkLst>
            <pc:docMk/>
            <pc:sldMk cId="0" sldId="323"/>
            <ac:spMk id="16" creationId="{00000000-0000-0000-0000-000000000000}"/>
          </ac:spMkLst>
        </pc:spChg>
        <pc:spChg chg="mod">
          <ac:chgData name="Leonard Walletzký" userId="5c6479d8-24c8-4ca4-a5c7-fde0682a328a" providerId="ADAL" clId="{831A4809-0A16-4990-A27D-270B9E670E64}" dt="2022-03-14T14:38:13.390" v="1296" actId="790"/>
          <ac:spMkLst>
            <pc:docMk/>
            <pc:sldMk cId="0" sldId="323"/>
            <ac:spMk id="17" creationId="{00000000-0000-0000-0000-000000000000}"/>
          </ac:spMkLst>
        </pc:spChg>
        <pc:spChg chg="mod">
          <ac:chgData name="Leonard Walletzký" userId="5c6479d8-24c8-4ca4-a5c7-fde0682a328a" providerId="ADAL" clId="{831A4809-0A16-4990-A27D-270B9E670E64}" dt="2022-03-14T14:38:13.390" v="1297" actId="790"/>
          <ac:spMkLst>
            <pc:docMk/>
            <pc:sldMk cId="0" sldId="323"/>
            <ac:spMk id="18" creationId="{00000000-0000-0000-0000-000000000000}"/>
          </ac:spMkLst>
        </pc:spChg>
        <pc:spChg chg="mod">
          <ac:chgData name="Leonard Walletzký" userId="5c6479d8-24c8-4ca4-a5c7-fde0682a328a" providerId="ADAL" clId="{831A4809-0A16-4990-A27D-270B9E670E64}" dt="2022-03-14T14:38:13.390" v="1298" actId="790"/>
          <ac:spMkLst>
            <pc:docMk/>
            <pc:sldMk cId="0" sldId="323"/>
            <ac:spMk id="19" creationId="{00000000-0000-0000-0000-000000000000}"/>
          </ac:spMkLst>
        </pc:spChg>
        <pc:spChg chg="mod">
          <ac:chgData name="Leonard Walletzký" userId="5c6479d8-24c8-4ca4-a5c7-fde0682a328a" providerId="ADAL" clId="{831A4809-0A16-4990-A27D-270B9E670E64}" dt="2022-03-14T14:38:13.390" v="1299" actId="790"/>
          <ac:spMkLst>
            <pc:docMk/>
            <pc:sldMk cId="0" sldId="323"/>
            <ac:spMk id="20" creationId="{00000000-0000-0000-0000-000000000000}"/>
          </ac:spMkLst>
        </pc:spChg>
        <pc:spChg chg="mod">
          <ac:chgData name="Leonard Walletzký" userId="5c6479d8-24c8-4ca4-a5c7-fde0682a328a" providerId="ADAL" clId="{831A4809-0A16-4990-A27D-270B9E670E64}" dt="2022-03-14T14:38:13.390" v="1300" actId="790"/>
          <ac:spMkLst>
            <pc:docMk/>
            <pc:sldMk cId="0" sldId="323"/>
            <ac:spMk id="21" creationId="{00000000-0000-0000-0000-000000000000}"/>
          </ac:spMkLst>
        </pc:spChg>
        <pc:spChg chg="mod">
          <ac:chgData name="Leonard Walletzký" userId="5c6479d8-24c8-4ca4-a5c7-fde0682a328a" providerId="ADAL" clId="{831A4809-0A16-4990-A27D-270B9E670E64}" dt="2022-03-14T14:38:13.390" v="1301" actId="790"/>
          <ac:spMkLst>
            <pc:docMk/>
            <pc:sldMk cId="0" sldId="323"/>
            <ac:spMk id="22" creationId="{00000000-0000-0000-0000-000000000000}"/>
          </ac:spMkLst>
        </pc:spChg>
        <pc:spChg chg="mod">
          <ac:chgData name="Leonard Walletzký" userId="5c6479d8-24c8-4ca4-a5c7-fde0682a328a" providerId="ADAL" clId="{831A4809-0A16-4990-A27D-270B9E670E64}" dt="2022-03-14T14:38:13.406" v="1302" actId="790"/>
          <ac:spMkLst>
            <pc:docMk/>
            <pc:sldMk cId="0" sldId="323"/>
            <ac:spMk id="23" creationId="{00000000-0000-0000-0000-000000000000}"/>
          </ac:spMkLst>
        </pc:spChg>
        <pc:spChg chg="mod">
          <ac:chgData name="Leonard Walletzký" userId="5c6479d8-24c8-4ca4-a5c7-fde0682a328a" providerId="ADAL" clId="{831A4809-0A16-4990-A27D-270B9E670E64}" dt="2022-03-14T14:38:13.406" v="1303" actId="790"/>
          <ac:spMkLst>
            <pc:docMk/>
            <pc:sldMk cId="0" sldId="323"/>
            <ac:spMk id="24" creationId="{00000000-0000-0000-0000-000000000000}"/>
          </ac:spMkLst>
        </pc:spChg>
        <pc:spChg chg="mod">
          <ac:chgData name="Leonard Walletzký" userId="5c6479d8-24c8-4ca4-a5c7-fde0682a328a" providerId="ADAL" clId="{831A4809-0A16-4990-A27D-270B9E670E64}" dt="2022-03-14T14:38:13.406" v="1304" actId="790"/>
          <ac:spMkLst>
            <pc:docMk/>
            <pc:sldMk cId="0" sldId="323"/>
            <ac:spMk id="51" creationId="{00000000-0000-0000-0000-000000000000}"/>
          </ac:spMkLst>
        </pc:spChg>
        <pc:spChg chg="mod">
          <ac:chgData name="Leonard Walletzký" userId="5c6479d8-24c8-4ca4-a5c7-fde0682a328a" providerId="ADAL" clId="{831A4809-0A16-4990-A27D-270B9E670E64}" dt="2022-03-14T14:38:13.406" v="1305" actId="790"/>
          <ac:spMkLst>
            <pc:docMk/>
            <pc:sldMk cId="0" sldId="323"/>
            <ac:spMk id="52" creationId="{00000000-0000-0000-0000-000000000000}"/>
          </ac:spMkLst>
        </pc:spChg>
        <pc:spChg chg="mod">
          <ac:chgData name="Leonard Walletzký" userId="5c6479d8-24c8-4ca4-a5c7-fde0682a328a" providerId="ADAL" clId="{831A4809-0A16-4990-A27D-270B9E670E64}" dt="2022-03-14T14:38:13.406" v="1306" actId="790"/>
          <ac:spMkLst>
            <pc:docMk/>
            <pc:sldMk cId="0" sldId="323"/>
            <ac:spMk id="76" creationId="{00000000-0000-0000-0000-000000000000}"/>
          </ac:spMkLst>
        </pc:spChg>
        <pc:spChg chg="mod">
          <ac:chgData name="Leonard Walletzký" userId="5c6479d8-24c8-4ca4-a5c7-fde0682a328a" providerId="ADAL" clId="{831A4809-0A16-4990-A27D-270B9E670E64}" dt="2022-03-14T14:38:13.406" v="1307" actId="790"/>
          <ac:spMkLst>
            <pc:docMk/>
            <pc:sldMk cId="0" sldId="323"/>
            <ac:spMk id="78" creationId="{00000000-0000-0000-0000-000000000000}"/>
          </ac:spMkLst>
        </pc:spChg>
      </pc:sldChg>
      <pc:sldChg chg="modSp mod modNotes">
        <pc:chgData name="Leonard Walletzký" userId="5c6479d8-24c8-4ca4-a5c7-fde0682a328a" providerId="ADAL" clId="{831A4809-0A16-4990-A27D-270B9E670E64}" dt="2022-03-14T14:38:13.453" v="1346" actId="790"/>
        <pc:sldMkLst>
          <pc:docMk/>
          <pc:sldMk cId="0" sldId="324"/>
        </pc:sldMkLst>
        <pc:spChg chg="mod">
          <ac:chgData name="Leonard Walletzký" userId="5c6479d8-24c8-4ca4-a5c7-fde0682a328a" providerId="ADAL" clId="{831A4809-0A16-4990-A27D-270B9E670E64}" dt="2022-03-14T14:38:13.453" v="1341" actId="790"/>
          <ac:spMkLst>
            <pc:docMk/>
            <pc:sldMk cId="0" sldId="324"/>
            <ac:spMk id="3" creationId="{00000000-0000-0000-0000-000000000000}"/>
          </ac:spMkLst>
        </pc:spChg>
        <pc:spChg chg="mod">
          <ac:chgData name="Leonard Walletzký" userId="5c6479d8-24c8-4ca4-a5c7-fde0682a328a" providerId="ADAL" clId="{831A4809-0A16-4990-A27D-270B9E670E64}" dt="2022-03-14T14:38:13.453" v="1342" actId="790"/>
          <ac:spMkLst>
            <pc:docMk/>
            <pc:sldMk cId="0" sldId="324"/>
            <ac:spMk id="4" creationId="{00000000-0000-0000-0000-000000000000}"/>
          </ac:spMkLst>
        </pc:spChg>
        <pc:spChg chg="mod">
          <ac:chgData name="Leonard Walletzký" userId="5c6479d8-24c8-4ca4-a5c7-fde0682a328a" providerId="ADAL" clId="{831A4809-0A16-4990-A27D-270B9E670E64}" dt="2022-03-14T14:38:13.453" v="1343" actId="790"/>
          <ac:spMkLst>
            <pc:docMk/>
            <pc:sldMk cId="0" sldId="324"/>
            <ac:spMk id="5" creationId="{00000000-0000-0000-0000-000000000000}"/>
          </ac:spMkLst>
        </pc:spChg>
        <pc:spChg chg="mod">
          <ac:chgData name="Leonard Walletzký" userId="5c6479d8-24c8-4ca4-a5c7-fde0682a328a" providerId="ADAL" clId="{831A4809-0A16-4990-A27D-270B9E670E64}" dt="2022-03-14T14:38:13.453" v="1344" actId="790"/>
          <ac:spMkLst>
            <pc:docMk/>
            <pc:sldMk cId="0" sldId="324"/>
            <ac:spMk id="7" creationId="{00000000-0000-0000-0000-000000000000}"/>
          </ac:spMkLst>
        </pc:spChg>
        <pc:graphicFrameChg chg="mod">
          <ac:chgData name="Leonard Walletzký" userId="5c6479d8-24c8-4ca4-a5c7-fde0682a328a" providerId="ADAL" clId="{831A4809-0A16-4990-A27D-270B9E670E64}" dt="2022-03-14T14:38:13.453" v="1340"/>
          <ac:graphicFrameMkLst>
            <pc:docMk/>
            <pc:sldMk cId="0" sldId="324"/>
            <ac:graphicFrameMk id="6" creationId="{00000000-0000-0000-0000-000000000000}"/>
          </ac:graphicFrameMkLst>
        </pc:graphicFrameChg>
      </pc:sldChg>
      <pc:sldChg chg="modSp mod modNotes">
        <pc:chgData name="Leonard Walletzký" userId="5c6479d8-24c8-4ca4-a5c7-fde0682a328a" providerId="ADAL" clId="{831A4809-0A16-4990-A27D-270B9E670E64}" dt="2022-03-14T14:38:13.469" v="1354" actId="790"/>
        <pc:sldMkLst>
          <pc:docMk/>
          <pc:sldMk cId="0" sldId="325"/>
        </pc:sldMkLst>
        <pc:spChg chg="mod">
          <ac:chgData name="Leonard Walletzký" userId="5c6479d8-24c8-4ca4-a5c7-fde0682a328a" providerId="ADAL" clId="{831A4809-0A16-4990-A27D-270B9E670E64}" dt="2022-03-14T14:38:13.469" v="1347"/>
          <ac:spMkLst>
            <pc:docMk/>
            <pc:sldMk cId="0" sldId="325"/>
            <ac:spMk id="2" creationId="{00000000-0000-0000-0000-000000000000}"/>
          </ac:spMkLst>
        </pc:spChg>
        <pc:spChg chg="mod">
          <ac:chgData name="Leonard Walletzký" userId="5c6479d8-24c8-4ca4-a5c7-fde0682a328a" providerId="ADAL" clId="{831A4809-0A16-4990-A27D-270B9E670E64}" dt="2022-03-14T14:38:13.469" v="1348" actId="790"/>
          <ac:spMkLst>
            <pc:docMk/>
            <pc:sldMk cId="0" sldId="325"/>
            <ac:spMk id="3" creationId="{00000000-0000-0000-0000-000000000000}"/>
          </ac:spMkLst>
        </pc:spChg>
        <pc:spChg chg="mod">
          <ac:chgData name="Leonard Walletzký" userId="5c6479d8-24c8-4ca4-a5c7-fde0682a328a" providerId="ADAL" clId="{831A4809-0A16-4990-A27D-270B9E670E64}" dt="2022-03-14T14:38:13.469" v="1349" actId="790"/>
          <ac:spMkLst>
            <pc:docMk/>
            <pc:sldMk cId="0" sldId="325"/>
            <ac:spMk id="4" creationId="{00000000-0000-0000-0000-000000000000}"/>
          </ac:spMkLst>
        </pc:spChg>
        <pc:spChg chg="mod">
          <ac:chgData name="Leonard Walletzký" userId="5c6479d8-24c8-4ca4-a5c7-fde0682a328a" providerId="ADAL" clId="{831A4809-0A16-4990-A27D-270B9E670E64}" dt="2022-03-14T14:38:13.469" v="1350" actId="790"/>
          <ac:spMkLst>
            <pc:docMk/>
            <pc:sldMk cId="0" sldId="325"/>
            <ac:spMk id="5" creationId="{00000000-0000-0000-0000-000000000000}"/>
          </ac:spMkLst>
        </pc:spChg>
        <pc:spChg chg="mod">
          <ac:chgData name="Leonard Walletzký" userId="5c6479d8-24c8-4ca4-a5c7-fde0682a328a" providerId="ADAL" clId="{831A4809-0A16-4990-A27D-270B9E670E64}" dt="2022-03-14T14:38:13.469" v="1351" actId="790"/>
          <ac:spMkLst>
            <pc:docMk/>
            <pc:sldMk cId="0" sldId="325"/>
            <ac:spMk id="6" creationId="{00000000-0000-0000-0000-000000000000}"/>
          </ac:spMkLst>
        </pc:spChg>
        <pc:spChg chg="mod">
          <ac:chgData name="Leonard Walletzký" userId="5c6479d8-24c8-4ca4-a5c7-fde0682a328a" providerId="ADAL" clId="{831A4809-0A16-4990-A27D-270B9E670E64}" dt="2022-03-14T14:38:13.469" v="1352" actId="790"/>
          <ac:spMkLst>
            <pc:docMk/>
            <pc:sldMk cId="0" sldId="325"/>
            <ac:spMk id="20" creationId="{00000000-0000-0000-0000-000000000000}"/>
          </ac:spMkLst>
        </pc:spChg>
      </pc:sldChg>
      <pc:sldChg chg="modSp mod modNotes">
        <pc:chgData name="Leonard Walletzký" userId="5c6479d8-24c8-4ca4-a5c7-fde0682a328a" providerId="ADAL" clId="{831A4809-0A16-4990-A27D-270B9E670E64}" dt="2022-03-14T14:38:13.484" v="1364" actId="790"/>
        <pc:sldMkLst>
          <pc:docMk/>
          <pc:sldMk cId="0" sldId="326"/>
        </pc:sldMkLst>
        <pc:spChg chg="mod">
          <ac:chgData name="Leonard Walletzký" userId="5c6479d8-24c8-4ca4-a5c7-fde0682a328a" providerId="ADAL" clId="{831A4809-0A16-4990-A27D-270B9E670E64}" dt="2022-03-14T14:38:13.469" v="1355"/>
          <ac:spMkLst>
            <pc:docMk/>
            <pc:sldMk cId="0" sldId="326"/>
            <ac:spMk id="2" creationId="{00000000-0000-0000-0000-000000000000}"/>
          </ac:spMkLst>
        </pc:spChg>
        <pc:spChg chg="mod">
          <ac:chgData name="Leonard Walletzký" userId="5c6479d8-24c8-4ca4-a5c7-fde0682a328a" providerId="ADAL" clId="{831A4809-0A16-4990-A27D-270B9E670E64}" dt="2022-03-14T14:38:13.469" v="1356" actId="790"/>
          <ac:spMkLst>
            <pc:docMk/>
            <pc:sldMk cId="0" sldId="326"/>
            <ac:spMk id="3" creationId="{00000000-0000-0000-0000-000000000000}"/>
          </ac:spMkLst>
        </pc:spChg>
        <pc:spChg chg="mod">
          <ac:chgData name="Leonard Walletzký" userId="5c6479d8-24c8-4ca4-a5c7-fde0682a328a" providerId="ADAL" clId="{831A4809-0A16-4990-A27D-270B9E670E64}" dt="2022-03-14T14:38:13.469" v="1357" actId="790"/>
          <ac:spMkLst>
            <pc:docMk/>
            <pc:sldMk cId="0" sldId="326"/>
            <ac:spMk id="4" creationId="{00000000-0000-0000-0000-000000000000}"/>
          </ac:spMkLst>
        </pc:spChg>
        <pc:spChg chg="mod">
          <ac:chgData name="Leonard Walletzký" userId="5c6479d8-24c8-4ca4-a5c7-fde0682a328a" providerId="ADAL" clId="{831A4809-0A16-4990-A27D-270B9E670E64}" dt="2022-03-14T14:38:13.484" v="1358" actId="790"/>
          <ac:spMkLst>
            <pc:docMk/>
            <pc:sldMk cId="0" sldId="326"/>
            <ac:spMk id="5" creationId="{00000000-0000-0000-0000-000000000000}"/>
          </ac:spMkLst>
        </pc:spChg>
        <pc:spChg chg="mod">
          <ac:chgData name="Leonard Walletzký" userId="5c6479d8-24c8-4ca4-a5c7-fde0682a328a" providerId="ADAL" clId="{831A4809-0A16-4990-A27D-270B9E670E64}" dt="2022-03-14T14:38:13.484" v="1360" actId="790"/>
          <ac:spMkLst>
            <pc:docMk/>
            <pc:sldMk cId="0" sldId="326"/>
            <ac:spMk id="6" creationId="{00000000-0000-0000-0000-000000000000}"/>
          </ac:spMkLst>
        </pc:spChg>
        <pc:spChg chg="mod">
          <ac:chgData name="Leonard Walletzký" userId="5c6479d8-24c8-4ca4-a5c7-fde0682a328a" providerId="ADAL" clId="{831A4809-0A16-4990-A27D-270B9E670E64}" dt="2022-03-14T14:38:13.484" v="1361"/>
          <ac:spMkLst>
            <pc:docMk/>
            <pc:sldMk cId="0" sldId="326"/>
            <ac:spMk id="11" creationId="{00000000-0000-0000-0000-000000000000}"/>
          </ac:spMkLst>
        </pc:spChg>
        <pc:spChg chg="mod">
          <ac:chgData name="Leonard Walletzký" userId="5c6479d8-24c8-4ca4-a5c7-fde0682a328a" providerId="ADAL" clId="{831A4809-0A16-4990-A27D-270B9E670E64}" dt="2022-03-14T14:38:13.484" v="1362" actId="790"/>
          <ac:spMkLst>
            <pc:docMk/>
            <pc:sldMk cId="0" sldId="326"/>
            <ac:spMk id="25" creationId="{00000000-0000-0000-0000-000000000000}"/>
          </ac:spMkLst>
        </pc:spChg>
      </pc:sldChg>
      <pc:sldChg chg="modSp mod modNotes">
        <pc:chgData name="Leonard Walletzký" userId="5c6479d8-24c8-4ca4-a5c7-fde0682a328a" providerId="ADAL" clId="{831A4809-0A16-4990-A27D-270B9E670E64}" dt="2022-03-14T14:38:13.767" v="1456" actId="790"/>
        <pc:sldMkLst>
          <pc:docMk/>
          <pc:sldMk cId="0" sldId="327"/>
        </pc:sldMkLst>
        <pc:spChg chg="mod">
          <ac:chgData name="Leonard Walletzký" userId="5c6479d8-24c8-4ca4-a5c7-fde0682a328a" providerId="ADAL" clId="{831A4809-0A16-4990-A27D-270B9E670E64}" dt="2022-03-14T14:38:13.767" v="1444" actId="790"/>
          <ac:spMkLst>
            <pc:docMk/>
            <pc:sldMk cId="0" sldId="327"/>
            <ac:spMk id="3" creationId="{00000000-0000-0000-0000-000000000000}"/>
          </ac:spMkLst>
        </pc:spChg>
        <pc:spChg chg="mod">
          <ac:chgData name="Leonard Walletzký" userId="5c6479d8-24c8-4ca4-a5c7-fde0682a328a" providerId="ADAL" clId="{831A4809-0A16-4990-A27D-270B9E670E64}" dt="2022-03-14T14:38:13.767" v="1445" actId="790"/>
          <ac:spMkLst>
            <pc:docMk/>
            <pc:sldMk cId="0" sldId="327"/>
            <ac:spMk id="4" creationId="{00000000-0000-0000-0000-000000000000}"/>
          </ac:spMkLst>
        </pc:spChg>
        <pc:spChg chg="mod">
          <ac:chgData name="Leonard Walletzký" userId="5c6479d8-24c8-4ca4-a5c7-fde0682a328a" providerId="ADAL" clId="{831A4809-0A16-4990-A27D-270B9E670E64}" dt="2022-03-14T14:38:13.767" v="1446" actId="790"/>
          <ac:spMkLst>
            <pc:docMk/>
            <pc:sldMk cId="0" sldId="327"/>
            <ac:spMk id="5" creationId="{00000000-0000-0000-0000-000000000000}"/>
          </ac:spMkLst>
        </pc:spChg>
        <pc:spChg chg="mod">
          <ac:chgData name="Leonard Walletzký" userId="5c6479d8-24c8-4ca4-a5c7-fde0682a328a" providerId="ADAL" clId="{831A4809-0A16-4990-A27D-270B9E670E64}" dt="2022-03-14T14:38:13.767" v="1447"/>
          <ac:spMkLst>
            <pc:docMk/>
            <pc:sldMk cId="0" sldId="327"/>
            <ac:spMk id="21" creationId="{00000000-0000-0000-0000-000000000000}"/>
          </ac:spMkLst>
        </pc:spChg>
        <pc:spChg chg="mod">
          <ac:chgData name="Leonard Walletzký" userId="5c6479d8-24c8-4ca4-a5c7-fde0682a328a" providerId="ADAL" clId="{831A4809-0A16-4990-A27D-270B9E670E64}" dt="2022-03-14T14:38:13.767" v="1448"/>
          <ac:spMkLst>
            <pc:docMk/>
            <pc:sldMk cId="0" sldId="327"/>
            <ac:spMk id="22" creationId="{00000000-0000-0000-0000-000000000000}"/>
          </ac:spMkLst>
        </pc:spChg>
        <pc:spChg chg="mod">
          <ac:chgData name="Leonard Walletzký" userId="5c6479d8-24c8-4ca4-a5c7-fde0682a328a" providerId="ADAL" clId="{831A4809-0A16-4990-A27D-270B9E670E64}" dt="2022-03-14T14:38:13.767" v="1449"/>
          <ac:spMkLst>
            <pc:docMk/>
            <pc:sldMk cId="0" sldId="327"/>
            <ac:spMk id="23" creationId="{00000000-0000-0000-0000-000000000000}"/>
          </ac:spMkLst>
        </pc:spChg>
        <pc:spChg chg="mod">
          <ac:chgData name="Leonard Walletzký" userId="5c6479d8-24c8-4ca4-a5c7-fde0682a328a" providerId="ADAL" clId="{831A4809-0A16-4990-A27D-270B9E670E64}" dt="2022-03-14T14:38:13.767" v="1450"/>
          <ac:spMkLst>
            <pc:docMk/>
            <pc:sldMk cId="0" sldId="327"/>
            <ac:spMk id="24" creationId="{00000000-0000-0000-0000-000000000000}"/>
          </ac:spMkLst>
        </pc:spChg>
        <pc:spChg chg="mod">
          <ac:chgData name="Leonard Walletzký" userId="5c6479d8-24c8-4ca4-a5c7-fde0682a328a" providerId="ADAL" clId="{831A4809-0A16-4990-A27D-270B9E670E64}" dt="2022-03-14T14:38:13.767" v="1451"/>
          <ac:spMkLst>
            <pc:docMk/>
            <pc:sldMk cId="0" sldId="327"/>
            <ac:spMk id="25" creationId="{00000000-0000-0000-0000-000000000000}"/>
          </ac:spMkLst>
        </pc:spChg>
        <pc:spChg chg="mod">
          <ac:chgData name="Leonard Walletzký" userId="5c6479d8-24c8-4ca4-a5c7-fde0682a328a" providerId="ADAL" clId="{831A4809-0A16-4990-A27D-270B9E670E64}" dt="2022-03-14T14:38:13.767" v="1452"/>
          <ac:spMkLst>
            <pc:docMk/>
            <pc:sldMk cId="0" sldId="327"/>
            <ac:spMk id="26" creationId="{00000000-0000-0000-0000-000000000000}"/>
          </ac:spMkLst>
        </pc:spChg>
        <pc:spChg chg="mod">
          <ac:chgData name="Leonard Walletzký" userId="5c6479d8-24c8-4ca4-a5c7-fde0682a328a" providerId="ADAL" clId="{831A4809-0A16-4990-A27D-270B9E670E64}" dt="2022-03-14T14:38:13.767" v="1453"/>
          <ac:spMkLst>
            <pc:docMk/>
            <pc:sldMk cId="0" sldId="327"/>
            <ac:spMk id="32" creationId="{00000000-0000-0000-0000-000000000000}"/>
          </ac:spMkLst>
        </pc:spChg>
        <pc:spChg chg="mod">
          <ac:chgData name="Leonard Walletzký" userId="5c6479d8-24c8-4ca4-a5c7-fde0682a328a" providerId="ADAL" clId="{831A4809-0A16-4990-A27D-270B9E670E64}" dt="2022-03-14T14:38:13.767" v="1454" actId="790"/>
          <ac:spMkLst>
            <pc:docMk/>
            <pc:sldMk cId="0" sldId="327"/>
            <ac:spMk id="48" creationId="{00000000-0000-0000-0000-000000000000}"/>
          </ac:spMkLst>
        </pc:spChg>
        <pc:spChg chg="mod">
          <ac:chgData name="Leonard Walletzký" userId="5c6479d8-24c8-4ca4-a5c7-fde0682a328a" providerId="ADAL" clId="{831A4809-0A16-4990-A27D-270B9E670E64}" dt="2022-03-14T14:38:13.751" v="1443" actId="790"/>
          <ac:spMkLst>
            <pc:docMk/>
            <pc:sldMk cId="0" sldId="327"/>
            <ac:spMk id="49" creationId="{00000000-0000-0000-0000-000000000000}"/>
          </ac:spMkLst>
        </pc:spChg>
      </pc:sldChg>
      <pc:sldChg chg="modSp mod modNotes">
        <pc:chgData name="Leonard Walletzký" userId="5c6479d8-24c8-4ca4-a5c7-fde0682a328a" providerId="ADAL" clId="{831A4809-0A16-4990-A27D-270B9E670E64}" dt="2022-03-14T14:38:13.500" v="1374" actId="790"/>
        <pc:sldMkLst>
          <pc:docMk/>
          <pc:sldMk cId="0" sldId="329"/>
        </pc:sldMkLst>
        <pc:spChg chg="mod">
          <ac:chgData name="Leonard Walletzký" userId="5c6479d8-24c8-4ca4-a5c7-fde0682a328a" providerId="ADAL" clId="{831A4809-0A16-4990-A27D-270B9E670E64}" dt="2022-03-14T14:38:13.484" v="1365" actId="790"/>
          <ac:spMkLst>
            <pc:docMk/>
            <pc:sldMk cId="0" sldId="329"/>
            <ac:spMk id="3" creationId="{00000000-0000-0000-0000-000000000000}"/>
          </ac:spMkLst>
        </pc:spChg>
        <pc:spChg chg="mod">
          <ac:chgData name="Leonard Walletzký" userId="5c6479d8-24c8-4ca4-a5c7-fde0682a328a" providerId="ADAL" clId="{831A4809-0A16-4990-A27D-270B9E670E64}" dt="2022-03-14T14:38:13.484" v="1366" actId="790"/>
          <ac:spMkLst>
            <pc:docMk/>
            <pc:sldMk cId="0" sldId="329"/>
            <ac:spMk id="4" creationId="{00000000-0000-0000-0000-000000000000}"/>
          </ac:spMkLst>
        </pc:spChg>
        <pc:spChg chg="mod">
          <ac:chgData name="Leonard Walletzký" userId="5c6479d8-24c8-4ca4-a5c7-fde0682a328a" providerId="ADAL" clId="{831A4809-0A16-4990-A27D-270B9E670E64}" dt="2022-03-14T14:38:13.484" v="1367" actId="790"/>
          <ac:spMkLst>
            <pc:docMk/>
            <pc:sldMk cId="0" sldId="329"/>
            <ac:spMk id="5" creationId="{00000000-0000-0000-0000-000000000000}"/>
          </ac:spMkLst>
        </pc:spChg>
        <pc:spChg chg="mod">
          <ac:chgData name="Leonard Walletzký" userId="5c6479d8-24c8-4ca4-a5c7-fde0682a328a" providerId="ADAL" clId="{831A4809-0A16-4990-A27D-270B9E670E64}" dt="2022-03-14T14:38:13.484" v="1369" actId="790"/>
          <ac:spMkLst>
            <pc:docMk/>
            <pc:sldMk cId="0" sldId="329"/>
            <ac:spMk id="6" creationId="{00000000-0000-0000-0000-000000000000}"/>
          </ac:spMkLst>
        </pc:spChg>
        <pc:spChg chg="mod">
          <ac:chgData name="Leonard Walletzký" userId="5c6479d8-24c8-4ca4-a5c7-fde0682a328a" providerId="ADAL" clId="{831A4809-0A16-4990-A27D-270B9E670E64}" dt="2022-03-14T14:38:13.484" v="1370"/>
          <ac:spMkLst>
            <pc:docMk/>
            <pc:sldMk cId="0" sldId="329"/>
            <ac:spMk id="7" creationId="{00000000-0000-0000-0000-000000000000}"/>
          </ac:spMkLst>
        </pc:spChg>
        <pc:spChg chg="mod">
          <ac:chgData name="Leonard Walletzký" userId="5c6479d8-24c8-4ca4-a5c7-fde0682a328a" providerId="ADAL" clId="{831A4809-0A16-4990-A27D-270B9E670E64}" dt="2022-03-14T14:38:13.500" v="1371" actId="790"/>
          <ac:spMkLst>
            <pc:docMk/>
            <pc:sldMk cId="0" sldId="329"/>
            <ac:spMk id="31" creationId="{00000000-0000-0000-0000-000000000000}"/>
          </ac:spMkLst>
        </pc:spChg>
        <pc:spChg chg="mod">
          <ac:chgData name="Leonard Walletzký" userId="5c6479d8-24c8-4ca4-a5c7-fde0682a328a" providerId="ADAL" clId="{831A4809-0A16-4990-A27D-270B9E670E64}" dt="2022-03-14T14:38:13.500" v="1372" actId="790"/>
          <ac:spMkLst>
            <pc:docMk/>
            <pc:sldMk cId="0" sldId="329"/>
            <ac:spMk id="32" creationId="{00000000-0000-0000-0000-000000000000}"/>
          </ac:spMkLst>
        </pc:spChg>
      </pc:sldChg>
      <pc:sldChg chg="modSp mod modNotes">
        <pc:chgData name="Leonard Walletzký" userId="5c6479d8-24c8-4ca4-a5c7-fde0682a328a" providerId="ADAL" clId="{831A4809-0A16-4990-A27D-270B9E670E64}" dt="2022-03-14T14:38:13.500" v="1384" actId="790"/>
        <pc:sldMkLst>
          <pc:docMk/>
          <pc:sldMk cId="0" sldId="331"/>
        </pc:sldMkLst>
        <pc:spChg chg="mod">
          <ac:chgData name="Leonard Walletzký" userId="5c6479d8-24c8-4ca4-a5c7-fde0682a328a" providerId="ADAL" clId="{831A4809-0A16-4990-A27D-270B9E670E64}" dt="2022-03-14T14:38:13.500" v="1375"/>
          <ac:spMkLst>
            <pc:docMk/>
            <pc:sldMk cId="0" sldId="331"/>
            <ac:spMk id="2" creationId="{00000000-0000-0000-0000-000000000000}"/>
          </ac:spMkLst>
        </pc:spChg>
        <pc:spChg chg="mod">
          <ac:chgData name="Leonard Walletzký" userId="5c6479d8-24c8-4ca4-a5c7-fde0682a328a" providerId="ADAL" clId="{831A4809-0A16-4990-A27D-270B9E670E64}" dt="2022-03-14T14:38:13.500" v="1376" actId="790"/>
          <ac:spMkLst>
            <pc:docMk/>
            <pc:sldMk cId="0" sldId="331"/>
            <ac:spMk id="3" creationId="{00000000-0000-0000-0000-000000000000}"/>
          </ac:spMkLst>
        </pc:spChg>
        <pc:spChg chg="mod">
          <ac:chgData name="Leonard Walletzký" userId="5c6479d8-24c8-4ca4-a5c7-fde0682a328a" providerId="ADAL" clId="{831A4809-0A16-4990-A27D-270B9E670E64}" dt="2022-03-14T14:38:13.500" v="1377" actId="790"/>
          <ac:spMkLst>
            <pc:docMk/>
            <pc:sldMk cId="0" sldId="331"/>
            <ac:spMk id="4" creationId="{00000000-0000-0000-0000-000000000000}"/>
          </ac:spMkLst>
        </pc:spChg>
        <pc:spChg chg="mod">
          <ac:chgData name="Leonard Walletzký" userId="5c6479d8-24c8-4ca4-a5c7-fde0682a328a" providerId="ADAL" clId="{831A4809-0A16-4990-A27D-270B9E670E64}" dt="2022-03-14T14:38:13.500" v="1378" actId="790"/>
          <ac:spMkLst>
            <pc:docMk/>
            <pc:sldMk cId="0" sldId="331"/>
            <ac:spMk id="5" creationId="{00000000-0000-0000-0000-000000000000}"/>
          </ac:spMkLst>
        </pc:spChg>
        <pc:spChg chg="mod">
          <ac:chgData name="Leonard Walletzký" userId="5c6479d8-24c8-4ca4-a5c7-fde0682a328a" providerId="ADAL" clId="{831A4809-0A16-4990-A27D-270B9E670E64}" dt="2022-03-14T14:38:13.500" v="1380" actId="790"/>
          <ac:spMkLst>
            <pc:docMk/>
            <pc:sldMk cId="0" sldId="331"/>
            <ac:spMk id="6" creationId="{00000000-0000-0000-0000-000000000000}"/>
          </ac:spMkLst>
        </pc:spChg>
        <pc:spChg chg="mod">
          <ac:chgData name="Leonard Walletzký" userId="5c6479d8-24c8-4ca4-a5c7-fde0682a328a" providerId="ADAL" clId="{831A4809-0A16-4990-A27D-270B9E670E64}" dt="2022-03-14T14:38:13.500" v="1381"/>
          <ac:spMkLst>
            <pc:docMk/>
            <pc:sldMk cId="0" sldId="331"/>
            <ac:spMk id="7" creationId="{00000000-0000-0000-0000-000000000000}"/>
          </ac:spMkLst>
        </pc:spChg>
        <pc:spChg chg="mod">
          <ac:chgData name="Leonard Walletzký" userId="5c6479d8-24c8-4ca4-a5c7-fde0682a328a" providerId="ADAL" clId="{831A4809-0A16-4990-A27D-270B9E670E64}" dt="2022-03-14T14:38:13.500" v="1382" actId="790"/>
          <ac:spMkLst>
            <pc:docMk/>
            <pc:sldMk cId="0" sldId="331"/>
            <ac:spMk id="12" creationId="{00000000-0000-0000-0000-000000000000}"/>
          </ac:spMkLst>
        </pc:spChg>
      </pc:sldChg>
      <pc:sldChg chg="modSp mod modNotes">
        <pc:chgData name="Leonard Walletzký" userId="5c6479d8-24c8-4ca4-a5c7-fde0682a328a" providerId="ADAL" clId="{831A4809-0A16-4990-A27D-270B9E670E64}" dt="2022-03-14T14:38:13.727" v="1416" actId="790"/>
        <pc:sldMkLst>
          <pc:docMk/>
          <pc:sldMk cId="0" sldId="332"/>
        </pc:sldMkLst>
        <pc:spChg chg="mod">
          <ac:chgData name="Leonard Walletzký" userId="5c6479d8-24c8-4ca4-a5c7-fde0682a328a" providerId="ADAL" clId="{831A4809-0A16-4990-A27D-270B9E670E64}" dt="2022-03-14T14:38:13.688" v="1398" actId="790"/>
          <ac:spMkLst>
            <pc:docMk/>
            <pc:sldMk cId="0" sldId="332"/>
            <ac:spMk id="3" creationId="{00000000-0000-0000-0000-000000000000}"/>
          </ac:spMkLst>
        </pc:spChg>
        <pc:spChg chg="mod">
          <ac:chgData name="Leonard Walletzký" userId="5c6479d8-24c8-4ca4-a5c7-fde0682a328a" providerId="ADAL" clId="{831A4809-0A16-4990-A27D-270B9E670E64}" dt="2022-03-14T14:38:13.688" v="1399" actId="790"/>
          <ac:spMkLst>
            <pc:docMk/>
            <pc:sldMk cId="0" sldId="332"/>
            <ac:spMk id="4" creationId="{00000000-0000-0000-0000-000000000000}"/>
          </ac:spMkLst>
        </pc:spChg>
        <pc:spChg chg="mod">
          <ac:chgData name="Leonard Walletzký" userId="5c6479d8-24c8-4ca4-a5c7-fde0682a328a" providerId="ADAL" clId="{831A4809-0A16-4990-A27D-270B9E670E64}" dt="2022-03-14T14:38:13.688" v="1400" actId="790"/>
          <ac:spMkLst>
            <pc:docMk/>
            <pc:sldMk cId="0" sldId="332"/>
            <ac:spMk id="5" creationId="{00000000-0000-0000-0000-000000000000}"/>
          </ac:spMkLst>
        </pc:spChg>
        <pc:spChg chg="mod">
          <ac:chgData name="Leonard Walletzký" userId="5c6479d8-24c8-4ca4-a5c7-fde0682a328a" providerId="ADAL" clId="{831A4809-0A16-4990-A27D-270B9E670E64}" dt="2022-03-14T14:38:13.688" v="1402" actId="790"/>
          <ac:spMkLst>
            <pc:docMk/>
            <pc:sldMk cId="0" sldId="332"/>
            <ac:spMk id="6" creationId="{00000000-0000-0000-0000-000000000000}"/>
          </ac:spMkLst>
        </pc:spChg>
        <pc:spChg chg="mod">
          <ac:chgData name="Leonard Walletzký" userId="5c6479d8-24c8-4ca4-a5c7-fde0682a328a" providerId="ADAL" clId="{831A4809-0A16-4990-A27D-270B9E670E64}" dt="2022-03-14T14:38:13.704" v="1403" actId="790"/>
          <ac:spMkLst>
            <pc:docMk/>
            <pc:sldMk cId="0" sldId="332"/>
            <ac:spMk id="9" creationId="{00000000-0000-0000-0000-000000000000}"/>
          </ac:spMkLst>
        </pc:spChg>
        <pc:spChg chg="mod">
          <ac:chgData name="Leonard Walletzký" userId="5c6479d8-24c8-4ca4-a5c7-fde0682a328a" providerId="ADAL" clId="{831A4809-0A16-4990-A27D-270B9E670E64}" dt="2022-03-14T14:38:13.704" v="1404" actId="790"/>
          <ac:spMkLst>
            <pc:docMk/>
            <pc:sldMk cId="0" sldId="332"/>
            <ac:spMk id="10" creationId="{00000000-0000-0000-0000-000000000000}"/>
          </ac:spMkLst>
        </pc:spChg>
        <pc:graphicFrameChg chg="mod">
          <ac:chgData name="Leonard Walletzký" userId="5c6479d8-24c8-4ca4-a5c7-fde0682a328a" providerId="ADAL" clId="{831A4809-0A16-4990-A27D-270B9E670E64}" dt="2022-03-14T14:38:13.672" v="1397"/>
          <ac:graphicFrameMkLst>
            <pc:docMk/>
            <pc:sldMk cId="0" sldId="332"/>
            <ac:graphicFrameMk id="7" creationId="{00000000-0000-0000-0000-000000000000}"/>
          </ac:graphicFrameMkLst>
        </pc:graphicFrameChg>
        <pc:graphicFrameChg chg="mod">
          <ac:chgData name="Leonard Walletzký" userId="5c6479d8-24c8-4ca4-a5c7-fde0682a328a" providerId="ADAL" clId="{831A4809-0A16-4990-A27D-270B9E670E64}" dt="2022-03-14T14:38:13.719" v="1410"/>
          <ac:graphicFrameMkLst>
            <pc:docMk/>
            <pc:sldMk cId="0" sldId="332"/>
            <ac:graphicFrameMk id="11" creationId="{00000000-0000-0000-0000-000000000000}"/>
          </ac:graphicFrameMkLst>
        </pc:graphicFrameChg>
        <pc:graphicFrameChg chg="mod">
          <ac:chgData name="Leonard Walletzký" userId="5c6479d8-24c8-4ca4-a5c7-fde0682a328a" providerId="ADAL" clId="{831A4809-0A16-4990-A27D-270B9E670E64}" dt="2022-03-14T14:38:13.727" v="1414"/>
          <ac:graphicFrameMkLst>
            <pc:docMk/>
            <pc:sldMk cId="0" sldId="332"/>
            <ac:graphicFrameMk id="12" creationId="{00000000-0000-0000-0000-000000000000}"/>
          </ac:graphicFrameMkLst>
        </pc:graphicFrameChg>
      </pc:sldChg>
      <pc:sldChg chg="modSp mod modNotes">
        <pc:chgData name="Leonard Walletzký" userId="5c6479d8-24c8-4ca4-a5c7-fde0682a328a" providerId="ADAL" clId="{831A4809-0A16-4990-A27D-270B9E670E64}" dt="2022-03-14T14:38:13.735" v="1425" actId="790"/>
        <pc:sldMkLst>
          <pc:docMk/>
          <pc:sldMk cId="0" sldId="333"/>
        </pc:sldMkLst>
        <pc:spChg chg="mod">
          <ac:chgData name="Leonard Walletzký" userId="5c6479d8-24c8-4ca4-a5c7-fde0682a328a" providerId="ADAL" clId="{831A4809-0A16-4990-A27D-270B9E670E64}" dt="2022-03-14T14:38:13.735" v="1417"/>
          <ac:spMkLst>
            <pc:docMk/>
            <pc:sldMk cId="0" sldId="333"/>
            <ac:spMk id="2" creationId="{00000000-0000-0000-0000-000000000000}"/>
          </ac:spMkLst>
        </pc:spChg>
        <pc:spChg chg="mod">
          <ac:chgData name="Leonard Walletzký" userId="5c6479d8-24c8-4ca4-a5c7-fde0682a328a" providerId="ADAL" clId="{831A4809-0A16-4990-A27D-270B9E670E64}" dt="2022-03-14T14:38:13.735" v="1418" actId="790"/>
          <ac:spMkLst>
            <pc:docMk/>
            <pc:sldMk cId="0" sldId="333"/>
            <ac:spMk id="3" creationId="{00000000-0000-0000-0000-000000000000}"/>
          </ac:spMkLst>
        </pc:spChg>
        <pc:spChg chg="mod">
          <ac:chgData name="Leonard Walletzký" userId="5c6479d8-24c8-4ca4-a5c7-fde0682a328a" providerId="ADAL" clId="{831A4809-0A16-4990-A27D-270B9E670E64}" dt="2022-03-14T14:38:13.735" v="1419" actId="790"/>
          <ac:spMkLst>
            <pc:docMk/>
            <pc:sldMk cId="0" sldId="333"/>
            <ac:spMk id="4" creationId="{00000000-0000-0000-0000-000000000000}"/>
          </ac:spMkLst>
        </pc:spChg>
        <pc:spChg chg="mod">
          <ac:chgData name="Leonard Walletzký" userId="5c6479d8-24c8-4ca4-a5c7-fde0682a328a" providerId="ADAL" clId="{831A4809-0A16-4990-A27D-270B9E670E64}" dt="2022-03-14T14:38:13.735" v="1420" actId="790"/>
          <ac:spMkLst>
            <pc:docMk/>
            <pc:sldMk cId="0" sldId="333"/>
            <ac:spMk id="5" creationId="{00000000-0000-0000-0000-000000000000}"/>
          </ac:spMkLst>
        </pc:spChg>
        <pc:spChg chg="mod">
          <ac:chgData name="Leonard Walletzký" userId="5c6479d8-24c8-4ca4-a5c7-fde0682a328a" providerId="ADAL" clId="{831A4809-0A16-4990-A27D-270B9E670E64}" dt="2022-03-14T14:38:13.735" v="1422" actId="790"/>
          <ac:spMkLst>
            <pc:docMk/>
            <pc:sldMk cId="0" sldId="333"/>
            <ac:spMk id="6" creationId="{00000000-0000-0000-0000-000000000000}"/>
          </ac:spMkLst>
        </pc:spChg>
        <pc:spChg chg="mod">
          <ac:chgData name="Leonard Walletzký" userId="5c6479d8-24c8-4ca4-a5c7-fde0682a328a" providerId="ADAL" clId="{831A4809-0A16-4990-A27D-270B9E670E64}" dt="2022-03-14T14:38:13.735" v="1423" actId="790"/>
          <ac:spMkLst>
            <pc:docMk/>
            <pc:sldMk cId="0" sldId="333"/>
            <ac:spMk id="7" creationId="{00000000-0000-0000-0000-000000000000}"/>
          </ac:spMkLst>
        </pc:spChg>
      </pc:sldChg>
      <pc:sldChg chg="modSp mod modNotes">
        <pc:chgData name="Leonard Walletzký" userId="5c6479d8-24c8-4ca4-a5c7-fde0682a328a" providerId="ADAL" clId="{831A4809-0A16-4990-A27D-270B9E670E64}" dt="2022-03-14T14:38:13.751" v="1435" actId="790"/>
        <pc:sldMkLst>
          <pc:docMk/>
          <pc:sldMk cId="0" sldId="334"/>
        </pc:sldMkLst>
        <pc:spChg chg="mod">
          <ac:chgData name="Leonard Walletzký" userId="5c6479d8-24c8-4ca4-a5c7-fde0682a328a" providerId="ADAL" clId="{831A4809-0A16-4990-A27D-270B9E670E64}" dt="2022-03-14T14:38:13.735" v="1426"/>
          <ac:spMkLst>
            <pc:docMk/>
            <pc:sldMk cId="0" sldId="334"/>
            <ac:spMk id="2" creationId="{00000000-0000-0000-0000-000000000000}"/>
          </ac:spMkLst>
        </pc:spChg>
        <pc:spChg chg="mod">
          <ac:chgData name="Leonard Walletzký" userId="5c6479d8-24c8-4ca4-a5c7-fde0682a328a" providerId="ADAL" clId="{831A4809-0A16-4990-A27D-270B9E670E64}" dt="2022-03-14T14:38:13.735" v="1427" actId="790"/>
          <ac:spMkLst>
            <pc:docMk/>
            <pc:sldMk cId="0" sldId="334"/>
            <ac:spMk id="3" creationId="{00000000-0000-0000-0000-000000000000}"/>
          </ac:spMkLst>
        </pc:spChg>
        <pc:spChg chg="mod">
          <ac:chgData name="Leonard Walletzký" userId="5c6479d8-24c8-4ca4-a5c7-fde0682a328a" providerId="ADAL" clId="{831A4809-0A16-4990-A27D-270B9E670E64}" dt="2022-03-14T14:38:13.735" v="1428" actId="790"/>
          <ac:spMkLst>
            <pc:docMk/>
            <pc:sldMk cId="0" sldId="334"/>
            <ac:spMk id="4" creationId="{00000000-0000-0000-0000-000000000000}"/>
          </ac:spMkLst>
        </pc:spChg>
        <pc:spChg chg="mod">
          <ac:chgData name="Leonard Walletzký" userId="5c6479d8-24c8-4ca4-a5c7-fde0682a328a" providerId="ADAL" clId="{831A4809-0A16-4990-A27D-270B9E670E64}" dt="2022-03-14T14:38:13.735" v="1429" actId="790"/>
          <ac:spMkLst>
            <pc:docMk/>
            <pc:sldMk cId="0" sldId="334"/>
            <ac:spMk id="5" creationId="{00000000-0000-0000-0000-000000000000}"/>
          </ac:spMkLst>
        </pc:spChg>
        <pc:spChg chg="mod">
          <ac:chgData name="Leonard Walletzký" userId="5c6479d8-24c8-4ca4-a5c7-fde0682a328a" providerId="ADAL" clId="{831A4809-0A16-4990-A27D-270B9E670E64}" dt="2022-03-14T14:38:13.751" v="1430"/>
          <ac:spMkLst>
            <pc:docMk/>
            <pc:sldMk cId="0" sldId="334"/>
            <ac:spMk id="7" creationId="{00000000-0000-0000-0000-000000000000}"/>
          </ac:spMkLst>
        </pc:spChg>
        <pc:spChg chg="mod">
          <ac:chgData name="Leonard Walletzký" userId="5c6479d8-24c8-4ca4-a5c7-fde0682a328a" providerId="ADAL" clId="{831A4809-0A16-4990-A27D-270B9E670E64}" dt="2022-03-14T14:38:13.751" v="1431"/>
          <ac:spMkLst>
            <pc:docMk/>
            <pc:sldMk cId="0" sldId="334"/>
            <ac:spMk id="10" creationId="{00000000-0000-0000-0000-000000000000}"/>
          </ac:spMkLst>
        </pc:spChg>
        <pc:spChg chg="mod">
          <ac:chgData name="Leonard Walletzký" userId="5c6479d8-24c8-4ca4-a5c7-fde0682a328a" providerId="ADAL" clId="{831A4809-0A16-4990-A27D-270B9E670E64}" dt="2022-03-14T14:38:13.751" v="1432"/>
          <ac:spMkLst>
            <pc:docMk/>
            <pc:sldMk cId="0" sldId="334"/>
            <ac:spMk id="11" creationId="{00000000-0000-0000-0000-000000000000}"/>
          </ac:spMkLst>
        </pc:spChg>
        <pc:spChg chg="mod">
          <ac:chgData name="Leonard Walletzký" userId="5c6479d8-24c8-4ca4-a5c7-fde0682a328a" providerId="ADAL" clId="{831A4809-0A16-4990-A27D-270B9E670E64}" dt="2022-03-14T14:38:13.751" v="1433" actId="790"/>
          <ac:spMkLst>
            <pc:docMk/>
            <pc:sldMk cId="0" sldId="334"/>
            <ac:spMk id="22" creationId="{00000000-0000-0000-0000-000000000000}"/>
          </ac:spMkLst>
        </pc:spChg>
      </pc:sldChg>
      <pc:sldChg chg="modSp mod modNotes">
        <pc:chgData name="Leonard Walletzký" userId="5c6479d8-24c8-4ca4-a5c7-fde0682a328a" providerId="ADAL" clId="{831A4809-0A16-4990-A27D-270B9E670E64}" dt="2022-03-14T14:38:13.437" v="1337" actId="790"/>
        <pc:sldMkLst>
          <pc:docMk/>
          <pc:sldMk cId="0" sldId="338"/>
        </pc:sldMkLst>
        <pc:spChg chg="mod">
          <ac:chgData name="Leonard Walletzký" userId="5c6479d8-24c8-4ca4-a5c7-fde0682a328a" providerId="ADAL" clId="{831A4809-0A16-4990-A27D-270B9E670E64}" dt="2022-03-14T14:38:13.406" v="1314" actId="790"/>
          <ac:spMkLst>
            <pc:docMk/>
            <pc:sldMk cId="0" sldId="338"/>
            <ac:spMk id="3" creationId="{00000000-0000-0000-0000-000000000000}"/>
          </ac:spMkLst>
        </pc:spChg>
        <pc:spChg chg="mod">
          <ac:chgData name="Leonard Walletzký" userId="5c6479d8-24c8-4ca4-a5c7-fde0682a328a" providerId="ADAL" clId="{831A4809-0A16-4990-A27D-270B9E670E64}" dt="2022-03-14T14:38:13.406" v="1315" actId="790"/>
          <ac:spMkLst>
            <pc:docMk/>
            <pc:sldMk cId="0" sldId="338"/>
            <ac:spMk id="4" creationId="{00000000-0000-0000-0000-000000000000}"/>
          </ac:spMkLst>
        </pc:spChg>
        <pc:spChg chg="mod">
          <ac:chgData name="Leonard Walletzký" userId="5c6479d8-24c8-4ca4-a5c7-fde0682a328a" providerId="ADAL" clId="{831A4809-0A16-4990-A27D-270B9E670E64}" dt="2022-03-14T14:38:13.406" v="1316" actId="790"/>
          <ac:spMkLst>
            <pc:docMk/>
            <pc:sldMk cId="0" sldId="338"/>
            <ac:spMk id="5" creationId="{00000000-0000-0000-0000-000000000000}"/>
          </ac:spMkLst>
        </pc:spChg>
        <pc:spChg chg="mod">
          <ac:chgData name="Leonard Walletzký" userId="5c6479d8-24c8-4ca4-a5c7-fde0682a328a" providerId="ADAL" clId="{831A4809-0A16-4990-A27D-270B9E670E64}" dt="2022-03-14T14:38:13.421" v="1317" actId="790"/>
          <ac:spMkLst>
            <pc:docMk/>
            <pc:sldMk cId="0" sldId="338"/>
            <ac:spMk id="8" creationId="{00000000-0000-0000-0000-000000000000}"/>
          </ac:spMkLst>
        </pc:spChg>
        <pc:spChg chg="mod">
          <ac:chgData name="Leonard Walletzký" userId="5c6479d8-24c8-4ca4-a5c7-fde0682a328a" providerId="ADAL" clId="{831A4809-0A16-4990-A27D-270B9E670E64}" dt="2022-03-14T14:38:13.421" v="1318" actId="790"/>
          <ac:spMkLst>
            <pc:docMk/>
            <pc:sldMk cId="0" sldId="338"/>
            <ac:spMk id="9" creationId="{00000000-0000-0000-0000-000000000000}"/>
          </ac:spMkLst>
        </pc:spChg>
        <pc:spChg chg="mod">
          <ac:chgData name="Leonard Walletzký" userId="5c6479d8-24c8-4ca4-a5c7-fde0682a328a" providerId="ADAL" clId="{831A4809-0A16-4990-A27D-270B9E670E64}" dt="2022-03-14T14:38:13.421" v="1319" actId="790"/>
          <ac:spMkLst>
            <pc:docMk/>
            <pc:sldMk cId="0" sldId="338"/>
            <ac:spMk id="10" creationId="{00000000-0000-0000-0000-000000000000}"/>
          </ac:spMkLst>
        </pc:spChg>
        <pc:spChg chg="mod">
          <ac:chgData name="Leonard Walletzký" userId="5c6479d8-24c8-4ca4-a5c7-fde0682a328a" providerId="ADAL" clId="{831A4809-0A16-4990-A27D-270B9E670E64}" dt="2022-03-14T14:38:13.421" v="1320" actId="790"/>
          <ac:spMkLst>
            <pc:docMk/>
            <pc:sldMk cId="0" sldId="338"/>
            <ac:spMk id="11" creationId="{00000000-0000-0000-0000-000000000000}"/>
          </ac:spMkLst>
        </pc:spChg>
        <pc:spChg chg="mod">
          <ac:chgData name="Leonard Walletzký" userId="5c6479d8-24c8-4ca4-a5c7-fde0682a328a" providerId="ADAL" clId="{831A4809-0A16-4990-A27D-270B9E670E64}" dt="2022-03-14T14:38:13.421" v="1321" actId="790"/>
          <ac:spMkLst>
            <pc:docMk/>
            <pc:sldMk cId="0" sldId="338"/>
            <ac:spMk id="12" creationId="{00000000-0000-0000-0000-000000000000}"/>
          </ac:spMkLst>
        </pc:spChg>
        <pc:spChg chg="mod">
          <ac:chgData name="Leonard Walletzký" userId="5c6479d8-24c8-4ca4-a5c7-fde0682a328a" providerId="ADAL" clId="{831A4809-0A16-4990-A27D-270B9E670E64}" dt="2022-03-14T14:38:13.421" v="1322" actId="790"/>
          <ac:spMkLst>
            <pc:docMk/>
            <pc:sldMk cId="0" sldId="338"/>
            <ac:spMk id="13" creationId="{00000000-0000-0000-0000-000000000000}"/>
          </ac:spMkLst>
        </pc:spChg>
        <pc:spChg chg="mod">
          <ac:chgData name="Leonard Walletzký" userId="5c6479d8-24c8-4ca4-a5c7-fde0682a328a" providerId="ADAL" clId="{831A4809-0A16-4990-A27D-270B9E670E64}" dt="2022-03-14T14:38:13.406" v="1313" actId="790"/>
          <ac:spMkLst>
            <pc:docMk/>
            <pc:sldMk cId="0" sldId="338"/>
            <ac:spMk id="14" creationId="{00000000-0000-0000-0000-000000000000}"/>
          </ac:spMkLst>
        </pc:spChg>
        <pc:spChg chg="mod">
          <ac:chgData name="Leonard Walletzký" userId="5c6479d8-24c8-4ca4-a5c7-fde0682a328a" providerId="ADAL" clId="{831A4809-0A16-4990-A27D-270B9E670E64}" dt="2022-03-14T14:38:13.427" v="1323" actId="790"/>
          <ac:spMkLst>
            <pc:docMk/>
            <pc:sldMk cId="0" sldId="338"/>
            <ac:spMk id="15" creationId="{00000000-0000-0000-0000-000000000000}"/>
          </ac:spMkLst>
        </pc:spChg>
        <pc:spChg chg="mod">
          <ac:chgData name="Leonard Walletzký" userId="5c6479d8-24c8-4ca4-a5c7-fde0682a328a" providerId="ADAL" clId="{831A4809-0A16-4990-A27D-270B9E670E64}" dt="2022-03-14T14:38:13.427" v="1324" actId="790"/>
          <ac:spMkLst>
            <pc:docMk/>
            <pc:sldMk cId="0" sldId="338"/>
            <ac:spMk id="16" creationId="{00000000-0000-0000-0000-000000000000}"/>
          </ac:spMkLst>
        </pc:spChg>
        <pc:spChg chg="mod">
          <ac:chgData name="Leonard Walletzký" userId="5c6479d8-24c8-4ca4-a5c7-fde0682a328a" providerId="ADAL" clId="{831A4809-0A16-4990-A27D-270B9E670E64}" dt="2022-03-14T14:38:13.427" v="1325" actId="790"/>
          <ac:spMkLst>
            <pc:docMk/>
            <pc:sldMk cId="0" sldId="338"/>
            <ac:spMk id="17" creationId="{00000000-0000-0000-0000-000000000000}"/>
          </ac:spMkLst>
        </pc:spChg>
        <pc:spChg chg="mod">
          <ac:chgData name="Leonard Walletzký" userId="5c6479d8-24c8-4ca4-a5c7-fde0682a328a" providerId="ADAL" clId="{831A4809-0A16-4990-A27D-270B9E670E64}" dt="2022-03-14T14:38:13.427" v="1326" actId="790"/>
          <ac:spMkLst>
            <pc:docMk/>
            <pc:sldMk cId="0" sldId="338"/>
            <ac:spMk id="18" creationId="{00000000-0000-0000-0000-000000000000}"/>
          </ac:spMkLst>
        </pc:spChg>
        <pc:spChg chg="mod">
          <ac:chgData name="Leonard Walletzký" userId="5c6479d8-24c8-4ca4-a5c7-fde0682a328a" providerId="ADAL" clId="{831A4809-0A16-4990-A27D-270B9E670E64}" dt="2022-03-14T14:38:13.427" v="1327" actId="790"/>
          <ac:spMkLst>
            <pc:docMk/>
            <pc:sldMk cId="0" sldId="338"/>
            <ac:spMk id="19" creationId="{00000000-0000-0000-0000-000000000000}"/>
          </ac:spMkLst>
        </pc:spChg>
        <pc:spChg chg="mod">
          <ac:chgData name="Leonard Walletzký" userId="5c6479d8-24c8-4ca4-a5c7-fde0682a328a" providerId="ADAL" clId="{831A4809-0A16-4990-A27D-270B9E670E64}" dt="2022-03-14T14:38:13.427" v="1328" actId="790"/>
          <ac:spMkLst>
            <pc:docMk/>
            <pc:sldMk cId="0" sldId="338"/>
            <ac:spMk id="20" creationId="{00000000-0000-0000-0000-000000000000}"/>
          </ac:spMkLst>
        </pc:spChg>
        <pc:spChg chg="mod">
          <ac:chgData name="Leonard Walletzký" userId="5c6479d8-24c8-4ca4-a5c7-fde0682a328a" providerId="ADAL" clId="{831A4809-0A16-4990-A27D-270B9E670E64}" dt="2022-03-14T14:38:13.427" v="1329" actId="790"/>
          <ac:spMkLst>
            <pc:docMk/>
            <pc:sldMk cId="0" sldId="338"/>
            <ac:spMk id="21" creationId="{00000000-0000-0000-0000-000000000000}"/>
          </ac:spMkLst>
        </pc:spChg>
        <pc:spChg chg="mod">
          <ac:chgData name="Leonard Walletzký" userId="5c6479d8-24c8-4ca4-a5c7-fde0682a328a" providerId="ADAL" clId="{831A4809-0A16-4990-A27D-270B9E670E64}" dt="2022-03-14T14:38:13.427" v="1330" actId="790"/>
          <ac:spMkLst>
            <pc:docMk/>
            <pc:sldMk cId="0" sldId="338"/>
            <ac:spMk id="22" creationId="{00000000-0000-0000-0000-000000000000}"/>
          </ac:spMkLst>
        </pc:spChg>
        <pc:spChg chg="mod">
          <ac:chgData name="Leonard Walletzký" userId="5c6479d8-24c8-4ca4-a5c7-fde0682a328a" providerId="ADAL" clId="{831A4809-0A16-4990-A27D-270B9E670E64}" dt="2022-03-14T14:38:13.427" v="1331" actId="790"/>
          <ac:spMkLst>
            <pc:docMk/>
            <pc:sldMk cId="0" sldId="338"/>
            <ac:spMk id="23" creationId="{00000000-0000-0000-0000-000000000000}"/>
          </ac:spMkLst>
        </pc:spChg>
        <pc:spChg chg="mod">
          <ac:chgData name="Leonard Walletzký" userId="5c6479d8-24c8-4ca4-a5c7-fde0682a328a" providerId="ADAL" clId="{831A4809-0A16-4990-A27D-270B9E670E64}" dt="2022-03-14T14:38:13.427" v="1332" actId="790"/>
          <ac:spMkLst>
            <pc:docMk/>
            <pc:sldMk cId="0" sldId="338"/>
            <ac:spMk id="24" creationId="{00000000-0000-0000-0000-000000000000}"/>
          </ac:spMkLst>
        </pc:spChg>
        <pc:spChg chg="mod">
          <ac:chgData name="Leonard Walletzký" userId="5c6479d8-24c8-4ca4-a5c7-fde0682a328a" providerId="ADAL" clId="{831A4809-0A16-4990-A27D-270B9E670E64}" dt="2022-03-14T14:38:13.427" v="1333" actId="790"/>
          <ac:spMkLst>
            <pc:docMk/>
            <pc:sldMk cId="0" sldId="338"/>
            <ac:spMk id="51" creationId="{00000000-0000-0000-0000-000000000000}"/>
          </ac:spMkLst>
        </pc:spChg>
        <pc:spChg chg="mod">
          <ac:chgData name="Leonard Walletzký" userId="5c6479d8-24c8-4ca4-a5c7-fde0682a328a" providerId="ADAL" clId="{831A4809-0A16-4990-A27D-270B9E670E64}" dt="2022-03-14T14:38:13.427" v="1334" actId="790"/>
          <ac:spMkLst>
            <pc:docMk/>
            <pc:sldMk cId="0" sldId="338"/>
            <ac:spMk id="52" creationId="{00000000-0000-0000-0000-000000000000}"/>
          </ac:spMkLst>
        </pc:spChg>
        <pc:spChg chg="mod">
          <ac:chgData name="Leonard Walletzký" userId="5c6479d8-24c8-4ca4-a5c7-fde0682a328a" providerId="ADAL" clId="{831A4809-0A16-4990-A27D-270B9E670E64}" dt="2022-03-14T14:38:13.406" v="1312"/>
          <ac:spMkLst>
            <pc:docMk/>
            <pc:sldMk cId="0" sldId="338"/>
            <ac:spMk id="53" creationId="{00000000-0000-0000-0000-000000000000}"/>
          </ac:spMkLst>
        </pc:spChg>
        <pc:spChg chg="mod">
          <ac:chgData name="Leonard Walletzký" userId="5c6479d8-24c8-4ca4-a5c7-fde0682a328a" providerId="ADAL" clId="{831A4809-0A16-4990-A27D-270B9E670E64}" dt="2022-03-14T14:38:13.406" v="1311"/>
          <ac:spMkLst>
            <pc:docMk/>
            <pc:sldMk cId="0" sldId="338"/>
            <ac:spMk id="54" creationId="{00000000-0000-0000-0000-000000000000}"/>
          </ac:spMkLst>
        </pc:spChg>
        <pc:spChg chg="mod">
          <ac:chgData name="Leonard Walletzký" userId="5c6479d8-24c8-4ca4-a5c7-fde0682a328a" providerId="ADAL" clId="{831A4809-0A16-4990-A27D-270B9E670E64}" dt="2022-03-14T14:38:13.406" v="1310"/>
          <ac:spMkLst>
            <pc:docMk/>
            <pc:sldMk cId="0" sldId="338"/>
            <ac:spMk id="56" creationId="{00000000-0000-0000-0000-000000000000}"/>
          </ac:spMkLst>
        </pc:spChg>
        <pc:spChg chg="mod">
          <ac:chgData name="Leonard Walletzký" userId="5c6479d8-24c8-4ca4-a5c7-fde0682a328a" providerId="ADAL" clId="{831A4809-0A16-4990-A27D-270B9E670E64}" dt="2022-03-14T14:38:13.427" v="1335" actId="790"/>
          <ac:spMkLst>
            <pc:docMk/>
            <pc:sldMk cId="0" sldId="338"/>
            <ac:spMk id="76" creationId="{00000000-0000-0000-0000-000000000000}"/>
          </ac:spMkLst>
        </pc:spChg>
      </pc:sldChg>
      <pc:sldChg chg="modSp mod modNotes">
        <pc:chgData name="Leonard Walletzký" userId="5c6479d8-24c8-4ca4-a5c7-fde0682a328a" providerId="ADAL" clId="{831A4809-0A16-4990-A27D-270B9E670E64}" dt="2022-03-14T14:38:13.800" v="1471" actId="790"/>
        <pc:sldMkLst>
          <pc:docMk/>
          <pc:sldMk cId="3326003880" sldId="339"/>
        </pc:sldMkLst>
        <pc:spChg chg="mod">
          <ac:chgData name="Leonard Walletzký" userId="5c6479d8-24c8-4ca4-a5c7-fde0682a328a" providerId="ADAL" clId="{831A4809-0A16-4990-A27D-270B9E670E64}" dt="2022-03-14T14:38:13.785" v="1461" actId="790"/>
          <ac:spMkLst>
            <pc:docMk/>
            <pc:sldMk cId="3326003880" sldId="339"/>
            <ac:spMk id="3" creationId="{00000000-0000-0000-0000-000000000000}"/>
          </ac:spMkLst>
        </pc:spChg>
        <pc:spChg chg="mod">
          <ac:chgData name="Leonard Walletzký" userId="5c6479d8-24c8-4ca4-a5c7-fde0682a328a" providerId="ADAL" clId="{831A4809-0A16-4990-A27D-270B9E670E64}" dt="2022-03-14T14:38:13.785" v="1462" actId="790"/>
          <ac:spMkLst>
            <pc:docMk/>
            <pc:sldMk cId="3326003880" sldId="339"/>
            <ac:spMk id="4" creationId="{00000000-0000-0000-0000-000000000000}"/>
          </ac:spMkLst>
        </pc:spChg>
        <pc:spChg chg="mod">
          <ac:chgData name="Leonard Walletzký" userId="5c6479d8-24c8-4ca4-a5c7-fde0682a328a" providerId="ADAL" clId="{831A4809-0A16-4990-A27D-270B9E670E64}" dt="2022-03-14T14:38:13.785" v="1463" actId="790"/>
          <ac:spMkLst>
            <pc:docMk/>
            <pc:sldMk cId="3326003880" sldId="339"/>
            <ac:spMk id="5" creationId="{00000000-0000-0000-0000-000000000000}"/>
          </ac:spMkLst>
        </pc:spChg>
        <pc:spChg chg="mod">
          <ac:chgData name="Leonard Walletzký" userId="5c6479d8-24c8-4ca4-a5c7-fde0682a328a" providerId="ADAL" clId="{831A4809-0A16-4990-A27D-270B9E670E64}" dt="2022-03-14T14:38:13.800" v="1464"/>
          <ac:spMkLst>
            <pc:docMk/>
            <pc:sldMk cId="3326003880" sldId="339"/>
            <ac:spMk id="29" creationId="{00000000-0000-0000-0000-000000000000}"/>
          </ac:spMkLst>
        </pc:spChg>
        <pc:spChg chg="mod">
          <ac:chgData name="Leonard Walletzký" userId="5c6479d8-24c8-4ca4-a5c7-fde0682a328a" providerId="ADAL" clId="{831A4809-0A16-4990-A27D-270B9E670E64}" dt="2022-03-14T14:38:13.800" v="1465"/>
          <ac:spMkLst>
            <pc:docMk/>
            <pc:sldMk cId="3326003880" sldId="339"/>
            <ac:spMk id="30" creationId="{00000000-0000-0000-0000-000000000000}"/>
          </ac:spMkLst>
        </pc:spChg>
        <pc:spChg chg="mod">
          <ac:chgData name="Leonard Walletzký" userId="5c6479d8-24c8-4ca4-a5c7-fde0682a328a" providerId="ADAL" clId="{831A4809-0A16-4990-A27D-270B9E670E64}" dt="2022-03-14T14:38:13.800" v="1466"/>
          <ac:spMkLst>
            <pc:docMk/>
            <pc:sldMk cId="3326003880" sldId="339"/>
            <ac:spMk id="31" creationId="{00000000-0000-0000-0000-000000000000}"/>
          </ac:spMkLst>
        </pc:spChg>
        <pc:spChg chg="mod">
          <ac:chgData name="Leonard Walletzký" userId="5c6479d8-24c8-4ca4-a5c7-fde0682a328a" providerId="ADAL" clId="{831A4809-0A16-4990-A27D-270B9E670E64}" dt="2022-03-14T14:38:13.800" v="1467"/>
          <ac:spMkLst>
            <pc:docMk/>
            <pc:sldMk cId="3326003880" sldId="339"/>
            <ac:spMk id="32" creationId="{00000000-0000-0000-0000-000000000000}"/>
          </ac:spMkLst>
        </pc:spChg>
        <pc:spChg chg="mod">
          <ac:chgData name="Leonard Walletzký" userId="5c6479d8-24c8-4ca4-a5c7-fde0682a328a" providerId="ADAL" clId="{831A4809-0A16-4990-A27D-270B9E670E64}" dt="2022-03-14T14:38:13.800" v="1468" actId="790"/>
          <ac:spMkLst>
            <pc:docMk/>
            <pc:sldMk cId="3326003880" sldId="339"/>
            <ac:spMk id="78" creationId="{00000000-0000-0000-0000-000000000000}"/>
          </ac:spMkLst>
        </pc:spChg>
        <pc:spChg chg="mod">
          <ac:chgData name="Leonard Walletzký" userId="5c6479d8-24c8-4ca4-a5c7-fde0682a328a" providerId="ADAL" clId="{831A4809-0A16-4990-A27D-270B9E670E64}" dt="2022-03-14T14:38:13.800" v="1469" actId="790"/>
          <ac:spMkLst>
            <pc:docMk/>
            <pc:sldMk cId="3326003880" sldId="339"/>
            <ac:spMk id="79" creationId="{00000000-0000-0000-0000-000000000000}"/>
          </ac:spMkLst>
        </pc:spChg>
        <pc:graphicFrameChg chg="mod">
          <ac:chgData name="Leonard Walletzký" userId="5c6479d8-24c8-4ca4-a5c7-fde0682a328a" providerId="ADAL" clId="{831A4809-0A16-4990-A27D-270B9E670E64}" dt="2022-03-14T14:38:13.785" v="1460"/>
          <ac:graphicFrameMkLst>
            <pc:docMk/>
            <pc:sldMk cId="3326003880" sldId="339"/>
            <ac:graphicFrameMk id="7" creationId="{00000000-0000-0000-0000-000000000000}"/>
          </ac:graphicFrameMkLst>
        </pc:graphicFrameChg>
      </pc:sldChg>
      <pc:sldChg chg="addSp delSp modSp new mod modAnim modNotes">
        <pc:chgData name="Leonard Walletzký" userId="5c6479d8-24c8-4ca4-a5c7-fde0682a328a" providerId="ADAL" clId="{831A4809-0A16-4990-A27D-270B9E670E64}" dt="2022-03-14T14:38:13.171" v="1211" actId="790"/>
        <pc:sldMkLst>
          <pc:docMk/>
          <pc:sldMk cId="924440813" sldId="340"/>
        </pc:sldMkLst>
        <pc:spChg chg="del mod">
          <ac:chgData name="Leonard Walletzký" userId="5c6479d8-24c8-4ca4-a5c7-fde0682a328a" providerId="ADAL" clId="{831A4809-0A16-4990-A27D-270B9E670E64}" dt="2022-03-14T12:33:25.920" v="24" actId="478"/>
          <ac:spMkLst>
            <pc:docMk/>
            <pc:sldMk cId="924440813" sldId="340"/>
            <ac:spMk id="2" creationId="{B246111F-A562-4FCB-AF13-12A06D14FB34}"/>
          </ac:spMkLst>
        </pc:spChg>
        <pc:spChg chg="mod">
          <ac:chgData name="Leonard Walletzký" userId="5c6479d8-24c8-4ca4-a5c7-fde0682a328a" providerId="ADAL" clId="{831A4809-0A16-4990-A27D-270B9E670E64}" dt="2022-03-14T14:38:13.155" v="1201" actId="790"/>
          <ac:spMkLst>
            <pc:docMk/>
            <pc:sldMk cId="924440813" sldId="340"/>
            <ac:spMk id="3" creationId="{8EDBAE7F-B400-4CC3-BFC6-5D70EE100026}"/>
          </ac:spMkLst>
        </pc:spChg>
        <pc:spChg chg="mod">
          <ac:chgData name="Leonard Walletzký" userId="5c6479d8-24c8-4ca4-a5c7-fde0682a328a" providerId="ADAL" clId="{831A4809-0A16-4990-A27D-270B9E670E64}" dt="2022-03-14T14:38:13.155" v="1202" actId="790"/>
          <ac:spMkLst>
            <pc:docMk/>
            <pc:sldMk cId="924440813" sldId="340"/>
            <ac:spMk id="4" creationId="{B030F6A4-9428-4CB9-A0A8-CC4004057AB5}"/>
          </ac:spMkLst>
        </pc:spChg>
        <pc:spChg chg="mod">
          <ac:chgData name="Leonard Walletzký" userId="5c6479d8-24c8-4ca4-a5c7-fde0682a328a" providerId="ADAL" clId="{831A4809-0A16-4990-A27D-270B9E670E64}" dt="2022-03-14T14:38:13.155" v="1203" actId="790"/>
          <ac:spMkLst>
            <pc:docMk/>
            <pc:sldMk cId="924440813" sldId="340"/>
            <ac:spMk id="5" creationId="{A6DA0057-D6E4-42E0-8D4B-F3D945C9ABA1}"/>
          </ac:spMkLst>
        </pc:spChg>
        <pc:spChg chg="add del mod">
          <ac:chgData name="Leonard Walletzký" userId="5c6479d8-24c8-4ca4-a5c7-fde0682a328a" providerId="ADAL" clId="{831A4809-0A16-4990-A27D-270B9E670E64}" dt="2022-03-14T12:33:32.041" v="27" actId="478"/>
          <ac:spMkLst>
            <pc:docMk/>
            <pc:sldMk cId="924440813" sldId="340"/>
            <ac:spMk id="7" creationId="{0B7F083F-D811-4E92-A92D-76FC8F9E7D43}"/>
          </ac:spMkLst>
        </pc:spChg>
        <pc:spChg chg="add mod">
          <ac:chgData name="Leonard Walletzký" userId="5c6479d8-24c8-4ca4-a5c7-fde0682a328a" providerId="ADAL" clId="{831A4809-0A16-4990-A27D-270B9E670E64}" dt="2022-03-14T12:33:28.436" v="26"/>
          <ac:spMkLst>
            <pc:docMk/>
            <pc:sldMk cId="924440813" sldId="340"/>
            <ac:spMk id="9" creationId="{9F6400FD-1A93-4229-A0EE-C59D29EA4183}"/>
          </ac:spMkLst>
        </pc:spChg>
        <pc:spChg chg="add mod">
          <ac:chgData name="Leonard Walletzký" userId="5c6479d8-24c8-4ca4-a5c7-fde0682a328a" providerId="ADAL" clId="{831A4809-0A16-4990-A27D-270B9E670E64}" dt="2022-03-14T12:33:28.436" v="26"/>
          <ac:spMkLst>
            <pc:docMk/>
            <pc:sldMk cId="924440813" sldId="340"/>
            <ac:spMk id="10" creationId="{367552A3-7F39-40EE-BDBA-30B96A6EEA70}"/>
          </ac:spMkLst>
        </pc:spChg>
        <pc:spChg chg="add mod">
          <ac:chgData name="Leonard Walletzký" userId="5c6479d8-24c8-4ca4-a5c7-fde0682a328a" providerId="ADAL" clId="{831A4809-0A16-4990-A27D-270B9E670E64}" dt="2022-03-14T12:33:34.359" v="29"/>
          <ac:spMkLst>
            <pc:docMk/>
            <pc:sldMk cId="924440813" sldId="340"/>
            <ac:spMk id="12" creationId="{410EED3D-E6A2-493E-A216-CAC56B497093}"/>
          </ac:spMkLst>
        </pc:spChg>
        <pc:spChg chg="add mod">
          <ac:chgData name="Leonard Walletzký" userId="5c6479d8-24c8-4ca4-a5c7-fde0682a328a" providerId="ADAL" clId="{831A4809-0A16-4990-A27D-270B9E670E64}" dt="2022-03-14T12:33:34.359" v="29"/>
          <ac:spMkLst>
            <pc:docMk/>
            <pc:sldMk cId="924440813" sldId="340"/>
            <ac:spMk id="13" creationId="{33CC677E-8E7F-47F5-955B-78A319D60675}"/>
          </ac:spMkLst>
        </pc:spChg>
        <pc:grpChg chg="add mod">
          <ac:chgData name="Leonard Walletzký" userId="5c6479d8-24c8-4ca4-a5c7-fde0682a328a" providerId="ADAL" clId="{831A4809-0A16-4990-A27D-270B9E670E64}" dt="2022-03-14T12:33:28.436" v="26"/>
          <ac:grpSpMkLst>
            <pc:docMk/>
            <pc:sldMk cId="924440813" sldId="340"/>
            <ac:grpSpMk id="8" creationId="{F6F8A094-E72C-44ED-AD20-35F6C741F98A}"/>
          </ac:grpSpMkLst>
        </pc:grpChg>
        <pc:grpChg chg="add mod">
          <ac:chgData name="Leonard Walletzký" userId="5c6479d8-24c8-4ca4-a5c7-fde0682a328a" providerId="ADAL" clId="{831A4809-0A16-4990-A27D-270B9E670E64}" dt="2022-03-14T12:33:34.359" v="29"/>
          <ac:grpSpMkLst>
            <pc:docMk/>
            <pc:sldMk cId="924440813" sldId="340"/>
            <ac:grpSpMk id="11" creationId="{441CD649-AA99-4C35-87FC-2C5C22BC5512}"/>
          </ac:grpSpMkLst>
        </pc:grpChg>
        <pc:graphicFrameChg chg="add mod">
          <ac:chgData name="Leonard Walletzký" userId="5c6479d8-24c8-4ca4-a5c7-fde0682a328a" providerId="ADAL" clId="{831A4809-0A16-4990-A27D-270B9E670E64}" dt="2022-03-14T14:38:13.171" v="1209"/>
          <ac:graphicFrameMkLst>
            <pc:docMk/>
            <pc:sldMk cId="924440813" sldId="340"/>
            <ac:graphicFrameMk id="14" creationId="{0D92F96A-F177-4F91-A1D9-C798B02AF6C4}"/>
          </ac:graphicFrameMkLst>
        </pc:graphicFrameChg>
      </pc:sldChg>
      <pc:sldChg chg="addSp modSp new mod modAnim modNotes">
        <pc:chgData name="Leonard Walletzký" userId="5c6479d8-24c8-4ca4-a5c7-fde0682a328a" providerId="ADAL" clId="{831A4809-0A16-4990-A27D-270B9E670E64}" dt="2022-03-14T14:38:13.202" v="1223" actId="790"/>
        <pc:sldMkLst>
          <pc:docMk/>
          <pc:sldMk cId="2957880778" sldId="341"/>
        </pc:sldMkLst>
        <pc:spChg chg="mod">
          <ac:chgData name="Leonard Walletzký" userId="5c6479d8-24c8-4ca4-a5c7-fde0682a328a" providerId="ADAL" clId="{831A4809-0A16-4990-A27D-270B9E670E64}" dt="2022-03-14T14:38:13.186" v="1212" actId="790"/>
          <ac:spMkLst>
            <pc:docMk/>
            <pc:sldMk cId="2957880778" sldId="341"/>
            <ac:spMk id="2" creationId="{0E33E9E6-01AE-42D7-A38D-069E83F8F9DE}"/>
          </ac:spMkLst>
        </pc:spChg>
        <pc:spChg chg="mod">
          <ac:chgData name="Leonard Walletzký" userId="5c6479d8-24c8-4ca4-a5c7-fde0682a328a" providerId="ADAL" clId="{831A4809-0A16-4990-A27D-270B9E670E64}" dt="2022-03-14T14:38:13.186" v="1213" actId="790"/>
          <ac:spMkLst>
            <pc:docMk/>
            <pc:sldMk cId="2957880778" sldId="341"/>
            <ac:spMk id="3" creationId="{ABCB4710-7823-427C-9131-7584A249440E}"/>
          </ac:spMkLst>
        </pc:spChg>
        <pc:spChg chg="mod">
          <ac:chgData name="Leonard Walletzký" userId="5c6479d8-24c8-4ca4-a5c7-fde0682a328a" providerId="ADAL" clId="{831A4809-0A16-4990-A27D-270B9E670E64}" dt="2022-03-14T14:38:13.186" v="1214" actId="790"/>
          <ac:spMkLst>
            <pc:docMk/>
            <pc:sldMk cId="2957880778" sldId="341"/>
            <ac:spMk id="4" creationId="{C8237344-D87E-4369-9160-8B1BB7BCF171}"/>
          </ac:spMkLst>
        </pc:spChg>
        <pc:spChg chg="mod">
          <ac:chgData name="Leonard Walletzký" userId="5c6479d8-24c8-4ca4-a5c7-fde0682a328a" providerId="ADAL" clId="{831A4809-0A16-4990-A27D-270B9E670E64}" dt="2022-03-14T14:38:13.186" v="1215" actId="790"/>
          <ac:spMkLst>
            <pc:docMk/>
            <pc:sldMk cId="2957880778" sldId="341"/>
            <ac:spMk id="5" creationId="{AC9ABEC6-FA14-4754-8627-A430CBF514EF}"/>
          </ac:spMkLst>
        </pc:spChg>
        <pc:graphicFrameChg chg="add mod">
          <ac:chgData name="Leonard Walletzký" userId="5c6479d8-24c8-4ca4-a5c7-fde0682a328a" providerId="ADAL" clId="{831A4809-0A16-4990-A27D-270B9E670E64}" dt="2022-03-14T14:38:13.202" v="1221"/>
          <ac:graphicFrameMkLst>
            <pc:docMk/>
            <pc:sldMk cId="2957880778" sldId="341"/>
            <ac:graphicFrameMk id="6" creationId="{123B80FA-A12F-473B-9CEA-E135E9C3F48D}"/>
          </ac:graphicFrameMkLst>
        </pc:graphicFrameChg>
      </pc:sldChg>
      <pc:sldChg chg="modSp add mod modNotes">
        <pc:chgData name="Leonard Walletzký" userId="5c6479d8-24c8-4ca4-a5c7-fde0682a328a" providerId="ADAL" clId="{831A4809-0A16-4990-A27D-270B9E670E64}" dt="2022-03-14T14:38:13.249" v="1235" actId="790"/>
        <pc:sldMkLst>
          <pc:docMk/>
          <pc:sldMk cId="3726677924" sldId="342"/>
        </pc:sldMkLst>
        <pc:spChg chg="mod">
          <ac:chgData name="Leonard Walletzký" userId="5c6479d8-24c8-4ca4-a5c7-fde0682a328a" providerId="ADAL" clId="{831A4809-0A16-4990-A27D-270B9E670E64}" dt="2022-03-14T14:38:13.217" v="1224" actId="790"/>
          <ac:spMkLst>
            <pc:docMk/>
            <pc:sldMk cId="3726677924" sldId="342"/>
            <ac:spMk id="2" creationId="{0E33E9E6-01AE-42D7-A38D-069E83F8F9DE}"/>
          </ac:spMkLst>
        </pc:spChg>
        <pc:spChg chg="mod">
          <ac:chgData name="Leonard Walletzký" userId="5c6479d8-24c8-4ca4-a5c7-fde0682a328a" providerId="ADAL" clId="{831A4809-0A16-4990-A27D-270B9E670E64}" dt="2022-03-14T14:38:13.226" v="1225" actId="790"/>
          <ac:spMkLst>
            <pc:docMk/>
            <pc:sldMk cId="3726677924" sldId="342"/>
            <ac:spMk id="3" creationId="{ABCB4710-7823-427C-9131-7584A249440E}"/>
          </ac:spMkLst>
        </pc:spChg>
        <pc:spChg chg="mod">
          <ac:chgData name="Leonard Walletzký" userId="5c6479d8-24c8-4ca4-a5c7-fde0682a328a" providerId="ADAL" clId="{831A4809-0A16-4990-A27D-270B9E670E64}" dt="2022-03-14T14:38:13.226" v="1226" actId="790"/>
          <ac:spMkLst>
            <pc:docMk/>
            <pc:sldMk cId="3726677924" sldId="342"/>
            <ac:spMk id="4" creationId="{C8237344-D87E-4369-9160-8B1BB7BCF171}"/>
          </ac:spMkLst>
        </pc:spChg>
        <pc:spChg chg="mod">
          <ac:chgData name="Leonard Walletzký" userId="5c6479d8-24c8-4ca4-a5c7-fde0682a328a" providerId="ADAL" clId="{831A4809-0A16-4990-A27D-270B9E670E64}" dt="2022-03-14T14:38:13.226" v="1227" actId="790"/>
          <ac:spMkLst>
            <pc:docMk/>
            <pc:sldMk cId="3726677924" sldId="342"/>
            <ac:spMk id="5" creationId="{AC9ABEC6-FA14-4754-8627-A430CBF514EF}"/>
          </ac:spMkLst>
        </pc:spChg>
        <pc:graphicFrameChg chg="mod">
          <ac:chgData name="Leonard Walletzký" userId="5c6479d8-24c8-4ca4-a5c7-fde0682a328a" providerId="ADAL" clId="{831A4809-0A16-4990-A27D-270B9E670E64}" dt="2022-03-14T14:38:13.233" v="1233"/>
          <ac:graphicFrameMkLst>
            <pc:docMk/>
            <pc:sldMk cId="3726677924" sldId="342"/>
            <ac:graphicFrameMk id="6" creationId="{123B80FA-A12F-473B-9CEA-E135E9C3F48D}"/>
          </ac:graphicFrameMkLst>
        </pc:graphicFrameChg>
      </pc:sldChg>
      <pc:sldChg chg="modSp new del mod">
        <pc:chgData name="Leonard Walletzký" userId="5c6479d8-24c8-4ca4-a5c7-fde0682a328a" providerId="ADAL" clId="{831A4809-0A16-4990-A27D-270B9E670E64}" dt="2022-03-14T12:58:58.816" v="460" actId="680"/>
        <pc:sldMkLst>
          <pc:docMk/>
          <pc:sldMk cId="1031324247" sldId="343"/>
        </pc:sldMkLst>
        <pc:spChg chg="mod">
          <ac:chgData name="Leonard Walletzký" userId="5c6479d8-24c8-4ca4-a5c7-fde0682a328a" providerId="ADAL" clId="{831A4809-0A16-4990-A27D-270B9E670E64}" dt="2022-03-14T12:58:58.204" v="459" actId="20577"/>
          <ac:spMkLst>
            <pc:docMk/>
            <pc:sldMk cId="1031324247" sldId="343"/>
            <ac:spMk id="5" creationId="{27E63DA5-F348-4A1C-B21A-15F9D60C337D}"/>
          </ac:spMkLst>
        </pc:spChg>
      </pc:sldChg>
      <pc:sldChg chg="modSp add mod modNotes">
        <pc:chgData name="Leonard Walletzký" userId="5c6479d8-24c8-4ca4-a5c7-fde0682a328a" providerId="ADAL" clId="{831A4809-0A16-4990-A27D-270B9E670E64}" dt="2022-03-14T14:38:47.931" v="1481" actId="313"/>
        <pc:sldMkLst>
          <pc:docMk/>
          <pc:sldMk cId="1097878533" sldId="343"/>
        </pc:sldMkLst>
        <pc:spChg chg="mod">
          <ac:chgData name="Leonard Walletzký" userId="5c6479d8-24c8-4ca4-a5c7-fde0682a328a" providerId="ADAL" clId="{831A4809-0A16-4990-A27D-270B9E670E64}" dt="2022-03-14T14:38:47.931" v="1481" actId="313"/>
          <ac:spMkLst>
            <pc:docMk/>
            <pc:sldMk cId="1097878533" sldId="343"/>
            <ac:spMk id="2" creationId="{0E33E9E6-01AE-42D7-A38D-069E83F8F9DE}"/>
          </ac:spMkLst>
        </pc:spChg>
        <pc:spChg chg="mod">
          <ac:chgData name="Leonard Walletzký" userId="5c6479d8-24c8-4ca4-a5c7-fde0682a328a" providerId="ADAL" clId="{831A4809-0A16-4990-A27D-270B9E670E64}" dt="2022-03-14T14:38:13.249" v="1237" actId="790"/>
          <ac:spMkLst>
            <pc:docMk/>
            <pc:sldMk cId="1097878533" sldId="343"/>
            <ac:spMk id="3" creationId="{ABCB4710-7823-427C-9131-7584A249440E}"/>
          </ac:spMkLst>
        </pc:spChg>
        <pc:spChg chg="mod">
          <ac:chgData name="Leonard Walletzký" userId="5c6479d8-24c8-4ca4-a5c7-fde0682a328a" providerId="ADAL" clId="{831A4809-0A16-4990-A27D-270B9E670E64}" dt="2022-03-14T14:38:13.249" v="1238" actId="790"/>
          <ac:spMkLst>
            <pc:docMk/>
            <pc:sldMk cId="1097878533" sldId="343"/>
            <ac:spMk id="4" creationId="{C8237344-D87E-4369-9160-8B1BB7BCF171}"/>
          </ac:spMkLst>
        </pc:spChg>
        <pc:spChg chg="mod">
          <ac:chgData name="Leonard Walletzký" userId="5c6479d8-24c8-4ca4-a5c7-fde0682a328a" providerId="ADAL" clId="{831A4809-0A16-4990-A27D-270B9E670E64}" dt="2022-03-14T14:38:13.249" v="1239" actId="790"/>
          <ac:spMkLst>
            <pc:docMk/>
            <pc:sldMk cId="1097878533" sldId="343"/>
            <ac:spMk id="5" creationId="{AC9ABEC6-FA14-4754-8627-A430CBF514EF}"/>
          </ac:spMkLst>
        </pc:spChg>
        <pc:graphicFrameChg chg="mod">
          <ac:chgData name="Leonard Walletzký" userId="5c6479d8-24c8-4ca4-a5c7-fde0682a328a" providerId="ADAL" clId="{831A4809-0A16-4990-A27D-270B9E670E64}" dt="2022-03-14T14:38:13.265" v="1245"/>
          <ac:graphicFrameMkLst>
            <pc:docMk/>
            <pc:sldMk cId="1097878533" sldId="343"/>
            <ac:graphicFrameMk id="6" creationId="{123B80FA-A12F-473B-9CEA-E135E9C3F48D}"/>
          </ac:graphicFrameMkLst>
        </pc:graphicFrameChg>
      </pc:sldChg>
      <pc:sldChg chg="modSp add mod modNotes">
        <pc:chgData name="Leonard Walletzký" userId="5c6479d8-24c8-4ca4-a5c7-fde0682a328a" providerId="ADAL" clId="{831A4809-0A16-4990-A27D-270B9E670E64}" dt="2022-03-14T14:38:56.198" v="1482" actId="313"/>
        <pc:sldMkLst>
          <pc:docMk/>
          <pc:sldMk cId="3013440546" sldId="344"/>
        </pc:sldMkLst>
        <pc:spChg chg="mod">
          <ac:chgData name="Leonard Walletzký" userId="5c6479d8-24c8-4ca4-a5c7-fde0682a328a" providerId="ADAL" clId="{831A4809-0A16-4990-A27D-270B9E670E64}" dt="2022-03-14T14:38:56.198" v="1482" actId="313"/>
          <ac:spMkLst>
            <pc:docMk/>
            <pc:sldMk cId="3013440546" sldId="344"/>
            <ac:spMk id="2" creationId="{0E33E9E6-01AE-42D7-A38D-069E83F8F9DE}"/>
          </ac:spMkLst>
        </pc:spChg>
        <pc:spChg chg="mod">
          <ac:chgData name="Leonard Walletzký" userId="5c6479d8-24c8-4ca4-a5c7-fde0682a328a" providerId="ADAL" clId="{831A4809-0A16-4990-A27D-270B9E670E64}" dt="2022-03-14T14:38:13.280" v="1249" actId="790"/>
          <ac:spMkLst>
            <pc:docMk/>
            <pc:sldMk cId="3013440546" sldId="344"/>
            <ac:spMk id="3" creationId="{ABCB4710-7823-427C-9131-7584A249440E}"/>
          </ac:spMkLst>
        </pc:spChg>
        <pc:spChg chg="mod">
          <ac:chgData name="Leonard Walletzký" userId="5c6479d8-24c8-4ca4-a5c7-fde0682a328a" providerId="ADAL" clId="{831A4809-0A16-4990-A27D-270B9E670E64}" dt="2022-03-14T14:38:13.296" v="1250" actId="790"/>
          <ac:spMkLst>
            <pc:docMk/>
            <pc:sldMk cId="3013440546" sldId="344"/>
            <ac:spMk id="4" creationId="{C8237344-D87E-4369-9160-8B1BB7BCF171}"/>
          </ac:spMkLst>
        </pc:spChg>
        <pc:spChg chg="mod">
          <ac:chgData name="Leonard Walletzký" userId="5c6479d8-24c8-4ca4-a5c7-fde0682a328a" providerId="ADAL" clId="{831A4809-0A16-4990-A27D-270B9E670E64}" dt="2022-03-14T14:38:13.296" v="1251" actId="790"/>
          <ac:spMkLst>
            <pc:docMk/>
            <pc:sldMk cId="3013440546" sldId="344"/>
            <ac:spMk id="5" creationId="{AC9ABEC6-FA14-4754-8627-A430CBF514EF}"/>
          </ac:spMkLst>
        </pc:spChg>
        <pc:graphicFrameChg chg="mod">
          <ac:chgData name="Leonard Walletzký" userId="5c6479d8-24c8-4ca4-a5c7-fde0682a328a" providerId="ADAL" clId="{831A4809-0A16-4990-A27D-270B9E670E64}" dt="2022-03-14T14:38:13.312" v="1257"/>
          <ac:graphicFrameMkLst>
            <pc:docMk/>
            <pc:sldMk cId="3013440546" sldId="344"/>
            <ac:graphicFrameMk id="6" creationId="{123B80FA-A12F-473B-9CEA-E135E9C3F48D}"/>
          </ac:graphicFrameMkLst>
        </pc:graphicFrameChg>
      </pc:sldChg>
      <pc:sldChg chg="new del">
        <pc:chgData name="Leonard Walletzký" userId="5c6479d8-24c8-4ca4-a5c7-fde0682a328a" providerId="ADAL" clId="{831A4809-0A16-4990-A27D-270B9E670E64}" dt="2022-03-14T13:04:07.114" v="843" actId="680"/>
        <pc:sldMkLst>
          <pc:docMk/>
          <pc:sldMk cId="1288455289" sldId="345"/>
        </pc:sldMkLst>
      </pc:sldChg>
      <pc:sldChg chg="modSp add mod modNotes">
        <pc:chgData name="Leonard Walletzký" userId="5c6479d8-24c8-4ca4-a5c7-fde0682a328a" providerId="ADAL" clId="{831A4809-0A16-4990-A27D-270B9E670E64}" dt="2022-03-14T14:39:02.507" v="1483" actId="313"/>
        <pc:sldMkLst>
          <pc:docMk/>
          <pc:sldMk cId="2313693395" sldId="345"/>
        </pc:sldMkLst>
        <pc:spChg chg="mod">
          <ac:chgData name="Leonard Walletzký" userId="5c6479d8-24c8-4ca4-a5c7-fde0682a328a" providerId="ADAL" clId="{831A4809-0A16-4990-A27D-270B9E670E64}" dt="2022-03-14T14:39:02.507" v="1483" actId="313"/>
          <ac:spMkLst>
            <pc:docMk/>
            <pc:sldMk cId="2313693395" sldId="345"/>
            <ac:spMk id="2" creationId="{0E33E9E6-01AE-42D7-A38D-069E83F8F9DE}"/>
          </ac:spMkLst>
        </pc:spChg>
        <pc:spChg chg="mod">
          <ac:chgData name="Leonard Walletzký" userId="5c6479d8-24c8-4ca4-a5c7-fde0682a328a" providerId="ADAL" clId="{831A4809-0A16-4990-A27D-270B9E670E64}" dt="2022-03-14T14:38:13.328" v="1261" actId="790"/>
          <ac:spMkLst>
            <pc:docMk/>
            <pc:sldMk cId="2313693395" sldId="345"/>
            <ac:spMk id="3" creationId="{ABCB4710-7823-427C-9131-7584A249440E}"/>
          </ac:spMkLst>
        </pc:spChg>
        <pc:spChg chg="mod">
          <ac:chgData name="Leonard Walletzký" userId="5c6479d8-24c8-4ca4-a5c7-fde0682a328a" providerId="ADAL" clId="{831A4809-0A16-4990-A27D-270B9E670E64}" dt="2022-03-14T14:38:13.328" v="1262" actId="790"/>
          <ac:spMkLst>
            <pc:docMk/>
            <pc:sldMk cId="2313693395" sldId="345"/>
            <ac:spMk id="4" creationId="{C8237344-D87E-4369-9160-8B1BB7BCF171}"/>
          </ac:spMkLst>
        </pc:spChg>
        <pc:spChg chg="mod">
          <ac:chgData name="Leonard Walletzký" userId="5c6479d8-24c8-4ca4-a5c7-fde0682a328a" providerId="ADAL" clId="{831A4809-0A16-4990-A27D-270B9E670E64}" dt="2022-03-14T14:38:13.328" v="1263" actId="790"/>
          <ac:spMkLst>
            <pc:docMk/>
            <pc:sldMk cId="2313693395" sldId="345"/>
            <ac:spMk id="5" creationId="{AC9ABEC6-FA14-4754-8627-A430CBF514EF}"/>
          </ac:spMkLst>
        </pc:spChg>
        <pc:graphicFrameChg chg="mod">
          <ac:chgData name="Leonard Walletzký" userId="5c6479d8-24c8-4ca4-a5c7-fde0682a328a" providerId="ADAL" clId="{831A4809-0A16-4990-A27D-270B9E670E64}" dt="2022-03-14T14:38:13.343" v="1269"/>
          <ac:graphicFrameMkLst>
            <pc:docMk/>
            <pc:sldMk cId="2313693395" sldId="345"/>
            <ac:graphicFrameMk id="6" creationId="{123B80FA-A12F-473B-9CEA-E135E9C3F48D}"/>
          </ac:graphicFrameMkLst>
        </pc:graphicFrameChg>
      </pc:sldChg>
      <pc:sldChg chg="modSp add mod modNotes">
        <pc:chgData name="Leonard Walletzký" userId="5c6479d8-24c8-4ca4-a5c7-fde0682a328a" providerId="ADAL" clId="{831A4809-0A16-4990-A27D-270B9E670E64}" dt="2022-03-14T14:39:10.274" v="1484" actId="313"/>
        <pc:sldMkLst>
          <pc:docMk/>
          <pc:sldMk cId="2052155524" sldId="346"/>
        </pc:sldMkLst>
        <pc:spChg chg="mod">
          <ac:chgData name="Leonard Walletzký" userId="5c6479d8-24c8-4ca4-a5c7-fde0682a328a" providerId="ADAL" clId="{831A4809-0A16-4990-A27D-270B9E670E64}" dt="2022-03-14T14:39:10.274" v="1484" actId="313"/>
          <ac:spMkLst>
            <pc:docMk/>
            <pc:sldMk cId="2052155524" sldId="346"/>
            <ac:spMk id="2" creationId="{0E33E9E6-01AE-42D7-A38D-069E83F8F9DE}"/>
          </ac:spMkLst>
        </pc:spChg>
        <pc:spChg chg="mod">
          <ac:chgData name="Leonard Walletzký" userId="5c6479d8-24c8-4ca4-a5c7-fde0682a328a" providerId="ADAL" clId="{831A4809-0A16-4990-A27D-270B9E670E64}" dt="2022-03-14T14:38:13.359" v="1273" actId="790"/>
          <ac:spMkLst>
            <pc:docMk/>
            <pc:sldMk cId="2052155524" sldId="346"/>
            <ac:spMk id="3" creationId="{ABCB4710-7823-427C-9131-7584A249440E}"/>
          </ac:spMkLst>
        </pc:spChg>
        <pc:spChg chg="mod">
          <ac:chgData name="Leonard Walletzký" userId="5c6479d8-24c8-4ca4-a5c7-fde0682a328a" providerId="ADAL" clId="{831A4809-0A16-4990-A27D-270B9E670E64}" dt="2022-03-14T14:38:13.359" v="1274" actId="790"/>
          <ac:spMkLst>
            <pc:docMk/>
            <pc:sldMk cId="2052155524" sldId="346"/>
            <ac:spMk id="4" creationId="{C8237344-D87E-4369-9160-8B1BB7BCF171}"/>
          </ac:spMkLst>
        </pc:spChg>
        <pc:spChg chg="mod">
          <ac:chgData name="Leonard Walletzký" userId="5c6479d8-24c8-4ca4-a5c7-fde0682a328a" providerId="ADAL" clId="{831A4809-0A16-4990-A27D-270B9E670E64}" dt="2022-03-14T14:38:13.359" v="1275" actId="790"/>
          <ac:spMkLst>
            <pc:docMk/>
            <pc:sldMk cId="2052155524" sldId="346"/>
            <ac:spMk id="5" creationId="{AC9ABEC6-FA14-4754-8627-A430CBF514EF}"/>
          </ac:spMkLst>
        </pc:spChg>
        <pc:graphicFrameChg chg="mod">
          <ac:chgData name="Leonard Walletzký" userId="5c6479d8-24c8-4ca4-a5c7-fde0682a328a" providerId="ADAL" clId="{831A4809-0A16-4990-A27D-270B9E670E64}" dt="2022-03-14T14:38:13.374" v="1281"/>
          <ac:graphicFrameMkLst>
            <pc:docMk/>
            <pc:sldMk cId="2052155524" sldId="346"/>
            <ac:graphicFrameMk id="6" creationId="{123B80FA-A12F-473B-9CEA-E135E9C3F48D}"/>
          </ac:graphicFrameMkLst>
        </pc:graphicFrameChg>
      </pc:sldChg>
    </pc:docChg>
  </pc:docChgLst>
</pc:chgInfo>
</file>

<file path=ppt/diagrams/_rels/data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_rels/drawing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30C2E-1A10-BE4E-985E-CA22163F159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385FC1DB-094B-3547-AD9B-4D5D00536396}">
      <dgm:prSet/>
      <dgm:spPr/>
      <dgm:t>
        <a:bodyPr/>
        <a:lstStyle/>
        <a:p>
          <a:pPr rtl="0"/>
          <a:r>
            <a:rPr lang="en-US" dirty="0"/>
            <a:t>Companies driven by people</a:t>
          </a:r>
        </a:p>
      </dgm:t>
    </dgm:pt>
    <dgm:pt modelId="{58B49BDF-8749-0C43-8469-3D0E5565C9DD}" type="parTrans" cxnId="{AE4AAB5A-5E72-0E4F-9A55-51E4B4B46DC9}">
      <dgm:prSet/>
      <dgm:spPr/>
      <dgm:t>
        <a:bodyPr/>
        <a:lstStyle/>
        <a:p>
          <a:endParaRPr lang="en-US"/>
        </a:p>
      </dgm:t>
    </dgm:pt>
    <dgm:pt modelId="{F0F2598C-4754-044D-875F-202B4CD57786}" type="sibTrans" cxnId="{AE4AAB5A-5E72-0E4F-9A55-51E4B4B46DC9}">
      <dgm:prSet/>
      <dgm:spPr/>
      <dgm:t>
        <a:bodyPr/>
        <a:lstStyle/>
        <a:p>
          <a:endParaRPr lang="en-US"/>
        </a:p>
      </dgm:t>
    </dgm:pt>
    <dgm:pt modelId="{8219FFEC-FD66-B34A-9A37-82F0ECABEA4D}">
      <dgm:prSet/>
      <dgm:spPr/>
      <dgm:t>
        <a:bodyPr/>
        <a:lstStyle/>
        <a:p>
          <a:pPr rtl="0"/>
          <a:r>
            <a:rPr lang="en-US" dirty="0"/>
            <a:t>key decision criteria is opinion of superiors</a:t>
          </a:r>
        </a:p>
      </dgm:t>
    </dgm:pt>
    <dgm:pt modelId="{361C7578-9F94-534E-B807-67E8D992E8FD}" type="parTrans" cxnId="{99046A11-2123-8641-BF10-835BD80F4709}">
      <dgm:prSet/>
      <dgm:spPr/>
      <dgm:t>
        <a:bodyPr/>
        <a:lstStyle/>
        <a:p>
          <a:endParaRPr lang="en-US"/>
        </a:p>
      </dgm:t>
    </dgm:pt>
    <dgm:pt modelId="{D12625C8-9191-D04A-A534-B915BBDD439A}" type="sibTrans" cxnId="{99046A11-2123-8641-BF10-835BD80F4709}">
      <dgm:prSet/>
      <dgm:spPr/>
      <dgm:t>
        <a:bodyPr/>
        <a:lstStyle/>
        <a:p>
          <a:endParaRPr lang="en-US"/>
        </a:p>
      </dgm:t>
    </dgm:pt>
    <dgm:pt modelId="{91ECD11A-FF0E-5D47-A580-C1A6DD484A1F}">
      <dgm:prSet/>
      <dgm:spPr/>
      <dgm:t>
        <a:bodyPr/>
        <a:lstStyle/>
        <a:p>
          <a:pPr rtl="0"/>
          <a:r>
            <a:rPr lang="en-US" dirty="0"/>
            <a:t>if people do not know what or how to fulfill a task, they ask their superiors</a:t>
          </a:r>
        </a:p>
      </dgm:t>
    </dgm:pt>
    <dgm:pt modelId="{5A2CEBF8-C355-5D4E-8D63-3047B3209EB1}" type="parTrans" cxnId="{CE1AFA49-B33C-EE4E-B45D-FDFAEB481206}">
      <dgm:prSet/>
      <dgm:spPr/>
      <dgm:t>
        <a:bodyPr/>
        <a:lstStyle/>
        <a:p>
          <a:endParaRPr lang="en-US"/>
        </a:p>
      </dgm:t>
    </dgm:pt>
    <dgm:pt modelId="{5B173663-E4F2-8B4F-99E7-892240B871A1}" type="sibTrans" cxnId="{CE1AFA49-B33C-EE4E-B45D-FDFAEB481206}">
      <dgm:prSet/>
      <dgm:spPr/>
      <dgm:t>
        <a:bodyPr/>
        <a:lstStyle/>
        <a:p>
          <a:endParaRPr lang="en-US"/>
        </a:p>
      </dgm:t>
    </dgm:pt>
    <dgm:pt modelId="{43BEB2F9-CD9F-F94F-8081-9A9B406127BA}">
      <dgm:prSet/>
      <dgm:spPr/>
      <dgm:t>
        <a:bodyPr/>
        <a:lstStyle/>
        <a:p>
          <a:pPr rtl="0"/>
          <a:r>
            <a:rPr lang="en-US" dirty="0"/>
            <a:t>superiors have good overview what is happening, but may be overwhelmed by operational stuff</a:t>
          </a:r>
        </a:p>
      </dgm:t>
    </dgm:pt>
    <dgm:pt modelId="{D96F74EC-93C4-9D46-AEA6-310FB4111A13}" type="parTrans" cxnId="{E0F16AD3-F74C-214D-B1C5-DA5D6A8F4106}">
      <dgm:prSet/>
      <dgm:spPr/>
      <dgm:t>
        <a:bodyPr/>
        <a:lstStyle/>
        <a:p>
          <a:endParaRPr lang="en-US"/>
        </a:p>
      </dgm:t>
    </dgm:pt>
    <dgm:pt modelId="{2FECDB28-59B5-9C42-B471-567F3FEF8280}" type="sibTrans" cxnId="{E0F16AD3-F74C-214D-B1C5-DA5D6A8F4106}">
      <dgm:prSet/>
      <dgm:spPr/>
      <dgm:t>
        <a:bodyPr/>
        <a:lstStyle/>
        <a:p>
          <a:endParaRPr lang="en-US"/>
        </a:p>
      </dgm:t>
    </dgm:pt>
    <dgm:pt modelId="{385A42FB-47AC-2D40-A81F-FB06CE6D0C39}">
      <dgm:prSet/>
      <dgm:spPr/>
      <dgm:t>
        <a:bodyPr/>
        <a:lstStyle/>
        <a:p>
          <a:pPr rtl="0"/>
          <a:r>
            <a:rPr lang="en-US" dirty="0"/>
            <a:t>Companies driven by ideas</a:t>
          </a:r>
        </a:p>
      </dgm:t>
    </dgm:pt>
    <dgm:pt modelId="{56909809-6D25-D14D-81C6-321F7BCC186A}" type="parTrans" cxnId="{1B1BE235-0BFF-E144-AC03-BDF5A9C3813A}">
      <dgm:prSet/>
      <dgm:spPr/>
      <dgm:t>
        <a:bodyPr/>
        <a:lstStyle/>
        <a:p>
          <a:endParaRPr lang="en-US"/>
        </a:p>
      </dgm:t>
    </dgm:pt>
    <dgm:pt modelId="{D84236B9-1BAA-8343-A902-8AFFB093DD8A}" type="sibTrans" cxnId="{1B1BE235-0BFF-E144-AC03-BDF5A9C3813A}">
      <dgm:prSet/>
      <dgm:spPr/>
      <dgm:t>
        <a:bodyPr/>
        <a:lstStyle/>
        <a:p>
          <a:endParaRPr lang="en-US"/>
        </a:p>
      </dgm:t>
    </dgm:pt>
    <dgm:pt modelId="{485BA157-2513-E443-BB9A-1F9B97225B51}">
      <dgm:prSet/>
      <dgm:spPr/>
      <dgm:t>
        <a:bodyPr/>
        <a:lstStyle/>
        <a:p>
          <a:pPr rtl="0"/>
          <a:r>
            <a:rPr lang="en-US" dirty="0"/>
            <a:t>key decision criteria are visions, objectives and tasks, i.e. ideas the company breath for</a:t>
          </a:r>
        </a:p>
      </dgm:t>
    </dgm:pt>
    <dgm:pt modelId="{B8EE9A9B-A981-8542-B587-C33CA7BDBB8E}" type="parTrans" cxnId="{C637AE7A-5001-A345-BACE-D96799C4A2BC}">
      <dgm:prSet/>
      <dgm:spPr/>
      <dgm:t>
        <a:bodyPr/>
        <a:lstStyle/>
        <a:p>
          <a:endParaRPr lang="en-US"/>
        </a:p>
      </dgm:t>
    </dgm:pt>
    <dgm:pt modelId="{85202643-45A2-7C48-BAD5-FEEE44B9BFB9}" type="sibTrans" cxnId="{C637AE7A-5001-A345-BACE-D96799C4A2BC}">
      <dgm:prSet/>
      <dgm:spPr/>
      <dgm:t>
        <a:bodyPr/>
        <a:lstStyle/>
        <a:p>
          <a:endParaRPr lang="en-US"/>
        </a:p>
      </dgm:t>
    </dgm:pt>
    <dgm:pt modelId="{AC72BC36-10FA-A441-A519-B00598873717}">
      <dgm:prSet/>
      <dgm:spPr/>
      <dgm:t>
        <a:bodyPr/>
        <a:lstStyle/>
        <a:p>
          <a:pPr rtl="0"/>
          <a:r>
            <a:rPr lang="en-US" dirty="0"/>
            <a:t>if people are uncertain firstly they ask what will lead at best to support and reinforce these ideas</a:t>
          </a:r>
        </a:p>
      </dgm:t>
    </dgm:pt>
    <dgm:pt modelId="{332A930D-80B2-F941-9394-373F36B0596F}" type="parTrans" cxnId="{985B8CD9-15CD-A740-A53B-1438432F4ED2}">
      <dgm:prSet/>
      <dgm:spPr/>
      <dgm:t>
        <a:bodyPr/>
        <a:lstStyle/>
        <a:p>
          <a:endParaRPr lang="en-US"/>
        </a:p>
      </dgm:t>
    </dgm:pt>
    <dgm:pt modelId="{F910E0B2-3517-1746-B03B-C6E983041355}" type="sibTrans" cxnId="{985B8CD9-15CD-A740-A53B-1438432F4ED2}">
      <dgm:prSet/>
      <dgm:spPr/>
      <dgm:t>
        <a:bodyPr/>
        <a:lstStyle/>
        <a:p>
          <a:endParaRPr lang="en-US"/>
        </a:p>
      </dgm:t>
    </dgm:pt>
    <dgm:pt modelId="{D1F6CAFE-5CE2-6D4F-8059-3550D7A9B28E}">
      <dgm:prSet/>
      <dgm:spPr/>
      <dgm:t>
        <a:bodyPr/>
        <a:lstStyle/>
        <a:p>
          <a:pPr rtl="0"/>
          <a:r>
            <a:rPr lang="en-US" dirty="0"/>
            <a:t>superior can focus more on the broader context of operational affairs</a:t>
          </a:r>
        </a:p>
      </dgm:t>
    </dgm:pt>
    <dgm:pt modelId="{0250C0CF-CEDB-174E-9695-39C1952C0F9A}" type="parTrans" cxnId="{ABF8C58C-772A-364A-9642-7171213933E9}">
      <dgm:prSet/>
      <dgm:spPr/>
      <dgm:t>
        <a:bodyPr/>
        <a:lstStyle/>
        <a:p>
          <a:endParaRPr lang="en-US"/>
        </a:p>
      </dgm:t>
    </dgm:pt>
    <dgm:pt modelId="{92EA22F0-3B6F-B54E-AC0A-2B9F0DA7E41E}" type="sibTrans" cxnId="{ABF8C58C-772A-364A-9642-7171213933E9}">
      <dgm:prSet/>
      <dgm:spPr/>
      <dgm:t>
        <a:bodyPr/>
        <a:lstStyle/>
        <a:p>
          <a:endParaRPr lang="en-US"/>
        </a:p>
      </dgm:t>
    </dgm:pt>
    <dgm:pt modelId="{A0946EE1-1C7A-A948-B317-0CC28824C11C}" type="pres">
      <dgm:prSet presAssocID="{E7230C2E-1A10-BE4E-985E-CA22163F1593}" presName="Name0" presStyleCnt="0">
        <dgm:presLayoutVars>
          <dgm:dir/>
          <dgm:animLvl val="lvl"/>
          <dgm:resizeHandles val="exact"/>
        </dgm:presLayoutVars>
      </dgm:prSet>
      <dgm:spPr/>
    </dgm:pt>
    <dgm:pt modelId="{FF22804A-72F8-604E-8200-C844C902D632}" type="pres">
      <dgm:prSet presAssocID="{385FC1DB-094B-3547-AD9B-4D5D00536396}" presName="composite" presStyleCnt="0"/>
      <dgm:spPr/>
    </dgm:pt>
    <dgm:pt modelId="{2C5CD196-07AB-D647-816A-7995617B0A39}" type="pres">
      <dgm:prSet presAssocID="{385FC1DB-094B-3547-AD9B-4D5D00536396}" presName="parTx" presStyleLbl="alignNode1" presStyleIdx="0" presStyleCnt="2">
        <dgm:presLayoutVars>
          <dgm:chMax val="0"/>
          <dgm:chPref val="0"/>
          <dgm:bulletEnabled val="1"/>
        </dgm:presLayoutVars>
      </dgm:prSet>
      <dgm:spPr/>
    </dgm:pt>
    <dgm:pt modelId="{259A08CA-CD08-4548-A5FE-05DDDA0193C7}" type="pres">
      <dgm:prSet presAssocID="{385FC1DB-094B-3547-AD9B-4D5D00536396}" presName="desTx" presStyleLbl="alignAccFollowNode1" presStyleIdx="0" presStyleCnt="2">
        <dgm:presLayoutVars>
          <dgm:bulletEnabled val="1"/>
        </dgm:presLayoutVars>
      </dgm:prSet>
      <dgm:spPr/>
    </dgm:pt>
    <dgm:pt modelId="{B0E36CFF-195B-204B-8A2D-69A9D2E7303C}" type="pres">
      <dgm:prSet presAssocID="{F0F2598C-4754-044D-875F-202B4CD57786}" presName="space" presStyleCnt="0"/>
      <dgm:spPr/>
    </dgm:pt>
    <dgm:pt modelId="{467B4469-5122-D447-BDB4-E3DF7D3AAD93}" type="pres">
      <dgm:prSet presAssocID="{385A42FB-47AC-2D40-A81F-FB06CE6D0C39}" presName="composite" presStyleCnt="0"/>
      <dgm:spPr/>
    </dgm:pt>
    <dgm:pt modelId="{D14E3B0D-CE96-BA4D-9C16-33744124E5AE}" type="pres">
      <dgm:prSet presAssocID="{385A42FB-47AC-2D40-A81F-FB06CE6D0C39}" presName="parTx" presStyleLbl="alignNode1" presStyleIdx="1" presStyleCnt="2" custLinFactNeighborX="-909" custLinFactNeighborY="2902">
        <dgm:presLayoutVars>
          <dgm:chMax val="0"/>
          <dgm:chPref val="0"/>
          <dgm:bulletEnabled val="1"/>
        </dgm:presLayoutVars>
      </dgm:prSet>
      <dgm:spPr/>
    </dgm:pt>
    <dgm:pt modelId="{BDDB55BD-4062-FF4E-B4B6-9DC779ACF417}" type="pres">
      <dgm:prSet presAssocID="{385A42FB-47AC-2D40-A81F-FB06CE6D0C39}" presName="desTx" presStyleLbl="alignAccFollowNode1" presStyleIdx="1" presStyleCnt="2" custLinFactNeighborX="-909">
        <dgm:presLayoutVars>
          <dgm:bulletEnabled val="1"/>
        </dgm:presLayoutVars>
      </dgm:prSet>
      <dgm:spPr/>
    </dgm:pt>
  </dgm:ptLst>
  <dgm:cxnLst>
    <dgm:cxn modelId="{99046A11-2123-8641-BF10-835BD80F4709}" srcId="{385FC1DB-094B-3547-AD9B-4D5D00536396}" destId="{8219FFEC-FD66-B34A-9A37-82F0ECABEA4D}" srcOrd="0" destOrd="0" parTransId="{361C7578-9F94-534E-B807-67E8D992E8FD}" sibTransId="{D12625C8-9191-D04A-A534-B915BBDD439A}"/>
    <dgm:cxn modelId="{76DE7F22-99A8-4F25-B994-71405DF9A5C5}" type="presOf" srcId="{AC72BC36-10FA-A441-A519-B00598873717}" destId="{BDDB55BD-4062-FF4E-B4B6-9DC779ACF417}" srcOrd="0" destOrd="1" presId="urn:microsoft.com/office/officeart/2005/8/layout/hList1"/>
    <dgm:cxn modelId="{1B1BE235-0BFF-E144-AC03-BDF5A9C3813A}" srcId="{E7230C2E-1A10-BE4E-985E-CA22163F1593}" destId="{385A42FB-47AC-2D40-A81F-FB06CE6D0C39}" srcOrd="1" destOrd="0" parTransId="{56909809-6D25-D14D-81C6-321F7BCC186A}" sibTransId="{D84236B9-1BAA-8343-A902-8AFFB093DD8A}"/>
    <dgm:cxn modelId="{9257A35E-09F9-427C-99FE-7A43B185383F}" type="presOf" srcId="{485BA157-2513-E443-BB9A-1F9B97225B51}" destId="{BDDB55BD-4062-FF4E-B4B6-9DC779ACF417}" srcOrd="0" destOrd="0" presId="urn:microsoft.com/office/officeart/2005/8/layout/hList1"/>
    <dgm:cxn modelId="{CE1AFA49-B33C-EE4E-B45D-FDFAEB481206}" srcId="{385FC1DB-094B-3547-AD9B-4D5D00536396}" destId="{91ECD11A-FF0E-5D47-A580-C1A6DD484A1F}" srcOrd="1" destOrd="0" parTransId="{5A2CEBF8-C355-5D4E-8D63-3047B3209EB1}" sibTransId="{5B173663-E4F2-8B4F-99E7-892240B871A1}"/>
    <dgm:cxn modelId="{528D776B-3045-402D-808B-FC1EC8185D3F}" type="presOf" srcId="{E7230C2E-1A10-BE4E-985E-CA22163F1593}" destId="{A0946EE1-1C7A-A948-B317-0CC28824C11C}" srcOrd="0" destOrd="0" presId="urn:microsoft.com/office/officeart/2005/8/layout/hList1"/>
    <dgm:cxn modelId="{0D72A46C-B32B-415C-A6E0-63A857350129}" type="presOf" srcId="{D1F6CAFE-5CE2-6D4F-8059-3550D7A9B28E}" destId="{BDDB55BD-4062-FF4E-B4B6-9DC779ACF417}" srcOrd="0" destOrd="2" presId="urn:microsoft.com/office/officeart/2005/8/layout/hList1"/>
    <dgm:cxn modelId="{AE4AAB5A-5E72-0E4F-9A55-51E4B4B46DC9}" srcId="{E7230C2E-1A10-BE4E-985E-CA22163F1593}" destId="{385FC1DB-094B-3547-AD9B-4D5D00536396}" srcOrd="0" destOrd="0" parTransId="{58B49BDF-8749-0C43-8469-3D0E5565C9DD}" sibTransId="{F0F2598C-4754-044D-875F-202B4CD57786}"/>
    <dgm:cxn modelId="{C637AE7A-5001-A345-BACE-D96799C4A2BC}" srcId="{385A42FB-47AC-2D40-A81F-FB06CE6D0C39}" destId="{485BA157-2513-E443-BB9A-1F9B97225B51}" srcOrd="0" destOrd="0" parTransId="{B8EE9A9B-A981-8542-B587-C33CA7BDBB8E}" sibTransId="{85202643-45A2-7C48-BAD5-FEEE44B9BFB9}"/>
    <dgm:cxn modelId="{D186AC88-2460-468F-A55F-34D4F704092E}" type="presOf" srcId="{91ECD11A-FF0E-5D47-A580-C1A6DD484A1F}" destId="{259A08CA-CD08-4548-A5FE-05DDDA0193C7}" srcOrd="0" destOrd="1" presId="urn:microsoft.com/office/officeart/2005/8/layout/hList1"/>
    <dgm:cxn modelId="{ABF8C58C-772A-364A-9642-7171213933E9}" srcId="{385A42FB-47AC-2D40-A81F-FB06CE6D0C39}" destId="{D1F6CAFE-5CE2-6D4F-8059-3550D7A9B28E}" srcOrd="2" destOrd="0" parTransId="{0250C0CF-CEDB-174E-9695-39C1952C0F9A}" sibTransId="{92EA22F0-3B6F-B54E-AC0A-2B9F0DA7E41E}"/>
    <dgm:cxn modelId="{6CF1AF8D-0030-443A-BC1A-FD35B6F7903B}" type="presOf" srcId="{8219FFEC-FD66-B34A-9A37-82F0ECABEA4D}" destId="{259A08CA-CD08-4548-A5FE-05DDDA0193C7}" srcOrd="0" destOrd="0" presId="urn:microsoft.com/office/officeart/2005/8/layout/hList1"/>
    <dgm:cxn modelId="{39C2DC9C-C490-43C7-AB0B-4025C5327847}" type="presOf" srcId="{385A42FB-47AC-2D40-A81F-FB06CE6D0C39}" destId="{D14E3B0D-CE96-BA4D-9C16-33744124E5AE}" srcOrd="0" destOrd="0" presId="urn:microsoft.com/office/officeart/2005/8/layout/hList1"/>
    <dgm:cxn modelId="{B21EDABB-007F-438E-A0FB-8863CDD19576}" type="presOf" srcId="{43BEB2F9-CD9F-F94F-8081-9A9B406127BA}" destId="{259A08CA-CD08-4548-A5FE-05DDDA0193C7}" srcOrd="0" destOrd="2" presId="urn:microsoft.com/office/officeart/2005/8/layout/hList1"/>
    <dgm:cxn modelId="{E0F16AD3-F74C-214D-B1C5-DA5D6A8F4106}" srcId="{385FC1DB-094B-3547-AD9B-4D5D00536396}" destId="{43BEB2F9-CD9F-F94F-8081-9A9B406127BA}" srcOrd="2" destOrd="0" parTransId="{D96F74EC-93C4-9D46-AEA6-310FB4111A13}" sibTransId="{2FECDB28-59B5-9C42-B471-567F3FEF8280}"/>
    <dgm:cxn modelId="{985B8CD9-15CD-A740-A53B-1438432F4ED2}" srcId="{385A42FB-47AC-2D40-A81F-FB06CE6D0C39}" destId="{AC72BC36-10FA-A441-A519-B00598873717}" srcOrd="1" destOrd="0" parTransId="{332A930D-80B2-F941-9394-373F36B0596F}" sibTransId="{F910E0B2-3517-1746-B03B-C6E983041355}"/>
    <dgm:cxn modelId="{29AD3EFB-1C2C-4AA3-AE4A-4E397256FE18}" type="presOf" srcId="{385FC1DB-094B-3547-AD9B-4D5D00536396}" destId="{2C5CD196-07AB-D647-816A-7995617B0A39}" srcOrd="0" destOrd="0" presId="urn:microsoft.com/office/officeart/2005/8/layout/hList1"/>
    <dgm:cxn modelId="{E91B777B-C3CE-4D13-8279-F02C8EBB27AB}" type="presParOf" srcId="{A0946EE1-1C7A-A948-B317-0CC28824C11C}" destId="{FF22804A-72F8-604E-8200-C844C902D632}" srcOrd="0" destOrd="0" presId="urn:microsoft.com/office/officeart/2005/8/layout/hList1"/>
    <dgm:cxn modelId="{C3E16271-F167-40FD-8EDB-3F262D94519D}" type="presParOf" srcId="{FF22804A-72F8-604E-8200-C844C902D632}" destId="{2C5CD196-07AB-D647-816A-7995617B0A39}" srcOrd="0" destOrd="0" presId="urn:microsoft.com/office/officeart/2005/8/layout/hList1"/>
    <dgm:cxn modelId="{386DF028-2189-464F-8621-D75AD9F5BBF4}" type="presParOf" srcId="{FF22804A-72F8-604E-8200-C844C902D632}" destId="{259A08CA-CD08-4548-A5FE-05DDDA0193C7}" srcOrd="1" destOrd="0" presId="urn:microsoft.com/office/officeart/2005/8/layout/hList1"/>
    <dgm:cxn modelId="{B75DFB46-9E86-449A-A301-8FDAF8A2A4E7}" type="presParOf" srcId="{A0946EE1-1C7A-A948-B317-0CC28824C11C}" destId="{B0E36CFF-195B-204B-8A2D-69A9D2E7303C}" srcOrd="1" destOrd="0" presId="urn:microsoft.com/office/officeart/2005/8/layout/hList1"/>
    <dgm:cxn modelId="{60908F87-EBE5-43C9-B61A-29190E9E8CA3}" type="presParOf" srcId="{A0946EE1-1C7A-A948-B317-0CC28824C11C}" destId="{467B4469-5122-D447-BDB4-E3DF7D3AAD93}" srcOrd="2" destOrd="0" presId="urn:microsoft.com/office/officeart/2005/8/layout/hList1"/>
    <dgm:cxn modelId="{4DE557E7-851D-4E08-B0BD-4A9B3A9256A3}" type="presParOf" srcId="{467B4469-5122-D447-BDB4-E3DF7D3AAD93}" destId="{D14E3B0D-CE96-BA4D-9C16-33744124E5AE}" srcOrd="0" destOrd="0" presId="urn:microsoft.com/office/officeart/2005/8/layout/hList1"/>
    <dgm:cxn modelId="{5EB2EC69-5816-47BE-BD5E-AA00F07E9448}" type="presParOf" srcId="{467B4469-5122-D447-BDB4-E3DF7D3AAD93}" destId="{BDDB55BD-4062-FF4E-B4B6-9DC779ACF41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accent2"/>
        </a:solidFill>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a:t>Leaders</a:t>
          </a:r>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a:t>Managers</a:t>
          </a:r>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a:t>Workers</a:t>
          </a:r>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pt>
    <dgm:pt modelId="{B1FE965F-B793-1041-B0E5-7FE1708FDE51}" type="pres">
      <dgm:prSet presAssocID="{9EDE6C6F-7AAF-8F4D-ABC5-812D92CF572D}" presName="textRect" presStyleLbl="revTx" presStyleIdx="0" presStyleCnt="3">
        <dgm:presLayoutVars>
          <dgm:bulletEnabled val="1"/>
        </dgm:presLayoutVars>
      </dgm:prSet>
      <dgm:spPr/>
    </dgm:pt>
    <dgm:pt modelId="{746AA159-CA86-2248-831B-706732EF2CF6}" type="pres">
      <dgm:prSet presAssocID="{3FEEC3C7-F394-2D4C-B6C3-5E2680DDFE45}" presName="sibTrans" presStyleLbl="sibTrans2D1" presStyleIdx="0" presStyleCnt="0"/>
      <dgm:spPr/>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pt>
    <dgm:pt modelId="{FB369951-3203-224E-AF02-49181756608F}" type="pres">
      <dgm:prSet presAssocID="{D4BDA7C5-6A0F-7D47-9AEF-25F0EA100FD5}" presName="textRect" presStyleLbl="revTx" presStyleIdx="1" presStyleCnt="3">
        <dgm:presLayoutVars>
          <dgm:bulletEnabled val="1"/>
        </dgm:presLayoutVars>
      </dgm:prSet>
      <dgm:spPr/>
    </dgm:pt>
    <dgm:pt modelId="{BD5CD2F3-28A4-C743-BFA2-FEAFD8D3B132}" type="pres">
      <dgm:prSet presAssocID="{A7AD2379-7082-8D4E-83B2-DE12698F196F}" presName="sibTrans" presStyleLbl="sibTrans2D1" presStyleIdx="0" presStyleCnt="0"/>
      <dgm:spPr/>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pt>
    <dgm:pt modelId="{6E1DC7FE-57A4-834D-BC73-DEAAA707EB6F}" type="pres">
      <dgm:prSet presAssocID="{FA5AF04D-F52E-D44A-9D18-299F60420679}" presName="textRect" presStyleLbl="revTx" presStyleIdx="2" presStyleCnt="3">
        <dgm:presLayoutVars>
          <dgm:bulletEnabled val="1"/>
        </dgm:presLayoutVars>
      </dgm:prSet>
      <dgm:spPr/>
    </dgm:pt>
  </dgm:ptLst>
  <dgm:cxnLst>
    <dgm:cxn modelId="{5DEEE93F-A37F-5E46-8287-01012D8DAEF4}" srcId="{43D21AD1-3AB5-8A41-A602-8E883F8C6239}" destId="{D4BDA7C5-6A0F-7D47-9AEF-25F0EA100FD5}" srcOrd="1" destOrd="0" parTransId="{71DF7A94-94E6-6041-ACC7-6C5A4A4444ED}" sibTransId="{A7AD2379-7082-8D4E-83B2-DE12698F196F}"/>
    <dgm:cxn modelId="{4363FC6C-2DBA-F745-BDAD-EA335F55B701}" type="presOf" srcId="{43D21AD1-3AB5-8A41-A602-8E883F8C6239}" destId="{D1E4C3BD-7E5F-3E4D-BB27-ABB7158C0DFF}" srcOrd="0" destOrd="0" presId="urn:microsoft.com/office/officeart/2005/8/layout/pList1#1"/>
    <dgm:cxn modelId="{2977469A-A63E-5A48-ACF2-EA0933E661A4}" type="presOf" srcId="{FA5AF04D-F52E-D44A-9D18-299F60420679}" destId="{6E1DC7FE-57A4-834D-BC73-DEAAA707EB6F}"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A7E61BCB-6791-8F4B-8353-3D00D0E83329}" srcId="{43D21AD1-3AB5-8A41-A602-8E883F8C6239}" destId="{9EDE6C6F-7AAF-8F4D-ABC5-812D92CF572D}" srcOrd="0" destOrd="0" parTransId="{09ECFF7D-569A-BA4A-9370-F41E883D3FFE}" sibTransId="{3FEEC3C7-F394-2D4C-B6C3-5E2680DDFE45}"/>
    <dgm:cxn modelId="{03134FDB-71A1-5641-B4FC-E457BF2C690C}" type="presOf" srcId="{A7AD2379-7082-8D4E-83B2-DE12698F196F}" destId="{BD5CD2F3-28A4-C743-BFA2-FEAFD8D3B132}" srcOrd="0" destOrd="0" presId="urn:microsoft.com/office/officeart/2005/8/layout/pList1#1"/>
    <dgm:cxn modelId="{00C276E4-DE90-8E4A-BA3E-92351A48B18F}" type="presOf" srcId="{D4BDA7C5-6A0F-7D47-9AEF-25F0EA100FD5}" destId="{FB369951-3203-224E-AF02-49181756608F}" srcOrd="0" destOrd="0" presId="urn:microsoft.com/office/officeart/2005/8/layout/pList1#1"/>
    <dgm:cxn modelId="{75BE60F2-F6D2-7242-88C3-1029FE99AF6A}" type="presOf" srcId="{3FEEC3C7-F394-2D4C-B6C3-5E2680DDFE45}" destId="{746AA159-CA86-2248-831B-706732EF2CF6}" srcOrd="0" destOrd="0" presId="urn:microsoft.com/office/officeart/2005/8/layout/pList1#1"/>
    <dgm:cxn modelId="{1A4E10F5-B138-EE43-BF38-0A4D1731C9A1}" type="presOf" srcId="{9EDE6C6F-7AAF-8F4D-ABC5-812D92CF572D}" destId="{B1FE965F-B793-1041-B0E5-7FE1708FDE51}" srcOrd="0" destOrd="0" presId="urn:microsoft.com/office/officeart/2005/8/layout/pList1#1"/>
    <dgm:cxn modelId="{48A81F8A-C999-ED4B-9546-73D43149301A}" type="presParOf" srcId="{D1E4C3BD-7E5F-3E4D-BB27-ABB7158C0DFF}" destId="{E34D519A-CAA6-634C-A432-B5F2ED7FE05D}" srcOrd="0" destOrd="0" presId="urn:microsoft.com/office/officeart/2005/8/layout/pList1#1"/>
    <dgm:cxn modelId="{73516DA6-5A6F-E84C-9AA5-94BE23BD0FF6}" type="presParOf" srcId="{E34D519A-CAA6-634C-A432-B5F2ED7FE05D}" destId="{7318AA8E-BD73-E44D-94F3-EA0B9FACD15D}" srcOrd="0" destOrd="0" presId="urn:microsoft.com/office/officeart/2005/8/layout/pList1#1"/>
    <dgm:cxn modelId="{0E50BF52-5409-9847-8696-D059C013943A}" type="presParOf" srcId="{E34D519A-CAA6-634C-A432-B5F2ED7FE05D}" destId="{B1FE965F-B793-1041-B0E5-7FE1708FDE51}" srcOrd="1" destOrd="0" presId="urn:microsoft.com/office/officeart/2005/8/layout/pList1#1"/>
    <dgm:cxn modelId="{2B544E85-248E-6A47-ABF8-AA1CC624F9F7}" type="presParOf" srcId="{D1E4C3BD-7E5F-3E4D-BB27-ABB7158C0DFF}" destId="{746AA159-CA86-2248-831B-706732EF2CF6}" srcOrd="1" destOrd="0" presId="urn:microsoft.com/office/officeart/2005/8/layout/pList1#1"/>
    <dgm:cxn modelId="{D23BF584-7978-3C45-9078-7AB958A0B0F1}" type="presParOf" srcId="{D1E4C3BD-7E5F-3E4D-BB27-ABB7158C0DFF}" destId="{88285724-54B6-9942-B38C-40BF0E560215}" srcOrd="2" destOrd="0" presId="urn:microsoft.com/office/officeart/2005/8/layout/pList1#1"/>
    <dgm:cxn modelId="{6D962437-FE38-1546-B663-A0F0FCDE68A7}" type="presParOf" srcId="{88285724-54B6-9942-B38C-40BF0E560215}" destId="{105950C6-129E-0A4E-AD55-3C777CE3B578}" srcOrd="0" destOrd="0" presId="urn:microsoft.com/office/officeart/2005/8/layout/pList1#1"/>
    <dgm:cxn modelId="{A3A4F05F-A704-4C42-98AE-244582072204}" type="presParOf" srcId="{88285724-54B6-9942-B38C-40BF0E560215}" destId="{FB369951-3203-224E-AF02-49181756608F}" srcOrd="1" destOrd="0" presId="urn:microsoft.com/office/officeart/2005/8/layout/pList1#1"/>
    <dgm:cxn modelId="{C1B1C1AA-5404-D443-834E-F3912F7A9780}" type="presParOf" srcId="{D1E4C3BD-7E5F-3E4D-BB27-ABB7158C0DFF}" destId="{BD5CD2F3-28A4-C743-BFA2-FEAFD8D3B132}" srcOrd="3" destOrd="0" presId="urn:microsoft.com/office/officeart/2005/8/layout/pList1#1"/>
    <dgm:cxn modelId="{77FA3D8C-1288-1042-BE65-8A097977E9F7}" type="presParOf" srcId="{D1E4C3BD-7E5F-3E4D-BB27-ABB7158C0DFF}" destId="{B33A871A-0EBF-8848-802B-DF6ADD19EA0A}" srcOrd="4" destOrd="0" presId="urn:microsoft.com/office/officeart/2005/8/layout/pList1#1"/>
    <dgm:cxn modelId="{45E8CF68-4A99-0344-8C97-43C3006611FC}" type="presParOf" srcId="{B33A871A-0EBF-8848-802B-DF6ADD19EA0A}" destId="{DEA7D055-8076-1F4B-9021-76B3223F46F3}" srcOrd="0" destOrd="0" presId="urn:microsoft.com/office/officeart/2005/8/layout/pList1#1"/>
    <dgm:cxn modelId="{1DDA9A36-1770-7A4C-ACCE-A988A1F9B12A}"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417CF53-3DB0-764B-87CE-F6BF73AB91D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368305A1-ACE4-E045-9CAA-E145B0197EDB}">
      <dgm:prSet phldrT="[Text]"/>
      <dgm:spPr/>
      <dgm:t>
        <a:bodyPr/>
        <a:lstStyle/>
        <a:p>
          <a:r>
            <a:rPr lang="en-US" dirty="0"/>
            <a:t>Tasks</a:t>
          </a:r>
        </a:p>
      </dgm:t>
    </dgm:pt>
    <dgm:pt modelId="{035C5BB9-3000-DE44-97E2-48D2CA248B59}" type="parTrans" cxnId="{473F106A-7436-A74F-A78B-23EF4C6F99DF}">
      <dgm:prSet/>
      <dgm:spPr/>
      <dgm:t>
        <a:bodyPr/>
        <a:lstStyle/>
        <a:p>
          <a:endParaRPr lang="en-US"/>
        </a:p>
      </dgm:t>
    </dgm:pt>
    <dgm:pt modelId="{CCE3888B-172C-F840-8389-7B4394299DA3}" type="sibTrans" cxnId="{473F106A-7436-A74F-A78B-23EF4C6F99DF}">
      <dgm:prSet/>
      <dgm:spPr/>
      <dgm:t>
        <a:bodyPr/>
        <a:lstStyle/>
        <a:p>
          <a:endParaRPr lang="en-US"/>
        </a:p>
      </dgm:t>
    </dgm:pt>
    <dgm:pt modelId="{2C5FF9B5-7F43-7846-90BA-C4F9CFA0719E}">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products</a:t>
          </a:r>
        </a:p>
      </dgm:t>
    </dgm:pt>
    <dgm:pt modelId="{07CEC823-6253-E74E-8296-42AF647A4333}" type="parTrans" cxnId="{0A2F8803-816D-F441-A678-672BCA2CFCA6}">
      <dgm:prSet/>
      <dgm:spPr>
        <a:ln>
          <a:solidFill>
            <a:schemeClr val="tx1"/>
          </a:solidFill>
        </a:ln>
      </dgm:spPr>
      <dgm:t>
        <a:bodyPr/>
        <a:lstStyle/>
        <a:p>
          <a:endParaRPr lang="en-US"/>
        </a:p>
      </dgm:t>
    </dgm:pt>
    <dgm:pt modelId="{052304A9-12B6-5F45-9D67-225B8ABB649C}" type="sibTrans" cxnId="{0A2F8803-816D-F441-A678-672BCA2CFCA6}">
      <dgm:prSet/>
      <dgm:spPr/>
      <dgm:t>
        <a:bodyPr/>
        <a:lstStyle/>
        <a:p>
          <a:endParaRPr lang="en-US"/>
        </a:p>
      </dgm:t>
    </dgm:pt>
    <dgm:pt modelId="{D4ADDD31-DA0B-534E-8BA6-E76481D0E87C}">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processes</a:t>
          </a:r>
        </a:p>
      </dgm:t>
    </dgm:pt>
    <dgm:pt modelId="{8443B667-D39B-9345-A895-F0634EF0ABE4}" type="parTrans" cxnId="{60041D8E-CC44-1B4A-8A21-00DE00F3D34D}">
      <dgm:prSet/>
      <dgm:spPr>
        <a:ln>
          <a:solidFill>
            <a:schemeClr val="tx1"/>
          </a:solidFill>
        </a:ln>
      </dgm:spPr>
      <dgm:t>
        <a:bodyPr/>
        <a:lstStyle/>
        <a:p>
          <a:endParaRPr lang="en-US"/>
        </a:p>
      </dgm:t>
    </dgm:pt>
    <dgm:pt modelId="{CC4B2E24-C8B8-F548-8260-17E71A58C4E0}" type="sibTrans" cxnId="{60041D8E-CC44-1B4A-8A21-00DE00F3D34D}">
      <dgm:prSet/>
      <dgm:spPr/>
      <dgm:t>
        <a:bodyPr/>
        <a:lstStyle/>
        <a:p>
          <a:endParaRPr lang="en-US"/>
        </a:p>
      </dgm:t>
    </dgm:pt>
    <dgm:pt modelId="{27F44787-762D-5447-B135-D6A484675EC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resources</a:t>
          </a:r>
        </a:p>
      </dgm:t>
    </dgm:pt>
    <dgm:pt modelId="{BC6D0FFA-09F3-EB43-8DE8-DA9C2B0431CF}" type="parTrans" cxnId="{C5640F17-0B52-594D-9E9B-FD2D319DE22D}">
      <dgm:prSet/>
      <dgm:spPr>
        <a:ln>
          <a:solidFill>
            <a:schemeClr val="tx1"/>
          </a:solidFill>
        </a:ln>
      </dgm:spPr>
      <dgm:t>
        <a:bodyPr/>
        <a:lstStyle/>
        <a:p>
          <a:endParaRPr lang="en-US"/>
        </a:p>
      </dgm:t>
    </dgm:pt>
    <dgm:pt modelId="{7B4AD11E-CE6E-2048-8EC3-040DE23D244C}" type="sibTrans" cxnId="{C5640F17-0B52-594D-9E9B-FD2D319DE22D}">
      <dgm:prSet/>
      <dgm:spPr/>
      <dgm:t>
        <a:bodyPr/>
        <a:lstStyle/>
        <a:p>
          <a:endParaRPr lang="en-US"/>
        </a:p>
      </dgm:t>
    </dgm:pt>
    <dgm:pt modelId="{81C7DBAC-89A9-3A4F-9B21-B2240623D069}">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structures</a:t>
          </a:r>
        </a:p>
      </dgm:t>
    </dgm:pt>
    <dgm:pt modelId="{B1304CDB-3A5B-FB47-814C-A65637D65FCD}" type="parTrans" cxnId="{FB1B8750-3D60-C34E-9204-1C9D70702E09}">
      <dgm:prSet/>
      <dgm:spPr>
        <a:ln>
          <a:solidFill>
            <a:schemeClr val="tx1"/>
          </a:solidFill>
        </a:ln>
      </dgm:spPr>
      <dgm:t>
        <a:bodyPr/>
        <a:lstStyle/>
        <a:p>
          <a:endParaRPr lang="en-US"/>
        </a:p>
      </dgm:t>
    </dgm:pt>
    <dgm:pt modelId="{029850AF-5A73-4F4E-A71D-1BE58971D864}" type="sibTrans" cxnId="{FB1B8750-3D60-C34E-9204-1C9D70702E09}">
      <dgm:prSet/>
      <dgm:spPr/>
      <dgm:t>
        <a:bodyPr/>
        <a:lstStyle/>
        <a:p>
          <a:endParaRPr lang="en-US"/>
        </a:p>
      </dgm:t>
    </dgm:pt>
    <dgm:pt modelId="{6CBA9B4C-BF09-4A4B-A375-BE1A12233BB3}">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feedbacks</a:t>
          </a:r>
        </a:p>
      </dgm:t>
    </dgm:pt>
    <dgm:pt modelId="{150A6065-6AFA-4948-B17F-58A56FE61D0A}" type="parTrans" cxnId="{350533CF-92B0-E741-816D-241B39F1552F}">
      <dgm:prSet/>
      <dgm:spPr>
        <a:ln>
          <a:solidFill>
            <a:schemeClr val="tx1"/>
          </a:solidFill>
        </a:ln>
      </dgm:spPr>
      <dgm:t>
        <a:bodyPr/>
        <a:lstStyle/>
        <a:p>
          <a:endParaRPr lang="en-US"/>
        </a:p>
      </dgm:t>
    </dgm:pt>
    <dgm:pt modelId="{2B3971E7-55DB-6249-A371-257F04A78DF5}" type="sibTrans" cxnId="{350533CF-92B0-E741-816D-241B39F1552F}">
      <dgm:prSet/>
      <dgm:spPr/>
      <dgm:t>
        <a:bodyPr/>
        <a:lstStyle/>
        <a:p>
          <a:endParaRPr lang="en-US"/>
        </a:p>
      </dgm:t>
    </dgm:pt>
    <dgm:pt modelId="{767CE9E8-99E4-174A-BDC1-58A752FB963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a:t>define </a:t>
          </a:r>
          <a:r>
            <a:rPr lang="en-US" sz="900" dirty="0" err="1"/>
            <a:t>feedfwds</a:t>
          </a:r>
          <a:endParaRPr lang="en-US" sz="900" dirty="0"/>
        </a:p>
      </dgm:t>
    </dgm:pt>
    <dgm:pt modelId="{81F4BEDD-C9B7-2742-8E85-FD865D44847D}" type="parTrans" cxnId="{474E06DB-A661-5942-ACF0-ED608FCC26A9}">
      <dgm:prSet/>
      <dgm:spPr>
        <a:ln>
          <a:solidFill>
            <a:schemeClr val="tx1"/>
          </a:solidFill>
        </a:ln>
      </dgm:spPr>
      <dgm:t>
        <a:bodyPr/>
        <a:lstStyle/>
        <a:p>
          <a:endParaRPr lang="en-US"/>
        </a:p>
      </dgm:t>
    </dgm:pt>
    <dgm:pt modelId="{4FC972B3-E82F-A840-A88E-DA11FF19A67A}" type="sibTrans" cxnId="{474E06DB-A661-5942-ACF0-ED608FCC26A9}">
      <dgm:prSet/>
      <dgm:spPr/>
      <dgm:t>
        <a:bodyPr/>
        <a:lstStyle/>
        <a:p>
          <a:endParaRPr lang="en-US"/>
        </a:p>
      </dgm:t>
    </dgm:pt>
    <dgm:pt modelId="{5F21ACD3-F080-6D4E-B939-4A7C3148788F}">
      <dgm:prSet phldrT="[Text]" custT="1">
        <dgm:style>
          <a:lnRef idx="1">
            <a:schemeClr val="accent1"/>
          </a:lnRef>
          <a:fillRef idx="2">
            <a:schemeClr val="accent1"/>
          </a:fillRef>
          <a:effectRef idx="1">
            <a:schemeClr val="accent1"/>
          </a:effectRef>
          <a:fontRef idx="minor">
            <a:schemeClr val="dk1"/>
          </a:fontRef>
        </dgm:style>
      </dgm:prSet>
      <dgm:spPr>
        <a:gradFill rotWithShape="0">
          <a:gsLst>
            <a:gs pos="0">
              <a:schemeClr val="tx1"/>
            </a:gs>
            <a:gs pos="100000">
              <a:schemeClr val="bg1"/>
            </a:gs>
          </a:gsLst>
          <a:lin ang="0" scaled="0"/>
        </a:gradFill>
        <a:ln>
          <a:gradFill flip="none" rotWithShape="1">
            <a:gsLst>
              <a:gs pos="0">
                <a:schemeClr val="tx1"/>
              </a:gs>
              <a:gs pos="100000">
                <a:srgbClr val="FFFFFF"/>
              </a:gs>
            </a:gsLst>
            <a:lin ang="10800000" scaled="0"/>
            <a:tileRect/>
          </a:gradFill>
        </a:ln>
      </dgm:spPr>
      <dgm:t>
        <a:bodyPr/>
        <a:lstStyle/>
        <a:p>
          <a:r>
            <a:rPr lang="en-US" sz="900" dirty="0">
              <a:solidFill>
                <a:srgbClr val="FFFFFF"/>
              </a:solidFill>
            </a:rPr>
            <a:t>define tasks and competencies</a:t>
          </a:r>
        </a:p>
      </dgm:t>
    </dgm:pt>
    <dgm:pt modelId="{84C03A97-CCFB-434D-B866-7CF5BF3156A7}" type="parTrans" cxnId="{9C5C0ABB-B4EA-A449-ADBC-1F1C9284FE21}">
      <dgm:prSet/>
      <dgm:spPr>
        <a:ln>
          <a:solidFill>
            <a:schemeClr val="tx1"/>
          </a:solidFill>
        </a:ln>
      </dgm:spPr>
      <dgm:t>
        <a:bodyPr/>
        <a:lstStyle/>
        <a:p>
          <a:endParaRPr lang="en-US"/>
        </a:p>
      </dgm:t>
    </dgm:pt>
    <dgm:pt modelId="{343F6C5F-7614-434E-B043-AC5E33567B85}" type="sibTrans" cxnId="{9C5C0ABB-B4EA-A449-ADBC-1F1C9284FE21}">
      <dgm:prSet/>
      <dgm:spPr/>
      <dgm:t>
        <a:bodyPr/>
        <a:lstStyle/>
        <a:p>
          <a:endParaRPr lang="en-US"/>
        </a:p>
      </dgm:t>
    </dgm:pt>
    <dgm:pt modelId="{66E78D90-DE65-8A41-9714-6DE6DA646B2E}">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motivate people</a:t>
          </a:r>
        </a:p>
      </dgm:t>
    </dgm:pt>
    <dgm:pt modelId="{A9A935A2-0B60-B345-BCBB-B94AF9AC9191}" type="parTrans" cxnId="{5B430EB9-670E-E845-B871-B9C8A0626D05}">
      <dgm:prSet/>
      <dgm:spPr>
        <a:ln>
          <a:solidFill>
            <a:schemeClr val="tx1"/>
          </a:solidFill>
        </a:ln>
      </dgm:spPr>
      <dgm:t>
        <a:bodyPr/>
        <a:lstStyle/>
        <a:p>
          <a:endParaRPr lang="en-US"/>
        </a:p>
      </dgm:t>
    </dgm:pt>
    <dgm:pt modelId="{C95B830D-AF9E-FA42-A60C-1B59DB03BBEA}" type="sibTrans" cxnId="{5B430EB9-670E-E845-B871-B9C8A0626D05}">
      <dgm:prSet/>
      <dgm:spPr/>
      <dgm:t>
        <a:bodyPr/>
        <a:lstStyle/>
        <a:p>
          <a:endParaRPr lang="en-US"/>
        </a:p>
      </dgm:t>
    </dgm:pt>
    <dgm:pt modelId="{C84FC9D3-11BC-AE4F-9188-0F24BE5A6B29}">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habilitate people</a:t>
          </a:r>
        </a:p>
      </dgm:t>
    </dgm:pt>
    <dgm:pt modelId="{EA87683D-3066-C842-909A-7815444FBE00}" type="parTrans" cxnId="{F134E3FC-00F3-5040-8350-16E4C53A9A2C}">
      <dgm:prSet/>
      <dgm:spPr>
        <a:ln>
          <a:solidFill>
            <a:schemeClr val="tx1"/>
          </a:solidFill>
        </a:ln>
      </dgm:spPr>
      <dgm:t>
        <a:bodyPr/>
        <a:lstStyle/>
        <a:p>
          <a:endParaRPr lang="en-US"/>
        </a:p>
      </dgm:t>
    </dgm:pt>
    <dgm:pt modelId="{65EF5343-68FE-BD4E-9534-029C52053516}" type="sibTrans" cxnId="{F134E3FC-00F3-5040-8350-16E4C53A9A2C}">
      <dgm:prSet/>
      <dgm:spPr/>
      <dgm:t>
        <a:bodyPr/>
        <a:lstStyle/>
        <a:p>
          <a:endParaRPr lang="en-US"/>
        </a:p>
      </dgm:t>
    </dgm:pt>
    <dgm:pt modelId="{FF8B3A4D-C073-114C-A7C9-4B500DF96BF4}">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orientate people</a:t>
          </a:r>
        </a:p>
      </dgm:t>
    </dgm:pt>
    <dgm:pt modelId="{4312C20E-58C3-0745-87E7-3459DE1B4571}" type="parTrans" cxnId="{56F9B055-D897-5349-A8C8-210972691C52}">
      <dgm:prSet/>
      <dgm:spPr>
        <a:ln>
          <a:solidFill>
            <a:schemeClr val="tx1"/>
          </a:solidFill>
        </a:ln>
      </dgm:spPr>
      <dgm:t>
        <a:bodyPr/>
        <a:lstStyle/>
        <a:p>
          <a:endParaRPr lang="en-US"/>
        </a:p>
      </dgm:t>
    </dgm:pt>
    <dgm:pt modelId="{90AECFC9-D8D3-CF4F-A083-4DE04467DB48}" type="sibTrans" cxnId="{56F9B055-D897-5349-A8C8-210972691C52}">
      <dgm:prSet/>
      <dgm:spPr/>
      <dgm:t>
        <a:bodyPr/>
        <a:lstStyle/>
        <a:p>
          <a:endParaRPr lang="en-US"/>
        </a:p>
      </dgm:t>
    </dgm:pt>
    <dgm:pt modelId="{E20CDC33-6E38-AC41-9481-1425BE0F304C}">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err="1">
              <a:solidFill>
                <a:schemeClr val="bg1"/>
              </a:solidFill>
            </a:rPr>
            <a:t>synergetize</a:t>
          </a:r>
          <a:r>
            <a:rPr lang="en-US" sz="900" dirty="0">
              <a:solidFill>
                <a:schemeClr val="bg1"/>
              </a:solidFill>
            </a:rPr>
            <a:t> people</a:t>
          </a:r>
        </a:p>
      </dgm:t>
    </dgm:pt>
    <dgm:pt modelId="{380F322D-6DCA-7449-A52E-15C0FD56D673}" type="parTrans" cxnId="{7D0F9ECF-75E5-204A-A593-2F7744896472}">
      <dgm:prSet/>
      <dgm:spPr>
        <a:ln>
          <a:solidFill>
            <a:schemeClr val="tx1"/>
          </a:solidFill>
        </a:ln>
      </dgm:spPr>
      <dgm:t>
        <a:bodyPr/>
        <a:lstStyle/>
        <a:p>
          <a:endParaRPr lang="en-US"/>
        </a:p>
      </dgm:t>
    </dgm:pt>
    <dgm:pt modelId="{EC5E3AE1-9956-6E48-BDCA-E2572ACF4A87}" type="sibTrans" cxnId="{7D0F9ECF-75E5-204A-A593-2F7744896472}">
      <dgm:prSet/>
      <dgm:spPr/>
      <dgm:t>
        <a:bodyPr/>
        <a:lstStyle/>
        <a:p>
          <a:endParaRPr lang="en-US"/>
        </a:p>
      </dgm:t>
    </dgm:pt>
    <dgm:pt modelId="{5413987E-FDCC-DD4D-A3C3-439F4202E217}">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a:solidFill>
                <a:schemeClr val="bg1"/>
              </a:solidFill>
            </a:rPr>
            <a:t>integrate people</a:t>
          </a:r>
        </a:p>
      </dgm:t>
    </dgm:pt>
    <dgm:pt modelId="{16140C9A-4762-6746-9EFA-238792388086}" type="parTrans" cxnId="{8DC48869-E52B-1E40-9FCB-69FF5FB6C12A}">
      <dgm:prSet/>
      <dgm:spPr>
        <a:ln>
          <a:solidFill>
            <a:schemeClr val="tx1"/>
          </a:solidFill>
        </a:ln>
      </dgm:spPr>
      <dgm:t>
        <a:bodyPr/>
        <a:lstStyle/>
        <a:p>
          <a:endParaRPr lang="en-US"/>
        </a:p>
      </dgm:t>
    </dgm:pt>
    <dgm:pt modelId="{4B93F7D9-0DDF-DE42-A489-F503C0BC7E88}" type="sibTrans" cxnId="{8DC48869-E52B-1E40-9FCB-69FF5FB6C12A}">
      <dgm:prSet/>
      <dgm:spPr/>
      <dgm:t>
        <a:bodyPr/>
        <a:lstStyle/>
        <a:p>
          <a:endParaRPr lang="en-US"/>
        </a:p>
      </dgm:t>
    </dgm:pt>
    <dgm:pt modelId="{878EDD3B-EDE6-5741-9BAC-3D91BC4028C3}" type="pres">
      <dgm:prSet presAssocID="{D417CF53-3DB0-764B-87CE-F6BF73AB91D5}" presName="cycle" presStyleCnt="0">
        <dgm:presLayoutVars>
          <dgm:chMax val="1"/>
          <dgm:dir/>
          <dgm:animLvl val="ctr"/>
          <dgm:resizeHandles val="exact"/>
        </dgm:presLayoutVars>
      </dgm:prSet>
      <dgm:spPr/>
    </dgm:pt>
    <dgm:pt modelId="{F8C88661-F44E-524C-9454-E3EE070DFD49}" type="pres">
      <dgm:prSet presAssocID="{368305A1-ACE4-E045-9CAA-E145B0197EDB}" presName="centerShape" presStyleLbl="node0" presStyleIdx="0" presStyleCnt="1"/>
      <dgm:spPr/>
    </dgm:pt>
    <dgm:pt modelId="{65641155-D73E-DD46-AADE-242EAC5DD997}" type="pres">
      <dgm:prSet presAssocID="{07CEC823-6253-E74E-8296-42AF647A4333}" presName="Name9" presStyleLbl="parChTrans1D2" presStyleIdx="0" presStyleCnt="12"/>
      <dgm:spPr/>
    </dgm:pt>
    <dgm:pt modelId="{69263CF0-8B0C-CF43-AF49-A68108AF1264}" type="pres">
      <dgm:prSet presAssocID="{07CEC823-6253-E74E-8296-42AF647A4333}" presName="connTx" presStyleLbl="parChTrans1D2" presStyleIdx="0" presStyleCnt="12"/>
      <dgm:spPr/>
    </dgm:pt>
    <dgm:pt modelId="{4F673433-B782-4C4C-8261-8EAA687A1587}" type="pres">
      <dgm:prSet presAssocID="{2C5FF9B5-7F43-7846-90BA-C4F9CFA0719E}" presName="node" presStyleLbl="node1" presStyleIdx="0" presStyleCnt="12">
        <dgm:presLayoutVars>
          <dgm:bulletEnabled val="1"/>
        </dgm:presLayoutVars>
      </dgm:prSet>
      <dgm:spPr/>
    </dgm:pt>
    <dgm:pt modelId="{A5DE2FA9-8D14-DE4E-9051-1CD062FC8DD1}" type="pres">
      <dgm:prSet presAssocID="{8443B667-D39B-9345-A895-F0634EF0ABE4}" presName="Name9" presStyleLbl="parChTrans1D2" presStyleIdx="1" presStyleCnt="12"/>
      <dgm:spPr/>
    </dgm:pt>
    <dgm:pt modelId="{CB1E7E71-125B-5643-88BF-0851C8CF4AB9}" type="pres">
      <dgm:prSet presAssocID="{8443B667-D39B-9345-A895-F0634EF0ABE4}" presName="connTx" presStyleLbl="parChTrans1D2" presStyleIdx="1" presStyleCnt="12"/>
      <dgm:spPr/>
    </dgm:pt>
    <dgm:pt modelId="{32592C33-4E31-B94E-9D97-923D674375E8}" type="pres">
      <dgm:prSet presAssocID="{D4ADDD31-DA0B-534E-8BA6-E76481D0E87C}" presName="node" presStyleLbl="node1" presStyleIdx="1" presStyleCnt="12">
        <dgm:presLayoutVars>
          <dgm:bulletEnabled val="1"/>
        </dgm:presLayoutVars>
      </dgm:prSet>
      <dgm:spPr/>
    </dgm:pt>
    <dgm:pt modelId="{EAEBE11A-CCEC-9B4D-A9A3-14FF9A550C0B}" type="pres">
      <dgm:prSet presAssocID="{BC6D0FFA-09F3-EB43-8DE8-DA9C2B0431CF}" presName="Name9" presStyleLbl="parChTrans1D2" presStyleIdx="2" presStyleCnt="12"/>
      <dgm:spPr/>
    </dgm:pt>
    <dgm:pt modelId="{2FEF5FC6-7943-A94C-B7BE-20A1D2CBCC48}" type="pres">
      <dgm:prSet presAssocID="{BC6D0FFA-09F3-EB43-8DE8-DA9C2B0431CF}" presName="connTx" presStyleLbl="parChTrans1D2" presStyleIdx="2" presStyleCnt="12"/>
      <dgm:spPr/>
    </dgm:pt>
    <dgm:pt modelId="{801CB801-952A-FC41-B213-EAFB536B08D0}" type="pres">
      <dgm:prSet presAssocID="{27F44787-762D-5447-B135-D6A484675EC6}" presName="node" presStyleLbl="node1" presStyleIdx="2" presStyleCnt="12">
        <dgm:presLayoutVars>
          <dgm:bulletEnabled val="1"/>
        </dgm:presLayoutVars>
      </dgm:prSet>
      <dgm:spPr/>
    </dgm:pt>
    <dgm:pt modelId="{84448CCE-B5FA-2D45-AACF-B7E7D7240EFD}" type="pres">
      <dgm:prSet presAssocID="{B1304CDB-3A5B-FB47-814C-A65637D65FCD}" presName="Name9" presStyleLbl="parChTrans1D2" presStyleIdx="3" presStyleCnt="12"/>
      <dgm:spPr/>
    </dgm:pt>
    <dgm:pt modelId="{4F8E469B-E499-734F-B801-867C6E5E47A1}" type="pres">
      <dgm:prSet presAssocID="{B1304CDB-3A5B-FB47-814C-A65637D65FCD}" presName="connTx" presStyleLbl="parChTrans1D2" presStyleIdx="3" presStyleCnt="12"/>
      <dgm:spPr/>
    </dgm:pt>
    <dgm:pt modelId="{1F138B6E-A98C-5F42-A8A9-A1E1712601E6}" type="pres">
      <dgm:prSet presAssocID="{81C7DBAC-89A9-3A4F-9B21-B2240623D069}" presName="node" presStyleLbl="node1" presStyleIdx="3" presStyleCnt="12">
        <dgm:presLayoutVars>
          <dgm:bulletEnabled val="1"/>
        </dgm:presLayoutVars>
      </dgm:prSet>
      <dgm:spPr/>
    </dgm:pt>
    <dgm:pt modelId="{E1523F3D-15F5-564C-9F21-6E286C4525A5}" type="pres">
      <dgm:prSet presAssocID="{150A6065-6AFA-4948-B17F-58A56FE61D0A}" presName="Name9" presStyleLbl="parChTrans1D2" presStyleIdx="4" presStyleCnt="12"/>
      <dgm:spPr/>
    </dgm:pt>
    <dgm:pt modelId="{F308538D-A001-0944-A982-F4F0E562AE99}" type="pres">
      <dgm:prSet presAssocID="{150A6065-6AFA-4948-B17F-58A56FE61D0A}" presName="connTx" presStyleLbl="parChTrans1D2" presStyleIdx="4" presStyleCnt="12"/>
      <dgm:spPr/>
    </dgm:pt>
    <dgm:pt modelId="{F7485450-DF1A-2249-9479-9E5F1B4A1511}" type="pres">
      <dgm:prSet presAssocID="{6CBA9B4C-BF09-4A4B-A375-BE1A12233BB3}" presName="node" presStyleLbl="node1" presStyleIdx="4" presStyleCnt="12">
        <dgm:presLayoutVars>
          <dgm:bulletEnabled val="1"/>
        </dgm:presLayoutVars>
      </dgm:prSet>
      <dgm:spPr/>
    </dgm:pt>
    <dgm:pt modelId="{3251D8B9-1791-624C-9912-F104CD483948}" type="pres">
      <dgm:prSet presAssocID="{81F4BEDD-C9B7-2742-8E85-FD865D44847D}" presName="Name9" presStyleLbl="parChTrans1D2" presStyleIdx="5" presStyleCnt="12"/>
      <dgm:spPr/>
    </dgm:pt>
    <dgm:pt modelId="{70547C82-172E-784C-B0F4-B99A345D08EA}" type="pres">
      <dgm:prSet presAssocID="{81F4BEDD-C9B7-2742-8E85-FD865D44847D}" presName="connTx" presStyleLbl="parChTrans1D2" presStyleIdx="5" presStyleCnt="12"/>
      <dgm:spPr/>
    </dgm:pt>
    <dgm:pt modelId="{24F065B2-301C-DC4D-BB29-C7288251C1A3}" type="pres">
      <dgm:prSet presAssocID="{767CE9E8-99E4-174A-BDC1-58A752FB9636}" presName="node" presStyleLbl="node1" presStyleIdx="5" presStyleCnt="12">
        <dgm:presLayoutVars>
          <dgm:bulletEnabled val="1"/>
        </dgm:presLayoutVars>
      </dgm:prSet>
      <dgm:spPr/>
    </dgm:pt>
    <dgm:pt modelId="{34A30471-68B6-5E45-9CCC-1962885D75BB}" type="pres">
      <dgm:prSet presAssocID="{84C03A97-CCFB-434D-B866-7CF5BF3156A7}" presName="Name9" presStyleLbl="parChTrans1D2" presStyleIdx="6" presStyleCnt="12"/>
      <dgm:spPr/>
    </dgm:pt>
    <dgm:pt modelId="{5F79E119-86A0-2649-91F3-A8662925C115}" type="pres">
      <dgm:prSet presAssocID="{84C03A97-CCFB-434D-B866-7CF5BF3156A7}" presName="connTx" presStyleLbl="parChTrans1D2" presStyleIdx="6" presStyleCnt="12"/>
      <dgm:spPr/>
    </dgm:pt>
    <dgm:pt modelId="{877F6009-DB42-1A46-8A90-7879FF74EE8D}" type="pres">
      <dgm:prSet presAssocID="{5F21ACD3-F080-6D4E-B939-4A7C3148788F}" presName="node" presStyleLbl="node1" presStyleIdx="6" presStyleCnt="12">
        <dgm:presLayoutVars>
          <dgm:bulletEnabled val="1"/>
        </dgm:presLayoutVars>
      </dgm:prSet>
      <dgm:spPr/>
    </dgm:pt>
    <dgm:pt modelId="{85B97F6A-B805-E44E-9FD1-B1854F9020A0}" type="pres">
      <dgm:prSet presAssocID="{4312C20E-58C3-0745-87E7-3459DE1B4571}" presName="Name9" presStyleLbl="parChTrans1D2" presStyleIdx="7" presStyleCnt="12"/>
      <dgm:spPr/>
    </dgm:pt>
    <dgm:pt modelId="{E7A9A745-3F9C-5540-B96B-703DB06A6C3F}" type="pres">
      <dgm:prSet presAssocID="{4312C20E-58C3-0745-87E7-3459DE1B4571}" presName="connTx" presStyleLbl="parChTrans1D2" presStyleIdx="7" presStyleCnt="12"/>
      <dgm:spPr/>
    </dgm:pt>
    <dgm:pt modelId="{4831BCD4-0738-FA46-91BF-CB9D7EC2108B}" type="pres">
      <dgm:prSet presAssocID="{FF8B3A4D-C073-114C-A7C9-4B500DF96BF4}" presName="node" presStyleLbl="node1" presStyleIdx="7" presStyleCnt="12">
        <dgm:presLayoutVars>
          <dgm:bulletEnabled val="1"/>
        </dgm:presLayoutVars>
      </dgm:prSet>
      <dgm:spPr/>
    </dgm:pt>
    <dgm:pt modelId="{D3F5F0CD-5690-0343-B3DE-4B7324D4579B}" type="pres">
      <dgm:prSet presAssocID="{A9A935A2-0B60-B345-BCBB-B94AF9AC9191}" presName="Name9" presStyleLbl="parChTrans1D2" presStyleIdx="8" presStyleCnt="12"/>
      <dgm:spPr/>
    </dgm:pt>
    <dgm:pt modelId="{A90056E4-B301-F244-99FF-44F3A99DA4D3}" type="pres">
      <dgm:prSet presAssocID="{A9A935A2-0B60-B345-BCBB-B94AF9AC9191}" presName="connTx" presStyleLbl="parChTrans1D2" presStyleIdx="8" presStyleCnt="12"/>
      <dgm:spPr/>
    </dgm:pt>
    <dgm:pt modelId="{7C6D392F-561B-8443-A704-17BD848D0E4F}" type="pres">
      <dgm:prSet presAssocID="{66E78D90-DE65-8A41-9714-6DE6DA646B2E}" presName="node" presStyleLbl="node1" presStyleIdx="8" presStyleCnt="12">
        <dgm:presLayoutVars>
          <dgm:bulletEnabled val="1"/>
        </dgm:presLayoutVars>
      </dgm:prSet>
      <dgm:spPr/>
    </dgm:pt>
    <dgm:pt modelId="{C6961E6B-41D2-554A-8E90-C2C51665C108}" type="pres">
      <dgm:prSet presAssocID="{EA87683D-3066-C842-909A-7815444FBE00}" presName="Name9" presStyleLbl="parChTrans1D2" presStyleIdx="9" presStyleCnt="12"/>
      <dgm:spPr/>
    </dgm:pt>
    <dgm:pt modelId="{537A9610-7096-9B49-B752-B6F3F9DFC1E0}" type="pres">
      <dgm:prSet presAssocID="{EA87683D-3066-C842-909A-7815444FBE00}" presName="connTx" presStyleLbl="parChTrans1D2" presStyleIdx="9" presStyleCnt="12"/>
      <dgm:spPr/>
    </dgm:pt>
    <dgm:pt modelId="{AD4E41BF-1C7F-3D4B-8DBE-1269C9E42130}" type="pres">
      <dgm:prSet presAssocID="{C84FC9D3-11BC-AE4F-9188-0F24BE5A6B29}" presName="node" presStyleLbl="node1" presStyleIdx="9" presStyleCnt="12">
        <dgm:presLayoutVars>
          <dgm:bulletEnabled val="1"/>
        </dgm:presLayoutVars>
      </dgm:prSet>
      <dgm:spPr/>
    </dgm:pt>
    <dgm:pt modelId="{6438A08E-DD99-E641-BF02-6F681E879EE7}" type="pres">
      <dgm:prSet presAssocID="{380F322D-6DCA-7449-A52E-15C0FD56D673}" presName="Name9" presStyleLbl="parChTrans1D2" presStyleIdx="10" presStyleCnt="12"/>
      <dgm:spPr/>
    </dgm:pt>
    <dgm:pt modelId="{81ADC3BE-0021-C14D-9A47-78AE7ACFA4BE}" type="pres">
      <dgm:prSet presAssocID="{380F322D-6DCA-7449-A52E-15C0FD56D673}" presName="connTx" presStyleLbl="parChTrans1D2" presStyleIdx="10" presStyleCnt="12"/>
      <dgm:spPr/>
    </dgm:pt>
    <dgm:pt modelId="{EF25068A-3D80-4843-B3ED-A08B544E2ECC}" type="pres">
      <dgm:prSet presAssocID="{E20CDC33-6E38-AC41-9481-1425BE0F304C}" presName="node" presStyleLbl="node1" presStyleIdx="10" presStyleCnt="12">
        <dgm:presLayoutVars>
          <dgm:bulletEnabled val="1"/>
        </dgm:presLayoutVars>
      </dgm:prSet>
      <dgm:spPr/>
    </dgm:pt>
    <dgm:pt modelId="{415C4514-03A4-674D-A123-296D18A5CFDB}" type="pres">
      <dgm:prSet presAssocID="{16140C9A-4762-6746-9EFA-238792388086}" presName="Name9" presStyleLbl="parChTrans1D2" presStyleIdx="11" presStyleCnt="12"/>
      <dgm:spPr/>
    </dgm:pt>
    <dgm:pt modelId="{1AFF967D-B807-B54B-8E63-127D7CE6B549}" type="pres">
      <dgm:prSet presAssocID="{16140C9A-4762-6746-9EFA-238792388086}" presName="connTx" presStyleLbl="parChTrans1D2" presStyleIdx="11" presStyleCnt="12"/>
      <dgm:spPr/>
    </dgm:pt>
    <dgm:pt modelId="{C4144DE0-2D22-3340-B19C-952D8B320562}" type="pres">
      <dgm:prSet presAssocID="{5413987E-FDCC-DD4D-A3C3-439F4202E217}" presName="node" presStyleLbl="node1" presStyleIdx="11" presStyleCnt="12">
        <dgm:presLayoutVars>
          <dgm:bulletEnabled val="1"/>
        </dgm:presLayoutVars>
      </dgm:prSet>
      <dgm:spPr/>
    </dgm:pt>
  </dgm:ptLst>
  <dgm:cxnLst>
    <dgm:cxn modelId="{077B0902-A90D-FD49-AD9D-AC0C0FB98F64}" type="presOf" srcId="{EA87683D-3066-C842-909A-7815444FBE00}" destId="{C6961E6B-41D2-554A-8E90-C2C51665C108}" srcOrd="0" destOrd="0" presId="urn:microsoft.com/office/officeart/2005/8/layout/radial1"/>
    <dgm:cxn modelId="{78414E03-A79B-F84E-93B9-EDC3357313B6}" type="presOf" srcId="{4312C20E-58C3-0745-87E7-3459DE1B4571}" destId="{85B97F6A-B805-E44E-9FD1-B1854F9020A0}" srcOrd="0" destOrd="0" presId="urn:microsoft.com/office/officeart/2005/8/layout/radial1"/>
    <dgm:cxn modelId="{0A2F8803-816D-F441-A678-672BCA2CFCA6}" srcId="{368305A1-ACE4-E045-9CAA-E145B0197EDB}" destId="{2C5FF9B5-7F43-7846-90BA-C4F9CFA0719E}" srcOrd="0" destOrd="0" parTransId="{07CEC823-6253-E74E-8296-42AF647A4333}" sibTransId="{052304A9-12B6-5F45-9D67-225B8ABB649C}"/>
    <dgm:cxn modelId="{03ADBE06-ECB8-1942-874D-3BEB6F2A2A02}" type="presOf" srcId="{D417CF53-3DB0-764B-87CE-F6BF73AB91D5}" destId="{878EDD3B-EDE6-5741-9BAC-3D91BC4028C3}" srcOrd="0" destOrd="0" presId="urn:microsoft.com/office/officeart/2005/8/layout/radial1"/>
    <dgm:cxn modelId="{C5640F17-0B52-594D-9E9B-FD2D319DE22D}" srcId="{368305A1-ACE4-E045-9CAA-E145B0197EDB}" destId="{27F44787-762D-5447-B135-D6A484675EC6}" srcOrd="2" destOrd="0" parTransId="{BC6D0FFA-09F3-EB43-8DE8-DA9C2B0431CF}" sibTransId="{7B4AD11E-CE6E-2048-8EC3-040DE23D244C}"/>
    <dgm:cxn modelId="{1DD86717-8A87-EE42-839B-90437BC4F898}" type="presOf" srcId="{767CE9E8-99E4-174A-BDC1-58A752FB9636}" destId="{24F065B2-301C-DC4D-BB29-C7288251C1A3}" srcOrd="0" destOrd="0" presId="urn:microsoft.com/office/officeart/2005/8/layout/radial1"/>
    <dgm:cxn modelId="{61BDB922-95B5-CE4B-BE54-9652EF01F720}" type="presOf" srcId="{E20CDC33-6E38-AC41-9481-1425BE0F304C}" destId="{EF25068A-3D80-4843-B3ED-A08B544E2ECC}" srcOrd="0" destOrd="0" presId="urn:microsoft.com/office/officeart/2005/8/layout/radial1"/>
    <dgm:cxn modelId="{210CF623-BA9D-214D-9D4E-EBE78F582266}" type="presOf" srcId="{A9A935A2-0B60-B345-BCBB-B94AF9AC9191}" destId="{A90056E4-B301-F244-99FF-44F3A99DA4D3}" srcOrd="1" destOrd="0" presId="urn:microsoft.com/office/officeart/2005/8/layout/radial1"/>
    <dgm:cxn modelId="{0B79BC34-B1BA-8B46-9CFA-3116623B0CF3}" type="presOf" srcId="{C84FC9D3-11BC-AE4F-9188-0F24BE5A6B29}" destId="{AD4E41BF-1C7F-3D4B-8DBE-1269C9E42130}" srcOrd="0" destOrd="0" presId="urn:microsoft.com/office/officeart/2005/8/layout/radial1"/>
    <dgm:cxn modelId="{E9678A5D-8F3E-A743-A2FF-1CFE37E5DC3A}" type="presOf" srcId="{81C7DBAC-89A9-3A4F-9B21-B2240623D069}" destId="{1F138B6E-A98C-5F42-A8A9-A1E1712601E6}" srcOrd="0" destOrd="0" presId="urn:microsoft.com/office/officeart/2005/8/layout/radial1"/>
    <dgm:cxn modelId="{525EFE5E-E5A4-B144-83C2-BE0AD4A3BBD7}" type="presOf" srcId="{2C5FF9B5-7F43-7846-90BA-C4F9CFA0719E}" destId="{4F673433-B782-4C4C-8261-8EAA687A1587}" srcOrd="0" destOrd="0" presId="urn:microsoft.com/office/officeart/2005/8/layout/radial1"/>
    <dgm:cxn modelId="{9FD7F066-5869-0D40-9501-5958C40E203C}" type="presOf" srcId="{16140C9A-4762-6746-9EFA-238792388086}" destId="{1AFF967D-B807-B54B-8E63-127D7CE6B549}" srcOrd="1" destOrd="0" presId="urn:microsoft.com/office/officeart/2005/8/layout/radial1"/>
    <dgm:cxn modelId="{A8803447-9C81-0847-9ACA-562CD8D13C43}" type="presOf" srcId="{8443B667-D39B-9345-A895-F0634EF0ABE4}" destId="{A5DE2FA9-8D14-DE4E-9051-1CD062FC8DD1}" srcOrd="0" destOrd="0" presId="urn:microsoft.com/office/officeart/2005/8/layout/radial1"/>
    <dgm:cxn modelId="{8DC48869-E52B-1E40-9FCB-69FF5FB6C12A}" srcId="{368305A1-ACE4-E045-9CAA-E145B0197EDB}" destId="{5413987E-FDCC-DD4D-A3C3-439F4202E217}" srcOrd="11" destOrd="0" parTransId="{16140C9A-4762-6746-9EFA-238792388086}" sibTransId="{4B93F7D9-0DDF-DE42-A489-F503C0BC7E88}"/>
    <dgm:cxn modelId="{473F106A-7436-A74F-A78B-23EF4C6F99DF}" srcId="{D417CF53-3DB0-764B-87CE-F6BF73AB91D5}" destId="{368305A1-ACE4-E045-9CAA-E145B0197EDB}" srcOrd="0" destOrd="0" parTransId="{035C5BB9-3000-DE44-97E2-48D2CA248B59}" sibTransId="{CCE3888B-172C-F840-8389-7B4394299DA3}"/>
    <dgm:cxn modelId="{CD6D6F4A-4947-4841-9559-9688F602009E}" type="presOf" srcId="{6CBA9B4C-BF09-4A4B-A375-BE1A12233BB3}" destId="{F7485450-DF1A-2249-9479-9E5F1B4A1511}" srcOrd="0" destOrd="0" presId="urn:microsoft.com/office/officeart/2005/8/layout/radial1"/>
    <dgm:cxn modelId="{FB1B8750-3D60-C34E-9204-1C9D70702E09}" srcId="{368305A1-ACE4-E045-9CAA-E145B0197EDB}" destId="{81C7DBAC-89A9-3A4F-9B21-B2240623D069}" srcOrd="3" destOrd="0" parTransId="{B1304CDB-3A5B-FB47-814C-A65637D65FCD}" sibTransId="{029850AF-5A73-4F4E-A71D-1BE58971D864}"/>
    <dgm:cxn modelId="{71F1EE52-5807-AD45-9EA8-F62395E05FB7}" type="presOf" srcId="{BC6D0FFA-09F3-EB43-8DE8-DA9C2B0431CF}" destId="{2FEF5FC6-7943-A94C-B7BE-20A1D2CBCC48}" srcOrd="1" destOrd="0" presId="urn:microsoft.com/office/officeart/2005/8/layout/radial1"/>
    <dgm:cxn modelId="{56F9B055-D897-5349-A8C8-210972691C52}" srcId="{368305A1-ACE4-E045-9CAA-E145B0197EDB}" destId="{FF8B3A4D-C073-114C-A7C9-4B500DF96BF4}" srcOrd="7" destOrd="0" parTransId="{4312C20E-58C3-0745-87E7-3459DE1B4571}" sibTransId="{90AECFC9-D8D3-CF4F-A083-4DE04467DB48}"/>
    <dgm:cxn modelId="{52CA4576-EED6-4246-B66A-D83A901A17E2}" type="presOf" srcId="{07CEC823-6253-E74E-8296-42AF647A4333}" destId="{65641155-D73E-DD46-AADE-242EAC5DD997}" srcOrd="0" destOrd="0" presId="urn:microsoft.com/office/officeart/2005/8/layout/radial1"/>
    <dgm:cxn modelId="{FF09AD76-63F3-9845-963D-B510E6423767}" type="presOf" srcId="{150A6065-6AFA-4948-B17F-58A56FE61D0A}" destId="{F308538D-A001-0944-A982-F4F0E562AE99}" srcOrd="1" destOrd="0" presId="urn:microsoft.com/office/officeart/2005/8/layout/radial1"/>
    <dgm:cxn modelId="{1471ED77-6DA1-314C-B1D8-F6D81E832AE4}" type="presOf" srcId="{5413987E-FDCC-DD4D-A3C3-439F4202E217}" destId="{C4144DE0-2D22-3340-B19C-952D8B320562}" srcOrd="0" destOrd="0" presId="urn:microsoft.com/office/officeart/2005/8/layout/radial1"/>
    <dgm:cxn modelId="{AEE46783-D6CD-D043-A7B4-B3BDB5482F33}" type="presOf" srcId="{4312C20E-58C3-0745-87E7-3459DE1B4571}" destId="{E7A9A745-3F9C-5540-B96B-703DB06A6C3F}" srcOrd="1" destOrd="0" presId="urn:microsoft.com/office/officeart/2005/8/layout/radial1"/>
    <dgm:cxn modelId="{60041D8E-CC44-1B4A-8A21-00DE00F3D34D}" srcId="{368305A1-ACE4-E045-9CAA-E145B0197EDB}" destId="{D4ADDD31-DA0B-534E-8BA6-E76481D0E87C}" srcOrd="1" destOrd="0" parTransId="{8443B667-D39B-9345-A895-F0634EF0ABE4}" sibTransId="{CC4B2E24-C8B8-F548-8260-17E71A58C4E0}"/>
    <dgm:cxn modelId="{74DE2E8F-F81D-F54E-8D67-0C602396C9DE}" type="presOf" srcId="{380F322D-6DCA-7449-A52E-15C0FD56D673}" destId="{81ADC3BE-0021-C14D-9A47-78AE7ACFA4BE}" srcOrd="1" destOrd="0" presId="urn:microsoft.com/office/officeart/2005/8/layout/radial1"/>
    <dgm:cxn modelId="{BA51C091-3DC8-E844-9B41-7021203E69C0}" type="presOf" srcId="{A9A935A2-0B60-B345-BCBB-B94AF9AC9191}" destId="{D3F5F0CD-5690-0343-B3DE-4B7324D4579B}" srcOrd="0" destOrd="0" presId="urn:microsoft.com/office/officeart/2005/8/layout/radial1"/>
    <dgm:cxn modelId="{4A26D8AB-0911-0B4B-8D78-AF8468BA9316}" type="presOf" srcId="{FF8B3A4D-C073-114C-A7C9-4B500DF96BF4}" destId="{4831BCD4-0738-FA46-91BF-CB9D7EC2108B}" srcOrd="0" destOrd="0" presId="urn:microsoft.com/office/officeart/2005/8/layout/radial1"/>
    <dgm:cxn modelId="{9C9ACFAD-DEAB-A14F-9339-6042E16D951A}" type="presOf" srcId="{81F4BEDD-C9B7-2742-8E85-FD865D44847D}" destId="{3251D8B9-1791-624C-9912-F104CD483948}" srcOrd="0" destOrd="0" presId="urn:microsoft.com/office/officeart/2005/8/layout/radial1"/>
    <dgm:cxn modelId="{5B430EB9-670E-E845-B871-B9C8A0626D05}" srcId="{368305A1-ACE4-E045-9CAA-E145B0197EDB}" destId="{66E78D90-DE65-8A41-9714-6DE6DA646B2E}" srcOrd="8" destOrd="0" parTransId="{A9A935A2-0B60-B345-BCBB-B94AF9AC9191}" sibTransId="{C95B830D-AF9E-FA42-A60C-1B59DB03BBEA}"/>
    <dgm:cxn modelId="{9C5C0ABB-B4EA-A449-ADBC-1F1C9284FE21}" srcId="{368305A1-ACE4-E045-9CAA-E145B0197EDB}" destId="{5F21ACD3-F080-6D4E-B939-4A7C3148788F}" srcOrd="6" destOrd="0" parTransId="{84C03A97-CCFB-434D-B866-7CF5BF3156A7}" sibTransId="{343F6C5F-7614-434E-B043-AC5E33567B85}"/>
    <dgm:cxn modelId="{F7646FBF-4C9D-3145-A9A6-09D059718E63}" type="presOf" srcId="{B1304CDB-3A5B-FB47-814C-A65637D65FCD}" destId="{4F8E469B-E499-734F-B801-867C6E5E47A1}" srcOrd="1" destOrd="0" presId="urn:microsoft.com/office/officeart/2005/8/layout/radial1"/>
    <dgm:cxn modelId="{4D784EC1-11E3-9D45-8BB0-DC7F97162F61}" type="presOf" srcId="{27F44787-762D-5447-B135-D6A484675EC6}" destId="{801CB801-952A-FC41-B213-EAFB536B08D0}" srcOrd="0" destOrd="0" presId="urn:microsoft.com/office/officeart/2005/8/layout/radial1"/>
    <dgm:cxn modelId="{FF89D4C7-3EBB-814D-AE13-04837D9B23CD}" type="presOf" srcId="{16140C9A-4762-6746-9EFA-238792388086}" destId="{415C4514-03A4-674D-A123-296D18A5CFDB}" srcOrd="0" destOrd="0" presId="urn:microsoft.com/office/officeart/2005/8/layout/radial1"/>
    <dgm:cxn modelId="{350533CF-92B0-E741-816D-241B39F1552F}" srcId="{368305A1-ACE4-E045-9CAA-E145B0197EDB}" destId="{6CBA9B4C-BF09-4A4B-A375-BE1A12233BB3}" srcOrd="4" destOrd="0" parTransId="{150A6065-6AFA-4948-B17F-58A56FE61D0A}" sibTransId="{2B3971E7-55DB-6249-A371-257F04A78DF5}"/>
    <dgm:cxn modelId="{7D0F9ECF-75E5-204A-A593-2F7744896472}" srcId="{368305A1-ACE4-E045-9CAA-E145B0197EDB}" destId="{E20CDC33-6E38-AC41-9481-1425BE0F304C}" srcOrd="10" destOrd="0" parTransId="{380F322D-6DCA-7449-A52E-15C0FD56D673}" sibTransId="{EC5E3AE1-9956-6E48-BDCA-E2572ACF4A87}"/>
    <dgm:cxn modelId="{703FBBD3-E46B-684E-93EA-9A1264B699D7}" type="presOf" srcId="{BC6D0FFA-09F3-EB43-8DE8-DA9C2B0431CF}" destId="{EAEBE11A-CCEC-9B4D-A9A3-14FF9A550C0B}" srcOrd="0" destOrd="0" presId="urn:microsoft.com/office/officeart/2005/8/layout/radial1"/>
    <dgm:cxn modelId="{474E06DB-A661-5942-ACF0-ED608FCC26A9}" srcId="{368305A1-ACE4-E045-9CAA-E145B0197EDB}" destId="{767CE9E8-99E4-174A-BDC1-58A752FB9636}" srcOrd="5" destOrd="0" parTransId="{81F4BEDD-C9B7-2742-8E85-FD865D44847D}" sibTransId="{4FC972B3-E82F-A840-A88E-DA11FF19A67A}"/>
    <dgm:cxn modelId="{9AD95DDE-D937-8742-B966-7F3C582E799E}" type="presOf" srcId="{8443B667-D39B-9345-A895-F0634EF0ABE4}" destId="{CB1E7E71-125B-5643-88BF-0851C8CF4AB9}" srcOrd="1" destOrd="0" presId="urn:microsoft.com/office/officeart/2005/8/layout/radial1"/>
    <dgm:cxn modelId="{617451DF-952C-1743-9EA3-7D8B09A91661}" type="presOf" srcId="{368305A1-ACE4-E045-9CAA-E145B0197EDB}" destId="{F8C88661-F44E-524C-9454-E3EE070DFD49}" srcOrd="0" destOrd="0" presId="urn:microsoft.com/office/officeart/2005/8/layout/radial1"/>
    <dgm:cxn modelId="{060BC4E0-7748-BF4E-B9CB-002329881BE5}" type="presOf" srcId="{B1304CDB-3A5B-FB47-814C-A65637D65FCD}" destId="{84448CCE-B5FA-2D45-AACF-B7E7D7240EFD}" srcOrd="0" destOrd="0" presId="urn:microsoft.com/office/officeart/2005/8/layout/radial1"/>
    <dgm:cxn modelId="{05E571E6-FA86-884E-8688-7E176A823659}" type="presOf" srcId="{EA87683D-3066-C842-909A-7815444FBE00}" destId="{537A9610-7096-9B49-B752-B6F3F9DFC1E0}" srcOrd="1" destOrd="0" presId="urn:microsoft.com/office/officeart/2005/8/layout/radial1"/>
    <dgm:cxn modelId="{482FD1E7-537A-F246-BFD9-3A86BAA099C2}" type="presOf" srcId="{66E78D90-DE65-8A41-9714-6DE6DA646B2E}" destId="{7C6D392F-561B-8443-A704-17BD848D0E4F}" srcOrd="0" destOrd="0" presId="urn:microsoft.com/office/officeart/2005/8/layout/radial1"/>
    <dgm:cxn modelId="{405006E8-080D-0E42-A1B3-C2DB99B97653}" type="presOf" srcId="{380F322D-6DCA-7449-A52E-15C0FD56D673}" destId="{6438A08E-DD99-E641-BF02-6F681E879EE7}" srcOrd="0" destOrd="0" presId="urn:microsoft.com/office/officeart/2005/8/layout/radial1"/>
    <dgm:cxn modelId="{6D01CBE8-8562-9845-81B5-E4C1D6511CC3}" type="presOf" srcId="{07CEC823-6253-E74E-8296-42AF647A4333}" destId="{69263CF0-8B0C-CF43-AF49-A68108AF1264}" srcOrd="1" destOrd="0" presId="urn:microsoft.com/office/officeart/2005/8/layout/radial1"/>
    <dgm:cxn modelId="{59146EED-777D-0045-A6F8-6C88951F78EB}" type="presOf" srcId="{150A6065-6AFA-4948-B17F-58A56FE61D0A}" destId="{E1523F3D-15F5-564C-9F21-6E286C4525A5}" srcOrd="0" destOrd="0" presId="urn:microsoft.com/office/officeart/2005/8/layout/radial1"/>
    <dgm:cxn modelId="{D55614EE-8EA4-664F-BE51-E15FF05A60B2}" type="presOf" srcId="{5F21ACD3-F080-6D4E-B939-4A7C3148788F}" destId="{877F6009-DB42-1A46-8A90-7879FF74EE8D}" srcOrd="0" destOrd="0" presId="urn:microsoft.com/office/officeart/2005/8/layout/radial1"/>
    <dgm:cxn modelId="{9961C6EE-06CB-C047-9537-1CF0D87B6C22}" type="presOf" srcId="{81F4BEDD-C9B7-2742-8E85-FD865D44847D}" destId="{70547C82-172E-784C-B0F4-B99A345D08EA}" srcOrd="1" destOrd="0" presId="urn:microsoft.com/office/officeart/2005/8/layout/radial1"/>
    <dgm:cxn modelId="{0080D2EE-E2A1-A94A-8B78-2D04781DA9E8}" type="presOf" srcId="{84C03A97-CCFB-434D-B866-7CF5BF3156A7}" destId="{34A30471-68B6-5E45-9CCC-1962885D75BB}" srcOrd="0" destOrd="0" presId="urn:microsoft.com/office/officeart/2005/8/layout/radial1"/>
    <dgm:cxn modelId="{F39A2BF1-2822-954C-83F6-C5B2B25A1393}" type="presOf" srcId="{D4ADDD31-DA0B-534E-8BA6-E76481D0E87C}" destId="{32592C33-4E31-B94E-9D97-923D674375E8}" srcOrd="0" destOrd="0" presId="urn:microsoft.com/office/officeart/2005/8/layout/radial1"/>
    <dgm:cxn modelId="{624397F1-1E5C-3E45-8D83-EC33CAEE8C53}" type="presOf" srcId="{84C03A97-CCFB-434D-B866-7CF5BF3156A7}" destId="{5F79E119-86A0-2649-91F3-A8662925C115}" srcOrd="1" destOrd="0" presId="urn:microsoft.com/office/officeart/2005/8/layout/radial1"/>
    <dgm:cxn modelId="{F134E3FC-00F3-5040-8350-16E4C53A9A2C}" srcId="{368305A1-ACE4-E045-9CAA-E145B0197EDB}" destId="{C84FC9D3-11BC-AE4F-9188-0F24BE5A6B29}" srcOrd="9" destOrd="0" parTransId="{EA87683D-3066-C842-909A-7815444FBE00}" sibTransId="{65EF5343-68FE-BD4E-9534-029C52053516}"/>
    <dgm:cxn modelId="{30E0E359-5ABE-1441-8976-EA0A1002DFFE}" type="presParOf" srcId="{878EDD3B-EDE6-5741-9BAC-3D91BC4028C3}" destId="{F8C88661-F44E-524C-9454-E3EE070DFD49}" srcOrd="0" destOrd="0" presId="urn:microsoft.com/office/officeart/2005/8/layout/radial1"/>
    <dgm:cxn modelId="{6B87D2DE-11D3-3A40-9A16-484BC5AB3AA1}" type="presParOf" srcId="{878EDD3B-EDE6-5741-9BAC-3D91BC4028C3}" destId="{65641155-D73E-DD46-AADE-242EAC5DD997}" srcOrd="1" destOrd="0" presId="urn:microsoft.com/office/officeart/2005/8/layout/radial1"/>
    <dgm:cxn modelId="{074E2C60-077F-1E43-BDC2-86D89BF31DB9}" type="presParOf" srcId="{65641155-D73E-DD46-AADE-242EAC5DD997}" destId="{69263CF0-8B0C-CF43-AF49-A68108AF1264}" srcOrd="0" destOrd="0" presId="urn:microsoft.com/office/officeart/2005/8/layout/radial1"/>
    <dgm:cxn modelId="{1EDB83F0-EECD-0642-9D96-427A7D6787A3}" type="presParOf" srcId="{878EDD3B-EDE6-5741-9BAC-3D91BC4028C3}" destId="{4F673433-B782-4C4C-8261-8EAA687A1587}" srcOrd="2" destOrd="0" presId="urn:microsoft.com/office/officeart/2005/8/layout/radial1"/>
    <dgm:cxn modelId="{ABC0AEA5-C0E6-7C47-82E2-80B16FFAB811}" type="presParOf" srcId="{878EDD3B-EDE6-5741-9BAC-3D91BC4028C3}" destId="{A5DE2FA9-8D14-DE4E-9051-1CD062FC8DD1}" srcOrd="3" destOrd="0" presId="urn:microsoft.com/office/officeart/2005/8/layout/radial1"/>
    <dgm:cxn modelId="{EF12DF83-799A-CA44-890C-B12D4F05F08E}" type="presParOf" srcId="{A5DE2FA9-8D14-DE4E-9051-1CD062FC8DD1}" destId="{CB1E7E71-125B-5643-88BF-0851C8CF4AB9}" srcOrd="0" destOrd="0" presId="urn:microsoft.com/office/officeart/2005/8/layout/radial1"/>
    <dgm:cxn modelId="{A3C9F2CE-A3DA-2949-AAEA-A52C11A42B3E}" type="presParOf" srcId="{878EDD3B-EDE6-5741-9BAC-3D91BC4028C3}" destId="{32592C33-4E31-B94E-9D97-923D674375E8}" srcOrd="4" destOrd="0" presId="urn:microsoft.com/office/officeart/2005/8/layout/radial1"/>
    <dgm:cxn modelId="{30FB0E57-F81C-DB4C-833B-BA7AC09F0443}" type="presParOf" srcId="{878EDD3B-EDE6-5741-9BAC-3D91BC4028C3}" destId="{EAEBE11A-CCEC-9B4D-A9A3-14FF9A550C0B}" srcOrd="5" destOrd="0" presId="urn:microsoft.com/office/officeart/2005/8/layout/radial1"/>
    <dgm:cxn modelId="{02D9154D-19CD-094C-96BB-292B4C841D4E}" type="presParOf" srcId="{EAEBE11A-CCEC-9B4D-A9A3-14FF9A550C0B}" destId="{2FEF5FC6-7943-A94C-B7BE-20A1D2CBCC48}" srcOrd="0" destOrd="0" presId="urn:microsoft.com/office/officeart/2005/8/layout/radial1"/>
    <dgm:cxn modelId="{BC42A21C-B266-8740-9C12-F17DDD24D126}" type="presParOf" srcId="{878EDD3B-EDE6-5741-9BAC-3D91BC4028C3}" destId="{801CB801-952A-FC41-B213-EAFB536B08D0}" srcOrd="6" destOrd="0" presId="urn:microsoft.com/office/officeart/2005/8/layout/radial1"/>
    <dgm:cxn modelId="{9F88059C-5E5F-7849-B8BD-1E39D2D6D846}" type="presParOf" srcId="{878EDD3B-EDE6-5741-9BAC-3D91BC4028C3}" destId="{84448CCE-B5FA-2D45-AACF-B7E7D7240EFD}" srcOrd="7" destOrd="0" presId="urn:microsoft.com/office/officeart/2005/8/layout/radial1"/>
    <dgm:cxn modelId="{87E67BC9-AE6A-0A40-85B7-502A7F9EF5DF}" type="presParOf" srcId="{84448CCE-B5FA-2D45-AACF-B7E7D7240EFD}" destId="{4F8E469B-E499-734F-B801-867C6E5E47A1}" srcOrd="0" destOrd="0" presId="urn:microsoft.com/office/officeart/2005/8/layout/radial1"/>
    <dgm:cxn modelId="{25B62733-BECF-504C-A845-F7D61A4133E4}" type="presParOf" srcId="{878EDD3B-EDE6-5741-9BAC-3D91BC4028C3}" destId="{1F138B6E-A98C-5F42-A8A9-A1E1712601E6}" srcOrd="8" destOrd="0" presId="urn:microsoft.com/office/officeart/2005/8/layout/radial1"/>
    <dgm:cxn modelId="{54C5BDB1-8A06-9341-887F-B569A56ECCCC}" type="presParOf" srcId="{878EDD3B-EDE6-5741-9BAC-3D91BC4028C3}" destId="{E1523F3D-15F5-564C-9F21-6E286C4525A5}" srcOrd="9" destOrd="0" presId="urn:microsoft.com/office/officeart/2005/8/layout/radial1"/>
    <dgm:cxn modelId="{F052697F-4A2D-624B-A691-1FF7EF25DEA2}" type="presParOf" srcId="{E1523F3D-15F5-564C-9F21-6E286C4525A5}" destId="{F308538D-A001-0944-A982-F4F0E562AE99}" srcOrd="0" destOrd="0" presId="urn:microsoft.com/office/officeart/2005/8/layout/radial1"/>
    <dgm:cxn modelId="{C5FF2DF4-D64A-DE4B-BDFA-6BC67DAB5661}" type="presParOf" srcId="{878EDD3B-EDE6-5741-9BAC-3D91BC4028C3}" destId="{F7485450-DF1A-2249-9479-9E5F1B4A1511}" srcOrd="10" destOrd="0" presId="urn:microsoft.com/office/officeart/2005/8/layout/radial1"/>
    <dgm:cxn modelId="{13DECEE3-3F34-3746-90A1-061747866FC9}" type="presParOf" srcId="{878EDD3B-EDE6-5741-9BAC-3D91BC4028C3}" destId="{3251D8B9-1791-624C-9912-F104CD483948}" srcOrd="11" destOrd="0" presId="urn:microsoft.com/office/officeart/2005/8/layout/radial1"/>
    <dgm:cxn modelId="{F50CF920-B038-E043-AAC8-A4E9FC9F1C43}" type="presParOf" srcId="{3251D8B9-1791-624C-9912-F104CD483948}" destId="{70547C82-172E-784C-B0F4-B99A345D08EA}" srcOrd="0" destOrd="0" presId="urn:microsoft.com/office/officeart/2005/8/layout/radial1"/>
    <dgm:cxn modelId="{28909CE6-18CB-7843-84BD-3C38C45D8981}" type="presParOf" srcId="{878EDD3B-EDE6-5741-9BAC-3D91BC4028C3}" destId="{24F065B2-301C-DC4D-BB29-C7288251C1A3}" srcOrd="12" destOrd="0" presId="urn:microsoft.com/office/officeart/2005/8/layout/radial1"/>
    <dgm:cxn modelId="{32221DA7-DBC5-5A45-A863-2B7F369881AF}" type="presParOf" srcId="{878EDD3B-EDE6-5741-9BAC-3D91BC4028C3}" destId="{34A30471-68B6-5E45-9CCC-1962885D75BB}" srcOrd="13" destOrd="0" presId="urn:microsoft.com/office/officeart/2005/8/layout/radial1"/>
    <dgm:cxn modelId="{6D5C9061-7440-834C-8F7D-DF0233B05B41}" type="presParOf" srcId="{34A30471-68B6-5E45-9CCC-1962885D75BB}" destId="{5F79E119-86A0-2649-91F3-A8662925C115}" srcOrd="0" destOrd="0" presId="urn:microsoft.com/office/officeart/2005/8/layout/radial1"/>
    <dgm:cxn modelId="{01F8F57A-4475-054D-A60C-17B1222E16E0}" type="presParOf" srcId="{878EDD3B-EDE6-5741-9BAC-3D91BC4028C3}" destId="{877F6009-DB42-1A46-8A90-7879FF74EE8D}" srcOrd="14" destOrd="0" presId="urn:microsoft.com/office/officeart/2005/8/layout/radial1"/>
    <dgm:cxn modelId="{E409538A-AE86-CA43-98B7-F721FD872A34}" type="presParOf" srcId="{878EDD3B-EDE6-5741-9BAC-3D91BC4028C3}" destId="{85B97F6A-B805-E44E-9FD1-B1854F9020A0}" srcOrd="15" destOrd="0" presId="urn:microsoft.com/office/officeart/2005/8/layout/radial1"/>
    <dgm:cxn modelId="{20B75E67-BF06-3448-87B6-44EB287AA0D0}" type="presParOf" srcId="{85B97F6A-B805-E44E-9FD1-B1854F9020A0}" destId="{E7A9A745-3F9C-5540-B96B-703DB06A6C3F}" srcOrd="0" destOrd="0" presId="urn:microsoft.com/office/officeart/2005/8/layout/radial1"/>
    <dgm:cxn modelId="{2D5CB0D9-EA4F-774E-8B82-8826C122C564}" type="presParOf" srcId="{878EDD3B-EDE6-5741-9BAC-3D91BC4028C3}" destId="{4831BCD4-0738-FA46-91BF-CB9D7EC2108B}" srcOrd="16" destOrd="0" presId="urn:microsoft.com/office/officeart/2005/8/layout/radial1"/>
    <dgm:cxn modelId="{C97132DA-F7CB-3449-B448-FFBF236F1E2D}" type="presParOf" srcId="{878EDD3B-EDE6-5741-9BAC-3D91BC4028C3}" destId="{D3F5F0CD-5690-0343-B3DE-4B7324D4579B}" srcOrd="17" destOrd="0" presId="urn:microsoft.com/office/officeart/2005/8/layout/radial1"/>
    <dgm:cxn modelId="{FD684DC1-1CA9-554D-9FAA-C6CACE847034}" type="presParOf" srcId="{D3F5F0CD-5690-0343-B3DE-4B7324D4579B}" destId="{A90056E4-B301-F244-99FF-44F3A99DA4D3}" srcOrd="0" destOrd="0" presId="urn:microsoft.com/office/officeart/2005/8/layout/radial1"/>
    <dgm:cxn modelId="{9D9CB59A-7DFE-7646-A0D4-8F1798EBB2BE}" type="presParOf" srcId="{878EDD3B-EDE6-5741-9BAC-3D91BC4028C3}" destId="{7C6D392F-561B-8443-A704-17BD848D0E4F}" srcOrd="18" destOrd="0" presId="urn:microsoft.com/office/officeart/2005/8/layout/radial1"/>
    <dgm:cxn modelId="{018B928E-C4AE-D647-8DED-EE14283783A2}" type="presParOf" srcId="{878EDD3B-EDE6-5741-9BAC-3D91BC4028C3}" destId="{C6961E6B-41D2-554A-8E90-C2C51665C108}" srcOrd="19" destOrd="0" presId="urn:microsoft.com/office/officeart/2005/8/layout/radial1"/>
    <dgm:cxn modelId="{2C33565F-1ECA-6B4B-A982-4CDC9AD79C4B}" type="presParOf" srcId="{C6961E6B-41D2-554A-8E90-C2C51665C108}" destId="{537A9610-7096-9B49-B752-B6F3F9DFC1E0}" srcOrd="0" destOrd="0" presId="urn:microsoft.com/office/officeart/2005/8/layout/radial1"/>
    <dgm:cxn modelId="{D2DE68E0-2C34-7E4E-A201-31D5FCD682D2}" type="presParOf" srcId="{878EDD3B-EDE6-5741-9BAC-3D91BC4028C3}" destId="{AD4E41BF-1C7F-3D4B-8DBE-1269C9E42130}" srcOrd="20" destOrd="0" presId="urn:microsoft.com/office/officeart/2005/8/layout/radial1"/>
    <dgm:cxn modelId="{ED52828B-AA6E-394A-A772-259E7A17302B}" type="presParOf" srcId="{878EDD3B-EDE6-5741-9BAC-3D91BC4028C3}" destId="{6438A08E-DD99-E641-BF02-6F681E879EE7}" srcOrd="21" destOrd="0" presId="urn:microsoft.com/office/officeart/2005/8/layout/radial1"/>
    <dgm:cxn modelId="{3F429D98-4853-624E-816C-FB6425CC8D59}" type="presParOf" srcId="{6438A08E-DD99-E641-BF02-6F681E879EE7}" destId="{81ADC3BE-0021-C14D-9A47-78AE7ACFA4BE}" srcOrd="0" destOrd="0" presId="urn:microsoft.com/office/officeart/2005/8/layout/radial1"/>
    <dgm:cxn modelId="{C4E3960D-21AF-A146-8A7B-ADDAD11FB286}" type="presParOf" srcId="{878EDD3B-EDE6-5741-9BAC-3D91BC4028C3}" destId="{EF25068A-3D80-4843-B3ED-A08B544E2ECC}" srcOrd="22" destOrd="0" presId="urn:microsoft.com/office/officeart/2005/8/layout/radial1"/>
    <dgm:cxn modelId="{E2897851-701C-0448-B34A-95542E434A25}" type="presParOf" srcId="{878EDD3B-EDE6-5741-9BAC-3D91BC4028C3}" destId="{415C4514-03A4-674D-A123-296D18A5CFDB}" srcOrd="23" destOrd="0" presId="urn:microsoft.com/office/officeart/2005/8/layout/radial1"/>
    <dgm:cxn modelId="{910EF2F7-EF69-5244-9ACA-7381F16AEB14}" type="presParOf" srcId="{415C4514-03A4-674D-A123-296D18A5CFDB}" destId="{1AFF967D-B807-B54B-8E63-127D7CE6B549}" srcOrd="0" destOrd="0" presId="urn:microsoft.com/office/officeart/2005/8/layout/radial1"/>
    <dgm:cxn modelId="{A0021400-0177-9242-8368-99CE17DFA175}" type="presParOf" srcId="{878EDD3B-EDE6-5741-9BAC-3D91BC4028C3}" destId="{C4144DE0-2D22-3340-B19C-952D8B320562}" srcOrd="24" destOrd="0" presId="urn:microsoft.com/office/officeart/2005/8/layout/radial1"/>
  </dgm:cxnLst>
  <dgm:bg/>
  <dgm:whole>
    <a:effectLst/>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tx1"/>
        </a:solidFill>
        <a:ln>
          <a:solidFill>
            <a:schemeClr val="bg1"/>
          </a:solidFill>
        </a:ln>
      </dgm:spPr>
      <dgm:t>
        <a:bodyPr/>
        <a:lstStyle/>
        <a:p>
          <a:r>
            <a:rPr lang="en-US" sz="1050" dirty="0">
              <a:solidFill>
                <a:srgbClr val="FFFFFF"/>
              </a:solidFill>
            </a:rPr>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tx1"/>
        </a:solidFill>
        <a:ln>
          <a:solidFill>
            <a:schemeClr val="bg1"/>
          </a:solidFill>
        </a:ln>
      </dgm:spPr>
      <dgm:t>
        <a:bodyPr tIns="0" bIns="0"/>
        <a:lstStyle/>
        <a:p>
          <a:r>
            <a:rPr lang="en-US" sz="1050" dirty="0">
              <a:solidFill>
                <a:schemeClr val="bg1"/>
              </a:solidFill>
            </a:rPr>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tx1"/>
        </a:solidFill>
        <a:ln>
          <a:solidFill>
            <a:schemeClr val="bg1"/>
          </a:solidFill>
        </a:ln>
      </dgm:spPr>
      <dgm:t>
        <a:bodyPr/>
        <a:lstStyle/>
        <a:p>
          <a:r>
            <a:rPr lang="en-US" sz="1200" dirty="0">
              <a:solidFill>
                <a:schemeClr val="bg1"/>
              </a:solidFill>
            </a:rPr>
            <a:t>Habilitation</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tx1"/>
        </a:solidFill>
        <a:ln>
          <a:solidFill>
            <a:schemeClr val="bg1"/>
          </a:solidFill>
        </a:ln>
      </dgm:spPr>
      <dgm:t>
        <a:bodyPr/>
        <a:lstStyle/>
        <a:p>
          <a:r>
            <a:rPr lang="en-US" sz="1200" dirty="0">
              <a:solidFill>
                <a:schemeClr val="bg1"/>
              </a:solidFill>
            </a:rPr>
            <a:t>Motivation</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tx1"/>
        </a:solidFill>
        <a:ln>
          <a:solidFill>
            <a:schemeClr val="bg1"/>
          </a:solidFill>
        </a:ln>
      </dgm:spPr>
      <dgm:t>
        <a:bodyPr/>
        <a:lstStyle/>
        <a:p>
          <a:r>
            <a:rPr lang="en-US" sz="1200" dirty="0">
              <a:solidFill>
                <a:schemeClr val="bg1"/>
              </a:solidFill>
            </a:rPr>
            <a:t>Orientation</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tx1"/>
        </a:solidFill>
        <a:ln>
          <a:solidFill>
            <a:schemeClr val="bg1"/>
          </a:solidFill>
        </a:ln>
      </dgm:spPr>
      <dgm:t>
        <a:bodyPr/>
        <a:lstStyle/>
        <a:p>
          <a:r>
            <a:rPr lang="en-US" sz="1200" dirty="0">
              <a:solidFill>
                <a:schemeClr val="bg1"/>
              </a:solidFill>
            </a:rPr>
            <a:t>Definition</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2DEF4602-8AAB-2443-AAC3-DBB7D04EB2C5}" type="presOf" srcId="{2E86806D-71DD-CA4D-A2DE-1859FAFC7FDB}" destId="{F5C47C7C-F22E-5745-9FF3-8E8113C17EE8}"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2BDCD31-D68D-3643-8E60-2F6C9959EABC}" type="presOf" srcId="{00644C28-B8FC-6B4A-8563-C5AA90710ABC}" destId="{2A2A1913-E03B-0A4C-8983-14D8E6854B04}"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2FDD7C41-3707-C64C-9554-C56CAEB21AB2}" type="presOf" srcId="{E8752FC1-491D-B24F-878E-7B27A0993F36}" destId="{0D08230A-6AD0-2B41-BF87-AE86F274EEE3}" srcOrd="1" destOrd="0" presId="urn:microsoft.com/office/officeart/2005/8/layout/pyramid1"/>
    <dgm:cxn modelId="{497F3E49-EC01-FA47-8A4E-F5CE50CC480D}" type="presOf" srcId="{BC5BF151-6F10-8549-8F0E-B93F8721AFF4}" destId="{7AE28275-8189-304B-BDE5-5E5C671D1A55}" srcOrd="0" destOrd="0" presId="urn:microsoft.com/office/officeart/2005/8/layout/pyramid1"/>
    <dgm:cxn modelId="{63E0F96C-84F6-4447-ABEF-99739D3AE53E}" type="presOf" srcId="{2E86806D-71DD-CA4D-A2DE-1859FAFC7FDB}" destId="{471F034A-26A6-5C42-9AA1-EE3AF3C79E8E}" srcOrd="1" destOrd="0" presId="urn:microsoft.com/office/officeart/2005/8/layout/pyramid1"/>
    <dgm:cxn modelId="{81373B4D-98CC-474D-9E83-700220B53255}" type="presOf" srcId="{DA5B7626-EE35-C640-B44B-6160753CA89B}" destId="{8F820B19-D61C-B247-A620-06225BB7DFA1}"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E740868E-747E-C44E-A46D-491F58FA63E7}" type="presOf" srcId="{7B5694F9-8EEE-CD45-BBEF-0B9EB738EDF4}" destId="{A43E12FA-7480-EB48-B3E5-17A52D8B8888}" srcOrd="1" destOrd="0" presId="urn:microsoft.com/office/officeart/2005/8/layout/pyramid1"/>
    <dgm:cxn modelId="{E8F084BC-9771-4341-A67D-7DD20E670885}" type="presOf" srcId="{95098161-E637-7049-BA60-C0AB4DAF5E9F}" destId="{77FFA999-8B80-B141-B319-2DC5121D3529}" srcOrd="0" destOrd="0" presId="urn:microsoft.com/office/officeart/2005/8/layout/pyramid1"/>
    <dgm:cxn modelId="{18D7D5C0-905F-934C-A826-83C39B2CE383}" type="presOf" srcId="{BC5BF151-6F10-8549-8F0E-B93F8721AFF4}" destId="{06C17BD8-892F-BB41-87CF-5D922E430906}" srcOrd="1" destOrd="0" presId="urn:microsoft.com/office/officeart/2005/8/layout/pyramid1"/>
    <dgm:cxn modelId="{4CD650C1-552C-4D4F-8E69-9FBB0AFEF7E8}" type="presOf" srcId="{7B5694F9-8EEE-CD45-BBEF-0B9EB738EDF4}" destId="{2B843B4D-9D9C-0F40-8A45-031B67D433C2}" srcOrd="0"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421550C4-0925-794D-B474-F6146E9B198A}" type="presOf" srcId="{E8752FC1-491D-B24F-878E-7B27A0993F36}" destId="{5E181FBA-F664-6B48-BDE0-BF8485876CD3}" srcOrd="0" destOrd="0" presId="urn:microsoft.com/office/officeart/2005/8/layout/pyramid1"/>
    <dgm:cxn modelId="{B07557CD-A4E0-914F-B486-EB82675FB1FB}"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29FB2F1-8710-1249-B11B-C0DADB1101A5}" type="presOf" srcId="{00644C28-B8FC-6B4A-8563-C5AA90710ABC}" destId="{6C4823E3-61B0-3B4D-AE75-C2F669A0B1E8}"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5840230B-BDE5-AA47-8943-E5E32028FF91}" type="presParOf" srcId="{77FFA999-8B80-B141-B319-2DC5121D3529}" destId="{1A5506AD-A243-2D41-8F70-DCD5EB38DA18}" srcOrd="0" destOrd="0" presId="urn:microsoft.com/office/officeart/2005/8/layout/pyramid1"/>
    <dgm:cxn modelId="{FD29D146-166E-574B-A4C7-E2775B518BFC}" type="presParOf" srcId="{1A5506AD-A243-2D41-8F70-DCD5EB38DA18}" destId="{6C4823E3-61B0-3B4D-AE75-C2F669A0B1E8}" srcOrd="0" destOrd="0" presId="urn:microsoft.com/office/officeart/2005/8/layout/pyramid1"/>
    <dgm:cxn modelId="{F41915EF-EFA7-EB48-A70F-3D0AF27EBDD3}" type="presParOf" srcId="{1A5506AD-A243-2D41-8F70-DCD5EB38DA18}" destId="{2A2A1913-E03B-0A4C-8983-14D8E6854B04}" srcOrd="1" destOrd="0" presId="urn:microsoft.com/office/officeart/2005/8/layout/pyramid1"/>
    <dgm:cxn modelId="{779EAF8E-C616-8148-B3BD-F1CEA0662460}" type="presParOf" srcId="{77FFA999-8B80-B141-B319-2DC5121D3529}" destId="{12D3D58B-540D-0B4D-A698-58C2B0292091}" srcOrd="1" destOrd="0" presId="urn:microsoft.com/office/officeart/2005/8/layout/pyramid1"/>
    <dgm:cxn modelId="{74702E0E-0808-6A49-9ECA-A6084B69635A}" type="presParOf" srcId="{12D3D58B-540D-0B4D-A698-58C2B0292091}" destId="{F5C47C7C-F22E-5745-9FF3-8E8113C17EE8}" srcOrd="0" destOrd="0" presId="urn:microsoft.com/office/officeart/2005/8/layout/pyramid1"/>
    <dgm:cxn modelId="{3AC0F1A1-59EF-334A-8444-770791E1A1E5}" type="presParOf" srcId="{12D3D58B-540D-0B4D-A698-58C2B0292091}" destId="{471F034A-26A6-5C42-9AA1-EE3AF3C79E8E}" srcOrd="1" destOrd="0" presId="urn:microsoft.com/office/officeart/2005/8/layout/pyramid1"/>
    <dgm:cxn modelId="{6DE1BB32-E450-AE4A-AB49-F55BC195210F}" type="presParOf" srcId="{77FFA999-8B80-B141-B319-2DC5121D3529}" destId="{F7A3E1CF-2367-D348-9EA1-6831052B9446}" srcOrd="2" destOrd="0" presId="urn:microsoft.com/office/officeart/2005/8/layout/pyramid1"/>
    <dgm:cxn modelId="{F6BAEFCD-32A5-734F-A588-1EC293218572}" type="presParOf" srcId="{F7A3E1CF-2367-D348-9EA1-6831052B9446}" destId="{5E181FBA-F664-6B48-BDE0-BF8485876CD3}" srcOrd="0" destOrd="0" presId="urn:microsoft.com/office/officeart/2005/8/layout/pyramid1"/>
    <dgm:cxn modelId="{E02ECFC8-D132-E143-BFDB-86E4C72064DF}" type="presParOf" srcId="{F7A3E1CF-2367-D348-9EA1-6831052B9446}" destId="{0D08230A-6AD0-2B41-BF87-AE86F274EEE3}" srcOrd="1" destOrd="0" presId="urn:microsoft.com/office/officeart/2005/8/layout/pyramid1"/>
    <dgm:cxn modelId="{F6AEC8B1-019B-B049-B913-317AF3DF1615}" type="presParOf" srcId="{77FFA999-8B80-B141-B319-2DC5121D3529}" destId="{1F1A224B-50CC-B54B-908E-6118EBBD8076}" srcOrd="3" destOrd="0" presId="urn:microsoft.com/office/officeart/2005/8/layout/pyramid1"/>
    <dgm:cxn modelId="{680736E6-1EC1-8F40-B75D-ECD3DB271612}" type="presParOf" srcId="{1F1A224B-50CC-B54B-908E-6118EBBD8076}" destId="{8F820B19-D61C-B247-A620-06225BB7DFA1}" srcOrd="0" destOrd="0" presId="urn:microsoft.com/office/officeart/2005/8/layout/pyramid1"/>
    <dgm:cxn modelId="{2F8E6D84-8A35-5A4A-97C5-BD97AA109E25}" type="presParOf" srcId="{1F1A224B-50CC-B54B-908E-6118EBBD8076}" destId="{567FA3C0-EAF2-8F47-9CFA-CE0A0C0DC33F}" srcOrd="1" destOrd="0" presId="urn:microsoft.com/office/officeart/2005/8/layout/pyramid1"/>
    <dgm:cxn modelId="{AD45502E-D8AC-F440-9FC9-465C4748BC52}" type="presParOf" srcId="{77FFA999-8B80-B141-B319-2DC5121D3529}" destId="{34491244-7400-B043-9703-5F19EA661BED}" srcOrd="4" destOrd="0" presId="urn:microsoft.com/office/officeart/2005/8/layout/pyramid1"/>
    <dgm:cxn modelId="{ABC5D5CC-06E9-D149-BE3E-F9D36F17C552}" type="presParOf" srcId="{34491244-7400-B043-9703-5F19EA661BED}" destId="{7AE28275-8189-304B-BDE5-5E5C671D1A55}" srcOrd="0" destOrd="0" presId="urn:microsoft.com/office/officeart/2005/8/layout/pyramid1"/>
    <dgm:cxn modelId="{7DD9F85D-49F4-694C-909C-8739DE34FEBC}" type="presParOf" srcId="{34491244-7400-B043-9703-5F19EA661BED}" destId="{06C17BD8-892F-BB41-87CF-5D922E430906}" srcOrd="1" destOrd="0" presId="urn:microsoft.com/office/officeart/2005/8/layout/pyramid1"/>
    <dgm:cxn modelId="{372501D4-224F-7546-98C0-D0401EAA6457}" type="presParOf" srcId="{77FFA999-8B80-B141-B319-2DC5121D3529}" destId="{84EDB3D2-1944-0F46-9BB0-8285AE6DD0AA}" srcOrd="5" destOrd="0" presId="urn:microsoft.com/office/officeart/2005/8/layout/pyramid1"/>
    <dgm:cxn modelId="{06453FB3-E945-E74C-88AC-4A5BF1987565}" type="presParOf" srcId="{84EDB3D2-1944-0F46-9BB0-8285AE6DD0AA}" destId="{2B843B4D-9D9C-0F40-8A45-031B67D433C2}" srcOrd="0" destOrd="0" presId="urn:microsoft.com/office/officeart/2005/8/layout/pyramid1"/>
    <dgm:cxn modelId="{74C724F0-27C1-DB43-A6A6-348221D8F7AA}"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a:solidFill>
                <a:schemeClr val="tx1"/>
              </a:solidFill>
            </a:rPr>
            <a:t>Stability</a:t>
          </a:r>
        </a:p>
      </dgm:t>
    </dgm:pt>
    <dgm:pt modelId="{FCC7AE07-4E7B-DD4D-B88D-A247B8F04C12}" type="parTrans" cxnId="{CBD9BC0B-6BBE-2844-92BE-FE78EF7A5A95}">
      <dgm:prSet/>
      <dgm:spPr/>
      <dgm:t>
        <a:bodyPr/>
        <a:lstStyle/>
        <a:p>
          <a:endParaRPr lang="en-US" sz="900">
            <a:solidFill>
              <a:schemeClr val="tx1"/>
            </a:solidFill>
          </a:endParaRPr>
        </a:p>
      </dgm:t>
    </dgm:pt>
    <dgm:pt modelId="{0C108AA9-34C5-164D-AAEC-FC674B004C44}" type="sibTrans" cxnId="{CBD9BC0B-6BBE-2844-92BE-FE78EF7A5A95}">
      <dgm:prSet/>
      <dgm:spPr/>
      <dgm:t>
        <a:bodyPr/>
        <a:lstStyle/>
        <a:p>
          <a:endParaRPr lang="en-US" sz="900">
            <a:solidFill>
              <a:schemeClr val="tx1"/>
            </a:solidFill>
          </a:endParaRPr>
        </a:p>
      </dgm:t>
    </dgm:pt>
    <dgm:pt modelId="{3ECE3D16-045D-1649-B677-52D3CC622523}">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err="1">
              <a:solidFill>
                <a:schemeClr val="tx1"/>
              </a:solidFill>
            </a:rPr>
            <a:t>Effectivity</a:t>
          </a:r>
          <a:endParaRPr lang="en-US" sz="1050" b="1" dirty="0">
            <a:solidFill>
              <a:schemeClr val="tx1"/>
            </a:solidFill>
          </a:endParaRPr>
        </a:p>
      </dgm:t>
    </dgm:pt>
    <dgm:pt modelId="{5E9E6545-67B9-9443-939E-F1448E1613C0}" type="parTrans" cxnId="{95F4B597-8016-9640-B942-64C9C77D29C6}">
      <dgm:prSet/>
      <dgm:spPr/>
      <dgm:t>
        <a:bodyPr/>
        <a:lstStyle/>
        <a:p>
          <a:endParaRPr lang="en-US" sz="900">
            <a:solidFill>
              <a:schemeClr val="tx1"/>
            </a:solidFill>
          </a:endParaRPr>
        </a:p>
      </dgm:t>
    </dgm:pt>
    <dgm:pt modelId="{598905B6-3F37-C641-8153-52BC109AD711}" type="sibTrans" cxnId="{95F4B597-8016-9640-B942-64C9C77D29C6}">
      <dgm:prSet/>
      <dgm:spPr/>
      <dgm:t>
        <a:bodyPr/>
        <a:lstStyle/>
        <a:p>
          <a:endParaRPr lang="en-US" sz="900">
            <a:solidFill>
              <a:schemeClr val="tx1"/>
            </a:solidFill>
          </a:endParaRPr>
        </a:p>
      </dgm:t>
    </dgm:pt>
    <dgm:pt modelId="{F916D917-B2D6-454E-8F6F-CB9760AEE5AD}">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a:solidFill>
                <a:schemeClr val="tx1"/>
              </a:solidFill>
            </a:rPr>
            <a:t>Usefulness</a:t>
          </a:r>
        </a:p>
      </dgm:t>
    </dgm:pt>
    <dgm:pt modelId="{6C4CE0E6-9650-764A-ACE6-0A22EBDE086E}" type="parTrans" cxnId="{CDDA8C26-661A-4E4F-8167-B58243AFDA5A}">
      <dgm:prSet/>
      <dgm:spPr/>
      <dgm:t>
        <a:bodyPr/>
        <a:lstStyle/>
        <a:p>
          <a:endParaRPr lang="en-US" sz="900">
            <a:solidFill>
              <a:schemeClr val="tx1"/>
            </a:solidFill>
          </a:endParaRPr>
        </a:p>
      </dgm:t>
    </dgm:pt>
    <dgm:pt modelId="{1B26A5D9-87F9-624B-93F6-8712D502A406}" type="sibTrans" cxnId="{CDDA8C26-661A-4E4F-8167-B58243AFDA5A}">
      <dgm:prSet/>
      <dgm:spPr/>
      <dgm:t>
        <a:bodyPr/>
        <a:lstStyle/>
        <a:p>
          <a:endParaRPr lang="en-US" sz="900">
            <a:solidFill>
              <a:schemeClr val="tx1"/>
            </a:solidFill>
          </a:endParaRPr>
        </a:p>
      </dgm:t>
    </dgm:pt>
    <dgm:pt modelId="{E76FDB78-B266-EA41-AF3C-43895CC1354C}">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dirty="0">
              <a:solidFill>
                <a:schemeClr val="tx1"/>
              </a:solidFill>
            </a:rPr>
            <a:t>D</a:t>
          </a:r>
        </a:p>
      </dgm:t>
    </dgm:pt>
    <dgm:pt modelId="{F5805C04-71F7-E34E-9687-656EC877597F}" type="parTrans" cxnId="{5452D138-F7DF-3840-941D-D4E5B16C1692}">
      <dgm:prSet/>
      <dgm:spPr/>
      <dgm:t>
        <a:bodyPr/>
        <a:lstStyle/>
        <a:p>
          <a:endParaRPr lang="en-US" sz="900">
            <a:solidFill>
              <a:schemeClr val="tx1"/>
            </a:solidFill>
          </a:endParaRPr>
        </a:p>
      </dgm:t>
    </dgm:pt>
    <dgm:pt modelId="{32FAAB5F-2259-684E-8B5E-C79D1D83BCB8}" type="sibTrans" cxnId="{5452D138-F7DF-3840-941D-D4E5B16C1692}">
      <dgm:prSet/>
      <dgm:spPr/>
      <dgm:t>
        <a:bodyPr/>
        <a:lstStyle/>
        <a:p>
          <a:endParaRPr lang="en-US" sz="90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E915D1D2-B255-564A-A433-612DD819DE07}" type="pres">
      <dgm:prSet presAssocID="{E76FDB78-B266-EA41-AF3C-43895CC1354C}" presName="Name8" presStyleCnt="0"/>
      <dgm:spPr/>
    </dgm:pt>
    <dgm:pt modelId="{E1F7DEEE-D833-7D46-B8BF-F14C322FCFDA}" type="pres">
      <dgm:prSet presAssocID="{E76FDB78-B266-EA41-AF3C-43895CC1354C}" presName="level" presStyleLbl="node1" presStyleIdx="0" presStyleCnt="4">
        <dgm:presLayoutVars>
          <dgm:chMax val="1"/>
          <dgm:bulletEnabled val="1"/>
        </dgm:presLayoutVars>
      </dgm:prSet>
      <dgm:spPr/>
    </dgm:pt>
    <dgm:pt modelId="{55193D4B-4FFF-FE43-981C-FCCCDBECEBCA}" type="pres">
      <dgm:prSet presAssocID="{E76FDB78-B266-EA41-AF3C-43895CC1354C}"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BD9BC0B-6BBE-2844-92BE-FE78EF7A5A95}" srcId="{629DA77C-6353-3A48-80A1-47A8DF657AD1}" destId="{6588EA1D-7EF9-9547-B85A-7DC212FA6820}" srcOrd="1" destOrd="0" parTransId="{FCC7AE07-4E7B-DD4D-B88D-A247B8F04C12}" sibTransId="{0C108AA9-34C5-164D-AAEC-FC674B004C44}"/>
    <dgm:cxn modelId="{A1EAD813-1006-5845-9BB0-38D0BCCAA926}" type="presOf" srcId="{629DA77C-6353-3A48-80A1-47A8DF657AD1}" destId="{DFCC9940-BA72-4448-8C12-D52A5A993519}" srcOrd="0" destOrd="0" presId="urn:microsoft.com/office/officeart/2005/8/layout/pyramid1"/>
    <dgm:cxn modelId="{C68FBB22-91DB-A94B-A43F-640FC300541F}" type="presOf" srcId="{6588EA1D-7EF9-9547-B85A-7DC212FA6820}" destId="{333A3720-FC8D-6F4F-BB2D-0ED218CD97AB}" srcOrd="1" destOrd="0" presId="urn:microsoft.com/office/officeart/2005/8/layout/pyramid1"/>
    <dgm:cxn modelId="{5044E722-10B7-354F-B154-63993A451ADD}" type="presOf" srcId="{F916D917-B2D6-454E-8F6F-CB9760AEE5AD}" destId="{3E0E496B-F89A-2444-A096-0335E5ABBBCE}" srcOrd="0"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5452D138-F7DF-3840-941D-D4E5B16C1692}" srcId="{629DA77C-6353-3A48-80A1-47A8DF657AD1}" destId="{E76FDB78-B266-EA41-AF3C-43895CC1354C}" srcOrd="0" destOrd="0" parTransId="{F5805C04-71F7-E34E-9687-656EC877597F}" sibTransId="{32FAAB5F-2259-684E-8B5E-C79D1D83BCB8}"/>
    <dgm:cxn modelId="{FC2FA65D-7AA9-DD4F-A4D7-108A5AEA042B}" type="presOf" srcId="{3ECE3D16-045D-1649-B677-52D3CC622523}" destId="{93605F6A-A548-3C46-AA7F-1C9F956ECA5E}" srcOrd="1" destOrd="0" presId="urn:microsoft.com/office/officeart/2005/8/layout/pyramid1"/>
    <dgm:cxn modelId="{46549B6C-F1EA-574B-9076-5368C4B3B8E6}" type="presOf" srcId="{E76FDB78-B266-EA41-AF3C-43895CC1354C}" destId="{55193D4B-4FFF-FE43-981C-FCCCDBECEBCA}" srcOrd="1" destOrd="0" presId="urn:microsoft.com/office/officeart/2005/8/layout/pyramid1"/>
    <dgm:cxn modelId="{95F4B597-8016-9640-B942-64C9C77D29C6}" srcId="{629DA77C-6353-3A48-80A1-47A8DF657AD1}" destId="{3ECE3D16-045D-1649-B677-52D3CC622523}" srcOrd="2" destOrd="0" parTransId="{5E9E6545-67B9-9443-939E-F1448E1613C0}" sibTransId="{598905B6-3F37-C641-8153-52BC109AD711}"/>
    <dgm:cxn modelId="{069114B2-4637-3F49-8527-70FB513B6AFC}" type="presOf" srcId="{F916D917-B2D6-454E-8F6F-CB9760AEE5AD}" destId="{193D694C-FBE0-D947-B6CE-E44349E53E94}" srcOrd="1" destOrd="0" presId="urn:microsoft.com/office/officeart/2005/8/layout/pyramid1"/>
    <dgm:cxn modelId="{97B82FB8-0341-A744-BB7C-82995F5B1D00}" type="presOf" srcId="{6588EA1D-7EF9-9547-B85A-7DC212FA6820}" destId="{030317B0-778D-0D46-B0DF-9DAEECBAC3A4}" srcOrd="0" destOrd="0" presId="urn:microsoft.com/office/officeart/2005/8/layout/pyramid1"/>
    <dgm:cxn modelId="{A85BDEBB-5262-0A49-8EA7-46662C14CFDE}" type="presOf" srcId="{3ECE3D16-045D-1649-B677-52D3CC622523}" destId="{74368792-5F3A-8A45-B6DD-4623675BE83C}" srcOrd="0" destOrd="0" presId="urn:microsoft.com/office/officeart/2005/8/layout/pyramid1"/>
    <dgm:cxn modelId="{7CBFB6EA-66FE-8543-897E-CD8914DDABB8}" type="presOf" srcId="{E76FDB78-B266-EA41-AF3C-43895CC1354C}" destId="{E1F7DEEE-D833-7D46-B8BF-F14C322FCFDA}" srcOrd="0" destOrd="0" presId="urn:microsoft.com/office/officeart/2005/8/layout/pyramid1"/>
    <dgm:cxn modelId="{31B4A548-E1A3-1646-AC0B-FE0FCBD085AF}" type="presParOf" srcId="{DFCC9940-BA72-4448-8C12-D52A5A993519}" destId="{E915D1D2-B255-564A-A433-612DD819DE07}" srcOrd="0" destOrd="0" presId="urn:microsoft.com/office/officeart/2005/8/layout/pyramid1"/>
    <dgm:cxn modelId="{8ACECBE2-4C13-5543-953B-6B0987AE4DBC}" type="presParOf" srcId="{E915D1D2-B255-564A-A433-612DD819DE07}" destId="{E1F7DEEE-D833-7D46-B8BF-F14C322FCFDA}" srcOrd="0" destOrd="0" presId="urn:microsoft.com/office/officeart/2005/8/layout/pyramid1"/>
    <dgm:cxn modelId="{CD1DCB94-1912-B347-B8B6-00E9D43DEA93}" type="presParOf" srcId="{E915D1D2-B255-564A-A433-612DD819DE07}" destId="{55193D4B-4FFF-FE43-981C-FCCCDBECEBCA}" srcOrd="1" destOrd="0" presId="urn:microsoft.com/office/officeart/2005/8/layout/pyramid1"/>
    <dgm:cxn modelId="{736C298D-746D-BD4C-AC88-BC7CB5A0B53A}" type="presParOf" srcId="{DFCC9940-BA72-4448-8C12-D52A5A993519}" destId="{4D5CE3E6-3008-3949-96E1-E6263B38CBB4}" srcOrd="1" destOrd="0" presId="urn:microsoft.com/office/officeart/2005/8/layout/pyramid1"/>
    <dgm:cxn modelId="{36701DB4-6862-1443-B772-E626ED6307FB}" type="presParOf" srcId="{4D5CE3E6-3008-3949-96E1-E6263B38CBB4}" destId="{030317B0-778D-0D46-B0DF-9DAEECBAC3A4}" srcOrd="0" destOrd="0" presId="urn:microsoft.com/office/officeart/2005/8/layout/pyramid1"/>
    <dgm:cxn modelId="{AD705642-7618-A840-A11A-AF248503F303}" type="presParOf" srcId="{4D5CE3E6-3008-3949-96E1-E6263B38CBB4}" destId="{333A3720-FC8D-6F4F-BB2D-0ED218CD97AB}" srcOrd="1" destOrd="0" presId="urn:microsoft.com/office/officeart/2005/8/layout/pyramid1"/>
    <dgm:cxn modelId="{794AF997-229B-6A42-8293-E28DC4D4D3C2}" type="presParOf" srcId="{DFCC9940-BA72-4448-8C12-D52A5A993519}" destId="{885DB716-26C1-9949-B5E7-9F50A6324B26}" srcOrd="2" destOrd="0" presId="urn:microsoft.com/office/officeart/2005/8/layout/pyramid1"/>
    <dgm:cxn modelId="{5B9D522B-9EC3-004B-9807-85D3D8337AD8}" type="presParOf" srcId="{885DB716-26C1-9949-B5E7-9F50A6324B26}" destId="{74368792-5F3A-8A45-B6DD-4623675BE83C}" srcOrd="0" destOrd="0" presId="urn:microsoft.com/office/officeart/2005/8/layout/pyramid1"/>
    <dgm:cxn modelId="{7EF588CF-6636-3147-BB3B-38E2BC593C52}" type="presParOf" srcId="{885DB716-26C1-9949-B5E7-9F50A6324B26}" destId="{93605F6A-A548-3C46-AA7F-1C9F956ECA5E}" srcOrd="1" destOrd="0" presId="urn:microsoft.com/office/officeart/2005/8/layout/pyramid1"/>
    <dgm:cxn modelId="{641953D0-DFFC-FF4F-B446-15AEFAC4B2FD}" type="presParOf" srcId="{DFCC9940-BA72-4448-8C12-D52A5A993519}" destId="{B4308910-ECB6-D746-A4ED-D622DEAB6E52}" srcOrd="3" destOrd="0" presId="urn:microsoft.com/office/officeart/2005/8/layout/pyramid1"/>
    <dgm:cxn modelId="{FA856F60-622B-2D44-AAD8-9F27291F2B77}" type="presParOf" srcId="{B4308910-ECB6-D746-A4ED-D622DEAB6E52}" destId="{3E0E496B-F89A-2444-A096-0335E5ABBBCE}" srcOrd="0" destOrd="0" presId="urn:microsoft.com/office/officeart/2005/8/layout/pyramid1"/>
    <dgm:cxn modelId="{B2334A18-C64D-BB47-9BF3-D5E8AA8ECFAA}"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57F4114-599B-1C45-8900-7BC6688070AD}" type="presOf" srcId="{C962B4B7-7661-8D4E-AB22-EC623A68D14A}" destId="{72CBFDD4-3AC0-D54E-9FC2-A4A471BCB128}" srcOrd="1" destOrd="0" presId="urn:microsoft.com/office/officeart/2005/8/layout/pyramid1"/>
    <dgm:cxn modelId="{43850A1C-C268-CA4A-BB66-66B82172955F}"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11941C-3B52-9E43-B1B9-6B632D509C95}" type="presOf" srcId="{CA4E1871-DF9D-3944-9568-432823C30EDE}" destId="{44DE59AE-47FF-5845-953B-BD3ADAE9481A}" srcOrd="1" destOrd="0" presId="urn:microsoft.com/office/officeart/2005/8/layout/pyramid1"/>
    <dgm:cxn modelId="{BC45ED25-D805-A542-BC10-B9FC76614AE0}" type="presOf" srcId="{A4E1FB57-FAC0-664A-8388-E82A0760F3CA}" destId="{D6F57F75-2381-D64E-9D5B-7A8C6A5CC2D7}" srcOrd="1" destOrd="0" presId="urn:microsoft.com/office/officeart/2005/8/layout/pyramid1"/>
    <dgm:cxn modelId="{CBE3EA29-D8B6-BC42-9BB5-2E64063BF8CC}"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2829EDA5-D75C-5446-9DAD-47ECF152E234}"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CC6D5EAD-7F7C-FF42-BD4D-EA4C607C7D19}" type="presOf" srcId="{A4E1FB57-FAC0-664A-8388-E82A0760F3CA}" destId="{08EED50A-0630-AF41-86FB-766BDF128B72}" srcOrd="0" destOrd="0" presId="urn:microsoft.com/office/officeart/2005/8/layout/pyramid1"/>
    <dgm:cxn modelId="{91D436D4-AC84-0345-A208-BAEBDCAE9B3C}" type="presOf" srcId="{CA4E1871-DF9D-3944-9568-432823C30EDE}" destId="{A75AD23B-F7FB-D24F-9494-5B701D461A16}" srcOrd="0" destOrd="0" presId="urn:microsoft.com/office/officeart/2005/8/layout/pyramid1"/>
    <dgm:cxn modelId="{1F35F7DF-B6A3-4C47-9CDC-0399442607AA}" type="presOf" srcId="{BCF50FED-D154-0D42-91D8-FB00141BB762}" destId="{39ABF012-71B1-734A-9392-398719B15F75}" srcOrd="1" destOrd="0" presId="urn:microsoft.com/office/officeart/2005/8/layout/pyramid1"/>
    <dgm:cxn modelId="{F3DA856A-70E6-4948-95E3-8BAE85838590}" type="presParOf" srcId="{5F32BDE2-242A-6F49-9E59-23CD1903E1D6}" destId="{43C95D64-C518-524C-BC1A-F94300E65A16}" srcOrd="0" destOrd="0" presId="urn:microsoft.com/office/officeart/2005/8/layout/pyramid1"/>
    <dgm:cxn modelId="{ADACA291-8FB8-3B47-8717-52EFC7C56341}" type="presParOf" srcId="{43C95D64-C518-524C-BC1A-F94300E65A16}" destId="{A75AD23B-F7FB-D24F-9494-5B701D461A16}" srcOrd="0" destOrd="0" presId="urn:microsoft.com/office/officeart/2005/8/layout/pyramid1"/>
    <dgm:cxn modelId="{2D5A2103-F436-3044-BA64-AFB815BB104D}" type="presParOf" srcId="{43C95D64-C518-524C-BC1A-F94300E65A16}" destId="{44DE59AE-47FF-5845-953B-BD3ADAE9481A}" srcOrd="1" destOrd="0" presId="urn:microsoft.com/office/officeart/2005/8/layout/pyramid1"/>
    <dgm:cxn modelId="{544C9C7A-A731-1E4D-997C-72714E96DBBF}" type="presParOf" srcId="{5F32BDE2-242A-6F49-9E59-23CD1903E1D6}" destId="{FD493016-DD25-4941-865D-25D8D17E49CA}" srcOrd="1" destOrd="0" presId="urn:microsoft.com/office/officeart/2005/8/layout/pyramid1"/>
    <dgm:cxn modelId="{F9118E60-7661-324D-9F02-8616C3E83A32}" type="presParOf" srcId="{FD493016-DD25-4941-865D-25D8D17E49CA}" destId="{C96C2FAA-062F-D64B-8BD6-412016EBCD1D}" srcOrd="0" destOrd="0" presId="urn:microsoft.com/office/officeart/2005/8/layout/pyramid1"/>
    <dgm:cxn modelId="{F29DD861-B449-E04D-B447-5208C17A6AB1}" type="presParOf" srcId="{FD493016-DD25-4941-865D-25D8D17E49CA}" destId="{39ABF012-71B1-734A-9392-398719B15F75}" srcOrd="1" destOrd="0" presId="urn:microsoft.com/office/officeart/2005/8/layout/pyramid1"/>
    <dgm:cxn modelId="{6726DF0A-0395-2B49-9921-04D2257F1AE1}" type="presParOf" srcId="{5F32BDE2-242A-6F49-9E59-23CD1903E1D6}" destId="{1B8CEE7D-D14F-7446-BF61-BAB29CF66F53}" srcOrd="2" destOrd="0" presId="urn:microsoft.com/office/officeart/2005/8/layout/pyramid1"/>
    <dgm:cxn modelId="{C9E2D9D3-E3C2-3D45-B8C3-740740EDFDF2}" type="presParOf" srcId="{1B8CEE7D-D14F-7446-BF61-BAB29CF66F53}" destId="{9DDAC86A-5C31-3C45-88EF-218514E99EAE}" srcOrd="0" destOrd="0" presId="urn:microsoft.com/office/officeart/2005/8/layout/pyramid1"/>
    <dgm:cxn modelId="{62D2C298-EE6B-FA49-B15B-52218BB02734}" type="presParOf" srcId="{1B8CEE7D-D14F-7446-BF61-BAB29CF66F53}" destId="{72CBFDD4-3AC0-D54E-9FC2-A4A471BCB128}" srcOrd="1" destOrd="0" presId="urn:microsoft.com/office/officeart/2005/8/layout/pyramid1"/>
    <dgm:cxn modelId="{619DAD1B-2964-944C-9B0A-BDE9BE322E24}" type="presParOf" srcId="{5F32BDE2-242A-6F49-9E59-23CD1903E1D6}" destId="{3F968F08-0E61-D54C-92F8-24BBED9E37B0}" srcOrd="3" destOrd="0" presId="urn:microsoft.com/office/officeart/2005/8/layout/pyramid1"/>
    <dgm:cxn modelId="{9E2973A8-58A0-104D-BA55-F6A02B68B0A8}" type="presParOf" srcId="{3F968F08-0E61-D54C-92F8-24BBED9E37B0}" destId="{08EED50A-0630-AF41-86FB-766BDF128B72}" srcOrd="0" destOrd="0" presId="urn:microsoft.com/office/officeart/2005/8/layout/pyramid1"/>
    <dgm:cxn modelId="{6EAB7144-0984-C346-9F54-4F70FCFB81EE}"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A6476A0E-D74E-1F4E-8869-064E9CF7BC7B}"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1FDCB31-BDC7-7B4E-A730-EAFC09E14075}"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6077C26E-437F-A741-BBF6-AD2DB2B679EC}" type="presOf" srcId="{EB407278-78DF-4548-963C-207A0DF8579D}" destId="{5F32BDE2-242A-6F49-9E59-23CD1903E1D6}"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52FBEE53-D0BF-8E42-BF5A-8E5F2647512A}" type="presOf" srcId="{CA4E1871-DF9D-3944-9568-432823C30EDE}" destId="{44DE59AE-47FF-5845-953B-BD3ADAE9481A}" srcOrd="1" destOrd="0" presId="urn:microsoft.com/office/officeart/2005/8/layout/pyramid1"/>
    <dgm:cxn modelId="{48438E77-6A82-2449-9C18-0CD71DC7D13F}" type="presOf" srcId="{C962B4B7-7661-8D4E-AB22-EC623A68D14A}" destId="{9DDAC86A-5C31-3C45-88EF-218514E99EAE}" srcOrd="0" destOrd="0" presId="urn:microsoft.com/office/officeart/2005/8/layout/pyramid1"/>
    <dgm:cxn modelId="{B163BF7B-8556-404D-9D12-A2602778507E}" type="presOf" srcId="{C962B4B7-7661-8D4E-AB22-EC623A68D14A}" destId="{72CBFDD4-3AC0-D54E-9FC2-A4A471BCB128}" srcOrd="1" destOrd="0" presId="urn:microsoft.com/office/officeart/2005/8/layout/pyramid1"/>
    <dgm:cxn modelId="{F04D958D-1011-354F-A6A1-5B8AC9BBD02D}" type="presOf" srcId="{A4E1FB57-FAC0-664A-8388-E82A0760F3CA}" destId="{D6F57F75-2381-D64E-9D5B-7A8C6A5CC2D7}" srcOrd="1" destOrd="0" presId="urn:microsoft.com/office/officeart/2005/8/layout/pyramid1"/>
    <dgm:cxn modelId="{408C4BA4-C461-BB4D-86EC-84134C902241}" type="presOf" srcId="{A4E1FB57-FAC0-664A-8388-E82A0760F3CA}" destId="{08EED50A-0630-AF41-86FB-766BDF128B72}"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8804ADB1-1B2C-9744-AF44-FDA1F99B0BD5}" type="presOf" srcId="{BCF50FED-D154-0D42-91D8-FB00141BB762}" destId="{C96C2FAA-062F-D64B-8BD6-412016EBCD1D}" srcOrd="0" destOrd="0" presId="urn:microsoft.com/office/officeart/2005/8/layout/pyramid1"/>
    <dgm:cxn modelId="{D478EF59-C68A-F142-8279-FF5FB83504A5}" type="presParOf" srcId="{5F32BDE2-242A-6F49-9E59-23CD1903E1D6}" destId="{43C95D64-C518-524C-BC1A-F94300E65A16}" srcOrd="0" destOrd="0" presId="urn:microsoft.com/office/officeart/2005/8/layout/pyramid1"/>
    <dgm:cxn modelId="{F735C88B-EA9D-4F4C-9177-B2F55BB56B51}" type="presParOf" srcId="{43C95D64-C518-524C-BC1A-F94300E65A16}" destId="{A75AD23B-F7FB-D24F-9494-5B701D461A16}" srcOrd="0" destOrd="0" presId="urn:microsoft.com/office/officeart/2005/8/layout/pyramid1"/>
    <dgm:cxn modelId="{99917E82-F82F-2541-AE62-9CE806ECF705}" type="presParOf" srcId="{43C95D64-C518-524C-BC1A-F94300E65A16}" destId="{44DE59AE-47FF-5845-953B-BD3ADAE9481A}" srcOrd="1" destOrd="0" presId="urn:microsoft.com/office/officeart/2005/8/layout/pyramid1"/>
    <dgm:cxn modelId="{B3A179F3-3B9A-FF44-BB5E-9BD1F0846385}" type="presParOf" srcId="{5F32BDE2-242A-6F49-9E59-23CD1903E1D6}" destId="{FD493016-DD25-4941-865D-25D8D17E49CA}" srcOrd="1" destOrd="0" presId="urn:microsoft.com/office/officeart/2005/8/layout/pyramid1"/>
    <dgm:cxn modelId="{5520469D-F3C5-144B-B3AA-2E4C919E6CF1}" type="presParOf" srcId="{FD493016-DD25-4941-865D-25D8D17E49CA}" destId="{C96C2FAA-062F-D64B-8BD6-412016EBCD1D}" srcOrd="0" destOrd="0" presId="urn:microsoft.com/office/officeart/2005/8/layout/pyramid1"/>
    <dgm:cxn modelId="{E531EF8C-0F67-8A4F-8D69-765BB6774662}" type="presParOf" srcId="{FD493016-DD25-4941-865D-25D8D17E49CA}" destId="{39ABF012-71B1-734A-9392-398719B15F75}" srcOrd="1" destOrd="0" presId="urn:microsoft.com/office/officeart/2005/8/layout/pyramid1"/>
    <dgm:cxn modelId="{11C131D6-6960-3645-B222-130F3D489952}" type="presParOf" srcId="{5F32BDE2-242A-6F49-9E59-23CD1903E1D6}" destId="{1B8CEE7D-D14F-7446-BF61-BAB29CF66F53}" srcOrd="2" destOrd="0" presId="urn:microsoft.com/office/officeart/2005/8/layout/pyramid1"/>
    <dgm:cxn modelId="{5EEEFF49-9FCB-D54A-94A2-68677F2A1F5A}" type="presParOf" srcId="{1B8CEE7D-D14F-7446-BF61-BAB29CF66F53}" destId="{9DDAC86A-5C31-3C45-88EF-218514E99EAE}" srcOrd="0" destOrd="0" presId="urn:microsoft.com/office/officeart/2005/8/layout/pyramid1"/>
    <dgm:cxn modelId="{CDF2BA98-D8E3-DE4C-AA3B-E5212C1EFBBE}" type="presParOf" srcId="{1B8CEE7D-D14F-7446-BF61-BAB29CF66F53}" destId="{72CBFDD4-3AC0-D54E-9FC2-A4A471BCB128}" srcOrd="1" destOrd="0" presId="urn:microsoft.com/office/officeart/2005/8/layout/pyramid1"/>
    <dgm:cxn modelId="{192BC024-7A27-5342-85B8-E7F80375C5D4}" type="presParOf" srcId="{5F32BDE2-242A-6F49-9E59-23CD1903E1D6}" destId="{3F968F08-0E61-D54C-92F8-24BBED9E37B0}" srcOrd="3" destOrd="0" presId="urn:microsoft.com/office/officeart/2005/8/layout/pyramid1"/>
    <dgm:cxn modelId="{499EDFF6-9C86-7F45-A698-769F93B81EB9}" type="presParOf" srcId="{3F968F08-0E61-D54C-92F8-24BBED9E37B0}" destId="{08EED50A-0630-AF41-86FB-766BDF128B72}" srcOrd="0" destOrd="0" presId="urn:microsoft.com/office/officeart/2005/8/layout/pyramid1"/>
    <dgm:cxn modelId="{9D6529FA-9909-134A-966D-DB96A1CC698D}"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23F7907-D639-7F44-9A7F-A5D9928D7E74}" type="presOf" srcId="{CA4E1871-DF9D-3944-9568-432823C30EDE}" destId="{44DE59AE-47FF-5845-953B-BD3ADAE9481A}" srcOrd="1" destOrd="0" presId="urn:microsoft.com/office/officeart/2005/8/layout/pyramid1"/>
    <dgm:cxn modelId="{F9B90A0C-365C-F746-957C-C0ECDE0313FE}" type="presOf" srcId="{C962B4B7-7661-8D4E-AB22-EC623A68D14A}" destId="{72CBFDD4-3AC0-D54E-9FC2-A4A471BCB128}" srcOrd="1" destOrd="0" presId="urn:microsoft.com/office/officeart/2005/8/layout/pyramid1"/>
    <dgm:cxn modelId="{3FAC4F19-F51B-AF48-B0D4-1C333A3D9270}"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FE78CB27-5E2E-5242-8D7F-AFE57270EB95}"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7B69E655-949F-7C46-A334-167DAF74E7AA}" type="presOf" srcId="{A4E1FB57-FAC0-664A-8388-E82A0760F3CA}" destId="{D6F57F75-2381-D64E-9D5B-7A8C6A5CC2D7}" srcOrd="1" destOrd="0" presId="urn:microsoft.com/office/officeart/2005/8/layout/pyramid1"/>
    <dgm:cxn modelId="{DC0EE9A2-D202-5D49-864A-9EBFC8A5084E}" type="presOf" srcId="{BCF50FED-D154-0D42-91D8-FB00141BB762}" destId="{C96C2FAA-062F-D64B-8BD6-412016EBCD1D}"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ED8709B4-0352-354D-AA79-1698572CFC08}" type="presOf" srcId="{CA4E1871-DF9D-3944-9568-432823C30EDE}" destId="{A75AD23B-F7FB-D24F-9494-5B701D461A16}" srcOrd="0" destOrd="0" presId="urn:microsoft.com/office/officeart/2005/8/layout/pyramid1"/>
    <dgm:cxn modelId="{CBCEAFD2-0181-BA48-A547-60C821046AD5}" type="presOf" srcId="{A4E1FB57-FAC0-664A-8388-E82A0760F3CA}" destId="{08EED50A-0630-AF41-86FB-766BDF128B72}" srcOrd="0" destOrd="0" presId="urn:microsoft.com/office/officeart/2005/8/layout/pyramid1"/>
    <dgm:cxn modelId="{104324EF-AFE5-BB41-B96C-F295A59879B7}" type="presOf" srcId="{C962B4B7-7661-8D4E-AB22-EC623A68D14A}" destId="{9DDAC86A-5C31-3C45-88EF-218514E99EAE}" srcOrd="0" destOrd="0" presId="urn:microsoft.com/office/officeart/2005/8/layout/pyramid1"/>
    <dgm:cxn modelId="{D99CDD7B-8A4E-AA49-A628-29105B0CD102}" type="presParOf" srcId="{5F32BDE2-242A-6F49-9E59-23CD1903E1D6}" destId="{43C95D64-C518-524C-BC1A-F94300E65A16}" srcOrd="0" destOrd="0" presId="urn:microsoft.com/office/officeart/2005/8/layout/pyramid1"/>
    <dgm:cxn modelId="{343BECE7-B343-634F-9EC5-661FFA7950AE}" type="presParOf" srcId="{43C95D64-C518-524C-BC1A-F94300E65A16}" destId="{A75AD23B-F7FB-D24F-9494-5B701D461A16}" srcOrd="0" destOrd="0" presId="urn:microsoft.com/office/officeart/2005/8/layout/pyramid1"/>
    <dgm:cxn modelId="{FAF0542C-5093-0F40-9BA2-5B24C4DC81E2}" type="presParOf" srcId="{43C95D64-C518-524C-BC1A-F94300E65A16}" destId="{44DE59AE-47FF-5845-953B-BD3ADAE9481A}" srcOrd="1" destOrd="0" presId="urn:microsoft.com/office/officeart/2005/8/layout/pyramid1"/>
    <dgm:cxn modelId="{2E089622-F619-EC41-9C2F-6D56199C3E88}" type="presParOf" srcId="{5F32BDE2-242A-6F49-9E59-23CD1903E1D6}" destId="{FD493016-DD25-4941-865D-25D8D17E49CA}" srcOrd="1" destOrd="0" presId="urn:microsoft.com/office/officeart/2005/8/layout/pyramid1"/>
    <dgm:cxn modelId="{01BB5EF5-6ED7-3340-9AB8-F7E4F0121C41}" type="presParOf" srcId="{FD493016-DD25-4941-865D-25D8D17E49CA}" destId="{C96C2FAA-062F-D64B-8BD6-412016EBCD1D}" srcOrd="0" destOrd="0" presId="urn:microsoft.com/office/officeart/2005/8/layout/pyramid1"/>
    <dgm:cxn modelId="{8036070C-EF96-704F-89A8-0B3674F52457}" type="presParOf" srcId="{FD493016-DD25-4941-865D-25D8D17E49CA}" destId="{39ABF012-71B1-734A-9392-398719B15F75}" srcOrd="1" destOrd="0" presId="urn:microsoft.com/office/officeart/2005/8/layout/pyramid1"/>
    <dgm:cxn modelId="{A812EC27-525D-8E49-91D9-0B6B21F2FC8E}" type="presParOf" srcId="{5F32BDE2-242A-6F49-9E59-23CD1903E1D6}" destId="{1B8CEE7D-D14F-7446-BF61-BAB29CF66F53}" srcOrd="2" destOrd="0" presId="urn:microsoft.com/office/officeart/2005/8/layout/pyramid1"/>
    <dgm:cxn modelId="{02BA6A50-F39F-544D-8D29-0A7E4EE11D28}" type="presParOf" srcId="{1B8CEE7D-D14F-7446-BF61-BAB29CF66F53}" destId="{9DDAC86A-5C31-3C45-88EF-218514E99EAE}" srcOrd="0" destOrd="0" presId="urn:microsoft.com/office/officeart/2005/8/layout/pyramid1"/>
    <dgm:cxn modelId="{52B18438-BF2D-844E-9184-1B8503BE1F41}" type="presParOf" srcId="{1B8CEE7D-D14F-7446-BF61-BAB29CF66F53}" destId="{72CBFDD4-3AC0-D54E-9FC2-A4A471BCB128}" srcOrd="1" destOrd="0" presId="urn:microsoft.com/office/officeart/2005/8/layout/pyramid1"/>
    <dgm:cxn modelId="{D2CC14C2-EFB5-4248-9EC6-28836AE44B0B}" type="presParOf" srcId="{5F32BDE2-242A-6F49-9E59-23CD1903E1D6}" destId="{3F968F08-0E61-D54C-92F8-24BBED9E37B0}" srcOrd="3" destOrd="0" presId="urn:microsoft.com/office/officeart/2005/8/layout/pyramid1"/>
    <dgm:cxn modelId="{088A56C7-1669-6841-A520-BEE28DF5CF8C}" type="presParOf" srcId="{3F968F08-0E61-D54C-92F8-24BBED9E37B0}" destId="{08EED50A-0630-AF41-86FB-766BDF128B72}" srcOrd="0" destOrd="0" presId="urn:microsoft.com/office/officeart/2005/8/layout/pyramid1"/>
    <dgm:cxn modelId="{3687B9FE-2FD2-0B4A-837C-89FB77DE52B7}"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D9ED9D2F-9483-CB49-B2B6-05631650B68A}" type="presOf" srcId="{A4E1FB57-FAC0-664A-8388-E82A0760F3CA}" destId="{08EED50A-0630-AF41-86FB-766BDF128B72}" srcOrd="0" destOrd="0" presId="urn:microsoft.com/office/officeart/2005/8/layout/pyramid1"/>
    <dgm:cxn modelId="{91060D38-402B-E849-A384-64EA39012264}" type="presOf" srcId="{A4E1FB57-FAC0-664A-8388-E82A0760F3CA}" destId="{D6F57F75-2381-D64E-9D5B-7A8C6A5CC2D7}" srcOrd="1" destOrd="0" presId="urn:microsoft.com/office/officeart/2005/8/layout/pyramid1"/>
    <dgm:cxn modelId="{81709D5C-48D4-9747-B250-D2B92A277132}" type="presOf" srcId="{CA4E1871-DF9D-3944-9568-432823C30EDE}" destId="{44DE59AE-47FF-5845-953B-BD3ADAE9481A}" srcOrd="1" destOrd="0" presId="urn:microsoft.com/office/officeart/2005/8/layout/pyramid1"/>
    <dgm:cxn modelId="{AB59365F-C978-4E4E-AF72-CBC37EBBE3D2}" type="presOf" srcId="{C962B4B7-7661-8D4E-AB22-EC623A68D14A}" destId="{72CBFDD4-3AC0-D54E-9FC2-A4A471BCB128}" srcOrd="1" destOrd="0" presId="urn:microsoft.com/office/officeart/2005/8/layout/pyramid1"/>
    <dgm:cxn modelId="{48E56060-AC81-B944-A9C0-3E6E3598CBDF}"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2F688F67-E0E1-4947-9C35-872C65517C81}" type="presOf" srcId="{CA4E1871-DF9D-3944-9568-432823C30EDE}" destId="{A75AD23B-F7FB-D24F-9494-5B701D461A16}" srcOrd="0" destOrd="0" presId="urn:microsoft.com/office/officeart/2005/8/layout/pyramid1"/>
    <dgm:cxn modelId="{D2EEBE4F-3C66-CA42-AFB9-5EBE01A02E4C}" type="presOf" srcId="{BCF50FED-D154-0D42-91D8-FB00141BB762}" destId="{C96C2FAA-062F-D64B-8BD6-412016EBCD1D}"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95D6E39E-C115-2540-83C9-52FEB5F30E83}" type="presOf" srcId="{EB407278-78DF-4548-963C-207A0DF8579D}" destId="{5F32BDE2-242A-6F49-9E59-23CD1903E1D6}" srcOrd="0" destOrd="0" presId="urn:microsoft.com/office/officeart/2005/8/layout/pyramid1"/>
    <dgm:cxn modelId="{94B1B1A3-75F0-954C-BB76-F81D571F7711}"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D893D93-A8F0-1B4E-86AF-A666583F9AFA}" type="presParOf" srcId="{5F32BDE2-242A-6F49-9E59-23CD1903E1D6}" destId="{43C95D64-C518-524C-BC1A-F94300E65A16}" srcOrd="0" destOrd="0" presId="urn:microsoft.com/office/officeart/2005/8/layout/pyramid1"/>
    <dgm:cxn modelId="{09977619-D135-9642-BDE9-F0ADE4A3DF20}" type="presParOf" srcId="{43C95D64-C518-524C-BC1A-F94300E65A16}" destId="{A75AD23B-F7FB-D24F-9494-5B701D461A16}" srcOrd="0" destOrd="0" presId="urn:microsoft.com/office/officeart/2005/8/layout/pyramid1"/>
    <dgm:cxn modelId="{1035E37A-1448-CB46-B5C2-4E1D3AC9216E}" type="presParOf" srcId="{43C95D64-C518-524C-BC1A-F94300E65A16}" destId="{44DE59AE-47FF-5845-953B-BD3ADAE9481A}" srcOrd="1" destOrd="0" presId="urn:microsoft.com/office/officeart/2005/8/layout/pyramid1"/>
    <dgm:cxn modelId="{70DA0AE6-63BA-1943-816D-1E3038BA0D8E}" type="presParOf" srcId="{5F32BDE2-242A-6F49-9E59-23CD1903E1D6}" destId="{FD493016-DD25-4941-865D-25D8D17E49CA}" srcOrd="1" destOrd="0" presId="urn:microsoft.com/office/officeart/2005/8/layout/pyramid1"/>
    <dgm:cxn modelId="{8F76BD2E-DD93-6C4B-A643-F31621FA1643}" type="presParOf" srcId="{FD493016-DD25-4941-865D-25D8D17E49CA}" destId="{C96C2FAA-062F-D64B-8BD6-412016EBCD1D}" srcOrd="0" destOrd="0" presId="urn:microsoft.com/office/officeart/2005/8/layout/pyramid1"/>
    <dgm:cxn modelId="{3FFFD553-0B58-3F41-8338-1AF63FE06EEE}" type="presParOf" srcId="{FD493016-DD25-4941-865D-25D8D17E49CA}" destId="{39ABF012-71B1-734A-9392-398719B15F75}" srcOrd="1" destOrd="0" presId="urn:microsoft.com/office/officeart/2005/8/layout/pyramid1"/>
    <dgm:cxn modelId="{5704EDE2-2C70-434F-88AF-3C616F4C9D8B}" type="presParOf" srcId="{5F32BDE2-242A-6F49-9E59-23CD1903E1D6}" destId="{1B8CEE7D-D14F-7446-BF61-BAB29CF66F53}" srcOrd="2" destOrd="0" presId="urn:microsoft.com/office/officeart/2005/8/layout/pyramid1"/>
    <dgm:cxn modelId="{0643D7C5-BA19-794D-8FCD-4CAF765DCFB9}" type="presParOf" srcId="{1B8CEE7D-D14F-7446-BF61-BAB29CF66F53}" destId="{9DDAC86A-5C31-3C45-88EF-218514E99EAE}" srcOrd="0" destOrd="0" presId="urn:microsoft.com/office/officeart/2005/8/layout/pyramid1"/>
    <dgm:cxn modelId="{1FDD8153-BC30-D44D-9FE2-8E50516E31EA}" type="presParOf" srcId="{1B8CEE7D-D14F-7446-BF61-BAB29CF66F53}" destId="{72CBFDD4-3AC0-D54E-9FC2-A4A471BCB128}" srcOrd="1" destOrd="0" presId="urn:microsoft.com/office/officeart/2005/8/layout/pyramid1"/>
    <dgm:cxn modelId="{AA53118D-288F-7949-B8DC-5546B62EA448}" type="presParOf" srcId="{5F32BDE2-242A-6F49-9E59-23CD1903E1D6}" destId="{3F968F08-0E61-D54C-92F8-24BBED9E37B0}" srcOrd="3" destOrd="0" presId="urn:microsoft.com/office/officeart/2005/8/layout/pyramid1"/>
    <dgm:cxn modelId="{47A8D4D3-F535-B145-8055-DE60040CDE68}" type="presParOf" srcId="{3F968F08-0E61-D54C-92F8-24BBED9E37B0}" destId="{08EED50A-0630-AF41-86FB-766BDF128B72}" srcOrd="0" destOrd="0" presId="urn:microsoft.com/office/officeart/2005/8/layout/pyramid1"/>
    <dgm:cxn modelId="{1F2C55C6-27EB-A14C-ABCD-13B8667AB396}"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B5A04CD-6923-904E-86FE-AF22326EE69E}" type="doc">
      <dgm:prSet loTypeId="urn:microsoft.com/office/officeart/2005/8/layout/pyramid1" loCatId="pyramid" qsTypeId="urn:microsoft.com/office/officeart/2005/8/quickstyle/simple4" qsCatId="simple" csTypeId="urn:microsoft.com/office/officeart/2005/8/colors/accent1_2" csCatId="accent1" phldr="1"/>
      <dgm:spPr/>
    </dgm:pt>
    <dgm:pt modelId="{C64F9318-4E44-9A46-8301-6884BC37063E}">
      <dgm:prSet phldrT="[Text]"/>
      <dgm:spPr/>
      <dgm:t>
        <a:bodyPr/>
        <a:lstStyle/>
        <a:p>
          <a:r>
            <a:rPr lang="en-US" dirty="0"/>
            <a:t>Synergy</a:t>
          </a:r>
        </a:p>
      </dgm:t>
    </dgm:pt>
    <dgm:pt modelId="{EDBB874E-47E7-8C4E-8DE3-D8756924E9B9}" type="parTrans" cxnId="{4C75724C-0BEA-3B47-8713-41A0064DECBC}">
      <dgm:prSet/>
      <dgm:spPr/>
      <dgm:t>
        <a:bodyPr/>
        <a:lstStyle/>
        <a:p>
          <a:endParaRPr lang="en-US"/>
        </a:p>
      </dgm:t>
    </dgm:pt>
    <dgm:pt modelId="{C7907734-FCA2-BC4E-B514-08C1D25C7CB8}" type="sibTrans" cxnId="{4C75724C-0BEA-3B47-8713-41A0064DECBC}">
      <dgm:prSet/>
      <dgm:spPr/>
      <dgm:t>
        <a:bodyPr/>
        <a:lstStyle/>
        <a:p>
          <a:endParaRPr lang="en-US"/>
        </a:p>
      </dgm:t>
    </dgm:pt>
    <dgm:pt modelId="{D349F65E-1297-8046-A0BA-78334A37F373}">
      <dgm:prSet phldrT="[Text]"/>
      <dgm:spPr/>
      <dgm:t>
        <a:bodyPr/>
        <a:lstStyle/>
        <a:p>
          <a:r>
            <a:rPr lang="en-US" dirty="0"/>
            <a:t>Activity</a:t>
          </a:r>
        </a:p>
      </dgm:t>
    </dgm:pt>
    <dgm:pt modelId="{B90DA2B6-0257-494C-B70B-547DA035D067}" type="parTrans" cxnId="{5EA6B8CD-A45D-C14E-B2D8-731FEB3BD37C}">
      <dgm:prSet/>
      <dgm:spPr/>
      <dgm:t>
        <a:bodyPr/>
        <a:lstStyle/>
        <a:p>
          <a:endParaRPr lang="en-US"/>
        </a:p>
      </dgm:t>
    </dgm:pt>
    <dgm:pt modelId="{54C71D0A-B1DA-7F4F-81DD-AD982D6BD88B}" type="sibTrans" cxnId="{5EA6B8CD-A45D-C14E-B2D8-731FEB3BD37C}">
      <dgm:prSet/>
      <dgm:spPr/>
      <dgm:t>
        <a:bodyPr/>
        <a:lstStyle/>
        <a:p>
          <a:endParaRPr lang="en-US"/>
        </a:p>
      </dgm:t>
    </dgm:pt>
    <dgm:pt modelId="{5F667E04-6276-1441-AF17-043ED593436A}">
      <dgm:prSet phldrT="[Text]"/>
      <dgm:spPr/>
      <dgm:t>
        <a:bodyPr/>
        <a:lstStyle/>
        <a:p>
          <a:r>
            <a:rPr lang="en-US" dirty="0"/>
            <a:t>Order</a:t>
          </a:r>
        </a:p>
      </dgm:t>
    </dgm:pt>
    <dgm:pt modelId="{D14762E9-5D3C-494C-93E7-369BE7F85A8F}" type="parTrans" cxnId="{78442185-CC7E-B84F-8728-97FD2CE4D202}">
      <dgm:prSet/>
      <dgm:spPr/>
      <dgm:t>
        <a:bodyPr/>
        <a:lstStyle/>
        <a:p>
          <a:endParaRPr lang="en-US"/>
        </a:p>
      </dgm:t>
    </dgm:pt>
    <dgm:pt modelId="{E46F318C-39A9-9442-883D-00DB9D6BF622}" type="sibTrans" cxnId="{78442185-CC7E-B84F-8728-97FD2CE4D202}">
      <dgm:prSet/>
      <dgm:spPr/>
      <dgm:t>
        <a:bodyPr/>
        <a:lstStyle/>
        <a:p>
          <a:endParaRPr lang="en-US"/>
        </a:p>
      </dgm:t>
    </dgm:pt>
    <dgm:pt modelId="{AAFE0C1B-A818-A649-9656-2C8D422E015F}">
      <dgm:prSet phldrT="[Text]"/>
      <dgm:spPr/>
      <dgm:t>
        <a:bodyPr/>
        <a:lstStyle/>
        <a:p>
          <a:r>
            <a:rPr lang="en-US" dirty="0"/>
            <a:t>Trust</a:t>
          </a:r>
        </a:p>
      </dgm:t>
    </dgm:pt>
    <dgm:pt modelId="{8A89F5FB-35D4-C94A-8516-1763AF9569B6}" type="parTrans" cxnId="{B4723BBD-4F26-EC48-B692-AB9CB2C9D71B}">
      <dgm:prSet/>
      <dgm:spPr/>
      <dgm:t>
        <a:bodyPr/>
        <a:lstStyle/>
        <a:p>
          <a:endParaRPr lang="en-US"/>
        </a:p>
      </dgm:t>
    </dgm:pt>
    <dgm:pt modelId="{E9C73824-FF9B-7847-9D20-09321524A0AA}" type="sibTrans" cxnId="{B4723BBD-4F26-EC48-B692-AB9CB2C9D71B}">
      <dgm:prSet/>
      <dgm:spPr/>
      <dgm:t>
        <a:bodyPr/>
        <a:lstStyle/>
        <a:p>
          <a:endParaRPr lang="en-US"/>
        </a:p>
      </dgm:t>
    </dgm:pt>
    <dgm:pt modelId="{26323B0A-61B8-1845-B5A2-DE8630C0F6B1}" type="pres">
      <dgm:prSet presAssocID="{0B5A04CD-6923-904E-86FE-AF22326EE69E}" presName="Name0" presStyleCnt="0">
        <dgm:presLayoutVars>
          <dgm:dir/>
          <dgm:animLvl val="lvl"/>
          <dgm:resizeHandles val="exact"/>
        </dgm:presLayoutVars>
      </dgm:prSet>
      <dgm:spPr/>
    </dgm:pt>
    <dgm:pt modelId="{A8858F57-E153-6840-AAAE-77C9AFB142CB}" type="pres">
      <dgm:prSet presAssocID="{C64F9318-4E44-9A46-8301-6884BC37063E}" presName="Name8" presStyleCnt="0"/>
      <dgm:spPr/>
    </dgm:pt>
    <dgm:pt modelId="{BA837CE4-280A-A94A-BEC3-312104472EF6}" type="pres">
      <dgm:prSet presAssocID="{C64F9318-4E44-9A46-8301-6884BC37063E}" presName="level" presStyleLbl="node1" presStyleIdx="0" presStyleCnt="4" custScaleY="116919">
        <dgm:presLayoutVars>
          <dgm:chMax val="1"/>
          <dgm:bulletEnabled val="1"/>
        </dgm:presLayoutVars>
      </dgm:prSet>
      <dgm:spPr/>
    </dgm:pt>
    <dgm:pt modelId="{6EDCFCE3-208A-8F48-9F94-08F5FF3788FE}" type="pres">
      <dgm:prSet presAssocID="{C64F9318-4E44-9A46-8301-6884BC37063E}" presName="levelTx" presStyleLbl="revTx" presStyleIdx="0" presStyleCnt="0">
        <dgm:presLayoutVars>
          <dgm:chMax val="1"/>
          <dgm:bulletEnabled val="1"/>
        </dgm:presLayoutVars>
      </dgm:prSet>
      <dgm:spPr/>
    </dgm:pt>
    <dgm:pt modelId="{DD1987E5-AF21-B84E-9E58-6996E8C39DF4}" type="pres">
      <dgm:prSet presAssocID="{D349F65E-1297-8046-A0BA-78334A37F373}" presName="Name8" presStyleCnt="0"/>
      <dgm:spPr/>
    </dgm:pt>
    <dgm:pt modelId="{6F7D6AF8-54D3-5F4D-9649-B19EA317A7F7}" type="pres">
      <dgm:prSet presAssocID="{D349F65E-1297-8046-A0BA-78334A37F373}" presName="level" presStyleLbl="node1" presStyleIdx="1" presStyleCnt="4">
        <dgm:presLayoutVars>
          <dgm:chMax val="1"/>
          <dgm:bulletEnabled val="1"/>
        </dgm:presLayoutVars>
      </dgm:prSet>
      <dgm:spPr/>
    </dgm:pt>
    <dgm:pt modelId="{7BC1243E-EC59-3248-B85D-CD9546B5A16A}" type="pres">
      <dgm:prSet presAssocID="{D349F65E-1297-8046-A0BA-78334A37F373}" presName="levelTx" presStyleLbl="revTx" presStyleIdx="0" presStyleCnt="0">
        <dgm:presLayoutVars>
          <dgm:chMax val="1"/>
          <dgm:bulletEnabled val="1"/>
        </dgm:presLayoutVars>
      </dgm:prSet>
      <dgm:spPr/>
    </dgm:pt>
    <dgm:pt modelId="{4EA3D446-B112-5F4B-915D-FEEEE63EFB43}" type="pres">
      <dgm:prSet presAssocID="{5F667E04-6276-1441-AF17-043ED593436A}" presName="Name8" presStyleCnt="0"/>
      <dgm:spPr/>
    </dgm:pt>
    <dgm:pt modelId="{4DC15280-2BF2-D54B-B995-198360802914}" type="pres">
      <dgm:prSet presAssocID="{5F667E04-6276-1441-AF17-043ED593436A}" presName="level" presStyleLbl="node1" presStyleIdx="2" presStyleCnt="4">
        <dgm:presLayoutVars>
          <dgm:chMax val="1"/>
          <dgm:bulletEnabled val="1"/>
        </dgm:presLayoutVars>
      </dgm:prSet>
      <dgm:spPr/>
    </dgm:pt>
    <dgm:pt modelId="{33145E74-3EA7-1040-8FC8-A4E673030594}" type="pres">
      <dgm:prSet presAssocID="{5F667E04-6276-1441-AF17-043ED593436A}" presName="levelTx" presStyleLbl="revTx" presStyleIdx="0" presStyleCnt="0">
        <dgm:presLayoutVars>
          <dgm:chMax val="1"/>
          <dgm:bulletEnabled val="1"/>
        </dgm:presLayoutVars>
      </dgm:prSet>
      <dgm:spPr/>
    </dgm:pt>
    <dgm:pt modelId="{FD207BA2-5CDE-9043-97B9-69424D76F4DC}" type="pres">
      <dgm:prSet presAssocID="{AAFE0C1B-A818-A649-9656-2C8D422E015F}" presName="Name8" presStyleCnt="0"/>
      <dgm:spPr/>
    </dgm:pt>
    <dgm:pt modelId="{756A6D97-0695-2241-81E8-CB6124D1236F}" type="pres">
      <dgm:prSet presAssocID="{AAFE0C1B-A818-A649-9656-2C8D422E015F}" presName="level" presStyleLbl="node1" presStyleIdx="3" presStyleCnt="4">
        <dgm:presLayoutVars>
          <dgm:chMax val="1"/>
          <dgm:bulletEnabled val="1"/>
        </dgm:presLayoutVars>
      </dgm:prSet>
      <dgm:spPr/>
    </dgm:pt>
    <dgm:pt modelId="{35701C71-1754-5D4B-B7B1-8225E2669A67}" type="pres">
      <dgm:prSet presAssocID="{AAFE0C1B-A818-A649-9656-2C8D422E015F}" presName="levelTx" presStyleLbl="revTx" presStyleIdx="0" presStyleCnt="0">
        <dgm:presLayoutVars>
          <dgm:chMax val="1"/>
          <dgm:bulletEnabled val="1"/>
        </dgm:presLayoutVars>
      </dgm:prSet>
      <dgm:spPr/>
    </dgm:pt>
  </dgm:ptLst>
  <dgm:cxnLst>
    <dgm:cxn modelId="{C4407703-1812-47C6-8D78-BACF8614FE3C}" type="presOf" srcId="{C64F9318-4E44-9A46-8301-6884BC37063E}" destId="{BA837CE4-280A-A94A-BEC3-312104472EF6}" srcOrd="0" destOrd="0" presId="urn:microsoft.com/office/officeart/2005/8/layout/pyramid1"/>
    <dgm:cxn modelId="{37DE1D12-CFDA-4E74-BF5E-89B34AD1CB9C}" type="presOf" srcId="{D349F65E-1297-8046-A0BA-78334A37F373}" destId="{6F7D6AF8-54D3-5F4D-9649-B19EA317A7F7}" srcOrd="0" destOrd="0" presId="urn:microsoft.com/office/officeart/2005/8/layout/pyramid1"/>
    <dgm:cxn modelId="{65D3B924-53D8-47D1-9CA3-C0C6A70B22BA}" type="presOf" srcId="{C64F9318-4E44-9A46-8301-6884BC37063E}" destId="{6EDCFCE3-208A-8F48-9F94-08F5FF3788FE}" srcOrd="1" destOrd="0" presId="urn:microsoft.com/office/officeart/2005/8/layout/pyramid1"/>
    <dgm:cxn modelId="{A3483A62-06D8-4838-A213-C801773A0F43}" type="presOf" srcId="{AAFE0C1B-A818-A649-9656-2C8D422E015F}" destId="{756A6D97-0695-2241-81E8-CB6124D1236F}" srcOrd="0" destOrd="0" presId="urn:microsoft.com/office/officeart/2005/8/layout/pyramid1"/>
    <dgm:cxn modelId="{1B96B364-AD26-47D2-ADAE-9751B140FC23}" type="presOf" srcId="{5F667E04-6276-1441-AF17-043ED593436A}" destId="{33145E74-3EA7-1040-8FC8-A4E673030594}" srcOrd="1" destOrd="0" presId="urn:microsoft.com/office/officeart/2005/8/layout/pyramid1"/>
    <dgm:cxn modelId="{D960AD46-A707-4CB3-889C-B2BE2A2D1AAB}" type="presOf" srcId="{0B5A04CD-6923-904E-86FE-AF22326EE69E}" destId="{26323B0A-61B8-1845-B5A2-DE8630C0F6B1}" srcOrd="0" destOrd="0" presId="urn:microsoft.com/office/officeart/2005/8/layout/pyramid1"/>
    <dgm:cxn modelId="{4C75724C-0BEA-3B47-8713-41A0064DECBC}" srcId="{0B5A04CD-6923-904E-86FE-AF22326EE69E}" destId="{C64F9318-4E44-9A46-8301-6884BC37063E}" srcOrd="0" destOrd="0" parTransId="{EDBB874E-47E7-8C4E-8DE3-D8756924E9B9}" sibTransId="{C7907734-FCA2-BC4E-B514-08C1D25C7CB8}"/>
    <dgm:cxn modelId="{78442185-CC7E-B84F-8728-97FD2CE4D202}" srcId="{0B5A04CD-6923-904E-86FE-AF22326EE69E}" destId="{5F667E04-6276-1441-AF17-043ED593436A}" srcOrd="2" destOrd="0" parTransId="{D14762E9-5D3C-494C-93E7-369BE7F85A8F}" sibTransId="{E46F318C-39A9-9442-883D-00DB9D6BF622}"/>
    <dgm:cxn modelId="{445EB6A6-DF06-4876-9587-108B63628B72}" type="presOf" srcId="{AAFE0C1B-A818-A649-9656-2C8D422E015F}" destId="{35701C71-1754-5D4B-B7B1-8225E2669A67}" srcOrd="1" destOrd="0" presId="urn:microsoft.com/office/officeart/2005/8/layout/pyramid1"/>
    <dgm:cxn modelId="{B4723BBD-4F26-EC48-B692-AB9CB2C9D71B}" srcId="{0B5A04CD-6923-904E-86FE-AF22326EE69E}" destId="{AAFE0C1B-A818-A649-9656-2C8D422E015F}" srcOrd="3" destOrd="0" parTransId="{8A89F5FB-35D4-C94A-8516-1763AF9569B6}" sibTransId="{E9C73824-FF9B-7847-9D20-09321524A0AA}"/>
    <dgm:cxn modelId="{E2A436C1-1111-4CE5-B985-574F97008023}" type="presOf" srcId="{5F667E04-6276-1441-AF17-043ED593436A}" destId="{4DC15280-2BF2-D54B-B995-198360802914}" srcOrd="0" destOrd="0" presId="urn:microsoft.com/office/officeart/2005/8/layout/pyramid1"/>
    <dgm:cxn modelId="{319BC6C6-0E8A-41B6-BD57-65B639CD351E}" type="presOf" srcId="{D349F65E-1297-8046-A0BA-78334A37F373}" destId="{7BC1243E-EC59-3248-B85D-CD9546B5A16A}" srcOrd="1" destOrd="0" presId="urn:microsoft.com/office/officeart/2005/8/layout/pyramid1"/>
    <dgm:cxn modelId="{5EA6B8CD-A45D-C14E-B2D8-731FEB3BD37C}" srcId="{0B5A04CD-6923-904E-86FE-AF22326EE69E}" destId="{D349F65E-1297-8046-A0BA-78334A37F373}" srcOrd="1" destOrd="0" parTransId="{B90DA2B6-0257-494C-B70B-547DA035D067}" sibTransId="{54C71D0A-B1DA-7F4F-81DD-AD982D6BD88B}"/>
    <dgm:cxn modelId="{263905BB-1A08-481C-930E-18FE48B6F3B3}" type="presParOf" srcId="{26323B0A-61B8-1845-B5A2-DE8630C0F6B1}" destId="{A8858F57-E153-6840-AAAE-77C9AFB142CB}" srcOrd="0" destOrd="0" presId="urn:microsoft.com/office/officeart/2005/8/layout/pyramid1"/>
    <dgm:cxn modelId="{40289706-20BA-4F8A-B229-A87817DB097C}" type="presParOf" srcId="{A8858F57-E153-6840-AAAE-77C9AFB142CB}" destId="{BA837CE4-280A-A94A-BEC3-312104472EF6}" srcOrd="0" destOrd="0" presId="urn:microsoft.com/office/officeart/2005/8/layout/pyramid1"/>
    <dgm:cxn modelId="{C2938825-E616-4ADF-B1BD-B050FD97C95A}" type="presParOf" srcId="{A8858F57-E153-6840-AAAE-77C9AFB142CB}" destId="{6EDCFCE3-208A-8F48-9F94-08F5FF3788FE}" srcOrd="1" destOrd="0" presId="urn:microsoft.com/office/officeart/2005/8/layout/pyramid1"/>
    <dgm:cxn modelId="{7F36648B-1AD3-4FAE-B9B5-110F37661B3C}" type="presParOf" srcId="{26323B0A-61B8-1845-B5A2-DE8630C0F6B1}" destId="{DD1987E5-AF21-B84E-9E58-6996E8C39DF4}" srcOrd="1" destOrd="0" presId="urn:microsoft.com/office/officeart/2005/8/layout/pyramid1"/>
    <dgm:cxn modelId="{06BEBEEA-5733-4AE5-9597-91D5F820D726}" type="presParOf" srcId="{DD1987E5-AF21-B84E-9E58-6996E8C39DF4}" destId="{6F7D6AF8-54D3-5F4D-9649-B19EA317A7F7}" srcOrd="0" destOrd="0" presId="urn:microsoft.com/office/officeart/2005/8/layout/pyramid1"/>
    <dgm:cxn modelId="{285A9943-8648-4B72-8F28-E1433DAE2F87}" type="presParOf" srcId="{DD1987E5-AF21-B84E-9E58-6996E8C39DF4}" destId="{7BC1243E-EC59-3248-B85D-CD9546B5A16A}" srcOrd="1" destOrd="0" presId="urn:microsoft.com/office/officeart/2005/8/layout/pyramid1"/>
    <dgm:cxn modelId="{10E9C6F1-7567-461E-92FC-0D577D235AE2}" type="presParOf" srcId="{26323B0A-61B8-1845-B5A2-DE8630C0F6B1}" destId="{4EA3D446-B112-5F4B-915D-FEEEE63EFB43}" srcOrd="2" destOrd="0" presId="urn:microsoft.com/office/officeart/2005/8/layout/pyramid1"/>
    <dgm:cxn modelId="{1C45E796-8A8F-4A45-827E-BDE929CAD593}" type="presParOf" srcId="{4EA3D446-B112-5F4B-915D-FEEEE63EFB43}" destId="{4DC15280-2BF2-D54B-B995-198360802914}" srcOrd="0" destOrd="0" presId="urn:microsoft.com/office/officeart/2005/8/layout/pyramid1"/>
    <dgm:cxn modelId="{0D015F7C-06F1-47B7-B9F8-4FAF797AA7D4}" type="presParOf" srcId="{4EA3D446-B112-5F4B-915D-FEEEE63EFB43}" destId="{33145E74-3EA7-1040-8FC8-A4E673030594}" srcOrd="1" destOrd="0" presId="urn:microsoft.com/office/officeart/2005/8/layout/pyramid1"/>
    <dgm:cxn modelId="{833DB201-F030-4713-907B-8F745641B298}" type="presParOf" srcId="{26323B0A-61B8-1845-B5A2-DE8630C0F6B1}" destId="{FD207BA2-5CDE-9043-97B9-69424D76F4DC}" srcOrd="3" destOrd="0" presId="urn:microsoft.com/office/officeart/2005/8/layout/pyramid1"/>
    <dgm:cxn modelId="{F1A5750C-949E-4FD9-847D-B0C224339F38}" type="presParOf" srcId="{FD207BA2-5CDE-9043-97B9-69424D76F4DC}" destId="{756A6D97-0695-2241-81E8-CB6124D1236F}" srcOrd="0" destOrd="0" presId="urn:microsoft.com/office/officeart/2005/8/layout/pyramid1"/>
    <dgm:cxn modelId="{5E1DE395-3832-4EAD-886D-2B53AAA5F714}" type="presParOf" srcId="{FD207BA2-5CDE-9043-97B9-69424D76F4DC}" destId="{35701C71-1754-5D4B-B7B1-8225E2669A6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88B533-EA42-44BF-808E-C107DFBFEDF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EC629517-3E5E-4157-B42C-36939ACF4A33}">
      <dgm:prSet/>
      <dgm:spPr/>
      <dgm:t>
        <a:bodyPr/>
        <a:lstStyle/>
        <a:p>
          <a:r>
            <a:rPr lang="en-US" dirty="0"/>
            <a:t>Fight for the </a:t>
          </a:r>
        </a:p>
      </dgm:t>
    </dgm:pt>
    <dgm:pt modelId="{27AE40B9-47AA-4D9B-BD2E-D30871CFC14F}" type="parTrans" cxnId="{DFB1CC6E-4904-4A70-98B3-DC70D529917C}">
      <dgm:prSet/>
      <dgm:spPr/>
      <dgm:t>
        <a:bodyPr/>
        <a:lstStyle/>
        <a:p>
          <a:endParaRPr lang="cs-CZ"/>
        </a:p>
      </dgm:t>
    </dgm:pt>
    <dgm:pt modelId="{FD376DF6-C9E0-415D-B089-5BD01A7A1182}" type="sibTrans" cxnId="{DFB1CC6E-4904-4A70-98B3-DC70D529917C}">
      <dgm:prSet/>
      <dgm:spPr/>
      <dgm:t>
        <a:bodyPr/>
        <a:lstStyle/>
        <a:p>
          <a:endParaRPr lang="cs-CZ"/>
        </a:p>
      </dgm:t>
    </dgm:pt>
    <dgm:pt modelId="{351A37DC-AF00-40AA-82F5-F27730767725}">
      <dgm:prSet/>
      <dgm:spPr/>
      <dgm:t>
        <a:bodyPr/>
        <a:lstStyle/>
        <a:p>
          <a:r>
            <a:rPr lang="en-US" dirty="0"/>
            <a:t>Power</a:t>
          </a:r>
        </a:p>
      </dgm:t>
    </dgm:pt>
    <dgm:pt modelId="{B661A5F7-D1B5-426D-BD6A-CDC03CD4FC74}" type="parTrans" cxnId="{AD225D3F-C503-4A2F-B9E5-F1E17665B6EA}">
      <dgm:prSet/>
      <dgm:spPr/>
      <dgm:t>
        <a:bodyPr/>
        <a:lstStyle/>
        <a:p>
          <a:endParaRPr lang="cs-CZ"/>
        </a:p>
      </dgm:t>
    </dgm:pt>
    <dgm:pt modelId="{A864D655-C59B-4992-B781-B696E7EDA1D9}" type="sibTrans" cxnId="{AD225D3F-C503-4A2F-B9E5-F1E17665B6EA}">
      <dgm:prSet/>
      <dgm:spPr/>
      <dgm:t>
        <a:bodyPr/>
        <a:lstStyle/>
        <a:p>
          <a:endParaRPr lang="cs-CZ"/>
        </a:p>
      </dgm:t>
    </dgm:pt>
    <dgm:pt modelId="{C67CBEEC-816D-4E01-B442-7B49073F9119}">
      <dgm:prSet/>
      <dgm:spPr/>
      <dgm:t>
        <a:bodyPr/>
        <a:lstStyle/>
        <a:p>
          <a:r>
            <a:rPr lang="en-US" dirty="0"/>
            <a:t>Influence</a:t>
          </a:r>
        </a:p>
      </dgm:t>
    </dgm:pt>
    <dgm:pt modelId="{42E13615-7E2E-4453-A09C-7F138AB6361B}" type="parTrans" cxnId="{314751CF-A32C-45B0-B9A6-1E4859E02312}">
      <dgm:prSet/>
      <dgm:spPr/>
      <dgm:t>
        <a:bodyPr/>
        <a:lstStyle/>
        <a:p>
          <a:endParaRPr lang="cs-CZ"/>
        </a:p>
      </dgm:t>
    </dgm:pt>
    <dgm:pt modelId="{7635C6C4-2836-4648-9B4F-B51DBDE9B5A4}" type="sibTrans" cxnId="{314751CF-A32C-45B0-B9A6-1E4859E02312}">
      <dgm:prSet/>
      <dgm:spPr/>
      <dgm:t>
        <a:bodyPr/>
        <a:lstStyle/>
        <a:p>
          <a:endParaRPr lang="cs-CZ"/>
        </a:p>
      </dgm:t>
    </dgm:pt>
    <dgm:pt modelId="{ABC686F0-FDC1-4E10-ACF2-E86E3A9642C5}">
      <dgm:prSet/>
      <dgm:spPr/>
      <dgm:t>
        <a:bodyPr/>
        <a:lstStyle/>
        <a:p>
          <a:r>
            <a:rPr lang="en-US" dirty="0"/>
            <a:t>Money</a:t>
          </a:r>
        </a:p>
      </dgm:t>
    </dgm:pt>
    <dgm:pt modelId="{9C30C450-FDB5-45CE-9766-C76EA5BC249D}" type="parTrans" cxnId="{B9C4BAAB-3A38-4FD3-A18D-14DCB4C612A1}">
      <dgm:prSet/>
      <dgm:spPr/>
      <dgm:t>
        <a:bodyPr/>
        <a:lstStyle/>
        <a:p>
          <a:endParaRPr lang="cs-CZ"/>
        </a:p>
      </dgm:t>
    </dgm:pt>
    <dgm:pt modelId="{921700CC-AF34-4C13-A4CF-1BDAEC046743}" type="sibTrans" cxnId="{B9C4BAAB-3A38-4FD3-A18D-14DCB4C612A1}">
      <dgm:prSet/>
      <dgm:spPr/>
      <dgm:t>
        <a:bodyPr/>
        <a:lstStyle/>
        <a:p>
          <a:endParaRPr lang="cs-CZ"/>
        </a:p>
      </dgm:t>
    </dgm:pt>
    <dgm:pt modelId="{E8A4F424-7C00-4FA0-8345-3126523B8FC7}">
      <dgm:prSet/>
      <dgm:spPr/>
      <dgm:t>
        <a:bodyPr/>
        <a:lstStyle/>
        <a:p>
          <a:r>
            <a:rPr lang="en-US" dirty="0"/>
            <a:t>Support of the high management is the key to vitality</a:t>
          </a:r>
        </a:p>
      </dgm:t>
    </dgm:pt>
    <dgm:pt modelId="{FFE0E428-729F-4576-A036-AC31F0D72149}" type="parTrans" cxnId="{0356BFFD-0602-43E8-9BEE-905CF5AD7E92}">
      <dgm:prSet/>
      <dgm:spPr/>
      <dgm:t>
        <a:bodyPr/>
        <a:lstStyle/>
        <a:p>
          <a:endParaRPr lang="cs-CZ"/>
        </a:p>
      </dgm:t>
    </dgm:pt>
    <dgm:pt modelId="{F5FC2E16-D4ED-4024-AB4F-BDE5AB07D167}" type="sibTrans" cxnId="{0356BFFD-0602-43E8-9BEE-905CF5AD7E92}">
      <dgm:prSet/>
      <dgm:spPr/>
      <dgm:t>
        <a:bodyPr/>
        <a:lstStyle/>
        <a:p>
          <a:endParaRPr lang="cs-CZ"/>
        </a:p>
      </dgm:t>
    </dgm:pt>
    <dgm:pt modelId="{31FB3591-F7DA-4D16-B8F4-D24A10A4825A}" type="pres">
      <dgm:prSet presAssocID="{C288B533-EA42-44BF-808E-C107DFBFEDF1}" presName="linear" presStyleCnt="0">
        <dgm:presLayoutVars>
          <dgm:animLvl val="lvl"/>
          <dgm:resizeHandles val="exact"/>
        </dgm:presLayoutVars>
      </dgm:prSet>
      <dgm:spPr/>
    </dgm:pt>
    <dgm:pt modelId="{D1399209-83A6-4B50-9305-6F8D1AA874E8}" type="pres">
      <dgm:prSet presAssocID="{EC629517-3E5E-4157-B42C-36939ACF4A33}" presName="parentText" presStyleLbl="node1" presStyleIdx="0" presStyleCnt="2">
        <dgm:presLayoutVars>
          <dgm:chMax val="0"/>
          <dgm:bulletEnabled val="1"/>
        </dgm:presLayoutVars>
      </dgm:prSet>
      <dgm:spPr/>
    </dgm:pt>
    <dgm:pt modelId="{6ED5827F-D0AB-4EF6-9996-3B04ABFDC12F}" type="pres">
      <dgm:prSet presAssocID="{EC629517-3E5E-4157-B42C-36939ACF4A33}" presName="childText" presStyleLbl="revTx" presStyleIdx="0" presStyleCnt="1">
        <dgm:presLayoutVars>
          <dgm:bulletEnabled val="1"/>
        </dgm:presLayoutVars>
      </dgm:prSet>
      <dgm:spPr/>
    </dgm:pt>
    <dgm:pt modelId="{BD806374-44F2-4E0A-9EFB-A4D26095B177}" type="pres">
      <dgm:prSet presAssocID="{E8A4F424-7C00-4FA0-8345-3126523B8FC7}" presName="parentText" presStyleLbl="node1" presStyleIdx="1" presStyleCnt="2">
        <dgm:presLayoutVars>
          <dgm:chMax val="0"/>
          <dgm:bulletEnabled val="1"/>
        </dgm:presLayoutVars>
      </dgm:prSet>
      <dgm:spPr/>
    </dgm:pt>
  </dgm:ptLst>
  <dgm:cxnLst>
    <dgm:cxn modelId="{E3B01622-3FF0-4F32-A367-192AA470A577}" type="presOf" srcId="{EC629517-3E5E-4157-B42C-36939ACF4A33}" destId="{D1399209-83A6-4B50-9305-6F8D1AA874E8}" srcOrd="0" destOrd="0" presId="urn:microsoft.com/office/officeart/2005/8/layout/vList2"/>
    <dgm:cxn modelId="{1E25FD2B-3AE9-49AC-8662-83E374653CD3}" type="presOf" srcId="{ABC686F0-FDC1-4E10-ACF2-E86E3A9642C5}" destId="{6ED5827F-D0AB-4EF6-9996-3B04ABFDC12F}" srcOrd="0" destOrd="2" presId="urn:microsoft.com/office/officeart/2005/8/layout/vList2"/>
    <dgm:cxn modelId="{AD225D3F-C503-4A2F-B9E5-F1E17665B6EA}" srcId="{EC629517-3E5E-4157-B42C-36939ACF4A33}" destId="{351A37DC-AF00-40AA-82F5-F27730767725}" srcOrd="0" destOrd="0" parTransId="{B661A5F7-D1B5-426D-BD6A-CDC03CD4FC74}" sibTransId="{A864D655-C59B-4992-B781-B696E7EDA1D9}"/>
    <dgm:cxn modelId="{0085624B-4F29-4C63-96CB-BA8EE11F9D03}" type="presOf" srcId="{351A37DC-AF00-40AA-82F5-F27730767725}" destId="{6ED5827F-D0AB-4EF6-9996-3B04ABFDC12F}" srcOrd="0" destOrd="0" presId="urn:microsoft.com/office/officeart/2005/8/layout/vList2"/>
    <dgm:cxn modelId="{DE89C56C-1FE9-4F98-A3EF-23376CA6BACE}" type="presOf" srcId="{C288B533-EA42-44BF-808E-C107DFBFEDF1}" destId="{31FB3591-F7DA-4D16-B8F4-D24A10A4825A}" srcOrd="0" destOrd="0" presId="urn:microsoft.com/office/officeart/2005/8/layout/vList2"/>
    <dgm:cxn modelId="{DFB1CC6E-4904-4A70-98B3-DC70D529917C}" srcId="{C288B533-EA42-44BF-808E-C107DFBFEDF1}" destId="{EC629517-3E5E-4157-B42C-36939ACF4A33}" srcOrd="0" destOrd="0" parTransId="{27AE40B9-47AA-4D9B-BD2E-D30871CFC14F}" sibTransId="{FD376DF6-C9E0-415D-B089-5BD01A7A1182}"/>
    <dgm:cxn modelId="{9FCB468B-3DBC-4023-A56D-6CABE2214E17}" type="presOf" srcId="{C67CBEEC-816D-4E01-B442-7B49073F9119}" destId="{6ED5827F-D0AB-4EF6-9996-3B04ABFDC12F}" srcOrd="0" destOrd="1" presId="urn:microsoft.com/office/officeart/2005/8/layout/vList2"/>
    <dgm:cxn modelId="{B9C4BAAB-3A38-4FD3-A18D-14DCB4C612A1}" srcId="{EC629517-3E5E-4157-B42C-36939ACF4A33}" destId="{ABC686F0-FDC1-4E10-ACF2-E86E3A9642C5}" srcOrd="2" destOrd="0" parTransId="{9C30C450-FDB5-45CE-9766-C76EA5BC249D}" sibTransId="{921700CC-AF34-4C13-A4CF-1BDAEC046743}"/>
    <dgm:cxn modelId="{2AB280B0-A8F2-438D-B68E-217991959FA0}" type="presOf" srcId="{E8A4F424-7C00-4FA0-8345-3126523B8FC7}" destId="{BD806374-44F2-4E0A-9EFB-A4D26095B177}" srcOrd="0" destOrd="0" presId="urn:microsoft.com/office/officeart/2005/8/layout/vList2"/>
    <dgm:cxn modelId="{314751CF-A32C-45B0-B9A6-1E4859E02312}" srcId="{EC629517-3E5E-4157-B42C-36939ACF4A33}" destId="{C67CBEEC-816D-4E01-B442-7B49073F9119}" srcOrd="1" destOrd="0" parTransId="{42E13615-7E2E-4453-A09C-7F138AB6361B}" sibTransId="{7635C6C4-2836-4648-9B4F-B51DBDE9B5A4}"/>
    <dgm:cxn modelId="{0356BFFD-0602-43E8-9BEE-905CF5AD7E92}" srcId="{C288B533-EA42-44BF-808E-C107DFBFEDF1}" destId="{E8A4F424-7C00-4FA0-8345-3126523B8FC7}" srcOrd="1" destOrd="0" parTransId="{FFE0E428-729F-4576-A036-AC31F0D72149}" sibTransId="{F5FC2E16-D4ED-4024-AB4F-BDE5AB07D167}"/>
    <dgm:cxn modelId="{F71F9B3E-3B56-4697-932D-36AC23BB7546}" type="presParOf" srcId="{31FB3591-F7DA-4D16-B8F4-D24A10A4825A}" destId="{D1399209-83A6-4B50-9305-6F8D1AA874E8}" srcOrd="0" destOrd="0" presId="urn:microsoft.com/office/officeart/2005/8/layout/vList2"/>
    <dgm:cxn modelId="{C0A977B7-12A9-44D7-BBD4-B572C42E4DAD}" type="presParOf" srcId="{31FB3591-F7DA-4D16-B8F4-D24A10A4825A}" destId="{6ED5827F-D0AB-4EF6-9996-3B04ABFDC12F}" srcOrd="1" destOrd="0" presId="urn:microsoft.com/office/officeart/2005/8/layout/vList2"/>
    <dgm:cxn modelId="{EB373653-6F64-479F-9B93-326B9406878B}" type="presParOf" srcId="{31FB3591-F7DA-4D16-B8F4-D24A10A4825A}" destId="{BD806374-44F2-4E0A-9EFB-A4D26095B177}"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7B1DF126-BA6E-4549-84D4-709E894BD21D}" type="presOf" srcId="{CA4E1871-DF9D-3944-9568-432823C30EDE}" destId="{44DE59AE-47FF-5845-953B-BD3ADAE9481A}" srcOrd="1" destOrd="0" presId="urn:microsoft.com/office/officeart/2005/8/layout/pyramid1"/>
    <dgm:cxn modelId="{945DA13E-3CA2-49D5-B949-E23032976088}" type="presOf" srcId="{CA4E1871-DF9D-3944-9568-432823C30EDE}" destId="{A75AD23B-F7FB-D24F-9494-5B701D461A16}" srcOrd="0" destOrd="0" presId="urn:microsoft.com/office/officeart/2005/8/layout/pyramid1"/>
    <dgm:cxn modelId="{896A6C5D-7776-4349-A9B2-E9A711767E69}" type="presOf" srcId="{EB407278-78DF-4548-963C-207A0DF8579D}" destId="{5F32BDE2-242A-6F49-9E59-23CD1903E1D6}" srcOrd="0" destOrd="0" presId="urn:microsoft.com/office/officeart/2005/8/layout/pyramid1"/>
    <dgm:cxn modelId="{8DD25041-C2A8-4603-B9DB-C9FE7A8E12A4}" type="presOf" srcId="{C962B4B7-7661-8D4E-AB22-EC623A68D14A}" destId="{9DDAC86A-5C31-3C45-88EF-218514E99EAE}"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ED54F447-9F6E-4B33-A2BC-1F94584DEF1B}" type="presOf" srcId="{A4E1FB57-FAC0-664A-8388-E82A0760F3CA}" destId="{D6F57F75-2381-D64E-9D5B-7A8C6A5CC2D7}"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09FE5293-346A-43FA-91A5-4B1A9C88602D}" type="presOf" srcId="{C962B4B7-7661-8D4E-AB22-EC623A68D14A}" destId="{72CBFDD4-3AC0-D54E-9FC2-A4A471BCB128}" srcOrd="1" destOrd="0" presId="urn:microsoft.com/office/officeart/2005/8/layout/pyramid1"/>
    <dgm:cxn modelId="{3EF2929C-D97F-40FE-8913-577591178FB1}" type="presOf" srcId="{BCF50FED-D154-0D42-91D8-FB00141BB762}" destId="{39ABF012-71B1-734A-9392-398719B15F75}"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36BF19DA-B095-48E6-86E8-440A0626159D}" type="presOf" srcId="{A4E1FB57-FAC0-664A-8388-E82A0760F3CA}" destId="{08EED50A-0630-AF41-86FB-766BDF128B72}" srcOrd="0" destOrd="0" presId="urn:microsoft.com/office/officeart/2005/8/layout/pyramid1"/>
    <dgm:cxn modelId="{D880AAEC-783A-42EE-866E-ADD54197A9DA}" type="presOf" srcId="{BCF50FED-D154-0D42-91D8-FB00141BB762}" destId="{C96C2FAA-062F-D64B-8BD6-412016EBCD1D}" srcOrd="0" destOrd="0" presId="urn:microsoft.com/office/officeart/2005/8/layout/pyramid1"/>
    <dgm:cxn modelId="{6A78D569-3446-4FA2-892C-2A2CDA9AB16D}" type="presParOf" srcId="{5F32BDE2-242A-6F49-9E59-23CD1903E1D6}" destId="{43C95D64-C518-524C-BC1A-F94300E65A16}" srcOrd="0" destOrd="0" presId="urn:microsoft.com/office/officeart/2005/8/layout/pyramid1"/>
    <dgm:cxn modelId="{26BC3578-0F11-4405-946F-1E109B52D8C9}" type="presParOf" srcId="{43C95D64-C518-524C-BC1A-F94300E65A16}" destId="{A75AD23B-F7FB-D24F-9494-5B701D461A16}" srcOrd="0" destOrd="0" presId="urn:microsoft.com/office/officeart/2005/8/layout/pyramid1"/>
    <dgm:cxn modelId="{385BA415-F1FB-476B-A4B5-C837ABCC4EDD}" type="presParOf" srcId="{43C95D64-C518-524C-BC1A-F94300E65A16}" destId="{44DE59AE-47FF-5845-953B-BD3ADAE9481A}" srcOrd="1" destOrd="0" presId="urn:microsoft.com/office/officeart/2005/8/layout/pyramid1"/>
    <dgm:cxn modelId="{63DB8F6C-450B-4E83-BC30-D309A9D3FB7A}" type="presParOf" srcId="{5F32BDE2-242A-6F49-9E59-23CD1903E1D6}" destId="{FD493016-DD25-4941-865D-25D8D17E49CA}" srcOrd="1" destOrd="0" presId="urn:microsoft.com/office/officeart/2005/8/layout/pyramid1"/>
    <dgm:cxn modelId="{637707A3-10F8-4940-B37B-1FB423F383B3}" type="presParOf" srcId="{FD493016-DD25-4941-865D-25D8D17E49CA}" destId="{C96C2FAA-062F-D64B-8BD6-412016EBCD1D}" srcOrd="0" destOrd="0" presId="urn:microsoft.com/office/officeart/2005/8/layout/pyramid1"/>
    <dgm:cxn modelId="{7A3997C8-6662-4D82-99B3-43CDACC9D85A}" type="presParOf" srcId="{FD493016-DD25-4941-865D-25D8D17E49CA}" destId="{39ABF012-71B1-734A-9392-398719B15F75}" srcOrd="1" destOrd="0" presId="urn:microsoft.com/office/officeart/2005/8/layout/pyramid1"/>
    <dgm:cxn modelId="{B32F563E-4B32-44CA-9B09-EBF4A18292CA}" type="presParOf" srcId="{5F32BDE2-242A-6F49-9E59-23CD1903E1D6}" destId="{1B8CEE7D-D14F-7446-BF61-BAB29CF66F53}" srcOrd="2" destOrd="0" presId="urn:microsoft.com/office/officeart/2005/8/layout/pyramid1"/>
    <dgm:cxn modelId="{558850A8-28EF-4413-8FE1-9A239CB7D2EE}" type="presParOf" srcId="{1B8CEE7D-D14F-7446-BF61-BAB29CF66F53}" destId="{9DDAC86A-5C31-3C45-88EF-218514E99EAE}" srcOrd="0" destOrd="0" presId="urn:microsoft.com/office/officeart/2005/8/layout/pyramid1"/>
    <dgm:cxn modelId="{0858DCED-0F52-4CD4-8874-D5922A503930}" type="presParOf" srcId="{1B8CEE7D-D14F-7446-BF61-BAB29CF66F53}" destId="{72CBFDD4-3AC0-D54E-9FC2-A4A471BCB128}" srcOrd="1" destOrd="0" presId="urn:microsoft.com/office/officeart/2005/8/layout/pyramid1"/>
    <dgm:cxn modelId="{76FE5C50-AD9D-4AD4-BC88-866212D39AC3}" type="presParOf" srcId="{5F32BDE2-242A-6F49-9E59-23CD1903E1D6}" destId="{3F968F08-0E61-D54C-92F8-24BBED9E37B0}" srcOrd="3" destOrd="0" presId="urn:microsoft.com/office/officeart/2005/8/layout/pyramid1"/>
    <dgm:cxn modelId="{0C244143-26E0-477C-B0CB-952AE27DEAC2}" type="presParOf" srcId="{3F968F08-0E61-D54C-92F8-24BBED9E37B0}" destId="{08EED50A-0630-AF41-86FB-766BDF128B72}" srcOrd="0" destOrd="0" presId="urn:microsoft.com/office/officeart/2005/8/layout/pyramid1"/>
    <dgm:cxn modelId="{EB56A90E-123F-4055-A699-D1969212D754}"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A1401F14-32FC-4627-AE88-2818E3C37CFB}"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A3433A6A-847F-4AC4-BB99-99F817EAC34E}" type="presOf" srcId="{C962B4B7-7661-8D4E-AB22-EC623A68D14A}" destId="{9DDAC86A-5C31-3C45-88EF-218514E99EAE}"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680C9058-5B37-4B72-9CAD-B45D68197EC4}" type="presOf" srcId="{EB407278-78DF-4548-963C-207A0DF8579D}" destId="{5F32BDE2-242A-6F49-9E59-23CD1903E1D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9DD210B6-3B8E-40B0-B9E1-41190762B59F}" type="presOf" srcId="{A4E1FB57-FAC0-664A-8388-E82A0760F3CA}" destId="{08EED50A-0630-AF41-86FB-766BDF128B72}" srcOrd="0" destOrd="0" presId="urn:microsoft.com/office/officeart/2005/8/layout/pyramid1"/>
    <dgm:cxn modelId="{60B727BD-8F82-44EC-8171-868BE6AD3DC8}" type="presOf" srcId="{BCF50FED-D154-0D42-91D8-FB00141BB762}" destId="{39ABF012-71B1-734A-9392-398719B15F75}" srcOrd="1" destOrd="0" presId="urn:microsoft.com/office/officeart/2005/8/layout/pyramid1"/>
    <dgm:cxn modelId="{62ECE3CB-885C-46DA-AB30-CCDB32B6A611}" type="presOf" srcId="{CA4E1871-DF9D-3944-9568-432823C30EDE}" destId="{A75AD23B-F7FB-D24F-9494-5B701D461A16}" srcOrd="0" destOrd="0" presId="urn:microsoft.com/office/officeart/2005/8/layout/pyramid1"/>
    <dgm:cxn modelId="{F978A6D2-AFB9-407A-A19C-715000C70C4B}" type="presOf" srcId="{BCF50FED-D154-0D42-91D8-FB00141BB762}" destId="{C96C2FAA-062F-D64B-8BD6-412016EBCD1D}" srcOrd="0" destOrd="0" presId="urn:microsoft.com/office/officeart/2005/8/layout/pyramid1"/>
    <dgm:cxn modelId="{873F6DF6-FF9A-4513-9C5F-EA021FF0929B}" type="presOf" srcId="{A4E1FB57-FAC0-664A-8388-E82A0760F3CA}" destId="{D6F57F75-2381-D64E-9D5B-7A8C6A5CC2D7}" srcOrd="1" destOrd="0" presId="urn:microsoft.com/office/officeart/2005/8/layout/pyramid1"/>
    <dgm:cxn modelId="{4D9648F8-BAC2-4F67-B243-9E7A6D06FD5E}" type="presOf" srcId="{C962B4B7-7661-8D4E-AB22-EC623A68D14A}" destId="{72CBFDD4-3AC0-D54E-9FC2-A4A471BCB128}" srcOrd="1" destOrd="0" presId="urn:microsoft.com/office/officeart/2005/8/layout/pyramid1"/>
    <dgm:cxn modelId="{C36247FE-F5B5-4A1A-8630-744508F9DA74}" type="presParOf" srcId="{5F32BDE2-242A-6F49-9E59-23CD1903E1D6}" destId="{43C95D64-C518-524C-BC1A-F94300E65A16}" srcOrd="0" destOrd="0" presId="urn:microsoft.com/office/officeart/2005/8/layout/pyramid1"/>
    <dgm:cxn modelId="{D4C89E01-3D88-4793-BCE3-7614F6CD213C}" type="presParOf" srcId="{43C95D64-C518-524C-BC1A-F94300E65A16}" destId="{A75AD23B-F7FB-D24F-9494-5B701D461A16}" srcOrd="0" destOrd="0" presId="urn:microsoft.com/office/officeart/2005/8/layout/pyramid1"/>
    <dgm:cxn modelId="{47DC0440-A9A4-405C-9893-819F64635532}" type="presParOf" srcId="{43C95D64-C518-524C-BC1A-F94300E65A16}" destId="{44DE59AE-47FF-5845-953B-BD3ADAE9481A}" srcOrd="1" destOrd="0" presId="urn:microsoft.com/office/officeart/2005/8/layout/pyramid1"/>
    <dgm:cxn modelId="{EF6A586F-843D-4F2A-A77B-F94721E28F2A}" type="presParOf" srcId="{5F32BDE2-242A-6F49-9E59-23CD1903E1D6}" destId="{FD493016-DD25-4941-865D-25D8D17E49CA}" srcOrd="1" destOrd="0" presId="urn:microsoft.com/office/officeart/2005/8/layout/pyramid1"/>
    <dgm:cxn modelId="{32AD5B6A-B2F4-4236-96D8-7D9913B424DE}" type="presParOf" srcId="{FD493016-DD25-4941-865D-25D8D17E49CA}" destId="{C96C2FAA-062F-D64B-8BD6-412016EBCD1D}" srcOrd="0" destOrd="0" presId="urn:microsoft.com/office/officeart/2005/8/layout/pyramid1"/>
    <dgm:cxn modelId="{BBBC1574-289D-4934-8376-5C6D5401B3B2}" type="presParOf" srcId="{FD493016-DD25-4941-865D-25D8D17E49CA}" destId="{39ABF012-71B1-734A-9392-398719B15F75}" srcOrd="1" destOrd="0" presId="urn:microsoft.com/office/officeart/2005/8/layout/pyramid1"/>
    <dgm:cxn modelId="{E5260B9B-E8C9-436D-96E1-DAC57885ACF2}" type="presParOf" srcId="{5F32BDE2-242A-6F49-9E59-23CD1903E1D6}" destId="{1B8CEE7D-D14F-7446-BF61-BAB29CF66F53}" srcOrd="2" destOrd="0" presId="urn:microsoft.com/office/officeart/2005/8/layout/pyramid1"/>
    <dgm:cxn modelId="{76C0D5A5-CA29-4C8C-A4CC-958BB6115B8E}" type="presParOf" srcId="{1B8CEE7D-D14F-7446-BF61-BAB29CF66F53}" destId="{9DDAC86A-5C31-3C45-88EF-218514E99EAE}" srcOrd="0" destOrd="0" presId="urn:microsoft.com/office/officeart/2005/8/layout/pyramid1"/>
    <dgm:cxn modelId="{C94D3ABF-ECB9-4828-84CD-42E372930F40}" type="presParOf" srcId="{1B8CEE7D-D14F-7446-BF61-BAB29CF66F53}" destId="{72CBFDD4-3AC0-D54E-9FC2-A4A471BCB128}" srcOrd="1" destOrd="0" presId="urn:microsoft.com/office/officeart/2005/8/layout/pyramid1"/>
    <dgm:cxn modelId="{89F332D4-287E-4B71-88E4-C90FF26F55FD}" type="presParOf" srcId="{5F32BDE2-242A-6F49-9E59-23CD1903E1D6}" destId="{3F968F08-0E61-D54C-92F8-24BBED9E37B0}" srcOrd="3" destOrd="0" presId="urn:microsoft.com/office/officeart/2005/8/layout/pyramid1"/>
    <dgm:cxn modelId="{98C11AE3-A0A4-40B8-BA57-5D188DB800D1}" type="presParOf" srcId="{3F968F08-0E61-D54C-92F8-24BBED9E37B0}" destId="{08EED50A-0630-AF41-86FB-766BDF128B72}" srcOrd="0" destOrd="0" presId="urn:microsoft.com/office/officeart/2005/8/layout/pyramid1"/>
    <dgm:cxn modelId="{7A72CECE-2D5A-4BA9-BA79-4FD555423B46}"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7454C40E-3E38-4296-BAB1-68B8F89308B4}"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EF83B33C-1019-4494-8B5A-C4809D29D26F}" type="presOf" srcId="{A4E1FB57-FAC0-664A-8388-E82A0760F3CA}" destId="{D6F57F75-2381-D64E-9D5B-7A8C6A5CC2D7}" srcOrd="1" destOrd="0" presId="urn:microsoft.com/office/officeart/2005/8/layout/pyramid1"/>
    <dgm:cxn modelId="{89F33642-2739-40D2-909F-E89AC0383DF7}"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CFCCD253-9F4E-4054-A693-8DBD342B156B}" type="presOf" srcId="{BCF50FED-D154-0D42-91D8-FB00141BB762}" destId="{39ABF012-71B1-734A-9392-398719B15F75}" srcOrd="1" destOrd="0" presId="urn:microsoft.com/office/officeart/2005/8/layout/pyramid1"/>
    <dgm:cxn modelId="{3C3E6BA4-73A0-403D-8302-9C9A3ED117D1}"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0AEE3ABF-AE2A-40AD-A37C-255CA6DB712C}" type="presOf" srcId="{A4E1FB57-FAC0-664A-8388-E82A0760F3CA}" destId="{08EED50A-0630-AF41-86FB-766BDF128B72}" srcOrd="0" destOrd="0" presId="urn:microsoft.com/office/officeart/2005/8/layout/pyramid1"/>
    <dgm:cxn modelId="{77C3E4C6-BBF3-43A1-81F7-FE2C85AD9E86}" type="presOf" srcId="{CA4E1871-DF9D-3944-9568-432823C30EDE}" destId="{44DE59AE-47FF-5845-953B-BD3ADAE9481A}" srcOrd="1" destOrd="0" presId="urn:microsoft.com/office/officeart/2005/8/layout/pyramid1"/>
    <dgm:cxn modelId="{B24691E0-19BE-4974-B710-10548BEBB88B}" type="presOf" srcId="{BCF50FED-D154-0D42-91D8-FB00141BB762}" destId="{C96C2FAA-062F-D64B-8BD6-412016EBCD1D}" srcOrd="0" destOrd="0" presId="urn:microsoft.com/office/officeart/2005/8/layout/pyramid1"/>
    <dgm:cxn modelId="{953544ED-4E53-448D-BB5F-3C1D7DC5C23D}" type="presOf" srcId="{C962B4B7-7661-8D4E-AB22-EC623A68D14A}" destId="{72CBFDD4-3AC0-D54E-9FC2-A4A471BCB128}" srcOrd="1" destOrd="0" presId="urn:microsoft.com/office/officeart/2005/8/layout/pyramid1"/>
    <dgm:cxn modelId="{6D01F07C-D0CF-491C-BEF2-35A24B35469E}" type="presParOf" srcId="{5F32BDE2-242A-6F49-9E59-23CD1903E1D6}" destId="{43C95D64-C518-524C-BC1A-F94300E65A16}" srcOrd="0" destOrd="0" presId="urn:microsoft.com/office/officeart/2005/8/layout/pyramid1"/>
    <dgm:cxn modelId="{F8A94B16-34EC-4843-93DE-27B443CDF804}" type="presParOf" srcId="{43C95D64-C518-524C-BC1A-F94300E65A16}" destId="{A75AD23B-F7FB-D24F-9494-5B701D461A16}" srcOrd="0" destOrd="0" presId="urn:microsoft.com/office/officeart/2005/8/layout/pyramid1"/>
    <dgm:cxn modelId="{99F8EE2C-DC89-4646-BD47-2A10C5269708}" type="presParOf" srcId="{43C95D64-C518-524C-BC1A-F94300E65A16}" destId="{44DE59AE-47FF-5845-953B-BD3ADAE9481A}" srcOrd="1" destOrd="0" presId="urn:microsoft.com/office/officeart/2005/8/layout/pyramid1"/>
    <dgm:cxn modelId="{CEF7CDC6-C2D2-4E55-9130-1DC6DAD0D992}" type="presParOf" srcId="{5F32BDE2-242A-6F49-9E59-23CD1903E1D6}" destId="{FD493016-DD25-4941-865D-25D8D17E49CA}" srcOrd="1" destOrd="0" presId="urn:microsoft.com/office/officeart/2005/8/layout/pyramid1"/>
    <dgm:cxn modelId="{73A025EE-4594-4C77-A299-1AFEAC531460}" type="presParOf" srcId="{FD493016-DD25-4941-865D-25D8D17E49CA}" destId="{C96C2FAA-062F-D64B-8BD6-412016EBCD1D}" srcOrd="0" destOrd="0" presId="urn:microsoft.com/office/officeart/2005/8/layout/pyramid1"/>
    <dgm:cxn modelId="{A72BBB93-7F8E-438E-90B1-61006D070AF5}" type="presParOf" srcId="{FD493016-DD25-4941-865D-25D8D17E49CA}" destId="{39ABF012-71B1-734A-9392-398719B15F75}" srcOrd="1" destOrd="0" presId="urn:microsoft.com/office/officeart/2005/8/layout/pyramid1"/>
    <dgm:cxn modelId="{1E31749D-33B7-4258-8DB7-06C2DC16DD39}" type="presParOf" srcId="{5F32BDE2-242A-6F49-9E59-23CD1903E1D6}" destId="{1B8CEE7D-D14F-7446-BF61-BAB29CF66F53}" srcOrd="2" destOrd="0" presId="urn:microsoft.com/office/officeart/2005/8/layout/pyramid1"/>
    <dgm:cxn modelId="{B106590A-EBA6-409E-BA58-EE3E7E5DA33F}" type="presParOf" srcId="{1B8CEE7D-D14F-7446-BF61-BAB29CF66F53}" destId="{9DDAC86A-5C31-3C45-88EF-218514E99EAE}" srcOrd="0" destOrd="0" presId="urn:microsoft.com/office/officeart/2005/8/layout/pyramid1"/>
    <dgm:cxn modelId="{399F312B-CB50-4213-B2A9-622846380E21}" type="presParOf" srcId="{1B8CEE7D-D14F-7446-BF61-BAB29CF66F53}" destId="{72CBFDD4-3AC0-D54E-9FC2-A4A471BCB128}" srcOrd="1" destOrd="0" presId="urn:microsoft.com/office/officeart/2005/8/layout/pyramid1"/>
    <dgm:cxn modelId="{EEA72424-F7B1-4E4E-8726-DC5BFEEFFCDB}" type="presParOf" srcId="{5F32BDE2-242A-6F49-9E59-23CD1903E1D6}" destId="{3F968F08-0E61-D54C-92F8-24BBED9E37B0}" srcOrd="3" destOrd="0" presId="urn:microsoft.com/office/officeart/2005/8/layout/pyramid1"/>
    <dgm:cxn modelId="{BE4D5409-B15A-46D6-B832-6041AF79FAC0}" type="presParOf" srcId="{3F968F08-0E61-D54C-92F8-24BBED9E37B0}" destId="{08EED50A-0630-AF41-86FB-766BDF128B72}" srcOrd="0" destOrd="0" presId="urn:microsoft.com/office/officeart/2005/8/layout/pyramid1"/>
    <dgm:cxn modelId="{E0C7DEE5-B306-473A-80DE-EDE26B26AA36}"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2A52B608-0807-4FBF-B2CD-05599907E88B}" type="presOf" srcId="{C962B4B7-7661-8D4E-AB22-EC623A68D14A}" destId="{9DDAC86A-5C31-3C45-88EF-218514E99EAE}" srcOrd="0" destOrd="0" presId="urn:microsoft.com/office/officeart/2005/8/layout/pyramid1"/>
    <dgm:cxn modelId="{E0747D19-B2A8-42AC-B70A-834658BC4887}"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1C9E5668-6EE2-4D98-9957-89EF05BCEE09}" type="presOf" srcId="{A4E1FB57-FAC0-664A-8388-E82A0760F3CA}" destId="{D6F57F75-2381-D64E-9D5B-7A8C6A5CC2D7}" srcOrd="1" destOrd="0" presId="urn:microsoft.com/office/officeart/2005/8/layout/pyramid1"/>
    <dgm:cxn modelId="{A4F9CF68-437D-47AE-A884-9ED09BEAEE10}" type="presOf" srcId="{BCF50FED-D154-0D42-91D8-FB00141BB762}" destId="{39ABF012-71B1-734A-9392-398719B15F75}" srcOrd="1" destOrd="0" presId="urn:microsoft.com/office/officeart/2005/8/layout/pyramid1"/>
    <dgm:cxn modelId="{C5DE9349-D5A0-4291-99AB-617F4C386D15}" type="presOf" srcId="{CA4E1871-DF9D-3944-9568-432823C30EDE}" destId="{A75AD23B-F7FB-D24F-9494-5B701D461A16}" srcOrd="0" destOrd="0" presId="urn:microsoft.com/office/officeart/2005/8/layout/pyramid1"/>
    <dgm:cxn modelId="{140FE750-8EA4-4F4B-9D08-D4CC276C0B79}" type="presOf" srcId="{BCF50FED-D154-0D42-91D8-FB00141BB762}" destId="{C96C2FAA-062F-D64B-8BD6-412016EBCD1D}"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E1B0B8A9-77F1-704A-98F1-2CC0FB560C95}" srcId="{EB407278-78DF-4548-963C-207A0DF8579D}" destId="{CA4E1871-DF9D-3944-9568-432823C30EDE}" srcOrd="0" destOrd="0" parTransId="{3300887F-EB7A-AF4F-B144-33151252FA0F}" sibTransId="{67AC38ED-1B2C-6B4B-84A8-EE6BDEFB8012}"/>
    <dgm:cxn modelId="{50CEAFAD-D723-4152-80A4-3A1B2AAFDD48}" type="presOf" srcId="{A4E1FB57-FAC0-664A-8388-E82A0760F3CA}" destId="{08EED50A-0630-AF41-86FB-766BDF128B72}" srcOrd="0" destOrd="0" presId="urn:microsoft.com/office/officeart/2005/8/layout/pyramid1"/>
    <dgm:cxn modelId="{5F96E7C5-F495-4775-980C-FD4029DE984D}" type="presOf" srcId="{CA4E1871-DF9D-3944-9568-432823C30EDE}" destId="{44DE59AE-47FF-5845-953B-BD3ADAE9481A}" srcOrd="1" destOrd="0" presId="urn:microsoft.com/office/officeart/2005/8/layout/pyramid1"/>
    <dgm:cxn modelId="{26DADFD5-5C84-449B-A762-E7D743A6E34C}" type="presOf" srcId="{C962B4B7-7661-8D4E-AB22-EC623A68D14A}" destId="{72CBFDD4-3AC0-D54E-9FC2-A4A471BCB128}" srcOrd="1" destOrd="0" presId="urn:microsoft.com/office/officeart/2005/8/layout/pyramid1"/>
    <dgm:cxn modelId="{9266EAE7-A486-4121-8D67-E066BB5E2A05}" type="presParOf" srcId="{5F32BDE2-242A-6F49-9E59-23CD1903E1D6}" destId="{43C95D64-C518-524C-BC1A-F94300E65A16}" srcOrd="0" destOrd="0" presId="urn:microsoft.com/office/officeart/2005/8/layout/pyramid1"/>
    <dgm:cxn modelId="{FFC58274-1A48-45DC-985D-63F13C39EB81}" type="presParOf" srcId="{43C95D64-C518-524C-BC1A-F94300E65A16}" destId="{A75AD23B-F7FB-D24F-9494-5B701D461A16}" srcOrd="0" destOrd="0" presId="urn:microsoft.com/office/officeart/2005/8/layout/pyramid1"/>
    <dgm:cxn modelId="{9AC782F5-A08D-41EB-BEDC-579CD25B6543}" type="presParOf" srcId="{43C95D64-C518-524C-BC1A-F94300E65A16}" destId="{44DE59AE-47FF-5845-953B-BD3ADAE9481A}" srcOrd="1" destOrd="0" presId="urn:microsoft.com/office/officeart/2005/8/layout/pyramid1"/>
    <dgm:cxn modelId="{608A3661-3D99-4391-8668-602363D83EC0}" type="presParOf" srcId="{5F32BDE2-242A-6F49-9E59-23CD1903E1D6}" destId="{FD493016-DD25-4941-865D-25D8D17E49CA}" srcOrd="1" destOrd="0" presId="urn:microsoft.com/office/officeart/2005/8/layout/pyramid1"/>
    <dgm:cxn modelId="{79DB9297-1661-456B-9C70-CB8BA8A9A8A2}" type="presParOf" srcId="{FD493016-DD25-4941-865D-25D8D17E49CA}" destId="{C96C2FAA-062F-D64B-8BD6-412016EBCD1D}" srcOrd="0" destOrd="0" presId="urn:microsoft.com/office/officeart/2005/8/layout/pyramid1"/>
    <dgm:cxn modelId="{606406D4-D3C6-4167-83D2-9BFA9D16880E}" type="presParOf" srcId="{FD493016-DD25-4941-865D-25D8D17E49CA}" destId="{39ABF012-71B1-734A-9392-398719B15F75}" srcOrd="1" destOrd="0" presId="urn:microsoft.com/office/officeart/2005/8/layout/pyramid1"/>
    <dgm:cxn modelId="{5F05B8FD-3D9F-4D4D-B402-51453D8F5A21}" type="presParOf" srcId="{5F32BDE2-242A-6F49-9E59-23CD1903E1D6}" destId="{1B8CEE7D-D14F-7446-BF61-BAB29CF66F53}" srcOrd="2" destOrd="0" presId="urn:microsoft.com/office/officeart/2005/8/layout/pyramid1"/>
    <dgm:cxn modelId="{2D0A2C6A-49C9-47D0-98C9-2EE68C4EEC48}" type="presParOf" srcId="{1B8CEE7D-D14F-7446-BF61-BAB29CF66F53}" destId="{9DDAC86A-5C31-3C45-88EF-218514E99EAE}" srcOrd="0" destOrd="0" presId="urn:microsoft.com/office/officeart/2005/8/layout/pyramid1"/>
    <dgm:cxn modelId="{3DEEA625-27CF-4511-8C81-9E2FF01D442F}" type="presParOf" srcId="{1B8CEE7D-D14F-7446-BF61-BAB29CF66F53}" destId="{72CBFDD4-3AC0-D54E-9FC2-A4A471BCB128}" srcOrd="1" destOrd="0" presId="urn:microsoft.com/office/officeart/2005/8/layout/pyramid1"/>
    <dgm:cxn modelId="{A8A99094-29D1-4421-AE3B-C6510A015F1D}" type="presParOf" srcId="{5F32BDE2-242A-6F49-9E59-23CD1903E1D6}" destId="{3F968F08-0E61-D54C-92F8-24BBED9E37B0}" srcOrd="3" destOrd="0" presId="urn:microsoft.com/office/officeart/2005/8/layout/pyramid1"/>
    <dgm:cxn modelId="{E36BD445-2D65-4007-BA3B-02544058EEFC}" type="presParOf" srcId="{3F968F08-0E61-D54C-92F8-24BBED9E37B0}" destId="{08EED50A-0630-AF41-86FB-766BDF128B72}" srcOrd="0" destOrd="0" presId="urn:microsoft.com/office/officeart/2005/8/layout/pyramid1"/>
    <dgm:cxn modelId="{560C4FA3-64BB-46DB-906D-697DD7D62D78}"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B40C6A-086D-4D75-9A65-C2E47D9360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7DF5B74E-2200-4333-AB42-7D6BA531A393}">
      <dgm:prSet/>
      <dgm:spPr/>
      <dgm:t>
        <a:bodyPr/>
        <a:lstStyle/>
        <a:p>
          <a:r>
            <a:rPr lang="en-US" dirty="0"/>
            <a:t>Three types of HR</a:t>
          </a:r>
        </a:p>
      </dgm:t>
    </dgm:pt>
    <dgm:pt modelId="{9AB4FB0A-F17F-498B-B178-A73B31D14223}" type="parTrans" cxnId="{0238914B-072C-488C-B207-28A833ACC492}">
      <dgm:prSet/>
      <dgm:spPr/>
      <dgm:t>
        <a:bodyPr/>
        <a:lstStyle/>
        <a:p>
          <a:endParaRPr lang="cs-CZ"/>
        </a:p>
      </dgm:t>
    </dgm:pt>
    <dgm:pt modelId="{13AD3748-D051-4171-84D5-8CBEFE59E205}" type="sibTrans" cxnId="{0238914B-072C-488C-B207-28A833ACC492}">
      <dgm:prSet/>
      <dgm:spPr/>
      <dgm:t>
        <a:bodyPr/>
        <a:lstStyle/>
        <a:p>
          <a:endParaRPr lang="cs-CZ"/>
        </a:p>
      </dgm:t>
    </dgm:pt>
    <dgm:pt modelId="{EF9734B3-A000-4D17-A627-24CAAA59ACED}">
      <dgm:prSet/>
      <dgm:spPr/>
      <dgm:t>
        <a:bodyPr/>
        <a:lstStyle/>
        <a:p>
          <a:r>
            <a:rPr lang="en-US" dirty="0"/>
            <a:t>Quality</a:t>
          </a:r>
        </a:p>
      </dgm:t>
    </dgm:pt>
    <dgm:pt modelId="{3255A1A5-7565-4858-B40B-C13B91200A90}" type="parTrans" cxnId="{A627452D-627F-4F68-986B-8A7A9B1A1BA2}">
      <dgm:prSet/>
      <dgm:spPr/>
      <dgm:t>
        <a:bodyPr/>
        <a:lstStyle/>
        <a:p>
          <a:endParaRPr lang="cs-CZ"/>
        </a:p>
      </dgm:t>
    </dgm:pt>
    <dgm:pt modelId="{1D09A81C-0053-4A48-8DE3-FC348139C2C5}" type="sibTrans" cxnId="{A627452D-627F-4F68-986B-8A7A9B1A1BA2}">
      <dgm:prSet/>
      <dgm:spPr/>
      <dgm:t>
        <a:bodyPr/>
        <a:lstStyle/>
        <a:p>
          <a:endParaRPr lang="cs-CZ"/>
        </a:p>
      </dgm:t>
    </dgm:pt>
    <dgm:pt modelId="{17D40DD8-E7A8-447C-9006-2F4716FDC92B}">
      <dgm:prSet/>
      <dgm:spPr/>
      <dgm:t>
        <a:bodyPr/>
        <a:lstStyle/>
        <a:p>
          <a:r>
            <a:rPr lang="en-US" dirty="0"/>
            <a:t>What we are</a:t>
          </a:r>
        </a:p>
      </dgm:t>
    </dgm:pt>
    <dgm:pt modelId="{06BE39ED-5722-47CD-A47F-9BD4B024DF26}" type="parTrans" cxnId="{B84A7A01-45A2-4422-BCB4-1C5FE6336D82}">
      <dgm:prSet/>
      <dgm:spPr/>
      <dgm:t>
        <a:bodyPr/>
        <a:lstStyle/>
        <a:p>
          <a:endParaRPr lang="cs-CZ"/>
        </a:p>
      </dgm:t>
    </dgm:pt>
    <dgm:pt modelId="{18FCA042-FC93-4B36-A94A-304E5D1226E4}" type="sibTrans" cxnId="{B84A7A01-45A2-4422-BCB4-1C5FE6336D82}">
      <dgm:prSet/>
      <dgm:spPr/>
      <dgm:t>
        <a:bodyPr/>
        <a:lstStyle/>
        <a:p>
          <a:endParaRPr lang="cs-CZ"/>
        </a:p>
      </dgm:t>
    </dgm:pt>
    <dgm:pt modelId="{96A249DF-BF9C-49C8-827E-6629F1C8DC41}">
      <dgm:prSet/>
      <dgm:spPr/>
      <dgm:t>
        <a:bodyPr/>
        <a:lstStyle/>
        <a:p>
          <a:r>
            <a:rPr lang="en-US" dirty="0"/>
            <a:t>Can not be changed, only accepted</a:t>
          </a:r>
        </a:p>
      </dgm:t>
    </dgm:pt>
    <dgm:pt modelId="{D562D4AB-9116-4A78-9C14-6E8BB2279DF7}" type="parTrans" cxnId="{D3E21A6D-76C5-4E9F-8EA6-E9ACAF5A2786}">
      <dgm:prSet/>
      <dgm:spPr/>
      <dgm:t>
        <a:bodyPr/>
        <a:lstStyle/>
        <a:p>
          <a:endParaRPr lang="cs-CZ"/>
        </a:p>
      </dgm:t>
    </dgm:pt>
    <dgm:pt modelId="{96060B62-0672-47A2-9376-6A2904CB9195}" type="sibTrans" cxnId="{D3E21A6D-76C5-4E9F-8EA6-E9ACAF5A2786}">
      <dgm:prSet/>
      <dgm:spPr/>
      <dgm:t>
        <a:bodyPr/>
        <a:lstStyle/>
        <a:p>
          <a:endParaRPr lang="cs-CZ"/>
        </a:p>
      </dgm:t>
    </dgm:pt>
    <dgm:pt modelId="{7C1C770D-E025-498D-94F3-EA914DDF5455}">
      <dgm:prSet/>
      <dgm:spPr/>
      <dgm:t>
        <a:bodyPr/>
        <a:lstStyle/>
        <a:p>
          <a:r>
            <a:rPr lang="en-US" dirty="0"/>
            <a:t>Attitude</a:t>
          </a:r>
        </a:p>
      </dgm:t>
    </dgm:pt>
    <dgm:pt modelId="{AB6B99A0-7EAA-4CB6-84CD-B152067C0CB9}" type="parTrans" cxnId="{59356FB5-0A06-434C-ABFA-35BF46D1336D}">
      <dgm:prSet/>
      <dgm:spPr/>
      <dgm:t>
        <a:bodyPr/>
        <a:lstStyle/>
        <a:p>
          <a:endParaRPr lang="cs-CZ"/>
        </a:p>
      </dgm:t>
    </dgm:pt>
    <dgm:pt modelId="{835CFC87-5432-430D-A321-456653688735}" type="sibTrans" cxnId="{59356FB5-0A06-434C-ABFA-35BF46D1336D}">
      <dgm:prSet/>
      <dgm:spPr/>
      <dgm:t>
        <a:bodyPr/>
        <a:lstStyle/>
        <a:p>
          <a:endParaRPr lang="cs-CZ"/>
        </a:p>
      </dgm:t>
    </dgm:pt>
    <dgm:pt modelId="{8DC5FC1D-A3E2-4086-A784-92AC654CA092}">
      <dgm:prSet/>
      <dgm:spPr/>
      <dgm:t>
        <a:bodyPr/>
        <a:lstStyle/>
        <a:p>
          <a:r>
            <a:rPr lang="en-US" dirty="0"/>
            <a:t>What we believe in and what we want</a:t>
          </a:r>
        </a:p>
      </dgm:t>
    </dgm:pt>
    <dgm:pt modelId="{B64AC7D6-3F0E-411A-8BAB-7E069D712E8E}" type="parTrans" cxnId="{BCD1855D-6BAB-4C27-B35E-1F13F9F2F6BB}">
      <dgm:prSet/>
      <dgm:spPr/>
      <dgm:t>
        <a:bodyPr/>
        <a:lstStyle/>
        <a:p>
          <a:endParaRPr lang="cs-CZ"/>
        </a:p>
      </dgm:t>
    </dgm:pt>
    <dgm:pt modelId="{5A963BBB-3598-4595-923F-EAA52D9A5617}" type="sibTrans" cxnId="{BCD1855D-6BAB-4C27-B35E-1F13F9F2F6BB}">
      <dgm:prSet/>
      <dgm:spPr/>
      <dgm:t>
        <a:bodyPr/>
        <a:lstStyle/>
        <a:p>
          <a:endParaRPr lang="cs-CZ"/>
        </a:p>
      </dgm:t>
    </dgm:pt>
    <dgm:pt modelId="{D504257C-D76D-4D3C-927D-0DCFEAAB4B2D}">
      <dgm:prSet/>
      <dgm:spPr/>
      <dgm:t>
        <a:bodyPr/>
        <a:lstStyle/>
        <a:p>
          <a:r>
            <a:rPr lang="en-US" dirty="0"/>
            <a:t>Abilities</a:t>
          </a:r>
        </a:p>
      </dgm:t>
    </dgm:pt>
    <dgm:pt modelId="{2DCE7FE5-111A-483B-B871-9F34E4B6C770}" type="parTrans" cxnId="{A4E24BA8-8C09-4EA4-8B89-2EF10876C6D7}">
      <dgm:prSet/>
      <dgm:spPr/>
      <dgm:t>
        <a:bodyPr/>
        <a:lstStyle/>
        <a:p>
          <a:endParaRPr lang="cs-CZ"/>
        </a:p>
      </dgm:t>
    </dgm:pt>
    <dgm:pt modelId="{3C6A47C0-37B6-4E2B-B592-A813F350865E}" type="sibTrans" cxnId="{A4E24BA8-8C09-4EA4-8B89-2EF10876C6D7}">
      <dgm:prSet/>
      <dgm:spPr/>
      <dgm:t>
        <a:bodyPr/>
        <a:lstStyle/>
        <a:p>
          <a:endParaRPr lang="cs-CZ"/>
        </a:p>
      </dgm:t>
    </dgm:pt>
    <dgm:pt modelId="{665733D7-9DBA-4C27-8719-97D4B2A6624B}">
      <dgm:prSet/>
      <dgm:spPr/>
      <dgm:t>
        <a:bodyPr/>
        <a:lstStyle/>
        <a:p>
          <a:r>
            <a:rPr lang="en-US" dirty="0"/>
            <a:t>What we know and what we have learned</a:t>
          </a:r>
        </a:p>
      </dgm:t>
    </dgm:pt>
    <dgm:pt modelId="{1A80CF4E-EDF3-4AAB-B23A-3386DA22237D}" type="parTrans" cxnId="{DAA4F9F9-CA81-4BE6-9031-A95E0F6881B6}">
      <dgm:prSet/>
      <dgm:spPr/>
      <dgm:t>
        <a:bodyPr/>
        <a:lstStyle/>
        <a:p>
          <a:endParaRPr lang="cs-CZ"/>
        </a:p>
      </dgm:t>
    </dgm:pt>
    <dgm:pt modelId="{67378F5B-995C-4919-8418-FF22AF570E37}" type="sibTrans" cxnId="{DAA4F9F9-CA81-4BE6-9031-A95E0F6881B6}">
      <dgm:prSet/>
      <dgm:spPr/>
      <dgm:t>
        <a:bodyPr/>
        <a:lstStyle/>
        <a:p>
          <a:endParaRPr lang="cs-CZ"/>
        </a:p>
      </dgm:t>
    </dgm:pt>
    <dgm:pt modelId="{61610D00-73DE-49F3-B53B-DA0317E657FC}" type="pres">
      <dgm:prSet presAssocID="{75B40C6A-086D-4D75-9A65-C2E47D9360D5}" presName="linear" presStyleCnt="0">
        <dgm:presLayoutVars>
          <dgm:animLvl val="lvl"/>
          <dgm:resizeHandles val="exact"/>
        </dgm:presLayoutVars>
      </dgm:prSet>
      <dgm:spPr/>
    </dgm:pt>
    <dgm:pt modelId="{10E5D7E5-90A2-47E5-AB3B-B7C372643AB4}" type="pres">
      <dgm:prSet presAssocID="{7DF5B74E-2200-4333-AB42-7D6BA531A393}" presName="parentText" presStyleLbl="node1" presStyleIdx="0" presStyleCnt="4">
        <dgm:presLayoutVars>
          <dgm:chMax val="0"/>
          <dgm:bulletEnabled val="1"/>
        </dgm:presLayoutVars>
      </dgm:prSet>
      <dgm:spPr/>
    </dgm:pt>
    <dgm:pt modelId="{CCCBEDFD-D63B-47E1-8CFE-2B1FD6597F23}" type="pres">
      <dgm:prSet presAssocID="{13AD3748-D051-4171-84D5-8CBEFE59E205}" presName="spacer" presStyleCnt="0"/>
      <dgm:spPr/>
    </dgm:pt>
    <dgm:pt modelId="{7E0F025E-BA20-472B-9865-5F7CBE3839F7}" type="pres">
      <dgm:prSet presAssocID="{EF9734B3-A000-4D17-A627-24CAAA59ACED}" presName="parentText" presStyleLbl="node1" presStyleIdx="1" presStyleCnt="4">
        <dgm:presLayoutVars>
          <dgm:chMax val="0"/>
          <dgm:bulletEnabled val="1"/>
        </dgm:presLayoutVars>
      </dgm:prSet>
      <dgm:spPr/>
    </dgm:pt>
    <dgm:pt modelId="{CECE65F9-13E4-415C-B1B3-8BBB40A3FB66}" type="pres">
      <dgm:prSet presAssocID="{EF9734B3-A000-4D17-A627-24CAAA59ACED}" presName="childText" presStyleLbl="revTx" presStyleIdx="0" presStyleCnt="3">
        <dgm:presLayoutVars>
          <dgm:bulletEnabled val="1"/>
        </dgm:presLayoutVars>
      </dgm:prSet>
      <dgm:spPr/>
    </dgm:pt>
    <dgm:pt modelId="{001032A9-16B0-411C-A1BA-D2A72AB5D8C5}" type="pres">
      <dgm:prSet presAssocID="{7C1C770D-E025-498D-94F3-EA914DDF5455}" presName="parentText" presStyleLbl="node1" presStyleIdx="2" presStyleCnt="4">
        <dgm:presLayoutVars>
          <dgm:chMax val="0"/>
          <dgm:bulletEnabled val="1"/>
        </dgm:presLayoutVars>
      </dgm:prSet>
      <dgm:spPr/>
    </dgm:pt>
    <dgm:pt modelId="{73D1F76B-000E-4CDC-9A52-681D9FBB83E9}" type="pres">
      <dgm:prSet presAssocID="{7C1C770D-E025-498D-94F3-EA914DDF5455}" presName="childText" presStyleLbl="revTx" presStyleIdx="1" presStyleCnt="3">
        <dgm:presLayoutVars>
          <dgm:bulletEnabled val="1"/>
        </dgm:presLayoutVars>
      </dgm:prSet>
      <dgm:spPr/>
    </dgm:pt>
    <dgm:pt modelId="{662F97EB-E932-4C52-BE20-76FD4ACB5F47}" type="pres">
      <dgm:prSet presAssocID="{D504257C-D76D-4D3C-927D-0DCFEAAB4B2D}" presName="parentText" presStyleLbl="node1" presStyleIdx="3" presStyleCnt="4">
        <dgm:presLayoutVars>
          <dgm:chMax val="0"/>
          <dgm:bulletEnabled val="1"/>
        </dgm:presLayoutVars>
      </dgm:prSet>
      <dgm:spPr/>
    </dgm:pt>
    <dgm:pt modelId="{F200D478-AEF4-45D6-B12A-A00DB4F4C22C}" type="pres">
      <dgm:prSet presAssocID="{D504257C-D76D-4D3C-927D-0DCFEAAB4B2D}" presName="childText" presStyleLbl="revTx" presStyleIdx="2" presStyleCnt="3">
        <dgm:presLayoutVars>
          <dgm:bulletEnabled val="1"/>
        </dgm:presLayoutVars>
      </dgm:prSet>
      <dgm:spPr/>
    </dgm:pt>
  </dgm:ptLst>
  <dgm:cxnLst>
    <dgm:cxn modelId="{B84A7A01-45A2-4422-BCB4-1C5FE6336D82}" srcId="{EF9734B3-A000-4D17-A627-24CAAA59ACED}" destId="{17D40DD8-E7A8-447C-9006-2F4716FDC92B}" srcOrd="0" destOrd="0" parTransId="{06BE39ED-5722-47CD-A47F-9BD4B024DF26}" sibTransId="{18FCA042-FC93-4B36-A94A-304E5D1226E4}"/>
    <dgm:cxn modelId="{A627452D-627F-4F68-986B-8A7A9B1A1BA2}" srcId="{75B40C6A-086D-4D75-9A65-C2E47D9360D5}" destId="{EF9734B3-A000-4D17-A627-24CAAA59ACED}" srcOrd="1" destOrd="0" parTransId="{3255A1A5-7565-4858-B40B-C13B91200A90}" sibTransId="{1D09A81C-0053-4A48-8DE3-FC348139C2C5}"/>
    <dgm:cxn modelId="{CDCD702D-0994-421C-B506-43B9201D0498}" type="presOf" srcId="{7C1C770D-E025-498D-94F3-EA914DDF5455}" destId="{001032A9-16B0-411C-A1BA-D2A72AB5D8C5}" srcOrd="0" destOrd="0" presId="urn:microsoft.com/office/officeart/2005/8/layout/vList2"/>
    <dgm:cxn modelId="{BCD1855D-6BAB-4C27-B35E-1F13F9F2F6BB}" srcId="{7C1C770D-E025-498D-94F3-EA914DDF5455}" destId="{8DC5FC1D-A3E2-4086-A784-92AC654CA092}" srcOrd="0" destOrd="0" parTransId="{B64AC7D6-3F0E-411A-8BAB-7E069D712E8E}" sibTransId="{5A963BBB-3598-4595-923F-EAA52D9A5617}"/>
    <dgm:cxn modelId="{81801269-2111-433E-AB86-94F5CEFAF8B1}" type="presOf" srcId="{665733D7-9DBA-4C27-8719-97D4B2A6624B}" destId="{F200D478-AEF4-45D6-B12A-A00DB4F4C22C}" srcOrd="0" destOrd="0" presId="urn:microsoft.com/office/officeart/2005/8/layout/vList2"/>
    <dgm:cxn modelId="{4831B24A-47CE-4E20-8425-53B17B649817}" type="presOf" srcId="{96A249DF-BF9C-49C8-827E-6629F1C8DC41}" destId="{CECE65F9-13E4-415C-B1B3-8BBB40A3FB66}" srcOrd="0" destOrd="1" presId="urn:microsoft.com/office/officeart/2005/8/layout/vList2"/>
    <dgm:cxn modelId="{0238914B-072C-488C-B207-28A833ACC492}" srcId="{75B40C6A-086D-4D75-9A65-C2E47D9360D5}" destId="{7DF5B74E-2200-4333-AB42-7D6BA531A393}" srcOrd="0" destOrd="0" parTransId="{9AB4FB0A-F17F-498B-B178-A73B31D14223}" sibTransId="{13AD3748-D051-4171-84D5-8CBEFE59E205}"/>
    <dgm:cxn modelId="{D3E21A6D-76C5-4E9F-8EA6-E9ACAF5A2786}" srcId="{EF9734B3-A000-4D17-A627-24CAAA59ACED}" destId="{96A249DF-BF9C-49C8-827E-6629F1C8DC41}" srcOrd="1" destOrd="0" parTransId="{D562D4AB-9116-4A78-9C14-6E8BB2279DF7}" sibTransId="{96060B62-0672-47A2-9376-6A2904CB9195}"/>
    <dgm:cxn modelId="{DA68C67F-145D-4377-AF41-8C0D6F9776D1}" type="presOf" srcId="{D504257C-D76D-4D3C-927D-0DCFEAAB4B2D}" destId="{662F97EB-E932-4C52-BE20-76FD4ACB5F47}" srcOrd="0" destOrd="0" presId="urn:microsoft.com/office/officeart/2005/8/layout/vList2"/>
    <dgm:cxn modelId="{2CB1E88D-6AB9-40EE-A140-569085D20926}" type="presOf" srcId="{EF9734B3-A000-4D17-A627-24CAAA59ACED}" destId="{7E0F025E-BA20-472B-9865-5F7CBE3839F7}" srcOrd="0" destOrd="0" presId="urn:microsoft.com/office/officeart/2005/8/layout/vList2"/>
    <dgm:cxn modelId="{D086C29B-5721-496D-8970-E34C67180D5F}" type="presOf" srcId="{7DF5B74E-2200-4333-AB42-7D6BA531A393}" destId="{10E5D7E5-90A2-47E5-AB3B-B7C372643AB4}" srcOrd="0" destOrd="0" presId="urn:microsoft.com/office/officeart/2005/8/layout/vList2"/>
    <dgm:cxn modelId="{7C1C4C9C-8E87-434F-A8F3-195D2CFDF7BC}" type="presOf" srcId="{8DC5FC1D-A3E2-4086-A784-92AC654CA092}" destId="{73D1F76B-000E-4CDC-9A52-681D9FBB83E9}" srcOrd="0" destOrd="0" presId="urn:microsoft.com/office/officeart/2005/8/layout/vList2"/>
    <dgm:cxn modelId="{A4E24BA8-8C09-4EA4-8B89-2EF10876C6D7}" srcId="{75B40C6A-086D-4D75-9A65-C2E47D9360D5}" destId="{D504257C-D76D-4D3C-927D-0DCFEAAB4B2D}" srcOrd="3" destOrd="0" parTransId="{2DCE7FE5-111A-483B-B871-9F34E4B6C770}" sibTransId="{3C6A47C0-37B6-4E2B-B592-A813F350865E}"/>
    <dgm:cxn modelId="{B752DFB2-B24A-4DC4-A081-6535BE9111E8}" type="presOf" srcId="{17D40DD8-E7A8-447C-9006-2F4716FDC92B}" destId="{CECE65F9-13E4-415C-B1B3-8BBB40A3FB66}" srcOrd="0" destOrd="0" presId="urn:microsoft.com/office/officeart/2005/8/layout/vList2"/>
    <dgm:cxn modelId="{59356FB5-0A06-434C-ABFA-35BF46D1336D}" srcId="{75B40C6A-086D-4D75-9A65-C2E47D9360D5}" destId="{7C1C770D-E025-498D-94F3-EA914DDF5455}" srcOrd="2" destOrd="0" parTransId="{AB6B99A0-7EAA-4CB6-84CD-B152067C0CB9}" sibTransId="{835CFC87-5432-430D-A321-456653688735}"/>
    <dgm:cxn modelId="{90871BBC-11C5-45D4-9A47-DC94E453258E}" type="presOf" srcId="{75B40C6A-086D-4D75-9A65-C2E47D9360D5}" destId="{61610D00-73DE-49F3-B53B-DA0317E657FC}" srcOrd="0" destOrd="0" presId="urn:microsoft.com/office/officeart/2005/8/layout/vList2"/>
    <dgm:cxn modelId="{DAA4F9F9-CA81-4BE6-9031-A95E0F6881B6}" srcId="{D504257C-D76D-4D3C-927D-0DCFEAAB4B2D}" destId="{665733D7-9DBA-4C27-8719-97D4B2A6624B}" srcOrd="0" destOrd="0" parTransId="{1A80CF4E-EDF3-4AAB-B23A-3386DA22237D}" sibTransId="{67378F5B-995C-4919-8418-FF22AF570E37}"/>
    <dgm:cxn modelId="{77CBE0E2-820D-4F5F-95FB-5909A48EE6D8}" type="presParOf" srcId="{61610D00-73DE-49F3-B53B-DA0317E657FC}" destId="{10E5D7E5-90A2-47E5-AB3B-B7C372643AB4}" srcOrd="0" destOrd="0" presId="urn:microsoft.com/office/officeart/2005/8/layout/vList2"/>
    <dgm:cxn modelId="{AF4FD507-F32E-46BC-81F0-41BB96AB0B21}" type="presParOf" srcId="{61610D00-73DE-49F3-B53B-DA0317E657FC}" destId="{CCCBEDFD-D63B-47E1-8CFE-2B1FD6597F23}" srcOrd="1" destOrd="0" presId="urn:microsoft.com/office/officeart/2005/8/layout/vList2"/>
    <dgm:cxn modelId="{1339DBB3-EC9C-411B-AFFE-17C4D55C4405}" type="presParOf" srcId="{61610D00-73DE-49F3-B53B-DA0317E657FC}" destId="{7E0F025E-BA20-472B-9865-5F7CBE3839F7}" srcOrd="2" destOrd="0" presId="urn:microsoft.com/office/officeart/2005/8/layout/vList2"/>
    <dgm:cxn modelId="{5A5DD701-EFEE-4AE1-9F2D-CB0E92A79D32}" type="presParOf" srcId="{61610D00-73DE-49F3-B53B-DA0317E657FC}" destId="{CECE65F9-13E4-415C-B1B3-8BBB40A3FB66}" srcOrd="3" destOrd="0" presId="urn:microsoft.com/office/officeart/2005/8/layout/vList2"/>
    <dgm:cxn modelId="{DB34BA43-4FB3-46CA-9D22-192D26E676DB}" type="presParOf" srcId="{61610D00-73DE-49F3-B53B-DA0317E657FC}" destId="{001032A9-16B0-411C-A1BA-D2A72AB5D8C5}" srcOrd="4" destOrd="0" presId="urn:microsoft.com/office/officeart/2005/8/layout/vList2"/>
    <dgm:cxn modelId="{1C652707-3813-4214-9FBB-950B2F13A0E3}" type="presParOf" srcId="{61610D00-73DE-49F3-B53B-DA0317E657FC}" destId="{73D1F76B-000E-4CDC-9A52-681D9FBB83E9}" srcOrd="5" destOrd="0" presId="urn:microsoft.com/office/officeart/2005/8/layout/vList2"/>
    <dgm:cxn modelId="{5D99EB2C-0B30-4261-9400-9D35842BA206}" type="presParOf" srcId="{61610D00-73DE-49F3-B53B-DA0317E657FC}" destId="{662F97EB-E932-4C52-BE20-76FD4ACB5F47}" srcOrd="6" destOrd="0" presId="urn:microsoft.com/office/officeart/2005/8/layout/vList2"/>
    <dgm:cxn modelId="{C2D01E0E-0303-459B-B515-66302CFAD088}" type="presParOf" srcId="{61610D00-73DE-49F3-B53B-DA0317E657FC}" destId="{F200D478-AEF4-45D6-B12A-A00DB4F4C22C}"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solidFill>
                <a:schemeClr val="tx1"/>
              </a:solidFill>
            </a:rPr>
            <a:t>Integration</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solidFill>
                <a:schemeClr val="bg1"/>
              </a:solidFill>
            </a:rPr>
            <a:t>Habilitation</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solidFill>
                <a:schemeClr val="bg1"/>
              </a:solidFill>
            </a:rPr>
            <a:t>Motivation</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solidFill>
                <a:schemeClr val="bg1"/>
              </a:solidFill>
            </a:rPr>
            <a:t>Orientation</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solidFill>
                <a:schemeClr val="bg1"/>
              </a:solidFill>
            </a:rPr>
            <a:t>Definition</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621D100E-2AD4-4724-8759-F17C7839649D}" type="presOf" srcId="{2E86806D-71DD-CA4D-A2DE-1859FAFC7FDB}" destId="{F5C47C7C-F22E-5745-9FF3-8E8113C17EE8}" srcOrd="0" destOrd="0" presId="urn:microsoft.com/office/officeart/2005/8/layout/pyramid1"/>
    <dgm:cxn modelId="{1E4D7014-25D9-4BED-A10E-8B81B4BD4A74}"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5B22C624-B3EA-492C-B6E7-6FE6AB2850D6}" type="presOf" srcId="{DA5B7626-EE35-C640-B44B-6160753CA89B}" destId="{8F820B19-D61C-B247-A620-06225BB7DFA1}"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E9546063-CD59-493A-A864-FC6676CE32A6}" type="presOf" srcId="{E8752FC1-491D-B24F-878E-7B27A0993F36}" destId="{0D08230A-6AD0-2B41-BF87-AE86F274EEE3}" srcOrd="1" destOrd="0" presId="urn:microsoft.com/office/officeart/2005/8/layout/pyramid1"/>
    <dgm:cxn modelId="{CD032D4D-3F68-43E9-96D8-9EE9B09E2B91}" type="presOf" srcId="{00644C28-B8FC-6B4A-8563-C5AA90710ABC}" destId="{6C4823E3-61B0-3B4D-AE75-C2F669A0B1E8}" srcOrd="0" destOrd="0" presId="urn:microsoft.com/office/officeart/2005/8/layout/pyramid1"/>
    <dgm:cxn modelId="{13C03771-2115-4A5A-A2B1-ACC37B3A79FF}" type="presOf" srcId="{BC5BF151-6F10-8549-8F0E-B93F8721AFF4}" destId="{7AE28275-8189-304B-BDE5-5E5C671D1A55}" srcOrd="0" destOrd="0" presId="urn:microsoft.com/office/officeart/2005/8/layout/pyramid1"/>
    <dgm:cxn modelId="{E7AF0672-9285-4FB9-AB75-53C2E97A2009}" type="presOf" srcId="{7B5694F9-8EEE-CD45-BBEF-0B9EB738EDF4}" destId="{A43E12FA-7480-EB48-B3E5-17A52D8B8888}"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331A998C-5E42-4E56-9F58-7E908EC67397}" type="presOf" srcId="{7B5694F9-8EEE-CD45-BBEF-0B9EB738EDF4}" destId="{2B843B4D-9D9C-0F40-8A45-031B67D433C2}" srcOrd="0" destOrd="0" presId="urn:microsoft.com/office/officeart/2005/8/layout/pyramid1"/>
    <dgm:cxn modelId="{47078498-B234-454E-BB54-6D0A034DED83}" type="presOf" srcId="{2E86806D-71DD-CA4D-A2DE-1859FAFC7FDB}" destId="{471F034A-26A6-5C42-9AA1-EE3AF3C79E8E}" srcOrd="1" destOrd="0" presId="urn:microsoft.com/office/officeart/2005/8/layout/pyramid1"/>
    <dgm:cxn modelId="{A9F4E3B0-5D48-4E2A-A67C-B2EB977D0A34}" type="presOf" srcId="{00644C28-B8FC-6B4A-8563-C5AA90710ABC}" destId="{2A2A1913-E03B-0A4C-8983-14D8E6854B04}"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EA9D10D1-BE84-4D71-B6D0-A873A89831A0}" type="presOf" srcId="{E8752FC1-491D-B24F-878E-7B27A0993F36}" destId="{5E181FBA-F664-6B48-BDE0-BF8485876CD3}" srcOrd="0" destOrd="0" presId="urn:microsoft.com/office/officeart/2005/8/layout/pyramid1"/>
    <dgm:cxn modelId="{903774D2-6530-4DFF-8205-F6D996DBC6AA}" type="presOf" srcId="{BC5BF151-6F10-8549-8F0E-B93F8721AFF4}" destId="{06C17BD8-892F-BB41-87CF-5D922E430906}" srcOrd="1" destOrd="0" presId="urn:microsoft.com/office/officeart/2005/8/layout/pyramid1"/>
    <dgm:cxn modelId="{05E733DC-ED2E-43A2-9E4D-ECA3CC761451}"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8F8DCB8E-F6A8-4111-8798-1077246A8E37}" type="presParOf" srcId="{77FFA999-8B80-B141-B319-2DC5121D3529}" destId="{1A5506AD-A243-2D41-8F70-DCD5EB38DA18}" srcOrd="0" destOrd="0" presId="urn:microsoft.com/office/officeart/2005/8/layout/pyramid1"/>
    <dgm:cxn modelId="{011B2E0C-92B2-43F0-BE39-A047527F971D}" type="presParOf" srcId="{1A5506AD-A243-2D41-8F70-DCD5EB38DA18}" destId="{6C4823E3-61B0-3B4D-AE75-C2F669A0B1E8}" srcOrd="0" destOrd="0" presId="urn:microsoft.com/office/officeart/2005/8/layout/pyramid1"/>
    <dgm:cxn modelId="{5A10C329-7B92-428C-BC9A-21BD6B3B5A3E}" type="presParOf" srcId="{1A5506AD-A243-2D41-8F70-DCD5EB38DA18}" destId="{2A2A1913-E03B-0A4C-8983-14D8E6854B04}" srcOrd="1" destOrd="0" presId="urn:microsoft.com/office/officeart/2005/8/layout/pyramid1"/>
    <dgm:cxn modelId="{D2149168-57E8-4CCE-9FF7-902F3B66A9D4}" type="presParOf" srcId="{77FFA999-8B80-B141-B319-2DC5121D3529}" destId="{12D3D58B-540D-0B4D-A698-58C2B0292091}" srcOrd="1" destOrd="0" presId="urn:microsoft.com/office/officeart/2005/8/layout/pyramid1"/>
    <dgm:cxn modelId="{0C25A83F-1FE3-46CB-8E99-D08DEDB6430A}" type="presParOf" srcId="{12D3D58B-540D-0B4D-A698-58C2B0292091}" destId="{F5C47C7C-F22E-5745-9FF3-8E8113C17EE8}" srcOrd="0" destOrd="0" presId="urn:microsoft.com/office/officeart/2005/8/layout/pyramid1"/>
    <dgm:cxn modelId="{53907E9E-C6C4-4585-B605-4FC239F088A3}" type="presParOf" srcId="{12D3D58B-540D-0B4D-A698-58C2B0292091}" destId="{471F034A-26A6-5C42-9AA1-EE3AF3C79E8E}" srcOrd="1" destOrd="0" presId="urn:microsoft.com/office/officeart/2005/8/layout/pyramid1"/>
    <dgm:cxn modelId="{D1C9CC74-4103-4A1B-95F9-9644824046EE}" type="presParOf" srcId="{77FFA999-8B80-B141-B319-2DC5121D3529}" destId="{F7A3E1CF-2367-D348-9EA1-6831052B9446}" srcOrd="2" destOrd="0" presId="urn:microsoft.com/office/officeart/2005/8/layout/pyramid1"/>
    <dgm:cxn modelId="{76A73424-3709-4A84-A517-F1370B108F70}" type="presParOf" srcId="{F7A3E1CF-2367-D348-9EA1-6831052B9446}" destId="{5E181FBA-F664-6B48-BDE0-BF8485876CD3}" srcOrd="0" destOrd="0" presId="urn:microsoft.com/office/officeart/2005/8/layout/pyramid1"/>
    <dgm:cxn modelId="{5B9F3440-C79E-46F1-9EEA-CBBAFAFBF868}" type="presParOf" srcId="{F7A3E1CF-2367-D348-9EA1-6831052B9446}" destId="{0D08230A-6AD0-2B41-BF87-AE86F274EEE3}" srcOrd="1" destOrd="0" presId="urn:microsoft.com/office/officeart/2005/8/layout/pyramid1"/>
    <dgm:cxn modelId="{D0FE6A2C-A1E9-4339-A548-F18E58538ABF}" type="presParOf" srcId="{77FFA999-8B80-B141-B319-2DC5121D3529}" destId="{1F1A224B-50CC-B54B-908E-6118EBBD8076}" srcOrd="3" destOrd="0" presId="urn:microsoft.com/office/officeart/2005/8/layout/pyramid1"/>
    <dgm:cxn modelId="{2AD2A546-532A-4CF4-9919-FE8E62C940B3}" type="presParOf" srcId="{1F1A224B-50CC-B54B-908E-6118EBBD8076}" destId="{8F820B19-D61C-B247-A620-06225BB7DFA1}" srcOrd="0" destOrd="0" presId="urn:microsoft.com/office/officeart/2005/8/layout/pyramid1"/>
    <dgm:cxn modelId="{00947240-3AF4-4ABE-881C-5B04DDE81E08}" type="presParOf" srcId="{1F1A224B-50CC-B54B-908E-6118EBBD8076}" destId="{567FA3C0-EAF2-8F47-9CFA-CE0A0C0DC33F}" srcOrd="1" destOrd="0" presId="urn:microsoft.com/office/officeart/2005/8/layout/pyramid1"/>
    <dgm:cxn modelId="{13AE40D5-8DCB-4F5B-B610-B3F2EA8AD81C}" type="presParOf" srcId="{77FFA999-8B80-B141-B319-2DC5121D3529}" destId="{34491244-7400-B043-9703-5F19EA661BED}" srcOrd="4" destOrd="0" presId="urn:microsoft.com/office/officeart/2005/8/layout/pyramid1"/>
    <dgm:cxn modelId="{ACE05B4F-59C1-4667-BB6B-32AB0F63F262}" type="presParOf" srcId="{34491244-7400-B043-9703-5F19EA661BED}" destId="{7AE28275-8189-304B-BDE5-5E5C671D1A55}" srcOrd="0" destOrd="0" presId="urn:microsoft.com/office/officeart/2005/8/layout/pyramid1"/>
    <dgm:cxn modelId="{394D6A56-2705-47E0-A627-B61B4F246AD5}" type="presParOf" srcId="{34491244-7400-B043-9703-5F19EA661BED}" destId="{06C17BD8-892F-BB41-87CF-5D922E430906}" srcOrd="1" destOrd="0" presId="urn:microsoft.com/office/officeart/2005/8/layout/pyramid1"/>
    <dgm:cxn modelId="{D64D3E86-72C1-42F0-A5F3-DACF2420A441}" type="presParOf" srcId="{77FFA999-8B80-B141-B319-2DC5121D3529}" destId="{84EDB3D2-1944-0F46-9BB0-8285AE6DD0AA}" srcOrd="5" destOrd="0" presId="urn:microsoft.com/office/officeart/2005/8/layout/pyramid1"/>
    <dgm:cxn modelId="{AE967210-49CA-42B1-968C-FB2291C79037}" type="presParOf" srcId="{84EDB3D2-1944-0F46-9BB0-8285AE6DD0AA}" destId="{2B843B4D-9D9C-0F40-8A45-031B67D433C2}" srcOrd="0" destOrd="0" presId="urn:microsoft.com/office/officeart/2005/8/layout/pyramid1"/>
    <dgm:cxn modelId="{6A18541E-54A0-4D47-8F4E-5CCA9FF6D9F3}"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solidFill>
                <a:schemeClr val="tx1"/>
              </a:solidFill>
            </a:rPr>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solidFill>
                <a:schemeClr val="bg1"/>
              </a:solidFill>
            </a:rPr>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solidFill>
                <a:schemeClr val="bg1"/>
              </a:solidFill>
            </a:rPr>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solidFill>
                <a:schemeClr val="bg1"/>
              </a:solidFill>
            </a:rPr>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solidFill>
                <a:schemeClr val="bg1"/>
              </a:solidFill>
            </a:rPr>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accent2"/>
        </a:solidFill>
      </dgm:spPr>
      <dgm:t>
        <a:bodyPr/>
        <a:lstStyle/>
        <a:p>
          <a:r>
            <a:rPr lang="en-US" sz="1200" dirty="0">
              <a:solidFill>
                <a:schemeClr val="bg1"/>
              </a:solidFill>
            </a:rPr>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accent2"/>
        </a:solidFill>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accent2"/>
        </a:solidFill>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accent2"/>
        </a:solidFill>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a:t>
          </a: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accent2"/>
        </a:solidFill>
      </dgm:spPr>
      <dgm:t>
        <a:bodyPr tIns="0" bIns="0"/>
        <a:lstStyle/>
        <a:p>
          <a:r>
            <a:rPr lang="en-US" sz="1200" dirty="0"/>
            <a:t>S</a:t>
          </a: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a:t>H</a:t>
          </a: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a:t>M</a:t>
          </a: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a:t>O</a:t>
          </a: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a:t>D</a:t>
          </a: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3E644101-BDA4-EF48-8C7D-3FC9A9F38381}" type="presOf" srcId="{E8752FC1-491D-B24F-878E-7B27A0993F36}" destId="{5E181FBA-F664-6B48-BDE0-BF8485876CD3}"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190B733B-F232-DB40-AC38-EEC8A26EFD7F}" type="presOf" srcId="{DA5B7626-EE35-C640-B44B-6160753CA89B}" destId="{8F820B19-D61C-B247-A620-06225BB7DFA1}" srcOrd="0" destOrd="0" presId="urn:microsoft.com/office/officeart/2005/8/layout/pyramid1"/>
    <dgm:cxn modelId="{B8A0173D-4A01-3447-B210-D0D35A3DF862}" type="presOf" srcId="{BC5BF151-6F10-8549-8F0E-B93F8721AFF4}" destId="{06C17BD8-892F-BB41-87CF-5D922E430906}" srcOrd="1"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93FB487B-C8C7-BF4F-BE8E-728292F4C100}" type="presOf" srcId="{2E86806D-71DD-CA4D-A2DE-1859FAFC7FDB}" destId="{F5C47C7C-F22E-5745-9FF3-8E8113C17EE8}"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BBB135DB-F117-324E-94C2-0AC62D2EBD77}" type="presOf" srcId="{7B5694F9-8EEE-CD45-BBEF-0B9EB738EDF4}" destId="{2B843B4D-9D9C-0F40-8A45-031B67D433C2}"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9D03FFA-811F-F542-847D-D399EFEE9B44}" type="presOf" srcId="{00644C28-B8FC-6B4A-8563-C5AA90710ABC}" destId="{6C4823E3-61B0-3B4D-AE75-C2F669A0B1E8}" srcOrd="0"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D196-07AB-D647-816A-7995617B0A39}">
      <dsp:nvSpPr>
        <dsp:cNvPr id="0" name=""/>
        <dsp:cNvSpPr/>
      </dsp:nvSpPr>
      <dsp:spPr>
        <a:xfrm>
          <a:off x="30" y="74384"/>
          <a:ext cx="2884177" cy="403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en-US" sz="1400" kern="1200" dirty="0"/>
            <a:t>Companies driven by people</a:t>
          </a:r>
        </a:p>
      </dsp:txBody>
      <dsp:txXfrm>
        <a:off x="30" y="74384"/>
        <a:ext cx="2884177" cy="403200"/>
      </dsp:txXfrm>
    </dsp:sp>
    <dsp:sp modelId="{259A08CA-CD08-4548-A5FE-05DDDA0193C7}">
      <dsp:nvSpPr>
        <dsp:cNvPr id="0" name=""/>
        <dsp:cNvSpPr/>
      </dsp:nvSpPr>
      <dsp:spPr>
        <a:xfrm>
          <a:off x="30" y="477584"/>
          <a:ext cx="2884177" cy="301195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key decision criteria is opinion of superiors</a:t>
          </a:r>
        </a:p>
        <a:p>
          <a:pPr marL="114300" lvl="1" indent="-114300" algn="l" defTabSz="622300" rtl="0">
            <a:lnSpc>
              <a:spcPct val="90000"/>
            </a:lnSpc>
            <a:spcBef>
              <a:spcPct val="0"/>
            </a:spcBef>
            <a:spcAft>
              <a:spcPct val="15000"/>
            </a:spcAft>
            <a:buChar char="•"/>
          </a:pPr>
          <a:r>
            <a:rPr lang="en-US" sz="1400" kern="1200" dirty="0"/>
            <a:t>if people do not know what or how to fulfill a task, they ask their superiors</a:t>
          </a:r>
        </a:p>
        <a:p>
          <a:pPr marL="114300" lvl="1" indent="-114300" algn="l" defTabSz="622300" rtl="0">
            <a:lnSpc>
              <a:spcPct val="90000"/>
            </a:lnSpc>
            <a:spcBef>
              <a:spcPct val="0"/>
            </a:spcBef>
            <a:spcAft>
              <a:spcPct val="15000"/>
            </a:spcAft>
            <a:buChar char="•"/>
          </a:pPr>
          <a:r>
            <a:rPr lang="en-US" sz="1400" kern="1200" dirty="0"/>
            <a:t>superiors have good overview what is happening, but may be overwhelmed by operational stuff</a:t>
          </a:r>
        </a:p>
      </dsp:txBody>
      <dsp:txXfrm>
        <a:off x="30" y="477584"/>
        <a:ext cx="2884177" cy="3011951"/>
      </dsp:txXfrm>
    </dsp:sp>
    <dsp:sp modelId="{D14E3B0D-CE96-BA4D-9C16-33744124E5AE}">
      <dsp:nvSpPr>
        <dsp:cNvPr id="0" name=""/>
        <dsp:cNvSpPr/>
      </dsp:nvSpPr>
      <dsp:spPr>
        <a:xfrm>
          <a:off x="3261775" y="86085"/>
          <a:ext cx="2884177" cy="4032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en-US" sz="1400" kern="1200" dirty="0"/>
            <a:t>Companies driven by ideas</a:t>
          </a:r>
        </a:p>
      </dsp:txBody>
      <dsp:txXfrm>
        <a:off x="3261775" y="86085"/>
        <a:ext cx="2884177" cy="403200"/>
      </dsp:txXfrm>
    </dsp:sp>
    <dsp:sp modelId="{BDDB55BD-4062-FF4E-B4B6-9DC779ACF417}">
      <dsp:nvSpPr>
        <dsp:cNvPr id="0" name=""/>
        <dsp:cNvSpPr/>
      </dsp:nvSpPr>
      <dsp:spPr>
        <a:xfrm>
          <a:off x="3261775" y="477584"/>
          <a:ext cx="2884177" cy="301195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key decision criteria are visions, objectives and tasks, i.e. ideas the company breath for</a:t>
          </a:r>
        </a:p>
        <a:p>
          <a:pPr marL="114300" lvl="1" indent="-114300" algn="l" defTabSz="622300" rtl="0">
            <a:lnSpc>
              <a:spcPct val="90000"/>
            </a:lnSpc>
            <a:spcBef>
              <a:spcPct val="0"/>
            </a:spcBef>
            <a:spcAft>
              <a:spcPct val="15000"/>
            </a:spcAft>
            <a:buChar char="•"/>
          </a:pPr>
          <a:r>
            <a:rPr lang="en-US" sz="1400" kern="1200" dirty="0"/>
            <a:t>if people are uncertain firstly they ask what will lead at best to support and reinforce these ideas</a:t>
          </a:r>
        </a:p>
        <a:p>
          <a:pPr marL="114300" lvl="1" indent="-114300" algn="l" defTabSz="622300" rtl="0">
            <a:lnSpc>
              <a:spcPct val="90000"/>
            </a:lnSpc>
            <a:spcBef>
              <a:spcPct val="0"/>
            </a:spcBef>
            <a:spcAft>
              <a:spcPct val="15000"/>
            </a:spcAft>
            <a:buChar char="•"/>
          </a:pPr>
          <a:r>
            <a:rPr lang="en-US" sz="1400" kern="1200" dirty="0"/>
            <a:t>superior can focus more on the broader context of operational affairs</a:t>
          </a:r>
        </a:p>
      </dsp:txBody>
      <dsp:txXfrm>
        <a:off x="3261775" y="477584"/>
        <a:ext cx="2884177" cy="30119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Leaders</a:t>
          </a:r>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Managers</a:t>
          </a:r>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Workers</a:t>
          </a:r>
        </a:p>
      </dsp:txBody>
      <dsp:txXfrm>
        <a:off x="5657309" y="2671718"/>
        <a:ext cx="2570669" cy="9537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88661-F44E-524C-9454-E3EE070DFD49}">
      <dsp:nvSpPr>
        <dsp:cNvPr id="0" name=""/>
        <dsp:cNvSpPr/>
      </dsp:nvSpPr>
      <dsp:spPr>
        <a:xfrm>
          <a:off x="4263617" y="2210583"/>
          <a:ext cx="870764" cy="870764"/>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Tasks</a:t>
          </a:r>
        </a:p>
      </dsp:txBody>
      <dsp:txXfrm>
        <a:off x="4391137" y="2338103"/>
        <a:ext cx="615724" cy="615724"/>
      </dsp:txXfrm>
    </dsp:sp>
    <dsp:sp modelId="{65641155-D73E-DD46-AADE-242EAC5DD997}">
      <dsp:nvSpPr>
        <dsp:cNvPr id="0" name=""/>
        <dsp:cNvSpPr/>
      </dsp:nvSpPr>
      <dsp:spPr>
        <a:xfrm rot="16200000">
          <a:off x="4039259" y="1542503"/>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66012" y="1517855"/>
        <a:ext cx="65974" cy="65974"/>
      </dsp:txXfrm>
    </dsp:sp>
    <dsp:sp modelId="{4F673433-B782-4C4C-8261-8EAA687A1587}">
      <dsp:nvSpPr>
        <dsp:cNvPr id="0" name=""/>
        <dsp:cNvSpPr/>
      </dsp:nvSpPr>
      <dsp:spPr>
        <a:xfrm>
          <a:off x="4263617" y="20337"/>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products</a:t>
          </a:r>
        </a:p>
      </dsp:txBody>
      <dsp:txXfrm>
        <a:off x="4391137" y="147857"/>
        <a:ext cx="615724" cy="615724"/>
      </dsp:txXfrm>
    </dsp:sp>
    <dsp:sp modelId="{A5DE2FA9-8D14-DE4E-9051-1CD062FC8DD1}">
      <dsp:nvSpPr>
        <dsp:cNvPr id="0" name=""/>
        <dsp:cNvSpPr/>
      </dsp:nvSpPr>
      <dsp:spPr>
        <a:xfrm rot="18000000">
          <a:off x="4586820"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13574" y="1664574"/>
        <a:ext cx="65974" cy="65974"/>
      </dsp:txXfrm>
    </dsp:sp>
    <dsp:sp modelId="{32592C33-4E31-B94E-9D97-923D674375E8}">
      <dsp:nvSpPr>
        <dsp:cNvPr id="0" name=""/>
        <dsp:cNvSpPr/>
      </dsp:nvSpPr>
      <dsp:spPr>
        <a:xfrm>
          <a:off x="5358740" y="313774"/>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processes</a:t>
          </a:r>
        </a:p>
      </dsp:txBody>
      <dsp:txXfrm>
        <a:off x="5486260" y="441294"/>
        <a:ext cx="615724" cy="615724"/>
      </dsp:txXfrm>
    </dsp:sp>
    <dsp:sp modelId="{EAEBE11A-CCEC-9B4D-A9A3-14FF9A550C0B}">
      <dsp:nvSpPr>
        <dsp:cNvPr id="0" name=""/>
        <dsp:cNvSpPr/>
      </dsp:nvSpPr>
      <dsp:spPr>
        <a:xfrm rot="19800000">
          <a:off x="4987663"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14417" y="2065417"/>
        <a:ext cx="65974" cy="65974"/>
      </dsp:txXfrm>
    </dsp:sp>
    <dsp:sp modelId="{801CB801-952A-FC41-B213-EAFB536B08D0}">
      <dsp:nvSpPr>
        <dsp:cNvPr id="0" name=""/>
        <dsp:cNvSpPr/>
      </dsp:nvSpPr>
      <dsp:spPr>
        <a:xfrm>
          <a:off x="6160426" y="1115460"/>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resources</a:t>
          </a:r>
        </a:p>
      </dsp:txBody>
      <dsp:txXfrm>
        <a:off x="6287946" y="1242980"/>
        <a:ext cx="615724" cy="615724"/>
      </dsp:txXfrm>
    </dsp:sp>
    <dsp:sp modelId="{84448CCE-B5FA-2D45-AACF-B7E7D7240EFD}">
      <dsp:nvSpPr>
        <dsp:cNvPr id="0" name=""/>
        <dsp:cNvSpPr/>
      </dsp:nvSpPr>
      <dsp:spPr>
        <a:xfrm>
          <a:off x="5134382"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61135" y="2612978"/>
        <a:ext cx="65974" cy="65974"/>
      </dsp:txXfrm>
    </dsp:sp>
    <dsp:sp modelId="{1F138B6E-A98C-5F42-A8A9-A1E1712601E6}">
      <dsp:nvSpPr>
        <dsp:cNvPr id="0" name=""/>
        <dsp:cNvSpPr/>
      </dsp:nvSpPr>
      <dsp:spPr>
        <a:xfrm>
          <a:off x="6453863" y="2210583"/>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structures</a:t>
          </a:r>
        </a:p>
      </dsp:txBody>
      <dsp:txXfrm>
        <a:off x="6581383" y="2338103"/>
        <a:ext cx="615724" cy="615724"/>
      </dsp:txXfrm>
    </dsp:sp>
    <dsp:sp modelId="{E1523F3D-15F5-564C-9F21-6E286C4525A5}">
      <dsp:nvSpPr>
        <dsp:cNvPr id="0" name=""/>
        <dsp:cNvSpPr/>
      </dsp:nvSpPr>
      <dsp:spPr>
        <a:xfrm rot="1800000">
          <a:off x="4987663"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14417" y="3160539"/>
        <a:ext cx="65974" cy="65974"/>
      </dsp:txXfrm>
    </dsp:sp>
    <dsp:sp modelId="{F7485450-DF1A-2249-9479-9E5F1B4A1511}">
      <dsp:nvSpPr>
        <dsp:cNvPr id="0" name=""/>
        <dsp:cNvSpPr/>
      </dsp:nvSpPr>
      <dsp:spPr>
        <a:xfrm>
          <a:off x="6160426" y="3305706"/>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feedbacks</a:t>
          </a:r>
        </a:p>
      </dsp:txBody>
      <dsp:txXfrm>
        <a:off x="6287946" y="3433226"/>
        <a:ext cx="615724" cy="615724"/>
      </dsp:txXfrm>
    </dsp:sp>
    <dsp:sp modelId="{3251D8B9-1791-624C-9912-F104CD483948}">
      <dsp:nvSpPr>
        <dsp:cNvPr id="0" name=""/>
        <dsp:cNvSpPr/>
      </dsp:nvSpPr>
      <dsp:spPr>
        <a:xfrm rot="3600000">
          <a:off x="4586820"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13574" y="3561382"/>
        <a:ext cx="65974" cy="65974"/>
      </dsp:txXfrm>
    </dsp:sp>
    <dsp:sp modelId="{24F065B2-301C-DC4D-BB29-C7288251C1A3}">
      <dsp:nvSpPr>
        <dsp:cNvPr id="0" name=""/>
        <dsp:cNvSpPr/>
      </dsp:nvSpPr>
      <dsp:spPr>
        <a:xfrm>
          <a:off x="5358740" y="4107391"/>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define </a:t>
          </a:r>
          <a:r>
            <a:rPr lang="en-US" sz="900" kern="1200" dirty="0" err="1"/>
            <a:t>feedfwds</a:t>
          </a:r>
          <a:endParaRPr lang="en-US" sz="900" kern="1200" dirty="0"/>
        </a:p>
      </dsp:txBody>
      <dsp:txXfrm>
        <a:off x="5486260" y="4234911"/>
        <a:ext cx="615724" cy="615724"/>
      </dsp:txXfrm>
    </dsp:sp>
    <dsp:sp modelId="{34A30471-68B6-5E45-9CCC-1962885D75BB}">
      <dsp:nvSpPr>
        <dsp:cNvPr id="0" name=""/>
        <dsp:cNvSpPr/>
      </dsp:nvSpPr>
      <dsp:spPr>
        <a:xfrm rot="5400000">
          <a:off x="4039259" y="3732749"/>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66012" y="3708101"/>
        <a:ext cx="65974" cy="65974"/>
      </dsp:txXfrm>
    </dsp:sp>
    <dsp:sp modelId="{877F6009-DB42-1A46-8A90-7879FF74EE8D}">
      <dsp:nvSpPr>
        <dsp:cNvPr id="0" name=""/>
        <dsp:cNvSpPr/>
      </dsp:nvSpPr>
      <dsp:spPr>
        <a:xfrm>
          <a:off x="4263617" y="4400829"/>
          <a:ext cx="870764" cy="870764"/>
        </a:xfrm>
        <a:prstGeom prst="ellipse">
          <a:avLst/>
        </a:prstGeom>
        <a:gradFill rotWithShape="0">
          <a:gsLst>
            <a:gs pos="0">
              <a:schemeClr val="tx1"/>
            </a:gs>
            <a:gs pos="100000">
              <a:schemeClr val="bg1"/>
            </a:gs>
          </a:gsLst>
          <a:lin ang="0" scaled="0"/>
        </a:gradFill>
        <a:ln w="9525" cap="flat" cmpd="sng" algn="ctr">
          <a:gradFill flip="none" rotWithShape="1">
            <a:gsLst>
              <a:gs pos="0">
                <a:schemeClr val="tx1"/>
              </a:gs>
              <a:gs pos="100000">
                <a:srgbClr val="FFFFFF"/>
              </a:gs>
            </a:gsLst>
            <a:lin ang="10800000" scaled="0"/>
            <a:tileRect/>
          </a:gra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rgbClr val="FFFFFF"/>
              </a:solidFill>
            </a:rPr>
            <a:t>define tasks and competencies</a:t>
          </a:r>
        </a:p>
      </dsp:txBody>
      <dsp:txXfrm>
        <a:off x="4391137" y="4528349"/>
        <a:ext cx="615724" cy="615724"/>
      </dsp:txXfrm>
    </dsp:sp>
    <dsp:sp modelId="{85B97F6A-B805-E44E-9FD1-B1854F9020A0}">
      <dsp:nvSpPr>
        <dsp:cNvPr id="0" name=""/>
        <dsp:cNvSpPr/>
      </dsp:nvSpPr>
      <dsp:spPr>
        <a:xfrm rot="7200000">
          <a:off x="3491697"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118451" y="3561382"/>
        <a:ext cx="65974" cy="65974"/>
      </dsp:txXfrm>
    </dsp:sp>
    <dsp:sp modelId="{4831BCD4-0738-FA46-91BF-CB9D7EC2108B}">
      <dsp:nvSpPr>
        <dsp:cNvPr id="0" name=""/>
        <dsp:cNvSpPr/>
      </dsp:nvSpPr>
      <dsp:spPr>
        <a:xfrm>
          <a:off x="3168494" y="4107391"/>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orientate people</a:t>
          </a:r>
        </a:p>
      </dsp:txBody>
      <dsp:txXfrm>
        <a:off x="3296014" y="4234911"/>
        <a:ext cx="615724" cy="615724"/>
      </dsp:txXfrm>
    </dsp:sp>
    <dsp:sp modelId="{D3F5F0CD-5690-0343-B3DE-4B7324D4579B}">
      <dsp:nvSpPr>
        <dsp:cNvPr id="0" name=""/>
        <dsp:cNvSpPr/>
      </dsp:nvSpPr>
      <dsp:spPr>
        <a:xfrm rot="9000000">
          <a:off x="3090855"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17608" y="3160539"/>
        <a:ext cx="65974" cy="65974"/>
      </dsp:txXfrm>
    </dsp:sp>
    <dsp:sp modelId="{7C6D392F-561B-8443-A704-17BD848D0E4F}">
      <dsp:nvSpPr>
        <dsp:cNvPr id="0" name=""/>
        <dsp:cNvSpPr/>
      </dsp:nvSpPr>
      <dsp:spPr>
        <a:xfrm>
          <a:off x="2366809" y="3305706"/>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motivate people</a:t>
          </a:r>
        </a:p>
      </dsp:txBody>
      <dsp:txXfrm>
        <a:off x="2494329" y="3433226"/>
        <a:ext cx="615724" cy="615724"/>
      </dsp:txXfrm>
    </dsp:sp>
    <dsp:sp modelId="{C6961E6B-41D2-554A-8E90-C2C51665C108}">
      <dsp:nvSpPr>
        <dsp:cNvPr id="0" name=""/>
        <dsp:cNvSpPr/>
      </dsp:nvSpPr>
      <dsp:spPr>
        <a:xfrm rot="10800000">
          <a:off x="2944136"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70890" y="2612978"/>
        <a:ext cx="65974" cy="65974"/>
      </dsp:txXfrm>
    </dsp:sp>
    <dsp:sp modelId="{AD4E41BF-1C7F-3D4B-8DBE-1269C9E42130}">
      <dsp:nvSpPr>
        <dsp:cNvPr id="0" name=""/>
        <dsp:cNvSpPr/>
      </dsp:nvSpPr>
      <dsp:spPr>
        <a:xfrm>
          <a:off x="2073372" y="2210583"/>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habilitate people</a:t>
          </a:r>
        </a:p>
      </dsp:txBody>
      <dsp:txXfrm>
        <a:off x="2200892" y="2338103"/>
        <a:ext cx="615724" cy="615724"/>
      </dsp:txXfrm>
    </dsp:sp>
    <dsp:sp modelId="{6438A08E-DD99-E641-BF02-6F681E879EE7}">
      <dsp:nvSpPr>
        <dsp:cNvPr id="0" name=""/>
        <dsp:cNvSpPr/>
      </dsp:nvSpPr>
      <dsp:spPr>
        <a:xfrm rot="12600000">
          <a:off x="3090855"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17608" y="2065417"/>
        <a:ext cx="65974" cy="65974"/>
      </dsp:txXfrm>
    </dsp:sp>
    <dsp:sp modelId="{EF25068A-3D80-4843-B3ED-A08B544E2ECC}">
      <dsp:nvSpPr>
        <dsp:cNvPr id="0" name=""/>
        <dsp:cNvSpPr/>
      </dsp:nvSpPr>
      <dsp:spPr>
        <a:xfrm>
          <a:off x="2366809" y="1115460"/>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err="1">
              <a:solidFill>
                <a:schemeClr val="bg1"/>
              </a:solidFill>
            </a:rPr>
            <a:t>synergetize</a:t>
          </a:r>
          <a:r>
            <a:rPr lang="en-US" sz="900" kern="1200" dirty="0">
              <a:solidFill>
                <a:schemeClr val="bg1"/>
              </a:solidFill>
            </a:rPr>
            <a:t> people</a:t>
          </a:r>
        </a:p>
      </dsp:txBody>
      <dsp:txXfrm>
        <a:off x="2494329" y="1242980"/>
        <a:ext cx="615724" cy="615724"/>
      </dsp:txXfrm>
    </dsp:sp>
    <dsp:sp modelId="{415C4514-03A4-674D-A123-296D18A5CFDB}">
      <dsp:nvSpPr>
        <dsp:cNvPr id="0" name=""/>
        <dsp:cNvSpPr/>
      </dsp:nvSpPr>
      <dsp:spPr>
        <a:xfrm rot="14400000">
          <a:off x="3491697"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118451" y="1664574"/>
        <a:ext cx="65974" cy="65974"/>
      </dsp:txXfrm>
    </dsp:sp>
    <dsp:sp modelId="{C4144DE0-2D22-3340-B19C-952D8B320562}">
      <dsp:nvSpPr>
        <dsp:cNvPr id="0" name=""/>
        <dsp:cNvSpPr/>
      </dsp:nvSpPr>
      <dsp:spPr>
        <a:xfrm>
          <a:off x="3168494" y="313774"/>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bg1"/>
              </a:solidFill>
            </a:rPr>
            <a:t>integrate people</a:t>
          </a:r>
        </a:p>
      </dsp:txBody>
      <dsp:txXfrm>
        <a:off x="3296014" y="441294"/>
        <a:ext cx="615724" cy="6157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866485" y="0"/>
          <a:ext cx="346594" cy="434071"/>
        </a:xfrm>
        <a:prstGeom prst="trapezoid">
          <a:avLst>
            <a:gd name="adj" fmla="val 50000"/>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rgbClr val="FFFFFF"/>
              </a:solidFill>
            </a:rPr>
            <a:t>I</a:t>
          </a:r>
        </a:p>
      </dsp:txBody>
      <dsp:txXfrm>
        <a:off x="866485" y="0"/>
        <a:ext cx="346594" cy="434071"/>
      </dsp:txXfrm>
    </dsp:sp>
    <dsp:sp modelId="{F5C47C7C-F22E-5745-9FF3-8E8113C17EE8}">
      <dsp:nvSpPr>
        <dsp:cNvPr id="0" name=""/>
        <dsp:cNvSpPr/>
      </dsp:nvSpPr>
      <dsp:spPr>
        <a:xfrm>
          <a:off x="693188" y="434071"/>
          <a:ext cx="693188"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0" rIns="13970" bIns="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chemeClr val="bg1"/>
              </a:solidFill>
            </a:rPr>
            <a:t>S</a:t>
          </a:r>
        </a:p>
      </dsp:txBody>
      <dsp:txXfrm>
        <a:off x="814495" y="434071"/>
        <a:ext cx="450572" cy="434071"/>
      </dsp:txXfrm>
    </dsp:sp>
    <dsp:sp modelId="{5E181FBA-F664-6B48-BDE0-BF8485876CD3}">
      <dsp:nvSpPr>
        <dsp:cNvPr id="0" name=""/>
        <dsp:cNvSpPr/>
      </dsp:nvSpPr>
      <dsp:spPr>
        <a:xfrm>
          <a:off x="519891" y="868142"/>
          <a:ext cx="1039782"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Habilitation</a:t>
          </a:r>
        </a:p>
      </dsp:txBody>
      <dsp:txXfrm>
        <a:off x="701852" y="868142"/>
        <a:ext cx="675858" cy="434071"/>
      </dsp:txXfrm>
    </dsp:sp>
    <dsp:sp modelId="{8F820B19-D61C-B247-A620-06225BB7DFA1}">
      <dsp:nvSpPr>
        <dsp:cNvPr id="0" name=""/>
        <dsp:cNvSpPr/>
      </dsp:nvSpPr>
      <dsp:spPr>
        <a:xfrm>
          <a:off x="346594" y="1302213"/>
          <a:ext cx="1386376"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Motivation</a:t>
          </a:r>
        </a:p>
      </dsp:txBody>
      <dsp:txXfrm>
        <a:off x="589209" y="1302213"/>
        <a:ext cx="901144" cy="434071"/>
      </dsp:txXfrm>
    </dsp:sp>
    <dsp:sp modelId="{7AE28275-8189-304B-BDE5-5E5C671D1A55}">
      <dsp:nvSpPr>
        <dsp:cNvPr id="0" name=""/>
        <dsp:cNvSpPr/>
      </dsp:nvSpPr>
      <dsp:spPr>
        <a:xfrm>
          <a:off x="173297" y="1736284"/>
          <a:ext cx="1732970"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Orientation</a:t>
          </a:r>
        </a:p>
      </dsp:txBody>
      <dsp:txXfrm>
        <a:off x="476566" y="1736284"/>
        <a:ext cx="1126430" cy="434071"/>
      </dsp:txXfrm>
    </dsp:sp>
    <dsp:sp modelId="{2B843B4D-9D9C-0F40-8A45-031B67D433C2}">
      <dsp:nvSpPr>
        <dsp:cNvPr id="0" name=""/>
        <dsp:cNvSpPr/>
      </dsp:nvSpPr>
      <dsp:spPr>
        <a:xfrm>
          <a:off x="0" y="2170355"/>
          <a:ext cx="2079564"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Definition</a:t>
          </a:r>
        </a:p>
      </dsp:txBody>
      <dsp:txXfrm>
        <a:off x="363923" y="2170355"/>
        <a:ext cx="1351716" cy="43407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7DEEE-D833-7D46-B8BF-F14C322FCFDA}">
      <dsp:nvSpPr>
        <dsp:cNvPr id="0" name=""/>
        <dsp:cNvSpPr/>
      </dsp:nvSpPr>
      <dsp:spPr>
        <a:xfrm>
          <a:off x="779836" y="0"/>
          <a:ext cx="519891" cy="714231"/>
        </a:xfrm>
        <a:prstGeom prst="trapezoid">
          <a:avLst>
            <a:gd name="adj" fmla="val 50000"/>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solidFill>
                <a:schemeClr val="tx1"/>
              </a:solidFill>
            </a:rPr>
            <a:t>D</a:t>
          </a:r>
        </a:p>
      </dsp:txBody>
      <dsp:txXfrm>
        <a:off x="779836" y="0"/>
        <a:ext cx="519891" cy="714231"/>
      </dsp:txXfrm>
    </dsp:sp>
    <dsp:sp modelId="{030317B0-778D-0D46-B0DF-9DAEECBAC3A4}">
      <dsp:nvSpPr>
        <dsp:cNvPr id="0" name=""/>
        <dsp:cNvSpPr/>
      </dsp:nvSpPr>
      <dsp:spPr>
        <a:xfrm>
          <a:off x="519891" y="714231"/>
          <a:ext cx="1039782"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tx1"/>
              </a:solidFill>
            </a:rPr>
            <a:t>Stability</a:t>
          </a:r>
        </a:p>
      </dsp:txBody>
      <dsp:txXfrm>
        <a:off x="701852" y="714231"/>
        <a:ext cx="675858" cy="714231"/>
      </dsp:txXfrm>
    </dsp:sp>
    <dsp:sp modelId="{74368792-5F3A-8A45-B6DD-4623675BE83C}">
      <dsp:nvSpPr>
        <dsp:cNvPr id="0" name=""/>
        <dsp:cNvSpPr/>
      </dsp:nvSpPr>
      <dsp:spPr>
        <a:xfrm>
          <a:off x="259945" y="1428463"/>
          <a:ext cx="1559673"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err="1">
              <a:solidFill>
                <a:schemeClr val="tx1"/>
              </a:solidFill>
            </a:rPr>
            <a:t>Effectivity</a:t>
          </a:r>
          <a:endParaRPr lang="en-US" sz="1050" b="1" kern="1200" dirty="0">
            <a:solidFill>
              <a:schemeClr val="tx1"/>
            </a:solidFill>
          </a:endParaRPr>
        </a:p>
      </dsp:txBody>
      <dsp:txXfrm>
        <a:off x="532888" y="1428463"/>
        <a:ext cx="1013787" cy="714231"/>
      </dsp:txXfrm>
    </dsp:sp>
    <dsp:sp modelId="{3E0E496B-F89A-2444-A096-0335E5ABBBCE}">
      <dsp:nvSpPr>
        <dsp:cNvPr id="0" name=""/>
        <dsp:cNvSpPr/>
      </dsp:nvSpPr>
      <dsp:spPr>
        <a:xfrm>
          <a:off x="0" y="2142695"/>
          <a:ext cx="2079564"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tx1"/>
              </a:solidFill>
            </a:rPr>
            <a:t>Usefulness</a:t>
          </a:r>
        </a:p>
      </dsp:txBody>
      <dsp:txXfrm>
        <a:off x="363923" y="2142695"/>
        <a:ext cx="1351716" cy="71423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37CE4-280A-A94A-BEC3-312104472EF6}">
      <dsp:nvSpPr>
        <dsp:cNvPr id="0" name=""/>
        <dsp:cNvSpPr/>
      </dsp:nvSpPr>
      <dsp:spPr>
        <a:xfrm>
          <a:off x="2115554" y="0"/>
          <a:ext cx="1648990" cy="1411649"/>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Synergy</a:t>
          </a:r>
        </a:p>
      </dsp:txBody>
      <dsp:txXfrm>
        <a:off x="2115554" y="0"/>
        <a:ext cx="1648990" cy="1411649"/>
      </dsp:txXfrm>
    </dsp:sp>
    <dsp:sp modelId="{6F7D6AF8-54D3-5F4D-9649-B19EA317A7F7}">
      <dsp:nvSpPr>
        <dsp:cNvPr id="0" name=""/>
        <dsp:cNvSpPr/>
      </dsp:nvSpPr>
      <dsp:spPr>
        <a:xfrm>
          <a:off x="1410369" y="1411649"/>
          <a:ext cx="305936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Activity</a:t>
          </a:r>
        </a:p>
      </dsp:txBody>
      <dsp:txXfrm>
        <a:off x="1945757" y="1411649"/>
        <a:ext cx="1988584" cy="1207374"/>
      </dsp:txXfrm>
    </dsp:sp>
    <dsp:sp modelId="{4DC15280-2BF2-D54B-B995-198360802914}">
      <dsp:nvSpPr>
        <dsp:cNvPr id="0" name=""/>
        <dsp:cNvSpPr/>
      </dsp:nvSpPr>
      <dsp:spPr>
        <a:xfrm>
          <a:off x="705184" y="2619023"/>
          <a:ext cx="446973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Order</a:t>
          </a:r>
        </a:p>
      </dsp:txBody>
      <dsp:txXfrm>
        <a:off x="1487387" y="2619023"/>
        <a:ext cx="2905324" cy="1207374"/>
      </dsp:txXfrm>
    </dsp:sp>
    <dsp:sp modelId="{756A6D97-0695-2241-81E8-CB6124D1236F}">
      <dsp:nvSpPr>
        <dsp:cNvPr id="0" name=""/>
        <dsp:cNvSpPr/>
      </dsp:nvSpPr>
      <dsp:spPr>
        <a:xfrm>
          <a:off x="0" y="3826397"/>
          <a:ext cx="588010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Trust</a:t>
          </a:r>
        </a:p>
      </dsp:txBody>
      <dsp:txXfrm>
        <a:off x="1029017" y="3826397"/>
        <a:ext cx="3822065" cy="12073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399209-83A6-4B50-9305-6F8D1AA874E8}">
      <dsp:nvSpPr>
        <dsp:cNvPr id="0" name=""/>
        <dsp:cNvSpPr/>
      </dsp:nvSpPr>
      <dsp:spPr>
        <a:xfrm>
          <a:off x="0" y="66615"/>
          <a:ext cx="8229600" cy="145116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Fight for the </a:t>
          </a:r>
        </a:p>
      </dsp:txBody>
      <dsp:txXfrm>
        <a:off x="70840" y="137455"/>
        <a:ext cx="8087920" cy="1309485"/>
      </dsp:txXfrm>
    </dsp:sp>
    <dsp:sp modelId="{6ED5827F-D0AB-4EF6-9996-3B04ABFDC12F}">
      <dsp:nvSpPr>
        <dsp:cNvPr id="0" name=""/>
        <dsp:cNvSpPr/>
      </dsp:nvSpPr>
      <dsp:spPr>
        <a:xfrm>
          <a:off x="0" y="1517781"/>
          <a:ext cx="822960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t>Power</a:t>
          </a:r>
        </a:p>
        <a:p>
          <a:pPr marL="228600" lvl="1" indent="-228600" algn="l" defTabSz="1022350">
            <a:lnSpc>
              <a:spcPct val="90000"/>
            </a:lnSpc>
            <a:spcBef>
              <a:spcPct val="0"/>
            </a:spcBef>
            <a:spcAft>
              <a:spcPct val="20000"/>
            </a:spcAft>
            <a:buChar char="•"/>
          </a:pPr>
          <a:r>
            <a:rPr lang="en-US" sz="2300" kern="1200" dirty="0"/>
            <a:t>Influence</a:t>
          </a:r>
        </a:p>
        <a:p>
          <a:pPr marL="228600" lvl="1" indent="-228600" algn="l" defTabSz="1022350">
            <a:lnSpc>
              <a:spcPct val="90000"/>
            </a:lnSpc>
            <a:spcBef>
              <a:spcPct val="0"/>
            </a:spcBef>
            <a:spcAft>
              <a:spcPct val="20000"/>
            </a:spcAft>
            <a:buChar char="•"/>
          </a:pPr>
          <a:r>
            <a:rPr lang="en-US" sz="2300" kern="1200" dirty="0"/>
            <a:t>Money</a:t>
          </a:r>
        </a:p>
      </dsp:txBody>
      <dsp:txXfrm>
        <a:off x="0" y="1517781"/>
        <a:ext cx="8229600" cy="1490400"/>
      </dsp:txXfrm>
    </dsp:sp>
    <dsp:sp modelId="{BD806374-44F2-4E0A-9EFB-A4D26095B177}">
      <dsp:nvSpPr>
        <dsp:cNvPr id="0" name=""/>
        <dsp:cNvSpPr/>
      </dsp:nvSpPr>
      <dsp:spPr>
        <a:xfrm>
          <a:off x="0" y="3008181"/>
          <a:ext cx="8229600" cy="145116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Support of the high management is the key to vitality</a:t>
          </a:r>
        </a:p>
      </dsp:txBody>
      <dsp:txXfrm>
        <a:off x="70840" y="3079021"/>
        <a:ext cx="8087920" cy="130948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5D7E5-90A2-47E5-AB3B-B7C372643AB4}">
      <dsp:nvSpPr>
        <dsp:cNvPr id="0" name=""/>
        <dsp:cNvSpPr/>
      </dsp:nvSpPr>
      <dsp:spPr>
        <a:xfrm>
          <a:off x="0" y="32781"/>
          <a:ext cx="8229600" cy="6879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Three types of HR</a:t>
          </a:r>
        </a:p>
      </dsp:txBody>
      <dsp:txXfrm>
        <a:off x="33583" y="66364"/>
        <a:ext cx="8162434" cy="620794"/>
      </dsp:txXfrm>
    </dsp:sp>
    <dsp:sp modelId="{7E0F025E-BA20-472B-9865-5F7CBE3839F7}">
      <dsp:nvSpPr>
        <dsp:cNvPr id="0" name=""/>
        <dsp:cNvSpPr/>
      </dsp:nvSpPr>
      <dsp:spPr>
        <a:xfrm>
          <a:off x="0" y="789861"/>
          <a:ext cx="8229600" cy="6879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Quality</a:t>
          </a:r>
        </a:p>
      </dsp:txBody>
      <dsp:txXfrm>
        <a:off x="33583" y="823444"/>
        <a:ext cx="8162434" cy="620794"/>
      </dsp:txXfrm>
    </dsp:sp>
    <dsp:sp modelId="{CECE65F9-13E4-415C-B1B3-8BBB40A3FB66}">
      <dsp:nvSpPr>
        <dsp:cNvPr id="0" name=""/>
        <dsp:cNvSpPr/>
      </dsp:nvSpPr>
      <dsp:spPr>
        <a:xfrm>
          <a:off x="0" y="1477821"/>
          <a:ext cx="8229600" cy="819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What we are</a:t>
          </a:r>
        </a:p>
        <a:p>
          <a:pPr marL="171450" lvl="1" indent="-171450" algn="l" defTabSz="844550">
            <a:lnSpc>
              <a:spcPct val="90000"/>
            </a:lnSpc>
            <a:spcBef>
              <a:spcPct val="0"/>
            </a:spcBef>
            <a:spcAft>
              <a:spcPct val="20000"/>
            </a:spcAft>
            <a:buChar char="•"/>
          </a:pPr>
          <a:r>
            <a:rPr lang="en-US" sz="1900" kern="1200" dirty="0"/>
            <a:t>Can not be changed, only accepted</a:t>
          </a:r>
        </a:p>
      </dsp:txBody>
      <dsp:txXfrm>
        <a:off x="0" y="1477821"/>
        <a:ext cx="8229600" cy="819720"/>
      </dsp:txXfrm>
    </dsp:sp>
    <dsp:sp modelId="{001032A9-16B0-411C-A1BA-D2A72AB5D8C5}">
      <dsp:nvSpPr>
        <dsp:cNvPr id="0" name=""/>
        <dsp:cNvSpPr/>
      </dsp:nvSpPr>
      <dsp:spPr>
        <a:xfrm>
          <a:off x="0" y="2297541"/>
          <a:ext cx="8229600" cy="6879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Attitude</a:t>
          </a:r>
        </a:p>
      </dsp:txBody>
      <dsp:txXfrm>
        <a:off x="33583" y="2331124"/>
        <a:ext cx="8162434" cy="620794"/>
      </dsp:txXfrm>
    </dsp:sp>
    <dsp:sp modelId="{73D1F76B-000E-4CDC-9A52-681D9FBB83E9}">
      <dsp:nvSpPr>
        <dsp:cNvPr id="0" name=""/>
        <dsp:cNvSpPr/>
      </dsp:nvSpPr>
      <dsp:spPr>
        <a:xfrm>
          <a:off x="0" y="2985501"/>
          <a:ext cx="8229600" cy="409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What we believe in and what we want</a:t>
          </a:r>
        </a:p>
      </dsp:txBody>
      <dsp:txXfrm>
        <a:off x="0" y="2985501"/>
        <a:ext cx="8229600" cy="409860"/>
      </dsp:txXfrm>
    </dsp:sp>
    <dsp:sp modelId="{662F97EB-E932-4C52-BE20-76FD4ACB5F47}">
      <dsp:nvSpPr>
        <dsp:cNvPr id="0" name=""/>
        <dsp:cNvSpPr/>
      </dsp:nvSpPr>
      <dsp:spPr>
        <a:xfrm>
          <a:off x="0" y="3395361"/>
          <a:ext cx="8229600" cy="6879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Abilities</a:t>
          </a:r>
        </a:p>
      </dsp:txBody>
      <dsp:txXfrm>
        <a:off x="33583" y="3428944"/>
        <a:ext cx="8162434" cy="620794"/>
      </dsp:txXfrm>
    </dsp:sp>
    <dsp:sp modelId="{F200D478-AEF4-45D6-B12A-A00DB4F4C22C}">
      <dsp:nvSpPr>
        <dsp:cNvPr id="0" name=""/>
        <dsp:cNvSpPr/>
      </dsp:nvSpPr>
      <dsp:spPr>
        <a:xfrm>
          <a:off x="0" y="4083321"/>
          <a:ext cx="8229600" cy="409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What we know and what we have learned</a:t>
          </a:r>
        </a:p>
      </dsp:txBody>
      <dsp:txXfrm>
        <a:off x="0" y="4083321"/>
        <a:ext cx="8229600" cy="4098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2280253" y="0"/>
          <a:ext cx="912101" cy="993701"/>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Integration</a:t>
          </a:r>
        </a:p>
      </dsp:txBody>
      <dsp:txXfrm>
        <a:off x="2280253" y="0"/>
        <a:ext cx="912101" cy="993701"/>
      </dsp:txXfrm>
    </dsp:sp>
    <dsp:sp modelId="{F5C47C7C-F22E-5745-9FF3-8E8113C17EE8}">
      <dsp:nvSpPr>
        <dsp:cNvPr id="0" name=""/>
        <dsp:cNvSpPr/>
      </dsp:nvSpPr>
      <dsp:spPr>
        <a:xfrm>
          <a:off x="1824202" y="993701"/>
          <a:ext cx="1824202"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solidFill>
                <a:schemeClr val="bg1"/>
              </a:solidFill>
            </a:rPr>
            <a:t>Synergetization</a:t>
          </a:r>
          <a:endParaRPr lang="en-US" sz="1200" kern="1200" dirty="0">
            <a:solidFill>
              <a:schemeClr val="bg1"/>
            </a:solidFill>
          </a:endParaRPr>
        </a:p>
      </dsp:txBody>
      <dsp:txXfrm>
        <a:off x="2143438" y="993701"/>
        <a:ext cx="1185731" cy="993701"/>
      </dsp:txXfrm>
    </dsp:sp>
    <dsp:sp modelId="{5E181FBA-F664-6B48-BDE0-BF8485876CD3}">
      <dsp:nvSpPr>
        <dsp:cNvPr id="0" name=""/>
        <dsp:cNvSpPr/>
      </dsp:nvSpPr>
      <dsp:spPr>
        <a:xfrm>
          <a:off x="1368152" y="1987402"/>
          <a:ext cx="2736304"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Habilitation</a:t>
          </a:r>
        </a:p>
      </dsp:txBody>
      <dsp:txXfrm>
        <a:off x="1847005" y="1987402"/>
        <a:ext cx="1778597" cy="993701"/>
      </dsp:txXfrm>
    </dsp:sp>
    <dsp:sp modelId="{8F820B19-D61C-B247-A620-06225BB7DFA1}">
      <dsp:nvSpPr>
        <dsp:cNvPr id="0" name=""/>
        <dsp:cNvSpPr/>
      </dsp:nvSpPr>
      <dsp:spPr>
        <a:xfrm>
          <a:off x="912101" y="2981103"/>
          <a:ext cx="3648405"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Motivation</a:t>
          </a:r>
        </a:p>
      </dsp:txBody>
      <dsp:txXfrm>
        <a:off x="1550572" y="2981103"/>
        <a:ext cx="2371463" cy="993701"/>
      </dsp:txXfrm>
    </dsp:sp>
    <dsp:sp modelId="{7AE28275-8189-304B-BDE5-5E5C671D1A55}">
      <dsp:nvSpPr>
        <dsp:cNvPr id="0" name=""/>
        <dsp:cNvSpPr/>
      </dsp:nvSpPr>
      <dsp:spPr>
        <a:xfrm>
          <a:off x="456050" y="3974804"/>
          <a:ext cx="4560506"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Orientation</a:t>
          </a:r>
        </a:p>
      </dsp:txBody>
      <dsp:txXfrm>
        <a:off x="1254139" y="3974804"/>
        <a:ext cx="2964329" cy="993701"/>
      </dsp:txXfrm>
    </dsp:sp>
    <dsp:sp modelId="{2B843B4D-9D9C-0F40-8A45-031B67D433C2}">
      <dsp:nvSpPr>
        <dsp:cNvPr id="0" name=""/>
        <dsp:cNvSpPr/>
      </dsp:nvSpPr>
      <dsp:spPr>
        <a:xfrm>
          <a:off x="0" y="4968505"/>
          <a:ext cx="5472607" cy="993701"/>
        </a:xfrm>
        <a:prstGeom prst="trapezoid">
          <a:avLst>
            <a:gd name="adj" fmla="val 4589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Definition</a:t>
          </a:r>
        </a:p>
      </dsp:txBody>
      <dsp:txXfrm>
        <a:off x="957706" y="4968505"/>
        <a:ext cx="3557195" cy="9937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tx1"/>
              </a:solidFill>
            </a:rPr>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a:t>
          </a:r>
        </a:p>
      </dsp:txBody>
      <dsp:txXfrm>
        <a:off x="258605" y="921851"/>
        <a:ext cx="960532" cy="1843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615726" y="0"/>
          <a:ext cx="246290"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a:t>
          </a:r>
        </a:p>
      </dsp:txBody>
      <dsp:txXfrm>
        <a:off x="615726" y="0"/>
        <a:ext cx="246290" cy="184370"/>
      </dsp:txXfrm>
    </dsp:sp>
    <dsp:sp modelId="{F5C47C7C-F22E-5745-9FF3-8E8113C17EE8}">
      <dsp:nvSpPr>
        <dsp:cNvPr id="0" name=""/>
        <dsp:cNvSpPr/>
      </dsp:nvSpPr>
      <dsp:spPr>
        <a:xfrm>
          <a:off x="492581" y="184370"/>
          <a:ext cx="492581" cy="184370"/>
        </a:xfrm>
        <a:prstGeom prst="trapezoid">
          <a:avLst>
            <a:gd name="adj" fmla="val 66792"/>
          </a:avLst>
        </a:prstGeom>
        <a:solidFill>
          <a:schemeClr val="accent2"/>
        </a:soli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a:t>S</a:t>
          </a:r>
        </a:p>
      </dsp:txBody>
      <dsp:txXfrm>
        <a:off x="578782" y="184370"/>
        <a:ext cx="320177" cy="184370"/>
      </dsp:txXfrm>
    </dsp:sp>
    <dsp:sp modelId="{5E181FBA-F664-6B48-BDE0-BF8485876CD3}">
      <dsp:nvSpPr>
        <dsp:cNvPr id="0" name=""/>
        <dsp:cNvSpPr/>
      </dsp:nvSpPr>
      <dsp:spPr>
        <a:xfrm>
          <a:off x="369435" y="368740"/>
          <a:ext cx="738871"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t>
          </a:r>
        </a:p>
      </dsp:txBody>
      <dsp:txXfrm>
        <a:off x="498738" y="368740"/>
        <a:ext cx="480266" cy="184370"/>
      </dsp:txXfrm>
    </dsp:sp>
    <dsp:sp modelId="{8F820B19-D61C-B247-A620-06225BB7DFA1}">
      <dsp:nvSpPr>
        <dsp:cNvPr id="0" name=""/>
        <dsp:cNvSpPr/>
      </dsp:nvSpPr>
      <dsp:spPr>
        <a:xfrm>
          <a:off x="246290" y="553111"/>
          <a:ext cx="98516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t>
          </a:r>
        </a:p>
      </dsp:txBody>
      <dsp:txXfrm>
        <a:off x="418693" y="553111"/>
        <a:ext cx="640355" cy="184370"/>
      </dsp:txXfrm>
    </dsp:sp>
    <dsp:sp modelId="{7AE28275-8189-304B-BDE5-5E5C671D1A55}">
      <dsp:nvSpPr>
        <dsp:cNvPr id="0" name=""/>
        <dsp:cNvSpPr/>
      </dsp:nvSpPr>
      <dsp:spPr>
        <a:xfrm>
          <a:off x="123145" y="737481"/>
          <a:ext cx="1231452"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a:t>
          </a:r>
        </a:p>
      </dsp:txBody>
      <dsp:txXfrm>
        <a:off x="338649" y="737481"/>
        <a:ext cx="800444" cy="184370"/>
      </dsp:txXfrm>
    </dsp:sp>
    <dsp:sp modelId="{2B843B4D-9D9C-0F40-8A45-031B67D433C2}">
      <dsp:nvSpPr>
        <dsp:cNvPr id="0" name=""/>
        <dsp:cNvSpPr/>
      </dsp:nvSpPr>
      <dsp:spPr>
        <a:xfrm>
          <a:off x="0" y="921851"/>
          <a:ext cx="1477743" cy="184370"/>
        </a:xfrm>
        <a:prstGeom prst="trapezoid">
          <a:avLst>
            <a:gd name="adj" fmla="val 66792"/>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
          </a:r>
        </a:p>
      </dsp:txBody>
      <dsp:txXfrm>
        <a:off x="258605" y="921851"/>
        <a:ext cx="960532" cy="18437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3/13/2023</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42809300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3/13/2023</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4984299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a:t>
            </a:fld>
            <a:endParaRPr lang="en-US" dirty="0"/>
          </a:p>
        </p:txBody>
      </p:sp>
    </p:spTree>
    <p:extLst>
      <p:ext uri="{BB962C8B-B14F-4D97-AF65-F5344CB8AC3E}">
        <p14:creationId xmlns:p14="http://schemas.microsoft.com/office/powerpoint/2010/main" val="1133987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10</a:t>
            </a:fld>
            <a:endParaRPr lang="en-US" dirty="0"/>
          </a:p>
        </p:txBody>
      </p:sp>
    </p:spTree>
    <p:extLst>
      <p:ext uri="{BB962C8B-B14F-4D97-AF65-F5344CB8AC3E}">
        <p14:creationId xmlns:p14="http://schemas.microsoft.com/office/powerpoint/2010/main" val="2371663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11</a:t>
            </a:fld>
            <a:endParaRPr lang="en-US" dirty="0"/>
          </a:p>
        </p:txBody>
      </p:sp>
    </p:spTree>
    <p:extLst>
      <p:ext uri="{BB962C8B-B14F-4D97-AF65-F5344CB8AC3E}">
        <p14:creationId xmlns:p14="http://schemas.microsoft.com/office/powerpoint/2010/main" val="3475656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12</a:t>
            </a:fld>
            <a:endParaRPr lang="en-US" dirty="0"/>
          </a:p>
        </p:txBody>
      </p:sp>
    </p:spTree>
    <p:extLst>
      <p:ext uri="{BB962C8B-B14F-4D97-AF65-F5344CB8AC3E}">
        <p14:creationId xmlns:p14="http://schemas.microsoft.com/office/powerpoint/2010/main" val="2323066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13</a:t>
            </a:fld>
            <a:endParaRPr lang="en-US" dirty="0"/>
          </a:p>
        </p:txBody>
      </p:sp>
    </p:spTree>
    <p:extLst>
      <p:ext uri="{BB962C8B-B14F-4D97-AF65-F5344CB8AC3E}">
        <p14:creationId xmlns:p14="http://schemas.microsoft.com/office/powerpoint/2010/main" val="2268364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14</a:t>
            </a:fld>
            <a:endParaRPr lang="en-US" dirty="0"/>
          </a:p>
        </p:txBody>
      </p:sp>
    </p:spTree>
    <p:extLst>
      <p:ext uri="{BB962C8B-B14F-4D97-AF65-F5344CB8AC3E}">
        <p14:creationId xmlns:p14="http://schemas.microsoft.com/office/powerpoint/2010/main" val="328166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15</a:t>
            </a:fld>
            <a:endParaRPr lang="en-US" dirty="0"/>
          </a:p>
        </p:txBody>
      </p:sp>
    </p:spTree>
    <p:extLst>
      <p:ext uri="{BB962C8B-B14F-4D97-AF65-F5344CB8AC3E}">
        <p14:creationId xmlns:p14="http://schemas.microsoft.com/office/powerpoint/2010/main" val="62670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16</a:t>
            </a:fld>
            <a:endParaRPr lang="en-US" dirty="0"/>
          </a:p>
        </p:txBody>
      </p:sp>
    </p:spTree>
    <p:extLst>
      <p:ext uri="{BB962C8B-B14F-4D97-AF65-F5344CB8AC3E}">
        <p14:creationId xmlns:p14="http://schemas.microsoft.com/office/powerpoint/2010/main" val="1273271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17</a:t>
            </a:fld>
            <a:endParaRPr lang="en-US" dirty="0"/>
          </a:p>
        </p:txBody>
      </p:sp>
    </p:spTree>
    <p:extLst>
      <p:ext uri="{BB962C8B-B14F-4D97-AF65-F5344CB8AC3E}">
        <p14:creationId xmlns:p14="http://schemas.microsoft.com/office/powerpoint/2010/main" val="3428120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18</a:t>
            </a:fld>
            <a:endParaRPr lang="en-US" dirty="0"/>
          </a:p>
        </p:txBody>
      </p:sp>
    </p:spTree>
    <p:extLst>
      <p:ext uri="{BB962C8B-B14F-4D97-AF65-F5344CB8AC3E}">
        <p14:creationId xmlns:p14="http://schemas.microsoft.com/office/powerpoint/2010/main" val="14319980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19</a:t>
            </a:fld>
            <a:endParaRPr lang="en-US" dirty="0"/>
          </a:p>
        </p:txBody>
      </p:sp>
    </p:spTree>
    <p:extLst>
      <p:ext uri="{BB962C8B-B14F-4D97-AF65-F5344CB8AC3E}">
        <p14:creationId xmlns:p14="http://schemas.microsoft.com/office/powerpoint/2010/main" val="1835334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0" y="685800"/>
            <a:ext cx="4572000" cy="3429000"/>
          </a:xfrm>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B1915259-F69B-3F4A-BABB-E26B81E37513}" type="slidenum">
              <a:rPr lang="en-US" smtClean="0"/>
              <a:pPr/>
              <a:t>2</a:t>
            </a:fld>
            <a:endParaRPr lang="en-US" dirty="0"/>
          </a:p>
        </p:txBody>
      </p:sp>
    </p:spTree>
    <p:extLst>
      <p:ext uri="{BB962C8B-B14F-4D97-AF65-F5344CB8AC3E}">
        <p14:creationId xmlns:p14="http://schemas.microsoft.com/office/powerpoint/2010/main" val="3347054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ToV</a:t>
            </a:r>
            <a:r>
              <a:rPr lang="en-US" baseline="0" dirty="0"/>
              <a:t> is a strategy – what ought to be built</a:t>
            </a:r>
          </a:p>
          <a:p>
            <a:r>
              <a:rPr lang="en-US" baseline="0" dirty="0" err="1"/>
              <a:t>ToC</a:t>
            </a:r>
            <a:r>
              <a:rPr lang="en-US" baseline="0" dirty="0"/>
              <a:t> is a tactics – what to do first and what do after</a:t>
            </a:r>
          </a:p>
          <a:p>
            <a:r>
              <a:rPr lang="en-US" baseline="0" dirty="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20</a:t>
            </a:fld>
            <a:endParaRPr lang="en-US" dirty="0"/>
          </a:p>
        </p:txBody>
      </p:sp>
    </p:spTree>
    <p:extLst>
      <p:ext uri="{BB962C8B-B14F-4D97-AF65-F5344CB8AC3E}">
        <p14:creationId xmlns:p14="http://schemas.microsoft.com/office/powerpoint/2010/main" val="3102655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ToV</a:t>
            </a:r>
            <a:r>
              <a:rPr lang="en-US" baseline="0" dirty="0"/>
              <a:t> is a strategy – what ought to be built</a:t>
            </a:r>
          </a:p>
          <a:p>
            <a:r>
              <a:rPr lang="en-US" baseline="0" dirty="0" err="1"/>
              <a:t>ToC</a:t>
            </a:r>
            <a:r>
              <a:rPr lang="en-US" baseline="0" dirty="0"/>
              <a:t> is a tactics – what to do first and what do after</a:t>
            </a:r>
          </a:p>
          <a:p>
            <a:r>
              <a:rPr lang="en-US" baseline="0" dirty="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21</a:t>
            </a:fld>
            <a:endParaRPr lang="en-US" dirty="0"/>
          </a:p>
        </p:txBody>
      </p:sp>
    </p:spTree>
    <p:extLst>
      <p:ext uri="{BB962C8B-B14F-4D97-AF65-F5344CB8AC3E}">
        <p14:creationId xmlns:p14="http://schemas.microsoft.com/office/powerpoint/2010/main" val="21368592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22</a:t>
            </a:fld>
            <a:endParaRPr lang="en-US" dirty="0"/>
          </a:p>
        </p:txBody>
      </p:sp>
    </p:spTree>
    <p:extLst>
      <p:ext uri="{BB962C8B-B14F-4D97-AF65-F5344CB8AC3E}">
        <p14:creationId xmlns:p14="http://schemas.microsoft.com/office/powerpoint/2010/main" val="1557666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Ideas contained in strategic frame</a:t>
            </a:r>
            <a:r>
              <a:rPr lang="en-US" baseline="0" dirty="0"/>
              <a:t> should be attractive for people and define a direction for company leadership and management. Therefore this role demands competencies of a special kind.</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23</a:t>
            </a:fld>
            <a:endParaRPr lang="en-US" dirty="0"/>
          </a:p>
        </p:txBody>
      </p:sp>
    </p:spTree>
    <p:extLst>
      <p:ext uri="{BB962C8B-B14F-4D97-AF65-F5344CB8AC3E}">
        <p14:creationId xmlns:p14="http://schemas.microsoft.com/office/powerpoint/2010/main" val="36822049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Leader defines strategic</a:t>
            </a:r>
            <a:r>
              <a:rPr lang="en-US" baseline="0" dirty="0"/>
              <a:t> goals, principles and rules to be obeyed. Manager has to achieve these goals by satisfaction of all rules and principles. The role of manager is the most sophisticated and complex role in any company.</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24</a:t>
            </a:fld>
            <a:endParaRPr lang="en-US" dirty="0"/>
          </a:p>
        </p:txBody>
      </p:sp>
    </p:spTree>
    <p:extLst>
      <p:ext uri="{BB962C8B-B14F-4D97-AF65-F5344CB8AC3E}">
        <p14:creationId xmlns:p14="http://schemas.microsoft.com/office/powerpoint/2010/main" val="4428089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25</a:t>
            </a:fld>
            <a:endParaRPr lang="en-US" dirty="0"/>
          </a:p>
        </p:txBody>
      </p:sp>
    </p:spTree>
    <p:extLst>
      <p:ext uri="{BB962C8B-B14F-4D97-AF65-F5344CB8AC3E}">
        <p14:creationId xmlns:p14="http://schemas.microsoft.com/office/powerpoint/2010/main" val="36800510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26</a:t>
            </a:fld>
            <a:endParaRPr lang="en-US" dirty="0"/>
          </a:p>
        </p:txBody>
      </p:sp>
    </p:spTree>
    <p:extLst>
      <p:ext uri="{BB962C8B-B14F-4D97-AF65-F5344CB8AC3E}">
        <p14:creationId xmlns:p14="http://schemas.microsoft.com/office/powerpoint/2010/main" val="13840623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27</a:t>
            </a:fld>
            <a:endParaRPr lang="en-US" dirty="0"/>
          </a:p>
        </p:txBody>
      </p:sp>
    </p:spTree>
    <p:extLst>
      <p:ext uri="{BB962C8B-B14F-4D97-AF65-F5344CB8AC3E}">
        <p14:creationId xmlns:p14="http://schemas.microsoft.com/office/powerpoint/2010/main" val="29427979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28</a:t>
            </a:fld>
            <a:endParaRPr lang="en-US" dirty="0"/>
          </a:p>
        </p:txBody>
      </p:sp>
    </p:spTree>
    <p:extLst>
      <p:ext uri="{BB962C8B-B14F-4D97-AF65-F5344CB8AC3E}">
        <p14:creationId xmlns:p14="http://schemas.microsoft.com/office/powerpoint/2010/main" val="14662022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29</a:t>
            </a:fld>
            <a:endParaRPr lang="en-US" dirty="0"/>
          </a:p>
        </p:txBody>
      </p:sp>
    </p:spTree>
    <p:extLst>
      <p:ext uri="{BB962C8B-B14F-4D97-AF65-F5344CB8AC3E}">
        <p14:creationId xmlns:p14="http://schemas.microsoft.com/office/powerpoint/2010/main" val="2696791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3</a:t>
            </a:fld>
            <a:endParaRPr lang="en-US" dirty="0"/>
          </a:p>
        </p:txBody>
      </p:sp>
    </p:spTree>
    <p:extLst>
      <p:ext uri="{BB962C8B-B14F-4D97-AF65-F5344CB8AC3E}">
        <p14:creationId xmlns:p14="http://schemas.microsoft.com/office/powerpoint/2010/main" val="20857374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str</a:t>
            </a:r>
            <a:r>
              <a:rPr lang="en-US" baseline="0" dirty="0"/>
              <a:t> 55 a </a:t>
            </a:r>
            <a:r>
              <a:rPr lang="en-US" baseline="0" dirty="0" err="1"/>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30</a:t>
            </a:fld>
            <a:endParaRPr lang="en-US" dirty="0"/>
          </a:p>
        </p:txBody>
      </p:sp>
    </p:spTree>
    <p:extLst>
      <p:ext uri="{BB962C8B-B14F-4D97-AF65-F5344CB8AC3E}">
        <p14:creationId xmlns:p14="http://schemas.microsoft.com/office/powerpoint/2010/main" val="18620743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Good leadership of people and their resource management is on the borders of science, craft, and art. There is a plenty</a:t>
            </a:r>
            <a:r>
              <a:rPr lang="en-US" baseline="0" dirty="0"/>
              <a:t> of factors affecting the right choice of managerial style. These factors may involve resources of led people, character of tasks to be done, qualities of managers,... The intuition and nature is usually the most effective tool. </a:t>
            </a:r>
            <a:r>
              <a:rPr lang="en-US" dirty="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However,</a:t>
            </a:r>
            <a:r>
              <a:rPr lang="en-US" baseline="0" dirty="0"/>
              <a:t> </a:t>
            </a:r>
            <a:r>
              <a:rPr lang="en-US" dirty="0"/>
              <a:t>experience show</a:t>
            </a:r>
            <a:r>
              <a:rPr lang="en-US" baseline="0" dirty="0"/>
              <a:t>s us that successful  managers can be found on the right of this matrix. Why? </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31</a:t>
            </a:fld>
            <a:endParaRPr lang="en-US" dirty="0"/>
          </a:p>
        </p:txBody>
      </p:sp>
    </p:spTree>
    <p:extLst>
      <p:ext uri="{BB962C8B-B14F-4D97-AF65-F5344CB8AC3E}">
        <p14:creationId xmlns:p14="http://schemas.microsoft.com/office/powerpoint/2010/main" val="19212226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err="1"/>
              <a:t>nastaveni</a:t>
            </a:r>
            <a:r>
              <a:rPr lang="en-US" baseline="0" dirty="0"/>
              <a:t> </a:t>
            </a:r>
            <a:r>
              <a:rPr lang="en-US" baseline="0" dirty="0" err="1"/>
              <a:t>stabilniho</a:t>
            </a:r>
            <a:r>
              <a:rPr lang="en-US" baseline="0" dirty="0"/>
              <a:t> </a:t>
            </a:r>
            <a:r>
              <a:rPr lang="en-US" baseline="0" dirty="0" err="1"/>
              <a:t>vztahu</a:t>
            </a:r>
            <a:r>
              <a:rPr lang="en-US" baseline="0" dirty="0"/>
              <a:t> </a:t>
            </a:r>
            <a:r>
              <a:rPr lang="en-US" baseline="0" dirty="0" err="1"/>
              <a:t>mezi</a:t>
            </a:r>
            <a:r>
              <a:rPr lang="en-US" baseline="0" dirty="0"/>
              <a:t> </a:t>
            </a:r>
            <a:r>
              <a:rPr lang="en-US" baseline="0" dirty="0" err="1"/>
              <a:t>manazerem</a:t>
            </a:r>
            <a:r>
              <a:rPr lang="en-US" baseline="0" dirty="0"/>
              <a:t> a </a:t>
            </a:r>
            <a:r>
              <a:rPr lang="en-US" baseline="0" dirty="0" err="1"/>
              <a:t>skupinu</a:t>
            </a:r>
            <a:r>
              <a:rPr lang="en-US" baseline="0" dirty="0"/>
              <a:t>, </a:t>
            </a:r>
            <a:r>
              <a:rPr lang="en-US" baseline="0" dirty="0" err="1"/>
              <a:t>u</a:t>
            </a:r>
            <a:r>
              <a:rPr lang="en-US" baseline="0" dirty="0"/>
              <a:t> </a:t>
            </a:r>
            <a:r>
              <a:rPr lang="en-US" baseline="0" dirty="0" err="1"/>
              <a:t>systemu</a:t>
            </a:r>
            <a:r>
              <a:rPr lang="en-US" baseline="0" dirty="0"/>
              <a:t>, </a:t>
            </a:r>
            <a:r>
              <a:rPr lang="en-US" baseline="0" dirty="0" err="1"/>
              <a:t>ktery</a:t>
            </a:r>
            <a:r>
              <a:rPr lang="en-US" baseline="0" dirty="0"/>
              <a:t> </a:t>
            </a:r>
            <a:r>
              <a:rPr lang="en-US" baseline="0" dirty="0" err="1"/>
              <a:t>neni</a:t>
            </a:r>
            <a:r>
              <a:rPr lang="en-US" baseline="0" dirty="0"/>
              <a:t> </a:t>
            </a:r>
            <a:r>
              <a:rPr lang="en-US" baseline="0" dirty="0" err="1"/>
              <a:t>v</a:t>
            </a:r>
            <a:r>
              <a:rPr lang="en-US" baseline="0" dirty="0"/>
              <a:t> </a:t>
            </a:r>
            <a:r>
              <a:rPr lang="en-US" baseline="0" dirty="0" err="1"/>
              <a:t>rovnovaze</a:t>
            </a:r>
            <a:r>
              <a:rPr lang="en-US" baseline="0" dirty="0"/>
              <a:t> </a:t>
            </a:r>
            <a:r>
              <a:rPr lang="en-US" baseline="0" dirty="0" err="1"/>
              <a:t>vyzaduje</a:t>
            </a:r>
            <a:r>
              <a:rPr lang="en-US" baseline="0" dirty="0"/>
              <a:t> </a:t>
            </a:r>
            <a:r>
              <a:rPr lang="en-US" baseline="0" dirty="0" err="1"/>
              <a:t>direktivni</a:t>
            </a:r>
            <a:r>
              <a:rPr lang="en-US" baseline="0" dirty="0"/>
              <a:t> </a:t>
            </a:r>
            <a:r>
              <a:rPr lang="en-US" baseline="0" dirty="0" err="1"/>
              <a:t>rizeni</a:t>
            </a:r>
            <a:r>
              <a:rPr lang="en-US" baseline="0" dirty="0"/>
              <a:t> </a:t>
            </a:r>
            <a:r>
              <a:rPr lang="en-US" baseline="0" dirty="0" err="1"/>
              <a:t>zalozene</a:t>
            </a:r>
            <a:r>
              <a:rPr lang="en-US" baseline="0" dirty="0"/>
              <a:t> </a:t>
            </a:r>
            <a:r>
              <a:rPr lang="en-US" baseline="0" dirty="0" err="1"/>
              <a:t>na</a:t>
            </a:r>
            <a:r>
              <a:rPr lang="en-US" baseline="0" dirty="0"/>
              <a:t> </a:t>
            </a:r>
            <a:r>
              <a:rPr lang="en-US" baseline="0" dirty="0" err="1"/>
              <a:t>oboustranne</a:t>
            </a:r>
            <a:r>
              <a:rPr lang="en-US" baseline="0" dirty="0"/>
              <a:t> </a:t>
            </a:r>
            <a:r>
              <a:rPr lang="en-US" baseline="0" dirty="0" err="1"/>
              <a:t>duvere</a:t>
            </a:r>
            <a:r>
              <a:rPr lang="en-US" baseline="0" dirty="0"/>
              <a:t> </a:t>
            </a:r>
            <a:r>
              <a:rPr lang="en-US" baseline="0" dirty="0" err="1"/>
              <a:t>ve</a:t>
            </a:r>
            <a:r>
              <a:rPr lang="en-US" baseline="0" dirty="0"/>
              <a:t> </a:t>
            </a:r>
            <a:r>
              <a:rPr lang="en-US" baseline="0" dirty="0" err="1"/>
              <a:t>schopnosti</a:t>
            </a:r>
            <a:r>
              <a:rPr lang="en-US" baseline="0" dirty="0"/>
              <a:t>.</a:t>
            </a:r>
          </a:p>
          <a:p>
            <a:pPr marL="228600" indent="-228600">
              <a:buAutoNum type="arabicPeriod"/>
            </a:pPr>
            <a:r>
              <a:rPr lang="en-US" baseline="0" dirty="0" err="1"/>
              <a:t>nasteveni</a:t>
            </a:r>
            <a:r>
              <a:rPr lang="en-US" baseline="0" dirty="0"/>
              <a:t> </a:t>
            </a:r>
            <a:r>
              <a:rPr lang="en-US" baseline="0" dirty="0" err="1"/>
              <a:t>stabilnich</a:t>
            </a:r>
            <a:r>
              <a:rPr lang="en-US" baseline="0" dirty="0"/>
              <a:t> </a:t>
            </a:r>
            <a:r>
              <a:rPr lang="en-US" baseline="0" dirty="0" err="1"/>
              <a:t>podminek</a:t>
            </a:r>
            <a:r>
              <a:rPr lang="en-US" baseline="0" dirty="0"/>
              <a:t> </a:t>
            </a:r>
            <a:r>
              <a:rPr lang="en-US" baseline="0" dirty="0" err="1"/>
              <a:t>prostredi</a:t>
            </a:r>
            <a:endParaRPr lang="en-US" baseline="0" dirty="0"/>
          </a:p>
          <a:p>
            <a:pPr marL="228600" indent="-228600">
              <a:buAutoNum type="arabicPeriod"/>
            </a:pPr>
            <a:r>
              <a:rPr lang="en-US" baseline="0" dirty="0"/>
              <a:t>open decision making to people, focus transfers from processes to people</a:t>
            </a:r>
          </a:p>
          <a:p>
            <a:pPr marL="228600" indent="-228600">
              <a:buAutoNum type="arabicPeriod"/>
            </a:pPr>
            <a:r>
              <a:rPr lang="en-US" baseline="0" dirty="0"/>
              <a:t>to achieve harmony between goals and </a:t>
            </a:r>
            <a:r>
              <a:rPr lang="en-US" baseline="0" dirty="0" err="1"/>
              <a:t>coprorate</a:t>
            </a:r>
            <a:r>
              <a:rPr lang="en-US" baseline="0" dirty="0"/>
              <a:t> ideas and diversity of roles and human qualities. </a:t>
            </a:r>
            <a:r>
              <a:rPr lang="en-US" baseline="0" dirty="0" err="1"/>
              <a:t>facilitiation</a:t>
            </a:r>
            <a:endParaRPr lang="en-US" baseline="0" dirty="0"/>
          </a:p>
          <a:p>
            <a:r>
              <a:rPr lang="en-US" baseline="0" dirty="0"/>
              <a:t>Synergistic management is not always about team management, it is about management adapted to the current situation in to extent that does not diminish achieving success.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32</a:t>
            </a:fld>
            <a:endParaRPr lang="en-US" dirty="0"/>
          </a:p>
        </p:txBody>
      </p:sp>
    </p:spTree>
    <p:extLst>
      <p:ext uri="{BB962C8B-B14F-4D97-AF65-F5344CB8AC3E}">
        <p14:creationId xmlns:p14="http://schemas.microsoft.com/office/powerpoint/2010/main" val="24377587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33</a:t>
            </a:fld>
            <a:endParaRPr lang="en-US" dirty="0"/>
          </a:p>
        </p:txBody>
      </p:sp>
    </p:spTree>
    <p:extLst>
      <p:ext uri="{BB962C8B-B14F-4D97-AF65-F5344CB8AC3E}">
        <p14:creationId xmlns:p14="http://schemas.microsoft.com/office/powerpoint/2010/main" val="2203635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4</a:t>
            </a:fld>
            <a:endParaRPr lang="en-US" dirty="0"/>
          </a:p>
        </p:txBody>
      </p:sp>
    </p:spTree>
    <p:extLst>
      <p:ext uri="{BB962C8B-B14F-4D97-AF65-F5344CB8AC3E}">
        <p14:creationId xmlns:p14="http://schemas.microsoft.com/office/powerpoint/2010/main" val="1867197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5</a:t>
            </a:fld>
            <a:endParaRPr lang="en-US" dirty="0"/>
          </a:p>
        </p:txBody>
      </p:sp>
    </p:spTree>
    <p:extLst>
      <p:ext uri="{BB962C8B-B14F-4D97-AF65-F5344CB8AC3E}">
        <p14:creationId xmlns:p14="http://schemas.microsoft.com/office/powerpoint/2010/main" val="2230318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6</a:t>
            </a:fld>
            <a:endParaRPr lang="en-US" dirty="0"/>
          </a:p>
        </p:txBody>
      </p:sp>
    </p:spTree>
    <p:extLst>
      <p:ext uri="{BB962C8B-B14F-4D97-AF65-F5344CB8AC3E}">
        <p14:creationId xmlns:p14="http://schemas.microsoft.com/office/powerpoint/2010/main" val="1613551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7</a:t>
            </a:fld>
            <a:endParaRPr lang="en-US" dirty="0"/>
          </a:p>
        </p:txBody>
      </p:sp>
    </p:spTree>
    <p:extLst>
      <p:ext uri="{BB962C8B-B14F-4D97-AF65-F5344CB8AC3E}">
        <p14:creationId xmlns:p14="http://schemas.microsoft.com/office/powerpoint/2010/main" val="1398877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8</a:t>
            </a:fld>
            <a:endParaRPr lang="en-US" dirty="0"/>
          </a:p>
        </p:txBody>
      </p:sp>
    </p:spTree>
    <p:extLst>
      <p:ext uri="{BB962C8B-B14F-4D97-AF65-F5344CB8AC3E}">
        <p14:creationId xmlns:p14="http://schemas.microsoft.com/office/powerpoint/2010/main" val="169846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9A780FF0-C1E7-49BA-855F-3BE115F1C290}" type="slidenum">
              <a:rPr lang="en-US" smtClean="0"/>
              <a:t>9</a:t>
            </a:fld>
            <a:endParaRPr lang="en-US" dirty="0"/>
          </a:p>
        </p:txBody>
      </p:sp>
    </p:spTree>
    <p:extLst>
      <p:ext uri="{BB962C8B-B14F-4D97-AF65-F5344CB8AC3E}">
        <p14:creationId xmlns:p14="http://schemas.microsoft.com/office/powerpoint/2010/main" val="3709009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996BC11F-2019-7B4D-909E-EE1C3A417315}" type="datetime1">
              <a:rPr lang="en-US" smtClean="0"/>
              <a:pPr/>
              <a:t>3/13/2023</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PV215 - 7</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7DD87BC9-3BFA-B047-A27A-359BCF68E3BF}" type="datetime1">
              <a:rPr lang="en-US" smtClean="0"/>
              <a:pPr/>
              <a:t>3/13/2023</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85D54AD3-E9D3-B846-A8BF-E096F5F59759}" type="datetime1">
              <a:rPr lang="en-US" smtClean="0"/>
              <a:pPr/>
              <a:t>3/13/2023</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A07C3A7A-BFD5-8F43-838C-9DE468AB60B7}" type="datetime1">
              <a:rPr lang="en-US" smtClean="0"/>
              <a:pPr/>
              <a:t>3/13/2023</a:t>
            </a:fld>
            <a:endParaRPr lang="cs-CZ"/>
          </a:p>
        </p:txBody>
      </p:sp>
      <p:sp>
        <p:nvSpPr>
          <p:cNvPr id="6" name="Footer Placeholder 5"/>
          <p:cNvSpPr>
            <a:spLocks noGrp="1"/>
          </p:cNvSpPr>
          <p:nvPr>
            <p:ph type="ftr" sz="quarter" idx="11"/>
          </p:nvPr>
        </p:nvSpPr>
        <p:spPr/>
        <p:txBody>
          <a:bodyPr/>
          <a:lstStyle/>
          <a:p>
            <a:r>
              <a:rPr lang="en-US"/>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54F1EF59-1942-A843-9CFF-BBE2F2AA392A}" type="datetime1">
              <a:rPr lang="en-US" smtClean="0"/>
              <a:pPr/>
              <a:t>3/13/2023</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D10D35F3-82CF-7047-B5A8-8BBB71E4602C}" type="datetime1">
              <a:rPr lang="en-US" smtClean="0"/>
              <a:pPr/>
              <a:t>3/13/2023</a:t>
            </a:fld>
            <a:endParaRPr lang="cs-CZ"/>
          </a:p>
        </p:txBody>
      </p:sp>
      <p:sp>
        <p:nvSpPr>
          <p:cNvPr id="5" name="Footer Placeholder 4"/>
          <p:cNvSpPr>
            <a:spLocks noGrp="1"/>
          </p:cNvSpPr>
          <p:nvPr>
            <p:ph type="ftr" sz="quarter" idx="11"/>
          </p:nvPr>
        </p:nvSpPr>
        <p:spPr/>
        <p:txBody>
          <a:bodyPr/>
          <a:lstStyle/>
          <a:p>
            <a:r>
              <a:rPr lang="en-US"/>
              <a:t>PV215 - 7</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FB6E7BDD-97B2-3947-A25D-BAD60B3B3937}" type="datetime1">
              <a:rPr lang="en-US" smtClean="0"/>
              <a:pPr/>
              <a:t>3/13/2023</a:t>
            </a:fld>
            <a:endParaRPr lang="cs-CZ"/>
          </a:p>
        </p:txBody>
      </p:sp>
      <p:sp>
        <p:nvSpPr>
          <p:cNvPr id="6" name="Footer Placeholder 5"/>
          <p:cNvSpPr>
            <a:spLocks noGrp="1"/>
          </p:cNvSpPr>
          <p:nvPr>
            <p:ph type="ftr" sz="quarter" idx="11"/>
          </p:nvPr>
        </p:nvSpPr>
        <p:spPr/>
        <p:txBody>
          <a:bodyPr/>
          <a:lstStyle/>
          <a:p>
            <a:r>
              <a:rPr lang="en-US"/>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599431E0-515A-3B47-A882-59F5CB171EC7}" type="datetime1">
              <a:rPr lang="en-US" smtClean="0"/>
              <a:pPr/>
              <a:t>3/13/2023</a:t>
            </a:fld>
            <a:endParaRPr lang="cs-CZ"/>
          </a:p>
        </p:txBody>
      </p:sp>
      <p:sp>
        <p:nvSpPr>
          <p:cNvPr id="8" name="Footer Placeholder 7"/>
          <p:cNvSpPr>
            <a:spLocks noGrp="1"/>
          </p:cNvSpPr>
          <p:nvPr>
            <p:ph type="ftr" sz="quarter" idx="11"/>
          </p:nvPr>
        </p:nvSpPr>
        <p:spPr/>
        <p:txBody>
          <a:bodyPr/>
          <a:lstStyle/>
          <a:p>
            <a:r>
              <a:rPr lang="en-US"/>
              <a:t>PV215 - 7</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8AAFDC-D64D-A342-AA3B-1939CF60257F}" type="datetime1">
              <a:rPr lang="en-US" smtClean="0"/>
              <a:pPr/>
              <a:t>3/13/2023</a:t>
            </a:fld>
            <a:endParaRPr lang="cs-CZ"/>
          </a:p>
        </p:txBody>
      </p:sp>
      <p:sp>
        <p:nvSpPr>
          <p:cNvPr id="4" name="Footer Placeholder 3"/>
          <p:cNvSpPr>
            <a:spLocks noGrp="1"/>
          </p:cNvSpPr>
          <p:nvPr>
            <p:ph type="ftr" sz="quarter" idx="11"/>
          </p:nvPr>
        </p:nvSpPr>
        <p:spPr/>
        <p:txBody>
          <a:bodyPr/>
          <a:lstStyle/>
          <a:p>
            <a:r>
              <a:rPr lang="en-US"/>
              <a:t>PV215 - 7</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E2283-9943-DA4E-9819-732BEB0C0BE1}" type="datetime1">
              <a:rPr lang="en-US" smtClean="0"/>
              <a:pPr/>
              <a:t>3/13/2023</a:t>
            </a:fld>
            <a:endParaRPr lang="cs-CZ"/>
          </a:p>
        </p:txBody>
      </p:sp>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B38F37B-C998-A542-B266-626286E8AD85}" type="datetime1">
              <a:rPr lang="en-US" smtClean="0"/>
              <a:pPr/>
              <a:t>3/13/2023</a:t>
            </a:fld>
            <a:endParaRPr lang="cs-CZ"/>
          </a:p>
        </p:txBody>
      </p:sp>
      <p:sp>
        <p:nvSpPr>
          <p:cNvPr id="6" name="Footer Placeholder 5"/>
          <p:cNvSpPr>
            <a:spLocks noGrp="1"/>
          </p:cNvSpPr>
          <p:nvPr>
            <p:ph type="ftr" sz="quarter" idx="11"/>
          </p:nvPr>
        </p:nvSpPr>
        <p:spPr/>
        <p:txBody>
          <a:bodyPr/>
          <a:lstStyle/>
          <a:p>
            <a:r>
              <a:rPr lang="en-US"/>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22E87C22-B221-7A48-98CC-2E3FF1F55F6D}" type="datetime1">
              <a:rPr lang="en-US" smtClean="0"/>
              <a:pPr/>
              <a:t>3/13/2023</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PV215 - 7</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313FE7C0-1153-4047-BB65-FB22796341FC}" type="datetime1">
              <a:rPr lang="en-US" smtClean="0"/>
              <a:pPr/>
              <a:t>3/13/2023</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PV215 - 7</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microsoft.com/office/2007/relationships/diagramDrawing" Target="../diagrams/drawing12.xml"/><Relationship Id="rId13" Type="http://schemas.openxmlformats.org/officeDocument/2006/relationships/diagramColors" Target="../diagrams/colors13.xml"/><Relationship Id="rId18" Type="http://schemas.openxmlformats.org/officeDocument/2006/relationships/diagramColors" Target="../diagrams/colors14.xml"/><Relationship Id="rId3" Type="http://schemas.openxmlformats.org/officeDocument/2006/relationships/image" Target="../media/image8.png"/><Relationship Id="rId7" Type="http://schemas.openxmlformats.org/officeDocument/2006/relationships/diagramColors" Target="../diagrams/colors12.xml"/><Relationship Id="rId12" Type="http://schemas.openxmlformats.org/officeDocument/2006/relationships/diagramQuickStyle" Target="../diagrams/quickStyle13.xml"/><Relationship Id="rId17" Type="http://schemas.openxmlformats.org/officeDocument/2006/relationships/diagramQuickStyle" Target="../diagrams/quickStyle14.xml"/><Relationship Id="rId2" Type="http://schemas.openxmlformats.org/officeDocument/2006/relationships/notesSlide" Target="../notesSlides/notesSlide27.xml"/><Relationship Id="rId16" Type="http://schemas.openxmlformats.org/officeDocument/2006/relationships/diagramLayout" Target="../diagrams/layout14.xml"/><Relationship Id="rId1" Type="http://schemas.openxmlformats.org/officeDocument/2006/relationships/slideLayout" Target="../slideLayouts/slideLayout2.xml"/><Relationship Id="rId6" Type="http://schemas.openxmlformats.org/officeDocument/2006/relationships/diagramQuickStyle" Target="../diagrams/quickStyle12.xml"/><Relationship Id="rId11" Type="http://schemas.openxmlformats.org/officeDocument/2006/relationships/diagramLayout" Target="../diagrams/layout13.xml"/><Relationship Id="rId5" Type="http://schemas.openxmlformats.org/officeDocument/2006/relationships/diagramLayout" Target="../diagrams/layout12.xml"/><Relationship Id="rId15" Type="http://schemas.openxmlformats.org/officeDocument/2006/relationships/diagramData" Target="../diagrams/data14.xml"/><Relationship Id="rId10" Type="http://schemas.openxmlformats.org/officeDocument/2006/relationships/diagramData" Target="../diagrams/data13.xml"/><Relationship Id="rId19" Type="http://schemas.microsoft.com/office/2007/relationships/diagramDrawing" Target="../diagrams/drawing14.xml"/><Relationship Id="rId4" Type="http://schemas.openxmlformats.org/officeDocument/2006/relationships/diagramData" Target="../diagrams/data12.xml"/><Relationship Id="rId9" Type="http://schemas.openxmlformats.org/officeDocument/2006/relationships/image" Target="../media/image6.jpeg"/><Relationship Id="rId14" Type="http://schemas.microsoft.com/office/2007/relationships/diagramDrawing" Target="../diagrams/drawing13.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diagramData" Target="../diagrams/data16.xml"/><Relationship Id="rId13" Type="http://schemas.openxmlformats.org/officeDocument/2006/relationships/diagramData" Target="../diagrams/data17.xml"/><Relationship Id="rId18" Type="http://schemas.openxmlformats.org/officeDocument/2006/relationships/diagramData" Target="../diagrams/data18.xml"/><Relationship Id="rId3" Type="http://schemas.openxmlformats.org/officeDocument/2006/relationships/diagramData" Target="../diagrams/data15.xml"/><Relationship Id="rId21" Type="http://schemas.openxmlformats.org/officeDocument/2006/relationships/diagramColors" Target="../diagrams/colors18.xml"/><Relationship Id="rId7" Type="http://schemas.microsoft.com/office/2007/relationships/diagramDrawing" Target="../diagrams/drawing15.xml"/><Relationship Id="rId12" Type="http://schemas.microsoft.com/office/2007/relationships/diagramDrawing" Target="../diagrams/drawing16.xml"/><Relationship Id="rId17" Type="http://schemas.microsoft.com/office/2007/relationships/diagramDrawing" Target="../diagrams/drawing17.xml"/><Relationship Id="rId2" Type="http://schemas.openxmlformats.org/officeDocument/2006/relationships/notesSlide" Target="../notesSlides/notesSlide31.xml"/><Relationship Id="rId16" Type="http://schemas.openxmlformats.org/officeDocument/2006/relationships/diagramColors" Target="../diagrams/colors17.xml"/><Relationship Id="rId20" Type="http://schemas.openxmlformats.org/officeDocument/2006/relationships/diagramQuickStyle" Target="../diagrams/quickStyle18.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5" Type="http://schemas.openxmlformats.org/officeDocument/2006/relationships/diagramQuickStyle" Target="../diagrams/quickStyle17.xml"/><Relationship Id="rId10" Type="http://schemas.openxmlformats.org/officeDocument/2006/relationships/diagramQuickStyle" Target="../diagrams/quickStyle16.xml"/><Relationship Id="rId19" Type="http://schemas.openxmlformats.org/officeDocument/2006/relationships/diagramLayout" Target="../diagrams/layout18.xml"/><Relationship Id="rId4" Type="http://schemas.openxmlformats.org/officeDocument/2006/relationships/diagramLayout" Target="../diagrams/layout15.xml"/><Relationship Id="rId9" Type="http://schemas.openxmlformats.org/officeDocument/2006/relationships/diagramLayout" Target="../diagrams/layout16.xml"/><Relationship Id="rId14" Type="http://schemas.openxmlformats.org/officeDocument/2006/relationships/diagramLayout" Target="../diagrams/layout17.xml"/><Relationship Id="rId22" Type="http://schemas.microsoft.com/office/2007/relationships/diagramDrawing" Target="../diagrams/drawing18.xml"/></Relationships>
</file>

<file path=ppt/slides/_rels/slide32.xml.rels><?xml version="1.0" encoding="UTF-8" standalone="yes"?>
<Relationships xmlns="http://schemas.openxmlformats.org/package/2006/relationships"><Relationship Id="rId8" Type="http://schemas.openxmlformats.org/officeDocument/2006/relationships/diagramData" Target="../diagrams/data20.xml"/><Relationship Id="rId13" Type="http://schemas.openxmlformats.org/officeDocument/2006/relationships/diagramData" Target="../diagrams/data21.xml"/><Relationship Id="rId18" Type="http://schemas.openxmlformats.org/officeDocument/2006/relationships/diagramData" Target="../diagrams/data22.xml"/><Relationship Id="rId26" Type="http://schemas.openxmlformats.org/officeDocument/2006/relationships/diagramColors" Target="../diagrams/colors23.xml"/><Relationship Id="rId3" Type="http://schemas.openxmlformats.org/officeDocument/2006/relationships/diagramData" Target="../diagrams/data19.xml"/><Relationship Id="rId21" Type="http://schemas.openxmlformats.org/officeDocument/2006/relationships/diagramColors" Target="../diagrams/colors22.xml"/><Relationship Id="rId7" Type="http://schemas.microsoft.com/office/2007/relationships/diagramDrawing" Target="../diagrams/drawing19.xml"/><Relationship Id="rId12" Type="http://schemas.microsoft.com/office/2007/relationships/diagramDrawing" Target="../diagrams/drawing20.xml"/><Relationship Id="rId17" Type="http://schemas.microsoft.com/office/2007/relationships/diagramDrawing" Target="../diagrams/drawing21.xml"/><Relationship Id="rId25" Type="http://schemas.openxmlformats.org/officeDocument/2006/relationships/diagramQuickStyle" Target="../diagrams/quickStyle23.xml"/><Relationship Id="rId2" Type="http://schemas.openxmlformats.org/officeDocument/2006/relationships/notesSlide" Target="../notesSlides/notesSlide32.xml"/><Relationship Id="rId16" Type="http://schemas.openxmlformats.org/officeDocument/2006/relationships/diagramColors" Target="../diagrams/colors21.xml"/><Relationship Id="rId20" Type="http://schemas.openxmlformats.org/officeDocument/2006/relationships/diagramQuickStyle" Target="../diagrams/quickStyle22.xml"/><Relationship Id="rId1" Type="http://schemas.openxmlformats.org/officeDocument/2006/relationships/slideLayout" Target="../slideLayouts/slideLayout2.xml"/><Relationship Id="rId6" Type="http://schemas.openxmlformats.org/officeDocument/2006/relationships/diagramColors" Target="../diagrams/colors19.xml"/><Relationship Id="rId11" Type="http://schemas.openxmlformats.org/officeDocument/2006/relationships/diagramColors" Target="../diagrams/colors20.xml"/><Relationship Id="rId24" Type="http://schemas.openxmlformats.org/officeDocument/2006/relationships/diagramLayout" Target="../diagrams/layout23.xml"/><Relationship Id="rId5" Type="http://schemas.openxmlformats.org/officeDocument/2006/relationships/diagramQuickStyle" Target="../diagrams/quickStyle19.xml"/><Relationship Id="rId15" Type="http://schemas.openxmlformats.org/officeDocument/2006/relationships/diagramQuickStyle" Target="../diagrams/quickStyle21.xml"/><Relationship Id="rId23" Type="http://schemas.openxmlformats.org/officeDocument/2006/relationships/diagramData" Target="../diagrams/data23.xml"/><Relationship Id="rId10" Type="http://schemas.openxmlformats.org/officeDocument/2006/relationships/diagramQuickStyle" Target="../diagrams/quickStyle20.xml"/><Relationship Id="rId19" Type="http://schemas.openxmlformats.org/officeDocument/2006/relationships/diagramLayout" Target="../diagrams/layout22.xml"/><Relationship Id="rId4" Type="http://schemas.openxmlformats.org/officeDocument/2006/relationships/diagramLayout" Target="../diagrams/layout19.xml"/><Relationship Id="rId9" Type="http://schemas.openxmlformats.org/officeDocument/2006/relationships/diagramLayout" Target="../diagrams/layout20.xml"/><Relationship Id="rId14" Type="http://schemas.openxmlformats.org/officeDocument/2006/relationships/diagramLayout" Target="../diagrams/layout21.xml"/><Relationship Id="rId22" Type="http://schemas.microsoft.com/office/2007/relationships/diagramDrawing" Target="../diagrams/drawing22.xml"/><Relationship Id="rId27" Type="http://schemas.microsoft.com/office/2007/relationships/diagramDrawing" Target="../diagrams/drawing2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Management by Competencies</a:t>
            </a:r>
          </a:p>
        </p:txBody>
      </p:sp>
      <p:sp>
        <p:nvSpPr>
          <p:cNvPr id="6" name="Subtitle 5"/>
          <p:cNvSpPr>
            <a:spLocks noGrp="1"/>
          </p:cNvSpPr>
          <p:nvPr>
            <p:ph type="subTitle" idx="1"/>
          </p:nvPr>
        </p:nvSpPr>
        <p:spPr/>
        <p:txBody>
          <a:bodyPr/>
          <a:lstStyle/>
          <a:p>
            <a:r>
              <a:rPr lang="en-US" dirty="0"/>
              <a:t>Company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Suggestibility of human resources</a:t>
            </a:r>
          </a:p>
        </p:txBody>
      </p:sp>
      <p:sp>
        <p:nvSpPr>
          <p:cNvPr id="4" name="Rovnoramenný trojúhelník 3"/>
          <p:cNvSpPr/>
          <p:nvPr/>
        </p:nvSpPr>
        <p:spPr>
          <a:xfrm>
            <a:off x="2411760" y="1797657"/>
            <a:ext cx="3942438" cy="3953602"/>
          </a:xfrm>
          <a:custGeom>
            <a:avLst/>
            <a:gdLst>
              <a:gd name="connsiteX0" fmla="*/ 0 w 5256584"/>
              <a:gd name="connsiteY0" fmla="*/ 5040560 h 5040560"/>
              <a:gd name="connsiteX1" fmla="*/ 2628292 w 5256584"/>
              <a:gd name="connsiteY1" fmla="*/ 0 h 5040560"/>
              <a:gd name="connsiteX2" fmla="*/ 5256584 w 5256584"/>
              <a:gd name="connsiteY2" fmla="*/ 5040560 h 5040560"/>
              <a:gd name="connsiteX3" fmla="*/ 0 w 5256584"/>
              <a:gd name="connsiteY3" fmla="*/ 5040560 h 5040560"/>
              <a:gd name="connsiteX0" fmla="*/ 0 w 5256584"/>
              <a:gd name="connsiteY0" fmla="*/ 5271469 h 5271469"/>
              <a:gd name="connsiteX1" fmla="*/ 4383201 w 5256584"/>
              <a:gd name="connsiteY1" fmla="*/ 0 h 5271469"/>
              <a:gd name="connsiteX2" fmla="*/ 5256584 w 5256584"/>
              <a:gd name="connsiteY2" fmla="*/ 5271469 h 5271469"/>
              <a:gd name="connsiteX3" fmla="*/ 0 w 5256584"/>
              <a:gd name="connsiteY3" fmla="*/ 5271469 h 5271469"/>
            </a:gdLst>
            <a:ahLst/>
            <a:cxnLst>
              <a:cxn ang="0">
                <a:pos x="connsiteX0" y="connsiteY0"/>
              </a:cxn>
              <a:cxn ang="0">
                <a:pos x="connsiteX1" y="connsiteY1"/>
              </a:cxn>
              <a:cxn ang="0">
                <a:pos x="connsiteX2" y="connsiteY2"/>
              </a:cxn>
              <a:cxn ang="0">
                <a:pos x="connsiteX3" y="connsiteY3"/>
              </a:cxn>
            </a:cxnLst>
            <a:rect l="l" t="t" r="r" b="b"/>
            <a:pathLst>
              <a:path w="5256584" h="5271469">
                <a:moveTo>
                  <a:pt x="0" y="5271469"/>
                </a:moveTo>
                <a:lnTo>
                  <a:pt x="4383201" y="0"/>
                </a:lnTo>
                <a:lnTo>
                  <a:pt x="5256584" y="5271469"/>
                </a:lnTo>
                <a:lnTo>
                  <a:pt x="0" y="5271469"/>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7" name="Přímá spojnice 6"/>
          <p:cNvCxnSpPr>
            <a:stCxn id="4" idx="1"/>
          </p:cNvCxnSpPr>
          <p:nvPr/>
        </p:nvCxnSpPr>
        <p:spPr>
          <a:xfrm flipH="1">
            <a:off x="5058055" y="1797655"/>
            <a:ext cx="641107" cy="1793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a:off x="4193958" y="3591018"/>
            <a:ext cx="864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flipH="1">
            <a:off x="4193958" y="3591019"/>
            <a:ext cx="864096" cy="2160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flipV="1">
            <a:off x="4734018" y="4401108"/>
            <a:ext cx="1404156" cy="540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a:stCxn id="4" idx="1"/>
          </p:cNvCxnSpPr>
          <p:nvPr/>
        </p:nvCxnSpPr>
        <p:spPr>
          <a:xfrm flipH="1">
            <a:off x="5436097" y="1797657"/>
            <a:ext cx="263065" cy="3953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5476206" y="5319210"/>
            <a:ext cx="7560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Přímá spojnice 25"/>
          <p:cNvCxnSpPr/>
          <p:nvPr/>
        </p:nvCxnSpPr>
        <p:spPr>
          <a:xfrm>
            <a:off x="5567628" y="3320988"/>
            <a:ext cx="4085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ovéPole 26"/>
          <p:cNvSpPr txBox="1"/>
          <p:nvPr/>
        </p:nvSpPr>
        <p:spPr>
          <a:xfrm rot="17780874">
            <a:off x="3599892" y="4443573"/>
            <a:ext cx="918102" cy="300082"/>
          </a:xfrm>
          <a:prstGeom prst="rect">
            <a:avLst/>
          </a:prstGeom>
          <a:noFill/>
        </p:spPr>
        <p:txBody>
          <a:bodyPr wrap="square" rtlCol="0">
            <a:spAutoFit/>
          </a:bodyPr>
          <a:lstStyle/>
          <a:p>
            <a:r>
              <a:rPr lang="en-US" sz="1350" dirty="0"/>
              <a:t>Qualities</a:t>
            </a:r>
          </a:p>
        </p:txBody>
      </p:sp>
      <p:sp>
        <p:nvSpPr>
          <p:cNvPr id="28" name="TextovéPole 27"/>
          <p:cNvSpPr txBox="1"/>
          <p:nvPr/>
        </p:nvSpPr>
        <p:spPr>
          <a:xfrm rot="17780874">
            <a:off x="4586609" y="2660566"/>
            <a:ext cx="918102" cy="646331"/>
          </a:xfrm>
          <a:prstGeom prst="rect">
            <a:avLst/>
          </a:prstGeom>
          <a:noFill/>
        </p:spPr>
        <p:txBody>
          <a:bodyPr wrap="square" rtlCol="0">
            <a:spAutoFit/>
          </a:bodyPr>
          <a:lstStyle/>
          <a:p>
            <a:r>
              <a:rPr lang="en-US" sz="1200" dirty="0"/>
              <a:t>Attitudes and abilities</a:t>
            </a:r>
          </a:p>
        </p:txBody>
      </p:sp>
      <p:sp>
        <p:nvSpPr>
          <p:cNvPr id="29" name="TextovéPole 28"/>
          <p:cNvSpPr txBox="1"/>
          <p:nvPr/>
        </p:nvSpPr>
        <p:spPr>
          <a:xfrm rot="17158337">
            <a:off x="4609791" y="4824447"/>
            <a:ext cx="918102" cy="461665"/>
          </a:xfrm>
          <a:prstGeom prst="rect">
            <a:avLst/>
          </a:prstGeom>
          <a:noFill/>
        </p:spPr>
        <p:txBody>
          <a:bodyPr wrap="square" rtlCol="0">
            <a:spAutoFit/>
          </a:bodyPr>
          <a:lstStyle/>
          <a:p>
            <a:r>
              <a:rPr lang="en-US" sz="1200" dirty="0"/>
              <a:t>Hereditary source</a:t>
            </a:r>
          </a:p>
        </p:txBody>
      </p:sp>
      <p:sp>
        <p:nvSpPr>
          <p:cNvPr id="30" name="TextovéPole 29"/>
          <p:cNvSpPr txBox="1"/>
          <p:nvPr/>
        </p:nvSpPr>
        <p:spPr>
          <a:xfrm rot="17158337">
            <a:off x="4828134" y="3543625"/>
            <a:ext cx="918102" cy="461665"/>
          </a:xfrm>
          <a:prstGeom prst="rect">
            <a:avLst/>
          </a:prstGeom>
          <a:noFill/>
        </p:spPr>
        <p:txBody>
          <a:bodyPr wrap="square" rtlCol="0">
            <a:spAutoFit/>
          </a:bodyPr>
          <a:lstStyle/>
          <a:p>
            <a:r>
              <a:rPr lang="en-US" sz="1200" dirty="0"/>
              <a:t>Learned source</a:t>
            </a:r>
          </a:p>
        </p:txBody>
      </p:sp>
      <p:sp>
        <p:nvSpPr>
          <p:cNvPr id="31" name="TextovéPole 30"/>
          <p:cNvSpPr txBox="1"/>
          <p:nvPr/>
        </p:nvSpPr>
        <p:spPr>
          <a:xfrm>
            <a:off x="5567628" y="5319210"/>
            <a:ext cx="786570" cy="300082"/>
          </a:xfrm>
          <a:prstGeom prst="rect">
            <a:avLst/>
          </a:prstGeom>
          <a:noFill/>
        </p:spPr>
        <p:txBody>
          <a:bodyPr wrap="square" rtlCol="0">
            <a:spAutoFit/>
          </a:bodyPr>
          <a:lstStyle/>
          <a:p>
            <a:r>
              <a:rPr lang="en-US" sz="1350" dirty="0"/>
              <a:t>shared</a:t>
            </a:r>
          </a:p>
        </p:txBody>
      </p:sp>
      <p:sp>
        <p:nvSpPr>
          <p:cNvPr id="32" name="TextovéPole 31"/>
          <p:cNvSpPr txBox="1"/>
          <p:nvPr/>
        </p:nvSpPr>
        <p:spPr>
          <a:xfrm>
            <a:off x="5624330" y="4824447"/>
            <a:ext cx="607961" cy="253916"/>
          </a:xfrm>
          <a:prstGeom prst="rect">
            <a:avLst/>
          </a:prstGeom>
          <a:noFill/>
        </p:spPr>
        <p:txBody>
          <a:bodyPr wrap="square" rtlCol="0">
            <a:spAutoFit/>
          </a:bodyPr>
          <a:lstStyle/>
          <a:p>
            <a:r>
              <a:rPr lang="en-US" sz="1050" dirty="0"/>
              <a:t>Differ.</a:t>
            </a:r>
          </a:p>
        </p:txBody>
      </p:sp>
      <p:sp>
        <p:nvSpPr>
          <p:cNvPr id="33" name="TextovéPole 32"/>
          <p:cNvSpPr txBox="1"/>
          <p:nvPr/>
        </p:nvSpPr>
        <p:spPr>
          <a:xfrm rot="16433885">
            <a:off x="5218933" y="3571639"/>
            <a:ext cx="1105920" cy="646331"/>
          </a:xfrm>
          <a:prstGeom prst="rect">
            <a:avLst/>
          </a:prstGeom>
          <a:noFill/>
        </p:spPr>
        <p:txBody>
          <a:bodyPr wrap="square" rtlCol="0">
            <a:spAutoFit/>
          </a:bodyPr>
          <a:lstStyle/>
          <a:p>
            <a:r>
              <a:rPr lang="en-US" sz="1200" dirty="0"/>
              <a:t> unconscious</a:t>
            </a:r>
          </a:p>
        </p:txBody>
      </p:sp>
      <p:sp>
        <p:nvSpPr>
          <p:cNvPr id="34" name="TextovéPole 33"/>
          <p:cNvSpPr txBox="1"/>
          <p:nvPr/>
        </p:nvSpPr>
        <p:spPr>
          <a:xfrm rot="16200000">
            <a:off x="5225809" y="2639397"/>
            <a:ext cx="1074059" cy="276999"/>
          </a:xfrm>
          <a:prstGeom prst="rect">
            <a:avLst/>
          </a:prstGeom>
          <a:noFill/>
        </p:spPr>
        <p:txBody>
          <a:bodyPr wrap="square" rtlCol="0">
            <a:spAutoFit/>
          </a:bodyPr>
          <a:lstStyle/>
          <a:p>
            <a:r>
              <a:rPr lang="en-US" sz="1200" dirty="0"/>
              <a:t> conscious</a:t>
            </a:r>
          </a:p>
        </p:txBody>
      </p:sp>
      <p:sp>
        <p:nvSpPr>
          <p:cNvPr id="35" name="Šipka nahoru 34"/>
          <p:cNvSpPr/>
          <p:nvPr/>
        </p:nvSpPr>
        <p:spPr>
          <a:xfrm>
            <a:off x="1655676" y="1816335"/>
            <a:ext cx="756084" cy="3953602"/>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vert="vert270" rtlCol="0" anchor="ctr"/>
          <a:lstStyle/>
          <a:p>
            <a:pPr algn="ctr"/>
            <a:r>
              <a:rPr lang="en-US" sz="1350" dirty="0"/>
              <a:t>Possibility of influence</a:t>
            </a:r>
          </a:p>
        </p:txBody>
      </p:sp>
    </p:spTree>
    <p:extLst>
      <p:ext uri="{BB962C8B-B14F-4D97-AF65-F5344CB8AC3E}">
        <p14:creationId xmlns:p14="http://schemas.microsoft.com/office/powerpoint/2010/main" val="353284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par>
                                <p:cTn id="18" presetID="10"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par>
                                <p:cTn id="30" presetID="10" presetClass="entr" presetSubtype="0" fill="hold"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par>
                                <p:cTn id="33" presetID="10"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fade">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fad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500"/>
                                        <p:tgtEl>
                                          <p:spTgt spid="30"/>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fade">
                                      <p:cBhvr>
                                        <p:cTn id="70" dur="500"/>
                                        <p:tgtEl>
                                          <p:spTgt spid="33"/>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fade">
                                      <p:cBhvr>
                                        <p:cTn id="75" dur="500"/>
                                        <p:tgtEl>
                                          <p:spTgt spid="34"/>
                                        </p:tgtEl>
                                      </p:cBhvr>
                                    </p:animEffect>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27" grpId="0"/>
      <p:bldP spid="28" grpId="0"/>
      <p:bldP spid="29" grpId="0"/>
      <p:bldP spid="30" grpId="0"/>
      <p:bldP spid="31" grpId="0"/>
      <p:bldP spid="32" grpId="0"/>
      <p:bldP spid="33" grpId="0"/>
      <p:bldP spid="34" grpId="0"/>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Strategy of HR development</a:t>
            </a:r>
          </a:p>
        </p:txBody>
      </p:sp>
      <p:sp>
        <p:nvSpPr>
          <p:cNvPr id="4" name="Obdélník 3"/>
          <p:cNvSpPr/>
          <p:nvPr/>
        </p:nvSpPr>
        <p:spPr>
          <a:xfrm>
            <a:off x="3275856" y="2456892"/>
            <a:ext cx="3240360"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cxnSp>
        <p:nvCxnSpPr>
          <p:cNvPr id="6" name="Přímá spojnice 5"/>
          <p:cNvCxnSpPr>
            <a:stCxn id="4" idx="0"/>
            <a:endCxn id="4" idx="2"/>
          </p:cNvCxnSpPr>
          <p:nvPr/>
        </p:nvCxnSpPr>
        <p:spPr>
          <a:xfrm>
            <a:off x="4896036" y="2456892"/>
            <a:ext cx="0" cy="2592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a:stCxn id="4" idx="1"/>
            <a:endCxn id="4" idx="3"/>
          </p:cNvCxnSpPr>
          <p:nvPr/>
        </p:nvCxnSpPr>
        <p:spPr>
          <a:xfrm>
            <a:off x="3275856" y="3753036"/>
            <a:ext cx="32403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ovéPole 8"/>
          <p:cNvSpPr txBox="1"/>
          <p:nvPr/>
        </p:nvSpPr>
        <p:spPr>
          <a:xfrm rot="16200000">
            <a:off x="1804195" y="3484967"/>
            <a:ext cx="952073" cy="300082"/>
          </a:xfrm>
          <a:prstGeom prst="rect">
            <a:avLst/>
          </a:prstGeom>
          <a:noFill/>
        </p:spPr>
        <p:txBody>
          <a:bodyPr wrap="square" rtlCol="0">
            <a:spAutoFit/>
          </a:bodyPr>
          <a:lstStyle/>
          <a:p>
            <a:r>
              <a:rPr lang="en-US" sz="1350" dirty="0"/>
              <a:t>Abilities</a:t>
            </a:r>
          </a:p>
        </p:txBody>
      </p:sp>
      <p:sp>
        <p:nvSpPr>
          <p:cNvPr id="10" name="TextovéPole 9"/>
          <p:cNvSpPr txBox="1"/>
          <p:nvPr/>
        </p:nvSpPr>
        <p:spPr>
          <a:xfrm rot="16200000">
            <a:off x="2396409" y="2788875"/>
            <a:ext cx="955775" cy="507831"/>
          </a:xfrm>
          <a:prstGeom prst="rect">
            <a:avLst/>
          </a:prstGeom>
          <a:noFill/>
        </p:spPr>
        <p:txBody>
          <a:bodyPr wrap="square" rtlCol="0">
            <a:spAutoFit/>
          </a:bodyPr>
          <a:lstStyle/>
          <a:p>
            <a:r>
              <a:rPr lang="en-US" sz="1350" dirty="0"/>
              <a:t>Sufficient</a:t>
            </a:r>
          </a:p>
        </p:txBody>
      </p:sp>
      <p:sp>
        <p:nvSpPr>
          <p:cNvPr id="11" name="TextovéPole 10"/>
          <p:cNvSpPr txBox="1"/>
          <p:nvPr/>
        </p:nvSpPr>
        <p:spPr>
          <a:xfrm rot="16200000">
            <a:off x="2328841" y="4098583"/>
            <a:ext cx="1090913" cy="507831"/>
          </a:xfrm>
          <a:prstGeom prst="rect">
            <a:avLst/>
          </a:prstGeom>
          <a:noFill/>
        </p:spPr>
        <p:txBody>
          <a:bodyPr wrap="square" rtlCol="0">
            <a:spAutoFit/>
          </a:bodyPr>
          <a:lstStyle/>
          <a:p>
            <a:r>
              <a:rPr lang="en-US" sz="1350" dirty="0"/>
              <a:t>Insufficient</a:t>
            </a:r>
          </a:p>
        </p:txBody>
      </p:sp>
      <p:sp>
        <p:nvSpPr>
          <p:cNvPr id="12" name="TextovéPole 11"/>
          <p:cNvSpPr txBox="1"/>
          <p:nvPr/>
        </p:nvSpPr>
        <p:spPr>
          <a:xfrm>
            <a:off x="4463988" y="5589240"/>
            <a:ext cx="1134126" cy="300082"/>
          </a:xfrm>
          <a:prstGeom prst="rect">
            <a:avLst/>
          </a:prstGeom>
          <a:noFill/>
        </p:spPr>
        <p:txBody>
          <a:bodyPr wrap="square" rtlCol="0">
            <a:spAutoFit/>
          </a:bodyPr>
          <a:lstStyle/>
          <a:p>
            <a:r>
              <a:rPr lang="en-US" sz="1350" dirty="0"/>
              <a:t>Attitudes</a:t>
            </a:r>
          </a:p>
        </p:txBody>
      </p:sp>
      <p:sp>
        <p:nvSpPr>
          <p:cNvPr id="13" name="TextovéPole 12"/>
          <p:cNvSpPr txBox="1"/>
          <p:nvPr/>
        </p:nvSpPr>
        <p:spPr>
          <a:xfrm>
            <a:off x="5318064" y="5157192"/>
            <a:ext cx="1198152" cy="300082"/>
          </a:xfrm>
          <a:prstGeom prst="rect">
            <a:avLst/>
          </a:prstGeom>
          <a:noFill/>
        </p:spPr>
        <p:txBody>
          <a:bodyPr wrap="square" rtlCol="0">
            <a:spAutoFit/>
          </a:bodyPr>
          <a:lstStyle/>
          <a:p>
            <a:r>
              <a:rPr lang="en-US" sz="1350" dirty="0"/>
              <a:t>Favorable</a:t>
            </a:r>
          </a:p>
        </p:txBody>
      </p:sp>
      <p:sp>
        <p:nvSpPr>
          <p:cNvPr id="14" name="TextovéPole 13"/>
          <p:cNvSpPr txBox="1"/>
          <p:nvPr/>
        </p:nvSpPr>
        <p:spPr>
          <a:xfrm>
            <a:off x="3275856" y="5157192"/>
            <a:ext cx="1296144" cy="300082"/>
          </a:xfrm>
          <a:prstGeom prst="rect">
            <a:avLst/>
          </a:prstGeom>
          <a:noFill/>
        </p:spPr>
        <p:txBody>
          <a:bodyPr wrap="square" rtlCol="0">
            <a:spAutoFit/>
          </a:bodyPr>
          <a:lstStyle/>
          <a:p>
            <a:r>
              <a:rPr lang="en-US" sz="1350" dirty="0"/>
              <a:t>Unfavorable</a:t>
            </a:r>
          </a:p>
        </p:txBody>
      </p:sp>
      <p:sp>
        <p:nvSpPr>
          <p:cNvPr id="15" name="Šipka doprava 14"/>
          <p:cNvSpPr/>
          <p:nvPr/>
        </p:nvSpPr>
        <p:spPr>
          <a:xfrm>
            <a:off x="4031940" y="4406505"/>
            <a:ext cx="1674186" cy="26463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350" dirty="0"/>
          </a:p>
        </p:txBody>
      </p:sp>
      <p:sp>
        <p:nvSpPr>
          <p:cNvPr id="16" name="Šipka nahoru 15"/>
          <p:cNvSpPr/>
          <p:nvPr/>
        </p:nvSpPr>
        <p:spPr>
          <a:xfrm>
            <a:off x="5922150" y="3158971"/>
            <a:ext cx="324036" cy="1379851"/>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350" dirty="0"/>
          </a:p>
        </p:txBody>
      </p:sp>
      <p:sp>
        <p:nvSpPr>
          <p:cNvPr id="17" name="Vývojový diagram: nebo 16"/>
          <p:cNvSpPr/>
          <p:nvPr/>
        </p:nvSpPr>
        <p:spPr>
          <a:xfrm>
            <a:off x="5463099" y="2826765"/>
            <a:ext cx="486054" cy="432048"/>
          </a:xfrm>
          <a:prstGeom prst="flowChar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350" dirty="0"/>
          </a:p>
        </p:txBody>
      </p:sp>
      <p:sp>
        <p:nvSpPr>
          <p:cNvPr id="18" name="Šipka doprava 17"/>
          <p:cNvSpPr/>
          <p:nvPr/>
        </p:nvSpPr>
        <p:spPr>
          <a:xfrm>
            <a:off x="4085946" y="3042789"/>
            <a:ext cx="1296144" cy="21602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350" dirty="0"/>
          </a:p>
        </p:txBody>
      </p:sp>
      <p:sp>
        <p:nvSpPr>
          <p:cNvPr id="19" name="Zaoblený obdélníkový popisek 18"/>
          <p:cNvSpPr/>
          <p:nvPr/>
        </p:nvSpPr>
        <p:spPr>
          <a:xfrm>
            <a:off x="2141730" y="1808820"/>
            <a:ext cx="1620180" cy="1080120"/>
          </a:xfrm>
          <a:prstGeom prst="wedgeRoundRectCallout">
            <a:avLst>
              <a:gd name="adj1" fmla="val 42874"/>
              <a:gd name="adj2" fmla="val 71479"/>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350" dirty="0"/>
              <a:t>This is the most dangerous</a:t>
            </a:r>
          </a:p>
        </p:txBody>
      </p:sp>
    </p:spTree>
    <p:extLst>
      <p:ext uri="{BB962C8B-B14F-4D97-AF65-F5344CB8AC3E}">
        <p14:creationId xmlns:p14="http://schemas.microsoft.com/office/powerpoint/2010/main" val="115724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par>
                                <p:cTn id="19" presetID="22" presetClass="entr" presetSubtype="4"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barn(inVertical)">
                                      <p:cBhvr>
                                        <p:cTn id="61" dur="500"/>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500"/>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1000"/>
                                        <p:tgtEl>
                                          <p:spTgt spid="19"/>
                                        </p:tgtEl>
                                      </p:cBhvr>
                                    </p:animEffect>
                                    <p:anim calcmode="lin" valueType="num">
                                      <p:cBhvr>
                                        <p:cTn id="72" dur="1000" fill="hold"/>
                                        <p:tgtEl>
                                          <p:spTgt spid="19"/>
                                        </p:tgtEl>
                                        <p:attrNameLst>
                                          <p:attrName>ppt_x</p:attrName>
                                        </p:attrNameLst>
                                      </p:cBhvr>
                                      <p:tavLst>
                                        <p:tav tm="0">
                                          <p:val>
                                            <p:strVal val="#ppt_x"/>
                                          </p:val>
                                        </p:tav>
                                        <p:tav tm="100000">
                                          <p:val>
                                            <p:strVal val="#ppt_x"/>
                                          </p:val>
                                        </p:tav>
                                      </p:tavLst>
                                    </p:anim>
                                    <p:anim calcmode="lin" valueType="num">
                                      <p:cBhvr>
                                        <p:cTn id="7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9" grpId="0"/>
      <p:bldP spid="10" grpId="0"/>
      <p:bldP spid="11" grpId="0"/>
      <p:bldP spid="12" grpId="0"/>
      <p:bldP spid="13" grpId="0"/>
      <p:bldP spid="14" grpId="0"/>
      <p:bldP spid="15" grpId="0" animBg="1"/>
      <p:bldP spid="16" grpId="0" animBg="1"/>
      <p:bldP spid="17" grpId="0" animBg="1"/>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The target is not to exhaust the sources</a:t>
            </a:r>
          </a:p>
          <a:p>
            <a:r>
              <a:rPr lang="en-US" dirty="0"/>
              <a:t>The management of HR must be</a:t>
            </a:r>
          </a:p>
          <a:p>
            <a:pPr lvl="1"/>
            <a:r>
              <a:rPr lang="en-US" dirty="0"/>
              <a:t>Efficient</a:t>
            </a:r>
          </a:p>
          <a:p>
            <a:pPr lvl="1"/>
            <a:r>
              <a:rPr lang="en-US" dirty="0"/>
              <a:t>Effective</a:t>
            </a:r>
          </a:p>
          <a:p>
            <a:r>
              <a:rPr lang="en-US" dirty="0"/>
              <a:t>The potential and the performance need to be in a harmony</a:t>
            </a:r>
          </a:p>
          <a:p>
            <a:r>
              <a:rPr lang="en-US" dirty="0"/>
              <a:t>The goose can produce the golden eggs till it lives</a:t>
            </a:r>
          </a:p>
        </p:txBody>
      </p:sp>
      <p:sp>
        <p:nvSpPr>
          <p:cNvPr id="2" name="Nadpis 1"/>
          <p:cNvSpPr>
            <a:spLocks noGrp="1"/>
          </p:cNvSpPr>
          <p:nvPr>
            <p:ph type="title"/>
          </p:nvPr>
        </p:nvSpPr>
        <p:spPr/>
        <p:txBody>
          <a:bodyPr/>
          <a:lstStyle/>
          <a:p>
            <a:r>
              <a:rPr lang="en-US" dirty="0"/>
              <a:t>Management of HR in </a:t>
            </a:r>
            <a:r>
              <a:rPr lang="en-US" dirty="0" err="1"/>
              <a:t>MbC</a:t>
            </a:r>
            <a:endParaRPr lang="en-US" dirty="0"/>
          </a:p>
        </p:txBody>
      </p:sp>
    </p:spTree>
    <p:extLst>
      <p:ext uri="{BB962C8B-B14F-4D97-AF65-F5344CB8AC3E}">
        <p14:creationId xmlns:p14="http://schemas.microsoft.com/office/powerpoint/2010/main" val="58109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Diagram 18"/>
          <p:cNvGraphicFramePr/>
          <p:nvPr/>
        </p:nvGraphicFramePr>
        <p:xfrm>
          <a:off x="3707904" y="1322767"/>
          <a:ext cx="4104456" cy="4471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Nadpis 1"/>
          <p:cNvSpPr>
            <a:spLocks noGrp="1"/>
          </p:cNvSpPr>
          <p:nvPr>
            <p:ph type="title"/>
          </p:nvPr>
        </p:nvSpPr>
        <p:spPr/>
        <p:txBody>
          <a:bodyPr/>
          <a:lstStyle/>
          <a:p>
            <a:r>
              <a:rPr lang="en-US" dirty="0"/>
              <a:t>Pyramid of culture</a:t>
            </a:r>
          </a:p>
        </p:txBody>
      </p:sp>
      <p:sp>
        <p:nvSpPr>
          <p:cNvPr id="12" name="Levá složená závorka 11"/>
          <p:cNvSpPr/>
          <p:nvPr/>
        </p:nvSpPr>
        <p:spPr>
          <a:xfrm>
            <a:off x="2357754" y="4289475"/>
            <a:ext cx="542180" cy="158415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dirty="0"/>
          </a:p>
        </p:txBody>
      </p:sp>
      <p:sp>
        <p:nvSpPr>
          <p:cNvPr id="13" name="TextovéPole 12"/>
          <p:cNvSpPr txBox="1"/>
          <p:nvPr/>
        </p:nvSpPr>
        <p:spPr>
          <a:xfrm>
            <a:off x="1277634" y="4561582"/>
            <a:ext cx="1026114" cy="715581"/>
          </a:xfrm>
          <a:prstGeom prst="rect">
            <a:avLst/>
          </a:prstGeom>
          <a:noFill/>
        </p:spPr>
        <p:txBody>
          <a:bodyPr wrap="square" rtlCol="0">
            <a:spAutoFit/>
          </a:bodyPr>
          <a:lstStyle/>
          <a:p>
            <a:r>
              <a:rPr lang="en-US" sz="1350" dirty="0"/>
              <a:t>Loyalty to company’s ideas</a:t>
            </a:r>
          </a:p>
        </p:txBody>
      </p:sp>
      <p:sp>
        <p:nvSpPr>
          <p:cNvPr id="14" name="Levá složená závorka 13"/>
          <p:cNvSpPr/>
          <p:nvPr/>
        </p:nvSpPr>
        <p:spPr>
          <a:xfrm>
            <a:off x="3383868" y="3104964"/>
            <a:ext cx="432048" cy="113412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dirty="0"/>
          </a:p>
        </p:txBody>
      </p:sp>
      <p:sp>
        <p:nvSpPr>
          <p:cNvPr id="15" name="TextovéPole 14"/>
          <p:cNvSpPr txBox="1"/>
          <p:nvPr/>
        </p:nvSpPr>
        <p:spPr>
          <a:xfrm>
            <a:off x="1277635" y="3201043"/>
            <a:ext cx="1960190" cy="923330"/>
          </a:xfrm>
          <a:prstGeom prst="rect">
            <a:avLst/>
          </a:prstGeom>
          <a:noFill/>
        </p:spPr>
        <p:txBody>
          <a:bodyPr wrap="square" rtlCol="0">
            <a:spAutoFit/>
          </a:bodyPr>
          <a:lstStyle/>
          <a:p>
            <a:r>
              <a:rPr lang="en-US" sz="1350" dirty="0"/>
              <a:t>Harmony between requested and real abilities of the people</a:t>
            </a:r>
          </a:p>
        </p:txBody>
      </p:sp>
      <p:sp>
        <p:nvSpPr>
          <p:cNvPr id="16" name="Levá složená závorka 15"/>
          <p:cNvSpPr/>
          <p:nvPr/>
        </p:nvSpPr>
        <p:spPr>
          <a:xfrm>
            <a:off x="3926047" y="1985199"/>
            <a:ext cx="645953" cy="111976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dirty="0"/>
          </a:p>
        </p:txBody>
      </p:sp>
      <p:sp>
        <p:nvSpPr>
          <p:cNvPr id="17" name="TextovéPole 16"/>
          <p:cNvSpPr txBox="1"/>
          <p:nvPr/>
        </p:nvSpPr>
        <p:spPr>
          <a:xfrm>
            <a:off x="1223628" y="2406582"/>
            <a:ext cx="2592288" cy="507831"/>
          </a:xfrm>
          <a:prstGeom prst="rect">
            <a:avLst/>
          </a:prstGeom>
          <a:noFill/>
        </p:spPr>
        <p:txBody>
          <a:bodyPr wrap="square" rtlCol="0">
            <a:spAutoFit/>
          </a:bodyPr>
          <a:lstStyle/>
          <a:p>
            <a:r>
              <a:rPr lang="en-US" sz="1350" dirty="0"/>
              <a:t>Integration under company’s ideas</a:t>
            </a:r>
          </a:p>
        </p:txBody>
      </p:sp>
      <p:sp>
        <p:nvSpPr>
          <p:cNvPr id="18" name="Zaoblený obdélníkový popisek 17"/>
          <p:cNvSpPr/>
          <p:nvPr/>
        </p:nvSpPr>
        <p:spPr>
          <a:xfrm>
            <a:off x="1223628" y="1916777"/>
            <a:ext cx="4164750" cy="3261029"/>
          </a:xfrm>
          <a:prstGeom prst="wedgeRoundRectCallout">
            <a:avLst>
              <a:gd name="adj1" fmla="val 48527"/>
              <a:gd name="adj2" fmla="val 6717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000" dirty="0"/>
              <a:t>We need to apply the theory of limitations</a:t>
            </a:r>
          </a:p>
        </p:txBody>
      </p:sp>
    </p:spTree>
    <p:extLst>
      <p:ext uri="{BB962C8B-B14F-4D97-AF65-F5344CB8AC3E}">
        <p14:creationId xmlns:p14="http://schemas.microsoft.com/office/powerpoint/2010/main" val="144323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9">
                                            <p:graphicEl>
                                              <a:dgm id="{2B843B4D-9D9C-0F40-8A45-031B67D433C2}"/>
                                            </p:graphicEl>
                                          </p:spTgt>
                                        </p:tgtEl>
                                        <p:attrNameLst>
                                          <p:attrName>style.visibility</p:attrName>
                                        </p:attrNameLst>
                                      </p:cBhvr>
                                      <p:to>
                                        <p:strVal val="visible"/>
                                      </p:to>
                                    </p:set>
                                    <p:animEffect transition="in" filter="fade">
                                      <p:cBhvr>
                                        <p:cTn id="13" dur="1000"/>
                                        <p:tgtEl>
                                          <p:spTgt spid="19">
                                            <p:graphicEl>
                                              <a:dgm id="{2B843B4D-9D9C-0F40-8A45-031B67D433C2}"/>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graphicEl>
                                              <a:dgm id="{7AE28275-8189-304B-BDE5-5E5C671D1A55}"/>
                                            </p:graphicEl>
                                          </p:spTgt>
                                        </p:tgtEl>
                                        <p:attrNameLst>
                                          <p:attrName>style.visibility</p:attrName>
                                        </p:attrNameLst>
                                      </p:cBhvr>
                                      <p:to>
                                        <p:strVal val="visible"/>
                                      </p:to>
                                    </p:set>
                                    <p:animEffect transition="in" filter="fade">
                                      <p:cBhvr>
                                        <p:cTn id="18" dur="1000"/>
                                        <p:tgtEl>
                                          <p:spTgt spid="19">
                                            <p:graphicEl>
                                              <a:dgm id="{7AE28275-8189-304B-BDE5-5E5C671D1A5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9">
                                            <p:graphicEl>
                                              <a:dgm id="{8F820B19-D61C-B247-A620-06225BB7DFA1}"/>
                                            </p:graphicEl>
                                          </p:spTgt>
                                        </p:tgtEl>
                                        <p:attrNameLst>
                                          <p:attrName>style.visibility</p:attrName>
                                        </p:attrNameLst>
                                      </p:cBhvr>
                                      <p:to>
                                        <p:strVal val="visible"/>
                                      </p:to>
                                    </p:set>
                                    <p:animEffect transition="in" filter="fade">
                                      <p:cBhvr>
                                        <p:cTn id="23" dur="1000"/>
                                        <p:tgtEl>
                                          <p:spTgt spid="19">
                                            <p:graphicEl>
                                              <a:dgm id="{8F820B19-D61C-B247-A620-06225BB7DFA1}"/>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graphicEl>
                                              <a:dgm id="{5E181FBA-F664-6B48-BDE0-BF8485876CD3}"/>
                                            </p:graphicEl>
                                          </p:spTgt>
                                        </p:tgtEl>
                                        <p:attrNameLst>
                                          <p:attrName>style.visibility</p:attrName>
                                        </p:attrNameLst>
                                      </p:cBhvr>
                                      <p:to>
                                        <p:strVal val="visible"/>
                                      </p:to>
                                    </p:set>
                                    <p:animEffect transition="in" filter="fade">
                                      <p:cBhvr>
                                        <p:cTn id="28" dur="1000"/>
                                        <p:tgtEl>
                                          <p:spTgt spid="19">
                                            <p:graphicEl>
                                              <a:dgm id="{5E181FBA-F664-6B48-BDE0-BF8485876CD3}"/>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9">
                                            <p:graphicEl>
                                              <a:dgm id="{F5C47C7C-F22E-5745-9FF3-8E8113C17EE8}"/>
                                            </p:graphicEl>
                                          </p:spTgt>
                                        </p:tgtEl>
                                        <p:attrNameLst>
                                          <p:attrName>style.visibility</p:attrName>
                                        </p:attrNameLst>
                                      </p:cBhvr>
                                      <p:to>
                                        <p:strVal val="visible"/>
                                      </p:to>
                                    </p:set>
                                    <p:animEffect transition="in" filter="fade">
                                      <p:cBhvr>
                                        <p:cTn id="33" dur="1000"/>
                                        <p:tgtEl>
                                          <p:spTgt spid="19">
                                            <p:graphicEl>
                                              <a:dgm id="{F5C47C7C-F22E-5745-9FF3-8E8113C17EE8}"/>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9">
                                            <p:graphicEl>
                                              <a:dgm id="{6C4823E3-61B0-3B4D-AE75-C2F669A0B1E8}"/>
                                            </p:graphicEl>
                                          </p:spTgt>
                                        </p:tgtEl>
                                        <p:attrNameLst>
                                          <p:attrName>style.visibility</p:attrName>
                                        </p:attrNameLst>
                                      </p:cBhvr>
                                      <p:to>
                                        <p:strVal val="visible"/>
                                      </p:to>
                                    </p:set>
                                    <p:animEffect transition="in" filter="fade">
                                      <p:cBhvr>
                                        <p:cTn id="38" dur="1000"/>
                                        <p:tgtEl>
                                          <p:spTgt spid="19">
                                            <p:graphicEl>
                                              <a:dgm id="{6C4823E3-61B0-3B4D-AE75-C2F669A0B1E8}"/>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ppt_x"/>
                                          </p:val>
                                        </p:tav>
                                        <p:tav tm="100000">
                                          <p:val>
                                            <p:strVal val="#ppt_x"/>
                                          </p:val>
                                        </p:tav>
                                      </p:tavLst>
                                    </p:anim>
                                    <p:anim calcmode="lin" valueType="num">
                                      <p:cBhvr additive="base">
                                        <p:cTn id="5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additive="base">
                                        <p:cTn id="62" dur="500" fill="hold"/>
                                        <p:tgtEl>
                                          <p:spTgt spid="15"/>
                                        </p:tgtEl>
                                        <p:attrNameLst>
                                          <p:attrName>ppt_x</p:attrName>
                                        </p:attrNameLst>
                                      </p:cBhvr>
                                      <p:tavLst>
                                        <p:tav tm="0">
                                          <p:val>
                                            <p:strVal val="#ppt_x"/>
                                          </p:val>
                                        </p:tav>
                                        <p:tav tm="100000">
                                          <p:val>
                                            <p:strVal val="#ppt_x"/>
                                          </p:val>
                                        </p:tav>
                                      </p:tavLst>
                                    </p:anim>
                                    <p:anim calcmode="lin" valueType="num">
                                      <p:cBhvr additive="base">
                                        <p:cTn id="6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500" fill="hold"/>
                                        <p:tgtEl>
                                          <p:spTgt spid="16"/>
                                        </p:tgtEl>
                                        <p:attrNameLst>
                                          <p:attrName>ppt_x</p:attrName>
                                        </p:attrNameLst>
                                      </p:cBhvr>
                                      <p:tavLst>
                                        <p:tav tm="0">
                                          <p:val>
                                            <p:strVal val="#ppt_x"/>
                                          </p:val>
                                        </p:tav>
                                        <p:tav tm="100000">
                                          <p:val>
                                            <p:strVal val="#ppt_x"/>
                                          </p:val>
                                        </p:tav>
                                      </p:tavLst>
                                    </p:anim>
                                    <p:anim calcmode="lin" valueType="num">
                                      <p:cBhvr additive="base">
                                        <p:cTn id="6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500" fill="hold"/>
                                        <p:tgtEl>
                                          <p:spTgt spid="17"/>
                                        </p:tgtEl>
                                        <p:attrNameLst>
                                          <p:attrName>ppt_x</p:attrName>
                                        </p:attrNameLst>
                                      </p:cBhvr>
                                      <p:tavLst>
                                        <p:tav tm="0">
                                          <p:val>
                                            <p:strVal val="#ppt_x"/>
                                          </p:val>
                                        </p:tav>
                                        <p:tav tm="100000">
                                          <p:val>
                                            <p:strVal val="#ppt_x"/>
                                          </p:val>
                                        </p:tav>
                                      </p:tavLst>
                                    </p:anim>
                                    <p:anim calcmode="lin" valueType="num">
                                      <p:cBhvr additive="base">
                                        <p:cTn id="7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ppt_x"/>
                                          </p:val>
                                        </p:tav>
                                        <p:tav tm="100000">
                                          <p:val>
                                            <p:strVal val="#ppt_x"/>
                                          </p:val>
                                        </p:tav>
                                      </p:tavLst>
                                    </p:anim>
                                    <p:anim calcmode="lin" valueType="num">
                                      <p:cBhvr additive="base">
                                        <p:cTn id="8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Sub>
          <a:bldDgm bld="one" rev="1"/>
        </p:bldSub>
      </p:bldGraphic>
      <p:bldP spid="2" grpId="0"/>
      <p:bldP spid="12" grpId="0" animBg="1"/>
      <p:bldP spid="13" grpId="0"/>
      <p:bldP spid="14" grpId="0" animBg="1"/>
      <p:bldP spid="15" grpId="0"/>
      <p:bldP spid="16" grpId="0" animBg="1"/>
      <p:bldP spid="17"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The basement of the pyramid</a:t>
            </a:r>
          </a:p>
          <a:p>
            <a:r>
              <a:rPr lang="en-US" dirty="0"/>
              <a:t>Company perspective:</a:t>
            </a:r>
          </a:p>
          <a:p>
            <a:pPr lvl="1"/>
            <a:r>
              <a:rPr lang="en-US" dirty="0"/>
              <a:t>Definition of the main ideas and goals</a:t>
            </a:r>
          </a:p>
          <a:p>
            <a:r>
              <a:rPr lang="en-US" dirty="0"/>
              <a:t>Employe</a:t>
            </a:r>
            <a:r>
              <a:rPr lang="cs-CZ" dirty="0"/>
              <a:t>e</a:t>
            </a:r>
            <a:r>
              <a:rPr lang="en-US" dirty="0"/>
              <a:t>'s perspective</a:t>
            </a:r>
          </a:p>
          <a:p>
            <a:pPr lvl="1"/>
            <a:r>
              <a:rPr lang="en-US" dirty="0"/>
              <a:t>Understanding what company wants from me</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14</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Definition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439261371"/>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788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Description of ideas</a:t>
            </a:r>
          </a:p>
          <a:p>
            <a:r>
              <a:rPr lang="en-US" dirty="0"/>
              <a:t>Company perspective:</a:t>
            </a:r>
          </a:p>
          <a:p>
            <a:pPr lvl="1"/>
            <a:r>
              <a:rPr lang="en-US" dirty="0"/>
              <a:t>Describing of the meaning of ideas and goals</a:t>
            </a:r>
          </a:p>
          <a:p>
            <a:r>
              <a:rPr lang="en-US" dirty="0"/>
              <a:t>Employe</a:t>
            </a:r>
            <a:r>
              <a:rPr lang="cs-CZ" dirty="0"/>
              <a:t>e</a:t>
            </a:r>
            <a:r>
              <a:rPr lang="en-US" dirty="0"/>
              <a:t>'s perspective</a:t>
            </a:r>
          </a:p>
          <a:p>
            <a:pPr lvl="1"/>
            <a:r>
              <a:rPr lang="en-US" dirty="0"/>
              <a:t>I understand what company wants from me</a:t>
            </a:r>
          </a:p>
          <a:p>
            <a:pPr lvl="1"/>
            <a:r>
              <a:rPr lang="en-US" dirty="0"/>
              <a:t>I know what does it mean</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15</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Orientation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1859115888"/>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667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Getting the desire to cooperate</a:t>
            </a:r>
          </a:p>
          <a:p>
            <a:r>
              <a:rPr lang="en-US" dirty="0"/>
              <a:t>Company perspective:</a:t>
            </a:r>
          </a:p>
          <a:p>
            <a:pPr lvl="1"/>
            <a:r>
              <a:rPr lang="en-US" dirty="0"/>
              <a:t>What we are offering to the cooperation</a:t>
            </a:r>
          </a:p>
          <a:p>
            <a:r>
              <a:rPr lang="en-US" dirty="0"/>
              <a:t>Employe</a:t>
            </a:r>
            <a:r>
              <a:rPr lang="cs-CZ" dirty="0"/>
              <a:t>e</a:t>
            </a:r>
            <a:r>
              <a:rPr lang="en-US" dirty="0"/>
              <a:t>'s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want to stay (loyalty)</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16</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Motivation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3592642410"/>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787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Skills improvement</a:t>
            </a:r>
          </a:p>
          <a:p>
            <a:r>
              <a:rPr lang="en-US" dirty="0"/>
              <a:t>Company perspective:</a:t>
            </a:r>
          </a:p>
          <a:p>
            <a:pPr lvl="1"/>
            <a:r>
              <a:rPr lang="en-US" dirty="0"/>
              <a:t>Sharing know how, giving more knowledge</a:t>
            </a:r>
          </a:p>
          <a:p>
            <a:r>
              <a:rPr lang="en-US" dirty="0"/>
              <a:t>Employe</a:t>
            </a:r>
            <a:r>
              <a:rPr lang="cs-CZ" dirty="0"/>
              <a:t>e</a:t>
            </a:r>
            <a:r>
              <a:rPr lang="en-US" dirty="0"/>
              <a:t>'s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know more now</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17</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Habilitation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1532783188"/>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44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Synchronizing with the team</a:t>
            </a:r>
          </a:p>
          <a:p>
            <a:r>
              <a:rPr lang="en-US" dirty="0"/>
              <a:t>Company perspective:</a:t>
            </a:r>
          </a:p>
          <a:p>
            <a:pPr lvl="1"/>
            <a:r>
              <a:rPr lang="en-US" dirty="0"/>
              <a:t>Organize work in synergy brings positives</a:t>
            </a:r>
          </a:p>
          <a:p>
            <a:r>
              <a:rPr lang="en-US" dirty="0"/>
              <a:t>Employe</a:t>
            </a:r>
            <a:r>
              <a:rPr lang="cs-CZ" dirty="0"/>
              <a:t>e</a:t>
            </a:r>
            <a:r>
              <a:rPr lang="en-US" dirty="0"/>
              <a:t>'s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know more now</a:t>
            </a:r>
          </a:p>
          <a:p>
            <a:pPr lvl="1"/>
            <a:r>
              <a:rPr lang="en-US" dirty="0"/>
              <a:t>I know how I can contribute to my team</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18</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Synergetization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4013547770"/>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369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E33E9E6-01AE-42D7-A38D-069E83F8F9DE}"/>
              </a:ext>
            </a:extLst>
          </p:cNvPr>
          <p:cNvSpPr>
            <a:spLocks noGrp="1"/>
          </p:cNvSpPr>
          <p:nvPr>
            <p:ph idx="1"/>
          </p:nvPr>
        </p:nvSpPr>
        <p:spPr/>
        <p:txBody>
          <a:bodyPr/>
          <a:lstStyle/>
          <a:p>
            <a:r>
              <a:rPr lang="en-US" dirty="0"/>
              <a:t>Unification of ideas</a:t>
            </a:r>
          </a:p>
          <a:p>
            <a:r>
              <a:rPr lang="en-US" dirty="0"/>
              <a:t>Company perspective:</a:t>
            </a:r>
          </a:p>
          <a:p>
            <a:pPr lvl="1"/>
            <a:r>
              <a:rPr lang="en-US" dirty="0"/>
              <a:t>We focus to work, not to the conflicts</a:t>
            </a:r>
          </a:p>
          <a:p>
            <a:r>
              <a:rPr lang="en-US" dirty="0"/>
              <a:t>Employe</a:t>
            </a:r>
            <a:r>
              <a:rPr lang="cs-CZ" dirty="0"/>
              <a:t>e</a:t>
            </a:r>
            <a:r>
              <a:rPr lang="en-US" dirty="0"/>
              <a:t>'s perspective</a:t>
            </a:r>
          </a:p>
          <a:p>
            <a:pPr lvl="1"/>
            <a:r>
              <a:rPr lang="en-US" dirty="0"/>
              <a:t>I understand what company wants from me</a:t>
            </a:r>
          </a:p>
          <a:p>
            <a:pPr lvl="1"/>
            <a:r>
              <a:rPr lang="en-US" dirty="0"/>
              <a:t>I know what does it mean</a:t>
            </a:r>
          </a:p>
          <a:p>
            <a:pPr lvl="1"/>
            <a:r>
              <a:rPr lang="en-US" dirty="0"/>
              <a:t>I am curious about cooperation and knowing more</a:t>
            </a:r>
          </a:p>
          <a:p>
            <a:pPr lvl="1"/>
            <a:r>
              <a:rPr lang="en-US" dirty="0"/>
              <a:t>I know more now</a:t>
            </a:r>
          </a:p>
          <a:p>
            <a:pPr lvl="1"/>
            <a:r>
              <a:rPr lang="en-US" dirty="0"/>
              <a:t>I know how I can contribute to my team</a:t>
            </a:r>
          </a:p>
          <a:p>
            <a:pPr lvl="1"/>
            <a:r>
              <a:rPr lang="en-US" dirty="0"/>
              <a:t>I know how I can develop my potential in the company</a:t>
            </a:r>
          </a:p>
        </p:txBody>
      </p:sp>
      <p:sp>
        <p:nvSpPr>
          <p:cNvPr id="3" name="Zástupný symbol pro zápatí 2">
            <a:extLst>
              <a:ext uri="{FF2B5EF4-FFF2-40B4-BE49-F238E27FC236}">
                <a16:creationId xmlns:a16="http://schemas.microsoft.com/office/drawing/2014/main" id="{ABCB4710-7823-427C-9131-7584A249440E}"/>
              </a:ext>
            </a:extLst>
          </p:cNvPr>
          <p:cNvSpPr>
            <a:spLocks noGrp="1"/>
          </p:cNvSpPr>
          <p:nvPr>
            <p:ph type="ftr" sz="quarter" idx="11"/>
          </p:nvPr>
        </p:nvSpPr>
        <p:spPr/>
        <p:txBody>
          <a:bodyPr/>
          <a:lstStyle/>
          <a:p>
            <a:r>
              <a:rPr lang="en-US" dirty="0"/>
              <a:t>PV215 </a:t>
            </a:r>
            <a:r>
              <a:rPr lang="en-US"/>
              <a:t>- 7</a:t>
            </a:r>
            <a:endParaRPr lang="en-US" dirty="0"/>
          </a:p>
        </p:txBody>
      </p:sp>
      <p:sp>
        <p:nvSpPr>
          <p:cNvPr id="4" name="Zástupný symbol pro číslo snímku 3">
            <a:extLst>
              <a:ext uri="{FF2B5EF4-FFF2-40B4-BE49-F238E27FC236}">
                <a16:creationId xmlns:a16="http://schemas.microsoft.com/office/drawing/2014/main" id="{C8237344-D87E-4369-9160-8B1BB7BCF171}"/>
              </a:ext>
            </a:extLst>
          </p:cNvPr>
          <p:cNvSpPr>
            <a:spLocks noGrp="1"/>
          </p:cNvSpPr>
          <p:nvPr>
            <p:ph type="sldNum" sz="quarter" idx="12"/>
          </p:nvPr>
        </p:nvSpPr>
        <p:spPr/>
        <p:txBody>
          <a:bodyPr/>
          <a:lstStyle/>
          <a:p>
            <a:fld id="{B1CC9FD7-4EEE-804D-9BB9-2FE363F47D91}" type="slidenum">
              <a:rPr lang="en-US" smtClean="0"/>
              <a:pPr/>
              <a:t>19</a:t>
            </a:fld>
            <a:endParaRPr lang="en-US" dirty="0"/>
          </a:p>
        </p:txBody>
      </p:sp>
      <p:sp>
        <p:nvSpPr>
          <p:cNvPr id="5" name="Nadpis 4">
            <a:extLst>
              <a:ext uri="{FF2B5EF4-FFF2-40B4-BE49-F238E27FC236}">
                <a16:creationId xmlns:a16="http://schemas.microsoft.com/office/drawing/2014/main" id="{AC9ABEC6-FA14-4754-8627-A430CBF514EF}"/>
              </a:ext>
            </a:extLst>
          </p:cNvPr>
          <p:cNvSpPr>
            <a:spLocks noGrp="1"/>
          </p:cNvSpPr>
          <p:nvPr>
            <p:ph type="title"/>
          </p:nvPr>
        </p:nvSpPr>
        <p:spPr/>
        <p:txBody>
          <a:bodyPr/>
          <a:lstStyle/>
          <a:p>
            <a:r>
              <a:rPr lang="en-US"/>
              <a:t>Integration</a:t>
            </a:r>
            <a:endParaRPr lang="en-US" dirty="0"/>
          </a:p>
        </p:txBody>
      </p:sp>
      <p:graphicFrame>
        <p:nvGraphicFramePr>
          <p:cNvPr id="6" name="Diagram 5">
            <a:extLst>
              <a:ext uri="{FF2B5EF4-FFF2-40B4-BE49-F238E27FC236}">
                <a16:creationId xmlns:a16="http://schemas.microsoft.com/office/drawing/2014/main" id="{123B80FA-A12F-473B-9CEA-E135E9C3F48D}"/>
              </a:ext>
            </a:extLst>
          </p:cNvPr>
          <p:cNvGraphicFramePr/>
          <p:nvPr>
            <p:extLst>
              <p:ext uri="{D42A27DB-BD31-4B8C-83A1-F6EECF244321}">
                <p14:modId xmlns:p14="http://schemas.microsoft.com/office/powerpoint/2010/main" val="4055280010"/>
              </p:ext>
            </p:extLst>
          </p:nvPr>
        </p:nvGraphicFramePr>
        <p:xfrm>
          <a:off x="7209057" y="226160"/>
          <a:ext cx="1477743" cy="1106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2155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1485900" y="1968247"/>
          <a:ext cx="6172200" cy="356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Slide Number Placeholder 14"/>
          <p:cNvSpPr>
            <a:spLocks noGrp="1"/>
          </p:cNvSpPr>
          <p:nvPr>
            <p:ph type="sldNum" sz="quarter" idx="12"/>
          </p:nvPr>
        </p:nvSpPr>
        <p:spPr/>
        <p:txBody>
          <a:bodyPr/>
          <a:lstStyle/>
          <a:p>
            <a:fld id="{B1CC9FD7-4EEE-804D-9BB9-2FE363F47D91}" type="slidenum">
              <a:rPr lang="en-US" smtClean="0"/>
              <a:pPr/>
              <a:t>2</a:t>
            </a:fld>
            <a:endParaRPr lang="en-US" dirty="0"/>
          </a:p>
        </p:txBody>
      </p:sp>
      <p:sp>
        <p:nvSpPr>
          <p:cNvPr id="4" name="Title 3"/>
          <p:cNvSpPr>
            <a:spLocks noGrp="1"/>
          </p:cNvSpPr>
          <p:nvPr>
            <p:ph type="title"/>
          </p:nvPr>
        </p:nvSpPr>
        <p:spPr/>
        <p:txBody>
          <a:bodyPr>
            <a:normAutofit fontScale="90000"/>
          </a:bodyPr>
          <a:lstStyle/>
          <a:p>
            <a:r>
              <a:rPr lang="en-US"/>
              <a:t>Synergistic company</a:t>
            </a:r>
            <a:br>
              <a:rPr lang="en-US"/>
            </a:br>
            <a:r>
              <a:rPr lang="en-US"/>
              <a:t>culture</a:t>
            </a:r>
            <a:endParaRPr lang="en-US" dirty="0"/>
          </a:p>
        </p:txBody>
      </p:sp>
      <p:grpSp>
        <p:nvGrpSpPr>
          <p:cNvPr id="7" name="Group 6"/>
          <p:cNvGrpSpPr/>
          <p:nvPr/>
        </p:nvGrpSpPr>
        <p:grpSpPr>
          <a:xfrm>
            <a:off x="6714861" y="1063229"/>
            <a:ext cx="943239" cy="943239"/>
            <a:chOff x="3943174" y="2800174"/>
            <a:chExt cx="1257652" cy="1257652"/>
          </a:xfrm>
        </p:grpSpPr>
        <p:sp>
          <p:nvSpPr>
            <p:cNvPr id="5" name="Oval 4"/>
            <p:cNvSpPr/>
            <p:nvPr/>
          </p:nvSpPr>
          <p:spPr>
            <a:xfrm>
              <a:off x="3943174" y="2800174"/>
              <a:ext cx="1257652" cy="125765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pic>
          <p:nvPicPr>
            <p:cNvPr id="6" name="Picture 5" descr="Green-Dollar-icon.png"/>
            <p:cNvPicPr>
              <a:picLocks noChangeAspect="1"/>
            </p:cNvPicPr>
            <p:nvPr/>
          </p:nvPicPr>
          <p:blipFill>
            <a:blip r:embed="rId8"/>
            <a:stretch>
              <a:fillRect/>
            </a:stretch>
          </p:blipFill>
          <p:spPr>
            <a:xfrm>
              <a:off x="4222729" y="3082072"/>
              <a:ext cx="698934" cy="698934"/>
            </a:xfrm>
            <a:prstGeom prst="rect">
              <a:avLst/>
            </a:prstGeom>
          </p:spPr>
        </p:pic>
      </p:grpSp>
      <p:sp>
        <p:nvSpPr>
          <p:cNvPr id="9" name="TextBox 8"/>
          <p:cNvSpPr txBox="1"/>
          <p:nvPr/>
        </p:nvSpPr>
        <p:spPr>
          <a:xfrm>
            <a:off x="1143001" y="5723751"/>
            <a:ext cx="1612942" cy="300082"/>
          </a:xfrm>
          <a:prstGeom prst="rect">
            <a:avLst/>
          </a:prstGeom>
          <a:noFill/>
        </p:spPr>
        <p:txBody>
          <a:bodyPr wrap="none" rtlCol="0">
            <a:spAutoFit/>
          </a:bodyPr>
          <a:lstStyle/>
          <a:p>
            <a:r>
              <a:rPr lang="en-US" sz="1350"/>
              <a:t>Company culture</a:t>
            </a:r>
            <a:endParaRPr lang="en-US" sz="1350" dirty="0"/>
          </a:p>
        </p:txBody>
      </p:sp>
      <p:grpSp>
        <p:nvGrpSpPr>
          <p:cNvPr id="17" name="Group 16"/>
          <p:cNvGrpSpPr/>
          <p:nvPr/>
        </p:nvGrpSpPr>
        <p:grpSpPr>
          <a:xfrm>
            <a:off x="3928028" y="4521646"/>
            <a:ext cx="827492" cy="1202105"/>
            <a:chOff x="3713369" y="4885862"/>
            <a:chExt cx="1103323" cy="1602806"/>
          </a:xfrm>
        </p:grpSpPr>
        <p:sp>
          <p:nvSpPr>
            <p:cNvPr id="10" name="Isosceles Triangle 9"/>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11" name="Picture 10" descr="telefonista.png"/>
            <p:cNvPicPr>
              <a:picLocks noChangeAspect="1"/>
            </p:cNvPicPr>
            <p:nvPr/>
          </p:nvPicPr>
          <p:blipFill>
            <a:blip r:embed="rId9"/>
            <a:stretch>
              <a:fillRect/>
            </a:stretch>
          </p:blipFill>
          <p:spPr>
            <a:xfrm>
              <a:off x="4025684" y="4885862"/>
              <a:ext cx="470908" cy="782230"/>
            </a:xfrm>
            <a:prstGeom prst="rect">
              <a:avLst/>
            </a:prstGeom>
          </p:spPr>
        </p:pic>
      </p:grpSp>
      <p:grpSp>
        <p:nvGrpSpPr>
          <p:cNvPr id="18" name="Group 17"/>
          <p:cNvGrpSpPr/>
          <p:nvPr/>
        </p:nvGrpSpPr>
        <p:grpSpPr>
          <a:xfrm>
            <a:off x="7173509" y="4599039"/>
            <a:ext cx="827492" cy="1124713"/>
            <a:chOff x="8098937" y="4989051"/>
            <a:chExt cx="1103323" cy="1499617"/>
          </a:xfrm>
        </p:grpSpPr>
        <p:sp>
          <p:nvSpPr>
            <p:cNvPr id="14" name="Isosceles Triangle 13"/>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16" name="Picture 15" descr="flag-green.png"/>
            <p:cNvPicPr>
              <a:picLocks noChangeAspect="1"/>
            </p:cNvPicPr>
            <p:nvPr/>
          </p:nvPicPr>
          <p:blipFill>
            <a:blip r:embed="rId10"/>
            <a:stretch>
              <a:fillRect/>
            </a:stretch>
          </p:blipFill>
          <p:spPr>
            <a:xfrm>
              <a:off x="8527043" y="4989051"/>
              <a:ext cx="505945" cy="505945"/>
            </a:xfrm>
            <a:prstGeom prst="rect">
              <a:avLst/>
            </a:prstGeom>
          </p:spPr>
        </p:pic>
      </p:grpSp>
    </p:spTree>
    <p:extLst>
      <p:ext uri="{BB962C8B-B14F-4D97-AF65-F5344CB8AC3E}">
        <p14:creationId xmlns:p14="http://schemas.microsoft.com/office/powerpoint/2010/main" val="205537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C5CD196-07AB-D647-816A-7995617B0A39}"/>
                                            </p:graphicEl>
                                          </p:spTgt>
                                        </p:tgtEl>
                                        <p:attrNameLst>
                                          <p:attrName>style.visibility</p:attrName>
                                        </p:attrNameLst>
                                      </p:cBhvr>
                                      <p:to>
                                        <p:strVal val="visible"/>
                                      </p:to>
                                    </p:set>
                                    <p:animEffect transition="in" filter="fade">
                                      <p:cBhvr>
                                        <p:cTn id="7" dur="1000"/>
                                        <p:tgtEl>
                                          <p:spTgt spid="8">
                                            <p:graphicEl>
                                              <a:dgm id="{2C5CD196-07AB-D647-816A-7995617B0A3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D14E3B0D-CE96-BA4D-9C16-33744124E5AE}"/>
                                            </p:graphicEl>
                                          </p:spTgt>
                                        </p:tgtEl>
                                        <p:attrNameLst>
                                          <p:attrName>style.visibility</p:attrName>
                                        </p:attrNameLst>
                                      </p:cBhvr>
                                      <p:to>
                                        <p:strVal val="visible"/>
                                      </p:to>
                                    </p:set>
                                    <p:animEffect transition="in" filter="fade">
                                      <p:cBhvr>
                                        <p:cTn id="12" dur="1000"/>
                                        <p:tgtEl>
                                          <p:spTgt spid="8">
                                            <p:graphicEl>
                                              <a:dgm id="{D14E3B0D-CE96-BA4D-9C16-33744124E5A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59A08CA-CD08-4548-A5FE-05DDDA0193C7}"/>
                                            </p:graphicEl>
                                          </p:spTgt>
                                        </p:tgtEl>
                                        <p:attrNameLst>
                                          <p:attrName>style.visibility</p:attrName>
                                        </p:attrNameLst>
                                      </p:cBhvr>
                                      <p:to>
                                        <p:strVal val="visible"/>
                                      </p:to>
                                    </p:set>
                                    <p:animEffect transition="in" filter="fade">
                                      <p:cBhvr>
                                        <p:cTn id="17" dur="1000"/>
                                        <p:tgtEl>
                                          <p:spTgt spid="8">
                                            <p:graphicEl>
                                              <a:dgm id="{259A08CA-CD08-4548-A5FE-05DDDA0193C7}"/>
                                            </p:graphic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1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graphicEl>
                                              <a:dgm id="{BDDB55BD-4062-FF4E-B4B6-9DC779ACF417}"/>
                                            </p:graphicEl>
                                          </p:spTgt>
                                        </p:tgtEl>
                                        <p:attrNameLst>
                                          <p:attrName>style.visibility</p:attrName>
                                        </p:attrNameLst>
                                      </p:cBhvr>
                                      <p:to>
                                        <p:strVal val="visible"/>
                                      </p:to>
                                    </p:set>
                                    <p:animEffect transition="in" filter="fade">
                                      <p:cBhvr>
                                        <p:cTn id="25" dur="1000"/>
                                        <p:tgtEl>
                                          <p:spTgt spid="8">
                                            <p:graphicEl>
                                              <a:dgm id="{BDDB55BD-4062-FF4E-B4B6-9DC779ACF417}"/>
                                            </p:graphic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lvl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20</a:t>
            </a:fld>
            <a:endParaRPr lang="en-US" dirty="0"/>
          </a:p>
        </p:txBody>
      </p:sp>
      <p:sp>
        <p:nvSpPr>
          <p:cNvPr id="5" name="Title 4"/>
          <p:cNvSpPr>
            <a:spLocks noGrp="1"/>
          </p:cNvSpPr>
          <p:nvPr>
            <p:ph type="title"/>
          </p:nvPr>
        </p:nvSpPr>
        <p:spPr/>
        <p:txBody>
          <a:bodyPr>
            <a:normAutofit fontScale="90000"/>
          </a:bodyPr>
          <a:lstStyle/>
          <a:p>
            <a:r>
              <a:rPr lang="en-US" dirty="0"/>
              <a:t>Functional company </a:t>
            </a:r>
            <a:br>
              <a:rPr lang="en-US" dirty="0"/>
            </a:br>
            <a:r>
              <a:rPr lang="en-US" dirty="0"/>
              <a:t>structure</a:t>
            </a:r>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Performance</a:t>
            </a:r>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Leadership</a:t>
            </a:r>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resources</a:t>
            </a:r>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products</a:t>
            </a:r>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payments</a:t>
            </a:r>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products</a:t>
            </a:r>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clients/customers</a:t>
            </a:r>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market environment</a:t>
            </a:r>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global environment</a:t>
            </a:r>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38233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195551"/>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a:t>company border</a:t>
            </a:r>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a:t>border of company influence</a:t>
            </a:r>
          </a:p>
        </p:txBody>
      </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78" name="TextBox 77"/>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rgbClr val="000000"/>
                </a:solidFill>
              </a:rPr>
              <a:t>Lecture Introduction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ight Triangle 55"/>
          <p:cNvSpPr/>
          <p:nvPr/>
        </p:nvSpPr>
        <p:spPr>
          <a:xfrm flipV="1">
            <a:off x="1690404" y="1667937"/>
            <a:ext cx="4922063" cy="3234263"/>
          </a:xfrm>
          <a:prstGeom prst="rtTriangle">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54" name="Right Triangle 53"/>
          <p:cNvSpPr/>
          <p:nvPr/>
        </p:nvSpPr>
        <p:spPr>
          <a:xfrm flipH="1">
            <a:off x="1690402" y="1676401"/>
            <a:ext cx="4922063" cy="3234263"/>
          </a:xfrm>
          <a:prstGeom prst="rtTriangle">
            <a:avLst/>
          </a:prstGeom>
          <a:gradFill>
            <a:gsLst>
              <a:gs pos="0">
                <a:srgbClr val="2C7D1D"/>
              </a:gs>
              <a:gs pos="50000">
                <a:srgbClr val="80D970"/>
              </a:gs>
              <a:gs pos="70000">
                <a:srgbClr val="80D970"/>
              </a:gs>
              <a:gs pos="100000">
                <a:srgbClr val="A7FF88"/>
              </a:gs>
            </a:gsLst>
          </a:gradFill>
          <a:ln>
            <a:solidFill>
              <a:srgbClr val="80D97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53" name="Rectangle 52"/>
          <p:cNvSpPr/>
          <p:nvPr/>
        </p:nvSpPr>
        <p:spPr>
          <a:xfrm>
            <a:off x="1690404" y="4919134"/>
            <a:ext cx="4922063" cy="846668"/>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21</a:t>
            </a:fld>
            <a:endParaRPr lang="en-US" dirty="0"/>
          </a:p>
        </p:txBody>
      </p:sp>
      <p:sp>
        <p:nvSpPr>
          <p:cNvPr id="5" name="Title 4"/>
          <p:cNvSpPr>
            <a:spLocks noGrp="1"/>
          </p:cNvSpPr>
          <p:nvPr>
            <p:ph type="title"/>
          </p:nvPr>
        </p:nvSpPr>
        <p:spPr/>
        <p:txBody>
          <a:bodyPr>
            <a:normAutofit fontScale="90000"/>
          </a:bodyPr>
          <a:lstStyle/>
          <a:p>
            <a:r>
              <a:rPr lang="en-US" dirty="0"/>
              <a:t>Functional company </a:t>
            </a:r>
            <a:br>
              <a:rPr lang="en-US" dirty="0"/>
            </a:br>
            <a:r>
              <a:rPr lang="en-US" dirty="0"/>
              <a:t>structure</a:t>
            </a:r>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Performance</a:t>
            </a:r>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Leadership</a:t>
            </a:r>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resources</a:t>
            </a:r>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products</a:t>
            </a:r>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payments</a:t>
            </a:r>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products</a:t>
            </a:r>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clients/customers</a:t>
            </a:r>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market environment</a:t>
            </a:r>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global environment</a:t>
            </a:r>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17067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375462"/>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a:t>company border</a:t>
            </a:r>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a:t>border of company influence</a:t>
            </a:r>
          </a:p>
        </p:txBody>
      </p:sp>
      <p:grpSp>
        <p:nvGrpSpPr>
          <p:cNvPr id="2" name="Group 60"/>
          <p:cNvGrpSpPr/>
          <p:nvPr/>
        </p:nvGrpSpPr>
        <p:grpSpPr>
          <a:xfrm rot="10800000" flipV="1">
            <a:off x="266947" y="6087477"/>
            <a:ext cx="1289400" cy="634792"/>
            <a:chOff x="0" y="2209"/>
            <a:chExt cx="2962656" cy="1458562"/>
          </a:xfrm>
        </p:grpSpPr>
        <p:sp>
          <p:nvSpPr>
            <p:cNvPr id="74" name="Rounded Rectangle 73"/>
            <p:cNvSpPr/>
            <p:nvPr/>
          </p:nvSpPr>
          <p:spPr>
            <a:xfrm>
              <a:off x="0" y="2209"/>
              <a:ext cx="2962656" cy="1458562"/>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5" name="Rounded Rectangle 4"/>
            <p:cNvSpPr/>
            <p:nvPr/>
          </p:nvSpPr>
          <p:spPr>
            <a:xfrm>
              <a:off x="71201" y="73410"/>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err="1"/>
                <a:t>Orto</a:t>
              </a:r>
              <a:endParaRPr lang="en-US" sz="1400" kern="1200" dirty="0"/>
            </a:p>
          </p:txBody>
        </p:sp>
      </p:grpSp>
      <p:grpSp>
        <p:nvGrpSpPr>
          <p:cNvPr id="6" name="Group 65"/>
          <p:cNvGrpSpPr/>
          <p:nvPr/>
        </p:nvGrpSpPr>
        <p:grpSpPr>
          <a:xfrm rot="10800000" flipV="1">
            <a:off x="1690404" y="6087477"/>
            <a:ext cx="1289400" cy="634792"/>
            <a:chOff x="0" y="1533700"/>
            <a:chExt cx="2962656" cy="1458562"/>
          </a:xfrm>
        </p:grpSpPr>
        <p:sp>
          <p:nvSpPr>
            <p:cNvPr id="72" name="Rounded Rectangle 71"/>
            <p:cNvSpPr/>
            <p:nvPr/>
          </p:nvSpPr>
          <p:spPr>
            <a:xfrm>
              <a:off x="0" y="1533700"/>
              <a:ext cx="2962656" cy="1458562"/>
            </a:xfrm>
            <a:prstGeom prst="roundRect">
              <a:avLst/>
            </a:prstGeom>
          </p:spPr>
          <p:style>
            <a:lnRef idx="0">
              <a:schemeClr val="lt1">
                <a:hueOff val="0"/>
                <a:satOff val="0"/>
                <a:lumOff val="0"/>
                <a:alphaOff val="0"/>
              </a:schemeClr>
            </a:lnRef>
            <a:fillRef idx="3">
              <a:schemeClr val="accent3">
                <a:hueOff val="5812304"/>
                <a:satOff val="-18573"/>
                <a:lumOff val="-4706"/>
                <a:alphaOff val="0"/>
              </a:schemeClr>
            </a:fillRef>
            <a:effectRef idx="2">
              <a:schemeClr val="accent3">
                <a:hueOff val="5812304"/>
                <a:satOff val="-18573"/>
                <a:lumOff val="-4706"/>
                <a:alphaOff val="0"/>
              </a:schemeClr>
            </a:effectRef>
            <a:fontRef idx="minor">
              <a:schemeClr val="lt1"/>
            </a:fontRef>
          </p:style>
        </p:sp>
        <p:sp>
          <p:nvSpPr>
            <p:cNvPr id="73" name="Rounded Rectangle 6"/>
            <p:cNvSpPr/>
            <p:nvPr/>
          </p:nvSpPr>
          <p:spPr>
            <a:xfrm>
              <a:off x="71201" y="160490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a:t>Para</a:t>
              </a:r>
            </a:p>
          </p:txBody>
        </p:sp>
      </p:grpSp>
      <p:grpSp>
        <p:nvGrpSpPr>
          <p:cNvPr id="7" name="Group 66"/>
          <p:cNvGrpSpPr/>
          <p:nvPr/>
        </p:nvGrpSpPr>
        <p:grpSpPr>
          <a:xfrm rot="10800000" flipV="1">
            <a:off x="3090671" y="6087477"/>
            <a:ext cx="1289400" cy="634792"/>
            <a:chOff x="0" y="3065190"/>
            <a:chExt cx="2962656" cy="1458562"/>
          </a:xfrm>
        </p:grpSpPr>
        <p:sp>
          <p:nvSpPr>
            <p:cNvPr id="69" name="Rounded Rectangle 68"/>
            <p:cNvSpPr/>
            <p:nvPr/>
          </p:nvSpPr>
          <p:spPr>
            <a:xfrm>
              <a:off x="0" y="3065190"/>
              <a:ext cx="2962656" cy="1458562"/>
            </a:xfrm>
            <a:prstGeom prst="roundRect">
              <a:avLst/>
            </a:prstGeom>
          </p:spPr>
          <p:style>
            <a:lnRef idx="0">
              <a:schemeClr val="lt1">
                <a:hueOff val="0"/>
                <a:satOff val="0"/>
                <a:lumOff val="0"/>
                <a:alphaOff val="0"/>
              </a:schemeClr>
            </a:lnRef>
            <a:fillRef idx="3">
              <a:schemeClr val="accent3">
                <a:hueOff val="11624607"/>
                <a:satOff val="-37145"/>
                <a:lumOff val="-9412"/>
                <a:alphaOff val="0"/>
              </a:schemeClr>
            </a:fillRef>
            <a:effectRef idx="2">
              <a:schemeClr val="accent3">
                <a:hueOff val="11624607"/>
                <a:satOff val="-37145"/>
                <a:lumOff val="-9412"/>
                <a:alphaOff val="0"/>
              </a:schemeClr>
            </a:effectRef>
            <a:fontRef idx="minor">
              <a:schemeClr val="lt1"/>
            </a:fontRef>
          </p:style>
        </p:sp>
        <p:sp>
          <p:nvSpPr>
            <p:cNvPr id="71" name="Rounded Rectangle 8"/>
            <p:cNvSpPr/>
            <p:nvPr/>
          </p:nvSpPr>
          <p:spPr>
            <a:xfrm>
              <a:off x="71201" y="313639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a:t>Meta</a:t>
              </a:r>
            </a:p>
          </p:txBody>
        </p:sp>
      </p:gr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1000"/>
                                        <p:tgtEl>
                                          <p:spTgt spid="54"/>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1000"/>
                                        <p:tgtEl>
                                          <p:spTgt spid="56"/>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4" grpId="0" animBg="1"/>
      <p:bldP spid="5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94835485"/>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22</a:t>
            </a:fld>
            <a:endParaRPr lang="en-US" dirty="0"/>
          </a:p>
        </p:txBody>
      </p:sp>
      <p:sp>
        <p:nvSpPr>
          <p:cNvPr id="5" name="Title 4"/>
          <p:cNvSpPr>
            <a:spLocks noGrp="1"/>
          </p:cNvSpPr>
          <p:nvPr>
            <p:ph type="title"/>
          </p:nvPr>
        </p:nvSpPr>
        <p:spPr/>
        <p:txBody>
          <a:bodyPr/>
          <a:lstStyle/>
          <a:p>
            <a:r>
              <a:rPr lang="en-US" dirty="0"/>
              <a:t>Key roles in Enterprise</a:t>
            </a:r>
          </a:p>
        </p:txBody>
      </p:sp>
      <p:sp>
        <p:nvSpPr>
          <p:cNvPr id="7" name="TextBox 6"/>
          <p:cNvSpPr txBox="1"/>
          <p:nvPr/>
        </p:nvSpPr>
        <p:spPr>
          <a:xfrm>
            <a:off x="0" y="6488668"/>
            <a:ext cx="2749471"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chemeClr val="bg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318AA8E-BD73-E44D-94F3-EA0B9FACD15D}"/>
                                            </p:graphicEl>
                                          </p:spTgt>
                                        </p:tgtEl>
                                        <p:attrNameLst>
                                          <p:attrName>style.visibility</p:attrName>
                                        </p:attrNameLst>
                                      </p:cBhvr>
                                      <p:to>
                                        <p:strVal val="visible"/>
                                      </p:to>
                                    </p:set>
                                    <p:animEffect transition="in" filter="fade">
                                      <p:cBhvr>
                                        <p:cTn id="7" dur="1000"/>
                                        <p:tgtEl>
                                          <p:spTgt spid="6">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B1FE965F-B793-1041-B0E5-7FE1708FDE51}"/>
                                            </p:graphicEl>
                                          </p:spTgt>
                                        </p:tgtEl>
                                        <p:attrNameLst>
                                          <p:attrName>style.visibility</p:attrName>
                                        </p:attrNameLst>
                                      </p:cBhvr>
                                      <p:to>
                                        <p:strVal val="visible"/>
                                      </p:to>
                                    </p:set>
                                    <p:animEffect transition="in" filter="fade">
                                      <p:cBhvr>
                                        <p:cTn id="10" dur="1000"/>
                                        <p:tgtEl>
                                          <p:spTgt spid="6">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105950C6-129E-0A4E-AD55-3C777CE3B578}"/>
                                            </p:graphicEl>
                                          </p:spTgt>
                                        </p:tgtEl>
                                        <p:attrNameLst>
                                          <p:attrName>style.visibility</p:attrName>
                                        </p:attrNameLst>
                                      </p:cBhvr>
                                      <p:to>
                                        <p:strVal val="visible"/>
                                      </p:to>
                                    </p:set>
                                    <p:animEffect transition="in" filter="fade">
                                      <p:cBhvr>
                                        <p:cTn id="15" dur="1000"/>
                                        <p:tgtEl>
                                          <p:spTgt spid="6">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FB369951-3203-224E-AF02-49181756608F}"/>
                                            </p:graphicEl>
                                          </p:spTgt>
                                        </p:tgtEl>
                                        <p:attrNameLst>
                                          <p:attrName>style.visibility</p:attrName>
                                        </p:attrNameLst>
                                      </p:cBhvr>
                                      <p:to>
                                        <p:strVal val="visible"/>
                                      </p:to>
                                    </p:set>
                                    <p:animEffect transition="in" filter="fade">
                                      <p:cBhvr>
                                        <p:cTn id="18" dur="1000"/>
                                        <p:tgtEl>
                                          <p:spTgt spid="6">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DEA7D055-8076-1F4B-9021-76B3223F46F3}"/>
                                            </p:graphicEl>
                                          </p:spTgt>
                                        </p:tgtEl>
                                        <p:attrNameLst>
                                          <p:attrName>style.visibility</p:attrName>
                                        </p:attrNameLst>
                                      </p:cBhvr>
                                      <p:to>
                                        <p:strVal val="visible"/>
                                      </p:to>
                                    </p:set>
                                    <p:animEffect transition="in" filter="fade">
                                      <p:cBhvr>
                                        <p:cTn id="23" dur="1000"/>
                                        <p:tgtEl>
                                          <p:spTgt spid="6">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6E1DC7FE-57A4-834D-BC73-DEAAA707EB6F}"/>
                                            </p:graphicEl>
                                          </p:spTgt>
                                        </p:tgtEl>
                                        <p:attrNameLst>
                                          <p:attrName>style.visibility</p:attrName>
                                        </p:attrNameLst>
                                      </p:cBhvr>
                                      <p:to>
                                        <p:strVal val="visible"/>
                                      </p:to>
                                    </p:set>
                                    <p:animEffect transition="in" filter="fade">
                                      <p:cBhvr>
                                        <p:cTn id="26" dur="1000"/>
                                        <p:tgtEl>
                                          <p:spTgt spid="6">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5900"/>
            <a:ext cx="8229600" cy="2959100"/>
          </a:xfrm>
        </p:spPr>
        <p:txBody>
          <a:bodyPr>
            <a:normAutofit/>
          </a:bodyPr>
          <a:lstStyle/>
          <a:p>
            <a:r>
              <a:rPr lang="en-US" dirty="0"/>
              <a:t>Leaders continuously</a:t>
            </a:r>
          </a:p>
          <a:p>
            <a:pPr lvl="1"/>
            <a:r>
              <a:rPr lang="en-US" dirty="0"/>
              <a:t>receive and evaluate of information to reveal new opportunities or threats</a:t>
            </a:r>
          </a:p>
          <a:p>
            <a:pPr lvl="1"/>
            <a:r>
              <a:rPr lang="en-US" dirty="0"/>
              <a:t>generate and formulate new ideas</a:t>
            </a:r>
          </a:p>
          <a:p>
            <a:pPr lvl="1"/>
            <a:r>
              <a:rPr lang="en-US" dirty="0"/>
              <a:t>define strategic frame and convince other people of its meaning</a:t>
            </a:r>
          </a:p>
          <a:p>
            <a:pPr lvl="1"/>
            <a:endParaRPr lang="en-US" dirty="0"/>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23</a:t>
            </a:fld>
            <a:endParaRPr lang="en-US" dirty="0"/>
          </a:p>
        </p:txBody>
      </p:sp>
      <p:sp>
        <p:nvSpPr>
          <p:cNvPr id="5" name="Title 4"/>
          <p:cNvSpPr>
            <a:spLocks noGrp="1"/>
          </p:cNvSpPr>
          <p:nvPr>
            <p:ph type="title"/>
          </p:nvPr>
        </p:nvSpPr>
        <p:spPr/>
        <p:txBody>
          <a:bodyPr/>
          <a:lstStyle/>
          <a:p>
            <a:r>
              <a:rPr lang="en-US" dirty="0"/>
              <a:t>Role of Leader</a:t>
            </a:r>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nchor="ctr" anchorCtr="0"/>
          <a:lstStyle/>
          <a:p>
            <a:pPr algn="ctr"/>
            <a:endParaRPr lang="en-US" sz="2800" b="1" dirty="0">
              <a:solidFill>
                <a:schemeClr val="accent3">
                  <a:lumMod val="75000"/>
                </a:schemeClr>
              </a:solidFill>
            </a:endParaRPr>
          </a:p>
        </p:txBody>
      </p:sp>
      <p:grpSp>
        <p:nvGrpSpPr>
          <p:cNvPr id="26" name="Group 25"/>
          <p:cNvGrpSpPr/>
          <p:nvPr/>
        </p:nvGrpSpPr>
        <p:grpSpPr>
          <a:xfrm>
            <a:off x="1848894" y="4840032"/>
            <a:ext cx="1431821" cy="440266"/>
            <a:chOff x="1493293" y="1741232"/>
            <a:chExt cx="1431821" cy="440266"/>
          </a:xfrm>
        </p:grpSpPr>
        <p:sp>
          <p:nvSpPr>
            <p:cNvPr id="14" name="Rounded Rectangle 13"/>
            <p:cNvSpPr/>
            <p:nvPr/>
          </p:nvSpPr>
          <p:spPr>
            <a:xfrm>
              <a:off x="1493293" y="1741232"/>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a:t>
              </a:r>
            </a:p>
            <a:p>
              <a:pPr algn="ctr"/>
              <a:r>
                <a:rPr lang="en-US" sz="1200" dirty="0"/>
                <a:t> frame</a:t>
              </a:r>
            </a:p>
          </p:txBody>
        </p:sp>
        <p:cxnSp>
          <p:nvCxnSpPr>
            <p:cNvPr id="17" name="Straight Arrow Connector 16"/>
            <p:cNvCxnSpPr>
              <a:stCxn id="13" idx="1"/>
              <a:endCxn id="14" idx="3"/>
            </p:cNvCxnSpPr>
            <p:nvPr/>
          </p:nvCxnSpPr>
          <p:spPr>
            <a:xfrm rot="10800000">
              <a:off x="2421823" y="1961366"/>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723862" y="4844265"/>
            <a:ext cx="2898589" cy="1467635"/>
            <a:chOff x="4368261" y="1745465"/>
            <a:chExt cx="2898589" cy="1467635"/>
          </a:xfrm>
        </p:grpSpPr>
        <p:sp>
          <p:nvSpPr>
            <p:cNvPr id="15" name="Rounded Rectangle 14"/>
            <p:cNvSpPr/>
            <p:nvPr/>
          </p:nvSpPr>
          <p:spPr>
            <a:xfrm>
              <a:off x="4368261" y="277283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sp>
          <p:nvSpPr>
            <p:cNvPr id="16" name="Rounded Rectangle 15"/>
            <p:cNvSpPr/>
            <p:nvPr/>
          </p:nvSpPr>
          <p:spPr>
            <a:xfrm>
              <a:off x="6078704" y="1745465"/>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global environment</a:t>
              </a:r>
            </a:p>
          </p:txBody>
        </p:sp>
      </p:grpSp>
      <p:grpSp>
        <p:nvGrpSpPr>
          <p:cNvPr id="27" name="Group 26"/>
          <p:cNvGrpSpPr/>
          <p:nvPr/>
        </p:nvGrpSpPr>
        <p:grpSpPr>
          <a:xfrm>
            <a:off x="3280714" y="4772296"/>
            <a:ext cx="3140892" cy="1099338"/>
            <a:chOff x="2925113" y="1673496"/>
            <a:chExt cx="3140892" cy="1099338"/>
          </a:xfrm>
        </p:grpSpPr>
        <p:sp>
          <p:nvSpPr>
            <p:cNvPr id="13" name="Rounded Rectangle 12"/>
            <p:cNvSpPr/>
            <p:nvPr/>
          </p:nvSpPr>
          <p:spPr>
            <a:xfrm>
              <a:off x="2925113" y="1673496"/>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Leadership</a:t>
              </a:r>
            </a:p>
          </p:txBody>
        </p:sp>
        <p:cxnSp>
          <p:nvCxnSpPr>
            <p:cNvPr id="18" name="Straight Arrow Connector 17"/>
            <p:cNvCxnSpPr/>
            <p:nvPr/>
          </p:nvCxnSpPr>
          <p:spPr>
            <a:xfrm rot="16200000" flipV="1">
              <a:off x="4643727" y="2512936"/>
              <a:ext cx="515138"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6" idx="1"/>
              <a:endCxn id="13" idx="3"/>
            </p:cNvCxnSpPr>
            <p:nvPr/>
          </p:nvCxnSpPr>
          <p:spPr>
            <a:xfrm rot="10800000">
              <a:off x="5452962" y="1965596"/>
              <a:ext cx="613043"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1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10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061972"/>
          </a:xfrm>
        </p:spPr>
        <p:txBody>
          <a:bodyPr/>
          <a:lstStyle/>
          <a:p>
            <a:r>
              <a:rPr lang="en-US" dirty="0"/>
              <a:t>Manager has to continuously</a:t>
            </a:r>
          </a:p>
          <a:p>
            <a:pPr lvl="1"/>
            <a:r>
              <a:rPr lang="en-US" dirty="0"/>
              <a:t>understand and accept the strategic frame</a:t>
            </a:r>
          </a:p>
          <a:p>
            <a:pPr lvl="1"/>
            <a:r>
              <a:rPr lang="en-US" dirty="0"/>
              <a:t>define consequent requirements</a:t>
            </a:r>
          </a:p>
          <a:p>
            <a:pPr lvl="1"/>
            <a:r>
              <a:rPr lang="en-US" dirty="0"/>
              <a:t>explore and develop possibilities</a:t>
            </a:r>
          </a:p>
          <a:p>
            <a:pPr lvl="1"/>
            <a:r>
              <a:rPr lang="en-US" dirty="0"/>
              <a:t>effectively communicate with monitoring system</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24</a:t>
            </a:fld>
            <a:endParaRPr lang="en-US" dirty="0"/>
          </a:p>
        </p:txBody>
      </p:sp>
      <p:sp>
        <p:nvSpPr>
          <p:cNvPr id="5" name="Title 4"/>
          <p:cNvSpPr>
            <a:spLocks noGrp="1"/>
          </p:cNvSpPr>
          <p:nvPr>
            <p:ph type="title"/>
          </p:nvPr>
        </p:nvSpPr>
        <p:spPr/>
        <p:txBody>
          <a:bodyPr/>
          <a:lstStyle/>
          <a:p>
            <a:r>
              <a:rPr lang="en-US" dirty="0"/>
              <a:t>Role of Manager</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11" name="Rounded Rectangle 10"/>
          <p:cNvSpPr/>
          <p:nvPr/>
        </p:nvSpPr>
        <p:spPr>
          <a:xfrm>
            <a:off x="3279221" y="4766725"/>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grpSp>
        <p:nvGrpSpPr>
          <p:cNvPr id="21" name="Group 20"/>
          <p:cNvGrpSpPr/>
          <p:nvPr/>
        </p:nvGrpSpPr>
        <p:grpSpPr>
          <a:xfrm>
            <a:off x="3279222" y="3725329"/>
            <a:ext cx="928529" cy="1041396"/>
            <a:chOff x="3279222" y="3725329"/>
            <a:chExt cx="928529" cy="1041396"/>
          </a:xfrm>
        </p:grpSpPr>
        <p:cxnSp>
          <p:nvCxnSpPr>
            <p:cNvPr id="10" name="Straight Arrow Connector 9"/>
            <p:cNvCxnSpPr>
              <a:stCxn id="12" idx="2"/>
            </p:cNvCxnSpPr>
            <p:nvPr/>
          </p:nvCxnSpPr>
          <p:spPr>
            <a:xfrm rot="16200000" flipH="1">
              <a:off x="3442922" y="4466159"/>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279222" y="3725329"/>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grpSp>
      <p:grpSp>
        <p:nvGrpSpPr>
          <p:cNvPr id="22" name="Group 21"/>
          <p:cNvGrpSpPr/>
          <p:nvPr/>
        </p:nvGrpSpPr>
        <p:grpSpPr>
          <a:xfrm>
            <a:off x="3279222" y="5350925"/>
            <a:ext cx="1066800" cy="1210733"/>
            <a:chOff x="3279222" y="5350925"/>
            <a:chExt cx="1066800" cy="1210733"/>
          </a:xfrm>
        </p:grpSpPr>
        <p:cxnSp>
          <p:nvCxnSpPr>
            <p:cNvPr id="7" name="Straight Arrow Connector 6"/>
            <p:cNvCxnSpPr>
              <a:endCxn id="15" idx="0"/>
            </p:cNvCxnSpPr>
            <p:nvPr/>
          </p:nvCxnSpPr>
          <p:spPr>
            <a:xfrm rot="16200000" flipH="1">
              <a:off x="3642892" y="5519861"/>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3279222" y="5689591"/>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grpSp>
      <p:grpSp>
        <p:nvGrpSpPr>
          <p:cNvPr id="24" name="Group 23"/>
          <p:cNvGrpSpPr/>
          <p:nvPr/>
        </p:nvGrpSpPr>
        <p:grpSpPr>
          <a:xfrm>
            <a:off x="5791082" y="4833130"/>
            <a:ext cx="1443150" cy="440266"/>
            <a:chOff x="5791082" y="4833130"/>
            <a:chExt cx="1443150" cy="440266"/>
          </a:xfrm>
        </p:grpSpPr>
        <p:sp>
          <p:nvSpPr>
            <p:cNvPr id="13" name="Rounded Rectangle 12"/>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cxnSp>
          <p:nvCxnSpPr>
            <p:cNvPr id="17" name="Straight Arrow Connector 16"/>
            <p:cNvCxnSpPr>
              <a:stCxn id="13" idx="1"/>
              <a:endCxn id="11" idx="3"/>
            </p:cNvCxnSpPr>
            <p:nvPr/>
          </p:nvCxnSpPr>
          <p:spPr>
            <a:xfrm rot="10800000" flipV="1">
              <a:off x="5791082" y="50532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868211" y="4851395"/>
            <a:ext cx="3922872" cy="1490137"/>
            <a:chOff x="1868211" y="4851395"/>
            <a:chExt cx="3922872" cy="1490137"/>
          </a:xfrm>
        </p:grpSpPr>
        <p:cxnSp>
          <p:nvCxnSpPr>
            <p:cNvPr id="8" name="Straight Arrow Connector 7"/>
            <p:cNvCxnSpPr/>
            <p:nvPr/>
          </p:nvCxnSpPr>
          <p:spPr>
            <a:xfrm rot="5400000">
              <a:off x="4758513" y="5606251"/>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5400000" flipH="1" flipV="1">
              <a:off x="5179459" y="5605456"/>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868211" y="4851395"/>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6" name="Rounded Rectangle 15"/>
            <p:cNvSpPr/>
            <p:nvPr/>
          </p:nvSpPr>
          <p:spPr>
            <a:xfrm>
              <a:off x="4711041" y="5901266"/>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cxnSp>
          <p:nvCxnSpPr>
            <p:cNvPr id="18" name="Straight Arrow Connector 17"/>
            <p:cNvCxnSpPr/>
            <p:nvPr/>
          </p:nvCxnSpPr>
          <p:spPr>
            <a:xfrm rot="10800000" flipV="1">
              <a:off x="2967358" y="4967812"/>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67358" y="5158315"/>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25</a:t>
            </a:fld>
            <a:endParaRPr lang="en-US" dirty="0"/>
          </a:p>
        </p:txBody>
      </p:sp>
      <p:sp>
        <p:nvSpPr>
          <p:cNvPr id="5" name="Title 4"/>
          <p:cNvSpPr>
            <a:spLocks noGrp="1"/>
          </p:cNvSpPr>
          <p:nvPr>
            <p:ph type="title"/>
          </p:nvPr>
        </p:nvSpPr>
        <p:spPr/>
        <p:txBody>
          <a:bodyPr>
            <a:normAutofit fontScale="90000"/>
          </a:bodyPr>
          <a:lstStyle/>
          <a:p>
            <a:r>
              <a:rPr lang="en-US" dirty="0"/>
              <a:t>To Understand and Accept </a:t>
            </a:r>
            <a:br>
              <a:rPr lang="en-US" dirty="0"/>
            </a:br>
            <a:r>
              <a:rPr lang="en-US" dirty="0"/>
              <a:t>the Strategic frame</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7" name="Rounded Rectangle 6"/>
          <p:cNvSpPr/>
          <p:nvPr/>
        </p:nvSpPr>
        <p:spPr>
          <a:xfrm>
            <a:off x="3187700" y="21209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ideas in strategic frame</a:t>
            </a:r>
          </a:p>
        </p:txBody>
      </p:sp>
      <p:grpSp>
        <p:nvGrpSpPr>
          <p:cNvPr id="56" name="Group 55"/>
          <p:cNvGrpSpPr/>
          <p:nvPr/>
        </p:nvGrpSpPr>
        <p:grpSpPr>
          <a:xfrm>
            <a:off x="3187700" y="2883694"/>
            <a:ext cx="2171700" cy="1637506"/>
            <a:chOff x="3187700" y="2883694"/>
            <a:chExt cx="2171700" cy="1637506"/>
          </a:xfrm>
        </p:grpSpPr>
        <p:cxnSp>
          <p:nvCxnSpPr>
            <p:cNvPr id="30" name="Straight Arrow Connector 29"/>
            <p:cNvCxnSpPr>
              <a:stCxn id="7" idx="2"/>
              <a:endCxn id="8" idx="0"/>
            </p:cNvCxnSpPr>
            <p:nvPr/>
          </p:nvCxnSpPr>
          <p:spPr>
            <a:xfrm rot="5400000">
              <a:off x="3835400" y="3321050"/>
              <a:ext cx="8763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Rounded Rectangle 7"/>
            <p:cNvSpPr/>
            <p:nvPr/>
          </p:nvSpPr>
          <p:spPr>
            <a:xfrm>
              <a:off x="3187700" y="37592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are they “right”?</a:t>
              </a:r>
            </a:p>
          </p:txBody>
        </p:sp>
      </p:grpSp>
      <p:grpSp>
        <p:nvGrpSpPr>
          <p:cNvPr id="57" name="Group 56"/>
          <p:cNvGrpSpPr/>
          <p:nvPr/>
        </p:nvGrpSpPr>
        <p:grpSpPr>
          <a:xfrm>
            <a:off x="3187700" y="4521199"/>
            <a:ext cx="2171700" cy="1689101"/>
            <a:chOff x="3187700" y="4521199"/>
            <a:chExt cx="2171700" cy="1689101"/>
          </a:xfrm>
        </p:grpSpPr>
        <p:cxnSp>
          <p:nvCxnSpPr>
            <p:cNvPr id="33" name="Straight Arrow Connector 32"/>
            <p:cNvCxnSpPr/>
            <p:nvPr/>
          </p:nvCxnSpPr>
          <p:spPr>
            <a:xfrm rot="16200000" flipH="1">
              <a:off x="3811191" y="4984352"/>
              <a:ext cx="927100"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31877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can I and want I give a feedback?</a:t>
              </a:r>
            </a:p>
          </p:txBody>
        </p:sp>
        <p:sp>
          <p:nvSpPr>
            <p:cNvPr id="36" name="Oval 35"/>
            <p:cNvSpPr/>
            <p:nvPr/>
          </p:nvSpPr>
          <p:spPr>
            <a:xfrm>
              <a:off x="3980259" y="473710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no</a:t>
              </a:r>
            </a:p>
          </p:txBody>
        </p:sp>
      </p:grpSp>
      <p:grpSp>
        <p:nvGrpSpPr>
          <p:cNvPr id="55" name="Group 54"/>
          <p:cNvGrpSpPr/>
          <p:nvPr/>
        </p:nvGrpSpPr>
        <p:grpSpPr>
          <a:xfrm>
            <a:off x="381000" y="2501900"/>
            <a:ext cx="2806700" cy="3495278"/>
            <a:chOff x="381000" y="2501900"/>
            <a:chExt cx="2806700" cy="3495278"/>
          </a:xfrm>
        </p:grpSpPr>
        <p:cxnSp>
          <p:nvCxnSpPr>
            <p:cNvPr id="12" name="Straight Connector 11"/>
            <p:cNvCxnSpPr>
              <a:stCxn id="10" idx="0"/>
            </p:cNvCxnSpPr>
            <p:nvPr/>
          </p:nvCxnSpPr>
          <p:spPr>
            <a:xfrm rot="16200000" flipV="1">
              <a:off x="835819" y="3128169"/>
              <a:ext cx="1255712"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7" idx="1"/>
            </p:cNvCxnSpPr>
            <p:nvPr/>
          </p:nvCxnSpPr>
          <p:spPr>
            <a:xfrm>
              <a:off x="1466852" y="2501900"/>
              <a:ext cx="172084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9" idx="1"/>
            </p:cNvCxnSpPr>
            <p:nvPr/>
          </p:nvCxnSpPr>
          <p:spPr>
            <a:xfrm rot="10800000">
              <a:off x="1466852" y="5829300"/>
              <a:ext cx="172084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10" idx="2"/>
            </p:cNvCxnSpPr>
            <p:nvPr/>
          </p:nvCxnSpPr>
          <p:spPr>
            <a:xfrm rot="16200000" flipV="1">
              <a:off x="812007" y="5176043"/>
              <a:ext cx="130968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381000" y="37592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feedback</a:t>
              </a:r>
            </a:p>
          </p:txBody>
        </p:sp>
        <p:sp>
          <p:nvSpPr>
            <p:cNvPr id="37" name="Oval 36"/>
            <p:cNvSpPr/>
            <p:nvPr/>
          </p:nvSpPr>
          <p:spPr>
            <a:xfrm>
              <a:off x="2131615" y="5661422"/>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yes</a:t>
              </a:r>
            </a:p>
          </p:txBody>
        </p:sp>
      </p:grpSp>
      <p:grpSp>
        <p:nvGrpSpPr>
          <p:cNvPr id="59" name="Group 58"/>
          <p:cNvGrpSpPr/>
          <p:nvPr/>
        </p:nvGrpSpPr>
        <p:grpSpPr>
          <a:xfrm>
            <a:off x="5359400" y="5448300"/>
            <a:ext cx="3314700" cy="762000"/>
            <a:chOff x="5359400" y="5448300"/>
            <a:chExt cx="3314700" cy="762000"/>
          </a:xfrm>
        </p:grpSpPr>
        <p:sp>
          <p:nvSpPr>
            <p:cNvPr id="38" name="Rounded Rectangle 37"/>
            <p:cNvSpPr/>
            <p:nvPr/>
          </p:nvSpPr>
          <p:spPr>
            <a:xfrm>
              <a:off x="65024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acceptance of ideas</a:t>
              </a:r>
            </a:p>
          </p:txBody>
        </p:sp>
        <p:cxnSp>
          <p:nvCxnSpPr>
            <p:cNvPr id="39" name="Straight Arrow Connector 38"/>
            <p:cNvCxnSpPr>
              <a:stCxn id="9" idx="3"/>
              <a:endCxn id="38" idx="1"/>
            </p:cNvCxnSpPr>
            <p:nvPr/>
          </p:nvCxnSpPr>
          <p:spPr>
            <a:xfrm>
              <a:off x="5359400" y="5829300"/>
              <a:ext cx="1143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Oval 41"/>
            <p:cNvSpPr/>
            <p:nvPr/>
          </p:nvSpPr>
          <p:spPr>
            <a:xfrm>
              <a:off x="5558631" y="566301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no</a:t>
              </a:r>
            </a:p>
          </p:txBody>
        </p:sp>
      </p:grpSp>
      <p:grpSp>
        <p:nvGrpSpPr>
          <p:cNvPr id="60" name="Group 59"/>
          <p:cNvGrpSpPr/>
          <p:nvPr/>
        </p:nvGrpSpPr>
        <p:grpSpPr>
          <a:xfrm>
            <a:off x="5359400" y="3759198"/>
            <a:ext cx="3403600" cy="1689102"/>
            <a:chOff x="5359400" y="3759198"/>
            <a:chExt cx="3403600" cy="1689102"/>
          </a:xfrm>
        </p:grpSpPr>
        <p:cxnSp>
          <p:nvCxnSpPr>
            <p:cNvPr id="50" name="Straight Arrow Connector 49"/>
            <p:cNvCxnSpPr>
              <a:stCxn id="38" idx="0"/>
              <a:endCxn id="43" idx="2"/>
            </p:cNvCxnSpPr>
            <p:nvPr/>
          </p:nvCxnSpPr>
          <p:spPr>
            <a:xfrm rot="16200000" flipV="1">
              <a:off x="7121167" y="4981217"/>
              <a:ext cx="927102" cy="70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Rounded Rectangle 42"/>
            <p:cNvSpPr/>
            <p:nvPr/>
          </p:nvSpPr>
          <p:spPr>
            <a:xfrm>
              <a:off x="6399372" y="3759198"/>
              <a:ext cx="2363628" cy="762000"/>
            </a:xfrm>
            <a:prstGeom prst="roundRect">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a:t>manage realization of ideas</a:t>
              </a:r>
            </a:p>
          </p:txBody>
        </p:sp>
        <p:cxnSp>
          <p:nvCxnSpPr>
            <p:cNvPr id="45" name="Straight Arrow Connector 44"/>
            <p:cNvCxnSpPr>
              <a:stCxn id="8" idx="3"/>
              <a:endCxn id="43" idx="1"/>
            </p:cNvCxnSpPr>
            <p:nvPr/>
          </p:nvCxnSpPr>
          <p:spPr>
            <a:xfrm flipV="1">
              <a:off x="5359400" y="4140198"/>
              <a:ext cx="1039972"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520530" y="397232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a:t>yes</a:t>
              </a:r>
            </a:p>
          </p:txBody>
        </p:sp>
      </p:grpSp>
      <p:sp>
        <p:nvSpPr>
          <p:cNvPr id="31" name="TextBox 30"/>
          <p:cNvSpPr txBox="1"/>
          <p:nvPr/>
        </p:nvSpPr>
        <p:spPr>
          <a:xfrm>
            <a:off x="4161906" y="630791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32" name="TextBox 3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10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10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20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fade">
                                      <p:cBhvr>
                                        <p:cTn id="32"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To receive and evaluate information from monitoring system</a:t>
            </a:r>
          </a:p>
          <a:p>
            <a:pPr lvl="1"/>
            <a:r>
              <a:rPr lang="en-US" dirty="0"/>
              <a:t>to be able to consider if changes in goals or ways are necessary and make consequent decisions</a:t>
            </a:r>
          </a:p>
          <a:p>
            <a:r>
              <a:rPr lang="en-US" dirty="0"/>
              <a:t>Monitoring system has to supply relevant information on what is happening</a:t>
            </a:r>
          </a:p>
          <a:p>
            <a:r>
              <a:rPr lang="en-US" dirty="0"/>
              <a:t>Communication has to be duplex</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26</a:t>
            </a:fld>
            <a:endParaRPr lang="en-US" dirty="0"/>
          </a:p>
        </p:txBody>
      </p:sp>
      <p:sp>
        <p:nvSpPr>
          <p:cNvPr id="5" name="Title 4"/>
          <p:cNvSpPr>
            <a:spLocks noGrp="1"/>
          </p:cNvSpPr>
          <p:nvPr>
            <p:ph type="title"/>
          </p:nvPr>
        </p:nvSpPr>
        <p:spPr/>
        <p:txBody>
          <a:bodyPr>
            <a:normAutofit fontScale="90000"/>
          </a:bodyPr>
          <a:lstStyle/>
          <a:p>
            <a:r>
              <a:rPr lang="en-US" dirty="0"/>
              <a:t>To communicate with </a:t>
            </a:r>
            <a:br>
              <a:rPr lang="en-US" dirty="0"/>
            </a:br>
            <a:r>
              <a:rPr lang="en-US" dirty="0"/>
              <a:t>monitoring system</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7" name="Rounded Rectangle 6"/>
          <p:cNvSpPr/>
          <p:nvPr/>
        </p:nvSpPr>
        <p:spPr>
          <a:xfrm>
            <a:off x="2555321" y="5273396"/>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grpSp>
        <p:nvGrpSpPr>
          <p:cNvPr id="8" name="Group 7"/>
          <p:cNvGrpSpPr/>
          <p:nvPr/>
        </p:nvGrpSpPr>
        <p:grpSpPr>
          <a:xfrm>
            <a:off x="5067182" y="5339801"/>
            <a:ext cx="1443150" cy="440266"/>
            <a:chOff x="5791082" y="4833130"/>
            <a:chExt cx="1443150" cy="440266"/>
          </a:xfrm>
        </p:grpSpPr>
        <p:sp>
          <p:nvSpPr>
            <p:cNvPr id="9" name="Rounded Rectangle 8"/>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cxnSp>
          <p:nvCxnSpPr>
            <p:cNvPr id="10" name="Straight Arrow Connector 9"/>
            <p:cNvCxnSpPr/>
            <p:nvPr/>
          </p:nvCxnSpPr>
          <p:spPr>
            <a:xfrm rot="10800000" flipV="1">
              <a:off x="5791082" y="49897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cxnSp>
        <p:nvCxnSpPr>
          <p:cNvPr id="13" name="Straight Arrow Connector 12"/>
          <p:cNvCxnSpPr/>
          <p:nvPr/>
        </p:nvCxnSpPr>
        <p:spPr>
          <a:xfrm rot="10800000" flipH="1" flipV="1">
            <a:off x="5079882" y="5648834"/>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fade">
                                      <p:cBhvr>
                                        <p:cTn id="30" dur="1000"/>
                                        <p:tgtEl>
                                          <p:spTgt spid="2">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req_pos_yy.png"/>
          <p:cNvPicPr>
            <a:picLocks noChangeAspect="1"/>
          </p:cNvPicPr>
          <p:nvPr/>
        </p:nvPicPr>
        <p:blipFill>
          <a:blip r:embed="rId3">
            <a:alphaModFix amt="30000"/>
          </a:blip>
          <a:stretch>
            <a:fillRect/>
          </a:stretch>
        </p:blipFill>
        <p:spPr>
          <a:xfrm>
            <a:off x="3022600" y="2234342"/>
            <a:ext cx="3314700" cy="3314700"/>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3539578509"/>
              </p:ext>
            </p:extLst>
          </p:nvPr>
        </p:nvGraphicFramePr>
        <p:xfrm>
          <a:off x="-12700" y="1252537"/>
          <a:ext cx="9398000" cy="52919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27</a:t>
            </a:fld>
            <a:endParaRPr lang="en-US" dirty="0"/>
          </a:p>
        </p:txBody>
      </p:sp>
      <p:sp>
        <p:nvSpPr>
          <p:cNvPr id="5" name="Title 4"/>
          <p:cNvSpPr>
            <a:spLocks noGrp="1"/>
          </p:cNvSpPr>
          <p:nvPr>
            <p:ph type="title"/>
          </p:nvPr>
        </p:nvSpPr>
        <p:spPr/>
        <p:txBody>
          <a:bodyPr/>
          <a:lstStyle/>
          <a:p>
            <a:r>
              <a:rPr lang="en-US" dirty="0"/>
              <a:t>Managerial tasks</a:t>
            </a:r>
          </a:p>
        </p:txBody>
      </p:sp>
      <p:sp>
        <p:nvSpPr>
          <p:cNvPr id="6" name="Rounded Rectangle 5"/>
          <p:cNvSpPr/>
          <p:nvPr/>
        </p:nvSpPr>
        <p:spPr>
          <a:xfrm>
            <a:off x="7023100" y="274638"/>
            <a:ext cx="1663700" cy="1146289"/>
          </a:xfrm>
          <a:prstGeom prst="roundRect">
            <a:avLst/>
          </a:prstGeom>
          <a:blipFill rotWithShape="0">
            <a:blip r:embed="rId9"/>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9" name="TextBox 8"/>
          <p:cNvSpPr txBox="1"/>
          <p:nvPr/>
        </p:nvSpPr>
        <p:spPr>
          <a:xfrm>
            <a:off x="6616578" y="630791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10" name="TextBox 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graphicFrame>
        <p:nvGraphicFramePr>
          <p:cNvPr id="11" name="Diagram 10"/>
          <p:cNvGraphicFramePr/>
          <p:nvPr>
            <p:extLst>
              <p:ext uri="{D42A27DB-BD31-4B8C-83A1-F6EECF244321}">
                <p14:modId xmlns:p14="http://schemas.microsoft.com/office/powerpoint/2010/main" val="2959284045"/>
              </p:ext>
            </p:extLst>
          </p:nvPr>
        </p:nvGraphicFramePr>
        <p:xfrm>
          <a:off x="253992" y="3703490"/>
          <a:ext cx="2079564" cy="260442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2" name="Content Placeholder 4"/>
          <p:cNvGraphicFramePr>
            <a:graphicFrameLocks/>
          </p:cNvGraphicFramePr>
          <p:nvPr>
            <p:extLst>
              <p:ext uri="{D42A27DB-BD31-4B8C-83A1-F6EECF244321}">
                <p14:modId xmlns:p14="http://schemas.microsoft.com/office/powerpoint/2010/main" val="2052216612"/>
              </p:ext>
            </p:extLst>
          </p:nvPr>
        </p:nvGraphicFramePr>
        <p:xfrm>
          <a:off x="6880553" y="3450987"/>
          <a:ext cx="2079564" cy="2856927"/>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8C88661-F44E-524C-9454-E3EE070DFD49}"/>
                                            </p:graphicEl>
                                          </p:spTgt>
                                        </p:tgtEl>
                                        <p:attrNameLst>
                                          <p:attrName>style.visibility</p:attrName>
                                        </p:attrNameLst>
                                      </p:cBhvr>
                                      <p:to>
                                        <p:strVal val="visible"/>
                                      </p:to>
                                    </p:set>
                                    <p:animEffect transition="in" filter="fade">
                                      <p:cBhvr>
                                        <p:cTn id="7" dur="1000"/>
                                        <p:tgtEl>
                                          <p:spTgt spid="7">
                                            <p:graphicEl>
                                              <a:dgm id="{F8C88661-F44E-524C-9454-E3EE070DFD4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5641155-D73E-DD46-AADE-242EAC5DD997}"/>
                                            </p:graphicEl>
                                          </p:spTgt>
                                        </p:tgtEl>
                                        <p:attrNameLst>
                                          <p:attrName>style.visibility</p:attrName>
                                        </p:attrNameLst>
                                      </p:cBhvr>
                                      <p:to>
                                        <p:strVal val="visible"/>
                                      </p:to>
                                    </p:set>
                                    <p:animEffect transition="in" filter="fade">
                                      <p:cBhvr>
                                        <p:cTn id="12" dur="1000"/>
                                        <p:tgtEl>
                                          <p:spTgt spid="7">
                                            <p:graphicEl>
                                              <a:dgm id="{65641155-D73E-DD46-AADE-242EAC5DD99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graphicEl>
                                              <a:dgm id="{4F673433-B782-4C4C-8261-8EAA687A1587}"/>
                                            </p:graphicEl>
                                          </p:spTgt>
                                        </p:tgtEl>
                                        <p:attrNameLst>
                                          <p:attrName>style.visibility</p:attrName>
                                        </p:attrNameLst>
                                      </p:cBhvr>
                                      <p:to>
                                        <p:strVal val="visible"/>
                                      </p:to>
                                    </p:set>
                                    <p:animEffect transition="in" filter="fade">
                                      <p:cBhvr>
                                        <p:cTn id="15" dur="1000"/>
                                        <p:tgtEl>
                                          <p:spTgt spid="7">
                                            <p:graphicEl>
                                              <a:dgm id="{4F673433-B782-4C4C-8261-8EAA687A158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graphicEl>
                                              <a:dgm id="{A5DE2FA9-8D14-DE4E-9051-1CD062FC8DD1}"/>
                                            </p:graphicEl>
                                          </p:spTgt>
                                        </p:tgtEl>
                                        <p:attrNameLst>
                                          <p:attrName>style.visibility</p:attrName>
                                        </p:attrNameLst>
                                      </p:cBhvr>
                                      <p:to>
                                        <p:strVal val="visible"/>
                                      </p:to>
                                    </p:set>
                                    <p:animEffect transition="in" filter="fade">
                                      <p:cBhvr>
                                        <p:cTn id="20" dur="1000"/>
                                        <p:tgtEl>
                                          <p:spTgt spid="7">
                                            <p:graphicEl>
                                              <a:dgm id="{A5DE2FA9-8D14-DE4E-9051-1CD062FC8DD1}"/>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graphicEl>
                                              <a:dgm id="{32592C33-4E31-B94E-9D97-923D674375E8}"/>
                                            </p:graphicEl>
                                          </p:spTgt>
                                        </p:tgtEl>
                                        <p:attrNameLst>
                                          <p:attrName>style.visibility</p:attrName>
                                        </p:attrNameLst>
                                      </p:cBhvr>
                                      <p:to>
                                        <p:strVal val="visible"/>
                                      </p:to>
                                    </p:set>
                                    <p:animEffect transition="in" filter="fade">
                                      <p:cBhvr>
                                        <p:cTn id="23" dur="1000"/>
                                        <p:tgtEl>
                                          <p:spTgt spid="7">
                                            <p:graphicEl>
                                              <a:dgm id="{32592C33-4E31-B94E-9D97-923D674375E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graphicEl>
                                              <a:dgm id="{EAEBE11A-CCEC-9B4D-A9A3-14FF9A550C0B}"/>
                                            </p:graphicEl>
                                          </p:spTgt>
                                        </p:tgtEl>
                                        <p:attrNameLst>
                                          <p:attrName>style.visibility</p:attrName>
                                        </p:attrNameLst>
                                      </p:cBhvr>
                                      <p:to>
                                        <p:strVal val="visible"/>
                                      </p:to>
                                    </p:set>
                                    <p:animEffect transition="in" filter="fade">
                                      <p:cBhvr>
                                        <p:cTn id="28" dur="1000"/>
                                        <p:tgtEl>
                                          <p:spTgt spid="7">
                                            <p:graphicEl>
                                              <a:dgm id="{EAEBE11A-CCEC-9B4D-A9A3-14FF9A550C0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graphicEl>
                                              <a:dgm id="{801CB801-952A-FC41-B213-EAFB536B08D0}"/>
                                            </p:graphicEl>
                                          </p:spTgt>
                                        </p:tgtEl>
                                        <p:attrNameLst>
                                          <p:attrName>style.visibility</p:attrName>
                                        </p:attrNameLst>
                                      </p:cBhvr>
                                      <p:to>
                                        <p:strVal val="visible"/>
                                      </p:to>
                                    </p:set>
                                    <p:animEffect transition="in" filter="fade">
                                      <p:cBhvr>
                                        <p:cTn id="31" dur="1000"/>
                                        <p:tgtEl>
                                          <p:spTgt spid="7">
                                            <p:graphicEl>
                                              <a:dgm id="{801CB801-952A-FC41-B213-EAFB536B08D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graphicEl>
                                              <a:dgm id="{84448CCE-B5FA-2D45-AACF-B7E7D7240EFD}"/>
                                            </p:graphicEl>
                                          </p:spTgt>
                                        </p:tgtEl>
                                        <p:attrNameLst>
                                          <p:attrName>style.visibility</p:attrName>
                                        </p:attrNameLst>
                                      </p:cBhvr>
                                      <p:to>
                                        <p:strVal val="visible"/>
                                      </p:to>
                                    </p:set>
                                    <p:animEffect transition="in" filter="fade">
                                      <p:cBhvr>
                                        <p:cTn id="36" dur="1000"/>
                                        <p:tgtEl>
                                          <p:spTgt spid="7">
                                            <p:graphicEl>
                                              <a:dgm id="{84448CCE-B5FA-2D45-AACF-B7E7D7240EF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
                                            <p:graphicEl>
                                              <a:dgm id="{1F138B6E-A98C-5F42-A8A9-A1E1712601E6}"/>
                                            </p:graphicEl>
                                          </p:spTgt>
                                        </p:tgtEl>
                                        <p:attrNameLst>
                                          <p:attrName>style.visibility</p:attrName>
                                        </p:attrNameLst>
                                      </p:cBhvr>
                                      <p:to>
                                        <p:strVal val="visible"/>
                                      </p:to>
                                    </p:set>
                                    <p:animEffect transition="in" filter="fade">
                                      <p:cBhvr>
                                        <p:cTn id="39" dur="1000"/>
                                        <p:tgtEl>
                                          <p:spTgt spid="7">
                                            <p:graphicEl>
                                              <a:dgm id="{1F138B6E-A98C-5F42-A8A9-A1E1712601E6}"/>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graphicEl>
                                              <a:dgm id="{E1523F3D-15F5-564C-9F21-6E286C4525A5}"/>
                                            </p:graphicEl>
                                          </p:spTgt>
                                        </p:tgtEl>
                                        <p:attrNameLst>
                                          <p:attrName>style.visibility</p:attrName>
                                        </p:attrNameLst>
                                      </p:cBhvr>
                                      <p:to>
                                        <p:strVal val="visible"/>
                                      </p:to>
                                    </p:set>
                                    <p:animEffect transition="in" filter="fade">
                                      <p:cBhvr>
                                        <p:cTn id="44" dur="1000"/>
                                        <p:tgtEl>
                                          <p:spTgt spid="7">
                                            <p:graphicEl>
                                              <a:dgm id="{E1523F3D-15F5-564C-9F21-6E286C4525A5}"/>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
                                            <p:graphicEl>
                                              <a:dgm id="{F7485450-DF1A-2249-9479-9E5F1B4A1511}"/>
                                            </p:graphicEl>
                                          </p:spTgt>
                                        </p:tgtEl>
                                        <p:attrNameLst>
                                          <p:attrName>style.visibility</p:attrName>
                                        </p:attrNameLst>
                                      </p:cBhvr>
                                      <p:to>
                                        <p:strVal val="visible"/>
                                      </p:to>
                                    </p:set>
                                    <p:animEffect transition="in" filter="fade">
                                      <p:cBhvr>
                                        <p:cTn id="47" dur="1000"/>
                                        <p:tgtEl>
                                          <p:spTgt spid="7">
                                            <p:graphicEl>
                                              <a:dgm id="{F7485450-DF1A-2249-9479-9E5F1B4A15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3251D8B9-1791-624C-9912-F104CD483948}"/>
                                            </p:graphicEl>
                                          </p:spTgt>
                                        </p:tgtEl>
                                        <p:attrNameLst>
                                          <p:attrName>style.visibility</p:attrName>
                                        </p:attrNameLst>
                                      </p:cBhvr>
                                      <p:to>
                                        <p:strVal val="visible"/>
                                      </p:to>
                                    </p:set>
                                    <p:animEffect transition="in" filter="fade">
                                      <p:cBhvr>
                                        <p:cTn id="52" dur="1000"/>
                                        <p:tgtEl>
                                          <p:spTgt spid="7">
                                            <p:graphicEl>
                                              <a:dgm id="{3251D8B9-1791-624C-9912-F104CD483948}"/>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
                                            <p:graphicEl>
                                              <a:dgm id="{24F065B2-301C-DC4D-BB29-C7288251C1A3}"/>
                                            </p:graphicEl>
                                          </p:spTgt>
                                        </p:tgtEl>
                                        <p:attrNameLst>
                                          <p:attrName>style.visibility</p:attrName>
                                        </p:attrNameLst>
                                      </p:cBhvr>
                                      <p:to>
                                        <p:strVal val="visible"/>
                                      </p:to>
                                    </p:set>
                                    <p:animEffect transition="in" filter="fade">
                                      <p:cBhvr>
                                        <p:cTn id="55" dur="1000"/>
                                        <p:tgtEl>
                                          <p:spTgt spid="7">
                                            <p:graphicEl>
                                              <a:dgm id="{24F065B2-301C-DC4D-BB29-C7288251C1A3}"/>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
                                            <p:graphicEl>
                                              <a:dgm id="{34A30471-68B6-5E45-9CCC-1962885D75BB}"/>
                                            </p:graphicEl>
                                          </p:spTgt>
                                        </p:tgtEl>
                                        <p:attrNameLst>
                                          <p:attrName>style.visibility</p:attrName>
                                        </p:attrNameLst>
                                      </p:cBhvr>
                                      <p:to>
                                        <p:strVal val="visible"/>
                                      </p:to>
                                    </p:set>
                                    <p:animEffect transition="in" filter="fade">
                                      <p:cBhvr>
                                        <p:cTn id="60" dur="1000"/>
                                        <p:tgtEl>
                                          <p:spTgt spid="7">
                                            <p:graphicEl>
                                              <a:dgm id="{34A30471-68B6-5E45-9CCC-1962885D75BB}"/>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
                                            <p:graphicEl>
                                              <a:dgm id="{877F6009-DB42-1A46-8A90-7879FF74EE8D}"/>
                                            </p:graphicEl>
                                          </p:spTgt>
                                        </p:tgtEl>
                                        <p:attrNameLst>
                                          <p:attrName>style.visibility</p:attrName>
                                        </p:attrNameLst>
                                      </p:cBhvr>
                                      <p:to>
                                        <p:strVal val="visible"/>
                                      </p:to>
                                    </p:set>
                                    <p:animEffect transition="in" filter="fade">
                                      <p:cBhvr>
                                        <p:cTn id="63" dur="1000"/>
                                        <p:tgtEl>
                                          <p:spTgt spid="7">
                                            <p:graphicEl>
                                              <a:dgm id="{877F6009-DB42-1A46-8A90-7879FF74EE8D}"/>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85B97F6A-B805-E44E-9FD1-B1854F9020A0}"/>
                                            </p:graphicEl>
                                          </p:spTgt>
                                        </p:tgtEl>
                                        <p:attrNameLst>
                                          <p:attrName>style.visibility</p:attrName>
                                        </p:attrNameLst>
                                      </p:cBhvr>
                                      <p:to>
                                        <p:strVal val="visible"/>
                                      </p:to>
                                    </p:set>
                                    <p:animEffect transition="in" filter="fade">
                                      <p:cBhvr>
                                        <p:cTn id="68" dur="1000"/>
                                        <p:tgtEl>
                                          <p:spTgt spid="7">
                                            <p:graphicEl>
                                              <a:dgm id="{85B97F6A-B805-E44E-9FD1-B1854F9020A0}"/>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
                                            <p:graphicEl>
                                              <a:dgm id="{4831BCD4-0738-FA46-91BF-CB9D7EC2108B}"/>
                                            </p:graphicEl>
                                          </p:spTgt>
                                        </p:tgtEl>
                                        <p:attrNameLst>
                                          <p:attrName>style.visibility</p:attrName>
                                        </p:attrNameLst>
                                      </p:cBhvr>
                                      <p:to>
                                        <p:strVal val="visible"/>
                                      </p:to>
                                    </p:set>
                                    <p:animEffect transition="in" filter="fade">
                                      <p:cBhvr>
                                        <p:cTn id="71" dur="1000"/>
                                        <p:tgtEl>
                                          <p:spTgt spid="7">
                                            <p:graphicEl>
                                              <a:dgm id="{4831BCD4-0738-FA46-91BF-CB9D7EC2108B}"/>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
                                            <p:graphicEl>
                                              <a:dgm id="{D3F5F0CD-5690-0343-B3DE-4B7324D4579B}"/>
                                            </p:graphicEl>
                                          </p:spTgt>
                                        </p:tgtEl>
                                        <p:attrNameLst>
                                          <p:attrName>style.visibility</p:attrName>
                                        </p:attrNameLst>
                                      </p:cBhvr>
                                      <p:to>
                                        <p:strVal val="visible"/>
                                      </p:to>
                                    </p:set>
                                    <p:animEffect transition="in" filter="fade">
                                      <p:cBhvr>
                                        <p:cTn id="76" dur="1000"/>
                                        <p:tgtEl>
                                          <p:spTgt spid="7">
                                            <p:graphicEl>
                                              <a:dgm id="{D3F5F0CD-5690-0343-B3DE-4B7324D4579B}"/>
                                            </p:graphic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
                                            <p:graphicEl>
                                              <a:dgm id="{7C6D392F-561B-8443-A704-17BD848D0E4F}"/>
                                            </p:graphicEl>
                                          </p:spTgt>
                                        </p:tgtEl>
                                        <p:attrNameLst>
                                          <p:attrName>style.visibility</p:attrName>
                                        </p:attrNameLst>
                                      </p:cBhvr>
                                      <p:to>
                                        <p:strVal val="visible"/>
                                      </p:to>
                                    </p:set>
                                    <p:animEffect transition="in" filter="fade">
                                      <p:cBhvr>
                                        <p:cTn id="79" dur="1000"/>
                                        <p:tgtEl>
                                          <p:spTgt spid="7">
                                            <p:graphicEl>
                                              <a:dgm id="{7C6D392F-561B-8443-A704-17BD848D0E4F}"/>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
                                            <p:graphicEl>
                                              <a:dgm id="{C6961E6B-41D2-554A-8E90-C2C51665C108}"/>
                                            </p:graphicEl>
                                          </p:spTgt>
                                        </p:tgtEl>
                                        <p:attrNameLst>
                                          <p:attrName>style.visibility</p:attrName>
                                        </p:attrNameLst>
                                      </p:cBhvr>
                                      <p:to>
                                        <p:strVal val="visible"/>
                                      </p:to>
                                    </p:set>
                                    <p:animEffect transition="in" filter="fade">
                                      <p:cBhvr>
                                        <p:cTn id="84" dur="1000"/>
                                        <p:tgtEl>
                                          <p:spTgt spid="7">
                                            <p:graphicEl>
                                              <a:dgm id="{C6961E6B-41D2-554A-8E90-C2C51665C108}"/>
                                            </p:graphic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7">
                                            <p:graphicEl>
                                              <a:dgm id="{AD4E41BF-1C7F-3D4B-8DBE-1269C9E42130}"/>
                                            </p:graphicEl>
                                          </p:spTgt>
                                        </p:tgtEl>
                                        <p:attrNameLst>
                                          <p:attrName>style.visibility</p:attrName>
                                        </p:attrNameLst>
                                      </p:cBhvr>
                                      <p:to>
                                        <p:strVal val="visible"/>
                                      </p:to>
                                    </p:set>
                                    <p:animEffect transition="in" filter="fade">
                                      <p:cBhvr>
                                        <p:cTn id="87" dur="1000"/>
                                        <p:tgtEl>
                                          <p:spTgt spid="7">
                                            <p:graphicEl>
                                              <a:dgm id="{AD4E41BF-1C7F-3D4B-8DBE-1269C9E42130}"/>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7">
                                            <p:graphicEl>
                                              <a:dgm id="{6438A08E-DD99-E641-BF02-6F681E879EE7}"/>
                                            </p:graphicEl>
                                          </p:spTgt>
                                        </p:tgtEl>
                                        <p:attrNameLst>
                                          <p:attrName>style.visibility</p:attrName>
                                        </p:attrNameLst>
                                      </p:cBhvr>
                                      <p:to>
                                        <p:strVal val="visible"/>
                                      </p:to>
                                    </p:set>
                                    <p:animEffect transition="in" filter="fade">
                                      <p:cBhvr>
                                        <p:cTn id="92" dur="1000"/>
                                        <p:tgtEl>
                                          <p:spTgt spid="7">
                                            <p:graphicEl>
                                              <a:dgm id="{6438A08E-DD99-E641-BF02-6F681E879EE7}"/>
                                            </p:graphic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
                                            <p:graphicEl>
                                              <a:dgm id="{EF25068A-3D80-4843-B3ED-A08B544E2ECC}"/>
                                            </p:graphicEl>
                                          </p:spTgt>
                                        </p:tgtEl>
                                        <p:attrNameLst>
                                          <p:attrName>style.visibility</p:attrName>
                                        </p:attrNameLst>
                                      </p:cBhvr>
                                      <p:to>
                                        <p:strVal val="visible"/>
                                      </p:to>
                                    </p:set>
                                    <p:animEffect transition="in" filter="fade">
                                      <p:cBhvr>
                                        <p:cTn id="95" dur="1000"/>
                                        <p:tgtEl>
                                          <p:spTgt spid="7">
                                            <p:graphicEl>
                                              <a:dgm id="{EF25068A-3D80-4843-B3ED-A08B544E2ECC}"/>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7">
                                            <p:graphicEl>
                                              <a:dgm id="{415C4514-03A4-674D-A123-296D18A5CFDB}"/>
                                            </p:graphicEl>
                                          </p:spTgt>
                                        </p:tgtEl>
                                        <p:attrNameLst>
                                          <p:attrName>style.visibility</p:attrName>
                                        </p:attrNameLst>
                                      </p:cBhvr>
                                      <p:to>
                                        <p:strVal val="visible"/>
                                      </p:to>
                                    </p:set>
                                    <p:animEffect transition="in" filter="fade">
                                      <p:cBhvr>
                                        <p:cTn id="100" dur="1000"/>
                                        <p:tgtEl>
                                          <p:spTgt spid="7">
                                            <p:graphicEl>
                                              <a:dgm id="{415C4514-03A4-674D-A123-296D18A5CFDB}"/>
                                            </p:graphic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7">
                                            <p:graphicEl>
                                              <a:dgm id="{C4144DE0-2D22-3340-B19C-952D8B320562}"/>
                                            </p:graphicEl>
                                          </p:spTgt>
                                        </p:tgtEl>
                                        <p:attrNameLst>
                                          <p:attrName>style.visibility</p:attrName>
                                        </p:attrNameLst>
                                      </p:cBhvr>
                                      <p:to>
                                        <p:strVal val="visible"/>
                                      </p:to>
                                    </p:set>
                                    <p:animEffect transition="in" filter="fade">
                                      <p:cBhvr>
                                        <p:cTn id="103" dur="1000"/>
                                        <p:tgtEl>
                                          <p:spTgt spid="7">
                                            <p:graphicEl>
                                              <a:dgm id="{C4144DE0-2D22-3340-B19C-952D8B320562}"/>
                                            </p:graphic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fade">
                                      <p:cBhvr>
                                        <p:cTn id="108" dur="1000"/>
                                        <p:tgtEl>
                                          <p:spTgt spid="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1"/>
                                        </p:tgtEl>
                                        <p:attrNameLst>
                                          <p:attrName>style.visibility</p:attrName>
                                        </p:attrNameLst>
                                      </p:cBhvr>
                                      <p:to>
                                        <p:strVal val="visible"/>
                                      </p:to>
                                    </p:set>
                                    <p:animEffect transition="in" filter="fade">
                                      <p:cBhvr>
                                        <p:cTn id="113" dur="1000"/>
                                        <p:tgtEl>
                                          <p:spTgt spid="11"/>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2"/>
                                        </p:tgtEl>
                                        <p:attrNameLst>
                                          <p:attrName>style.visibility</p:attrName>
                                        </p:attrNameLst>
                                      </p:cBhvr>
                                      <p:to>
                                        <p:strVal val="visible"/>
                                      </p:to>
                                    </p:set>
                                    <p:animEffect transition="in" filter="fade">
                                      <p:cBhvr>
                                        <p:cTn id="11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11" grpId="0">
        <p:bldAsOne/>
      </p:bldGraphic>
      <p:bldGraphic spid="12"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Workers </a:t>
            </a:r>
          </a:p>
          <a:p>
            <a:pPr lvl="1"/>
            <a:r>
              <a:rPr lang="en-US" dirty="0"/>
              <a:t>achieve goals and performs tasks directly</a:t>
            </a:r>
          </a:p>
          <a:p>
            <a:pPr lvl="1"/>
            <a:r>
              <a:rPr lang="en-US" dirty="0"/>
              <a:t>transforms directly inputs to outputs while consuming resources</a:t>
            </a:r>
          </a:p>
          <a:p>
            <a:pPr lvl="2"/>
            <a:r>
              <a:rPr lang="en-US" dirty="0"/>
              <a:t>material</a:t>
            </a:r>
          </a:p>
          <a:p>
            <a:pPr lvl="2"/>
            <a:r>
              <a:rPr lang="en-US" dirty="0"/>
              <a:t>human</a:t>
            </a:r>
          </a:p>
          <a:p>
            <a:pPr lvl="2"/>
            <a:r>
              <a:rPr lang="en-US" dirty="0"/>
              <a:t>corporate ideas</a:t>
            </a:r>
          </a:p>
          <a:p>
            <a:pPr lvl="1"/>
            <a:r>
              <a:rPr lang="en-US" dirty="0"/>
              <a:t>ought to be bearers of </a:t>
            </a:r>
          </a:p>
          <a:p>
            <a:pPr lvl="2"/>
            <a:r>
              <a:rPr lang="en-US" dirty="0"/>
              <a:t>special knowledge and skills (abilities) needed for accomplishment of assigned tasks</a:t>
            </a:r>
          </a:p>
          <a:p>
            <a:pPr lvl="2"/>
            <a:r>
              <a:rPr lang="en-US" dirty="0"/>
              <a:t>abilities to understand task submissions</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28</a:t>
            </a:fld>
            <a:endParaRPr lang="en-US" dirty="0"/>
          </a:p>
        </p:txBody>
      </p:sp>
      <p:sp>
        <p:nvSpPr>
          <p:cNvPr id="5" name="Title 4"/>
          <p:cNvSpPr>
            <a:spLocks noGrp="1"/>
          </p:cNvSpPr>
          <p:nvPr>
            <p:ph type="title"/>
          </p:nvPr>
        </p:nvSpPr>
        <p:spPr/>
        <p:txBody>
          <a:bodyPr/>
          <a:lstStyle/>
          <a:p>
            <a:r>
              <a:rPr lang="en-US" dirty="0"/>
              <a:t>Role of Worker</a:t>
            </a:r>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7" name="TextBox 6"/>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Leader, manager, worker are roles</a:t>
            </a:r>
          </a:p>
          <a:p>
            <a:r>
              <a:rPr lang="en-US" dirty="0"/>
              <a:t>Roles have not be confused with persons</a:t>
            </a:r>
          </a:p>
          <a:p>
            <a:pPr lvl="1"/>
            <a:r>
              <a:rPr lang="en-US" dirty="0"/>
              <a:t>as well as human resources</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29</a:t>
            </a:fld>
            <a:endParaRPr lang="en-US" dirty="0"/>
          </a:p>
        </p:txBody>
      </p:sp>
      <p:sp>
        <p:nvSpPr>
          <p:cNvPr id="5" name="Title 4"/>
          <p:cNvSpPr>
            <a:spLocks noGrp="1"/>
          </p:cNvSpPr>
          <p:nvPr>
            <p:ph type="title"/>
          </p:nvPr>
        </p:nvSpPr>
        <p:spPr/>
        <p:txBody>
          <a:bodyPr/>
          <a:lstStyle/>
          <a:p>
            <a:r>
              <a:rPr lang="en-US" dirty="0"/>
              <a:t>Roles and People </a:t>
            </a:r>
          </a:p>
        </p:txBody>
      </p:sp>
      <p:pic>
        <p:nvPicPr>
          <p:cNvPr id="6" name="Picture 5" descr="telefonista_black.png"/>
          <p:cNvPicPr>
            <a:picLocks noChangeAspect="1"/>
          </p:cNvPicPr>
          <p:nvPr/>
        </p:nvPicPr>
        <p:blipFill>
          <a:blip r:embed="rId3"/>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a:t>Leadership context</a:t>
            </a:r>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a:t>Performance context</a:t>
            </a:r>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a:t>Management context</a:t>
            </a:r>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a:t>It is necessary to “decompose” the ideas</a:t>
            </a:r>
          </a:p>
          <a:p>
            <a:r>
              <a:rPr lang="en-US"/>
              <a:t>Motivation is the basement for listening ideas</a:t>
            </a:r>
          </a:p>
          <a:p>
            <a:r>
              <a:rPr lang="en-US"/>
              <a:t>Different people are willing to wait different time</a:t>
            </a:r>
          </a:p>
          <a:p>
            <a:r>
              <a:rPr lang="en-US"/>
              <a:t>Motivation must be designed for concrete position</a:t>
            </a:r>
            <a:endParaRPr lang="en-US" dirty="0"/>
          </a:p>
        </p:txBody>
      </p:sp>
      <p:sp>
        <p:nvSpPr>
          <p:cNvPr id="2" name="Nadpis 1"/>
          <p:cNvSpPr>
            <a:spLocks noGrp="1"/>
          </p:cNvSpPr>
          <p:nvPr>
            <p:ph type="title"/>
          </p:nvPr>
        </p:nvSpPr>
        <p:spPr/>
        <p:txBody>
          <a:bodyPr/>
          <a:lstStyle/>
          <a:p>
            <a:r>
              <a:rPr lang="en-US"/>
              <a:t>The company driven by ideas</a:t>
            </a:r>
            <a:endParaRPr lang="en-US" dirty="0"/>
          </a:p>
        </p:txBody>
      </p:sp>
    </p:spTree>
    <p:extLst>
      <p:ext uri="{BB962C8B-B14F-4D97-AF65-F5344CB8AC3E}">
        <p14:creationId xmlns:p14="http://schemas.microsoft.com/office/powerpoint/2010/main" val="573217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about synergy among leaders, managers and workers</a:t>
            </a:r>
          </a:p>
          <a:p>
            <a:r>
              <a:rPr lang="en-US" dirty="0"/>
              <a:t>To lead well is about doing right things</a:t>
            </a:r>
          </a:p>
          <a:p>
            <a:r>
              <a:rPr lang="en-US" dirty="0"/>
              <a:t>To manage well is about doing things in right way</a:t>
            </a:r>
          </a:p>
        </p:txBody>
      </p:sp>
      <p:sp>
        <p:nvSpPr>
          <p:cNvPr id="3" name="Title 2"/>
          <p:cNvSpPr>
            <a:spLocks noGrp="1"/>
          </p:cNvSpPr>
          <p:nvPr>
            <p:ph type="title"/>
          </p:nvPr>
        </p:nvSpPr>
        <p:spPr/>
        <p:txBody>
          <a:bodyPr/>
          <a:lstStyle/>
          <a:p>
            <a:r>
              <a:rPr lang="en-US" dirty="0"/>
              <a:t>Company management</a:t>
            </a:r>
          </a:p>
        </p:txBody>
      </p:sp>
      <p:sp>
        <p:nvSpPr>
          <p:cNvPr id="4" name="Footer Placeholder 3"/>
          <p:cNvSpPr>
            <a:spLocks noGrp="1"/>
          </p:cNvSpPr>
          <p:nvPr>
            <p:ph type="ftr" sz="quarter" idx="11"/>
          </p:nvPr>
        </p:nvSpPr>
        <p:spPr/>
        <p:txBody>
          <a:bodyPr/>
          <a:lstStyle/>
          <a:p>
            <a:r>
              <a:rPr lang="en-US" dirty="0"/>
              <a:t>PV215 - 7</a:t>
            </a:r>
          </a:p>
        </p:txBody>
      </p:sp>
      <p:sp>
        <p:nvSpPr>
          <p:cNvPr id="5" name="Slide Number Placeholder 4"/>
          <p:cNvSpPr>
            <a:spLocks noGrp="1"/>
          </p:cNvSpPr>
          <p:nvPr>
            <p:ph type="sldNum" sz="quarter" idx="12"/>
          </p:nvPr>
        </p:nvSpPr>
        <p:spPr/>
        <p:txBody>
          <a:bodyPr/>
          <a:lstStyle/>
          <a:p>
            <a:fld id="{B1CC9FD7-4EEE-804D-9BB9-2FE363F47D91}" type="slidenum">
              <a:rPr lang="en-US" smtClean="0"/>
              <a:pPr/>
              <a:t>30</a:t>
            </a:fld>
            <a:endParaRPr lang="en-US" dirty="0"/>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a:solidFill>
                  <a:schemeClr val="bg1"/>
                </a:solidFill>
              </a:rPr>
              <a:t>Development of man. style</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31</a:t>
            </a:fld>
            <a:endParaRPr lang="en-US" dirty="0"/>
          </a:p>
        </p:txBody>
      </p:sp>
      <p:sp>
        <p:nvSpPr>
          <p:cNvPr id="5" name="Title 4"/>
          <p:cNvSpPr>
            <a:spLocks noGrp="1"/>
          </p:cNvSpPr>
          <p:nvPr>
            <p:ph type="title"/>
          </p:nvPr>
        </p:nvSpPr>
        <p:spPr>
          <a:xfrm>
            <a:off x="457200" y="134938"/>
            <a:ext cx="8229600" cy="1143000"/>
          </a:xfrm>
        </p:spPr>
        <p:txBody>
          <a:bodyPr>
            <a:normAutofit fontScale="90000"/>
          </a:bodyPr>
          <a:lstStyle/>
          <a:p>
            <a:r>
              <a:rPr lang="en-US" dirty="0"/>
              <a:t>Development of managerial style</a:t>
            </a:r>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a:t>me (manager)</a:t>
              </a:r>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a:t>people</a:t>
              </a:r>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a:t>results</a:t>
              </a:r>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a:t>processes</a:t>
              </a:r>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team </a:t>
            </a:r>
            <a:r>
              <a:rPr lang="en-US" sz="1400" dirty="0" err="1"/>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liberal</a:t>
            </a:r>
          </a:p>
          <a:p>
            <a:pPr algn="ctr"/>
            <a:r>
              <a:rPr lang="en-US" sz="1400" dirty="0" err="1"/>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formal</a:t>
            </a:r>
          </a:p>
          <a:p>
            <a:pPr algn="ctr"/>
            <a:r>
              <a:rPr lang="en-US" sz="1400" dirty="0" err="1"/>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a:t>directive</a:t>
            </a:r>
          </a:p>
          <a:p>
            <a:pPr algn="ctr"/>
            <a:r>
              <a:rPr lang="en-US" sz="1400" dirty="0" err="1"/>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a:t>company led by ideas</a:t>
            </a:r>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a:t>company led by people</a:t>
            </a:r>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a:t>usefulness</a:t>
              </a:r>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a:t>effectiveness</a:t>
              </a:r>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a:t>stability</a:t>
              </a:r>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a:t>dynamics</a:t>
              </a:r>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8385490"/>
              </p:ext>
            </p:extLst>
          </p:nvPr>
        </p:nvGraphicFramePr>
        <p:xfrm>
          <a:off x="952500" y="1392428"/>
          <a:ext cx="5880100" cy="5033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32</a:t>
            </a:fld>
            <a:endParaRPr lang="en-US" dirty="0"/>
          </a:p>
        </p:txBody>
      </p:sp>
      <p:sp>
        <p:nvSpPr>
          <p:cNvPr id="5" name="Title 4"/>
          <p:cNvSpPr>
            <a:spLocks noGrp="1"/>
          </p:cNvSpPr>
          <p:nvPr>
            <p:ph type="title"/>
          </p:nvPr>
        </p:nvSpPr>
        <p:spPr/>
        <p:txBody>
          <a:bodyPr/>
          <a:lstStyle/>
          <a:p>
            <a:r>
              <a:rPr lang="en-US" dirty="0"/>
              <a:t>Pyramid of Management</a:t>
            </a:r>
          </a:p>
        </p:txBody>
      </p:sp>
      <p:grpSp>
        <p:nvGrpSpPr>
          <p:cNvPr id="65" name="Group 64"/>
          <p:cNvGrpSpPr/>
          <p:nvPr/>
        </p:nvGrpSpPr>
        <p:grpSpPr>
          <a:xfrm>
            <a:off x="170190" y="4015401"/>
            <a:ext cx="773843" cy="2398703"/>
            <a:chOff x="170190" y="4015401"/>
            <a:chExt cx="773843" cy="2398703"/>
          </a:xfrm>
        </p:grpSpPr>
        <p:grpSp>
          <p:nvGrpSpPr>
            <p:cNvPr id="12" name="Group 11"/>
            <p:cNvGrpSpPr/>
            <p:nvPr/>
          </p:nvGrpSpPr>
          <p:grpSpPr>
            <a:xfrm>
              <a:off x="588435" y="4015401"/>
              <a:ext cx="355598" cy="2398703"/>
              <a:chOff x="7052735" y="4053501"/>
              <a:chExt cx="355598" cy="2398703"/>
            </a:xfrm>
          </p:grpSpPr>
          <p:cxnSp>
            <p:nvCxnSpPr>
              <p:cNvPr id="13" name="Straight Connector 12"/>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7069667" y="6452203"/>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rot="16200000">
              <a:off x="-203200" y="5041900"/>
              <a:ext cx="1270000" cy="523220"/>
            </a:xfrm>
            <a:prstGeom prst="rect">
              <a:avLst/>
            </a:prstGeom>
            <a:noFill/>
          </p:spPr>
          <p:txBody>
            <a:bodyPr wrap="square" rtlCol="0">
              <a:spAutoFit/>
            </a:bodyPr>
            <a:lstStyle/>
            <a:p>
              <a:pPr algn="ctr"/>
              <a:r>
                <a:rPr lang="en-US" sz="1400" dirty="0"/>
                <a:t>directive </a:t>
              </a:r>
              <a:r>
                <a:rPr lang="en-US" sz="1400" dirty="0" err="1"/>
                <a:t>mngmnt</a:t>
              </a:r>
              <a:endParaRPr lang="en-US" sz="1400" dirty="0"/>
            </a:p>
          </p:txBody>
        </p:sp>
      </p:grpSp>
      <p:grpSp>
        <p:nvGrpSpPr>
          <p:cNvPr id="70" name="Group 69"/>
          <p:cNvGrpSpPr/>
          <p:nvPr/>
        </p:nvGrpSpPr>
        <p:grpSpPr>
          <a:xfrm>
            <a:off x="170190" y="2788910"/>
            <a:ext cx="756911" cy="1270000"/>
            <a:chOff x="170190" y="2788910"/>
            <a:chExt cx="756911" cy="1270000"/>
          </a:xfrm>
        </p:grpSpPr>
        <p:grpSp>
          <p:nvGrpSpPr>
            <p:cNvPr id="17" name="Group 16"/>
            <p:cNvGrpSpPr/>
            <p:nvPr/>
          </p:nvGrpSpPr>
          <p:grpSpPr>
            <a:xfrm>
              <a:off x="588435" y="2857500"/>
              <a:ext cx="338666" cy="1130902"/>
              <a:chOff x="7052735" y="4053501"/>
              <a:chExt cx="338666" cy="2398701"/>
            </a:xfrm>
          </p:grpSpPr>
          <p:cxnSp>
            <p:nvCxnSpPr>
              <p:cNvPr id="18" name="Straight Connector 17"/>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rot="16200000">
              <a:off x="-203200" y="3162300"/>
              <a:ext cx="1270000" cy="523220"/>
            </a:xfrm>
            <a:prstGeom prst="rect">
              <a:avLst/>
            </a:prstGeom>
            <a:noFill/>
          </p:spPr>
          <p:txBody>
            <a:bodyPr wrap="square" rtlCol="0">
              <a:spAutoFit/>
            </a:bodyPr>
            <a:lstStyle/>
            <a:p>
              <a:pPr algn="ctr"/>
              <a:r>
                <a:rPr lang="en-US" sz="1400" dirty="0"/>
                <a:t>open</a:t>
              </a:r>
            </a:p>
            <a:p>
              <a:pPr algn="ctr"/>
              <a:r>
                <a:rPr lang="en-US" sz="1400" dirty="0" err="1"/>
                <a:t>mngmnt</a:t>
              </a:r>
              <a:endParaRPr lang="en-US" sz="1400" dirty="0"/>
            </a:p>
          </p:txBody>
        </p:sp>
      </p:grpSp>
      <p:grpSp>
        <p:nvGrpSpPr>
          <p:cNvPr id="77" name="Group 76"/>
          <p:cNvGrpSpPr/>
          <p:nvPr/>
        </p:nvGrpSpPr>
        <p:grpSpPr>
          <a:xfrm>
            <a:off x="170190" y="1607810"/>
            <a:ext cx="756911" cy="1270000"/>
            <a:chOff x="170190" y="1607810"/>
            <a:chExt cx="756911" cy="1270000"/>
          </a:xfrm>
        </p:grpSpPr>
        <p:grpSp>
          <p:nvGrpSpPr>
            <p:cNvPr id="21" name="Group 20"/>
            <p:cNvGrpSpPr/>
            <p:nvPr/>
          </p:nvGrpSpPr>
          <p:grpSpPr>
            <a:xfrm>
              <a:off x="588435" y="1663700"/>
              <a:ext cx="338666" cy="1130902"/>
              <a:chOff x="7052735" y="4053501"/>
              <a:chExt cx="338666" cy="2398701"/>
            </a:xfrm>
          </p:grpSpPr>
          <p:cxnSp>
            <p:nvCxnSpPr>
              <p:cNvPr id="22" name="Straight Connector 21"/>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rot="16200000">
              <a:off x="-203200" y="1981200"/>
              <a:ext cx="1270000" cy="523220"/>
            </a:xfrm>
            <a:prstGeom prst="rect">
              <a:avLst/>
            </a:prstGeom>
            <a:noFill/>
          </p:spPr>
          <p:txBody>
            <a:bodyPr wrap="square" rtlCol="0">
              <a:spAutoFit/>
            </a:bodyPr>
            <a:lstStyle/>
            <a:p>
              <a:pPr algn="ctr"/>
              <a:r>
                <a:rPr lang="en-US" sz="1400" dirty="0"/>
                <a:t>synergistic</a:t>
              </a:r>
            </a:p>
            <a:p>
              <a:pPr algn="ctr"/>
              <a:r>
                <a:rPr lang="en-US" sz="1400" dirty="0" err="1"/>
                <a:t>mngmnt</a:t>
              </a:r>
              <a:endParaRPr lang="en-US" sz="1400" dirty="0"/>
            </a:p>
          </p:txBody>
        </p:sp>
      </p:grpSp>
      <p:sp>
        <p:nvSpPr>
          <p:cNvPr id="29" name="Oval 28"/>
          <p:cNvSpPr/>
          <p:nvPr/>
        </p:nvSpPr>
        <p:spPr>
          <a:xfrm>
            <a:off x="2692400" y="49911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person”</a:t>
            </a:r>
          </a:p>
        </p:txBody>
      </p:sp>
      <p:sp>
        <p:nvSpPr>
          <p:cNvPr id="30" name="Oval 29"/>
          <p:cNvSpPr/>
          <p:nvPr/>
        </p:nvSpPr>
        <p:spPr>
          <a:xfrm>
            <a:off x="2692400" y="38100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processes</a:t>
            </a:r>
          </a:p>
        </p:txBody>
      </p:sp>
      <p:sp>
        <p:nvSpPr>
          <p:cNvPr id="31" name="Oval 30"/>
          <p:cNvSpPr/>
          <p:nvPr/>
        </p:nvSpPr>
        <p:spPr>
          <a:xfrm>
            <a:off x="2692400" y="2574469"/>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people</a:t>
            </a:r>
          </a:p>
        </p:txBody>
      </p:sp>
      <p:sp>
        <p:nvSpPr>
          <p:cNvPr id="32" name="Oval 31"/>
          <p:cNvSpPr/>
          <p:nvPr/>
        </p:nvSpPr>
        <p:spPr>
          <a:xfrm>
            <a:off x="2692400" y="12319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ideas</a:t>
            </a:r>
          </a:p>
        </p:txBody>
      </p:sp>
      <p:grpSp>
        <p:nvGrpSpPr>
          <p:cNvPr id="73" name="Group 72"/>
          <p:cNvGrpSpPr/>
          <p:nvPr/>
        </p:nvGrpSpPr>
        <p:grpSpPr>
          <a:xfrm>
            <a:off x="7340562" y="5331542"/>
            <a:ext cx="1041438" cy="1041608"/>
            <a:chOff x="7340562" y="5331542"/>
            <a:chExt cx="1041438" cy="1041608"/>
          </a:xfrm>
        </p:grpSpPr>
        <p:grpSp>
          <p:nvGrpSpPr>
            <p:cNvPr id="33" name="Group 32"/>
            <p:cNvGrpSpPr/>
            <p:nvPr/>
          </p:nvGrpSpPr>
          <p:grpSpPr>
            <a:xfrm>
              <a:off x="7340562" y="5331542"/>
              <a:ext cx="990638" cy="990808"/>
              <a:chOff x="2290167" y="1632744"/>
              <a:chExt cx="4624464" cy="4625258"/>
            </a:xfrm>
          </p:grpSpPr>
          <p:sp>
            <p:nvSpPr>
              <p:cNvPr id="34" name="Rectangle 33"/>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35" name="Straight Connector 34"/>
              <p:cNvCxnSpPr>
                <a:stCxn id="34" idx="0"/>
                <a:endCxn id="34"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34" idx="1"/>
                <a:endCxn id="34"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38" name="Diagram 37"/>
            <p:cNvGraphicFramePr/>
            <p:nvPr/>
          </p:nvGraphicFramePr>
          <p:xfrm>
            <a:off x="8108875" y="6014710"/>
            <a:ext cx="196925" cy="2460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Rectangle 39"/>
            <p:cNvSpPr/>
            <p:nvPr/>
          </p:nvSpPr>
          <p:spPr>
            <a:xfrm>
              <a:off x="7784911" y="627155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 name="Rectangle 40"/>
            <p:cNvSpPr/>
            <p:nvPr/>
          </p:nvSpPr>
          <p:spPr>
            <a:xfrm>
              <a:off x="8280400" y="5776402"/>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4" name="Group 73"/>
          <p:cNvGrpSpPr/>
          <p:nvPr/>
        </p:nvGrpSpPr>
        <p:grpSpPr>
          <a:xfrm>
            <a:off x="7277062" y="4071610"/>
            <a:ext cx="1104768" cy="1041608"/>
            <a:chOff x="7277062" y="4071610"/>
            <a:chExt cx="1104768" cy="1041608"/>
          </a:xfrm>
        </p:grpSpPr>
        <p:grpSp>
          <p:nvGrpSpPr>
            <p:cNvPr id="42" name="Group 41"/>
            <p:cNvGrpSpPr/>
            <p:nvPr/>
          </p:nvGrpSpPr>
          <p:grpSpPr>
            <a:xfrm>
              <a:off x="7340392" y="4071610"/>
              <a:ext cx="990638" cy="990808"/>
              <a:chOff x="2290167" y="1632744"/>
              <a:chExt cx="4624464" cy="4625258"/>
            </a:xfrm>
          </p:grpSpPr>
          <p:sp>
            <p:nvSpPr>
              <p:cNvPr id="43" name="Rectangle 42"/>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4" name="Straight Connector 43"/>
              <p:cNvCxnSpPr>
                <a:stCxn id="43" idx="0"/>
                <a:endCxn id="43"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3" idx="1"/>
                <a:endCxn id="43"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46" name="Diagram 45"/>
            <p:cNvGraphicFramePr/>
            <p:nvPr/>
          </p:nvGraphicFramePr>
          <p:xfrm>
            <a:off x="7867405" y="4589678"/>
            <a:ext cx="196925" cy="24606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7" name="Rectangle 46"/>
            <p:cNvSpPr/>
            <p:nvPr/>
          </p:nvSpPr>
          <p:spPr>
            <a:xfrm>
              <a:off x="7784741" y="501161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8" name="Rectangle 47"/>
            <p:cNvSpPr/>
            <p:nvPr/>
          </p:nvSpPr>
          <p:spPr>
            <a:xfrm>
              <a:off x="8280230"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9" name="Rectangle 48"/>
            <p:cNvSpPr/>
            <p:nvPr/>
          </p:nvSpPr>
          <p:spPr>
            <a:xfrm>
              <a:off x="7277062"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5" name="Group 74"/>
          <p:cNvGrpSpPr/>
          <p:nvPr/>
        </p:nvGrpSpPr>
        <p:grpSpPr>
          <a:xfrm>
            <a:off x="7277232" y="2788910"/>
            <a:ext cx="1104768" cy="1059398"/>
            <a:chOff x="7277232" y="2788910"/>
            <a:chExt cx="1104768" cy="1059398"/>
          </a:xfrm>
        </p:grpSpPr>
        <p:grpSp>
          <p:nvGrpSpPr>
            <p:cNvPr id="50" name="Group 49"/>
            <p:cNvGrpSpPr/>
            <p:nvPr/>
          </p:nvGrpSpPr>
          <p:grpSpPr>
            <a:xfrm>
              <a:off x="7340562" y="2857500"/>
              <a:ext cx="990638" cy="990808"/>
              <a:chOff x="2290167" y="1632744"/>
              <a:chExt cx="4624464" cy="4625258"/>
            </a:xfrm>
          </p:grpSpPr>
          <p:sp>
            <p:nvSpPr>
              <p:cNvPr id="51" name="Rectangle 50"/>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2" name="Straight Connector 51"/>
              <p:cNvCxnSpPr>
                <a:stCxn id="51" idx="0"/>
                <a:endCxn id="51"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a:stCxn id="51" idx="1"/>
                <a:endCxn id="51"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54" name="Diagram 53"/>
            <p:cNvGraphicFramePr/>
            <p:nvPr/>
          </p:nvGraphicFramePr>
          <p:xfrm>
            <a:off x="7867575" y="3058068"/>
            <a:ext cx="196925" cy="24606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55" name="Rectangle 54"/>
            <p:cNvSpPr/>
            <p:nvPr/>
          </p:nvSpPr>
          <p:spPr>
            <a:xfrm>
              <a:off x="7785252" y="2788910"/>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6" name="Rectangle 55"/>
            <p:cNvSpPr/>
            <p:nvPr/>
          </p:nvSpPr>
          <p:spPr>
            <a:xfrm>
              <a:off x="8280400"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7" name="Rectangle 56"/>
            <p:cNvSpPr/>
            <p:nvPr/>
          </p:nvSpPr>
          <p:spPr>
            <a:xfrm>
              <a:off x="7277232"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6" name="Group 75"/>
          <p:cNvGrpSpPr/>
          <p:nvPr/>
        </p:nvGrpSpPr>
        <p:grpSpPr>
          <a:xfrm>
            <a:off x="7340222" y="1544638"/>
            <a:ext cx="1041438" cy="1059398"/>
            <a:chOff x="7340222" y="1544638"/>
            <a:chExt cx="1041438" cy="1059398"/>
          </a:xfrm>
        </p:grpSpPr>
        <p:grpSp>
          <p:nvGrpSpPr>
            <p:cNvPr id="58" name="Group 57"/>
            <p:cNvGrpSpPr/>
            <p:nvPr/>
          </p:nvGrpSpPr>
          <p:grpSpPr>
            <a:xfrm>
              <a:off x="7340222" y="1613228"/>
              <a:ext cx="990638" cy="990808"/>
              <a:chOff x="2290167" y="1632744"/>
              <a:chExt cx="4624464" cy="4625258"/>
            </a:xfrm>
          </p:grpSpPr>
          <p:sp>
            <p:nvSpPr>
              <p:cNvPr id="59" name="Rectangle 58"/>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60" name="Straight Connector 59"/>
              <p:cNvCxnSpPr>
                <a:stCxn id="59" idx="0"/>
                <a:endCxn id="59"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a:stCxn id="59" idx="1"/>
                <a:endCxn id="59"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62" name="Diagram 61"/>
            <p:cNvGraphicFramePr/>
            <p:nvPr/>
          </p:nvGraphicFramePr>
          <p:xfrm>
            <a:off x="8108535" y="1635996"/>
            <a:ext cx="196925" cy="24606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63" name="Rectangle 62"/>
            <p:cNvSpPr/>
            <p:nvPr/>
          </p:nvSpPr>
          <p:spPr>
            <a:xfrm>
              <a:off x="7784912" y="154463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4" name="Rectangle 63"/>
            <p:cNvSpPr/>
            <p:nvPr/>
          </p:nvSpPr>
          <p:spPr>
            <a:xfrm>
              <a:off x="8280060" y="205808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1" name="Group 70"/>
          <p:cNvGrpSpPr/>
          <p:nvPr/>
        </p:nvGrpSpPr>
        <p:grpSpPr>
          <a:xfrm>
            <a:off x="8559828" y="4463804"/>
            <a:ext cx="307777" cy="1474706"/>
            <a:chOff x="8485582" y="4949542"/>
            <a:chExt cx="307777" cy="1474706"/>
          </a:xfrm>
        </p:grpSpPr>
        <p:sp>
          <p:nvSpPr>
            <p:cNvPr id="66" name="Rectangle 65"/>
            <p:cNvSpPr/>
            <p:nvPr/>
          </p:nvSpPr>
          <p:spPr>
            <a:xfrm>
              <a:off x="8612117" y="632264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7" name="TextBox 66"/>
            <p:cNvSpPr txBox="1"/>
            <p:nvPr/>
          </p:nvSpPr>
          <p:spPr>
            <a:xfrm rot="16200000">
              <a:off x="7929280" y="5505844"/>
              <a:ext cx="1420381" cy="307777"/>
            </a:xfrm>
            <a:prstGeom prst="rect">
              <a:avLst/>
            </a:prstGeom>
            <a:noFill/>
          </p:spPr>
          <p:txBody>
            <a:bodyPr wrap="none" rtlCol="0">
              <a:spAutoFit/>
            </a:bodyPr>
            <a:lstStyle/>
            <a:p>
              <a:r>
                <a:rPr lang="en-US" sz="1400" dirty="0"/>
                <a:t>critical factors</a:t>
              </a:r>
            </a:p>
          </p:txBody>
        </p:sp>
      </p:grpSp>
      <p:grpSp>
        <p:nvGrpSpPr>
          <p:cNvPr id="72" name="Group 71"/>
          <p:cNvGrpSpPr/>
          <p:nvPr/>
        </p:nvGrpSpPr>
        <p:grpSpPr>
          <a:xfrm>
            <a:off x="8559828" y="1977992"/>
            <a:ext cx="307777" cy="1799635"/>
            <a:chOff x="8705255" y="4624613"/>
            <a:chExt cx="307777" cy="1799635"/>
          </a:xfrm>
        </p:grpSpPr>
        <p:sp>
          <p:nvSpPr>
            <p:cNvPr id="68" name="Rectangle 67"/>
            <p:cNvSpPr/>
            <p:nvPr/>
          </p:nvSpPr>
          <p:spPr>
            <a:xfrm>
              <a:off x="8822990" y="632264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9" name="TextBox 68"/>
            <p:cNvSpPr txBox="1"/>
            <p:nvPr/>
          </p:nvSpPr>
          <p:spPr>
            <a:xfrm rot="16200000">
              <a:off x="7985503" y="5344365"/>
              <a:ext cx="1747281" cy="307777"/>
            </a:xfrm>
            <a:prstGeom prst="rect">
              <a:avLst/>
            </a:prstGeom>
            <a:noFill/>
          </p:spPr>
          <p:txBody>
            <a:bodyPr wrap="none" rtlCol="0">
              <a:spAutoFit/>
            </a:bodyPr>
            <a:lstStyle/>
            <a:p>
              <a:r>
                <a:rPr lang="en-US" sz="1400" dirty="0"/>
                <a:t>significant factors</a:t>
              </a:r>
            </a:p>
          </p:txBody>
        </p:sp>
      </p:grpSp>
      <p:sp>
        <p:nvSpPr>
          <p:cNvPr id="78" name="TextBox 77"/>
          <p:cNvSpPr txBox="1"/>
          <p:nvPr/>
        </p:nvSpPr>
        <p:spPr>
          <a:xfrm>
            <a:off x="3516227" y="6477002"/>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79" name="TextBox 78"/>
          <p:cNvSpPr txBox="1"/>
          <p:nvPr/>
        </p:nvSpPr>
        <p:spPr>
          <a:xfrm>
            <a:off x="0" y="6531000"/>
            <a:ext cx="2853165" cy="338554"/>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1600" dirty="0">
                <a:solidFill>
                  <a:schemeClr val="tx1"/>
                </a:solidFill>
              </a:rPr>
              <a:t>Development of man. style</a:t>
            </a:r>
          </a:p>
        </p:txBody>
      </p:sp>
    </p:spTree>
    <p:extLst>
      <p:ext uri="{BB962C8B-B14F-4D97-AF65-F5344CB8AC3E}">
        <p14:creationId xmlns:p14="http://schemas.microsoft.com/office/powerpoint/2010/main" val="332600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756A6D97-0695-2241-81E8-CB6124D1236F}"/>
                                            </p:graphicEl>
                                          </p:spTgt>
                                        </p:tgtEl>
                                        <p:attrNameLst>
                                          <p:attrName>style.visibility</p:attrName>
                                        </p:attrNameLst>
                                      </p:cBhvr>
                                      <p:to>
                                        <p:strVal val="visible"/>
                                      </p:to>
                                    </p:set>
                                    <p:animEffect transition="in" filter="fade">
                                      <p:cBhvr>
                                        <p:cTn id="7" dur="2000"/>
                                        <p:tgtEl>
                                          <p:spTgt spid="7">
                                            <p:graphicEl>
                                              <a:dgm id="{756A6D97-0695-2241-81E8-CB6124D1236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fade">
                                      <p:cBhvr>
                                        <p:cTn id="12" dur="1000"/>
                                        <p:tgtEl>
                                          <p:spTgt spid="73"/>
                                        </p:tgtEl>
                                      </p:cBhvr>
                                    </p:animEffect>
                                  </p:childTnLst>
                                </p:cTn>
                              </p:par>
                              <p:par>
                                <p:cTn id="13" presetID="10"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10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10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graphicEl>
                                              <a:dgm id="{4DC15280-2BF2-D54B-B995-198360802914}"/>
                                            </p:graphicEl>
                                          </p:spTgt>
                                        </p:tgtEl>
                                        <p:attrNameLst>
                                          <p:attrName>style.visibility</p:attrName>
                                        </p:attrNameLst>
                                      </p:cBhvr>
                                      <p:to>
                                        <p:strVal val="visible"/>
                                      </p:to>
                                    </p:set>
                                    <p:animEffect transition="in" filter="fade">
                                      <p:cBhvr>
                                        <p:cTn id="25" dur="2000"/>
                                        <p:tgtEl>
                                          <p:spTgt spid="7">
                                            <p:graphicEl>
                                              <a:dgm id="{4DC15280-2BF2-D54B-B995-198360802914}"/>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1000"/>
                                        <p:tgtEl>
                                          <p:spTgt spid="6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graphicEl>
                                              <a:dgm id="{6F7D6AF8-54D3-5F4D-9649-B19EA317A7F7}"/>
                                            </p:graphicEl>
                                          </p:spTgt>
                                        </p:tgtEl>
                                        <p:attrNameLst>
                                          <p:attrName>style.visibility</p:attrName>
                                        </p:attrNameLst>
                                      </p:cBhvr>
                                      <p:to>
                                        <p:strVal val="visible"/>
                                      </p:to>
                                    </p:set>
                                    <p:animEffect transition="in" filter="fade">
                                      <p:cBhvr>
                                        <p:cTn id="48" dur="2000"/>
                                        <p:tgtEl>
                                          <p:spTgt spid="7">
                                            <p:graphicEl>
                                              <a:dgm id="{6F7D6AF8-54D3-5F4D-9649-B19EA317A7F7}"/>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1000"/>
                                        <p:tgtEl>
                                          <p:spTgt spid="7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BA837CE4-280A-A94A-BEC3-312104472EF6}"/>
                                            </p:graphicEl>
                                          </p:spTgt>
                                        </p:tgtEl>
                                        <p:attrNameLst>
                                          <p:attrName>style.visibility</p:attrName>
                                        </p:attrNameLst>
                                      </p:cBhvr>
                                      <p:to>
                                        <p:strVal val="visible"/>
                                      </p:to>
                                    </p:set>
                                    <p:animEffect transition="in" filter="fade">
                                      <p:cBhvr>
                                        <p:cTn id="68" dur="2000"/>
                                        <p:tgtEl>
                                          <p:spTgt spid="7">
                                            <p:graphicEl>
                                              <a:dgm id="{BA837CE4-280A-A94A-BEC3-312104472EF6}"/>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fade">
                                      <p:cBhvr>
                                        <p:cTn id="73" dur="1000"/>
                                        <p:tgtEl>
                                          <p:spTgt spid="7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rev="1"/>
        </p:bldSub>
      </p:bldGraphic>
      <p:bldP spid="29" grpId="0" animBg="1"/>
      <p:bldP spid="30" grpId="0" animBg="1"/>
      <p:bldP spid="31" grpId="0" animBg="1"/>
      <p:bldP spid="3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Key roles </a:t>
            </a:r>
          </a:p>
          <a:p>
            <a:pPr lvl="1"/>
            <a:r>
              <a:rPr lang="en-US" dirty="0"/>
              <a:t>leader, manager, worker</a:t>
            </a:r>
          </a:p>
          <a:p>
            <a:pPr lvl="1"/>
            <a:r>
              <a:rPr lang="en-US" dirty="0"/>
              <a:t>do not confuse roles with persons</a:t>
            </a:r>
          </a:p>
          <a:p>
            <a:pPr lvl="1"/>
            <a:r>
              <a:rPr lang="en-US" dirty="0"/>
              <a:t>company management is about achieving synergy among players of aforementioned roles</a:t>
            </a:r>
          </a:p>
          <a:p>
            <a:r>
              <a:rPr lang="en-US" dirty="0"/>
              <a:t>Development of managerial style</a:t>
            </a:r>
          </a:p>
          <a:p>
            <a:pPr lvl="1"/>
            <a:r>
              <a:rPr lang="en-US" dirty="0"/>
              <a:t>there is no optimal managerial style</a:t>
            </a:r>
          </a:p>
          <a:p>
            <a:pPr lvl="1"/>
            <a:r>
              <a:rPr lang="en-US" dirty="0"/>
              <a:t>it has to be chosen and changed to reflect the state (ideally maturity) of a company</a:t>
            </a:r>
          </a:p>
          <a:p>
            <a:endParaRPr lang="en-US" dirty="0"/>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33</a:t>
            </a:fld>
            <a:endParaRPr lang="en-US" dirty="0"/>
          </a:p>
        </p:txBody>
      </p:sp>
      <p:sp>
        <p:nvSpPr>
          <p:cNvPr id="5" name="Title 4"/>
          <p:cNvSpPr>
            <a:spLocks noGrp="1"/>
          </p:cNvSpPr>
          <p:nvPr>
            <p:ph type="title"/>
          </p:nvPr>
        </p:nvSpPr>
        <p:spPr/>
        <p:txBody>
          <a:bodyPr/>
          <a:lstStyle/>
          <a:p>
            <a:r>
              <a:rPr lang="en-US" dirty="0"/>
              <a:t>Summary</a:t>
            </a:r>
          </a:p>
        </p:txBody>
      </p:sp>
      <p:sp>
        <p:nvSpPr>
          <p:cNvPr id="6" name="TextBox 5"/>
          <p:cNvSpPr txBox="1"/>
          <p:nvPr/>
        </p:nvSpPr>
        <p:spPr>
          <a:xfrm>
            <a:off x="0" y="6499251"/>
            <a:ext cx="2114732"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a:solidFill>
                  <a:schemeClr val="bg1"/>
                </a:solidFill>
              </a:rPr>
              <a:t>Lecture summary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road of ideas</a:t>
            </a:r>
          </a:p>
        </p:txBody>
      </p:sp>
      <p:grpSp>
        <p:nvGrpSpPr>
          <p:cNvPr id="13" name="Skupina 12">
            <a:extLst>
              <a:ext uri="{FF2B5EF4-FFF2-40B4-BE49-F238E27FC236}">
                <a16:creationId xmlns:a16="http://schemas.microsoft.com/office/drawing/2014/main" id="{90BB2DAC-D656-47C2-8131-65EEE4D9642B}"/>
              </a:ext>
            </a:extLst>
          </p:cNvPr>
          <p:cNvGrpSpPr/>
          <p:nvPr/>
        </p:nvGrpSpPr>
        <p:grpSpPr>
          <a:xfrm>
            <a:off x="2204275" y="1920478"/>
            <a:ext cx="4735448" cy="3540521"/>
            <a:chOff x="2939034" y="1417638"/>
            <a:chExt cx="6313930" cy="4720694"/>
          </a:xfrm>
        </p:grpSpPr>
        <p:sp>
          <p:nvSpPr>
            <p:cNvPr id="15" name="Volný tvar: obrazec 14">
              <a:extLst>
                <a:ext uri="{FF2B5EF4-FFF2-40B4-BE49-F238E27FC236}">
                  <a16:creationId xmlns:a16="http://schemas.microsoft.com/office/drawing/2014/main" id="{AA01CD6D-187B-48A6-81B3-6CB204D28F66}"/>
                </a:ext>
              </a:extLst>
            </p:cNvPr>
            <p:cNvSpPr/>
            <p:nvPr/>
          </p:nvSpPr>
          <p:spPr>
            <a:xfrm>
              <a:off x="2939034" y="1417638"/>
              <a:ext cx="6313929"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p:spPr>
          <p:style>
            <a:lnRef idx="2">
              <a:schemeClr val="accent3">
                <a:shade val="50000"/>
              </a:schemeClr>
            </a:lnRef>
            <a:fillRef idx="1">
              <a:schemeClr val="accent3"/>
            </a:fillRef>
            <a:effectRef idx="0">
              <a:schemeClr val="accent3"/>
            </a:effectRef>
            <a:fontRef idx="minor">
              <a:schemeClr val="lt1"/>
            </a:fontRef>
          </p:style>
          <p:txBody>
            <a:bodyPr spcFirstLastPara="0" vert="horz" wrap="square" lIns="47636" tIns="47636" rIns="47636" bIns="47636" numCol="1" spcCol="1270" anchor="ctr" anchorCtr="0">
              <a:noAutofit/>
            </a:bodyPr>
            <a:lstStyle/>
            <a:p>
              <a:pPr algn="ctr" defTabSz="1100138">
                <a:lnSpc>
                  <a:spcPct val="90000"/>
                </a:lnSpc>
                <a:spcBef>
                  <a:spcPct val="0"/>
                </a:spcBef>
                <a:spcAft>
                  <a:spcPct val="35000"/>
                </a:spcAft>
              </a:pPr>
              <a:r>
                <a:rPr lang="cs-CZ" sz="2475" dirty="0" err="1"/>
                <a:t>Strategy</a:t>
              </a:r>
              <a:endParaRPr lang="cs-CZ" sz="2475" dirty="0"/>
            </a:p>
          </p:txBody>
        </p:sp>
        <p:sp>
          <p:nvSpPr>
            <p:cNvPr id="17" name="Šipka: doprava 16">
              <a:extLst>
                <a:ext uri="{FF2B5EF4-FFF2-40B4-BE49-F238E27FC236}">
                  <a16:creationId xmlns:a16="http://schemas.microsoft.com/office/drawing/2014/main" id="{3BF46F05-941E-4CFA-8640-A3DDE0ACEF89}"/>
                </a:ext>
              </a:extLst>
            </p:cNvPr>
            <p:cNvSpPr/>
            <p:nvPr/>
          </p:nvSpPr>
          <p:spPr>
            <a:xfrm rot="5400000">
              <a:off x="4349711" y="2219787"/>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19" name="Volný tvar: obrazec 18">
              <a:extLst>
                <a:ext uri="{FF2B5EF4-FFF2-40B4-BE49-F238E27FC236}">
                  <a16:creationId xmlns:a16="http://schemas.microsoft.com/office/drawing/2014/main" id="{981BECCA-4A14-4D28-86EC-F6E25239F110}"/>
                </a:ext>
              </a:extLst>
            </p:cNvPr>
            <p:cNvSpPr/>
            <p:nvPr/>
          </p:nvSpPr>
          <p:spPr>
            <a:xfrm>
              <a:off x="2939035" y="2413409"/>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a:t>Long term </a:t>
              </a:r>
              <a:r>
                <a:rPr lang="cs-CZ" sz="1875" dirty="0" err="1"/>
                <a:t>goals</a:t>
              </a:r>
              <a:endParaRPr lang="cs-CZ" sz="1875" dirty="0"/>
            </a:p>
          </p:txBody>
        </p:sp>
        <p:sp>
          <p:nvSpPr>
            <p:cNvPr id="21" name="Šipka: doprava 20">
              <a:extLst>
                <a:ext uri="{FF2B5EF4-FFF2-40B4-BE49-F238E27FC236}">
                  <a16:creationId xmlns:a16="http://schemas.microsoft.com/office/drawing/2014/main" id="{5E2BE62E-809A-40B9-A6B8-A44C5476CED3}"/>
                </a:ext>
              </a:extLst>
            </p:cNvPr>
            <p:cNvSpPr/>
            <p:nvPr/>
          </p:nvSpPr>
          <p:spPr>
            <a:xfrm rot="5400000">
              <a:off x="4349711" y="3215558"/>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3" name="Volný tvar: obrazec 22">
              <a:extLst>
                <a:ext uri="{FF2B5EF4-FFF2-40B4-BE49-F238E27FC236}">
                  <a16:creationId xmlns:a16="http://schemas.microsoft.com/office/drawing/2014/main" id="{E52AF502-A8CA-415C-944A-FECBBA4650A8}"/>
                </a:ext>
              </a:extLst>
            </p:cNvPr>
            <p:cNvSpPr/>
            <p:nvPr/>
          </p:nvSpPr>
          <p:spPr>
            <a:xfrm>
              <a:off x="2939035" y="3409181"/>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Middle</a:t>
              </a:r>
              <a:r>
                <a:rPr lang="cs-CZ" sz="1875" dirty="0"/>
                <a:t> term </a:t>
              </a:r>
              <a:r>
                <a:rPr lang="cs-CZ" sz="1875" dirty="0" err="1"/>
                <a:t>goals</a:t>
              </a:r>
              <a:endParaRPr lang="cs-CZ" sz="1875" dirty="0"/>
            </a:p>
          </p:txBody>
        </p:sp>
        <p:sp>
          <p:nvSpPr>
            <p:cNvPr id="25" name="Šipka: doprava 24">
              <a:extLst>
                <a:ext uri="{FF2B5EF4-FFF2-40B4-BE49-F238E27FC236}">
                  <a16:creationId xmlns:a16="http://schemas.microsoft.com/office/drawing/2014/main" id="{111D1AC7-5C63-428C-9FE0-7CD09EED322D}"/>
                </a:ext>
              </a:extLst>
            </p:cNvPr>
            <p:cNvSpPr/>
            <p:nvPr/>
          </p:nvSpPr>
          <p:spPr>
            <a:xfrm rot="5400000">
              <a:off x="4349711" y="4211330"/>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27" name="Volný tvar: obrazec 26">
              <a:extLst>
                <a:ext uri="{FF2B5EF4-FFF2-40B4-BE49-F238E27FC236}">
                  <a16:creationId xmlns:a16="http://schemas.microsoft.com/office/drawing/2014/main" id="{43E66F5E-36FE-463C-BC7C-965F9001037D}"/>
                </a:ext>
              </a:extLst>
            </p:cNvPr>
            <p:cNvSpPr/>
            <p:nvPr/>
          </p:nvSpPr>
          <p:spPr>
            <a:xfrm>
              <a:off x="2939035" y="4404952"/>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Short</a:t>
              </a:r>
              <a:r>
                <a:rPr lang="cs-CZ" sz="1875" dirty="0"/>
                <a:t> term </a:t>
              </a:r>
              <a:r>
                <a:rPr lang="cs-CZ" sz="1875" dirty="0" err="1"/>
                <a:t>goals</a:t>
              </a:r>
              <a:endParaRPr lang="cs-CZ" sz="1875" dirty="0"/>
            </a:p>
          </p:txBody>
        </p:sp>
        <p:sp>
          <p:nvSpPr>
            <p:cNvPr id="29" name="Šipka: doprava 28">
              <a:extLst>
                <a:ext uri="{FF2B5EF4-FFF2-40B4-BE49-F238E27FC236}">
                  <a16:creationId xmlns:a16="http://schemas.microsoft.com/office/drawing/2014/main" id="{24DF1443-80D8-42B3-8CF7-C5AC786B20CF}"/>
                </a:ext>
              </a:extLst>
            </p:cNvPr>
            <p:cNvSpPr/>
            <p:nvPr/>
          </p:nvSpPr>
          <p:spPr>
            <a:xfrm rot="5400000">
              <a:off x="4349711" y="5207102"/>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30" name="Volný tvar: obrazec 29">
              <a:extLst>
                <a:ext uri="{FF2B5EF4-FFF2-40B4-BE49-F238E27FC236}">
                  <a16:creationId xmlns:a16="http://schemas.microsoft.com/office/drawing/2014/main" id="{3442872B-36EA-49CA-80D0-B0C2955469FE}"/>
                </a:ext>
              </a:extLst>
            </p:cNvPr>
            <p:cNvSpPr/>
            <p:nvPr/>
          </p:nvSpPr>
          <p:spPr>
            <a:xfrm>
              <a:off x="2939035" y="5400724"/>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p:spPr>
          <p:style>
            <a:lnRef idx="1">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Actual</a:t>
              </a:r>
              <a:r>
                <a:rPr lang="cs-CZ" sz="1875" dirty="0"/>
                <a:t> </a:t>
              </a:r>
              <a:r>
                <a:rPr lang="cs-CZ" sz="1875" dirty="0" err="1"/>
                <a:t>tasks</a:t>
              </a:r>
              <a:endParaRPr lang="cs-CZ" sz="1875" dirty="0"/>
            </a:p>
          </p:txBody>
        </p:sp>
        <p:sp>
          <p:nvSpPr>
            <p:cNvPr id="32" name="Šipka: doprava 31">
              <a:extLst>
                <a:ext uri="{FF2B5EF4-FFF2-40B4-BE49-F238E27FC236}">
                  <a16:creationId xmlns:a16="http://schemas.microsoft.com/office/drawing/2014/main" id="{54EE0F06-638C-4381-A34D-F223BB5AB467}"/>
                </a:ext>
              </a:extLst>
            </p:cNvPr>
            <p:cNvSpPr/>
            <p:nvPr/>
          </p:nvSpPr>
          <p:spPr>
            <a:xfrm rot="5400000">
              <a:off x="7713206" y="2219787"/>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33" name="Volný tvar: obrazec 32">
              <a:extLst>
                <a:ext uri="{FF2B5EF4-FFF2-40B4-BE49-F238E27FC236}">
                  <a16:creationId xmlns:a16="http://schemas.microsoft.com/office/drawing/2014/main" id="{49A68247-248F-4724-BC0A-4D4EB29559F8}"/>
                </a:ext>
              </a:extLst>
            </p:cNvPr>
            <p:cNvSpPr/>
            <p:nvPr/>
          </p:nvSpPr>
          <p:spPr>
            <a:xfrm>
              <a:off x="6302530" y="2413409"/>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a:solidFill>
              <a:schemeClr val="accent2">
                <a:alpha val="50000"/>
              </a:scheme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Company</a:t>
              </a:r>
              <a:endParaRPr lang="cs-CZ" sz="1875" dirty="0"/>
            </a:p>
          </p:txBody>
        </p:sp>
        <p:sp>
          <p:nvSpPr>
            <p:cNvPr id="34" name="Šipka: doprava 33">
              <a:extLst>
                <a:ext uri="{FF2B5EF4-FFF2-40B4-BE49-F238E27FC236}">
                  <a16:creationId xmlns:a16="http://schemas.microsoft.com/office/drawing/2014/main" id="{2835B96F-3544-4696-8CB4-B21969008771}"/>
                </a:ext>
              </a:extLst>
            </p:cNvPr>
            <p:cNvSpPr/>
            <p:nvPr/>
          </p:nvSpPr>
          <p:spPr>
            <a:xfrm rot="5400000">
              <a:off x="7713206" y="3215558"/>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35" name="Volný tvar: obrazec 34">
              <a:extLst>
                <a:ext uri="{FF2B5EF4-FFF2-40B4-BE49-F238E27FC236}">
                  <a16:creationId xmlns:a16="http://schemas.microsoft.com/office/drawing/2014/main" id="{8BDDDEB2-637A-4B54-AEC5-BC88531FD43D}"/>
                </a:ext>
              </a:extLst>
            </p:cNvPr>
            <p:cNvSpPr/>
            <p:nvPr/>
          </p:nvSpPr>
          <p:spPr>
            <a:xfrm>
              <a:off x="6302530" y="3409181"/>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a:solidFill>
              <a:schemeClr val="accent2">
                <a:alpha val="50000"/>
              </a:scheme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Departements</a:t>
              </a:r>
              <a:endParaRPr lang="cs-CZ" sz="1875" dirty="0"/>
            </a:p>
          </p:txBody>
        </p:sp>
        <p:sp>
          <p:nvSpPr>
            <p:cNvPr id="36" name="Šipka: doprava 35">
              <a:extLst>
                <a:ext uri="{FF2B5EF4-FFF2-40B4-BE49-F238E27FC236}">
                  <a16:creationId xmlns:a16="http://schemas.microsoft.com/office/drawing/2014/main" id="{8E8DF446-270E-4F37-9965-0FB92BBE9976}"/>
                </a:ext>
              </a:extLst>
            </p:cNvPr>
            <p:cNvSpPr/>
            <p:nvPr/>
          </p:nvSpPr>
          <p:spPr>
            <a:xfrm rot="5400000">
              <a:off x="7713206" y="4211330"/>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37" name="Volný tvar: obrazec 36">
              <a:extLst>
                <a:ext uri="{FF2B5EF4-FFF2-40B4-BE49-F238E27FC236}">
                  <a16:creationId xmlns:a16="http://schemas.microsoft.com/office/drawing/2014/main" id="{DE418C92-B55F-4389-BB2A-B10D550BBB20}"/>
                </a:ext>
              </a:extLst>
            </p:cNvPr>
            <p:cNvSpPr/>
            <p:nvPr/>
          </p:nvSpPr>
          <p:spPr>
            <a:xfrm>
              <a:off x="6302530" y="4404952"/>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a:solidFill>
              <a:schemeClr val="accent2">
                <a:alpha val="50000"/>
              </a:scheme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Teams</a:t>
              </a:r>
              <a:r>
                <a:rPr lang="cs-CZ" sz="1875" dirty="0"/>
                <a:t> / </a:t>
              </a:r>
              <a:r>
                <a:rPr lang="cs-CZ" sz="1875" dirty="0" err="1"/>
                <a:t>Groups</a:t>
              </a:r>
              <a:endParaRPr lang="cs-CZ" sz="1875" dirty="0"/>
            </a:p>
          </p:txBody>
        </p:sp>
        <p:sp>
          <p:nvSpPr>
            <p:cNvPr id="38" name="Šipka: doprava 37">
              <a:extLst>
                <a:ext uri="{FF2B5EF4-FFF2-40B4-BE49-F238E27FC236}">
                  <a16:creationId xmlns:a16="http://schemas.microsoft.com/office/drawing/2014/main" id="{25F4FFF0-BDB8-453F-9E0C-BFFC600802C1}"/>
                </a:ext>
              </a:extLst>
            </p:cNvPr>
            <p:cNvSpPr/>
            <p:nvPr/>
          </p:nvSpPr>
          <p:spPr>
            <a:xfrm rot="5400000">
              <a:off x="7713206" y="5207102"/>
              <a:ext cx="129081" cy="129081"/>
            </a:xfrm>
            <a:prstGeom prst="rightArrow">
              <a:avLst>
                <a:gd name="adj1" fmla="val 66700"/>
                <a:gd name="adj2" fmla="val 50000"/>
              </a:avLst>
            </a:prstGeom>
          </p:spPr>
          <p:style>
            <a:lnRef idx="0">
              <a:schemeClr val="accent1">
                <a:tint val="60000"/>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fontRef>
          </p:style>
        </p:sp>
        <p:sp>
          <p:nvSpPr>
            <p:cNvPr id="39" name="Volný tvar: obrazec 38">
              <a:extLst>
                <a:ext uri="{FF2B5EF4-FFF2-40B4-BE49-F238E27FC236}">
                  <a16:creationId xmlns:a16="http://schemas.microsoft.com/office/drawing/2014/main" id="{0DEF48CB-C579-4B8C-9E15-CFFC4068B5FC}"/>
                </a:ext>
              </a:extLst>
            </p:cNvPr>
            <p:cNvSpPr/>
            <p:nvPr/>
          </p:nvSpPr>
          <p:spPr>
            <a:xfrm>
              <a:off x="6302530" y="5400724"/>
              <a:ext cx="2950434" cy="737608"/>
            </a:xfrm>
            <a:custGeom>
              <a:avLst/>
              <a:gdLst>
                <a:gd name="connsiteX0" fmla="*/ 0 w 2950434"/>
                <a:gd name="connsiteY0" fmla="*/ 73761 h 737608"/>
                <a:gd name="connsiteX1" fmla="*/ 73761 w 2950434"/>
                <a:gd name="connsiteY1" fmla="*/ 0 h 737608"/>
                <a:gd name="connsiteX2" fmla="*/ 2876673 w 2950434"/>
                <a:gd name="connsiteY2" fmla="*/ 0 h 737608"/>
                <a:gd name="connsiteX3" fmla="*/ 2950434 w 2950434"/>
                <a:gd name="connsiteY3" fmla="*/ 73761 h 737608"/>
                <a:gd name="connsiteX4" fmla="*/ 2950434 w 2950434"/>
                <a:gd name="connsiteY4" fmla="*/ 663847 h 737608"/>
                <a:gd name="connsiteX5" fmla="*/ 2876673 w 2950434"/>
                <a:gd name="connsiteY5" fmla="*/ 737608 h 737608"/>
                <a:gd name="connsiteX6" fmla="*/ 73761 w 2950434"/>
                <a:gd name="connsiteY6" fmla="*/ 737608 h 737608"/>
                <a:gd name="connsiteX7" fmla="*/ 0 w 2950434"/>
                <a:gd name="connsiteY7" fmla="*/ 663847 h 737608"/>
                <a:gd name="connsiteX8" fmla="*/ 0 w 2950434"/>
                <a:gd name="connsiteY8" fmla="*/ 73761 h 73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0434" h="737608">
                  <a:moveTo>
                    <a:pt x="0" y="73761"/>
                  </a:moveTo>
                  <a:cubicBezTo>
                    <a:pt x="0" y="33024"/>
                    <a:pt x="33024" y="0"/>
                    <a:pt x="73761" y="0"/>
                  </a:cubicBezTo>
                  <a:lnTo>
                    <a:pt x="2876673" y="0"/>
                  </a:lnTo>
                  <a:cubicBezTo>
                    <a:pt x="2917410" y="0"/>
                    <a:pt x="2950434" y="33024"/>
                    <a:pt x="2950434" y="73761"/>
                  </a:cubicBezTo>
                  <a:lnTo>
                    <a:pt x="2950434" y="663847"/>
                  </a:lnTo>
                  <a:cubicBezTo>
                    <a:pt x="2950434" y="704584"/>
                    <a:pt x="2917410" y="737608"/>
                    <a:pt x="2876673" y="737608"/>
                  </a:cubicBezTo>
                  <a:lnTo>
                    <a:pt x="73761" y="737608"/>
                  </a:lnTo>
                  <a:cubicBezTo>
                    <a:pt x="33024" y="737608"/>
                    <a:pt x="0" y="704584"/>
                    <a:pt x="0" y="663847"/>
                  </a:cubicBezTo>
                  <a:lnTo>
                    <a:pt x="0" y="73761"/>
                  </a:lnTo>
                  <a:close/>
                </a:path>
              </a:pathLst>
            </a:custGeom>
            <a:solidFill>
              <a:schemeClr val="accent2">
                <a:alpha val="50000"/>
              </a:schemeClr>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16" tIns="40016" rIns="40016" bIns="40016" numCol="1" spcCol="1270" anchor="ctr" anchorCtr="0">
              <a:noAutofit/>
            </a:bodyPr>
            <a:lstStyle/>
            <a:p>
              <a:pPr algn="ctr" defTabSz="833438">
                <a:lnSpc>
                  <a:spcPct val="90000"/>
                </a:lnSpc>
                <a:spcBef>
                  <a:spcPct val="0"/>
                </a:spcBef>
                <a:spcAft>
                  <a:spcPct val="35000"/>
                </a:spcAft>
              </a:pPr>
              <a:r>
                <a:rPr lang="cs-CZ" sz="1875" dirty="0" err="1"/>
                <a:t>Employees</a:t>
              </a:r>
              <a:endParaRPr lang="cs-CZ" sz="1875" dirty="0"/>
            </a:p>
          </p:txBody>
        </p:sp>
      </p:grpSp>
    </p:spTree>
    <p:extLst>
      <p:ext uri="{BB962C8B-B14F-4D97-AF65-F5344CB8AC3E}">
        <p14:creationId xmlns:p14="http://schemas.microsoft.com/office/powerpoint/2010/main" val="400345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702B5CF0-FCA0-462C-A275-596FFB6A2FA7}"/>
              </a:ext>
            </a:extLst>
          </p:cNvPr>
          <p:cNvGraphicFramePr>
            <a:graphicFrameLocks noGrp="1"/>
          </p:cNvGraphicFramePr>
          <p:nvPr>
            <p:ph idx="1"/>
          </p:nvPr>
        </p:nvGraphicFramePr>
        <p:xfrm>
          <a:off x="1485900" y="1968247"/>
          <a:ext cx="6172200" cy="3394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Nadpis 1"/>
          <p:cNvSpPr>
            <a:spLocks noGrp="1"/>
          </p:cNvSpPr>
          <p:nvPr>
            <p:ph type="title"/>
          </p:nvPr>
        </p:nvSpPr>
        <p:spPr/>
        <p:txBody>
          <a:bodyPr/>
          <a:lstStyle/>
          <a:p>
            <a:r>
              <a:rPr lang="en-US" dirty="0"/>
              <a:t>Political barriers</a:t>
            </a:r>
          </a:p>
        </p:txBody>
      </p:sp>
    </p:spTree>
    <p:extLst>
      <p:ext uri="{BB962C8B-B14F-4D97-AF65-F5344CB8AC3E}">
        <p14:creationId xmlns:p14="http://schemas.microsoft.com/office/powerpoint/2010/main" val="30812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All processes must be done for OUTPUT</a:t>
            </a:r>
          </a:p>
          <a:p>
            <a:r>
              <a:rPr lang="en-US" dirty="0"/>
              <a:t>Output is giving the money and profit</a:t>
            </a:r>
          </a:p>
          <a:p>
            <a:r>
              <a:rPr lang="en-US" dirty="0"/>
              <a:t>Limit the power of OPE and Controlling</a:t>
            </a:r>
          </a:p>
          <a:p>
            <a:pPr lvl="1"/>
            <a:r>
              <a:rPr lang="en-US" dirty="0"/>
              <a:t>Administration</a:t>
            </a:r>
          </a:p>
          <a:p>
            <a:pPr lvl="1"/>
            <a:r>
              <a:rPr lang="en-US" dirty="0"/>
              <a:t>Forms filling</a:t>
            </a:r>
          </a:p>
          <a:p>
            <a:pPr lvl="1"/>
            <a:r>
              <a:rPr lang="en-US" dirty="0"/>
              <a:t>Other non productive tasks</a:t>
            </a:r>
          </a:p>
          <a:p>
            <a:r>
              <a:rPr lang="en-US" dirty="0"/>
              <a:t>But it is need to have </a:t>
            </a:r>
            <a:r>
              <a:rPr lang="en-US" dirty="0">
                <a:solidFill>
                  <a:srgbClr val="FF0000"/>
                </a:solidFill>
              </a:rPr>
              <a:t>feedback</a:t>
            </a:r>
            <a:r>
              <a:rPr lang="en-US" dirty="0"/>
              <a:t>!!!</a:t>
            </a:r>
          </a:p>
        </p:txBody>
      </p:sp>
      <p:sp>
        <p:nvSpPr>
          <p:cNvPr id="2" name="Nadpis 1"/>
          <p:cNvSpPr>
            <a:spLocks noGrp="1"/>
          </p:cNvSpPr>
          <p:nvPr>
            <p:ph type="title"/>
          </p:nvPr>
        </p:nvSpPr>
        <p:spPr/>
        <p:txBody>
          <a:bodyPr/>
          <a:lstStyle/>
          <a:p>
            <a:r>
              <a:rPr lang="en-US" dirty="0"/>
              <a:t>Processes</a:t>
            </a:r>
          </a:p>
        </p:txBody>
      </p:sp>
    </p:spTree>
    <p:extLst>
      <p:ext uri="{BB962C8B-B14F-4D97-AF65-F5344CB8AC3E}">
        <p14:creationId xmlns:p14="http://schemas.microsoft.com/office/powerpoint/2010/main" val="202104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Needs to be separated from the sources</a:t>
            </a:r>
          </a:p>
          <a:p>
            <a:r>
              <a:rPr lang="en-US" dirty="0"/>
              <a:t>Only one owner of the problem (project manager)</a:t>
            </a:r>
          </a:p>
          <a:p>
            <a:r>
              <a:rPr lang="en-US" dirty="0"/>
              <a:t>At last one more level of the sub-process</a:t>
            </a:r>
          </a:p>
          <a:p>
            <a:pPr lvl="1"/>
            <a:r>
              <a:rPr lang="en-US" dirty="0"/>
              <a:t>More levels adds more problems</a:t>
            </a:r>
          </a:p>
          <a:p>
            <a:pPr lvl="1"/>
            <a:r>
              <a:rPr lang="en-US" dirty="0"/>
              <a:t>More levels needs more owners</a:t>
            </a:r>
          </a:p>
          <a:p>
            <a:pPr lvl="1"/>
            <a:r>
              <a:rPr lang="en-US" dirty="0"/>
              <a:t>The space for non-profit tasks</a:t>
            </a:r>
          </a:p>
          <a:p>
            <a:pPr lvl="1"/>
            <a:endParaRPr lang="en-US" dirty="0"/>
          </a:p>
        </p:txBody>
      </p:sp>
      <p:sp>
        <p:nvSpPr>
          <p:cNvPr id="2" name="Nadpis 1"/>
          <p:cNvSpPr>
            <a:spLocks noGrp="1"/>
          </p:cNvSpPr>
          <p:nvPr>
            <p:ph type="title"/>
          </p:nvPr>
        </p:nvSpPr>
        <p:spPr/>
        <p:txBody>
          <a:bodyPr/>
          <a:lstStyle/>
          <a:p>
            <a:r>
              <a:rPr lang="en-US" dirty="0"/>
              <a:t>Management of the processes</a:t>
            </a:r>
          </a:p>
        </p:txBody>
      </p:sp>
    </p:spTree>
    <p:extLst>
      <p:ext uri="{BB962C8B-B14F-4D97-AF65-F5344CB8AC3E}">
        <p14:creationId xmlns:p14="http://schemas.microsoft.com/office/powerpoint/2010/main" val="60982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a:t>As many levels as necessary</a:t>
            </a:r>
          </a:p>
          <a:p>
            <a:r>
              <a:rPr lang="en-US" dirty="0"/>
              <a:t>Each manager should have at last 5 subordinates</a:t>
            </a:r>
          </a:p>
          <a:p>
            <a:r>
              <a:rPr lang="en-US" dirty="0"/>
              <a:t>Manager is the keeper of the human resources</a:t>
            </a:r>
          </a:p>
          <a:p>
            <a:pPr lvl="1"/>
            <a:r>
              <a:rPr lang="en-US" dirty="0"/>
              <a:t>Coach</a:t>
            </a:r>
          </a:p>
          <a:p>
            <a:pPr lvl="1"/>
            <a:r>
              <a:rPr lang="en-US" dirty="0"/>
              <a:t>Trainer</a:t>
            </a:r>
          </a:p>
          <a:p>
            <a:pPr lvl="1"/>
            <a:r>
              <a:rPr lang="en-US" dirty="0"/>
              <a:t>Consultant</a:t>
            </a:r>
          </a:p>
          <a:p>
            <a:pPr lvl="1"/>
            <a:endParaRPr lang="en-US" dirty="0"/>
          </a:p>
        </p:txBody>
      </p:sp>
      <p:sp>
        <p:nvSpPr>
          <p:cNvPr id="2" name="Nadpis 1"/>
          <p:cNvSpPr>
            <a:spLocks noGrp="1"/>
          </p:cNvSpPr>
          <p:nvPr>
            <p:ph type="title"/>
          </p:nvPr>
        </p:nvSpPr>
        <p:spPr/>
        <p:txBody>
          <a:bodyPr/>
          <a:lstStyle/>
          <a:p>
            <a:r>
              <a:rPr lang="en-US" dirty="0"/>
              <a:t>Management of the (re)sources</a:t>
            </a:r>
          </a:p>
        </p:txBody>
      </p:sp>
    </p:spTree>
    <p:extLst>
      <p:ext uri="{BB962C8B-B14F-4D97-AF65-F5344CB8AC3E}">
        <p14:creationId xmlns:p14="http://schemas.microsoft.com/office/powerpoint/2010/main" val="99924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25A0F1F9-B4B5-458B-B41A-7891C23BFCFF}"/>
              </a:ext>
            </a:extLst>
          </p:cNvPr>
          <p:cNvGraphicFramePr>
            <a:graphicFrameLocks noGrp="1"/>
          </p:cNvGraphicFramePr>
          <p:nvPr>
            <p:ph idx="1"/>
          </p:nvPr>
        </p:nvGraphicFramePr>
        <p:xfrm>
          <a:off x="1485900" y="1968247"/>
          <a:ext cx="6172200" cy="3394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Nadpis 1"/>
          <p:cNvSpPr>
            <a:spLocks noGrp="1"/>
          </p:cNvSpPr>
          <p:nvPr>
            <p:ph type="title"/>
          </p:nvPr>
        </p:nvSpPr>
        <p:spPr/>
        <p:txBody>
          <a:bodyPr/>
          <a:lstStyle/>
          <a:p>
            <a:r>
              <a:rPr lang="en-US" dirty="0"/>
              <a:t>Human (re)sources in </a:t>
            </a:r>
            <a:r>
              <a:rPr lang="en-US" dirty="0" err="1"/>
              <a:t>MbC</a:t>
            </a:r>
            <a:endParaRPr lang="en-US" dirty="0"/>
          </a:p>
        </p:txBody>
      </p:sp>
    </p:spTree>
    <p:extLst>
      <p:ext uri="{BB962C8B-B14F-4D97-AF65-F5344CB8AC3E}">
        <p14:creationId xmlns:p14="http://schemas.microsoft.com/office/powerpoint/2010/main" val="92966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9794</TotalTime>
  <Words>1814</Words>
  <Application>Microsoft Office PowerPoint</Application>
  <PresentationFormat>Předvádění na obrazovce (4:3)</PresentationFormat>
  <Paragraphs>515</Paragraphs>
  <Slides>33</Slides>
  <Notes>33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Calibri</vt:lpstr>
      <vt:lpstr>Lucida Sans Unicode</vt:lpstr>
      <vt:lpstr>Verdana</vt:lpstr>
      <vt:lpstr>Wingdings 2</vt:lpstr>
      <vt:lpstr>Wingdings 3</vt:lpstr>
      <vt:lpstr>Concourse</vt:lpstr>
      <vt:lpstr>Management by Competencies</vt:lpstr>
      <vt:lpstr>Synergistic company culture</vt:lpstr>
      <vt:lpstr>The company driven by ideas</vt:lpstr>
      <vt:lpstr>The road of ideas</vt:lpstr>
      <vt:lpstr>Political barriers</vt:lpstr>
      <vt:lpstr>Processes</vt:lpstr>
      <vt:lpstr>Management of the processes</vt:lpstr>
      <vt:lpstr>Management of the (re)sources</vt:lpstr>
      <vt:lpstr>Human (re)sources in MbC</vt:lpstr>
      <vt:lpstr>Suggestibility of human resources</vt:lpstr>
      <vt:lpstr>Strategy of HR development</vt:lpstr>
      <vt:lpstr>Management of HR in MbC</vt:lpstr>
      <vt:lpstr>Pyramid of culture</vt:lpstr>
      <vt:lpstr>Definition</vt:lpstr>
      <vt:lpstr>Orientation</vt:lpstr>
      <vt:lpstr>Motivation</vt:lpstr>
      <vt:lpstr>Habilitation</vt:lpstr>
      <vt:lpstr>Synergetization</vt:lpstr>
      <vt:lpstr>Integration</vt:lpstr>
      <vt:lpstr>Functional company  structure</vt:lpstr>
      <vt:lpstr>Functional company  structure</vt:lpstr>
      <vt:lpstr>Key roles in Enterprise</vt:lpstr>
      <vt:lpstr>Role of Leader</vt:lpstr>
      <vt:lpstr>Role of Manager</vt:lpstr>
      <vt:lpstr>To Understand and Accept  the Strategic frame</vt:lpstr>
      <vt:lpstr>To communicate with  monitoring system</vt:lpstr>
      <vt:lpstr>Managerial tasks</vt:lpstr>
      <vt:lpstr>Role of Worker</vt:lpstr>
      <vt:lpstr>Roles and People </vt:lpstr>
      <vt:lpstr>Company management</vt:lpstr>
      <vt:lpstr>Development of managerial style</vt:lpstr>
      <vt:lpstr>Pyramid of Management</vt:lpstr>
      <vt:lpstr>Summary</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Walletzký</cp:lastModifiedBy>
  <cp:revision>122</cp:revision>
  <cp:lastPrinted>2012-04-10T05:54:02Z</cp:lastPrinted>
  <dcterms:created xsi:type="dcterms:W3CDTF">2011-04-25T12:40:32Z</dcterms:created>
  <dcterms:modified xsi:type="dcterms:W3CDTF">2023-03-13T11:01:39Z</dcterms:modified>
</cp:coreProperties>
</file>