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5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6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7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8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9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notesSlides/notesSlide10.xml" ContentType="application/vnd.openxmlformats-officedocument.presentationml.notesSl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notesSlides/notesSlide11.xml" ContentType="application/vnd.openxmlformats-officedocument.presentationml.notesSl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notesSlides/notesSlide12.xml" ContentType="application/vnd.openxmlformats-officedocument.presentationml.notesSl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84" r:id="rId1"/>
  </p:sldMasterIdLst>
  <p:notesMasterIdLst>
    <p:notesMasterId r:id="rId27"/>
  </p:notesMasterIdLst>
  <p:handoutMasterIdLst>
    <p:handoutMasterId r:id="rId28"/>
  </p:handoutMasterIdLst>
  <p:sldIdLst>
    <p:sldId id="288" r:id="rId2"/>
    <p:sldId id="367" r:id="rId3"/>
    <p:sldId id="335" r:id="rId4"/>
    <p:sldId id="336" r:id="rId5"/>
    <p:sldId id="33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8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105"/>
    <a:srgbClr val="F5A702"/>
    <a:srgbClr val="DC9700"/>
    <a:srgbClr val="A7FF88"/>
    <a:srgbClr val="80D970"/>
    <a:srgbClr val="2C7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86" autoAdjust="0"/>
    <p:restoredTop sz="84755" autoAdjust="0"/>
  </p:normalViewPr>
  <p:slideViewPr>
    <p:cSldViewPr snapToGrid="0" snapToObjects="1">
      <p:cViewPr varScale="1">
        <p:scale>
          <a:sx n="94" d="100"/>
          <a:sy n="94" d="100"/>
        </p:scale>
        <p:origin x="20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 Walletzký" userId="5c6479d8-24c8-4ca4-a5c7-fde0682a328a" providerId="ADAL" clId="{F9E1CE94-4F44-43A2-925D-06AF112CBD56}"/>
    <pc:docChg chg="modSld">
      <pc:chgData name="Leonard Walletzký" userId="5c6479d8-24c8-4ca4-a5c7-fde0682a328a" providerId="ADAL" clId="{F9E1CE94-4F44-43A2-925D-06AF112CBD56}" dt="2022-04-25T13:35:44.005" v="0" actId="729"/>
      <pc:docMkLst>
        <pc:docMk/>
      </pc:docMkLst>
      <pc:sldChg chg="mod modShow">
        <pc:chgData name="Leonard Walletzký" userId="5c6479d8-24c8-4ca4-a5c7-fde0682a328a" providerId="ADAL" clId="{F9E1CE94-4F44-43A2-925D-06AF112CBD56}" dt="2022-04-25T13:35:44.005" v="0" actId="729"/>
        <pc:sldMkLst>
          <pc:docMk/>
          <pc:sldMk cId="3583278179" sldId="358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D</a:t>
          </a:r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48E1042D-C9D4-EA4A-AA6F-6EE6974F90B5}" type="presOf" srcId="{F916D917-B2D6-454E-8F6F-CB9760AEE5AD}" destId="{193D694C-FBE0-D947-B6CE-E44349E53E94}" srcOrd="1" destOrd="0" presId="urn:microsoft.com/office/officeart/2005/8/layout/pyramid1"/>
    <dgm:cxn modelId="{49FD492F-AAC9-FD4A-A3EC-A3943BAA523A}" type="presOf" srcId="{E76FDB78-B266-EA41-AF3C-43895CC1354C}" destId="{E1F7DEEE-D833-7D46-B8BF-F14C322FCFDA}" srcOrd="0" destOrd="0" presId="urn:microsoft.com/office/officeart/2005/8/layout/pyramid1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9CA8B553-9BC3-D94D-BE06-443CE1663226}" type="presOf" srcId="{3ECE3D16-045D-1649-B677-52D3CC622523}" destId="{74368792-5F3A-8A45-B6DD-4623675BE83C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5AAF9F9A-22AC-7444-9489-E25CFC5AB157}" type="presOf" srcId="{E76FDB78-B266-EA41-AF3C-43895CC1354C}" destId="{55193D4B-4FFF-FE43-981C-FCCCDBECEBCA}" srcOrd="1" destOrd="0" presId="urn:microsoft.com/office/officeart/2005/8/layout/pyramid1"/>
    <dgm:cxn modelId="{0F1913A5-E8EC-A449-AEAD-9AB8FF47E7B2}" type="presOf" srcId="{3ECE3D16-045D-1649-B677-52D3CC622523}" destId="{93605F6A-A548-3C46-AA7F-1C9F956ECA5E}" srcOrd="1" destOrd="0" presId="urn:microsoft.com/office/officeart/2005/8/layout/pyramid1"/>
    <dgm:cxn modelId="{AD78BEAD-277C-A443-A137-C63B5336A644}" type="presOf" srcId="{F916D917-B2D6-454E-8F6F-CB9760AEE5AD}" destId="{3E0E496B-F89A-2444-A096-0335E5ABBBCE}" srcOrd="0" destOrd="0" presId="urn:microsoft.com/office/officeart/2005/8/layout/pyramid1"/>
    <dgm:cxn modelId="{30552EB5-43E6-B549-93C4-516A2AC3BF52}" type="presOf" srcId="{629DA77C-6353-3A48-80A1-47A8DF657AD1}" destId="{DFCC9940-BA72-4448-8C12-D52A5A993519}" srcOrd="0" destOrd="0" presId="urn:microsoft.com/office/officeart/2005/8/layout/pyramid1"/>
    <dgm:cxn modelId="{8C7A9BB5-8E94-634A-A9E4-4783774F9CE4}" type="presOf" srcId="{6588EA1D-7EF9-9547-B85A-7DC212FA6820}" destId="{333A3720-FC8D-6F4F-BB2D-0ED218CD97AB}" srcOrd="1" destOrd="0" presId="urn:microsoft.com/office/officeart/2005/8/layout/pyramid1"/>
    <dgm:cxn modelId="{CAA703C2-70DF-4045-8A08-B4BC66C69294}" type="presOf" srcId="{6588EA1D-7EF9-9547-B85A-7DC212FA6820}" destId="{030317B0-778D-0D46-B0DF-9DAEECBAC3A4}" srcOrd="0" destOrd="0" presId="urn:microsoft.com/office/officeart/2005/8/layout/pyramid1"/>
    <dgm:cxn modelId="{08490950-B0F9-A140-98B3-28C973861D8F}" type="presParOf" srcId="{DFCC9940-BA72-4448-8C12-D52A5A993519}" destId="{E915D1D2-B255-564A-A433-612DD819DE07}" srcOrd="0" destOrd="0" presId="urn:microsoft.com/office/officeart/2005/8/layout/pyramid1"/>
    <dgm:cxn modelId="{FE618D97-48A3-7545-9687-5DB25EFEA8ED}" type="presParOf" srcId="{E915D1D2-B255-564A-A433-612DD819DE07}" destId="{E1F7DEEE-D833-7D46-B8BF-F14C322FCFDA}" srcOrd="0" destOrd="0" presId="urn:microsoft.com/office/officeart/2005/8/layout/pyramid1"/>
    <dgm:cxn modelId="{2CD72F25-9715-CA4E-A440-08AFCA2595BA}" type="presParOf" srcId="{E915D1D2-B255-564A-A433-612DD819DE07}" destId="{55193D4B-4FFF-FE43-981C-FCCCDBECEBCA}" srcOrd="1" destOrd="0" presId="urn:microsoft.com/office/officeart/2005/8/layout/pyramid1"/>
    <dgm:cxn modelId="{3E05A2AF-CB0F-6144-80F0-AA855F6B72F3}" type="presParOf" srcId="{DFCC9940-BA72-4448-8C12-D52A5A993519}" destId="{4D5CE3E6-3008-3949-96E1-E6263B38CBB4}" srcOrd="1" destOrd="0" presId="urn:microsoft.com/office/officeart/2005/8/layout/pyramid1"/>
    <dgm:cxn modelId="{00D9E3BA-3EFE-0F42-AB30-B513950A645B}" type="presParOf" srcId="{4D5CE3E6-3008-3949-96E1-E6263B38CBB4}" destId="{030317B0-778D-0D46-B0DF-9DAEECBAC3A4}" srcOrd="0" destOrd="0" presId="urn:microsoft.com/office/officeart/2005/8/layout/pyramid1"/>
    <dgm:cxn modelId="{9BB3B9E5-5014-BA47-AE76-B68D291E2718}" type="presParOf" srcId="{4D5CE3E6-3008-3949-96E1-E6263B38CBB4}" destId="{333A3720-FC8D-6F4F-BB2D-0ED218CD97AB}" srcOrd="1" destOrd="0" presId="urn:microsoft.com/office/officeart/2005/8/layout/pyramid1"/>
    <dgm:cxn modelId="{2FF6F671-75AF-2E49-A849-6C80C2EB693C}" type="presParOf" srcId="{DFCC9940-BA72-4448-8C12-D52A5A993519}" destId="{885DB716-26C1-9949-B5E7-9F50A6324B26}" srcOrd="2" destOrd="0" presId="urn:microsoft.com/office/officeart/2005/8/layout/pyramid1"/>
    <dgm:cxn modelId="{CB1876E7-6CEB-2141-B586-7BF785FB0BA7}" type="presParOf" srcId="{885DB716-26C1-9949-B5E7-9F50A6324B26}" destId="{74368792-5F3A-8A45-B6DD-4623675BE83C}" srcOrd="0" destOrd="0" presId="urn:microsoft.com/office/officeart/2005/8/layout/pyramid1"/>
    <dgm:cxn modelId="{9F1E8CDB-6F0E-FC4B-BCF5-28571DFA9FA4}" type="presParOf" srcId="{885DB716-26C1-9949-B5E7-9F50A6324B26}" destId="{93605F6A-A548-3C46-AA7F-1C9F956ECA5E}" srcOrd="1" destOrd="0" presId="urn:microsoft.com/office/officeart/2005/8/layout/pyramid1"/>
    <dgm:cxn modelId="{71B422CF-A0E6-C64A-AA05-11A7F8D45792}" type="presParOf" srcId="{DFCC9940-BA72-4448-8C12-D52A5A993519}" destId="{B4308910-ECB6-D746-A4ED-D622DEAB6E52}" srcOrd="3" destOrd="0" presId="urn:microsoft.com/office/officeart/2005/8/layout/pyramid1"/>
    <dgm:cxn modelId="{C9CE02F3-E20D-EA46-A5B1-D577930CBF29}" type="presParOf" srcId="{B4308910-ECB6-D746-A4ED-D622DEAB6E52}" destId="{3E0E496B-F89A-2444-A096-0335E5ABBBCE}" srcOrd="0" destOrd="0" presId="urn:microsoft.com/office/officeart/2005/8/layout/pyramid1"/>
    <dgm:cxn modelId="{B126E26A-FE1D-B24C-B19C-4189C4F65745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95E99A04-79A4-4B2E-89D7-87FE629CDEAC}" type="presOf" srcId="{BC5BF151-6F10-8549-8F0E-B93F8721AFF4}" destId="{7AE28275-8189-304B-BDE5-5E5C671D1A55}" srcOrd="0" destOrd="0" presId="urn:microsoft.com/office/officeart/2005/8/layout/pyramid1"/>
    <dgm:cxn modelId="{80B7DA10-D7CD-4A16-BC5B-8C6A922E3035}" type="presOf" srcId="{95098161-E637-7049-BA60-C0AB4DAF5E9F}" destId="{77FFA999-8B80-B141-B319-2DC5121D3529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EFEBA43D-A5C8-45CF-A7E8-19B9BA1599CC}" type="presOf" srcId="{DA5B7626-EE35-C640-B44B-6160753CA89B}" destId="{8F820B19-D61C-B247-A620-06225BB7DFA1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CF7A7F7F-D174-4778-90B4-389D7818DD09}" type="presOf" srcId="{7B5694F9-8EEE-CD45-BBEF-0B9EB738EDF4}" destId="{2B843B4D-9D9C-0F40-8A45-031B67D433C2}" srcOrd="0" destOrd="0" presId="urn:microsoft.com/office/officeart/2005/8/layout/pyramid1"/>
    <dgm:cxn modelId="{0DAB2788-6F2C-4C8B-959E-EAE220A27D0C}" type="presOf" srcId="{2E86806D-71DD-CA4D-A2DE-1859FAFC7FDB}" destId="{471F034A-26A6-5C42-9AA1-EE3AF3C79E8E}" srcOrd="1" destOrd="0" presId="urn:microsoft.com/office/officeart/2005/8/layout/pyramid1"/>
    <dgm:cxn modelId="{27B0298D-5EB7-458E-B106-33BBFC09797B}" type="presOf" srcId="{2E86806D-71DD-CA4D-A2DE-1859FAFC7FDB}" destId="{F5C47C7C-F22E-5745-9FF3-8E8113C17EE8}" srcOrd="0" destOrd="0" presId="urn:microsoft.com/office/officeart/2005/8/layout/pyramid1"/>
    <dgm:cxn modelId="{3954A390-1ADA-4DBF-855D-135D65403D75}" type="presOf" srcId="{DA5B7626-EE35-C640-B44B-6160753CA89B}" destId="{567FA3C0-EAF2-8F47-9CFA-CE0A0C0DC33F}" srcOrd="1" destOrd="0" presId="urn:microsoft.com/office/officeart/2005/8/layout/pyramid1"/>
    <dgm:cxn modelId="{2B0AF5A5-ADAC-4A04-BBF4-6B2FE81AF058}" type="presOf" srcId="{00644C28-B8FC-6B4A-8563-C5AA90710ABC}" destId="{6C4823E3-61B0-3B4D-AE75-C2F669A0B1E8}" srcOrd="0" destOrd="0" presId="urn:microsoft.com/office/officeart/2005/8/layout/pyramid1"/>
    <dgm:cxn modelId="{89750AA6-4EA3-439B-AFA2-6169FF38154D}" type="presOf" srcId="{7B5694F9-8EEE-CD45-BBEF-0B9EB738EDF4}" destId="{A43E12FA-7480-EB48-B3E5-17A52D8B8888}" srcOrd="1" destOrd="0" presId="urn:microsoft.com/office/officeart/2005/8/layout/pyramid1"/>
    <dgm:cxn modelId="{465E41B0-F6A7-4765-A759-13A37A205467}" type="presOf" srcId="{E8752FC1-491D-B24F-878E-7B27A0993F36}" destId="{5E181FBA-F664-6B48-BDE0-BF8485876CD3}" srcOrd="0" destOrd="0" presId="urn:microsoft.com/office/officeart/2005/8/layout/pyramid1"/>
    <dgm:cxn modelId="{261574B0-F3A5-4DD9-AF7C-BBDC8590E2F8}" type="presOf" srcId="{00644C28-B8FC-6B4A-8563-C5AA90710ABC}" destId="{2A2A1913-E03B-0A4C-8983-14D8E6854B04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E7867FD9-0654-432E-9D6D-1189C1D23D2A}" type="presOf" srcId="{BC5BF151-6F10-8549-8F0E-B93F8721AFF4}" destId="{06C17BD8-892F-BB41-87CF-5D922E430906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0F9C31F6-72AF-4877-A6AF-B2719FECB3C9}" type="presOf" srcId="{E8752FC1-491D-B24F-878E-7B27A0993F36}" destId="{0D08230A-6AD0-2B41-BF87-AE86F274EEE3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A2EB3DA0-5FA3-4597-B87A-30AE4F49C898}" type="presParOf" srcId="{77FFA999-8B80-B141-B319-2DC5121D3529}" destId="{1A5506AD-A243-2D41-8F70-DCD5EB38DA18}" srcOrd="0" destOrd="0" presId="urn:microsoft.com/office/officeart/2005/8/layout/pyramid1"/>
    <dgm:cxn modelId="{C3B76293-CA28-4E2F-9A46-B83B602F278C}" type="presParOf" srcId="{1A5506AD-A243-2D41-8F70-DCD5EB38DA18}" destId="{6C4823E3-61B0-3B4D-AE75-C2F669A0B1E8}" srcOrd="0" destOrd="0" presId="urn:microsoft.com/office/officeart/2005/8/layout/pyramid1"/>
    <dgm:cxn modelId="{3F57327E-B67B-4D4D-A4B7-4BB672B86F42}" type="presParOf" srcId="{1A5506AD-A243-2D41-8F70-DCD5EB38DA18}" destId="{2A2A1913-E03B-0A4C-8983-14D8E6854B04}" srcOrd="1" destOrd="0" presId="urn:microsoft.com/office/officeart/2005/8/layout/pyramid1"/>
    <dgm:cxn modelId="{337D3362-C7A2-441F-B4BF-298643924F55}" type="presParOf" srcId="{77FFA999-8B80-B141-B319-2DC5121D3529}" destId="{12D3D58B-540D-0B4D-A698-58C2B0292091}" srcOrd="1" destOrd="0" presId="urn:microsoft.com/office/officeart/2005/8/layout/pyramid1"/>
    <dgm:cxn modelId="{9872F461-89F3-4EF6-9AF4-8FC6600F183A}" type="presParOf" srcId="{12D3D58B-540D-0B4D-A698-58C2B0292091}" destId="{F5C47C7C-F22E-5745-9FF3-8E8113C17EE8}" srcOrd="0" destOrd="0" presId="urn:microsoft.com/office/officeart/2005/8/layout/pyramid1"/>
    <dgm:cxn modelId="{9B6E52D2-06C5-4821-818C-B29EFC108230}" type="presParOf" srcId="{12D3D58B-540D-0B4D-A698-58C2B0292091}" destId="{471F034A-26A6-5C42-9AA1-EE3AF3C79E8E}" srcOrd="1" destOrd="0" presId="urn:microsoft.com/office/officeart/2005/8/layout/pyramid1"/>
    <dgm:cxn modelId="{6B5CE18E-1F52-4B6E-85E0-D1C77B82E31A}" type="presParOf" srcId="{77FFA999-8B80-B141-B319-2DC5121D3529}" destId="{F7A3E1CF-2367-D348-9EA1-6831052B9446}" srcOrd="2" destOrd="0" presId="urn:microsoft.com/office/officeart/2005/8/layout/pyramid1"/>
    <dgm:cxn modelId="{580A570E-45B9-4ADE-87DD-CCECB759751C}" type="presParOf" srcId="{F7A3E1CF-2367-D348-9EA1-6831052B9446}" destId="{5E181FBA-F664-6B48-BDE0-BF8485876CD3}" srcOrd="0" destOrd="0" presId="urn:microsoft.com/office/officeart/2005/8/layout/pyramid1"/>
    <dgm:cxn modelId="{E4C2EDE5-1D23-46CE-B9F0-39A4C19F2169}" type="presParOf" srcId="{F7A3E1CF-2367-D348-9EA1-6831052B9446}" destId="{0D08230A-6AD0-2B41-BF87-AE86F274EEE3}" srcOrd="1" destOrd="0" presId="urn:microsoft.com/office/officeart/2005/8/layout/pyramid1"/>
    <dgm:cxn modelId="{45D0D38D-4E60-4C9C-B224-E1BC19AF2C0F}" type="presParOf" srcId="{77FFA999-8B80-B141-B319-2DC5121D3529}" destId="{1F1A224B-50CC-B54B-908E-6118EBBD8076}" srcOrd="3" destOrd="0" presId="urn:microsoft.com/office/officeart/2005/8/layout/pyramid1"/>
    <dgm:cxn modelId="{DD008E99-3757-463D-9EE8-3CFF500D806A}" type="presParOf" srcId="{1F1A224B-50CC-B54B-908E-6118EBBD8076}" destId="{8F820B19-D61C-B247-A620-06225BB7DFA1}" srcOrd="0" destOrd="0" presId="urn:microsoft.com/office/officeart/2005/8/layout/pyramid1"/>
    <dgm:cxn modelId="{0359793C-5EA1-4155-BA77-9F753A378DEB}" type="presParOf" srcId="{1F1A224B-50CC-B54B-908E-6118EBBD8076}" destId="{567FA3C0-EAF2-8F47-9CFA-CE0A0C0DC33F}" srcOrd="1" destOrd="0" presId="urn:microsoft.com/office/officeart/2005/8/layout/pyramid1"/>
    <dgm:cxn modelId="{7C9DC920-95EE-486D-8B86-D95685466DA6}" type="presParOf" srcId="{77FFA999-8B80-B141-B319-2DC5121D3529}" destId="{34491244-7400-B043-9703-5F19EA661BED}" srcOrd="4" destOrd="0" presId="urn:microsoft.com/office/officeart/2005/8/layout/pyramid1"/>
    <dgm:cxn modelId="{D7527412-3EF6-4D38-BB74-DE78E08BCF3C}" type="presParOf" srcId="{34491244-7400-B043-9703-5F19EA661BED}" destId="{7AE28275-8189-304B-BDE5-5E5C671D1A55}" srcOrd="0" destOrd="0" presId="urn:microsoft.com/office/officeart/2005/8/layout/pyramid1"/>
    <dgm:cxn modelId="{7D06F2C9-0A47-4FEF-A4E8-5611DAEB4532}" type="presParOf" srcId="{34491244-7400-B043-9703-5F19EA661BED}" destId="{06C17BD8-892F-BB41-87CF-5D922E430906}" srcOrd="1" destOrd="0" presId="urn:microsoft.com/office/officeart/2005/8/layout/pyramid1"/>
    <dgm:cxn modelId="{812ECA22-1A41-42B9-88B1-044F1F99713E}" type="presParOf" srcId="{77FFA999-8B80-B141-B319-2DC5121D3529}" destId="{84EDB3D2-1944-0F46-9BB0-8285AE6DD0AA}" srcOrd="5" destOrd="0" presId="urn:microsoft.com/office/officeart/2005/8/layout/pyramid1"/>
    <dgm:cxn modelId="{002AFD69-6A15-4B40-8CAC-9C9B91B96418}" type="presParOf" srcId="{84EDB3D2-1944-0F46-9BB0-8285AE6DD0AA}" destId="{2B843B4D-9D9C-0F40-8A45-031B67D433C2}" srcOrd="0" destOrd="0" presId="urn:microsoft.com/office/officeart/2005/8/layout/pyramid1"/>
    <dgm:cxn modelId="{953D9467-7087-401E-9EB8-D4C2489018B6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8D101819-A4C1-42CE-B022-59C1B471D48E}" type="presOf" srcId="{BC5BF151-6F10-8549-8F0E-B93F8721AFF4}" destId="{7AE28275-8189-304B-BDE5-5E5C671D1A55}" srcOrd="0" destOrd="0" presId="urn:microsoft.com/office/officeart/2005/8/layout/pyramid1"/>
    <dgm:cxn modelId="{5F2CB720-8D2B-4D86-A220-102970AA3213}" type="presOf" srcId="{BC5BF151-6F10-8549-8F0E-B93F8721AFF4}" destId="{06C17BD8-892F-BB41-87CF-5D922E430906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FF2D4C31-47ED-4301-AA00-CC9F1D723437}" type="presOf" srcId="{00644C28-B8FC-6B4A-8563-C5AA90710ABC}" destId="{6C4823E3-61B0-3B4D-AE75-C2F669A0B1E8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8E5FE161-67E9-4759-9B3F-3ABDDA91935F}" type="presOf" srcId="{7B5694F9-8EEE-CD45-BBEF-0B9EB738EDF4}" destId="{A43E12FA-7480-EB48-B3E5-17A52D8B8888}" srcOrd="1" destOrd="0" presId="urn:microsoft.com/office/officeart/2005/8/layout/pyramid1"/>
    <dgm:cxn modelId="{47794843-719E-427D-A2D3-72D7CC1E90AB}" type="presOf" srcId="{DA5B7626-EE35-C640-B44B-6160753CA89B}" destId="{567FA3C0-EAF2-8F47-9CFA-CE0A0C0DC33F}" srcOrd="1" destOrd="0" presId="urn:microsoft.com/office/officeart/2005/8/layout/pyramid1"/>
    <dgm:cxn modelId="{D02D4457-AF81-4B7A-9AFD-092137FF923F}" type="presOf" srcId="{DA5B7626-EE35-C640-B44B-6160753CA89B}" destId="{8F820B19-D61C-B247-A620-06225BB7DFA1}" srcOrd="0" destOrd="0" presId="urn:microsoft.com/office/officeart/2005/8/layout/pyramid1"/>
    <dgm:cxn modelId="{34539D78-96AD-4B39-BC2E-AD02152A63A3}" type="presOf" srcId="{2E86806D-71DD-CA4D-A2DE-1859FAFC7FDB}" destId="{F5C47C7C-F22E-5745-9FF3-8E8113C17EE8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6AB6DE99-5AE8-42C2-953A-55B6BC582023}" type="presOf" srcId="{95098161-E637-7049-BA60-C0AB4DAF5E9F}" destId="{77FFA999-8B80-B141-B319-2DC5121D3529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B59E1DD5-8F8A-4570-94BA-B4DE128803DD}" type="presOf" srcId="{E8752FC1-491D-B24F-878E-7B27A0993F36}" destId="{0D08230A-6AD0-2B41-BF87-AE86F274EEE3}" srcOrd="1" destOrd="0" presId="urn:microsoft.com/office/officeart/2005/8/layout/pyramid1"/>
    <dgm:cxn modelId="{3B38EED6-4B2B-4474-B861-490273A4C8D7}" type="presOf" srcId="{7B5694F9-8EEE-CD45-BBEF-0B9EB738EDF4}" destId="{2B843B4D-9D9C-0F40-8A45-031B67D433C2}" srcOrd="0" destOrd="0" presId="urn:microsoft.com/office/officeart/2005/8/layout/pyramid1"/>
    <dgm:cxn modelId="{422FADDB-B472-4388-85FC-6676CDA2E45D}" type="presOf" srcId="{E8752FC1-491D-B24F-878E-7B27A0993F36}" destId="{5E181FBA-F664-6B48-BDE0-BF8485876CD3}" srcOrd="0" destOrd="0" presId="urn:microsoft.com/office/officeart/2005/8/layout/pyramid1"/>
    <dgm:cxn modelId="{93AB5EE5-B73B-45CE-A09F-EA42B60BA68F}" type="presOf" srcId="{00644C28-B8FC-6B4A-8563-C5AA90710ABC}" destId="{2A2A1913-E03B-0A4C-8983-14D8E6854B04}" srcOrd="1" destOrd="0" presId="urn:microsoft.com/office/officeart/2005/8/layout/pyramid1"/>
    <dgm:cxn modelId="{CFCB80E7-9272-4E8C-9494-21ACF18ACBFF}" type="presOf" srcId="{2E86806D-71DD-CA4D-A2DE-1859FAFC7FDB}" destId="{471F034A-26A6-5C42-9AA1-EE3AF3C79E8E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6E73C864-9CE0-4E03-8026-AF45385B0143}" type="presParOf" srcId="{77FFA999-8B80-B141-B319-2DC5121D3529}" destId="{1A5506AD-A243-2D41-8F70-DCD5EB38DA18}" srcOrd="0" destOrd="0" presId="urn:microsoft.com/office/officeart/2005/8/layout/pyramid1"/>
    <dgm:cxn modelId="{A07A4C55-F1C7-439E-8D17-BC398A37CC4E}" type="presParOf" srcId="{1A5506AD-A243-2D41-8F70-DCD5EB38DA18}" destId="{6C4823E3-61B0-3B4D-AE75-C2F669A0B1E8}" srcOrd="0" destOrd="0" presId="urn:microsoft.com/office/officeart/2005/8/layout/pyramid1"/>
    <dgm:cxn modelId="{0B082EEF-1004-4AA2-90FB-5FD00E576365}" type="presParOf" srcId="{1A5506AD-A243-2D41-8F70-DCD5EB38DA18}" destId="{2A2A1913-E03B-0A4C-8983-14D8E6854B04}" srcOrd="1" destOrd="0" presId="urn:microsoft.com/office/officeart/2005/8/layout/pyramid1"/>
    <dgm:cxn modelId="{A8742126-3F65-45CE-8114-950DCDEB57BB}" type="presParOf" srcId="{77FFA999-8B80-B141-B319-2DC5121D3529}" destId="{12D3D58B-540D-0B4D-A698-58C2B0292091}" srcOrd="1" destOrd="0" presId="urn:microsoft.com/office/officeart/2005/8/layout/pyramid1"/>
    <dgm:cxn modelId="{64D39C00-D389-4C5B-99A2-2314E593B3C3}" type="presParOf" srcId="{12D3D58B-540D-0B4D-A698-58C2B0292091}" destId="{F5C47C7C-F22E-5745-9FF3-8E8113C17EE8}" srcOrd="0" destOrd="0" presId="urn:microsoft.com/office/officeart/2005/8/layout/pyramid1"/>
    <dgm:cxn modelId="{8F8E2EDA-4608-495E-B2A8-E952D66AB08C}" type="presParOf" srcId="{12D3D58B-540D-0B4D-A698-58C2B0292091}" destId="{471F034A-26A6-5C42-9AA1-EE3AF3C79E8E}" srcOrd="1" destOrd="0" presId="urn:microsoft.com/office/officeart/2005/8/layout/pyramid1"/>
    <dgm:cxn modelId="{62BD696E-A872-417E-8B20-126F06B7D335}" type="presParOf" srcId="{77FFA999-8B80-B141-B319-2DC5121D3529}" destId="{F7A3E1CF-2367-D348-9EA1-6831052B9446}" srcOrd="2" destOrd="0" presId="urn:microsoft.com/office/officeart/2005/8/layout/pyramid1"/>
    <dgm:cxn modelId="{46D3D305-FFEE-4BA8-8B29-09FCF80B8421}" type="presParOf" srcId="{F7A3E1CF-2367-D348-9EA1-6831052B9446}" destId="{5E181FBA-F664-6B48-BDE0-BF8485876CD3}" srcOrd="0" destOrd="0" presId="urn:microsoft.com/office/officeart/2005/8/layout/pyramid1"/>
    <dgm:cxn modelId="{5104E363-AB33-48F8-ACB4-766CC9C30B6C}" type="presParOf" srcId="{F7A3E1CF-2367-D348-9EA1-6831052B9446}" destId="{0D08230A-6AD0-2B41-BF87-AE86F274EEE3}" srcOrd="1" destOrd="0" presId="urn:microsoft.com/office/officeart/2005/8/layout/pyramid1"/>
    <dgm:cxn modelId="{01BE9B00-A459-44FA-8F4A-65E5B59D8FBB}" type="presParOf" srcId="{77FFA999-8B80-B141-B319-2DC5121D3529}" destId="{1F1A224B-50CC-B54B-908E-6118EBBD8076}" srcOrd="3" destOrd="0" presId="urn:microsoft.com/office/officeart/2005/8/layout/pyramid1"/>
    <dgm:cxn modelId="{D7B83CDB-1F30-40F8-A627-5839D06A5C6F}" type="presParOf" srcId="{1F1A224B-50CC-B54B-908E-6118EBBD8076}" destId="{8F820B19-D61C-B247-A620-06225BB7DFA1}" srcOrd="0" destOrd="0" presId="urn:microsoft.com/office/officeart/2005/8/layout/pyramid1"/>
    <dgm:cxn modelId="{D1837D36-D063-4146-8A23-17C3EEB45EBA}" type="presParOf" srcId="{1F1A224B-50CC-B54B-908E-6118EBBD8076}" destId="{567FA3C0-EAF2-8F47-9CFA-CE0A0C0DC33F}" srcOrd="1" destOrd="0" presId="urn:microsoft.com/office/officeart/2005/8/layout/pyramid1"/>
    <dgm:cxn modelId="{6320E9DF-471D-4A23-AD52-D3333D249053}" type="presParOf" srcId="{77FFA999-8B80-B141-B319-2DC5121D3529}" destId="{34491244-7400-B043-9703-5F19EA661BED}" srcOrd="4" destOrd="0" presId="urn:microsoft.com/office/officeart/2005/8/layout/pyramid1"/>
    <dgm:cxn modelId="{94D1496A-A4F8-44C1-ADFE-F3B0825ED07D}" type="presParOf" srcId="{34491244-7400-B043-9703-5F19EA661BED}" destId="{7AE28275-8189-304B-BDE5-5E5C671D1A55}" srcOrd="0" destOrd="0" presId="urn:microsoft.com/office/officeart/2005/8/layout/pyramid1"/>
    <dgm:cxn modelId="{529CFF86-ECDA-41A0-9986-A2AAC49EA95C}" type="presParOf" srcId="{34491244-7400-B043-9703-5F19EA661BED}" destId="{06C17BD8-892F-BB41-87CF-5D922E430906}" srcOrd="1" destOrd="0" presId="urn:microsoft.com/office/officeart/2005/8/layout/pyramid1"/>
    <dgm:cxn modelId="{56B9D60F-3CC3-4CBB-B30F-7AA76955C947}" type="presParOf" srcId="{77FFA999-8B80-B141-B319-2DC5121D3529}" destId="{84EDB3D2-1944-0F46-9BB0-8285AE6DD0AA}" srcOrd="5" destOrd="0" presId="urn:microsoft.com/office/officeart/2005/8/layout/pyramid1"/>
    <dgm:cxn modelId="{B968A70E-9532-4B28-88E4-1B89DC93C9E0}" type="presParOf" srcId="{84EDB3D2-1944-0F46-9BB0-8285AE6DD0AA}" destId="{2B843B4D-9D9C-0F40-8A45-031B67D433C2}" srcOrd="0" destOrd="0" presId="urn:microsoft.com/office/officeart/2005/8/layout/pyramid1"/>
    <dgm:cxn modelId="{14055601-3799-48F0-B0B8-545E5583B86A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Process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Factual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>
              <a:solidFill>
                <a:schemeClr val="bg1"/>
              </a:solidFill>
            </a:rPr>
            <a:t>Personal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3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3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3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81883C0A-A8A0-4D68-A447-462E763FFDB4}" type="presOf" srcId="{6588EA1D-7EF9-9547-B85A-7DC212FA6820}" destId="{333A3720-FC8D-6F4F-BB2D-0ED218CD97AB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FE8C215-0392-43F1-A74F-CD9E2B6F0FB2}" type="presOf" srcId="{3ECE3D16-045D-1649-B677-52D3CC622523}" destId="{93605F6A-A548-3C46-AA7F-1C9F956ECA5E}" srcOrd="1" destOrd="0" presId="urn:microsoft.com/office/officeart/2005/8/layout/pyramid1"/>
    <dgm:cxn modelId="{18CC2D3D-90EB-4EFD-BD12-01B7E1CFC92E}" type="presOf" srcId="{33A3923C-4783-3243-8AFC-9F65B0F13AD9}" destId="{85923212-7B0E-1448-AA90-F64A0334A140}" srcOrd="0" destOrd="0" presId="urn:microsoft.com/office/officeart/2005/8/layout/pyramid1"/>
    <dgm:cxn modelId="{CD78A960-A040-4E71-BE30-B9AE1BBA8FD1}" type="presOf" srcId="{3ECE3D16-045D-1649-B677-52D3CC622523}" destId="{74368792-5F3A-8A45-B6DD-4623675BE83C}" srcOrd="0" destOrd="0" presId="urn:microsoft.com/office/officeart/2005/8/layout/pyramid1"/>
    <dgm:cxn modelId="{A3C3234D-F6A1-4E52-8B36-96FC9F2D64B4}" type="presOf" srcId="{33A3923C-4783-3243-8AFC-9F65B0F13AD9}" destId="{68995EFD-C25F-CD4A-AB11-E46400D9CFA9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D7148D92-B62B-4B80-B274-5067A22CBAB4}" type="presOf" srcId="{6588EA1D-7EF9-9547-B85A-7DC212FA6820}" destId="{030317B0-778D-0D46-B0DF-9DAEECBAC3A4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97D1179B-BB1E-42E7-9160-BA1E6AFE7CD2}" type="presOf" srcId="{629DA77C-6353-3A48-80A1-47A8DF657AD1}" destId="{DFCC9940-BA72-4448-8C12-D52A5A993519}" srcOrd="0" destOrd="0" presId="urn:microsoft.com/office/officeart/2005/8/layout/pyramid1"/>
    <dgm:cxn modelId="{3EA48033-25F3-4992-822B-F5D9F3E6D768}" type="presParOf" srcId="{DFCC9940-BA72-4448-8C12-D52A5A993519}" destId="{78F93AC2-CB0E-4946-A02D-C60D0521069E}" srcOrd="0" destOrd="0" presId="urn:microsoft.com/office/officeart/2005/8/layout/pyramid1"/>
    <dgm:cxn modelId="{3084CF3B-E5B3-41E9-B59E-B9694E5D61DD}" type="presParOf" srcId="{78F93AC2-CB0E-4946-A02D-C60D0521069E}" destId="{85923212-7B0E-1448-AA90-F64A0334A140}" srcOrd="0" destOrd="0" presId="urn:microsoft.com/office/officeart/2005/8/layout/pyramid1"/>
    <dgm:cxn modelId="{08D3AB3A-71CB-4052-A305-ACF2FC702C2A}" type="presParOf" srcId="{78F93AC2-CB0E-4946-A02D-C60D0521069E}" destId="{68995EFD-C25F-CD4A-AB11-E46400D9CFA9}" srcOrd="1" destOrd="0" presId="urn:microsoft.com/office/officeart/2005/8/layout/pyramid1"/>
    <dgm:cxn modelId="{F8527A1D-7A33-4979-AF6F-DF1037E3C4C8}" type="presParOf" srcId="{DFCC9940-BA72-4448-8C12-D52A5A993519}" destId="{4D5CE3E6-3008-3949-96E1-E6263B38CBB4}" srcOrd="1" destOrd="0" presId="urn:microsoft.com/office/officeart/2005/8/layout/pyramid1"/>
    <dgm:cxn modelId="{418D8E1E-9F7C-40B8-BDC0-07DC5EC913DF}" type="presParOf" srcId="{4D5CE3E6-3008-3949-96E1-E6263B38CBB4}" destId="{030317B0-778D-0D46-B0DF-9DAEECBAC3A4}" srcOrd="0" destOrd="0" presId="urn:microsoft.com/office/officeart/2005/8/layout/pyramid1"/>
    <dgm:cxn modelId="{50BE1617-5013-4A1A-9DF2-26A25DFDC856}" type="presParOf" srcId="{4D5CE3E6-3008-3949-96E1-E6263B38CBB4}" destId="{333A3720-FC8D-6F4F-BB2D-0ED218CD97AB}" srcOrd="1" destOrd="0" presId="urn:microsoft.com/office/officeart/2005/8/layout/pyramid1"/>
    <dgm:cxn modelId="{C7D12425-F7FC-498A-8EE2-1C70037C97B0}" type="presParOf" srcId="{DFCC9940-BA72-4448-8C12-D52A5A993519}" destId="{885DB716-26C1-9949-B5E7-9F50A6324B26}" srcOrd="2" destOrd="0" presId="urn:microsoft.com/office/officeart/2005/8/layout/pyramid1"/>
    <dgm:cxn modelId="{8574AA3D-14C2-4780-A5F0-72FEEB2ECA14}" type="presParOf" srcId="{885DB716-26C1-9949-B5E7-9F50A6324B26}" destId="{74368792-5F3A-8A45-B6DD-4623675BE83C}" srcOrd="0" destOrd="0" presId="urn:microsoft.com/office/officeart/2005/8/layout/pyramid1"/>
    <dgm:cxn modelId="{F5F8068E-A210-4327-9D0C-544A067E792D}" type="presParOf" srcId="{885DB716-26C1-9949-B5E7-9F50A6324B26}" destId="{93605F6A-A548-3C46-AA7F-1C9F956ECA5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116BE9A-91C7-5B41-B3F6-037D8A8FD428}" type="doc">
      <dgm:prSet loTypeId="urn:microsoft.com/office/officeart/2005/8/layout/venn2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2166E4-83D2-2242-8ED8-033DDE29D6FF}">
      <dgm:prSet phldrT="[Text]" custT="1"/>
      <dgm:spPr>
        <a:gradFill rotWithShape="0">
          <a:gsLst>
            <a:gs pos="0">
              <a:srgbClr val="2C7D1D"/>
            </a:gs>
            <a:gs pos="100000">
              <a:srgbClr val="80D970"/>
            </a:gs>
          </a:gsLst>
        </a:gradFill>
      </dgm:spPr>
      <dgm:t>
        <a:bodyPr/>
        <a:lstStyle/>
        <a:p>
          <a:r>
            <a:rPr lang="en-US" sz="1800" b="1" dirty="0"/>
            <a:t>Mood</a:t>
          </a:r>
        </a:p>
        <a:p>
          <a:r>
            <a:rPr lang="en-US" sz="1300" dirty="0"/>
            <a:t>Motivational Tune</a:t>
          </a:r>
        </a:p>
      </dgm:t>
    </dgm:pt>
    <dgm:pt modelId="{60E85804-7B4D-F241-8422-54EE41573E95}" type="parTrans" cxnId="{C7FC46F1-F76F-854E-A6BE-983FC0F488B4}">
      <dgm:prSet/>
      <dgm:spPr/>
      <dgm:t>
        <a:bodyPr/>
        <a:lstStyle/>
        <a:p>
          <a:endParaRPr lang="en-US"/>
        </a:p>
      </dgm:t>
    </dgm:pt>
    <dgm:pt modelId="{C94450C7-2923-ED4C-91A4-365AB32E6EA9}" type="sibTrans" cxnId="{C7FC46F1-F76F-854E-A6BE-983FC0F488B4}">
      <dgm:prSet/>
      <dgm:spPr/>
      <dgm:t>
        <a:bodyPr/>
        <a:lstStyle/>
        <a:p>
          <a:endParaRPr lang="en-US"/>
        </a:p>
      </dgm:t>
    </dgm:pt>
    <dgm:pt modelId="{84BD0B39-1C43-1E46-A01D-7A873919D0FA}">
      <dgm:prSet phldrT="[Text]" custT="1"/>
      <dgm:spPr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800" dirty="0"/>
            <a:t>Environment</a:t>
          </a:r>
        </a:p>
        <a:p>
          <a:r>
            <a:rPr lang="en-US" sz="1200" dirty="0"/>
            <a:t>Motivational Position</a:t>
          </a:r>
        </a:p>
      </dgm:t>
    </dgm:pt>
    <dgm:pt modelId="{EC2107FC-D7F6-8242-9897-78348560791C}" type="parTrans" cxnId="{0AE89C1A-D8F7-E847-8CF1-617CCDFDB2CE}">
      <dgm:prSet/>
      <dgm:spPr/>
      <dgm:t>
        <a:bodyPr/>
        <a:lstStyle/>
        <a:p>
          <a:endParaRPr lang="en-US"/>
        </a:p>
      </dgm:t>
    </dgm:pt>
    <dgm:pt modelId="{165615D4-7F40-4A41-985B-EA95512BE0F3}" type="sibTrans" cxnId="{0AE89C1A-D8F7-E847-8CF1-617CCDFDB2CE}">
      <dgm:prSet/>
      <dgm:spPr/>
      <dgm:t>
        <a:bodyPr/>
        <a:lstStyle/>
        <a:p>
          <a:endParaRPr lang="en-US"/>
        </a:p>
      </dgm:t>
    </dgm:pt>
    <dgm:pt modelId="{0EF62051-A83D-F14A-A91E-1E26EF68C112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/>
            <a:t>Personality</a:t>
          </a:r>
        </a:p>
        <a:p>
          <a:r>
            <a:rPr lang="en-US" sz="1200" dirty="0"/>
            <a:t>Motivational Basis</a:t>
          </a:r>
        </a:p>
      </dgm:t>
    </dgm:pt>
    <dgm:pt modelId="{554FF409-4E32-1F47-91A2-44EF7625866A}" type="parTrans" cxnId="{693031B5-C112-EA42-8E5A-03DDCCD7BC9E}">
      <dgm:prSet/>
      <dgm:spPr/>
      <dgm:t>
        <a:bodyPr/>
        <a:lstStyle/>
        <a:p>
          <a:endParaRPr lang="en-US"/>
        </a:p>
      </dgm:t>
    </dgm:pt>
    <dgm:pt modelId="{D13F3307-6645-5144-8EAD-992470533DD1}" type="sibTrans" cxnId="{693031B5-C112-EA42-8E5A-03DDCCD7BC9E}">
      <dgm:prSet/>
      <dgm:spPr/>
      <dgm:t>
        <a:bodyPr/>
        <a:lstStyle/>
        <a:p>
          <a:endParaRPr lang="en-US"/>
        </a:p>
      </dgm:t>
    </dgm:pt>
    <dgm:pt modelId="{AD0028F6-FA08-1D42-872C-95BF9A599439}" type="pres">
      <dgm:prSet presAssocID="{D116BE9A-91C7-5B41-B3F6-037D8A8FD428}" presName="Name0" presStyleCnt="0">
        <dgm:presLayoutVars>
          <dgm:chMax val="7"/>
          <dgm:resizeHandles val="exact"/>
        </dgm:presLayoutVars>
      </dgm:prSet>
      <dgm:spPr/>
    </dgm:pt>
    <dgm:pt modelId="{52B544CC-FB7A-6D48-86B9-2487ECC2FA1B}" type="pres">
      <dgm:prSet presAssocID="{D116BE9A-91C7-5B41-B3F6-037D8A8FD428}" presName="comp1" presStyleCnt="0"/>
      <dgm:spPr/>
    </dgm:pt>
    <dgm:pt modelId="{9B3EB61B-C44A-E143-B5EF-D98DD22494E2}" type="pres">
      <dgm:prSet presAssocID="{D116BE9A-91C7-5B41-B3F6-037D8A8FD428}" presName="circle1" presStyleLbl="node1" presStyleIdx="0" presStyleCnt="3"/>
      <dgm:spPr/>
    </dgm:pt>
    <dgm:pt modelId="{86A7E3FE-6181-7241-BF15-91191C37384E}" type="pres">
      <dgm:prSet presAssocID="{D116BE9A-91C7-5B41-B3F6-037D8A8FD428}" presName="c1text" presStyleLbl="node1" presStyleIdx="0" presStyleCnt="3">
        <dgm:presLayoutVars>
          <dgm:bulletEnabled val="1"/>
        </dgm:presLayoutVars>
      </dgm:prSet>
      <dgm:spPr/>
    </dgm:pt>
    <dgm:pt modelId="{FF98CAE1-ABE0-6F47-BF4D-C4BFEA63680C}" type="pres">
      <dgm:prSet presAssocID="{D116BE9A-91C7-5B41-B3F6-037D8A8FD428}" presName="comp2" presStyleCnt="0"/>
      <dgm:spPr/>
    </dgm:pt>
    <dgm:pt modelId="{EA48747E-951B-4F41-9811-B486B568D937}" type="pres">
      <dgm:prSet presAssocID="{D116BE9A-91C7-5B41-B3F6-037D8A8FD428}" presName="circle2" presStyleLbl="node1" presStyleIdx="1" presStyleCnt="3" custLinFactNeighborY="-7912"/>
      <dgm:spPr/>
    </dgm:pt>
    <dgm:pt modelId="{8B3949F7-4B20-634A-8915-B6E3AC542591}" type="pres">
      <dgm:prSet presAssocID="{D116BE9A-91C7-5B41-B3F6-037D8A8FD428}" presName="c2text" presStyleLbl="node1" presStyleIdx="1" presStyleCnt="3">
        <dgm:presLayoutVars>
          <dgm:bulletEnabled val="1"/>
        </dgm:presLayoutVars>
      </dgm:prSet>
      <dgm:spPr/>
    </dgm:pt>
    <dgm:pt modelId="{245C62DD-3B9F-0545-93DB-E54985D72914}" type="pres">
      <dgm:prSet presAssocID="{D116BE9A-91C7-5B41-B3F6-037D8A8FD428}" presName="comp3" presStyleCnt="0"/>
      <dgm:spPr/>
    </dgm:pt>
    <dgm:pt modelId="{C6CDFE29-30A0-D04F-87F6-2C94469CA00B}" type="pres">
      <dgm:prSet presAssocID="{D116BE9A-91C7-5B41-B3F6-037D8A8FD428}" presName="circle3" presStyleLbl="node1" presStyleIdx="2" presStyleCnt="3" custLinFactNeighborY="-22188"/>
      <dgm:spPr/>
    </dgm:pt>
    <dgm:pt modelId="{9F961EF7-05F2-D84D-BDB5-E44692571E4A}" type="pres">
      <dgm:prSet presAssocID="{D116BE9A-91C7-5B41-B3F6-037D8A8FD428}" presName="c3text" presStyleLbl="node1" presStyleIdx="2" presStyleCnt="3">
        <dgm:presLayoutVars>
          <dgm:bulletEnabled val="1"/>
        </dgm:presLayoutVars>
      </dgm:prSet>
      <dgm:spPr/>
    </dgm:pt>
  </dgm:ptLst>
  <dgm:cxnLst>
    <dgm:cxn modelId="{5AA7C000-B4E3-4FAB-B405-C81F4396BE01}" type="presOf" srcId="{D116BE9A-91C7-5B41-B3F6-037D8A8FD428}" destId="{AD0028F6-FA08-1D42-872C-95BF9A599439}" srcOrd="0" destOrd="0" presId="urn:microsoft.com/office/officeart/2005/8/layout/venn2"/>
    <dgm:cxn modelId="{C3F90D04-5DAD-497D-AAD7-A81D7202B743}" type="presOf" srcId="{84BD0B39-1C43-1E46-A01D-7A873919D0FA}" destId="{8B3949F7-4B20-634A-8915-B6E3AC542591}" srcOrd="1" destOrd="0" presId="urn:microsoft.com/office/officeart/2005/8/layout/venn2"/>
    <dgm:cxn modelId="{0AE89C1A-D8F7-E847-8CF1-617CCDFDB2CE}" srcId="{D116BE9A-91C7-5B41-B3F6-037D8A8FD428}" destId="{84BD0B39-1C43-1E46-A01D-7A873919D0FA}" srcOrd="1" destOrd="0" parTransId="{EC2107FC-D7F6-8242-9897-78348560791C}" sibTransId="{165615D4-7F40-4A41-985B-EA95512BE0F3}"/>
    <dgm:cxn modelId="{4364255E-9E9C-4DCE-BF5A-4EF27FC97060}" type="presOf" srcId="{0EF62051-A83D-F14A-A91E-1E26EF68C112}" destId="{C6CDFE29-30A0-D04F-87F6-2C94469CA00B}" srcOrd="0" destOrd="0" presId="urn:microsoft.com/office/officeart/2005/8/layout/venn2"/>
    <dgm:cxn modelId="{03397645-1835-4997-83EB-B9C1F54E169C}" type="presOf" srcId="{B82166E4-83D2-2242-8ED8-033DDE29D6FF}" destId="{9B3EB61B-C44A-E143-B5EF-D98DD22494E2}" srcOrd="0" destOrd="0" presId="urn:microsoft.com/office/officeart/2005/8/layout/venn2"/>
    <dgm:cxn modelId="{2FF2B369-9CC0-44A2-8AAC-BD507C756558}" type="presOf" srcId="{0EF62051-A83D-F14A-A91E-1E26EF68C112}" destId="{9F961EF7-05F2-D84D-BDB5-E44692571E4A}" srcOrd="1" destOrd="0" presId="urn:microsoft.com/office/officeart/2005/8/layout/venn2"/>
    <dgm:cxn modelId="{D02C204A-4EB1-4D1D-983C-A79360897520}" type="presOf" srcId="{B82166E4-83D2-2242-8ED8-033DDE29D6FF}" destId="{86A7E3FE-6181-7241-BF15-91191C37384E}" srcOrd="1" destOrd="0" presId="urn:microsoft.com/office/officeart/2005/8/layout/venn2"/>
    <dgm:cxn modelId="{48833DAF-B900-45E9-8BA9-39F597AA07FB}" type="presOf" srcId="{84BD0B39-1C43-1E46-A01D-7A873919D0FA}" destId="{EA48747E-951B-4F41-9811-B486B568D937}" srcOrd="0" destOrd="0" presId="urn:microsoft.com/office/officeart/2005/8/layout/venn2"/>
    <dgm:cxn modelId="{693031B5-C112-EA42-8E5A-03DDCCD7BC9E}" srcId="{D116BE9A-91C7-5B41-B3F6-037D8A8FD428}" destId="{0EF62051-A83D-F14A-A91E-1E26EF68C112}" srcOrd="2" destOrd="0" parTransId="{554FF409-4E32-1F47-91A2-44EF7625866A}" sibTransId="{D13F3307-6645-5144-8EAD-992470533DD1}"/>
    <dgm:cxn modelId="{C7FC46F1-F76F-854E-A6BE-983FC0F488B4}" srcId="{D116BE9A-91C7-5B41-B3F6-037D8A8FD428}" destId="{B82166E4-83D2-2242-8ED8-033DDE29D6FF}" srcOrd="0" destOrd="0" parTransId="{60E85804-7B4D-F241-8422-54EE41573E95}" sibTransId="{C94450C7-2923-ED4C-91A4-365AB32E6EA9}"/>
    <dgm:cxn modelId="{D1590569-EF57-45BF-B88A-BC1D865EE273}" type="presParOf" srcId="{AD0028F6-FA08-1D42-872C-95BF9A599439}" destId="{52B544CC-FB7A-6D48-86B9-2487ECC2FA1B}" srcOrd="0" destOrd="0" presId="urn:microsoft.com/office/officeart/2005/8/layout/venn2"/>
    <dgm:cxn modelId="{07523B07-3E9D-48CA-8012-8C840C8866C6}" type="presParOf" srcId="{52B544CC-FB7A-6D48-86B9-2487ECC2FA1B}" destId="{9B3EB61B-C44A-E143-B5EF-D98DD22494E2}" srcOrd="0" destOrd="0" presId="urn:microsoft.com/office/officeart/2005/8/layout/venn2"/>
    <dgm:cxn modelId="{4EB67298-86E8-47BA-BC8E-9ECE36486525}" type="presParOf" srcId="{52B544CC-FB7A-6D48-86B9-2487ECC2FA1B}" destId="{86A7E3FE-6181-7241-BF15-91191C37384E}" srcOrd="1" destOrd="0" presId="urn:microsoft.com/office/officeart/2005/8/layout/venn2"/>
    <dgm:cxn modelId="{77905CA6-EE3B-476F-84B2-F76199CF28EE}" type="presParOf" srcId="{AD0028F6-FA08-1D42-872C-95BF9A599439}" destId="{FF98CAE1-ABE0-6F47-BF4D-C4BFEA63680C}" srcOrd="1" destOrd="0" presId="urn:microsoft.com/office/officeart/2005/8/layout/venn2"/>
    <dgm:cxn modelId="{B3D317FC-A8B2-4CAD-AA8B-43D04D3AA446}" type="presParOf" srcId="{FF98CAE1-ABE0-6F47-BF4D-C4BFEA63680C}" destId="{EA48747E-951B-4F41-9811-B486B568D937}" srcOrd="0" destOrd="0" presId="urn:microsoft.com/office/officeart/2005/8/layout/venn2"/>
    <dgm:cxn modelId="{43F5E456-3D31-401B-A8CE-95D6D02E839F}" type="presParOf" srcId="{FF98CAE1-ABE0-6F47-BF4D-C4BFEA63680C}" destId="{8B3949F7-4B20-634A-8915-B6E3AC542591}" srcOrd="1" destOrd="0" presId="urn:microsoft.com/office/officeart/2005/8/layout/venn2"/>
    <dgm:cxn modelId="{640FC4FE-8A46-4759-8E44-F86986578200}" type="presParOf" srcId="{AD0028F6-FA08-1D42-872C-95BF9A599439}" destId="{245C62DD-3B9F-0545-93DB-E54985D72914}" srcOrd="2" destOrd="0" presId="urn:microsoft.com/office/officeart/2005/8/layout/venn2"/>
    <dgm:cxn modelId="{E57F1045-32A2-499B-8152-B0334D1BC5C3}" type="presParOf" srcId="{245C62DD-3B9F-0545-93DB-E54985D72914}" destId="{C6CDFE29-30A0-D04F-87F6-2C94469CA00B}" srcOrd="0" destOrd="0" presId="urn:microsoft.com/office/officeart/2005/8/layout/venn2"/>
    <dgm:cxn modelId="{76CF11DE-A547-443E-BCC4-6DA163B612A6}" type="presParOf" srcId="{245C62DD-3B9F-0545-93DB-E54985D72914}" destId="{9F961EF7-05F2-D84D-BDB5-E44692571E4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88C3A02-D506-4C3C-B99C-9DC1F603FE8B}" type="presOf" srcId="{95098161-E637-7049-BA60-C0AB4DAF5E9F}" destId="{77FFA999-8B80-B141-B319-2DC5121D3529}" srcOrd="0" destOrd="0" presId="urn:microsoft.com/office/officeart/2005/8/layout/pyramid1"/>
    <dgm:cxn modelId="{8D09A604-A83F-4C6C-9C6E-F56EBDDC4EFD}" type="presOf" srcId="{00644C28-B8FC-6B4A-8563-C5AA90710ABC}" destId="{2A2A1913-E03B-0A4C-8983-14D8E6854B04}" srcOrd="1" destOrd="0" presId="urn:microsoft.com/office/officeart/2005/8/layout/pyramid1"/>
    <dgm:cxn modelId="{B478F10B-88E4-425F-8FE5-EB4C63A00BDF}" type="presOf" srcId="{7B5694F9-8EEE-CD45-BBEF-0B9EB738EDF4}" destId="{A43E12FA-7480-EB48-B3E5-17A52D8B8888}" srcOrd="1" destOrd="0" presId="urn:microsoft.com/office/officeart/2005/8/layout/pyramid1"/>
    <dgm:cxn modelId="{944D3A14-2CC0-4253-8738-85B35AFE65DA}" type="presOf" srcId="{E8752FC1-491D-B24F-878E-7B27A0993F36}" destId="{5E181FBA-F664-6B48-BDE0-BF8485876CD3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F2AEA836-C76C-4A17-AF5C-18ADB5389C94}" type="presOf" srcId="{E8752FC1-491D-B24F-878E-7B27A0993F36}" destId="{0D08230A-6AD0-2B41-BF87-AE86F274EEE3}" srcOrd="1" destOrd="0" presId="urn:microsoft.com/office/officeart/2005/8/layout/pyramid1"/>
    <dgm:cxn modelId="{F694475D-9781-4CA6-8030-292C73905684}" type="presOf" srcId="{2E86806D-71DD-CA4D-A2DE-1859FAFC7FDB}" destId="{471F034A-26A6-5C42-9AA1-EE3AF3C79E8E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6D228187-1AA4-439A-9222-4990C2031E14}" type="presOf" srcId="{DA5B7626-EE35-C640-B44B-6160753CA89B}" destId="{8F820B19-D61C-B247-A620-06225BB7DFA1}" srcOrd="0" destOrd="0" presId="urn:microsoft.com/office/officeart/2005/8/layout/pyramid1"/>
    <dgm:cxn modelId="{45C15CB5-C331-44AE-AE7C-F0F10B4B1344}" type="presOf" srcId="{BC5BF151-6F10-8549-8F0E-B93F8721AFF4}" destId="{7AE28275-8189-304B-BDE5-5E5C671D1A55}" srcOrd="0" destOrd="0" presId="urn:microsoft.com/office/officeart/2005/8/layout/pyramid1"/>
    <dgm:cxn modelId="{FE230EBA-B611-4AB8-A084-DA9738275006}" type="presOf" srcId="{2E86806D-71DD-CA4D-A2DE-1859FAFC7FDB}" destId="{F5C47C7C-F22E-5745-9FF3-8E8113C17EE8}" srcOrd="0" destOrd="0" presId="urn:microsoft.com/office/officeart/2005/8/layout/pyramid1"/>
    <dgm:cxn modelId="{395F6FBF-922C-48BF-A8AC-47026F45EDAD}" type="presOf" srcId="{00644C28-B8FC-6B4A-8563-C5AA90710ABC}" destId="{6C4823E3-61B0-3B4D-AE75-C2F669A0B1E8}" srcOrd="0" destOrd="0" presId="urn:microsoft.com/office/officeart/2005/8/layout/pyramid1"/>
    <dgm:cxn modelId="{8AEB5EC0-E084-4B27-AEC5-AA7784A331CF}" type="presOf" srcId="{7B5694F9-8EEE-CD45-BBEF-0B9EB738EDF4}" destId="{2B843B4D-9D9C-0F40-8A45-031B67D433C2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8A3384D5-F2F8-4E86-97D5-928F708A9C96}" type="presOf" srcId="{DA5B7626-EE35-C640-B44B-6160753CA89B}" destId="{567FA3C0-EAF2-8F47-9CFA-CE0A0C0DC33F}" srcOrd="1" destOrd="0" presId="urn:microsoft.com/office/officeart/2005/8/layout/pyramid1"/>
    <dgm:cxn modelId="{5EA90DE2-B5A2-4EBF-A5BF-8556B0653CD3}" type="presOf" srcId="{BC5BF151-6F10-8549-8F0E-B93F8721AFF4}" destId="{06C17BD8-892F-BB41-87CF-5D922E430906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78A5873F-98E8-444B-B25E-80628DE39339}" type="presParOf" srcId="{77FFA999-8B80-B141-B319-2DC5121D3529}" destId="{1A5506AD-A243-2D41-8F70-DCD5EB38DA18}" srcOrd="0" destOrd="0" presId="urn:microsoft.com/office/officeart/2005/8/layout/pyramid1"/>
    <dgm:cxn modelId="{879A773F-B0CF-4382-BC4C-3D9D6BF675CC}" type="presParOf" srcId="{1A5506AD-A243-2D41-8F70-DCD5EB38DA18}" destId="{6C4823E3-61B0-3B4D-AE75-C2F669A0B1E8}" srcOrd="0" destOrd="0" presId="urn:microsoft.com/office/officeart/2005/8/layout/pyramid1"/>
    <dgm:cxn modelId="{DE50B9C4-4C2B-4EB6-B9C9-25A758E78225}" type="presParOf" srcId="{1A5506AD-A243-2D41-8F70-DCD5EB38DA18}" destId="{2A2A1913-E03B-0A4C-8983-14D8E6854B04}" srcOrd="1" destOrd="0" presId="urn:microsoft.com/office/officeart/2005/8/layout/pyramid1"/>
    <dgm:cxn modelId="{9A3C8DE9-4E27-414C-9B84-18E4135347CF}" type="presParOf" srcId="{77FFA999-8B80-B141-B319-2DC5121D3529}" destId="{12D3D58B-540D-0B4D-A698-58C2B0292091}" srcOrd="1" destOrd="0" presId="urn:microsoft.com/office/officeart/2005/8/layout/pyramid1"/>
    <dgm:cxn modelId="{BCFC0AFE-F19A-4104-A92F-BBB638F98828}" type="presParOf" srcId="{12D3D58B-540D-0B4D-A698-58C2B0292091}" destId="{F5C47C7C-F22E-5745-9FF3-8E8113C17EE8}" srcOrd="0" destOrd="0" presId="urn:microsoft.com/office/officeart/2005/8/layout/pyramid1"/>
    <dgm:cxn modelId="{D338072E-A241-4811-857B-569D1C03B8E4}" type="presParOf" srcId="{12D3D58B-540D-0B4D-A698-58C2B0292091}" destId="{471F034A-26A6-5C42-9AA1-EE3AF3C79E8E}" srcOrd="1" destOrd="0" presId="urn:microsoft.com/office/officeart/2005/8/layout/pyramid1"/>
    <dgm:cxn modelId="{2D442149-7EBA-4D7C-B466-F1F5E52B3F73}" type="presParOf" srcId="{77FFA999-8B80-B141-B319-2DC5121D3529}" destId="{F7A3E1CF-2367-D348-9EA1-6831052B9446}" srcOrd="2" destOrd="0" presId="urn:microsoft.com/office/officeart/2005/8/layout/pyramid1"/>
    <dgm:cxn modelId="{F97269D8-D6CB-494C-8821-AB18D1E0BE7D}" type="presParOf" srcId="{F7A3E1CF-2367-D348-9EA1-6831052B9446}" destId="{5E181FBA-F664-6B48-BDE0-BF8485876CD3}" srcOrd="0" destOrd="0" presId="urn:microsoft.com/office/officeart/2005/8/layout/pyramid1"/>
    <dgm:cxn modelId="{26474088-1D76-42F1-BCD6-FFACED96F427}" type="presParOf" srcId="{F7A3E1CF-2367-D348-9EA1-6831052B9446}" destId="{0D08230A-6AD0-2B41-BF87-AE86F274EEE3}" srcOrd="1" destOrd="0" presId="urn:microsoft.com/office/officeart/2005/8/layout/pyramid1"/>
    <dgm:cxn modelId="{34A12986-E6BF-41D2-BBF3-223C966108E1}" type="presParOf" srcId="{77FFA999-8B80-B141-B319-2DC5121D3529}" destId="{1F1A224B-50CC-B54B-908E-6118EBBD8076}" srcOrd="3" destOrd="0" presId="urn:microsoft.com/office/officeart/2005/8/layout/pyramid1"/>
    <dgm:cxn modelId="{CE96AA94-033F-4E22-BDE6-BADDAC81AAAE}" type="presParOf" srcId="{1F1A224B-50CC-B54B-908E-6118EBBD8076}" destId="{8F820B19-D61C-B247-A620-06225BB7DFA1}" srcOrd="0" destOrd="0" presId="urn:microsoft.com/office/officeart/2005/8/layout/pyramid1"/>
    <dgm:cxn modelId="{C36A6ACC-351E-48DB-A5CA-49C4D9A32E73}" type="presParOf" srcId="{1F1A224B-50CC-B54B-908E-6118EBBD8076}" destId="{567FA3C0-EAF2-8F47-9CFA-CE0A0C0DC33F}" srcOrd="1" destOrd="0" presId="urn:microsoft.com/office/officeart/2005/8/layout/pyramid1"/>
    <dgm:cxn modelId="{4860EEF4-5AB3-4FD0-AA4F-2FA04979F0A0}" type="presParOf" srcId="{77FFA999-8B80-B141-B319-2DC5121D3529}" destId="{34491244-7400-B043-9703-5F19EA661BED}" srcOrd="4" destOrd="0" presId="urn:microsoft.com/office/officeart/2005/8/layout/pyramid1"/>
    <dgm:cxn modelId="{D93EF0D6-1FBB-4CC0-B022-6736FBCFE46D}" type="presParOf" srcId="{34491244-7400-B043-9703-5F19EA661BED}" destId="{7AE28275-8189-304B-BDE5-5E5C671D1A55}" srcOrd="0" destOrd="0" presId="urn:microsoft.com/office/officeart/2005/8/layout/pyramid1"/>
    <dgm:cxn modelId="{30177E3F-2A26-4AB8-BA51-5566E978B724}" type="presParOf" srcId="{34491244-7400-B043-9703-5F19EA661BED}" destId="{06C17BD8-892F-BB41-87CF-5D922E430906}" srcOrd="1" destOrd="0" presId="urn:microsoft.com/office/officeart/2005/8/layout/pyramid1"/>
    <dgm:cxn modelId="{873B2756-1535-434A-AD4B-61E705C9AE0D}" type="presParOf" srcId="{77FFA999-8B80-B141-B319-2DC5121D3529}" destId="{84EDB3D2-1944-0F46-9BB0-8285AE6DD0AA}" srcOrd="5" destOrd="0" presId="urn:microsoft.com/office/officeart/2005/8/layout/pyramid1"/>
    <dgm:cxn modelId="{D56A373E-7727-420C-8796-DDF848CB693D}" type="presParOf" srcId="{84EDB3D2-1944-0F46-9BB0-8285AE6DD0AA}" destId="{2B843B4D-9D9C-0F40-8A45-031B67D433C2}" srcOrd="0" destOrd="0" presId="urn:microsoft.com/office/officeart/2005/8/layout/pyramid1"/>
    <dgm:cxn modelId="{BFBA67B1-D5E0-4FBC-B35D-A33152167056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C685A40-BB85-8249-8010-1325C2FBC04E}" type="doc">
      <dgm:prSet loTypeId="urn:microsoft.com/office/officeart/2005/8/layout/matrix2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AC6990-E77F-B346-9479-40FC8041C849}">
      <dgm:prSet phldrT="[Text]"/>
      <dgm:spPr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8100000" scaled="0"/>
          <a:tileRect/>
        </a:gradFill>
      </dgm:spPr>
      <dgm:t>
        <a:bodyPr/>
        <a:lstStyle/>
        <a:p>
          <a:r>
            <a:rPr lang="en-US" dirty="0"/>
            <a:t>Guides</a:t>
          </a:r>
        </a:p>
      </dgm:t>
    </dgm:pt>
    <dgm:pt modelId="{CB72E92E-05C3-8746-BFF3-F034E9A2743F}" type="parTrans" cxnId="{9C8808E6-7D91-F94A-9718-8C3139AFE61B}">
      <dgm:prSet/>
      <dgm:spPr/>
      <dgm:t>
        <a:bodyPr/>
        <a:lstStyle/>
        <a:p>
          <a:endParaRPr lang="en-US"/>
        </a:p>
      </dgm:t>
    </dgm:pt>
    <dgm:pt modelId="{D21953DB-07CA-644C-91E5-CD6919694FCD}" type="sibTrans" cxnId="{9C8808E6-7D91-F94A-9718-8C3139AFE61B}">
      <dgm:prSet/>
      <dgm:spPr/>
      <dgm:t>
        <a:bodyPr/>
        <a:lstStyle/>
        <a:p>
          <a:endParaRPr lang="en-US"/>
        </a:p>
      </dgm:t>
    </dgm:pt>
    <dgm:pt modelId="{38911DB9-65A9-C347-B0CD-FF4B5489C22D}">
      <dgm:prSet phldrT="[Text]"/>
      <dgm:spPr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2700000" scaled="0"/>
          <a:tileRect/>
        </a:gradFill>
      </dgm:spPr>
      <dgm:t>
        <a:bodyPr/>
        <a:lstStyle/>
        <a:p>
          <a:r>
            <a:rPr lang="en-US" dirty="0"/>
            <a:t>Explorers</a:t>
          </a:r>
        </a:p>
      </dgm:t>
    </dgm:pt>
    <dgm:pt modelId="{C286F70A-464C-1045-B695-FF4702B03D80}" type="parTrans" cxnId="{ED6E2851-1C93-AB45-89B9-AB3BE2619C88}">
      <dgm:prSet/>
      <dgm:spPr/>
      <dgm:t>
        <a:bodyPr/>
        <a:lstStyle/>
        <a:p>
          <a:endParaRPr lang="en-US"/>
        </a:p>
      </dgm:t>
    </dgm:pt>
    <dgm:pt modelId="{1750718E-C5A1-F242-8261-F67EAD9DD77D}" type="sibTrans" cxnId="{ED6E2851-1C93-AB45-89B9-AB3BE2619C88}">
      <dgm:prSet/>
      <dgm:spPr/>
      <dgm:t>
        <a:bodyPr/>
        <a:lstStyle/>
        <a:p>
          <a:endParaRPr lang="en-US"/>
        </a:p>
      </dgm:t>
    </dgm:pt>
    <dgm:pt modelId="{7AD495B7-16A3-6148-BB92-D933B5AD6704}">
      <dgm:prSet phldrT="[Text]"/>
      <dgm:spPr>
        <a:gradFill rotWithShape="0">
          <a:gsLst>
            <a:gs pos="0">
              <a:srgbClr val="80D970"/>
            </a:gs>
            <a:gs pos="100000">
              <a:srgbClr val="FF6600"/>
            </a:gs>
            <a:gs pos="30000">
              <a:srgbClr val="80D970"/>
            </a:gs>
            <a:gs pos="70000">
              <a:srgbClr val="FF6600"/>
            </a:gs>
          </a:gsLst>
          <a:lin ang="13500000" scaled="0"/>
        </a:gradFill>
      </dgm:spPr>
      <dgm:t>
        <a:bodyPr/>
        <a:lstStyle/>
        <a:p>
          <a:r>
            <a:rPr lang="en-US" dirty="0"/>
            <a:t>Harmonizers</a:t>
          </a:r>
        </a:p>
      </dgm:t>
    </dgm:pt>
    <dgm:pt modelId="{6BB17387-130F-5E4B-895D-DD63257BD424}" type="parTrans" cxnId="{870151B8-CBBE-4444-BD51-793B8D75FB8D}">
      <dgm:prSet/>
      <dgm:spPr/>
      <dgm:t>
        <a:bodyPr/>
        <a:lstStyle/>
        <a:p>
          <a:endParaRPr lang="en-US"/>
        </a:p>
      </dgm:t>
    </dgm:pt>
    <dgm:pt modelId="{8A3C9EF6-6A57-CF44-B2E7-B4B1FF9AA51F}" type="sibTrans" cxnId="{870151B8-CBBE-4444-BD51-793B8D75FB8D}">
      <dgm:prSet/>
      <dgm:spPr/>
      <dgm:t>
        <a:bodyPr/>
        <a:lstStyle/>
        <a:p>
          <a:endParaRPr lang="en-US"/>
        </a:p>
      </dgm:t>
    </dgm:pt>
    <dgm:pt modelId="{41B39CCA-E9A0-4B46-B1E2-14C66630A055}">
      <dgm:prSet phldrT="[Text]"/>
      <dgm:spPr>
        <a:gradFill rotWithShape="0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18900000" scaled="0"/>
        </a:gradFill>
      </dgm:spPr>
      <dgm:t>
        <a:bodyPr/>
        <a:lstStyle/>
        <a:p>
          <a:r>
            <a:rPr lang="en-US" dirty="0"/>
            <a:t>Refiners</a:t>
          </a:r>
        </a:p>
      </dgm:t>
    </dgm:pt>
    <dgm:pt modelId="{09A7364E-DA3D-4343-B980-D53826AACF28}" type="parTrans" cxnId="{5779CF91-B7B9-774E-A57D-787B75CB7326}">
      <dgm:prSet/>
      <dgm:spPr/>
      <dgm:t>
        <a:bodyPr/>
        <a:lstStyle/>
        <a:p>
          <a:endParaRPr lang="en-US"/>
        </a:p>
      </dgm:t>
    </dgm:pt>
    <dgm:pt modelId="{F8F8E7B5-FCA7-6448-9FCE-246E96C665C9}" type="sibTrans" cxnId="{5779CF91-B7B9-774E-A57D-787B75CB7326}">
      <dgm:prSet/>
      <dgm:spPr/>
      <dgm:t>
        <a:bodyPr/>
        <a:lstStyle/>
        <a:p>
          <a:endParaRPr lang="en-US"/>
        </a:p>
      </dgm:t>
    </dgm:pt>
    <dgm:pt modelId="{A7D2CB2D-5984-0D45-8BF1-CA1F9FD7CCE8}" type="pres">
      <dgm:prSet presAssocID="{4C685A40-BB85-8249-8010-1325C2FBC04E}" presName="matrix" presStyleCnt="0">
        <dgm:presLayoutVars>
          <dgm:chMax val="1"/>
          <dgm:dir/>
          <dgm:resizeHandles val="exact"/>
        </dgm:presLayoutVars>
      </dgm:prSet>
      <dgm:spPr/>
    </dgm:pt>
    <dgm:pt modelId="{CDE92EAD-BB9D-9847-BB33-45AFD366CE6B}" type="pres">
      <dgm:prSet presAssocID="{4C685A40-BB85-8249-8010-1325C2FBC04E}" presName="axisShape" presStyleLbl="bgShp" presStyleIdx="0" presStyleCnt="1"/>
      <dgm:spPr/>
    </dgm:pt>
    <dgm:pt modelId="{3BB8E5CC-EB3F-A148-B4A9-E3F1D02AACA9}" type="pres">
      <dgm:prSet presAssocID="{4C685A40-BB85-8249-8010-1325C2FBC04E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E31241B-668D-4F42-96D9-1738A265E5B4}" type="pres">
      <dgm:prSet presAssocID="{4C685A40-BB85-8249-8010-1325C2FBC04E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BDF7DAD8-7C33-7043-8124-EFA90188AFE2}" type="pres">
      <dgm:prSet presAssocID="{4C685A40-BB85-8249-8010-1325C2FBC04E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22EC731-FB95-4642-AB1B-44E3B912315A}" type="pres">
      <dgm:prSet presAssocID="{4C685A40-BB85-8249-8010-1325C2FBC04E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5926F1F-2219-4297-A630-3A6C49E05D4B}" type="presOf" srcId="{7AD495B7-16A3-6148-BB92-D933B5AD6704}" destId="{BDF7DAD8-7C33-7043-8124-EFA90188AFE2}" srcOrd="0" destOrd="0" presId="urn:microsoft.com/office/officeart/2005/8/layout/matrix2"/>
    <dgm:cxn modelId="{ED6E2851-1C93-AB45-89B9-AB3BE2619C88}" srcId="{4C685A40-BB85-8249-8010-1325C2FBC04E}" destId="{38911DB9-65A9-C347-B0CD-FF4B5489C22D}" srcOrd="1" destOrd="0" parTransId="{C286F70A-464C-1045-B695-FF4702B03D80}" sibTransId="{1750718E-C5A1-F242-8261-F67EAD9DD77D}"/>
    <dgm:cxn modelId="{91F8AE76-5BA5-4967-9440-D94A1792E7D3}" type="presOf" srcId="{60AC6990-E77F-B346-9479-40FC8041C849}" destId="{3BB8E5CC-EB3F-A148-B4A9-E3F1D02AACA9}" srcOrd="0" destOrd="0" presId="urn:microsoft.com/office/officeart/2005/8/layout/matrix2"/>
    <dgm:cxn modelId="{9B8E1C78-5123-4C15-B85A-79EB83E118AE}" type="presOf" srcId="{4C685A40-BB85-8249-8010-1325C2FBC04E}" destId="{A7D2CB2D-5984-0D45-8BF1-CA1F9FD7CCE8}" srcOrd="0" destOrd="0" presId="urn:microsoft.com/office/officeart/2005/8/layout/matrix2"/>
    <dgm:cxn modelId="{5779CF91-B7B9-774E-A57D-787B75CB7326}" srcId="{4C685A40-BB85-8249-8010-1325C2FBC04E}" destId="{41B39CCA-E9A0-4B46-B1E2-14C66630A055}" srcOrd="3" destOrd="0" parTransId="{09A7364E-DA3D-4343-B980-D53826AACF28}" sibTransId="{F8F8E7B5-FCA7-6448-9FCE-246E96C665C9}"/>
    <dgm:cxn modelId="{3FFF03B3-7CA8-4C79-B85D-209A43DCDA99}" type="presOf" srcId="{38911DB9-65A9-C347-B0CD-FF4B5489C22D}" destId="{AE31241B-668D-4F42-96D9-1738A265E5B4}" srcOrd="0" destOrd="0" presId="urn:microsoft.com/office/officeart/2005/8/layout/matrix2"/>
    <dgm:cxn modelId="{870151B8-CBBE-4444-BD51-793B8D75FB8D}" srcId="{4C685A40-BB85-8249-8010-1325C2FBC04E}" destId="{7AD495B7-16A3-6148-BB92-D933B5AD6704}" srcOrd="2" destOrd="0" parTransId="{6BB17387-130F-5E4B-895D-DD63257BD424}" sibTransId="{8A3C9EF6-6A57-CF44-B2E7-B4B1FF9AA51F}"/>
    <dgm:cxn modelId="{9C8808E6-7D91-F94A-9718-8C3139AFE61B}" srcId="{4C685A40-BB85-8249-8010-1325C2FBC04E}" destId="{60AC6990-E77F-B346-9479-40FC8041C849}" srcOrd="0" destOrd="0" parTransId="{CB72E92E-05C3-8746-BFF3-F034E9A2743F}" sibTransId="{D21953DB-07CA-644C-91E5-CD6919694FCD}"/>
    <dgm:cxn modelId="{A85B8FF5-C27E-43E0-B305-7E48C1CE67F3}" type="presOf" srcId="{41B39CCA-E9A0-4B46-B1E2-14C66630A055}" destId="{722EC731-FB95-4642-AB1B-44E3B912315A}" srcOrd="0" destOrd="0" presId="urn:microsoft.com/office/officeart/2005/8/layout/matrix2"/>
    <dgm:cxn modelId="{DBB3FF41-E6F6-418E-8C4A-6C7C80FD26B5}" type="presParOf" srcId="{A7D2CB2D-5984-0D45-8BF1-CA1F9FD7CCE8}" destId="{CDE92EAD-BB9D-9847-BB33-45AFD366CE6B}" srcOrd="0" destOrd="0" presId="urn:microsoft.com/office/officeart/2005/8/layout/matrix2"/>
    <dgm:cxn modelId="{7D9D0CFB-B0F4-4FA5-AA24-9F118DD2AADA}" type="presParOf" srcId="{A7D2CB2D-5984-0D45-8BF1-CA1F9FD7CCE8}" destId="{3BB8E5CC-EB3F-A148-B4A9-E3F1D02AACA9}" srcOrd="1" destOrd="0" presId="urn:microsoft.com/office/officeart/2005/8/layout/matrix2"/>
    <dgm:cxn modelId="{EED66EE1-B8B1-41F3-BFAE-64E3E7CF9057}" type="presParOf" srcId="{A7D2CB2D-5984-0D45-8BF1-CA1F9FD7CCE8}" destId="{AE31241B-668D-4F42-96D9-1738A265E5B4}" srcOrd="2" destOrd="0" presId="urn:microsoft.com/office/officeart/2005/8/layout/matrix2"/>
    <dgm:cxn modelId="{C91570D8-E9C0-43B8-867F-7FAF04114C2F}" type="presParOf" srcId="{A7D2CB2D-5984-0D45-8BF1-CA1F9FD7CCE8}" destId="{BDF7DAD8-7C33-7043-8124-EFA90188AFE2}" srcOrd="3" destOrd="0" presId="urn:microsoft.com/office/officeart/2005/8/layout/matrix2"/>
    <dgm:cxn modelId="{C00BED69-2D5C-4938-9B11-40B1D1397C79}" type="presParOf" srcId="{A7D2CB2D-5984-0D45-8BF1-CA1F9FD7CCE8}" destId="{722EC731-FB95-4642-AB1B-44E3B912315A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9E129D52-F138-412C-A294-A96BF0B8D85D}" type="presOf" srcId="{F916D917-B2D6-454E-8F6F-CB9760AEE5AD}" destId="{3E0E496B-F89A-2444-A096-0335E5ABBBCE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B527159A-A4CA-4155-B50F-E5E7D4518B14}" type="presOf" srcId="{6588EA1D-7EF9-9547-B85A-7DC212FA6820}" destId="{333A3720-FC8D-6F4F-BB2D-0ED218CD97AB}" srcOrd="1" destOrd="0" presId="urn:microsoft.com/office/officeart/2005/8/layout/pyramid1"/>
    <dgm:cxn modelId="{0B8B7AA3-199F-43E9-BF34-68ED0858A09D}" type="presOf" srcId="{629DA77C-6353-3A48-80A1-47A8DF657AD1}" destId="{DFCC9940-BA72-4448-8C12-D52A5A993519}" srcOrd="0" destOrd="0" presId="urn:microsoft.com/office/officeart/2005/8/layout/pyramid1"/>
    <dgm:cxn modelId="{9BEAF9AF-F8DC-4782-ADE5-6FF9DBDE1DAF}" type="presOf" srcId="{6588EA1D-7EF9-9547-B85A-7DC212FA6820}" destId="{030317B0-778D-0D46-B0DF-9DAEECBAC3A4}" srcOrd="0" destOrd="0" presId="urn:microsoft.com/office/officeart/2005/8/layout/pyramid1"/>
    <dgm:cxn modelId="{2C9E64B0-D258-420B-9792-221DC6F67E7E}" type="presOf" srcId="{3ECE3D16-045D-1649-B677-52D3CC622523}" destId="{93605F6A-A548-3C46-AA7F-1C9F956ECA5E}" srcOrd="1" destOrd="0" presId="urn:microsoft.com/office/officeart/2005/8/layout/pyramid1"/>
    <dgm:cxn modelId="{CBA613BA-4A00-4DF2-9D9E-37A680BEDF64}" type="presOf" srcId="{33A3923C-4783-3243-8AFC-9F65B0F13AD9}" destId="{85923212-7B0E-1448-AA90-F64A0334A140}" srcOrd="0" destOrd="0" presId="urn:microsoft.com/office/officeart/2005/8/layout/pyramid1"/>
    <dgm:cxn modelId="{CBE2ADBF-659B-4DB5-B38C-56F61324F5EC}" type="presOf" srcId="{F916D917-B2D6-454E-8F6F-CB9760AEE5AD}" destId="{193D694C-FBE0-D947-B6CE-E44349E53E94}" srcOrd="1" destOrd="0" presId="urn:microsoft.com/office/officeart/2005/8/layout/pyramid1"/>
    <dgm:cxn modelId="{A48955D7-8B2E-45CF-8573-59782DDF7FE5}" type="presOf" srcId="{33A3923C-4783-3243-8AFC-9F65B0F13AD9}" destId="{68995EFD-C25F-CD4A-AB11-E46400D9CFA9}" srcOrd="1" destOrd="0" presId="urn:microsoft.com/office/officeart/2005/8/layout/pyramid1"/>
    <dgm:cxn modelId="{175D36E8-15D4-4011-9595-37C909896083}" type="presOf" srcId="{3ECE3D16-045D-1649-B677-52D3CC622523}" destId="{74368792-5F3A-8A45-B6DD-4623675BE83C}" srcOrd="0" destOrd="0" presId="urn:microsoft.com/office/officeart/2005/8/layout/pyramid1"/>
    <dgm:cxn modelId="{FDB194D8-012D-4EA0-8787-29398B824AB7}" type="presParOf" srcId="{DFCC9940-BA72-4448-8C12-D52A5A993519}" destId="{78F93AC2-CB0E-4946-A02D-C60D0521069E}" srcOrd="0" destOrd="0" presId="urn:microsoft.com/office/officeart/2005/8/layout/pyramid1"/>
    <dgm:cxn modelId="{D91B009F-9074-49D8-870C-B502FAA32F63}" type="presParOf" srcId="{78F93AC2-CB0E-4946-A02D-C60D0521069E}" destId="{85923212-7B0E-1448-AA90-F64A0334A140}" srcOrd="0" destOrd="0" presId="urn:microsoft.com/office/officeart/2005/8/layout/pyramid1"/>
    <dgm:cxn modelId="{FACDE383-8375-465C-8408-E76B7A682DC8}" type="presParOf" srcId="{78F93AC2-CB0E-4946-A02D-C60D0521069E}" destId="{68995EFD-C25F-CD4A-AB11-E46400D9CFA9}" srcOrd="1" destOrd="0" presId="urn:microsoft.com/office/officeart/2005/8/layout/pyramid1"/>
    <dgm:cxn modelId="{2C566C6C-31FC-4AD9-A351-C6712B882491}" type="presParOf" srcId="{DFCC9940-BA72-4448-8C12-D52A5A993519}" destId="{4D5CE3E6-3008-3949-96E1-E6263B38CBB4}" srcOrd="1" destOrd="0" presId="urn:microsoft.com/office/officeart/2005/8/layout/pyramid1"/>
    <dgm:cxn modelId="{AE83717F-3004-44CC-AD7D-363C10592AD7}" type="presParOf" srcId="{4D5CE3E6-3008-3949-96E1-E6263B38CBB4}" destId="{030317B0-778D-0D46-B0DF-9DAEECBAC3A4}" srcOrd="0" destOrd="0" presId="urn:microsoft.com/office/officeart/2005/8/layout/pyramid1"/>
    <dgm:cxn modelId="{B3CC55B6-2A86-4AC5-AB02-27CC53A2F953}" type="presParOf" srcId="{4D5CE3E6-3008-3949-96E1-E6263B38CBB4}" destId="{333A3720-FC8D-6F4F-BB2D-0ED218CD97AB}" srcOrd="1" destOrd="0" presId="urn:microsoft.com/office/officeart/2005/8/layout/pyramid1"/>
    <dgm:cxn modelId="{A6CE6B8B-DCB2-474E-8580-F8D37EBC2DD5}" type="presParOf" srcId="{DFCC9940-BA72-4448-8C12-D52A5A993519}" destId="{885DB716-26C1-9949-B5E7-9F50A6324B26}" srcOrd="2" destOrd="0" presId="urn:microsoft.com/office/officeart/2005/8/layout/pyramid1"/>
    <dgm:cxn modelId="{E34AADE0-F2F9-48B2-92DE-6893A565B476}" type="presParOf" srcId="{885DB716-26C1-9949-B5E7-9F50A6324B26}" destId="{74368792-5F3A-8A45-B6DD-4623675BE83C}" srcOrd="0" destOrd="0" presId="urn:microsoft.com/office/officeart/2005/8/layout/pyramid1"/>
    <dgm:cxn modelId="{651E5D4A-A57B-4AA9-8449-0B4F5BE3DB16}" type="presParOf" srcId="{885DB716-26C1-9949-B5E7-9F50A6324B26}" destId="{93605F6A-A548-3C46-AA7F-1C9F956ECA5E}" srcOrd="1" destOrd="0" presId="urn:microsoft.com/office/officeart/2005/8/layout/pyramid1"/>
    <dgm:cxn modelId="{1DE8FDA4-B00A-4BEC-8666-C84E79F90FA7}" type="presParOf" srcId="{DFCC9940-BA72-4448-8C12-D52A5A993519}" destId="{B4308910-ECB6-D746-A4ED-D622DEAB6E52}" srcOrd="3" destOrd="0" presId="urn:microsoft.com/office/officeart/2005/8/layout/pyramid1"/>
    <dgm:cxn modelId="{604BCFCE-7692-42B9-9EFE-59E3E8C0A963}" type="presParOf" srcId="{B4308910-ECB6-D746-A4ED-D622DEAB6E52}" destId="{3E0E496B-F89A-2444-A096-0335E5ABBBCE}" srcOrd="0" destOrd="0" presId="urn:microsoft.com/office/officeart/2005/8/layout/pyramid1"/>
    <dgm:cxn modelId="{39172463-26C4-40F6-9D9A-D38EFDA74DB0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7D0EB20-1F23-49BB-8D62-3D706919C9A5}" type="presOf" srcId="{F916D917-B2D6-454E-8F6F-CB9760AEE5AD}" destId="{193D694C-FBE0-D947-B6CE-E44349E53E94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9702C52E-1C25-4D69-BCFD-41445EB0A279}" type="presOf" srcId="{629DA77C-6353-3A48-80A1-47A8DF657AD1}" destId="{DFCC9940-BA72-4448-8C12-D52A5A993519}" srcOrd="0" destOrd="0" presId="urn:microsoft.com/office/officeart/2005/8/layout/pyramid1"/>
    <dgm:cxn modelId="{DF11FD33-8CD6-420F-96B4-816D419A1DBB}" type="presOf" srcId="{33A3923C-4783-3243-8AFC-9F65B0F13AD9}" destId="{68995EFD-C25F-CD4A-AB11-E46400D9CFA9}" srcOrd="1" destOrd="0" presId="urn:microsoft.com/office/officeart/2005/8/layout/pyramid1"/>
    <dgm:cxn modelId="{B983836F-EA5D-4803-8D1F-431303A00501}" type="presOf" srcId="{6588EA1D-7EF9-9547-B85A-7DC212FA6820}" destId="{333A3720-FC8D-6F4F-BB2D-0ED218CD97AB}" srcOrd="1" destOrd="0" presId="urn:microsoft.com/office/officeart/2005/8/layout/pyramid1"/>
    <dgm:cxn modelId="{6501C251-C0E4-46DD-8A9C-5E13CAA80D1E}" type="presOf" srcId="{F916D917-B2D6-454E-8F6F-CB9760AEE5AD}" destId="{3E0E496B-F89A-2444-A096-0335E5ABBBCE}" srcOrd="0" destOrd="0" presId="urn:microsoft.com/office/officeart/2005/8/layout/pyramid1"/>
    <dgm:cxn modelId="{5D7F8A8A-4468-4B1D-A5CB-CFFC9569BF5C}" type="presOf" srcId="{33A3923C-4783-3243-8AFC-9F65B0F13AD9}" destId="{85923212-7B0E-1448-AA90-F64A0334A140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FFEFCDB9-69B9-4806-8D6E-7F3C3603EE73}" type="presOf" srcId="{6588EA1D-7EF9-9547-B85A-7DC212FA6820}" destId="{030317B0-778D-0D46-B0DF-9DAEECBAC3A4}" srcOrd="0" destOrd="0" presId="urn:microsoft.com/office/officeart/2005/8/layout/pyramid1"/>
    <dgm:cxn modelId="{7B1684CF-7BDE-4670-91F3-053E5BFB033D}" type="presOf" srcId="{3ECE3D16-045D-1649-B677-52D3CC622523}" destId="{93605F6A-A548-3C46-AA7F-1C9F956ECA5E}" srcOrd="1" destOrd="0" presId="urn:microsoft.com/office/officeart/2005/8/layout/pyramid1"/>
    <dgm:cxn modelId="{377668E5-FFDC-4C05-ABA6-51E2979F71B8}" type="presOf" srcId="{3ECE3D16-045D-1649-B677-52D3CC622523}" destId="{74368792-5F3A-8A45-B6DD-4623675BE83C}" srcOrd="0" destOrd="0" presId="urn:microsoft.com/office/officeart/2005/8/layout/pyramid1"/>
    <dgm:cxn modelId="{67DC24C3-8D40-4737-B2D9-9AAAE43AB7BC}" type="presParOf" srcId="{DFCC9940-BA72-4448-8C12-D52A5A993519}" destId="{78F93AC2-CB0E-4946-A02D-C60D0521069E}" srcOrd="0" destOrd="0" presId="urn:microsoft.com/office/officeart/2005/8/layout/pyramid1"/>
    <dgm:cxn modelId="{B70DB35C-50DF-4EF9-8CC7-E2860433492C}" type="presParOf" srcId="{78F93AC2-CB0E-4946-A02D-C60D0521069E}" destId="{85923212-7B0E-1448-AA90-F64A0334A140}" srcOrd="0" destOrd="0" presId="urn:microsoft.com/office/officeart/2005/8/layout/pyramid1"/>
    <dgm:cxn modelId="{C4199FE3-6B98-421F-A9C8-695A55DC3CB5}" type="presParOf" srcId="{78F93AC2-CB0E-4946-A02D-C60D0521069E}" destId="{68995EFD-C25F-CD4A-AB11-E46400D9CFA9}" srcOrd="1" destOrd="0" presId="urn:microsoft.com/office/officeart/2005/8/layout/pyramid1"/>
    <dgm:cxn modelId="{B8F00C04-25A9-420F-AF2C-03C5D9C2ADA0}" type="presParOf" srcId="{DFCC9940-BA72-4448-8C12-D52A5A993519}" destId="{4D5CE3E6-3008-3949-96E1-E6263B38CBB4}" srcOrd="1" destOrd="0" presId="urn:microsoft.com/office/officeart/2005/8/layout/pyramid1"/>
    <dgm:cxn modelId="{4F3EB543-63C1-4090-B37D-E5E4DCD0F26A}" type="presParOf" srcId="{4D5CE3E6-3008-3949-96E1-E6263B38CBB4}" destId="{030317B0-778D-0D46-B0DF-9DAEECBAC3A4}" srcOrd="0" destOrd="0" presId="urn:microsoft.com/office/officeart/2005/8/layout/pyramid1"/>
    <dgm:cxn modelId="{04BE4D48-1E09-42D7-8D3C-175EAF9EA1F3}" type="presParOf" srcId="{4D5CE3E6-3008-3949-96E1-E6263B38CBB4}" destId="{333A3720-FC8D-6F4F-BB2D-0ED218CD97AB}" srcOrd="1" destOrd="0" presId="urn:microsoft.com/office/officeart/2005/8/layout/pyramid1"/>
    <dgm:cxn modelId="{76A73C3E-9CD1-482A-8612-538F7157245D}" type="presParOf" srcId="{DFCC9940-BA72-4448-8C12-D52A5A993519}" destId="{885DB716-26C1-9949-B5E7-9F50A6324B26}" srcOrd="2" destOrd="0" presId="urn:microsoft.com/office/officeart/2005/8/layout/pyramid1"/>
    <dgm:cxn modelId="{22B1E20D-7166-4A38-B808-9730E8AB4F33}" type="presParOf" srcId="{885DB716-26C1-9949-B5E7-9F50A6324B26}" destId="{74368792-5F3A-8A45-B6DD-4623675BE83C}" srcOrd="0" destOrd="0" presId="urn:microsoft.com/office/officeart/2005/8/layout/pyramid1"/>
    <dgm:cxn modelId="{8A17E322-6D8F-4106-BFBA-0C3370508BAB}" type="presParOf" srcId="{885DB716-26C1-9949-B5E7-9F50A6324B26}" destId="{93605F6A-A548-3C46-AA7F-1C9F956ECA5E}" srcOrd="1" destOrd="0" presId="urn:microsoft.com/office/officeart/2005/8/layout/pyramid1"/>
    <dgm:cxn modelId="{9BB0E16B-B34C-4A83-BFD6-0AE207743B9B}" type="presParOf" srcId="{DFCC9940-BA72-4448-8C12-D52A5A993519}" destId="{B4308910-ECB6-D746-A4ED-D622DEAB6E52}" srcOrd="3" destOrd="0" presId="urn:microsoft.com/office/officeart/2005/8/layout/pyramid1"/>
    <dgm:cxn modelId="{4EC8D10A-8A59-4044-95C2-44347215C230}" type="presParOf" srcId="{B4308910-ECB6-D746-A4ED-D622DEAB6E52}" destId="{3E0E496B-F89A-2444-A096-0335E5ABBBCE}" srcOrd="0" destOrd="0" presId="urn:microsoft.com/office/officeart/2005/8/layout/pyramid1"/>
    <dgm:cxn modelId="{08EE2A07-0A29-486E-957B-4A67E7C867C8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solidFill>
            <a:srgbClr val="80D970"/>
          </a:solidFill>
        </a:ln>
      </dgm:spPr>
      <dgm:t>
        <a:bodyPr/>
        <a:lstStyle/>
        <a:p>
          <a:r>
            <a:rPr lang="en-US" sz="1200" dirty="0">
              <a:solidFill>
                <a:schemeClr val="bg1"/>
              </a:solidFill>
            </a:rPr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99D86D01-85D8-40CE-8385-26431E6DD44B}" type="presOf" srcId="{3ECE3D16-045D-1649-B677-52D3CC622523}" destId="{93605F6A-A548-3C46-AA7F-1C9F956ECA5E}" srcOrd="1" destOrd="0" presId="urn:microsoft.com/office/officeart/2005/8/layout/pyramid1"/>
    <dgm:cxn modelId="{AA532303-9843-4409-AC13-4971F04315D3}" type="presOf" srcId="{F916D917-B2D6-454E-8F6F-CB9760AEE5AD}" destId="{3E0E496B-F89A-2444-A096-0335E5ABBBCE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91F53C2E-D135-4873-B9CC-67AB8FEB558B}" type="presOf" srcId="{6588EA1D-7EF9-9547-B85A-7DC212FA6820}" destId="{030317B0-778D-0D46-B0DF-9DAEECBAC3A4}" srcOrd="0" destOrd="0" presId="urn:microsoft.com/office/officeart/2005/8/layout/pyramid1"/>
    <dgm:cxn modelId="{50C6574D-D11B-4CB6-9266-73038B6D317D}" type="presOf" srcId="{F916D917-B2D6-454E-8F6F-CB9760AEE5AD}" destId="{193D694C-FBE0-D947-B6CE-E44349E53E94}" srcOrd="1" destOrd="0" presId="urn:microsoft.com/office/officeart/2005/8/layout/pyramid1"/>
    <dgm:cxn modelId="{88BCA95A-C982-47D2-8AC2-74CA9725D0F1}" type="presOf" srcId="{629DA77C-6353-3A48-80A1-47A8DF657AD1}" destId="{DFCC9940-BA72-4448-8C12-D52A5A993519}" srcOrd="0" destOrd="0" presId="urn:microsoft.com/office/officeart/2005/8/layout/pyramid1"/>
    <dgm:cxn modelId="{321B717D-82E6-4990-A466-43A23439DEE8}" type="presOf" srcId="{3ECE3D16-045D-1649-B677-52D3CC622523}" destId="{74368792-5F3A-8A45-B6DD-4623675BE83C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32D9B0B0-93C2-406B-ABDA-2F8D6A816919}" type="presOf" srcId="{33A3923C-4783-3243-8AFC-9F65B0F13AD9}" destId="{85923212-7B0E-1448-AA90-F64A0334A140}" srcOrd="0" destOrd="0" presId="urn:microsoft.com/office/officeart/2005/8/layout/pyramid1"/>
    <dgm:cxn modelId="{45F5D4B4-3336-4FAE-A7C1-3FDAA0143EB3}" type="presOf" srcId="{6588EA1D-7EF9-9547-B85A-7DC212FA6820}" destId="{333A3720-FC8D-6F4F-BB2D-0ED218CD97AB}" srcOrd="1" destOrd="0" presId="urn:microsoft.com/office/officeart/2005/8/layout/pyramid1"/>
    <dgm:cxn modelId="{6FBD34E5-200E-4F85-952E-A6F9BDA4BD0B}" type="presOf" srcId="{33A3923C-4783-3243-8AFC-9F65B0F13AD9}" destId="{68995EFD-C25F-CD4A-AB11-E46400D9CFA9}" srcOrd="1" destOrd="0" presId="urn:microsoft.com/office/officeart/2005/8/layout/pyramid1"/>
    <dgm:cxn modelId="{A9766FB9-808E-4FA0-A75A-AA4D075168A0}" type="presParOf" srcId="{DFCC9940-BA72-4448-8C12-D52A5A993519}" destId="{78F93AC2-CB0E-4946-A02D-C60D0521069E}" srcOrd="0" destOrd="0" presId="urn:microsoft.com/office/officeart/2005/8/layout/pyramid1"/>
    <dgm:cxn modelId="{F11C3AC6-571D-4E99-B462-9225B4C47A9F}" type="presParOf" srcId="{78F93AC2-CB0E-4946-A02D-C60D0521069E}" destId="{85923212-7B0E-1448-AA90-F64A0334A140}" srcOrd="0" destOrd="0" presId="urn:microsoft.com/office/officeart/2005/8/layout/pyramid1"/>
    <dgm:cxn modelId="{379E844B-7827-462F-A388-948C3E1820AB}" type="presParOf" srcId="{78F93AC2-CB0E-4946-A02D-C60D0521069E}" destId="{68995EFD-C25F-CD4A-AB11-E46400D9CFA9}" srcOrd="1" destOrd="0" presId="urn:microsoft.com/office/officeart/2005/8/layout/pyramid1"/>
    <dgm:cxn modelId="{36FA24A1-2AE4-4FD7-A46D-82DB8F042803}" type="presParOf" srcId="{DFCC9940-BA72-4448-8C12-D52A5A993519}" destId="{4D5CE3E6-3008-3949-96E1-E6263B38CBB4}" srcOrd="1" destOrd="0" presId="urn:microsoft.com/office/officeart/2005/8/layout/pyramid1"/>
    <dgm:cxn modelId="{71BF8C0A-1237-4561-88E7-1FE994F20C1D}" type="presParOf" srcId="{4D5CE3E6-3008-3949-96E1-E6263B38CBB4}" destId="{030317B0-778D-0D46-B0DF-9DAEECBAC3A4}" srcOrd="0" destOrd="0" presId="urn:microsoft.com/office/officeart/2005/8/layout/pyramid1"/>
    <dgm:cxn modelId="{B94B5FED-82E8-4474-8AE9-0DCE0784C0F4}" type="presParOf" srcId="{4D5CE3E6-3008-3949-96E1-E6263B38CBB4}" destId="{333A3720-FC8D-6F4F-BB2D-0ED218CD97AB}" srcOrd="1" destOrd="0" presId="urn:microsoft.com/office/officeart/2005/8/layout/pyramid1"/>
    <dgm:cxn modelId="{E070990E-45FC-4A6F-AF7D-7BFE5DE784BF}" type="presParOf" srcId="{DFCC9940-BA72-4448-8C12-D52A5A993519}" destId="{885DB716-26C1-9949-B5E7-9F50A6324B26}" srcOrd="2" destOrd="0" presId="urn:microsoft.com/office/officeart/2005/8/layout/pyramid1"/>
    <dgm:cxn modelId="{46521198-9895-4781-BCBA-0B475261A384}" type="presParOf" srcId="{885DB716-26C1-9949-B5E7-9F50A6324B26}" destId="{74368792-5F3A-8A45-B6DD-4623675BE83C}" srcOrd="0" destOrd="0" presId="urn:microsoft.com/office/officeart/2005/8/layout/pyramid1"/>
    <dgm:cxn modelId="{A421846A-0025-4A39-BE52-F4832A2AF89D}" type="presParOf" srcId="{885DB716-26C1-9949-B5E7-9F50A6324B26}" destId="{93605F6A-A548-3C46-AA7F-1C9F956ECA5E}" srcOrd="1" destOrd="0" presId="urn:microsoft.com/office/officeart/2005/8/layout/pyramid1"/>
    <dgm:cxn modelId="{8A4876C2-C46A-4CBD-B32B-BDBF4E512850}" type="presParOf" srcId="{DFCC9940-BA72-4448-8C12-D52A5A993519}" destId="{B4308910-ECB6-D746-A4ED-D622DEAB6E52}" srcOrd="3" destOrd="0" presId="urn:microsoft.com/office/officeart/2005/8/layout/pyramid1"/>
    <dgm:cxn modelId="{DFCC82AF-E745-4A9F-BE65-453F5A2AFD24}" type="presParOf" srcId="{B4308910-ECB6-D746-A4ED-D622DEAB6E52}" destId="{3E0E496B-F89A-2444-A096-0335E5ABBBCE}" srcOrd="0" destOrd="0" presId="urn:microsoft.com/office/officeart/2005/8/layout/pyramid1"/>
    <dgm:cxn modelId="{2C8F4C59-D6A4-4181-B111-985DCD9E1FC4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gradFill flip="none" rotWithShape="1">
            <a:gsLst>
              <a:gs pos="0">
                <a:srgbClr val="2C7D1D"/>
              </a:gs>
              <a:gs pos="100000">
                <a:srgbClr val="80D970"/>
              </a:gs>
            </a:gsLst>
            <a:lin ang="0" scaled="1"/>
            <a:tileRect/>
          </a:gradFill>
        </a:ln>
      </dgm:spPr>
      <dgm:t>
        <a:bodyPr/>
        <a:lstStyle/>
        <a:p>
          <a:r>
            <a:rPr lang="en-US" sz="1200" dirty="0">
              <a:solidFill>
                <a:schemeClr val="bg1"/>
              </a:solidFill>
            </a:rPr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7255B13-C80C-44BB-A81C-B9176573527E}" type="presOf" srcId="{6588EA1D-7EF9-9547-B85A-7DC212FA6820}" destId="{030317B0-778D-0D46-B0DF-9DAEECBAC3A4}" srcOrd="0" destOrd="0" presId="urn:microsoft.com/office/officeart/2005/8/layout/pyramid1"/>
    <dgm:cxn modelId="{DC492224-6248-4DBB-A5A4-CA6B347E063C}" type="presOf" srcId="{3ECE3D16-045D-1649-B677-52D3CC622523}" destId="{93605F6A-A548-3C46-AA7F-1C9F956ECA5E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821E1A27-BF98-411D-BC64-7AC3AD86A88C}" type="presOf" srcId="{F916D917-B2D6-454E-8F6F-CB9760AEE5AD}" destId="{193D694C-FBE0-D947-B6CE-E44349E53E94}" srcOrd="1" destOrd="0" presId="urn:microsoft.com/office/officeart/2005/8/layout/pyramid1"/>
    <dgm:cxn modelId="{B129092C-795C-457E-B26C-084781748370}" type="presOf" srcId="{F916D917-B2D6-454E-8F6F-CB9760AEE5AD}" destId="{3E0E496B-F89A-2444-A096-0335E5ABBBCE}" srcOrd="0" destOrd="0" presId="urn:microsoft.com/office/officeart/2005/8/layout/pyramid1"/>
    <dgm:cxn modelId="{C6BACC46-0DF1-4DC5-8FDC-FA4E35585FCD}" type="presOf" srcId="{6588EA1D-7EF9-9547-B85A-7DC212FA6820}" destId="{333A3720-FC8D-6F4F-BB2D-0ED218CD97AB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1A56E4AA-C1A5-4ECF-8C24-1EEECA43F818}" type="presOf" srcId="{33A3923C-4783-3243-8AFC-9F65B0F13AD9}" destId="{68995EFD-C25F-CD4A-AB11-E46400D9CFA9}" srcOrd="1" destOrd="0" presId="urn:microsoft.com/office/officeart/2005/8/layout/pyramid1"/>
    <dgm:cxn modelId="{5E9093AE-118F-4948-84FF-736C4BD4B58B}" type="presOf" srcId="{3ECE3D16-045D-1649-B677-52D3CC622523}" destId="{74368792-5F3A-8A45-B6DD-4623675BE83C}" srcOrd="0" destOrd="0" presId="urn:microsoft.com/office/officeart/2005/8/layout/pyramid1"/>
    <dgm:cxn modelId="{CD2D2AB1-89B5-412C-BB55-5B9E2815C460}" type="presOf" srcId="{33A3923C-4783-3243-8AFC-9F65B0F13AD9}" destId="{85923212-7B0E-1448-AA90-F64A0334A140}" srcOrd="0" destOrd="0" presId="urn:microsoft.com/office/officeart/2005/8/layout/pyramid1"/>
    <dgm:cxn modelId="{37FFC5CE-5FD1-4FE5-B742-D5FEFA757C69}" type="presOf" srcId="{629DA77C-6353-3A48-80A1-47A8DF657AD1}" destId="{DFCC9940-BA72-4448-8C12-D52A5A993519}" srcOrd="0" destOrd="0" presId="urn:microsoft.com/office/officeart/2005/8/layout/pyramid1"/>
    <dgm:cxn modelId="{BE554848-B706-4BA6-9A05-34A50C2DCD56}" type="presParOf" srcId="{DFCC9940-BA72-4448-8C12-D52A5A993519}" destId="{78F93AC2-CB0E-4946-A02D-C60D0521069E}" srcOrd="0" destOrd="0" presId="urn:microsoft.com/office/officeart/2005/8/layout/pyramid1"/>
    <dgm:cxn modelId="{0003339C-3519-448E-8892-038FF76599EA}" type="presParOf" srcId="{78F93AC2-CB0E-4946-A02D-C60D0521069E}" destId="{85923212-7B0E-1448-AA90-F64A0334A140}" srcOrd="0" destOrd="0" presId="urn:microsoft.com/office/officeart/2005/8/layout/pyramid1"/>
    <dgm:cxn modelId="{2456E03B-0E14-425C-BA1F-1EC3B93A0B5D}" type="presParOf" srcId="{78F93AC2-CB0E-4946-A02D-C60D0521069E}" destId="{68995EFD-C25F-CD4A-AB11-E46400D9CFA9}" srcOrd="1" destOrd="0" presId="urn:microsoft.com/office/officeart/2005/8/layout/pyramid1"/>
    <dgm:cxn modelId="{4057B8B7-6258-4A8C-81FF-27B4E43723D1}" type="presParOf" srcId="{DFCC9940-BA72-4448-8C12-D52A5A993519}" destId="{4D5CE3E6-3008-3949-96E1-E6263B38CBB4}" srcOrd="1" destOrd="0" presId="urn:microsoft.com/office/officeart/2005/8/layout/pyramid1"/>
    <dgm:cxn modelId="{A38A9163-B47D-41DB-BC07-FF3101449067}" type="presParOf" srcId="{4D5CE3E6-3008-3949-96E1-E6263B38CBB4}" destId="{030317B0-778D-0D46-B0DF-9DAEECBAC3A4}" srcOrd="0" destOrd="0" presId="urn:microsoft.com/office/officeart/2005/8/layout/pyramid1"/>
    <dgm:cxn modelId="{7C6A1F0F-810A-49EC-86C1-9DD7F2BD028D}" type="presParOf" srcId="{4D5CE3E6-3008-3949-96E1-E6263B38CBB4}" destId="{333A3720-FC8D-6F4F-BB2D-0ED218CD97AB}" srcOrd="1" destOrd="0" presId="urn:microsoft.com/office/officeart/2005/8/layout/pyramid1"/>
    <dgm:cxn modelId="{6FF1B3EB-6A62-44D2-9252-C00F37A63016}" type="presParOf" srcId="{DFCC9940-BA72-4448-8C12-D52A5A993519}" destId="{885DB716-26C1-9949-B5E7-9F50A6324B26}" srcOrd="2" destOrd="0" presId="urn:microsoft.com/office/officeart/2005/8/layout/pyramid1"/>
    <dgm:cxn modelId="{6DC14C19-ED9C-4C33-9624-C889CF56038C}" type="presParOf" srcId="{885DB716-26C1-9949-B5E7-9F50A6324B26}" destId="{74368792-5F3A-8A45-B6DD-4623675BE83C}" srcOrd="0" destOrd="0" presId="urn:microsoft.com/office/officeart/2005/8/layout/pyramid1"/>
    <dgm:cxn modelId="{DC1CFC29-33F5-4C7E-A8F7-72C5C6B2B5F9}" type="presParOf" srcId="{885DB716-26C1-9949-B5E7-9F50A6324B26}" destId="{93605F6A-A548-3C46-AA7F-1C9F956ECA5E}" srcOrd="1" destOrd="0" presId="urn:microsoft.com/office/officeart/2005/8/layout/pyramid1"/>
    <dgm:cxn modelId="{DAC9C9D9-3767-48F7-953B-5BDA9FB8F4BE}" type="presParOf" srcId="{DFCC9940-BA72-4448-8C12-D52A5A993519}" destId="{B4308910-ECB6-D746-A4ED-D622DEAB6E52}" srcOrd="3" destOrd="0" presId="urn:microsoft.com/office/officeart/2005/8/layout/pyramid1"/>
    <dgm:cxn modelId="{11956477-EF3A-4242-AC65-5553904865AC}" type="presParOf" srcId="{B4308910-ECB6-D746-A4ED-D622DEAB6E52}" destId="{3E0E496B-F89A-2444-A096-0335E5ABBBCE}" srcOrd="0" destOrd="0" presId="urn:microsoft.com/office/officeart/2005/8/layout/pyramid1"/>
    <dgm:cxn modelId="{DB131211-37A9-4E42-885D-2C6CCB1BB4C3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D</a:t>
          </a:r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4DECA037-23D4-A84D-A6D0-F36D0A97782A}" type="presOf" srcId="{F916D917-B2D6-454E-8F6F-CB9760AEE5AD}" destId="{3E0E496B-F89A-2444-A096-0335E5ABBBCE}" srcOrd="0" destOrd="0" presId="urn:microsoft.com/office/officeart/2005/8/layout/pyramid1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B7DD793B-1C7F-034B-9278-720662C7E104}" type="presOf" srcId="{E76FDB78-B266-EA41-AF3C-43895CC1354C}" destId="{E1F7DEEE-D833-7D46-B8BF-F14C322FCFDA}" srcOrd="0" destOrd="0" presId="urn:microsoft.com/office/officeart/2005/8/layout/pyramid1"/>
    <dgm:cxn modelId="{3F66C54A-B811-9047-AB30-B348622CEC90}" type="presOf" srcId="{F916D917-B2D6-454E-8F6F-CB9760AEE5AD}" destId="{193D694C-FBE0-D947-B6CE-E44349E53E94}" srcOrd="1" destOrd="0" presId="urn:microsoft.com/office/officeart/2005/8/layout/pyramid1"/>
    <dgm:cxn modelId="{B1B6196E-1031-E045-90A2-21D3681CE550}" type="presOf" srcId="{E76FDB78-B266-EA41-AF3C-43895CC1354C}" destId="{55193D4B-4FFF-FE43-981C-FCCCDBECEBCA}" srcOrd="1" destOrd="0" presId="urn:microsoft.com/office/officeart/2005/8/layout/pyramid1"/>
    <dgm:cxn modelId="{D2F06E58-63CF-A244-9CF8-22BE86D3DBFE}" type="presOf" srcId="{6588EA1D-7EF9-9547-B85A-7DC212FA6820}" destId="{030317B0-778D-0D46-B0DF-9DAEECBAC3A4}" srcOrd="0" destOrd="0" presId="urn:microsoft.com/office/officeart/2005/8/layout/pyramid1"/>
    <dgm:cxn modelId="{5A965683-5649-944F-86D3-C57C43CDA628}" type="presOf" srcId="{3ECE3D16-045D-1649-B677-52D3CC622523}" destId="{93605F6A-A548-3C46-AA7F-1C9F956ECA5E}" srcOrd="1" destOrd="0" presId="urn:microsoft.com/office/officeart/2005/8/layout/pyramid1"/>
    <dgm:cxn modelId="{93798788-0C6E-4A4C-A8F4-AC5B79200E7A}" type="presOf" srcId="{6588EA1D-7EF9-9547-B85A-7DC212FA6820}" destId="{333A3720-FC8D-6F4F-BB2D-0ED218CD97AB}" srcOrd="1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137574A8-9A97-4B43-A61F-5C6E04625C77}" type="presOf" srcId="{629DA77C-6353-3A48-80A1-47A8DF657AD1}" destId="{DFCC9940-BA72-4448-8C12-D52A5A993519}" srcOrd="0" destOrd="0" presId="urn:microsoft.com/office/officeart/2005/8/layout/pyramid1"/>
    <dgm:cxn modelId="{636144ED-6BA6-8A4A-AB17-4EC286FFDF0C}" type="presOf" srcId="{3ECE3D16-045D-1649-B677-52D3CC622523}" destId="{74368792-5F3A-8A45-B6DD-4623675BE83C}" srcOrd="0" destOrd="0" presId="urn:microsoft.com/office/officeart/2005/8/layout/pyramid1"/>
    <dgm:cxn modelId="{45378C94-EF71-5743-A2C1-E076D030867F}" type="presParOf" srcId="{DFCC9940-BA72-4448-8C12-D52A5A993519}" destId="{E915D1D2-B255-564A-A433-612DD819DE07}" srcOrd="0" destOrd="0" presId="urn:microsoft.com/office/officeart/2005/8/layout/pyramid1"/>
    <dgm:cxn modelId="{4D5306CF-9B09-7B43-BD19-2367A46C322B}" type="presParOf" srcId="{E915D1D2-B255-564A-A433-612DD819DE07}" destId="{E1F7DEEE-D833-7D46-B8BF-F14C322FCFDA}" srcOrd="0" destOrd="0" presId="urn:microsoft.com/office/officeart/2005/8/layout/pyramid1"/>
    <dgm:cxn modelId="{54F5F6A0-7261-F140-B928-684E30B6CE08}" type="presParOf" srcId="{E915D1D2-B255-564A-A433-612DD819DE07}" destId="{55193D4B-4FFF-FE43-981C-FCCCDBECEBCA}" srcOrd="1" destOrd="0" presId="urn:microsoft.com/office/officeart/2005/8/layout/pyramid1"/>
    <dgm:cxn modelId="{F6FF4767-C5BE-B047-A200-7C6E55BBE550}" type="presParOf" srcId="{DFCC9940-BA72-4448-8C12-D52A5A993519}" destId="{4D5CE3E6-3008-3949-96E1-E6263B38CBB4}" srcOrd="1" destOrd="0" presId="urn:microsoft.com/office/officeart/2005/8/layout/pyramid1"/>
    <dgm:cxn modelId="{6072FB4C-4337-8146-B266-1DB672C5421A}" type="presParOf" srcId="{4D5CE3E6-3008-3949-96E1-E6263B38CBB4}" destId="{030317B0-778D-0D46-B0DF-9DAEECBAC3A4}" srcOrd="0" destOrd="0" presId="urn:microsoft.com/office/officeart/2005/8/layout/pyramid1"/>
    <dgm:cxn modelId="{1CACD249-CB83-4643-A375-1D1354D2F5FF}" type="presParOf" srcId="{4D5CE3E6-3008-3949-96E1-E6263B38CBB4}" destId="{333A3720-FC8D-6F4F-BB2D-0ED218CD97AB}" srcOrd="1" destOrd="0" presId="urn:microsoft.com/office/officeart/2005/8/layout/pyramid1"/>
    <dgm:cxn modelId="{A939C907-801B-C44F-9828-BB410A1ED541}" type="presParOf" srcId="{DFCC9940-BA72-4448-8C12-D52A5A993519}" destId="{885DB716-26C1-9949-B5E7-9F50A6324B26}" srcOrd="2" destOrd="0" presId="urn:microsoft.com/office/officeart/2005/8/layout/pyramid1"/>
    <dgm:cxn modelId="{C0C159A3-4767-2D41-B050-887AB5CD0F75}" type="presParOf" srcId="{885DB716-26C1-9949-B5E7-9F50A6324B26}" destId="{74368792-5F3A-8A45-B6DD-4623675BE83C}" srcOrd="0" destOrd="0" presId="urn:microsoft.com/office/officeart/2005/8/layout/pyramid1"/>
    <dgm:cxn modelId="{5420ABB8-443E-624E-B282-826C6BF36260}" type="presParOf" srcId="{885DB716-26C1-9949-B5E7-9F50A6324B26}" destId="{93605F6A-A548-3C46-AA7F-1C9F956ECA5E}" srcOrd="1" destOrd="0" presId="urn:microsoft.com/office/officeart/2005/8/layout/pyramid1"/>
    <dgm:cxn modelId="{3F7FEFF1-4F65-3347-94A9-BB1A5022C817}" type="presParOf" srcId="{DFCC9940-BA72-4448-8C12-D52A5A993519}" destId="{B4308910-ECB6-D746-A4ED-D622DEAB6E52}" srcOrd="3" destOrd="0" presId="urn:microsoft.com/office/officeart/2005/8/layout/pyramid1"/>
    <dgm:cxn modelId="{3DA6D4B3-C66F-C641-973D-C435E4050321}" type="presParOf" srcId="{B4308910-ECB6-D746-A4ED-D622DEAB6E52}" destId="{3E0E496B-F89A-2444-A096-0335E5ABBBCE}" srcOrd="0" destOrd="0" presId="urn:microsoft.com/office/officeart/2005/8/layout/pyramid1"/>
    <dgm:cxn modelId="{D4BC26C1-46DA-0E41-9E0A-3D939EB80F0A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/>
      <dgm:t>
        <a:bodyPr/>
        <a:lstStyle/>
        <a:p>
          <a:r>
            <a:rPr lang="en-US" sz="1800">
              <a:solidFill>
                <a:schemeClr val="bg1"/>
              </a:solidFill>
            </a:rPr>
            <a:t>BELONGING</a:t>
          </a:r>
          <a:endParaRPr lang="en-US" sz="18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ECE3D16-045D-1649-B677-52D3CC622523}">
      <dgm:prSet phldrT="[Text]" custT="1"/>
      <dgm:spPr/>
      <dgm:t>
        <a:bodyPr/>
        <a:lstStyle/>
        <a:p>
          <a:r>
            <a:rPr lang="en-US" sz="1800">
              <a:solidFill>
                <a:schemeClr val="bg1"/>
              </a:solidFill>
            </a:rPr>
            <a:t>SAFETY</a:t>
          </a:r>
          <a:endParaRPr lang="en-US" sz="18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F916D917-B2D6-454E-8F6F-CB9760AEE5AD}">
      <dgm:prSet phldrT="[Text]" custT="1"/>
      <dgm:spPr/>
      <dgm:t>
        <a:bodyPr/>
        <a:lstStyle/>
        <a:p>
          <a:r>
            <a:rPr lang="en-US" sz="1800">
              <a:solidFill>
                <a:schemeClr val="bg1"/>
              </a:solidFill>
            </a:rPr>
            <a:t>SURVIVAL</a:t>
          </a:r>
          <a:endParaRPr lang="en-US" sz="18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/>
      <dgm:t>
        <a:bodyPr/>
        <a:lstStyle/>
        <a:p>
          <a:r>
            <a:rPr lang="en-US" sz="1800">
              <a:solidFill>
                <a:schemeClr val="bg1"/>
              </a:solidFill>
            </a:rPr>
            <a:t>ESTEEM</a:t>
          </a:r>
          <a:endParaRPr lang="en-US" sz="18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454EF87-0B64-D94F-83A6-C0C8FD230A76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  <a:p>
          <a:r>
            <a:rPr lang="en-US" sz="1800" dirty="0">
              <a:solidFill>
                <a:schemeClr val="bg1"/>
              </a:solidFill>
            </a:rPr>
            <a:t>MEANING</a:t>
          </a:r>
        </a:p>
      </dgm:t>
    </dgm:pt>
    <dgm:pt modelId="{F62A4EB4-DBA6-A84B-A20A-B78B9F1F5F8E}" type="parTrans" cxnId="{72AFA6C3-7C30-B640-A582-41E7E6B3249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2E6273F-1AF6-8D4E-A8DC-F4B274F57BB2}" type="sibTrans" cxnId="{72AFA6C3-7C30-B640-A582-41E7E6B3249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1D7F1F51-6DDD-6441-B22D-83D60C61FA00}" type="pres">
      <dgm:prSet presAssocID="{8454EF87-0B64-D94F-83A6-C0C8FD230A76}" presName="Name8" presStyleCnt="0"/>
      <dgm:spPr/>
    </dgm:pt>
    <dgm:pt modelId="{2494BA2D-5F0F-2F41-8F00-8ED61BEFFCF0}" type="pres">
      <dgm:prSet presAssocID="{8454EF87-0B64-D94F-83A6-C0C8FD230A76}" presName="level" presStyleLbl="node1" presStyleIdx="0" presStyleCnt="5" custScaleX="96515" custScaleY="102582">
        <dgm:presLayoutVars>
          <dgm:chMax val="1"/>
          <dgm:bulletEnabled val="1"/>
        </dgm:presLayoutVars>
      </dgm:prSet>
      <dgm:spPr/>
    </dgm:pt>
    <dgm:pt modelId="{F05F05F4-480E-E241-9221-148AB1FF9F10}" type="pres">
      <dgm:prSet presAssocID="{8454EF87-0B64-D94F-83A6-C0C8FD230A7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1" presStyleCnt="5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2" presStyleCnt="5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3" presStyleCnt="5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4" presStyleCnt="5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2" destOrd="0" parTransId="{FCC7AE07-4E7B-DD4D-B88D-A247B8F04C12}" sibTransId="{0C108AA9-34C5-164D-AAEC-FC674B004C44}"/>
    <dgm:cxn modelId="{1799750E-084B-49AA-AEAB-81376E50DC66}" type="presOf" srcId="{F916D917-B2D6-454E-8F6F-CB9760AEE5AD}" destId="{3E0E496B-F89A-2444-A096-0335E5ABBBCE}" srcOrd="0" destOrd="0" presId="urn:microsoft.com/office/officeart/2005/8/layout/pyramid1"/>
    <dgm:cxn modelId="{CDDA8C26-661A-4E4F-8167-B58243AFDA5A}" srcId="{629DA77C-6353-3A48-80A1-47A8DF657AD1}" destId="{F916D917-B2D6-454E-8F6F-CB9760AEE5AD}" srcOrd="4" destOrd="0" parTransId="{6C4CE0E6-9650-764A-ACE6-0A22EBDE086E}" sibTransId="{1B26A5D9-87F9-624B-93F6-8712D502A406}"/>
    <dgm:cxn modelId="{4ECCBF35-1BA9-4211-BD59-C4D067BAF69B}" type="presOf" srcId="{33A3923C-4783-3243-8AFC-9F65B0F13AD9}" destId="{85923212-7B0E-1448-AA90-F64A0334A140}" srcOrd="0" destOrd="0" presId="urn:microsoft.com/office/officeart/2005/8/layout/pyramid1"/>
    <dgm:cxn modelId="{D23ED15E-8532-4260-B7C1-51B6CC261037}" type="presOf" srcId="{6588EA1D-7EF9-9547-B85A-7DC212FA6820}" destId="{333A3720-FC8D-6F4F-BB2D-0ED218CD97AB}" srcOrd="1" destOrd="0" presId="urn:microsoft.com/office/officeart/2005/8/layout/pyramid1"/>
    <dgm:cxn modelId="{D1344F64-F585-4ED8-9369-5FCC9C2390D1}" type="presOf" srcId="{33A3923C-4783-3243-8AFC-9F65B0F13AD9}" destId="{68995EFD-C25F-CD4A-AB11-E46400D9CFA9}" srcOrd="1" destOrd="0" presId="urn:microsoft.com/office/officeart/2005/8/layout/pyramid1"/>
    <dgm:cxn modelId="{30F8417A-DF8F-48FA-8ECB-22CF3E04B210}" type="presOf" srcId="{8454EF87-0B64-D94F-83A6-C0C8FD230A76}" destId="{F05F05F4-480E-E241-9221-148AB1FF9F10}" srcOrd="1" destOrd="0" presId="urn:microsoft.com/office/officeart/2005/8/layout/pyramid1"/>
    <dgm:cxn modelId="{70F57790-5B48-9447-8E32-708042AD1206}" srcId="{629DA77C-6353-3A48-80A1-47A8DF657AD1}" destId="{33A3923C-4783-3243-8AFC-9F65B0F13AD9}" srcOrd="1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3" destOrd="0" parTransId="{5E9E6545-67B9-9443-939E-F1448E1613C0}" sibTransId="{598905B6-3F37-C641-8153-52BC109AD711}"/>
    <dgm:cxn modelId="{AE00F0B1-E281-4794-8293-3E40AD564A8F}" type="presOf" srcId="{3ECE3D16-045D-1649-B677-52D3CC622523}" destId="{74368792-5F3A-8A45-B6DD-4623675BE83C}" srcOrd="0" destOrd="0" presId="urn:microsoft.com/office/officeart/2005/8/layout/pyramid1"/>
    <dgm:cxn modelId="{A243FEB5-AA26-4358-898C-4D3939F7F26F}" type="presOf" srcId="{F916D917-B2D6-454E-8F6F-CB9760AEE5AD}" destId="{193D694C-FBE0-D947-B6CE-E44349E53E94}" srcOrd="1" destOrd="0" presId="urn:microsoft.com/office/officeart/2005/8/layout/pyramid1"/>
    <dgm:cxn modelId="{CC79E0BE-2A86-4B4F-BCD3-448FA1CACE69}" type="presOf" srcId="{8454EF87-0B64-D94F-83A6-C0C8FD230A76}" destId="{2494BA2D-5F0F-2F41-8F00-8ED61BEFFCF0}" srcOrd="0" destOrd="0" presId="urn:microsoft.com/office/officeart/2005/8/layout/pyramid1"/>
    <dgm:cxn modelId="{72AFA6C3-7C30-B640-A582-41E7E6B32490}" srcId="{629DA77C-6353-3A48-80A1-47A8DF657AD1}" destId="{8454EF87-0B64-D94F-83A6-C0C8FD230A76}" srcOrd="0" destOrd="0" parTransId="{F62A4EB4-DBA6-A84B-A20A-B78B9F1F5F8E}" sibTransId="{92E6273F-1AF6-8D4E-A8DC-F4B274F57BB2}"/>
    <dgm:cxn modelId="{0EB6EBCD-8406-41F3-B5EE-8C71F4F1579F}" type="presOf" srcId="{629DA77C-6353-3A48-80A1-47A8DF657AD1}" destId="{DFCC9940-BA72-4448-8C12-D52A5A993519}" srcOrd="0" destOrd="0" presId="urn:microsoft.com/office/officeart/2005/8/layout/pyramid1"/>
    <dgm:cxn modelId="{B6FB96E5-3C05-495F-8B0E-87DF45B57909}" type="presOf" srcId="{6588EA1D-7EF9-9547-B85A-7DC212FA6820}" destId="{030317B0-778D-0D46-B0DF-9DAEECBAC3A4}" srcOrd="0" destOrd="0" presId="urn:microsoft.com/office/officeart/2005/8/layout/pyramid1"/>
    <dgm:cxn modelId="{C2EDFBFA-864F-4C0A-93DF-277707632133}" type="presOf" srcId="{3ECE3D16-045D-1649-B677-52D3CC622523}" destId="{93605F6A-A548-3C46-AA7F-1C9F956ECA5E}" srcOrd="1" destOrd="0" presId="urn:microsoft.com/office/officeart/2005/8/layout/pyramid1"/>
    <dgm:cxn modelId="{BF094FA4-149E-4166-9F1D-1BCF5A65A43B}" type="presParOf" srcId="{DFCC9940-BA72-4448-8C12-D52A5A993519}" destId="{1D7F1F51-6DDD-6441-B22D-83D60C61FA00}" srcOrd="0" destOrd="0" presId="urn:microsoft.com/office/officeart/2005/8/layout/pyramid1"/>
    <dgm:cxn modelId="{A0FFA43B-097F-4617-95E6-469998085C26}" type="presParOf" srcId="{1D7F1F51-6DDD-6441-B22D-83D60C61FA00}" destId="{2494BA2D-5F0F-2F41-8F00-8ED61BEFFCF0}" srcOrd="0" destOrd="0" presId="urn:microsoft.com/office/officeart/2005/8/layout/pyramid1"/>
    <dgm:cxn modelId="{6C6C58EF-0E46-4703-8B03-EC0DCD816250}" type="presParOf" srcId="{1D7F1F51-6DDD-6441-B22D-83D60C61FA00}" destId="{F05F05F4-480E-E241-9221-148AB1FF9F10}" srcOrd="1" destOrd="0" presId="urn:microsoft.com/office/officeart/2005/8/layout/pyramid1"/>
    <dgm:cxn modelId="{CA07D473-2F4B-42E3-A862-E302BBF0A84B}" type="presParOf" srcId="{DFCC9940-BA72-4448-8C12-D52A5A993519}" destId="{78F93AC2-CB0E-4946-A02D-C60D0521069E}" srcOrd="1" destOrd="0" presId="urn:microsoft.com/office/officeart/2005/8/layout/pyramid1"/>
    <dgm:cxn modelId="{7AEFB4A8-6E5D-47FE-BF25-0A860C3EA87F}" type="presParOf" srcId="{78F93AC2-CB0E-4946-A02D-C60D0521069E}" destId="{85923212-7B0E-1448-AA90-F64A0334A140}" srcOrd="0" destOrd="0" presId="urn:microsoft.com/office/officeart/2005/8/layout/pyramid1"/>
    <dgm:cxn modelId="{76B26E44-8860-414D-BE16-29747FE157FB}" type="presParOf" srcId="{78F93AC2-CB0E-4946-A02D-C60D0521069E}" destId="{68995EFD-C25F-CD4A-AB11-E46400D9CFA9}" srcOrd="1" destOrd="0" presId="urn:microsoft.com/office/officeart/2005/8/layout/pyramid1"/>
    <dgm:cxn modelId="{51DBD817-9B8D-4024-AC90-A01A08450B1E}" type="presParOf" srcId="{DFCC9940-BA72-4448-8C12-D52A5A993519}" destId="{4D5CE3E6-3008-3949-96E1-E6263B38CBB4}" srcOrd="2" destOrd="0" presId="urn:microsoft.com/office/officeart/2005/8/layout/pyramid1"/>
    <dgm:cxn modelId="{4D0E2DA4-3B40-471B-965C-03160E8EF026}" type="presParOf" srcId="{4D5CE3E6-3008-3949-96E1-E6263B38CBB4}" destId="{030317B0-778D-0D46-B0DF-9DAEECBAC3A4}" srcOrd="0" destOrd="0" presId="urn:microsoft.com/office/officeart/2005/8/layout/pyramid1"/>
    <dgm:cxn modelId="{2EF50173-5E2B-4B7C-96FD-74653A8FD521}" type="presParOf" srcId="{4D5CE3E6-3008-3949-96E1-E6263B38CBB4}" destId="{333A3720-FC8D-6F4F-BB2D-0ED218CD97AB}" srcOrd="1" destOrd="0" presId="urn:microsoft.com/office/officeart/2005/8/layout/pyramid1"/>
    <dgm:cxn modelId="{00F50DBD-6130-416A-BFA7-998B8FE814A2}" type="presParOf" srcId="{DFCC9940-BA72-4448-8C12-D52A5A993519}" destId="{885DB716-26C1-9949-B5E7-9F50A6324B26}" srcOrd="3" destOrd="0" presId="urn:microsoft.com/office/officeart/2005/8/layout/pyramid1"/>
    <dgm:cxn modelId="{6DF6BA44-CFDE-497C-8128-FA1B15B63EC7}" type="presParOf" srcId="{885DB716-26C1-9949-B5E7-9F50A6324B26}" destId="{74368792-5F3A-8A45-B6DD-4623675BE83C}" srcOrd="0" destOrd="0" presId="urn:microsoft.com/office/officeart/2005/8/layout/pyramid1"/>
    <dgm:cxn modelId="{08309DC5-489A-45B8-A6F9-B9AD4098462F}" type="presParOf" srcId="{885DB716-26C1-9949-B5E7-9F50A6324B26}" destId="{93605F6A-A548-3C46-AA7F-1C9F956ECA5E}" srcOrd="1" destOrd="0" presId="urn:microsoft.com/office/officeart/2005/8/layout/pyramid1"/>
    <dgm:cxn modelId="{E828522D-1E6A-472F-9933-5973C7C6DB7C}" type="presParOf" srcId="{DFCC9940-BA72-4448-8C12-D52A5A993519}" destId="{B4308910-ECB6-D746-A4ED-D622DEAB6E52}" srcOrd="4" destOrd="0" presId="urn:microsoft.com/office/officeart/2005/8/layout/pyramid1"/>
    <dgm:cxn modelId="{550F8316-E18E-4F79-8D8A-58B778A90375}" type="presParOf" srcId="{B4308910-ECB6-D746-A4ED-D622DEAB6E52}" destId="{3E0E496B-F89A-2444-A096-0335E5ABBBCE}" srcOrd="0" destOrd="0" presId="urn:microsoft.com/office/officeart/2005/8/layout/pyramid1"/>
    <dgm:cxn modelId="{586AE876-5B8A-4A45-9665-85559BC1888F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Integration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 tIns="0" bIns="0"/>
        <a:lstStyle/>
        <a:p>
          <a:r>
            <a:rPr lang="en-US" sz="1200" dirty="0" err="1"/>
            <a:t>Synergetization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Habilitation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Motivation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Orientation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Definition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14EFC09-D79D-422F-9066-A8624B193AE6}" type="presOf" srcId="{2E86806D-71DD-CA4D-A2DE-1859FAFC7FDB}" destId="{F5C47C7C-F22E-5745-9FF3-8E8113C17EE8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50FFB535-EFDA-4A8C-B4D8-46818450C79C}" type="presOf" srcId="{E8752FC1-491D-B24F-878E-7B27A0993F36}" destId="{0D08230A-6AD0-2B41-BF87-AE86F274EEE3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CA504945-EFAF-4C25-9B4E-A89A1BFB3D8B}" type="presOf" srcId="{BC5BF151-6F10-8549-8F0E-B93F8721AFF4}" destId="{7AE28275-8189-304B-BDE5-5E5C671D1A55}" srcOrd="0" destOrd="0" presId="urn:microsoft.com/office/officeart/2005/8/layout/pyramid1"/>
    <dgm:cxn modelId="{2D3AA050-CFD6-4DD1-999F-A420A81BC5CC}" type="presOf" srcId="{7B5694F9-8EEE-CD45-BBEF-0B9EB738EDF4}" destId="{2B843B4D-9D9C-0F40-8A45-031B67D433C2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E514497A-CC5F-4226-AD4F-D94CDD51D534}" type="presOf" srcId="{2E86806D-71DD-CA4D-A2DE-1859FAFC7FDB}" destId="{471F034A-26A6-5C42-9AA1-EE3AF3C79E8E}" srcOrd="1" destOrd="0" presId="urn:microsoft.com/office/officeart/2005/8/layout/pyramid1"/>
    <dgm:cxn modelId="{5201E593-0D7E-4043-AF8A-05926D830048}" type="presOf" srcId="{E8752FC1-491D-B24F-878E-7B27A0993F36}" destId="{5E181FBA-F664-6B48-BDE0-BF8485876CD3}" srcOrd="0" destOrd="0" presId="urn:microsoft.com/office/officeart/2005/8/layout/pyramid1"/>
    <dgm:cxn modelId="{AEC66FAA-7586-41B2-B0A8-CAA197DF12CF}" type="presOf" srcId="{DA5B7626-EE35-C640-B44B-6160753CA89B}" destId="{567FA3C0-EAF2-8F47-9CFA-CE0A0C0DC33F}" srcOrd="1" destOrd="0" presId="urn:microsoft.com/office/officeart/2005/8/layout/pyramid1"/>
    <dgm:cxn modelId="{954E17C1-ECAD-481C-B299-ABB75833367E}" type="presOf" srcId="{00644C28-B8FC-6B4A-8563-C5AA90710ABC}" destId="{6C4823E3-61B0-3B4D-AE75-C2F669A0B1E8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71E2F5CA-34B8-459E-983F-547969FE068F}" type="presOf" srcId="{7B5694F9-8EEE-CD45-BBEF-0B9EB738EDF4}" destId="{A43E12FA-7480-EB48-B3E5-17A52D8B8888}" srcOrd="1" destOrd="0" presId="urn:microsoft.com/office/officeart/2005/8/layout/pyramid1"/>
    <dgm:cxn modelId="{536C92CB-B2B0-4FF9-AD7B-6246E9E4B226}" type="presOf" srcId="{95098161-E637-7049-BA60-C0AB4DAF5E9F}" destId="{77FFA999-8B80-B141-B319-2DC5121D3529}" srcOrd="0" destOrd="0" presId="urn:microsoft.com/office/officeart/2005/8/layout/pyramid1"/>
    <dgm:cxn modelId="{E9BFE0D6-7969-4C0C-8886-3FB2F9C05D78}" type="presOf" srcId="{00644C28-B8FC-6B4A-8563-C5AA90710ABC}" destId="{2A2A1913-E03B-0A4C-8983-14D8E6854B04}" srcOrd="1" destOrd="0" presId="urn:microsoft.com/office/officeart/2005/8/layout/pyramid1"/>
    <dgm:cxn modelId="{0C89D7E1-F767-4B0B-8296-406C4414308E}" type="presOf" srcId="{DA5B7626-EE35-C640-B44B-6160753CA89B}" destId="{8F820B19-D61C-B247-A620-06225BB7DFA1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4F801CF3-A50E-4A2C-AB50-0A9073F274BA}" type="presOf" srcId="{BC5BF151-6F10-8549-8F0E-B93F8721AFF4}" destId="{06C17BD8-892F-BB41-87CF-5D922E430906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91AD6A65-7E69-4C15-9D01-2C4FACF54687}" type="presParOf" srcId="{77FFA999-8B80-B141-B319-2DC5121D3529}" destId="{1A5506AD-A243-2D41-8F70-DCD5EB38DA18}" srcOrd="0" destOrd="0" presId="urn:microsoft.com/office/officeart/2005/8/layout/pyramid1"/>
    <dgm:cxn modelId="{A2598CB0-065A-4B33-A02A-E998FE06D5EB}" type="presParOf" srcId="{1A5506AD-A243-2D41-8F70-DCD5EB38DA18}" destId="{6C4823E3-61B0-3B4D-AE75-C2F669A0B1E8}" srcOrd="0" destOrd="0" presId="urn:microsoft.com/office/officeart/2005/8/layout/pyramid1"/>
    <dgm:cxn modelId="{672F830C-5F2C-465A-9F5A-40460485F836}" type="presParOf" srcId="{1A5506AD-A243-2D41-8F70-DCD5EB38DA18}" destId="{2A2A1913-E03B-0A4C-8983-14D8E6854B04}" srcOrd="1" destOrd="0" presId="urn:microsoft.com/office/officeart/2005/8/layout/pyramid1"/>
    <dgm:cxn modelId="{7D49B1E4-041A-4331-9240-53523CB3A408}" type="presParOf" srcId="{77FFA999-8B80-B141-B319-2DC5121D3529}" destId="{12D3D58B-540D-0B4D-A698-58C2B0292091}" srcOrd="1" destOrd="0" presId="urn:microsoft.com/office/officeart/2005/8/layout/pyramid1"/>
    <dgm:cxn modelId="{3565D5AD-7031-4856-84F1-1274C94687BD}" type="presParOf" srcId="{12D3D58B-540D-0B4D-A698-58C2B0292091}" destId="{F5C47C7C-F22E-5745-9FF3-8E8113C17EE8}" srcOrd="0" destOrd="0" presId="urn:microsoft.com/office/officeart/2005/8/layout/pyramid1"/>
    <dgm:cxn modelId="{D8EDF8DE-FE55-4D5A-8D18-A85E47B301F2}" type="presParOf" srcId="{12D3D58B-540D-0B4D-A698-58C2B0292091}" destId="{471F034A-26A6-5C42-9AA1-EE3AF3C79E8E}" srcOrd="1" destOrd="0" presId="urn:microsoft.com/office/officeart/2005/8/layout/pyramid1"/>
    <dgm:cxn modelId="{25678FEE-AF9B-4C1B-9470-071E7A7484BE}" type="presParOf" srcId="{77FFA999-8B80-B141-B319-2DC5121D3529}" destId="{F7A3E1CF-2367-D348-9EA1-6831052B9446}" srcOrd="2" destOrd="0" presId="urn:microsoft.com/office/officeart/2005/8/layout/pyramid1"/>
    <dgm:cxn modelId="{AC7BFCC9-6DDE-4597-A3A5-5715E58A9178}" type="presParOf" srcId="{F7A3E1CF-2367-D348-9EA1-6831052B9446}" destId="{5E181FBA-F664-6B48-BDE0-BF8485876CD3}" srcOrd="0" destOrd="0" presId="urn:microsoft.com/office/officeart/2005/8/layout/pyramid1"/>
    <dgm:cxn modelId="{31631D1B-C9FE-4850-A17B-AD795780D704}" type="presParOf" srcId="{F7A3E1CF-2367-D348-9EA1-6831052B9446}" destId="{0D08230A-6AD0-2B41-BF87-AE86F274EEE3}" srcOrd="1" destOrd="0" presId="urn:microsoft.com/office/officeart/2005/8/layout/pyramid1"/>
    <dgm:cxn modelId="{04F5C67E-51CF-4669-B7BB-C7F97DE10C77}" type="presParOf" srcId="{77FFA999-8B80-B141-B319-2DC5121D3529}" destId="{1F1A224B-50CC-B54B-908E-6118EBBD8076}" srcOrd="3" destOrd="0" presId="urn:microsoft.com/office/officeart/2005/8/layout/pyramid1"/>
    <dgm:cxn modelId="{4289BEAC-135B-4E6A-B9CA-576EB67D7A8E}" type="presParOf" srcId="{1F1A224B-50CC-B54B-908E-6118EBBD8076}" destId="{8F820B19-D61C-B247-A620-06225BB7DFA1}" srcOrd="0" destOrd="0" presId="urn:microsoft.com/office/officeart/2005/8/layout/pyramid1"/>
    <dgm:cxn modelId="{B6D2636D-F383-43E2-B278-F029BCC3C5AF}" type="presParOf" srcId="{1F1A224B-50CC-B54B-908E-6118EBBD8076}" destId="{567FA3C0-EAF2-8F47-9CFA-CE0A0C0DC33F}" srcOrd="1" destOrd="0" presId="urn:microsoft.com/office/officeart/2005/8/layout/pyramid1"/>
    <dgm:cxn modelId="{2266FCED-521C-43D0-8F3C-45D82F2F357F}" type="presParOf" srcId="{77FFA999-8B80-B141-B319-2DC5121D3529}" destId="{34491244-7400-B043-9703-5F19EA661BED}" srcOrd="4" destOrd="0" presId="urn:microsoft.com/office/officeart/2005/8/layout/pyramid1"/>
    <dgm:cxn modelId="{855B97F9-D827-4314-93EE-3994D82F08CF}" type="presParOf" srcId="{34491244-7400-B043-9703-5F19EA661BED}" destId="{7AE28275-8189-304B-BDE5-5E5C671D1A55}" srcOrd="0" destOrd="0" presId="urn:microsoft.com/office/officeart/2005/8/layout/pyramid1"/>
    <dgm:cxn modelId="{950F3667-2A8B-40F9-9EC5-FF7B75ADC9AF}" type="presParOf" srcId="{34491244-7400-B043-9703-5F19EA661BED}" destId="{06C17BD8-892F-BB41-87CF-5D922E430906}" srcOrd="1" destOrd="0" presId="urn:microsoft.com/office/officeart/2005/8/layout/pyramid1"/>
    <dgm:cxn modelId="{8421482A-A6BF-43C1-9E0F-2F6011BC24C4}" type="presParOf" srcId="{77FFA999-8B80-B141-B319-2DC5121D3529}" destId="{84EDB3D2-1944-0F46-9BB0-8285AE6DD0AA}" srcOrd="5" destOrd="0" presId="urn:microsoft.com/office/officeart/2005/8/layout/pyramid1"/>
    <dgm:cxn modelId="{A24E5A19-5EAA-4F7C-A984-52447B055F4C}" type="presParOf" srcId="{84EDB3D2-1944-0F46-9BB0-8285AE6DD0AA}" destId="{2B843B4D-9D9C-0F40-8A45-031B67D433C2}" srcOrd="0" destOrd="0" presId="urn:microsoft.com/office/officeart/2005/8/layout/pyramid1"/>
    <dgm:cxn modelId="{0589BB32-BE23-4628-938A-143CBA1C1291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56EF452A-376B-49EF-94B4-F7581DF6E96C}" type="presOf" srcId="{BC5BF151-6F10-8549-8F0E-B93F8721AFF4}" destId="{06C17BD8-892F-BB41-87CF-5D922E430906}" srcOrd="1" destOrd="0" presId="urn:microsoft.com/office/officeart/2005/8/layout/pyramid1"/>
    <dgm:cxn modelId="{D71A8D5D-6B13-4163-8A21-763E40CACBB0}" type="presOf" srcId="{DA5B7626-EE35-C640-B44B-6160753CA89B}" destId="{567FA3C0-EAF2-8F47-9CFA-CE0A0C0DC33F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10D5A142-3139-41FF-A9C0-455FF3A60320}" type="presOf" srcId="{00644C28-B8FC-6B4A-8563-C5AA90710ABC}" destId="{6C4823E3-61B0-3B4D-AE75-C2F669A0B1E8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FE8D827C-8C93-4984-BD75-88A982C698ED}" type="presOf" srcId="{7B5694F9-8EEE-CD45-BBEF-0B9EB738EDF4}" destId="{2B843B4D-9D9C-0F40-8A45-031B67D433C2}" srcOrd="0" destOrd="0" presId="urn:microsoft.com/office/officeart/2005/8/layout/pyramid1"/>
    <dgm:cxn modelId="{39BC4A82-1309-4DA8-8A8B-F5E4C16481D7}" type="presOf" srcId="{2E86806D-71DD-CA4D-A2DE-1859FAFC7FDB}" destId="{471F034A-26A6-5C42-9AA1-EE3AF3C79E8E}" srcOrd="1" destOrd="0" presId="urn:microsoft.com/office/officeart/2005/8/layout/pyramid1"/>
    <dgm:cxn modelId="{B98E4B87-60AC-42EB-BA26-070A3F01E707}" type="presOf" srcId="{E8752FC1-491D-B24F-878E-7B27A0993F36}" destId="{0D08230A-6AD0-2B41-BF87-AE86F274EEE3}" srcOrd="1" destOrd="0" presId="urn:microsoft.com/office/officeart/2005/8/layout/pyramid1"/>
    <dgm:cxn modelId="{64A7AA89-2F64-4DC4-83F4-B1B4A427398D}" type="presOf" srcId="{00644C28-B8FC-6B4A-8563-C5AA90710ABC}" destId="{2A2A1913-E03B-0A4C-8983-14D8E6854B04}" srcOrd="1" destOrd="0" presId="urn:microsoft.com/office/officeart/2005/8/layout/pyramid1"/>
    <dgm:cxn modelId="{9CB52A8B-1993-4C20-8794-AEA09AE5E12E}" type="presOf" srcId="{E8752FC1-491D-B24F-878E-7B27A0993F36}" destId="{5E181FBA-F664-6B48-BDE0-BF8485876CD3}" srcOrd="0" destOrd="0" presId="urn:microsoft.com/office/officeart/2005/8/layout/pyramid1"/>
    <dgm:cxn modelId="{ACB75FAF-49D6-4010-8B2A-019C4B889D53}" type="presOf" srcId="{7B5694F9-8EEE-CD45-BBEF-0B9EB738EDF4}" destId="{A43E12FA-7480-EB48-B3E5-17A52D8B8888}" srcOrd="1" destOrd="0" presId="urn:microsoft.com/office/officeart/2005/8/layout/pyramid1"/>
    <dgm:cxn modelId="{1D60EFB2-3271-4542-A88D-A89BC83DEBEB}" type="presOf" srcId="{95098161-E637-7049-BA60-C0AB4DAF5E9F}" destId="{77FFA999-8B80-B141-B319-2DC5121D3529}" srcOrd="0" destOrd="0" presId="urn:microsoft.com/office/officeart/2005/8/layout/pyramid1"/>
    <dgm:cxn modelId="{3C68A7C2-195F-441D-90F8-CCC73565B29B}" type="presOf" srcId="{BC5BF151-6F10-8549-8F0E-B93F8721AFF4}" destId="{7AE28275-8189-304B-BDE5-5E5C671D1A55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E12C2ED0-D84A-42B6-B65F-D261B903633E}" type="presOf" srcId="{DA5B7626-EE35-C640-B44B-6160753CA89B}" destId="{8F820B19-D61C-B247-A620-06225BB7DFA1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797AEEF1-0AF5-4AF7-94A7-131C708F88D8}" type="presOf" srcId="{2E86806D-71DD-CA4D-A2DE-1859FAFC7FDB}" destId="{F5C47C7C-F22E-5745-9FF3-8E8113C17EE8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FEE682DC-6E76-4EC9-8500-9792D9411646}" type="presParOf" srcId="{77FFA999-8B80-B141-B319-2DC5121D3529}" destId="{1A5506AD-A243-2D41-8F70-DCD5EB38DA18}" srcOrd="0" destOrd="0" presId="urn:microsoft.com/office/officeart/2005/8/layout/pyramid1"/>
    <dgm:cxn modelId="{BFDDEE14-E5FB-4DC9-B0CA-90473D11B7CB}" type="presParOf" srcId="{1A5506AD-A243-2D41-8F70-DCD5EB38DA18}" destId="{6C4823E3-61B0-3B4D-AE75-C2F669A0B1E8}" srcOrd="0" destOrd="0" presId="urn:microsoft.com/office/officeart/2005/8/layout/pyramid1"/>
    <dgm:cxn modelId="{D0C23F33-05C3-4EB9-AB09-B08362B4E67E}" type="presParOf" srcId="{1A5506AD-A243-2D41-8F70-DCD5EB38DA18}" destId="{2A2A1913-E03B-0A4C-8983-14D8E6854B04}" srcOrd="1" destOrd="0" presId="urn:microsoft.com/office/officeart/2005/8/layout/pyramid1"/>
    <dgm:cxn modelId="{E5E0CCD5-7FFB-4995-A4B1-87E8212568C3}" type="presParOf" srcId="{77FFA999-8B80-B141-B319-2DC5121D3529}" destId="{12D3D58B-540D-0B4D-A698-58C2B0292091}" srcOrd="1" destOrd="0" presId="urn:microsoft.com/office/officeart/2005/8/layout/pyramid1"/>
    <dgm:cxn modelId="{8B0A289D-44D9-403F-84B0-90A496AF6B3D}" type="presParOf" srcId="{12D3D58B-540D-0B4D-A698-58C2B0292091}" destId="{F5C47C7C-F22E-5745-9FF3-8E8113C17EE8}" srcOrd="0" destOrd="0" presId="urn:microsoft.com/office/officeart/2005/8/layout/pyramid1"/>
    <dgm:cxn modelId="{0D2C56E8-C12F-4B97-A261-CFB632856697}" type="presParOf" srcId="{12D3D58B-540D-0B4D-A698-58C2B0292091}" destId="{471F034A-26A6-5C42-9AA1-EE3AF3C79E8E}" srcOrd="1" destOrd="0" presId="urn:microsoft.com/office/officeart/2005/8/layout/pyramid1"/>
    <dgm:cxn modelId="{ABFF685B-979D-48C5-B683-6B912B7DEA45}" type="presParOf" srcId="{77FFA999-8B80-B141-B319-2DC5121D3529}" destId="{F7A3E1CF-2367-D348-9EA1-6831052B9446}" srcOrd="2" destOrd="0" presId="urn:microsoft.com/office/officeart/2005/8/layout/pyramid1"/>
    <dgm:cxn modelId="{E04B7469-A46E-46CF-ABB8-0E641B650C87}" type="presParOf" srcId="{F7A3E1CF-2367-D348-9EA1-6831052B9446}" destId="{5E181FBA-F664-6B48-BDE0-BF8485876CD3}" srcOrd="0" destOrd="0" presId="urn:microsoft.com/office/officeart/2005/8/layout/pyramid1"/>
    <dgm:cxn modelId="{0E743FCD-7676-4044-ACBC-9BFBA4984734}" type="presParOf" srcId="{F7A3E1CF-2367-D348-9EA1-6831052B9446}" destId="{0D08230A-6AD0-2B41-BF87-AE86F274EEE3}" srcOrd="1" destOrd="0" presId="urn:microsoft.com/office/officeart/2005/8/layout/pyramid1"/>
    <dgm:cxn modelId="{3F965E87-89F7-4384-BCC3-92689051978E}" type="presParOf" srcId="{77FFA999-8B80-B141-B319-2DC5121D3529}" destId="{1F1A224B-50CC-B54B-908E-6118EBBD8076}" srcOrd="3" destOrd="0" presId="urn:microsoft.com/office/officeart/2005/8/layout/pyramid1"/>
    <dgm:cxn modelId="{D4C7C10A-1D17-4A3C-AEE7-6004E31E05CE}" type="presParOf" srcId="{1F1A224B-50CC-B54B-908E-6118EBBD8076}" destId="{8F820B19-D61C-B247-A620-06225BB7DFA1}" srcOrd="0" destOrd="0" presId="urn:microsoft.com/office/officeart/2005/8/layout/pyramid1"/>
    <dgm:cxn modelId="{F0AEF7E8-21E0-439A-B512-95197A928242}" type="presParOf" srcId="{1F1A224B-50CC-B54B-908E-6118EBBD8076}" destId="{567FA3C0-EAF2-8F47-9CFA-CE0A0C0DC33F}" srcOrd="1" destOrd="0" presId="urn:microsoft.com/office/officeart/2005/8/layout/pyramid1"/>
    <dgm:cxn modelId="{12B4EFE3-D6B9-442D-B770-A4C1E615D9DF}" type="presParOf" srcId="{77FFA999-8B80-B141-B319-2DC5121D3529}" destId="{34491244-7400-B043-9703-5F19EA661BED}" srcOrd="4" destOrd="0" presId="urn:microsoft.com/office/officeart/2005/8/layout/pyramid1"/>
    <dgm:cxn modelId="{28926FB9-0DFA-4EA8-8B5D-971971582F44}" type="presParOf" srcId="{34491244-7400-B043-9703-5F19EA661BED}" destId="{7AE28275-8189-304B-BDE5-5E5C671D1A55}" srcOrd="0" destOrd="0" presId="urn:microsoft.com/office/officeart/2005/8/layout/pyramid1"/>
    <dgm:cxn modelId="{629EC1B5-7E50-4EA5-9686-222310627057}" type="presParOf" srcId="{34491244-7400-B043-9703-5F19EA661BED}" destId="{06C17BD8-892F-BB41-87CF-5D922E430906}" srcOrd="1" destOrd="0" presId="urn:microsoft.com/office/officeart/2005/8/layout/pyramid1"/>
    <dgm:cxn modelId="{7DDB26BE-B0B7-45AA-8035-EAE4ADB3DD70}" type="presParOf" srcId="{77FFA999-8B80-B141-B319-2DC5121D3529}" destId="{84EDB3D2-1944-0F46-9BB0-8285AE6DD0AA}" srcOrd="5" destOrd="0" presId="urn:microsoft.com/office/officeart/2005/8/layout/pyramid1"/>
    <dgm:cxn modelId="{30BBD39A-6822-4073-8D20-B535D30B5F5A}" type="presParOf" srcId="{84EDB3D2-1944-0F46-9BB0-8285AE6DD0AA}" destId="{2B843B4D-9D9C-0F40-8A45-031B67D433C2}" srcOrd="0" destOrd="0" presId="urn:microsoft.com/office/officeart/2005/8/layout/pyramid1"/>
    <dgm:cxn modelId="{C6B561CA-E408-49FC-90A5-78F269384050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C9DA2BD8-0C22-2B4E-8FEF-66950EA377DD}" type="doc">
      <dgm:prSet loTypeId="urn:microsoft.com/office/officeart/2005/8/layout/matrix2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692894-D673-684A-8660-029F605B28D2}">
      <dgm:prSet phldrT="[Text]" custT="1"/>
      <dgm:spPr/>
      <dgm:t>
        <a:bodyPr/>
        <a:lstStyle/>
        <a:p>
          <a:r>
            <a:rPr lang="en-US" sz="2100" dirty="0"/>
            <a:t>Training</a:t>
          </a:r>
        </a:p>
        <a:p>
          <a:r>
            <a:rPr lang="en-US" sz="1400" dirty="0"/>
            <a:t>(trainer)</a:t>
          </a:r>
        </a:p>
      </dgm:t>
    </dgm:pt>
    <dgm:pt modelId="{0224A067-BEB5-2640-916E-73236C133777}" type="parTrans" cxnId="{E8B51544-DD84-C146-AFB4-36F92FC9989E}">
      <dgm:prSet/>
      <dgm:spPr/>
      <dgm:t>
        <a:bodyPr/>
        <a:lstStyle/>
        <a:p>
          <a:endParaRPr lang="en-US"/>
        </a:p>
      </dgm:t>
    </dgm:pt>
    <dgm:pt modelId="{0451173F-579F-A348-B48A-85C755F0A84B}" type="sibTrans" cxnId="{E8B51544-DD84-C146-AFB4-36F92FC9989E}">
      <dgm:prSet/>
      <dgm:spPr/>
      <dgm:t>
        <a:bodyPr/>
        <a:lstStyle/>
        <a:p>
          <a:endParaRPr lang="en-US"/>
        </a:p>
      </dgm:t>
    </dgm:pt>
    <dgm:pt modelId="{4810893D-DFA3-DF4C-8EBF-FCE29503DE08}">
      <dgm:prSet phldrT="[Text]" custT="1"/>
      <dgm:spPr/>
      <dgm:t>
        <a:bodyPr/>
        <a:lstStyle/>
        <a:p>
          <a:r>
            <a:rPr lang="en-US" sz="2100" dirty="0"/>
            <a:t>Couching</a:t>
          </a:r>
        </a:p>
        <a:p>
          <a:r>
            <a:rPr lang="en-US" sz="1400" dirty="0"/>
            <a:t>(couch)</a:t>
          </a:r>
        </a:p>
      </dgm:t>
    </dgm:pt>
    <dgm:pt modelId="{C6A0BA41-F332-E546-850F-8EF299D4ADEA}" type="parTrans" cxnId="{5700CDB7-CF41-5A4B-A7BF-84A2321DF4C1}">
      <dgm:prSet/>
      <dgm:spPr/>
      <dgm:t>
        <a:bodyPr/>
        <a:lstStyle/>
        <a:p>
          <a:endParaRPr lang="en-US"/>
        </a:p>
      </dgm:t>
    </dgm:pt>
    <dgm:pt modelId="{54094E69-15E0-3C47-AFF8-D367D549DF15}" type="sibTrans" cxnId="{5700CDB7-CF41-5A4B-A7BF-84A2321DF4C1}">
      <dgm:prSet/>
      <dgm:spPr/>
      <dgm:t>
        <a:bodyPr/>
        <a:lstStyle/>
        <a:p>
          <a:endParaRPr lang="en-US"/>
        </a:p>
      </dgm:t>
    </dgm:pt>
    <dgm:pt modelId="{6C9A2000-682B-744E-9A22-FD247AE1221F}">
      <dgm:prSet phldrT="[Text]" custT="1"/>
      <dgm:spPr/>
      <dgm:t>
        <a:bodyPr/>
        <a:lstStyle/>
        <a:p>
          <a:r>
            <a:rPr lang="en-US" sz="2100" dirty="0"/>
            <a:t>Lectures</a:t>
          </a:r>
        </a:p>
        <a:p>
          <a:r>
            <a:rPr lang="en-US" sz="1400" dirty="0"/>
            <a:t>(lecturer)</a:t>
          </a:r>
        </a:p>
      </dgm:t>
    </dgm:pt>
    <dgm:pt modelId="{CC52731A-E9D8-D845-9C25-E471215DE1EB}" type="parTrans" cxnId="{588AF2D4-1F20-3E46-8130-3B4907DC8139}">
      <dgm:prSet/>
      <dgm:spPr/>
      <dgm:t>
        <a:bodyPr/>
        <a:lstStyle/>
        <a:p>
          <a:endParaRPr lang="en-US"/>
        </a:p>
      </dgm:t>
    </dgm:pt>
    <dgm:pt modelId="{0D43C7CE-A9EF-D641-995A-4CCE226188FA}" type="sibTrans" cxnId="{588AF2D4-1F20-3E46-8130-3B4907DC8139}">
      <dgm:prSet/>
      <dgm:spPr/>
      <dgm:t>
        <a:bodyPr/>
        <a:lstStyle/>
        <a:p>
          <a:endParaRPr lang="en-US"/>
        </a:p>
      </dgm:t>
    </dgm:pt>
    <dgm:pt modelId="{1E170D50-74C6-564C-AA47-4A3F70E4D96B}">
      <dgm:prSet phldrT="[Text]" custT="1"/>
      <dgm:spPr/>
      <dgm:t>
        <a:bodyPr/>
        <a:lstStyle/>
        <a:p>
          <a:r>
            <a:rPr lang="en-US" sz="2100" dirty="0"/>
            <a:t>Consulting</a:t>
          </a:r>
        </a:p>
        <a:p>
          <a:r>
            <a:rPr lang="en-US" sz="1400" dirty="0"/>
            <a:t>(consultant)</a:t>
          </a:r>
        </a:p>
      </dgm:t>
    </dgm:pt>
    <dgm:pt modelId="{8DB1B3DB-B856-174F-A5D1-8CC086F7C0AA}" type="parTrans" cxnId="{BC53725C-C870-B045-AC3E-056BFAA4DC0D}">
      <dgm:prSet/>
      <dgm:spPr/>
      <dgm:t>
        <a:bodyPr/>
        <a:lstStyle/>
        <a:p>
          <a:endParaRPr lang="en-US"/>
        </a:p>
      </dgm:t>
    </dgm:pt>
    <dgm:pt modelId="{0A105FE7-3876-3D40-AEF8-4ECFE42AB394}" type="sibTrans" cxnId="{BC53725C-C870-B045-AC3E-056BFAA4DC0D}">
      <dgm:prSet/>
      <dgm:spPr/>
      <dgm:t>
        <a:bodyPr/>
        <a:lstStyle/>
        <a:p>
          <a:endParaRPr lang="en-US"/>
        </a:p>
      </dgm:t>
    </dgm:pt>
    <dgm:pt modelId="{46476C47-81AA-E84F-A525-0FCB7F0E6A81}" type="pres">
      <dgm:prSet presAssocID="{C9DA2BD8-0C22-2B4E-8FEF-66950EA377DD}" presName="matrix" presStyleCnt="0">
        <dgm:presLayoutVars>
          <dgm:chMax val="1"/>
          <dgm:dir/>
          <dgm:resizeHandles val="exact"/>
        </dgm:presLayoutVars>
      </dgm:prSet>
      <dgm:spPr/>
    </dgm:pt>
    <dgm:pt modelId="{487D726F-DC46-6F44-890C-FCE273786FCC}" type="pres">
      <dgm:prSet presAssocID="{C9DA2BD8-0C22-2B4E-8FEF-66950EA377DD}" presName="axisShape" presStyleLbl="bgShp" presStyleIdx="0" presStyleCnt="1"/>
      <dgm:spPr/>
    </dgm:pt>
    <dgm:pt modelId="{A40EEF59-F72B-E341-A05C-D0C699045D9F}" type="pres">
      <dgm:prSet presAssocID="{C9DA2BD8-0C22-2B4E-8FEF-66950EA377DD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28688FF-8565-D444-9ACB-0B3EC1403FF4}" type="pres">
      <dgm:prSet presAssocID="{C9DA2BD8-0C22-2B4E-8FEF-66950EA377DD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93FBAFD-3064-254F-9CD0-939FD11213ED}" type="pres">
      <dgm:prSet presAssocID="{C9DA2BD8-0C22-2B4E-8FEF-66950EA377DD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97E507D-A8DF-7A41-86D6-395F5C05E20F}" type="pres">
      <dgm:prSet presAssocID="{C9DA2BD8-0C22-2B4E-8FEF-66950EA377DD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D8B4D829-64CF-4959-A8C7-A04AC95FF72E}" type="presOf" srcId="{1E170D50-74C6-564C-AA47-4A3F70E4D96B}" destId="{897E507D-A8DF-7A41-86D6-395F5C05E20F}" srcOrd="0" destOrd="0" presId="urn:microsoft.com/office/officeart/2005/8/layout/matrix2"/>
    <dgm:cxn modelId="{BC53725C-C870-B045-AC3E-056BFAA4DC0D}" srcId="{C9DA2BD8-0C22-2B4E-8FEF-66950EA377DD}" destId="{1E170D50-74C6-564C-AA47-4A3F70E4D96B}" srcOrd="3" destOrd="0" parTransId="{8DB1B3DB-B856-174F-A5D1-8CC086F7C0AA}" sibTransId="{0A105FE7-3876-3D40-AEF8-4ECFE42AB394}"/>
    <dgm:cxn modelId="{E8B51544-DD84-C146-AFB4-36F92FC9989E}" srcId="{C9DA2BD8-0C22-2B4E-8FEF-66950EA377DD}" destId="{6D692894-D673-684A-8660-029F605B28D2}" srcOrd="0" destOrd="0" parTransId="{0224A067-BEB5-2640-916E-73236C133777}" sibTransId="{0451173F-579F-A348-B48A-85C755F0A84B}"/>
    <dgm:cxn modelId="{CD7B1D4C-38D9-4F07-80BF-FFAFD4556B14}" type="presOf" srcId="{4810893D-DFA3-DF4C-8EBF-FCE29503DE08}" destId="{228688FF-8565-D444-9ACB-0B3EC1403FF4}" srcOrd="0" destOrd="0" presId="urn:microsoft.com/office/officeart/2005/8/layout/matrix2"/>
    <dgm:cxn modelId="{B8ED8FB5-4555-481D-83C5-BE9A0E8FB9EA}" type="presOf" srcId="{6D692894-D673-684A-8660-029F605B28D2}" destId="{A40EEF59-F72B-E341-A05C-D0C699045D9F}" srcOrd="0" destOrd="0" presId="urn:microsoft.com/office/officeart/2005/8/layout/matrix2"/>
    <dgm:cxn modelId="{5700CDB7-CF41-5A4B-A7BF-84A2321DF4C1}" srcId="{C9DA2BD8-0C22-2B4E-8FEF-66950EA377DD}" destId="{4810893D-DFA3-DF4C-8EBF-FCE29503DE08}" srcOrd="1" destOrd="0" parTransId="{C6A0BA41-F332-E546-850F-8EF299D4ADEA}" sibTransId="{54094E69-15E0-3C47-AFF8-D367D549DF15}"/>
    <dgm:cxn modelId="{429A52BA-94C4-4815-8282-6599B68E9819}" type="presOf" srcId="{6C9A2000-682B-744E-9A22-FD247AE1221F}" destId="{093FBAFD-3064-254F-9CD0-939FD11213ED}" srcOrd="0" destOrd="0" presId="urn:microsoft.com/office/officeart/2005/8/layout/matrix2"/>
    <dgm:cxn modelId="{588AF2D4-1F20-3E46-8130-3B4907DC8139}" srcId="{C9DA2BD8-0C22-2B4E-8FEF-66950EA377DD}" destId="{6C9A2000-682B-744E-9A22-FD247AE1221F}" srcOrd="2" destOrd="0" parTransId="{CC52731A-E9D8-D845-9C25-E471215DE1EB}" sibTransId="{0D43C7CE-A9EF-D641-995A-4CCE226188FA}"/>
    <dgm:cxn modelId="{7E73BEE0-4AD9-472C-A0B6-195D5C6A4354}" type="presOf" srcId="{C9DA2BD8-0C22-2B4E-8FEF-66950EA377DD}" destId="{46476C47-81AA-E84F-A525-0FCB7F0E6A81}" srcOrd="0" destOrd="0" presId="urn:microsoft.com/office/officeart/2005/8/layout/matrix2"/>
    <dgm:cxn modelId="{489C4B3F-411C-447B-9818-0B264D9CD6A6}" type="presParOf" srcId="{46476C47-81AA-E84F-A525-0FCB7F0E6A81}" destId="{487D726F-DC46-6F44-890C-FCE273786FCC}" srcOrd="0" destOrd="0" presId="urn:microsoft.com/office/officeart/2005/8/layout/matrix2"/>
    <dgm:cxn modelId="{97E536D3-BF28-46E1-8D16-D0CEF414543F}" type="presParOf" srcId="{46476C47-81AA-E84F-A525-0FCB7F0E6A81}" destId="{A40EEF59-F72B-E341-A05C-D0C699045D9F}" srcOrd="1" destOrd="0" presId="urn:microsoft.com/office/officeart/2005/8/layout/matrix2"/>
    <dgm:cxn modelId="{982D0672-14C0-4075-8452-B0897A5BB748}" type="presParOf" srcId="{46476C47-81AA-E84F-A525-0FCB7F0E6A81}" destId="{228688FF-8565-D444-9ACB-0B3EC1403FF4}" srcOrd="2" destOrd="0" presId="urn:microsoft.com/office/officeart/2005/8/layout/matrix2"/>
    <dgm:cxn modelId="{1F0DB6DF-F951-4A35-ADD0-BD319BD5EC0F}" type="presParOf" srcId="{46476C47-81AA-E84F-A525-0FCB7F0E6A81}" destId="{093FBAFD-3064-254F-9CD0-939FD11213ED}" srcOrd="3" destOrd="0" presId="urn:microsoft.com/office/officeart/2005/8/layout/matrix2"/>
    <dgm:cxn modelId="{2A0B3BFB-0729-42B7-9093-1E7C398CBCA8}" type="presParOf" srcId="{46476C47-81AA-E84F-A525-0FCB7F0E6A81}" destId="{897E507D-A8DF-7A41-86D6-395F5C05E20F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Relative evaluation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Feeling of Lack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Support of individualism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Non-discrimination of roles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5100E959-EE51-9E48-B278-FB9A7504D165}">
      <dgm:prSet phldrT="[Text]"/>
      <dgm:spPr/>
      <dgm:t>
        <a:bodyPr/>
        <a:lstStyle/>
        <a:p>
          <a:r>
            <a:rPr lang="en-US" dirty="0"/>
            <a:t>Muting external pressure</a:t>
          </a:r>
        </a:p>
      </dgm:t>
    </dgm:pt>
    <dgm:pt modelId="{12B893B8-4C1C-6D4F-A81D-5D4ECF30341D}" type="parTrans" cxnId="{F89029F9-746B-4440-A0F5-BC44C870970F}">
      <dgm:prSet/>
      <dgm:spPr/>
      <dgm:t>
        <a:bodyPr/>
        <a:lstStyle/>
        <a:p>
          <a:endParaRPr lang="en-US"/>
        </a:p>
      </dgm:t>
    </dgm:pt>
    <dgm:pt modelId="{B3D90EFB-EBEC-2B4C-BD53-324CCDCB0715}" type="sibTrans" cxnId="{F89029F9-746B-4440-A0F5-BC44C870970F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Need to take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Preference of individual goals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Aggregated competitive energy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68944356-E83C-0043-B48D-3EE707134466}" type="pres">
      <dgm:prSet presAssocID="{5100E959-EE51-9E48-B278-FB9A7504D165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9BF53D15-9C85-4022-AE51-F2A3A979B2F8}" type="presOf" srcId="{65711E52-CF2F-E141-B8E9-E5457F94E117}" destId="{2A944FB9-C518-CF45-B694-04422DC980CC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BF693818-CCC2-4C84-8519-95C942F85DFE}" type="presOf" srcId="{C87CDFC6-6FF5-AB40-B166-0C705162F9D0}" destId="{76B7D42A-C115-844D-A539-B2C98ED8F6AA}" srcOrd="0" destOrd="0" presId="urn:microsoft.com/office/officeart/2005/8/layout/lProcess2"/>
    <dgm:cxn modelId="{9BAD6138-2155-4298-BC61-C1FB67486B98}" type="presOf" srcId="{712C17C5-4135-724F-B3A0-91142A8B0070}" destId="{045F093B-8C24-9947-BEE1-2A428800498A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D8447949-420D-41A6-A7BC-691654CF3AF7}" type="presOf" srcId="{3D66B97C-2BE5-DC43-86AF-3531B98F1206}" destId="{576E47DA-5FCA-9046-8196-2D4A3F36CC34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BFE3306B-B6CC-4C21-A079-152FDD3264C5}" type="presOf" srcId="{F888440B-83EF-0D4C-86EF-58B40D2C07BF}" destId="{99CF7F0C-F8B8-9346-95C5-4F753BE888B3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A23F7675-8229-4A05-88DC-E3C07D213880}" type="presOf" srcId="{F797E781-26E5-6943-A626-13C1DDA38D4B}" destId="{EF18FC78-304F-1E4A-B8D5-6BE26D4C4084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818000A1-9512-432E-B123-86B191BE784B}" type="presOf" srcId="{BE47780A-0E1A-2D47-BF85-69E4F02D0BE0}" destId="{57F102F3-EDB6-DD43-8E48-62C834E46B3C}" srcOrd="1" destOrd="0" presId="urn:microsoft.com/office/officeart/2005/8/layout/lProcess2"/>
    <dgm:cxn modelId="{66312BB0-3991-46D7-8A27-6CBF6DC9F1AE}" type="presOf" srcId="{5100E959-EE51-9E48-B278-FB9A7504D165}" destId="{68944356-E83C-0043-B48D-3EE707134466}" srcOrd="0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6E47B4B3-3C01-42E4-BF31-85990DED7E57}" type="presOf" srcId="{EE487FC5-4613-3946-AAEB-D37836D9C3FC}" destId="{3198FDFA-B714-5C43-9080-D2DE17B698DE}" srcOrd="0" destOrd="0" presId="urn:microsoft.com/office/officeart/2005/8/layout/lProcess2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AA59D6C6-645F-4A04-806C-2A1CDFC983AE}" type="presOf" srcId="{BE47780A-0E1A-2D47-BF85-69E4F02D0BE0}" destId="{82D7AEAF-7FE3-654F-9A35-502410533D6B}" srcOrd="0" destOrd="0" presId="urn:microsoft.com/office/officeart/2005/8/layout/lProcess2"/>
    <dgm:cxn modelId="{BC3BD3C9-C3F8-4795-92A2-183B1710CD73}" type="presOf" srcId="{649ACBE0-D5C0-A646-837E-1F7270F2B1EF}" destId="{683C58E3-361A-8444-8517-BE23276A26C1}" srcOrd="0" destOrd="0" presId="urn:microsoft.com/office/officeart/2005/8/layout/lProcess2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9AC5ECE4-CE27-419A-8062-3E84123D5324}" type="presOf" srcId="{3A349293-FF54-E44B-8598-64D2A6ADBB44}" destId="{08F33EDD-0BE9-5145-A3E8-5815E692965F}" srcOrd="0" destOrd="0" presId="urn:microsoft.com/office/officeart/2005/8/layout/lProcess2"/>
    <dgm:cxn modelId="{70BB36F4-C69C-4AEB-B3D5-F33372A12AE6}" type="presOf" srcId="{C87CDFC6-6FF5-AB40-B166-0C705162F9D0}" destId="{A4260EB8-E70B-2C44-9827-894ECF6D0544}" srcOrd="1" destOrd="0" presId="urn:microsoft.com/office/officeart/2005/8/layout/lProcess2"/>
    <dgm:cxn modelId="{F89029F9-746B-4440-A0F5-BC44C870970F}" srcId="{BE47780A-0E1A-2D47-BF85-69E4F02D0BE0}" destId="{5100E959-EE51-9E48-B278-FB9A7504D165}" srcOrd="3" destOrd="0" parTransId="{12B893B8-4C1C-6D4F-A81D-5D4ECF30341D}" sibTransId="{B3D90EFB-EBEC-2B4C-BD53-324CCDCB0715}"/>
    <dgm:cxn modelId="{0EF76DDE-7270-4983-BCE4-FFC145478072}" type="presParOf" srcId="{2A944FB9-C518-CF45-B694-04422DC980CC}" destId="{518267DC-3D1A-DC43-B868-BDC5A66F71AE}" srcOrd="0" destOrd="0" presId="urn:microsoft.com/office/officeart/2005/8/layout/lProcess2"/>
    <dgm:cxn modelId="{405FB6E7-379D-4D40-8070-E109FF054477}" type="presParOf" srcId="{518267DC-3D1A-DC43-B868-BDC5A66F71AE}" destId="{82D7AEAF-7FE3-654F-9A35-502410533D6B}" srcOrd="0" destOrd="0" presId="urn:microsoft.com/office/officeart/2005/8/layout/lProcess2"/>
    <dgm:cxn modelId="{452F4222-8AC6-462D-8CA4-8A7F76321018}" type="presParOf" srcId="{518267DC-3D1A-DC43-B868-BDC5A66F71AE}" destId="{57F102F3-EDB6-DD43-8E48-62C834E46B3C}" srcOrd="1" destOrd="0" presId="urn:microsoft.com/office/officeart/2005/8/layout/lProcess2"/>
    <dgm:cxn modelId="{93545547-0067-429A-80BD-EF89CD21EA76}" type="presParOf" srcId="{518267DC-3D1A-DC43-B868-BDC5A66F71AE}" destId="{2C976D0D-780C-7840-86D0-CD7923E60DCF}" srcOrd="2" destOrd="0" presId="urn:microsoft.com/office/officeart/2005/8/layout/lProcess2"/>
    <dgm:cxn modelId="{60A31279-6DC8-46EC-87E9-CC055C342F2A}" type="presParOf" srcId="{2C976D0D-780C-7840-86D0-CD7923E60DCF}" destId="{28108B9E-1EA2-AA48-9CF2-346919FFE9C0}" srcOrd="0" destOrd="0" presId="urn:microsoft.com/office/officeart/2005/8/layout/lProcess2"/>
    <dgm:cxn modelId="{7EA51048-2CAC-4880-9B16-535DC9B7283B}" type="presParOf" srcId="{28108B9E-1EA2-AA48-9CF2-346919FFE9C0}" destId="{045F093B-8C24-9947-BEE1-2A428800498A}" srcOrd="0" destOrd="0" presId="urn:microsoft.com/office/officeart/2005/8/layout/lProcess2"/>
    <dgm:cxn modelId="{31925F99-A7CC-4BD9-A0C6-3B5B75F3CC94}" type="presParOf" srcId="{28108B9E-1EA2-AA48-9CF2-346919FFE9C0}" destId="{0496D05C-B747-1B42-9C09-BD4BABFA12E8}" srcOrd="1" destOrd="0" presId="urn:microsoft.com/office/officeart/2005/8/layout/lProcess2"/>
    <dgm:cxn modelId="{434BCBFE-D7B9-43C5-BA05-3BF7F9BD1126}" type="presParOf" srcId="{28108B9E-1EA2-AA48-9CF2-346919FFE9C0}" destId="{EF18FC78-304F-1E4A-B8D5-6BE26D4C4084}" srcOrd="2" destOrd="0" presId="urn:microsoft.com/office/officeart/2005/8/layout/lProcess2"/>
    <dgm:cxn modelId="{D2ACA6BE-20D0-47E2-A009-BEF1E8B32EA5}" type="presParOf" srcId="{28108B9E-1EA2-AA48-9CF2-346919FFE9C0}" destId="{1D742713-AEDF-9A40-93A2-2647CF337BA7}" srcOrd="3" destOrd="0" presId="urn:microsoft.com/office/officeart/2005/8/layout/lProcess2"/>
    <dgm:cxn modelId="{18E9646D-66CA-4E27-B975-D56C505D4A1C}" type="presParOf" srcId="{28108B9E-1EA2-AA48-9CF2-346919FFE9C0}" destId="{576E47DA-5FCA-9046-8196-2D4A3F36CC34}" srcOrd="4" destOrd="0" presId="urn:microsoft.com/office/officeart/2005/8/layout/lProcess2"/>
    <dgm:cxn modelId="{726F3BC6-27C7-46D0-AA14-38DFFC85D7FB}" type="presParOf" srcId="{28108B9E-1EA2-AA48-9CF2-346919FFE9C0}" destId="{0F1502BC-8944-3F46-86AC-D1A78F244975}" srcOrd="5" destOrd="0" presId="urn:microsoft.com/office/officeart/2005/8/layout/lProcess2"/>
    <dgm:cxn modelId="{5964A4D7-8502-4BF4-89BA-2040E051D800}" type="presParOf" srcId="{28108B9E-1EA2-AA48-9CF2-346919FFE9C0}" destId="{68944356-E83C-0043-B48D-3EE707134466}" srcOrd="6" destOrd="0" presId="urn:microsoft.com/office/officeart/2005/8/layout/lProcess2"/>
    <dgm:cxn modelId="{AE243E88-BB74-4F7B-8E6B-ABE75FC8CB23}" type="presParOf" srcId="{2A944FB9-C518-CF45-B694-04422DC980CC}" destId="{516A6818-3325-F64F-BA61-456F6A8439C9}" srcOrd="1" destOrd="0" presId="urn:microsoft.com/office/officeart/2005/8/layout/lProcess2"/>
    <dgm:cxn modelId="{4746104B-5C1E-42FA-9604-6B025D422C20}" type="presParOf" srcId="{2A944FB9-C518-CF45-B694-04422DC980CC}" destId="{7DD0B407-7671-8549-A04B-733124D1D211}" srcOrd="2" destOrd="0" presId="urn:microsoft.com/office/officeart/2005/8/layout/lProcess2"/>
    <dgm:cxn modelId="{22137D10-B94A-4DAD-8462-0B98A6B7A766}" type="presParOf" srcId="{7DD0B407-7671-8549-A04B-733124D1D211}" destId="{76B7D42A-C115-844D-A539-B2C98ED8F6AA}" srcOrd="0" destOrd="0" presId="urn:microsoft.com/office/officeart/2005/8/layout/lProcess2"/>
    <dgm:cxn modelId="{7201617A-CC53-4D02-A8A9-480BA352BF18}" type="presParOf" srcId="{7DD0B407-7671-8549-A04B-733124D1D211}" destId="{A4260EB8-E70B-2C44-9827-894ECF6D0544}" srcOrd="1" destOrd="0" presId="urn:microsoft.com/office/officeart/2005/8/layout/lProcess2"/>
    <dgm:cxn modelId="{64C29BE9-CECA-4A5B-B1CE-44750EA274D9}" type="presParOf" srcId="{7DD0B407-7671-8549-A04B-733124D1D211}" destId="{7E24DCF7-0908-A14E-BCAF-ED6059F9C1F6}" srcOrd="2" destOrd="0" presId="urn:microsoft.com/office/officeart/2005/8/layout/lProcess2"/>
    <dgm:cxn modelId="{BB89D3B1-2385-4051-B0C8-D7A2C5010BD2}" type="presParOf" srcId="{7E24DCF7-0908-A14E-BCAF-ED6059F9C1F6}" destId="{53D5E791-9394-6947-96B9-6EE13A3D1305}" srcOrd="0" destOrd="0" presId="urn:microsoft.com/office/officeart/2005/8/layout/lProcess2"/>
    <dgm:cxn modelId="{A2E5E151-4E23-4E01-BF74-00FA8A158046}" type="presParOf" srcId="{53D5E791-9394-6947-96B9-6EE13A3D1305}" destId="{99CF7F0C-F8B8-9346-95C5-4F753BE888B3}" srcOrd="0" destOrd="0" presId="urn:microsoft.com/office/officeart/2005/8/layout/lProcess2"/>
    <dgm:cxn modelId="{9EB0FD88-9F8E-467E-B48D-87BEC7B3D731}" type="presParOf" srcId="{53D5E791-9394-6947-96B9-6EE13A3D1305}" destId="{D84ED93F-4E05-3D4D-AA10-6E5942C24166}" srcOrd="1" destOrd="0" presId="urn:microsoft.com/office/officeart/2005/8/layout/lProcess2"/>
    <dgm:cxn modelId="{22339837-E968-4FE1-8D3A-BB0EA058A43D}" type="presParOf" srcId="{53D5E791-9394-6947-96B9-6EE13A3D1305}" destId="{683C58E3-361A-8444-8517-BE23276A26C1}" srcOrd="2" destOrd="0" presId="urn:microsoft.com/office/officeart/2005/8/layout/lProcess2"/>
    <dgm:cxn modelId="{F517ACB5-64F1-4FD5-AE11-9A42FF30A96B}" type="presParOf" srcId="{53D5E791-9394-6947-96B9-6EE13A3D1305}" destId="{76E54D33-4574-7743-B55C-38E01D79F4DF}" srcOrd="3" destOrd="0" presId="urn:microsoft.com/office/officeart/2005/8/layout/lProcess2"/>
    <dgm:cxn modelId="{3EF50244-A9D4-4F1B-8D5C-5698408ECCA7}" type="presParOf" srcId="{53D5E791-9394-6947-96B9-6EE13A3D1305}" destId="{3198FDFA-B714-5C43-9080-D2DE17B698DE}" srcOrd="4" destOrd="0" presId="urn:microsoft.com/office/officeart/2005/8/layout/lProcess2"/>
    <dgm:cxn modelId="{8C4754EA-CF23-42F3-8075-91F56FCE76E6}" type="presParOf" srcId="{53D5E791-9394-6947-96B9-6EE13A3D1305}" destId="{F718A725-B312-0347-9EDA-ED8B94C651B6}" srcOrd="5" destOrd="0" presId="urn:microsoft.com/office/officeart/2005/8/layout/lProcess2"/>
    <dgm:cxn modelId="{46A913DC-1338-411D-8287-36FB9BD28C30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Absolute evaluation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Feeling of joint opportunity and mutual benefit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Attractive and shared goals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Discrimination of roles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5100E959-EE51-9E48-B278-FB9A7504D165}">
      <dgm:prSet phldrT="[Text]"/>
      <dgm:spPr/>
      <dgm:t>
        <a:bodyPr/>
        <a:lstStyle/>
        <a:p>
          <a:r>
            <a:rPr lang="en-US" dirty="0"/>
            <a:t>Exposition to External pressure</a:t>
          </a:r>
        </a:p>
      </dgm:t>
    </dgm:pt>
    <dgm:pt modelId="{12B893B8-4C1C-6D4F-A81D-5D4ECF30341D}" type="parTrans" cxnId="{F89029F9-746B-4440-A0F5-BC44C870970F}">
      <dgm:prSet/>
      <dgm:spPr/>
      <dgm:t>
        <a:bodyPr/>
        <a:lstStyle/>
        <a:p>
          <a:endParaRPr lang="en-US"/>
        </a:p>
      </dgm:t>
    </dgm:pt>
    <dgm:pt modelId="{B3D90EFB-EBEC-2B4C-BD53-324CCDCB0715}" type="sibTrans" cxnId="{F89029F9-746B-4440-A0F5-BC44C870970F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Need to create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Preference of sharing of goals and values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Shared feeling threat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68944356-E83C-0043-B48D-3EE707134466}" type="pres">
      <dgm:prSet presAssocID="{5100E959-EE51-9E48-B278-FB9A7504D165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600B640D-CE80-404A-9864-42D017E4727A}" type="presOf" srcId="{712C17C5-4135-724F-B3A0-91142A8B0070}" destId="{045F093B-8C24-9947-BEE1-2A428800498A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E4A74B5D-5D92-4FBD-A4FD-75E569A9374A}" type="presOf" srcId="{65711E52-CF2F-E141-B8E9-E5457F94E117}" destId="{2A944FB9-C518-CF45-B694-04422DC980CC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B038DB43-E9F0-4BB3-9DA8-95DECE5C00FA}" type="presOf" srcId="{C87CDFC6-6FF5-AB40-B166-0C705162F9D0}" destId="{A4260EB8-E70B-2C44-9827-894ECF6D0544}" srcOrd="1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E6CA536C-46AF-4984-82C8-8EBBB67DA903}" type="presOf" srcId="{EE487FC5-4613-3946-AAEB-D37836D9C3FC}" destId="{3198FDFA-B714-5C43-9080-D2DE17B698DE}" srcOrd="0" destOrd="0" presId="urn:microsoft.com/office/officeart/2005/8/layout/lProcess2"/>
    <dgm:cxn modelId="{96BE396E-08A9-4465-8963-15792F5708A9}" type="presOf" srcId="{F888440B-83EF-0D4C-86EF-58B40D2C07BF}" destId="{99CF7F0C-F8B8-9346-95C5-4F753BE888B3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3E8C2085-40AB-4F6C-9974-D24DE5D6FD35}" type="presOf" srcId="{3D66B97C-2BE5-DC43-86AF-3531B98F1206}" destId="{576E47DA-5FCA-9046-8196-2D4A3F36CC34}" srcOrd="0" destOrd="0" presId="urn:microsoft.com/office/officeart/2005/8/layout/lProcess2"/>
    <dgm:cxn modelId="{A1091487-0F8D-4C8F-840F-4A0E99591387}" type="presOf" srcId="{C87CDFC6-6FF5-AB40-B166-0C705162F9D0}" destId="{76B7D42A-C115-844D-A539-B2C98ED8F6AA}" srcOrd="0" destOrd="0" presId="urn:microsoft.com/office/officeart/2005/8/layout/lProcess2"/>
    <dgm:cxn modelId="{2A7C09A5-6AD1-478A-B401-4D4550FD0F51}" type="presOf" srcId="{F797E781-26E5-6943-A626-13C1DDA38D4B}" destId="{EF18FC78-304F-1E4A-B8D5-6BE26D4C4084}" srcOrd="0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D3B2CB2-5238-45C7-984A-58B84A153EBE}" type="presOf" srcId="{BE47780A-0E1A-2D47-BF85-69E4F02D0BE0}" destId="{82D7AEAF-7FE3-654F-9A35-502410533D6B}" srcOrd="0" destOrd="0" presId="urn:microsoft.com/office/officeart/2005/8/layout/lProcess2"/>
    <dgm:cxn modelId="{E13531B2-70C5-4423-B0EC-D79A8802A1A1}" type="presOf" srcId="{649ACBE0-D5C0-A646-837E-1F7270F2B1EF}" destId="{683C58E3-361A-8444-8517-BE23276A26C1}" srcOrd="0" destOrd="0" presId="urn:microsoft.com/office/officeart/2005/8/layout/lProcess2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3C157ECB-C7A4-43A1-BB42-95392752B890}" type="presOf" srcId="{5100E959-EE51-9E48-B278-FB9A7504D165}" destId="{68944356-E83C-0043-B48D-3EE707134466}" srcOrd="0" destOrd="0" presId="urn:microsoft.com/office/officeart/2005/8/layout/lProcess2"/>
    <dgm:cxn modelId="{ED545BCF-0F30-4735-89F3-0DAED29B7DF8}" type="presOf" srcId="{3A349293-FF54-E44B-8598-64D2A6ADBB44}" destId="{08F33EDD-0BE9-5145-A3E8-5815E692965F}" srcOrd="0" destOrd="0" presId="urn:microsoft.com/office/officeart/2005/8/layout/lProcess2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199FCCE3-8097-4B27-94D6-2716C94EBE1F}" type="presOf" srcId="{BE47780A-0E1A-2D47-BF85-69E4F02D0BE0}" destId="{57F102F3-EDB6-DD43-8E48-62C834E46B3C}" srcOrd="1" destOrd="0" presId="urn:microsoft.com/office/officeart/2005/8/layout/lProcess2"/>
    <dgm:cxn modelId="{F89029F9-746B-4440-A0F5-BC44C870970F}" srcId="{BE47780A-0E1A-2D47-BF85-69E4F02D0BE0}" destId="{5100E959-EE51-9E48-B278-FB9A7504D165}" srcOrd="3" destOrd="0" parTransId="{12B893B8-4C1C-6D4F-A81D-5D4ECF30341D}" sibTransId="{B3D90EFB-EBEC-2B4C-BD53-324CCDCB0715}"/>
    <dgm:cxn modelId="{487ABC56-2874-48EF-AAB6-9EFBFE480A12}" type="presParOf" srcId="{2A944FB9-C518-CF45-B694-04422DC980CC}" destId="{518267DC-3D1A-DC43-B868-BDC5A66F71AE}" srcOrd="0" destOrd="0" presId="urn:microsoft.com/office/officeart/2005/8/layout/lProcess2"/>
    <dgm:cxn modelId="{9EFCFC71-39DD-49F1-AE2C-C64C09B48C43}" type="presParOf" srcId="{518267DC-3D1A-DC43-B868-BDC5A66F71AE}" destId="{82D7AEAF-7FE3-654F-9A35-502410533D6B}" srcOrd="0" destOrd="0" presId="urn:microsoft.com/office/officeart/2005/8/layout/lProcess2"/>
    <dgm:cxn modelId="{B6055124-E672-4B57-90BE-CC2405C853A1}" type="presParOf" srcId="{518267DC-3D1A-DC43-B868-BDC5A66F71AE}" destId="{57F102F3-EDB6-DD43-8E48-62C834E46B3C}" srcOrd="1" destOrd="0" presId="urn:microsoft.com/office/officeart/2005/8/layout/lProcess2"/>
    <dgm:cxn modelId="{0ED7A601-6060-4969-91BD-CF9CDC9B4E52}" type="presParOf" srcId="{518267DC-3D1A-DC43-B868-BDC5A66F71AE}" destId="{2C976D0D-780C-7840-86D0-CD7923E60DCF}" srcOrd="2" destOrd="0" presId="urn:microsoft.com/office/officeart/2005/8/layout/lProcess2"/>
    <dgm:cxn modelId="{FAC44F31-0DE9-4B88-AE50-AF6D8627DAC6}" type="presParOf" srcId="{2C976D0D-780C-7840-86D0-CD7923E60DCF}" destId="{28108B9E-1EA2-AA48-9CF2-346919FFE9C0}" srcOrd="0" destOrd="0" presId="urn:microsoft.com/office/officeart/2005/8/layout/lProcess2"/>
    <dgm:cxn modelId="{7DBB4D8C-CAE0-4F73-AE2A-BFF168F4E112}" type="presParOf" srcId="{28108B9E-1EA2-AA48-9CF2-346919FFE9C0}" destId="{045F093B-8C24-9947-BEE1-2A428800498A}" srcOrd="0" destOrd="0" presId="urn:microsoft.com/office/officeart/2005/8/layout/lProcess2"/>
    <dgm:cxn modelId="{8C4ECC3E-0D32-4F2D-9E99-E6FEFE5A91DE}" type="presParOf" srcId="{28108B9E-1EA2-AA48-9CF2-346919FFE9C0}" destId="{0496D05C-B747-1B42-9C09-BD4BABFA12E8}" srcOrd="1" destOrd="0" presId="urn:microsoft.com/office/officeart/2005/8/layout/lProcess2"/>
    <dgm:cxn modelId="{586981BC-45E9-4715-9F3C-675B0CBE2E90}" type="presParOf" srcId="{28108B9E-1EA2-AA48-9CF2-346919FFE9C0}" destId="{EF18FC78-304F-1E4A-B8D5-6BE26D4C4084}" srcOrd="2" destOrd="0" presId="urn:microsoft.com/office/officeart/2005/8/layout/lProcess2"/>
    <dgm:cxn modelId="{40A90DB6-C008-4D98-BB52-FBA38E711B90}" type="presParOf" srcId="{28108B9E-1EA2-AA48-9CF2-346919FFE9C0}" destId="{1D742713-AEDF-9A40-93A2-2647CF337BA7}" srcOrd="3" destOrd="0" presId="urn:microsoft.com/office/officeart/2005/8/layout/lProcess2"/>
    <dgm:cxn modelId="{8146ABF1-991A-4C06-9AFB-709DB4B6C32D}" type="presParOf" srcId="{28108B9E-1EA2-AA48-9CF2-346919FFE9C0}" destId="{576E47DA-5FCA-9046-8196-2D4A3F36CC34}" srcOrd="4" destOrd="0" presId="urn:microsoft.com/office/officeart/2005/8/layout/lProcess2"/>
    <dgm:cxn modelId="{FF3D99B9-4AC1-44C7-A5B7-F460CE988761}" type="presParOf" srcId="{28108B9E-1EA2-AA48-9CF2-346919FFE9C0}" destId="{0F1502BC-8944-3F46-86AC-D1A78F244975}" srcOrd="5" destOrd="0" presId="urn:microsoft.com/office/officeart/2005/8/layout/lProcess2"/>
    <dgm:cxn modelId="{6EE191FB-0A61-4560-B0FF-885CE3934CC4}" type="presParOf" srcId="{28108B9E-1EA2-AA48-9CF2-346919FFE9C0}" destId="{68944356-E83C-0043-B48D-3EE707134466}" srcOrd="6" destOrd="0" presId="urn:microsoft.com/office/officeart/2005/8/layout/lProcess2"/>
    <dgm:cxn modelId="{2DF88941-CD0E-4D28-AF68-41D20B7BFC4D}" type="presParOf" srcId="{2A944FB9-C518-CF45-B694-04422DC980CC}" destId="{516A6818-3325-F64F-BA61-456F6A8439C9}" srcOrd="1" destOrd="0" presId="urn:microsoft.com/office/officeart/2005/8/layout/lProcess2"/>
    <dgm:cxn modelId="{3986CC94-F4C6-49B3-BCBD-FAF6ABADE96B}" type="presParOf" srcId="{2A944FB9-C518-CF45-B694-04422DC980CC}" destId="{7DD0B407-7671-8549-A04B-733124D1D211}" srcOrd="2" destOrd="0" presId="urn:microsoft.com/office/officeart/2005/8/layout/lProcess2"/>
    <dgm:cxn modelId="{4F6DE253-82A5-41EF-A301-FBDBEDCF4BAC}" type="presParOf" srcId="{7DD0B407-7671-8549-A04B-733124D1D211}" destId="{76B7D42A-C115-844D-A539-B2C98ED8F6AA}" srcOrd="0" destOrd="0" presId="urn:microsoft.com/office/officeart/2005/8/layout/lProcess2"/>
    <dgm:cxn modelId="{9F90ADD4-506F-4611-9B08-DF4F81634BF3}" type="presParOf" srcId="{7DD0B407-7671-8549-A04B-733124D1D211}" destId="{A4260EB8-E70B-2C44-9827-894ECF6D0544}" srcOrd="1" destOrd="0" presId="urn:microsoft.com/office/officeart/2005/8/layout/lProcess2"/>
    <dgm:cxn modelId="{C13DFB05-983F-4903-BED0-234905D81E8E}" type="presParOf" srcId="{7DD0B407-7671-8549-A04B-733124D1D211}" destId="{7E24DCF7-0908-A14E-BCAF-ED6059F9C1F6}" srcOrd="2" destOrd="0" presId="urn:microsoft.com/office/officeart/2005/8/layout/lProcess2"/>
    <dgm:cxn modelId="{819A8062-FEAD-42D6-BFBF-6C71E6738EDA}" type="presParOf" srcId="{7E24DCF7-0908-A14E-BCAF-ED6059F9C1F6}" destId="{53D5E791-9394-6947-96B9-6EE13A3D1305}" srcOrd="0" destOrd="0" presId="urn:microsoft.com/office/officeart/2005/8/layout/lProcess2"/>
    <dgm:cxn modelId="{8B7B398B-AEEC-4086-9AA2-5FAD28ED5AA0}" type="presParOf" srcId="{53D5E791-9394-6947-96B9-6EE13A3D1305}" destId="{99CF7F0C-F8B8-9346-95C5-4F753BE888B3}" srcOrd="0" destOrd="0" presId="urn:microsoft.com/office/officeart/2005/8/layout/lProcess2"/>
    <dgm:cxn modelId="{DE595B18-54E4-4690-86F5-C5A6ED5968DC}" type="presParOf" srcId="{53D5E791-9394-6947-96B9-6EE13A3D1305}" destId="{D84ED93F-4E05-3D4D-AA10-6E5942C24166}" srcOrd="1" destOrd="0" presId="urn:microsoft.com/office/officeart/2005/8/layout/lProcess2"/>
    <dgm:cxn modelId="{F05B1438-B57E-4EF5-BE96-A4C0A59F1E1B}" type="presParOf" srcId="{53D5E791-9394-6947-96B9-6EE13A3D1305}" destId="{683C58E3-361A-8444-8517-BE23276A26C1}" srcOrd="2" destOrd="0" presId="urn:microsoft.com/office/officeart/2005/8/layout/lProcess2"/>
    <dgm:cxn modelId="{11C0B056-D546-4811-B1DD-78195D988556}" type="presParOf" srcId="{53D5E791-9394-6947-96B9-6EE13A3D1305}" destId="{76E54D33-4574-7743-B55C-38E01D79F4DF}" srcOrd="3" destOrd="0" presId="urn:microsoft.com/office/officeart/2005/8/layout/lProcess2"/>
    <dgm:cxn modelId="{A65D65E2-4D0E-456D-B3A3-7D309CFC9FF7}" type="presParOf" srcId="{53D5E791-9394-6947-96B9-6EE13A3D1305}" destId="{3198FDFA-B714-5C43-9080-D2DE17B698DE}" srcOrd="4" destOrd="0" presId="urn:microsoft.com/office/officeart/2005/8/layout/lProcess2"/>
    <dgm:cxn modelId="{5DB661B8-F6BC-45F8-971D-60224BB36216}" type="presParOf" srcId="{53D5E791-9394-6947-96B9-6EE13A3D1305}" destId="{F718A725-B312-0347-9EDA-ED8B94C651B6}" srcOrd="5" destOrd="0" presId="urn:microsoft.com/office/officeart/2005/8/layout/lProcess2"/>
    <dgm:cxn modelId="{D1F99BF0-6157-494F-9F10-5917ADB515EC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Self-sacrifice appreciation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Need of high self-assessment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Manager as an example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Support of Individual development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Need to give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Need to be useful, to excel, to belong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Need to impersonate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F0535587-E59F-E74C-8BF4-64BC705B5CE0}">
      <dgm:prSet phldrT="[Text]"/>
      <dgm:spPr/>
      <dgm:t>
        <a:bodyPr/>
        <a:lstStyle/>
        <a:p>
          <a:r>
            <a:rPr lang="en-US" dirty="0"/>
            <a:t>Important of goals and values</a:t>
          </a:r>
        </a:p>
      </dgm:t>
    </dgm:pt>
    <dgm:pt modelId="{BAC8649A-B3E0-8449-9748-575ABE4B7C07}" type="parTrans" cxnId="{4655CC9C-FEEA-3045-85C2-436C91B63419}">
      <dgm:prSet/>
      <dgm:spPr/>
      <dgm:t>
        <a:bodyPr/>
        <a:lstStyle/>
        <a:p>
          <a:endParaRPr lang="en-US"/>
        </a:p>
      </dgm:t>
    </dgm:pt>
    <dgm:pt modelId="{975A7E5F-237A-1C4D-A260-4958E1B89A96}" type="sibTrans" cxnId="{4655CC9C-FEEA-3045-85C2-436C91B6341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 custLinFactNeighborX="-104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E0371F89-8FA2-8444-A7FA-FC452C66B6E0}" type="pres">
      <dgm:prSet presAssocID="{F0535587-E59F-E74C-8BF4-64BC705B5CE0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8061F424-CEE3-4985-A662-1E8CC5C3B323}" type="presOf" srcId="{C87CDFC6-6FF5-AB40-B166-0C705162F9D0}" destId="{76B7D42A-C115-844D-A539-B2C98ED8F6AA}" srcOrd="0" destOrd="0" presId="urn:microsoft.com/office/officeart/2005/8/layout/lProcess2"/>
    <dgm:cxn modelId="{BFAFE72B-7477-4F76-9403-0315A32A4D0C}" type="presOf" srcId="{BE47780A-0E1A-2D47-BF85-69E4F02D0BE0}" destId="{82D7AEAF-7FE3-654F-9A35-502410533D6B}" srcOrd="0" destOrd="0" presId="urn:microsoft.com/office/officeart/2005/8/layout/lProcess2"/>
    <dgm:cxn modelId="{54307034-1BFC-430D-A649-F6D3BD4ED1C7}" type="presOf" srcId="{F797E781-26E5-6943-A626-13C1DDA38D4B}" destId="{EF18FC78-304F-1E4A-B8D5-6BE26D4C4084}" srcOrd="0" destOrd="0" presId="urn:microsoft.com/office/officeart/2005/8/layout/lProcess2"/>
    <dgm:cxn modelId="{0B885D5E-6C71-4C97-BF2A-B7DE9EDB8F73}" type="presOf" srcId="{EE487FC5-4613-3946-AAEB-D37836D9C3FC}" destId="{3198FDFA-B714-5C43-9080-D2DE17B698DE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889FFC64-4C21-4BBB-867B-F47ED2AE8E06}" type="presOf" srcId="{F888440B-83EF-0D4C-86EF-58B40D2C07BF}" destId="{99CF7F0C-F8B8-9346-95C5-4F753BE888B3}" srcOrd="0" destOrd="0" presId="urn:microsoft.com/office/officeart/2005/8/layout/lProcess2"/>
    <dgm:cxn modelId="{E4C3B045-75B6-4A0D-8EB2-87C17D3E23CE}" type="presOf" srcId="{712C17C5-4135-724F-B3A0-91142A8B0070}" destId="{045F093B-8C24-9947-BEE1-2A428800498A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FD04FE51-3E1F-4341-BFAE-0CF336E98C32}" type="presOf" srcId="{649ACBE0-D5C0-A646-837E-1F7270F2B1EF}" destId="{683C58E3-361A-8444-8517-BE23276A26C1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4655CC9C-FEEA-3045-85C2-436C91B63419}" srcId="{BE47780A-0E1A-2D47-BF85-69E4F02D0BE0}" destId="{F0535587-E59F-E74C-8BF4-64BC705B5CE0}" srcOrd="3" destOrd="0" parTransId="{BAC8649A-B3E0-8449-9748-575ABE4B7C07}" sibTransId="{975A7E5F-237A-1C4D-A260-4958E1B89A96}"/>
    <dgm:cxn modelId="{4A5858AB-D748-4134-AAED-CD2FF23C6FEF}" type="presOf" srcId="{BE47780A-0E1A-2D47-BF85-69E4F02D0BE0}" destId="{57F102F3-EDB6-DD43-8E48-62C834E46B3C}" srcOrd="1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38A0FEEF-8ECB-40BA-B16A-3973D3878EB6}" type="presOf" srcId="{C87CDFC6-6FF5-AB40-B166-0C705162F9D0}" destId="{A4260EB8-E70B-2C44-9827-894ECF6D0544}" srcOrd="1" destOrd="0" presId="urn:microsoft.com/office/officeart/2005/8/layout/lProcess2"/>
    <dgm:cxn modelId="{0AB15AF4-0B1A-4B1B-B7E3-CDFCCEE65CF3}" type="presOf" srcId="{F0535587-E59F-E74C-8BF4-64BC705B5CE0}" destId="{E0371F89-8FA2-8444-A7FA-FC452C66B6E0}" srcOrd="0" destOrd="0" presId="urn:microsoft.com/office/officeart/2005/8/layout/lProcess2"/>
    <dgm:cxn modelId="{3A5952F6-C8C1-46CD-840D-0116D015C7FF}" type="presOf" srcId="{3D66B97C-2BE5-DC43-86AF-3531B98F1206}" destId="{576E47DA-5FCA-9046-8196-2D4A3F36CC34}" srcOrd="0" destOrd="0" presId="urn:microsoft.com/office/officeart/2005/8/layout/lProcess2"/>
    <dgm:cxn modelId="{0CAFCFFC-A0DB-43ED-9144-186CEC340469}" type="presOf" srcId="{65711E52-CF2F-E141-B8E9-E5457F94E117}" destId="{2A944FB9-C518-CF45-B694-04422DC980CC}" srcOrd="0" destOrd="0" presId="urn:microsoft.com/office/officeart/2005/8/layout/lProcess2"/>
    <dgm:cxn modelId="{657CD1FC-7C20-457B-B042-413FD4B942C4}" type="presOf" srcId="{3A349293-FF54-E44B-8598-64D2A6ADBB44}" destId="{08F33EDD-0BE9-5145-A3E8-5815E692965F}" srcOrd="0" destOrd="0" presId="urn:microsoft.com/office/officeart/2005/8/layout/lProcess2"/>
    <dgm:cxn modelId="{82588FE2-7A56-49D1-A395-617B6744DDB3}" type="presParOf" srcId="{2A944FB9-C518-CF45-B694-04422DC980CC}" destId="{518267DC-3D1A-DC43-B868-BDC5A66F71AE}" srcOrd="0" destOrd="0" presId="urn:microsoft.com/office/officeart/2005/8/layout/lProcess2"/>
    <dgm:cxn modelId="{957944F7-B121-438C-B208-AA4DF78DB148}" type="presParOf" srcId="{518267DC-3D1A-DC43-B868-BDC5A66F71AE}" destId="{82D7AEAF-7FE3-654F-9A35-502410533D6B}" srcOrd="0" destOrd="0" presId="urn:microsoft.com/office/officeart/2005/8/layout/lProcess2"/>
    <dgm:cxn modelId="{17EEB7F8-8D99-4F5E-A373-17B212AC4607}" type="presParOf" srcId="{518267DC-3D1A-DC43-B868-BDC5A66F71AE}" destId="{57F102F3-EDB6-DD43-8E48-62C834E46B3C}" srcOrd="1" destOrd="0" presId="urn:microsoft.com/office/officeart/2005/8/layout/lProcess2"/>
    <dgm:cxn modelId="{6BD821AB-5E49-41D4-BA2B-E00C992FBC20}" type="presParOf" srcId="{518267DC-3D1A-DC43-B868-BDC5A66F71AE}" destId="{2C976D0D-780C-7840-86D0-CD7923E60DCF}" srcOrd="2" destOrd="0" presId="urn:microsoft.com/office/officeart/2005/8/layout/lProcess2"/>
    <dgm:cxn modelId="{BA9DF7AF-30EE-4DD5-A8E7-2A5647F4ECF7}" type="presParOf" srcId="{2C976D0D-780C-7840-86D0-CD7923E60DCF}" destId="{28108B9E-1EA2-AA48-9CF2-346919FFE9C0}" srcOrd="0" destOrd="0" presId="urn:microsoft.com/office/officeart/2005/8/layout/lProcess2"/>
    <dgm:cxn modelId="{47EA6C98-C7CF-4AC1-84F2-65671872B106}" type="presParOf" srcId="{28108B9E-1EA2-AA48-9CF2-346919FFE9C0}" destId="{045F093B-8C24-9947-BEE1-2A428800498A}" srcOrd="0" destOrd="0" presId="urn:microsoft.com/office/officeart/2005/8/layout/lProcess2"/>
    <dgm:cxn modelId="{A9E7808A-7D1A-456C-AD7C-EE14F0085D40}" type="presParOf" srcId="{28108B9E-1EA2-AA48-9CF2-346919FFE9C0}" destId="{0496D05C-B747-1B42-9C09-BD4BABFA12E8}" srcOrd="1" destOrd="0" presId="urn:microsoft.com/office/officeart/2005/8/layout/lProcess2"/>
    <dgm:cxn modelId="{17D3F767-8778-4BEC-A13D-433A483A4D37}" type="presParOf" srcId="{28108B9E-1EA2-AA48-9CF2-346919FFE9C0}" destId="{EF18FC78-304F-1E4A-B8D5-6BE26D4C4084}" srcOrd="2" destOrd="0" presId="urn:microsoft.com/office/officeart/2005/8/layout/lProcess2"/>
    <dgm:cxn modelId="{67E9E3C8-4238-49AF-AC60-62E1B194E60F}" type="presParOf" srcId="{28108B9E-1EA2-AA48-9CF2-346919FFE9C0}" destId="{1D742713-AEDF-9A40-93A2-2647CF337BA7}" srcOrd="3" destOrd="0" presId="urn:microsoft.com/office/officeart/2005/8/layout/lProcess2"/>
    <dgm:cxn modelId="{B5A748CE-8D14-4AFC-82A7-1A3C1AA644E7}" type="presParOf" srcId="{28108B9E-1EA2-AA48-9CF2-346919FFE9C0}" destId="{576E47DA-5FCA-9046-8196-2D4A3F36CC34}" srcOrd="4" destOrd="0" presId="urn:microsoft.com/office/officeart/2005/8/layout/lProcess2"/>
    <dgm:cxn modelId="{337ED83B-B15B-45B9-94A6-6CBE7F2894CA}" type="presParOf" srcId="{28108B9E-1EA2-AA48-9CF2-346919FFE9C0}" destId="{0F1502BC-8944-3F46-86AC-D1A78F244975}" srcOrd="5" destOrd="0" presId="urn:microsoft.com/office/officeart/2005/8/layout/lProcess2"/>
    <dgm:cxn modelId="{6C74D2FB-544E-44B9-8CE1-F82EAAB0688A}" type="presParOf" srcId="{28108B9E-1EA2-AA48-9CF2-346919FFE9C0}" destId="{E0371F89-8FA2-8444-A7FA-FC452C66B6E0}" srcOrd="6" destOrd="0" presId="urn:microsoft.com/office/officeart/2005/8/layout/lProcess2"/>
    <dgm:cxn modelId="{D068B4E0-E121-4BBF-BB62-5D9910A65B9C}" type="presParOf" srcId="{2A944FB9-C518-CF45-B694-04422DC980CC}" destId="{516A6818-3325-F64F-BA61-456F6A8439C9}" srcOrd="1" destOrd="0" presId="urn:microsoft.com/office/officeart/2005/8/layout/lProcess2"/>
    <dgm:cxn modelId="{86E2DD7A-7796-4BC2-8DDB-8121857F5C97}" type="presParOf" srcId="{2A944FB9-C518-CF45-B694-04422DC980CC}" destId="{7DD0B407-7671-8549-A04B-733124D1D211}" srcOrd="2" destOrd="0" presId="urn:microsoft.com/office/officeart/2005/8/layout/lProcess2"/>
    <dgm:cxn modelId="{F684CE72-A1E4-4258-997E-1A1D9AED89B6}" type="presParOf" srcId="{7DD0B407-7671-8549-A04B-733124D1D211}" destId="{76B7D42A-C115-844D-A539-B2C98ED8F6AA}" srcOrd="0" destOrd="0" presId="urn:microsoft.com/office/officeart/2005/8/layout/lProcess2"/>
    <dgm:cxn modelId="{D7DBC9C0-420A-4DFB-BAF6-6C7C0AF0935D}" type="presParOf" srcId="{7DD0B407-7671-8549-A04B-733124D1D211}" destId="{A4260EB8-E70B-2C44-9827-894ECF6D0544}" srcOrd="1" destOrd="0" presId="urn:microsoft.com/office/officeart/2005/8/layout/lProcess2"/>
    <dgm:cxn modelId="{5F67839C-2779-403D-BA64-C756A7B9FCDB}" type="presParOf" srcId="{7DD0B407-7671-8549-A04B-733124D1D211}" destId="{7E24DCF7-0908-A14E-BCAF-ED6059F9C1F6}" srcOrd="2" destOrd="0" presId="urn:microsoft.com/office/officeart/2005/8/layout/lProcess2"/>
    <dgm:cxn modelId="{C72A5B8D-38C5-4F2C-AFC7-A1335484304C}" type="presParOf" srcId="{7E24DCF7-0908-A14E-BCAF-ED6059F9C1F6}" destId="{53D5E791-9394-6947-96B9-6EE13A3D1305}" srcOrd="0" destOrd="0" presId="urn:microsoft.com/office/officeart/2005/8/layout/lProcess2"/>
    <dgm:cxn modelId="{0363AF3A-74BD-4FDC-A5A7-033E0B2B892A}" type="presParOf" srcId="{53D5E791-9394-6947-96B9-6EE13A3D1305}" destId="{99CF7F0C-F8B8-9346-95C5-4F753BE888B3}" srcOrd="0" destOrd="0" presId="urn:microsoft.com/office/officeart/2005/8/layout/lProcess2"/>
    <dgm:cxn modelId="{A4D2C961-6CD7-40FD-8ECE-4BD38854186A}" type="presParOf" srcId="{53D5E791-9394-6947-96B9-6EE13A3D1305}" destId="{D84ED93F-4E05-3D4D-AA10-6E5942C24166}" srcOrd="1" destOrd="0" presId="urn:microsoft.com/office/officeart/2005/8/layout/lProcess2"/>
    <dgm:cxn modelId="{71534E23-7B89-44D1-B2D6-4A4FE916DFB0}" type="presParOf" srcId="{53D5E791-9394-6947-96B9-6EE13A3D1305}" destId="{683C58E3-361A-8444-8517-BE23276A26C1}" srcOrd="2" destOrd="0" presId="urn:microsoft.com/office/officeart/2005/8/layout/lProcess2"/>
    <dgm:cxn modelId="{013A213D-C71A-4306-8C26-57991AF9A7BC}" type="presParOf" srcId="{53D5E791-9394-6947-96B9-6EE13A3D1305}" destId="{76E54D33-4574-7743-B55C-38E01D79F4DF}" srcOrd="3" destOrd="0" presId="urn:microsoft.com/office/officeart/2005/8/layout/lProcess2"/>
    <dgm:cxn modelId="{19F52C18-075E-48C9-AFBC-F825F73DEE44}" type="presParOf" srcId="{53D5E791-9394-6947-96B9-6EE13A3D1305}" destId="{3198FDFA-B714-5C43-9080-D2DE17B698DE}" srcOrd="4" destOrd="0" presId="urn:microsoft.com/office/officeart/2005/8/layout/lProcess2"/>
    <dgm:cxn modelId="{9C474745-653A-4CA6-8139-695E0F51FB61}" type="presParOf" srcId="{53D5E791-9394-6947-96B9-6EE13A3D1305}" destId="{F718A725-B312-0347-9EDA-ED8B94C651B6}" srcOrd="5" destOrd="0" presId="urn:microsoft.com/office/officeart/2005/8/layout/lProcess2"/>
    <dgm:cxn modelId="{45E05816-45FD-4245-AED3-82A521362355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Unfair evaluation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Feeling of injustice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Superiority and disregard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Unclear evaluation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Disorientation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Uncertainty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Feeling of extirpation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F0535587-E59F-E74C-8BF4-64BC705B5CE0}">
      <dgm:prSet phldrT="[Text]"/>
      <dgm:spPr/>
      <dgm:t>
        <a:bodyPr/>
        <a:lstStyle/>
        <a:p>
          <a:r>
            <a:rPr lang="en-US" dirty="0"/>
            <a:t>Indifference and unconcern</a:t>
          </a:r>
        </a:p>
      </dgm:t>
    </dgm:pt>
    <dgm:pt modelId="{BAC8649A-B3E0-8449-9748-575ABE4B7C07}" type="parTrans" cxnId="{4655CC9C-FEEA-3045-85C2-436C91B63419}">
      <dgm:prSet/>
      <dgm:spPr/>
      <dgm:t>
        <a:bodyPr/>
        <a:lstStyle/>
        <a:p>
          <a:endParaRPr lang="en-US"/>
        </a:p>
      </dgm:t>
    </dgm:pt>
    <dgm:pt modelId="{975A7E5F-237A-1C4D-A260-4958E1B89A96}" type="sibTrans" cxnId="{4655CC9C-FEEA-3045-85C2-436C91B6341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 custLinFactNeighborX="-104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E0371F89-8FA2-8444-A7FA-FC452C66B6E0}" type="pres">
      <dgm:prSet presAssocID="{F0535587-E59F-E74C-8BF4-64BC705B5CE0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C9306E08-83C9-49B6-86B7-B8FD63B0184E}" type="presOf" srcId="{F797E781-26E5-6943-A626-13C1DDA38D4B}" destId="{EF18FC78-304F-1E4A-B8D5-6BE26D4C4084}" srcOrd="0" destOrd="0" presId="urn:microsoft.com/office/officeart/2005/8/layout/lProcess2"/>
    <dgm:cxn modelId="{A26B740F-3F6B-45FE-B36A-D1A747AA783F}" type="presOf" srcId="{3A349293-FF54-E44B-8598-64D2A6ADBB44}" destId="{08F33EDD-0BE9-5145-A3E8-5815E692965F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CC17891A-0BE2-4574-BBCC-4081DDF56683}" type="presOf" srcId="{C87CDFC6-6FF5-AB40-B166-0C705162F9D0}" destId="{A4260EB8-E70B-2C44-9827-894ECF6D0544}" srcOrd="1" destOrd="0" presId="urn:microsoft.com/office/officeart/2005/8/layout/lProcess2"/>
    <dgm:cxn modelId="{E711A81E-DDB5-45F6-A7CC-96AAF1D940C3}" type="presOf" srcId="{BE47780A-0E1A-2D47-BF85-69E4F02D0BE0}" destId="{57F102F3-EDB6-DD43-8E48-62C834E46B3C}" srcOrd="1" destOrd="0" presId="urn:microsoft.com/office/officeart/2005/8/layout/lProcess2"/>
    <dgm:cxn modelId="{E6AA1132-A43A-489D-B3EB-B33536432B15}" type="presOf" srcId="{3D66B97C-2BE5-DC43-86AF-3531B98F1206}" destId="{576E47DA-5FCA-9046-8196-2D4A3F36CC34}" srcOrd="0" destOrd="0" presId="urn:microsoft.com/office/officeart/2005/8/layout/lProcess2"/>
    <dgm:cxn modelId="{E76F9B5B-021E-4A7C-80A7-BFC0F3636C3E}" type="presOf" srcId="{BE47780A-0E1A-2D47-BF85-69E4F02D0BE0}" destId="{82D7AEAF-7FE3-654F-9A35-502410533D6B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CA41CD53-9DEF-49D3-8B26-2BF185E37960}" type="presOf" srcId="{EE487FC5-4613-3946-AAEB-D37836D9C3FC}" destId="{3198FDFA-B714-5C43-9080-D2DE17B698DE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80048577-0656-4F43-A1A8-56F369C41B93}" type="presOf" srcId="{649ACBE0-D5C0-A646-837E-1F7270F2B1EF}" destId="{683C58E3-361A-8444-8517-BE23276A26C1}" srcOrd="0" destOrd="0" presId="urn:microsoft.com/office/officeart/2005/8/layout/lProcess2"/>
    <dgm:cxn modelId="{FFD79284-E659-45EF-BBEB-686356936B54}" type="presOf" srcId="{F0535587-E59F-E74C-8BF4-64BC705B5CE0}" destId="{E0371F89-8FA2-8444-A7FA-FC452C66B6E0}" srcOrd="0" destOrd="0" presId="urn:microsoft.com/office/officeart/2005/8/layout/lProcess2"/>
    <dgm:cxn modelId="{151EEB92-A298-4691-A6EF-1042E678452F}" type="presOf" srcId="{F888440B-83EF-0D4C-86EF-58B40D2C07BF}" destId="{99CF7F0C-F8B8-9346-95C5-4F753BE888B3}" srcOrd="0" destOrd="0" presId="urn:microsoft.com/office/officeart/2005/8/layout/lProcess2"/>
    <dgm:cxn modelId="{4655CC9C-FEEA-3045-85C2-436C91B63419}" srcId="{BE47780A-0E1A-2D47-BF85-69E4F02D0BE0}" destId="{F0535587-E59F-E74C-8BF4-64BC705B5CE0}" srcOrd="3" destOrd="0" parTransId="{BAC8649A-B3E0-8449-9748-575ABE4B7C07}" sibTransId="{975A7E5F-237A-1C4D-A260-4958E1B89A96}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D05E90DE-43F4-49BF-BBEA-E5F74965DFC3}" type="presOf" srcId="{712C17C5-4135-724F-B3A0-91142A8B0070}" destId="{045F093B-8C24-9947-BEE1-2A428800498A}" srcOrd="0" destOrd="0" presId="urn:microsoft.com/office/officeart/2005/8/layout/lProcess2"/>
    <dgm:cxn modelId="{FB2816E5-A895-4C1B-ABDB-36C1B9FEDE26}" type="presOf" srcId="{C87CDFC6-6FF5-AB40-B166-0C705162F9D0}" destId="{76B7D42A-C115-844D-A539-B2C98ED8F6AA}" srcOrd="0" destOrd="0" presId="urn:microsoft.com/office/officeart/2005/8/layout/lProcess2"/>
    <dgm:cxn modelId="{034B24E9-B4DB-46E3-8F04-91E83B314A28}" type="presOf" srcId="{65711E52-CF2F-E141-B8E9-E5457F94E117}" destId="{2A944FB9-C518-CF45-B694-04422DC980CC}" srcOrd="0" destOrd="0" presId="urn:microsoft.com/office/officeart/2005/8/layout/lProcess2"/>
    <dgm:cxn modelId="{A338D577-280F-4C16-8CB8-6DACC26640A8}" type="presParOf" srcId="{2A944FB9-C518-CF45-B694-04422DC980CC}" destId="{518267DC-3D1A-DC43-B868-BDC5A66F71AE}" srcOrd="0" destOrd="0" presId="urn:microsoft.com/office/officeart/2005/8/layout/lProcess2"/>
    <dgm:cxn modelId="{C30BC519-B767-45A6-B74B-699036AAECC6}" type="presParOf" srcId="{518267DC-3D1A-DC43-B868-BDC5A66F71AE}" destId="{82D7AEAF-7FE3-654F-9A35-502410533D6B}" srcOrd="0" destOrd="0" presId="urn:microsoft.com/office/officeart/2005/8/layout/lProcess2"/>
    <dgm:cxn modelId="{C2B8AC37-9F46-4943-85EB-FA048CA69D76}" type="presParOf" srcId="{518267DC-3D1A-DC43-B868-BDC5A66F71AE}" destId="{57F102F3-EDB6-DD43-8E48-62C834E46B3C}" srcOrd="1" destOrd="0" presId="urn:microsoft.com/office/officeart/2005/8/layout/lProcess2"/>
    <dgm:cxn modelId="{1EF563F6-B706-4A02-9E0E-3DDFA0CAC95F}" type="presParOf" srcId="{518267DC-3D1A-DC43-B868-BDC5A66F71AE}" destId="{2C976D0D-780C-7840-86D0-CD7923E60DCF}" srcOrd="2" destOrd="0" presId="urn:microsoft.com/office/officeart/2005/8/layout/lProcess2"/>
    <dgm:cxn modelId="{6674B35F-2798-42CA-BFB9-D141A86A833C}" type="presParOf" srcId="{2C976D0D-780C-7840-86D0-CD7923E60DCF}" destId="{28108B9E-1EA2-AA48-9CF2-346919FFE9C0}" srcOrd="0" destOrd="0" presId="urn:microsoft.com/office/officeart/2005/8/layout/lProcess2"/>
    <dgm:cxn modelId="{D6D47B14-7417-4F04-B4AC-97E479919CC6}" type="presParOf" srcId="{28108B9E-1EA2-AA48-9CF2-346919FFE9C0}" destId="{045F093B-8C24-9947-BEE1-2A428800498A}" srcOrd="0" destOrd="0" presId="urn:microsoft.com/office/officeart/2005/8/layout/lProcess2"/>
    <dgm:cxn modelId="{08139EF6-7132-489C-A0B5-65B4B885A4D6}" type="presParOf" srcId="{28108B9E-1EA2-AA48-9CF2-346919FFE9C0}" destId="{0496D05C-B747-1B42-9C09-BD4BABFA12E8}" srcOrd="1" destOrd="0" presId="urn:microsoft.com/office/officeart/2005/8/layout/lProcess2"/>
    <dgm:cxn modelId="{4A5C550B-14F6-4B24-8293-717E7B84CB84}" type="presParOf" srcId="{28108B9E-1EA2-AA48-9CF2-346919FFE9C0}" destId="{EF18FC78-304F-1E4A-B8D5-6BE26D4C4084}" srcOrd="2" destOrd="0" presId="urn:microsoft.com/office/officeart/2005/8/layout/lProcess2"/>
    <dgm:cxn modelId="{B38945E2-4B7D-406F-AC23-B5152D1C0828}" type="presParOf" srcId="{28108B9E-1EA2-AA48-9CF2-346919FFE9C0}" destId="{1D742713-AEDF-9A40-93A2-2647CF337BA7}" srcOrd="3" destOrd="0" presId="urn:microsoft.com/office/officeart/2005/8/layout/lProcess2"/>
    <dgm:cxn modelId="{66A17181-5D4A-4FB5-ACAC-81D97FC48B7D}" type="presParOf" srcId="{28108B9E-1EA2-AA48-9CF2-346919FFE9C0}" destId="{576E47DA-5FCA-9046-8196-2D4A3F36CC34}" srcOrd="4" destOrd="0" presId="urn:microsoft.com/office/officeart/2005/8/layout/lProcess2"/>
    <dgm:cxn modelId="{82FEE56E-A3B0-4690-9E54-553DD4F43437}" type="presParOf" srcId="{28108B9E-1EA2-AA48-9CF2-346919FFE9C0}" destId="{0F1502BC-8944-3F46-86AC-D1A78F244975}" srcOrd="5" destOrd="0" presId="urn:microsoft.com/office/officeart/2005/8/layout/lProcess2"/>
    <dgm:cxn modelId="{60A74855-2566-421E-BFAA-17F6CEABF9EE}" type="presParOf" srcId="{28108B9E-1EA2-AA48-9CF2-346919FFE9C0}" destId="{E0371F89-8FA2-8444-A7FA-FC452C66B6E0}" srcOrd="6" destOrd="0" presId="urn:microsoft.com/office/officeart/2005/8/layout/lProcess2"/>
    <dgm:cxn modelId="{C18F5BC3-4016-4611-A829-88BABCE76336}" type="presParOf" srcId="{2A944FB9-C518-CF45-B694-04422DC980CC}" destId="{516A6818-3325-F64F-BA61-456F6A8439C9}" srcOrd="1" destOrd="0" presId="urn:microsoft.com/office/officeart/2005/8/layout/lProcess2"/>
    <dgm:cxn modelId="{A000F9B1-25F0-4C6C-9349-44EDE8B6C506}" type="presParOf" srcId="{2A944FB9-C518-CF45-B694-04422DC980CC}" destId="{7DD0B407-7671-8549-A04B-733124D1D211}" srcOrd="2" destOrd="0" presId="urn:microsoft.com/office/officeart/2005/8/layout/lProcess2"/>
    <dgm:cxn modelId="{7A3D0ADB-97E1-4337-B74B-18E9659E3DB1}" type="presParOf" srcId="{7DD0B407-7671-8549-A04B-733124D1D211}" destId="{76B7D42A-C115-844D-A539-B2C98ED8F6AA}" srcOrd="0" destOrd="0" presId="urn:microsoft.com/office/officeart/2005/8/layout/lProcess2"/>
    <dgm:cxn modelId="{124CB32E-5724-4B34-BD59-4548E4DE6D3F}" type="presParOf" srcId="{7DD0B407-7671-8549-A04B-733124D1D211}" destId="{A4260EB8-E70B-2C44-9827-894ECF6D0544}" srcOrd="1" destOrd="0" presId="urn:microsoft.com/office/officeart/2005/8/layout/lProcess2"/>
    <dgm:cxn modelId="{FA593EB4-6A4A-4126-8969-DD2840422ADD}" type="presParOf" srcId="{7DD0B407-7671-8549-A04B-733124D1D211}" destId="{7E24DCF7-0908-A14E-BCAF-ED6059F9C1F6}" srcOrd="2" destOrd="0" presId="urn:microsoft.com/office/officeart/2005/8/layout/lProcess2"/>
    <dgm:cxn modelId="{058256F0-104E-472D-A11A-75B00C1C2A12}" type="presParOf" srcId="{7E24DCF7-0908-A14E-BCAF-ED6059F9C1F6}" destId="{53D5E791-9394-6947-96B9-6EE13A3D1305}" srcOrd="0" destOrd="0" presId="urn:microsoft.com/office/officeart/2005/8/layout/lProcess2"/>
    <dgm:cxn modelId="{61E7F350-5690-4800-9EA5-DFEC5B3B104D}" type="presParOf" srcId="{53D5E791-9394-6947-96B9-6EE13A3D1305}" destId="{99CF7F0C-F8B8-9346-95C5-4F753BE888B3}" srcOrd="0" destOrd="0" presId="urn:microsoft.com/office/officeart/2005/8/layout/lProcess2"/>
    <dgm:cxn modelId="{6628F3F3-B19B-46D8-9F19-8567D36406C8}" type="presParOf" srcId="{53D5E791-9394-6947-96B9-6EE13A3D1305}" destId="{D84ED93F-4E05-3D4D-AA10-6E5942C24166}" srcOrd="1" destOrd="0" presId="urn:microsoft.com/office/officeart/2005/8/layout/lProcess2"/>
    <dgm:cxn modelId="{288D449C-DA42-43EC-A45F-12FE8AFC203A}" type="presParOf" srcId="{53D5E791-9394-6947-96B9-6EE13A3D1305}" destId="{683C58E3-361A-8444-8517-BE23276A26C1}" srcOrd="2" destOrd="0" presId="urn:microsoft.com/office/officeart/2005/8/layout/lProcess2"/>
    <dgm:cxn modelId="{9643C1D9-3E9A-4052-AC78-D249A9A35DC8}" type="presParOf" srcId="{53D5E791-9394-6947-96B9-6EE13A3D1305}" destId="{76E54D33-4574-7743-B55C-38E01D79F4DF}" srcOrd="3" destOrd="0" presId="urn:microsoft.com/office/officeart/2005/8/layout/lProcess2"/>
    <dgm:cxn modelId="{07D69F27-E55C-45C6-A5C2-4ED2C5992ABB}" type="presParOf" srcId="{53D5E791-9394-6947-96B9-6EE13A3D1305}" destId="{3198FDFA-B714-5C43-9080-D2DE17B698DE}" srcOrd="4" destOrd="0" presId="urn:microsoft.com/office/officeart/2005/8/layout/lProcess2"/>
    <dgm:cxn modelId="{6A870EFD-6564-4C3E-B9CB-9C8E10020FE8}" type="presParOf" srcId="{53D5E791-9394-6947-96B9-6EE13A3D1305}" destId="{F718A725-B312-0347-9EDA-ED8B94C651B6}" srcOrd="5" destOrd="0" presId="urn:microsoft.com/office/officeart/2005/8/layout/lProcess2"/>
    <dgm:cxn modelId="{772D257D-2536-45E6-9DFE-672B661C8073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Absurd or unexplained goals or values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Values and goals are meaningless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There is example to follow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Lack of incentives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Pursuit of values and goals does not make sense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5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5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5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3" presStyleCnt="5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4" presStyleCnt="5">
        <dgm:presLayoutVars>
          <dgm:bulletEnabled val="1"/>
        </dgm:presLayoutVars>
      </dgm:prSet>
      <dgm:spPr/>
    </dgm:pt>
  </dgm:ptLst>
  <dgm:cxnLst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3FC66B33-D7F1-4FDD-BE54-46824DD93652}" type="presOf" srcId="{3D66B97C-2BE5-DC43-86AF-3531B98F1206}" destId="{576E47DA-5FCA-9046-8196-2D4A3F36CC34}" srcOrd="0" destOrd="0" presId="urn:microsoft.com/office/officeart/2005/8/layout/lProcess2"/>
    <dgm:cxn modelId="{1C47D661-A9DA-4515-97E5-6F1C322BBEFB}" type="presOf" srcId="{F888440B-83EF-0D4C-86EF-58B40D2C07BF}" destId="{99CF7F0C-F8B8-9346-95C5-4F753BE888B3}" srcOrd="0" destOrd="0" presId="urn:microsoft.com/office/officeart/2005/8/layout/lProcess2"/>
    <dgm:cxn modelId="{BDE1F561-CC4A-4946-8280-3DD71EEC1910}" type="presOf" srcId="{649ACBE0-D5C0-A646-837E-1F7270F2B1EF}" destId="{683C58E3-361A-8444-8517-BE23276A26C1}" srcOrd="0" destOrd="0" presId="urn:microsoft.com/office/officeart/2005/8/layout/lProcess2"/>
    <dgm:cxn modelId="{54446743-AE85-43CE-BEE4-0BB21B562A45}" type="presOf" srcId="{BE47780A-0E1A-2D47-BF85-69E4F02D0BE0}" destId="{57F102F3-EDB6-DD43-8E48-62C834E46B3C}" srcOrd="1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A9C9674F-A699-49E2-AFEA-FEAB374A6B53}" type="presOf" srcId="{F797E781-26E5-6943-A626-13C1DDA38D4B}" destId="{EF18FC78-304F-1E4A-B8D5-6BE26D4C4084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A5B31D85-A3A8-4AD8-92F1-AFA04B500C70}" type="presOf" srcId="{C87CDFC6-6FF5-AB40-B166-0C705162F9D0}" destId="{76B7D42A-C115-844D-A539-B2C98ED8F6AA}" srcOrd="0" destOrd="0" presId="urn:microsoft.com/office/officeart/2005/8/layout/lProcess2"/>
    <dgm:cxn modelId="{7C97049B-B7EF-44C4-80AC-4EDE3B516BA4}" type="presOf" srcId="{BE47780A-0E1A-2D47-BF85-69E4F02D0BE0}" destId="{82D7AEAF-7FE3-654F-9A35-502410533D6B}" srcOrd="0" destOrd="0" presId="urn:microsoft.com/office/officeart/2005/8/layout/lProcess2"/>
    <dgm:cxn modelId="{472243A4-4607-4980-973C-91CDF81F3917}" type="presOf" srcId="{C87CDFC6-6FF5-AB40-B166-0C705162F9D0}" destId="{A4260EB8-E70B-2C44-9827-894ECF6D0544}" srcOrd="1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C61052C8-6033-44C0-BE7B-777E40F214AC}" type="presOf" srcId="{712C17C5-4135-724F-B3A0-91142A8B0070}" destId="{045F093B-8C24-9947-BEE1-2A428800498A}" srcOrd="0" destOrd="0" presId="urn:microsoft.com/office/officeart/2005/8/layout/lProcess2"/>
    <dgm:cxn modelId="{34FDC4CE-AF18-42A6-884C-E8BE6EF91BFC}" type="presOf" srcId="{65711E52-CF2F-E141-B8E9-E5457F94E117}" destId="{2A944FB9-C518-CF45-B694-04422DC980CC}" srcOrd="0" destOrd="0" presId="urn:microsoft.com/office/officeart/2005/8/layout/lProcess2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E81716E4-8A6D-4565-9E05-826688A32B3A}" type="presParOf" srcId="{2A944FB9-C518-CF45-B694-04422DC980CC}" destId="{518267DC-3D1A-DC43-B868-BDC5A66F71AE}" srcOrd="0" destOrd="0" presId="urn:microsoft.com/office/officeart/2005/8/layout/lProcess2"/>
    <dgm:cxn modelId="{7292672F-104A-49FF-B3B8-DC9E98026D84}" type="presParOf" srcId="{518267DC-3D1A-DC43-B868-BDC5A66F71AE}" destId="{82D7AEAF-7FE3-654F-9A35-502410533D6B}" srcOrd="0" destOrd="0" presId="urn:microsoft.com/office/officeart/2005/8/layout/lProcess2"/>
    <dgm:cxn modelId="{E5BB0160-08F1-41B0-83A7-41DAEA45F801}" type="presParOf" srcId="{518267DC-3D1A-DC43-B868-BDC5A66F71AE}" destId="{57F102F3-EDB6-DD43-8E48-62C834E46B3C}" srcOrd="1" destOrd="0" presId="urn:microsoft.com/office/officeart/2005/8/layout/lProcess2"/>
    <dgm:cxn modelId="{21693C59-D49B-4A44-9381-854679AA2CD3}" type="presParOf" srcId="{518267DC-3D1A-DC43-B868-BDC5A66F71AE}" destId="{2C976D0D-780C-7840-86D0-CD7923E60DCF}" srcOrd="2" destOrd="0" presId="urn:microsoft.com/office/officeart/2005/8/layout/lProcess2"/>
    <dgm:cxn modelId="{4F0FE7DF-D4CB-4048-9927-57E58E0A686F}" type="presParOf" srcId="{2C976D0D-780C-7840-86D0-CD7923E60DCF}" destId="{28108B9E-1EA2-AA48-9CF2-346919FFE9C0}" srcOrd="0" destOrd="0" presId="urn:microsoft.com/office/officeart/2005/8/layout/lProcess2"/>
    <dgm:cxn modelId="{AF3091E7-2CC4-4DD5-9DD1-5F7F1345B8BF}" type="presParOf" srcId="{28108B9E-1EA2-AA48-9CF2-346919FFE9C0}" destId="{045F093B-8C24-9947-BEE1-2A428800498A}" srcOrd="0" destOrd="0" presId="urn:microsoft.com/office/officeart/2005/8/layout/lProcess2"/>
    <dgm:cxn modelId="{392B256C-1827-44CB-BF71-BD0C82DC959D}" type="presParOf" srcId="{28108B9E-1EA2-AA48-9CF2-346919FFE9C0}" destId="{0496D05C-B747-1B42-9C09-BD4BABFA12E8}" srcOrd="1" destOrd="0" presId="urn:microsoft.com/office/officeart/2005/8/layout/lProcess2"/>
    <dgm:cxn modelId="{93CDA8DD-6136-49E8-AF98-19AF577091E8}" type="presParOf" srcId="{28108B9E-1EA2-AA48-9CF2-346919FFE9C0}" destId="{EF18FC78-304F-1E4A-B8D5-6BE26D4C4084}" srcOrd="2" destOrd="0" presId="urn:microsoft.com/office/officeart/2005/8/layout/lProcess2"/>
    <dgm:cxn modelId="{2089CB9C-5142-466C-8402-4EBD7FE6C259}" type="presParOf" srcId="{28108B9E-1EA2-AA48-9CF2-346919FFE9C0}" destId="{1D742713-AEDF-9A40-93A2-2647CF337BA7}" srcOrd="3" destOrd="0" presId="urn:microsoft.com/office/officeart/2005/8/layout/lProcess2"/>
    <dgm:cxn modelId="{6A6864A1-01BE-40B4-AA1E-748EDF8E7879}" type="presParOf" srcId="{28108B9E-1EA2-AA48-9CF2-346919FFE9C0}" destId="{576E47DA-5FCA-9046-8196-2D4A3F36CC34}" srcOrd="4" destOrd="0" presId="urn:microsoft.com/office/officeart/2005/8/layout/lProcess2"/>
    <dgm:cxn modelId="{F6EB561D-49E3-4066-A6BC-745EF1B96BFE}" type="presParOf" srcId="{2A944FB9-C518-CF45-B694-04422DC980CC}" destId="{516A6818-3325-F64F-BA61-456F6A8439C9}" srcOrd="1" destOrd="0" presId="urn:microsoft.com/office/officeart/2005/8/layout/lProcess2"/>
    <dgm:cxn modelId="{8B64D546-BF90-4B07-89A9-51F01414646D}" type="presParOf" srcId="{2A944FB9-C518-CF45-B694-04422DC980CC}" destId="{7DD0B407-7671-8549-A04B-733124D1D211}" srcOrd="2" destOrd="0" presId="urn:microsoft.com/office/officeart/2005/8/layout/lProcess2"/>
    <dgm:cxn modelId="{ADC2D65D-1276-479A-B9A5-11464B06419E}" type="presParOf" srcId="{7DD0B407-7671-8549-A04B-733124D1D211}" destId="{76B7D42A-C115-844D-A539-B2C98ED8F6AA}" srcOrd="0" destOrd="0" presId="urn:microsoft.com/office/officeart/2005/8/layout/lProcess2"/>
    <dgm:cxn modelId="{F63F2633-6446-41DA-8FE2-5848BF02CABA}" type="presParOf" srcId="{7DD0B407-7671-8549-A04B-733124D1D211}" destId="{A4260EB8-E70B-2C44-9827-894ECF6D0544}" srcOrd="1" destOrd="0" presId="urn:microsoft.com/office/officeart/2005/8/layout/lProcess2"/>
    <dgm:cxn modelId="{427EA5DE-2C2D-4514-815A-6D3421853213}" type="presParOf" srcId="{7DD0B407-7671-8549-A04B-733124D1D211}" destId="{7E24DCF7-0908-A14E-BCAF-ED6059F9C1F6}" srcOrd="2" destOrd="0" presId="urn:microsoft.com/office/officeart/2005/8/layout/lProcess2"/>
    <dgm:cxn modelId="{F5E9FA9D-FA67-4631-91DA-E1E89A70C280}" type="presParOf" srcId="{7E24DCF7-0908-A14E-BCAF-ED6059F9C1F6}" destId="{53D5E791-9394-6947-96B9-6EE13A3D1305}" srcOrd="0" destOrd="0" presId="urn:microsoft.com/office/officeart/2005/8/layout/lProcess2"/>
    <dgm:cxn modelId="{46D24F2C-5573-4D48-9C4F-73315CC7087A}" type="presParOf" srcId="{53D5E791-9394-6947-96B9-6EE13A3D1305}" destId="{99CF7F0C-F8B8-9346-95C5-4F753BE888B3}" srcOrd="0" destOrd="0" presId="urn:microsoft.com/office/officeart/2005/8/layout/lProcess2"/>
    <dgm:cxn modelId="{09F9F240-5B9B-4D74-A717-0596997CEC9A}" type="presParOf" srcId="{53D5E791-9394-6947-96B9-6EE13A3D1305}" destId="{D84ED93F-4E05-3D4D-AA10-6E5942C24166}" srcOrd="1" destOrd="0" presId="urn:microsoft.com/office/officeart/2005/8/layout/lProcess2"/>
    <dgm:cxn modelId="{82675D1C-4C9F-41CA-BC12-A4EE661C7EDB}" type="presParOf" srcId="{53D5E791-9394-6947-96B9-6EE13A3D1305}" destId="{683C58E3-361A-8444-8517-BE23276A26C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C7F61F44-86DF-014B-AEB4-A3EAC913CDEB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2EF5A3-CADE-F440-B3AE-F9E489760C9C}">
      <dgm:prSet phldrT="[Text]"/>
      <dgm:spPr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Cooperation</a:t>
          </a:r>
        </a:p>
      </dgm:t>
    </dgm:pt>
    <dgm:pt modelId="{A062C601-06D5-5243-9BFA-EAC5B069BA67}" type="parTrans" cxnId="{53203906-67E1-E34B-AC33-9FF5D5F9DFEB}">
      <dgm:prSet/>
      <dgm:spPr/>
      <dgm:t>
        <a:bodyPr/>
        <a:lstStyle/>
        <a:p>
          <a:endParaRPr lang="en-US"/>
        </a:p>
      </dgm:t>
    </dgm:pt>
    <dgm:pt modelId="{7391D5C3-968B-9142-B55E-BF21952EC430}" type="sibTrans" cxnId="{53203906-67E1-E34B-AC33-9FF5D5F9DFEB}">
      <dgm:prSet/>
      <dgm:spPr/>
      <dgm:t>
        <a:bodyPr/>
        <a:lstStyle/>
        <a:p>
          <a:endParaRPr lang="en-US"/>
        </a:p>
      </dgm:t>
    </dgm:pt>
    <dgm:pt modelId="{CA8CA61C-CC86-D346-87A6-D80BC8DB46EF}">
      <dgm:prSet phldrT="[Text]"/>
      <dgm:spPr/>
      <dgm:t>
        <a:bodyPr/>
        <a:lstStyle/>
        <a:p>
          <a:r>
            <a:rPr lang="en-US" dirty="0"/>
            <a:t>outer relationships: long-term relationships with customers, suppliers, and non-competitive partners</a:t>
          </a:r>
        </a:p>
      </dgm:t>
    </dgm:pt>
    <dgm:pt modelId="{0B31C377-E5A6-D44E-9FCB-E64678BEB5EC}" type="parTrans" cxnId="{5B32242C-983B-9942-B71A-510D9D787288}">
      <dgm:prSet/>
      <dgm:spPr/>
      <dgm:t>
        <a:bodyPr/>
        <a:lstStyle/>
        <a:p>
          <a:endParaRPr lang="en-US"/>
        </a:p>
      </dgm:t>
    </dgm:pt>
    <dgm:pt modelId="{0BFADD94-3C03-A845-81D2-FB87DCDA0344}" type="sibTrans" cxnId="{5B32242C-983B-9942-B71A-510D9D787288}">
      <dgm:prSet/>
      <dgm:spPr/>
      <dgm:t>
        <a:bodyPr/>
        <a:lstStyle/>
        <a:p>
          <a:endParaRPr lang="en-US"/>
        </a:p>
      </dgm:t>
    </dgm:pt>
    <dgm:pt modelId="{A98A3055-E840-824B-A4AE-84B43C13890F}">
      <dgm:prSet phldrT="[Text]"/>
      <dgm:spPr/>
      <dgm:t>
        <a:bodyPr/>
        <a:lstStyle/>
        <a:p>
          <a:r>
            <a:rPr lang="en-US" dirty="0"/>
            <a:t>inner relationships: long-term beneficial </a:t>
          </a:r>
        </a:p>
      </dgm:t>
    </dgm:pt>
    <dgm:pt modelId="{55AED56C-10C8-E346-A6C5-5353FF4F5AE5}" type="parTrans" cxnId="{7B543F9F-55BB-A644-BB66-BAC4B6B890FD}">
      <dgm:prSet/>
      <dgm:spPr/>
      <dgm:t>
        <a:bodyPr/>
        <a:lstStyle/>
        <a:p>
          <a:endParaRPr lang="en-US"/>
        </a:p>
      </dgm:t>
    </dgm:pt>
    <dgm:pt modelId="{68AEB599-E4EE-3F4D-80CE-BFB0CDA00694}" type="sibTrans" cxnId="{7B543F9F-55BB-A644-BB66-BAC4B6B890FD}">
      <dgm:prSet/>
      <dgm:spPr/>
      <dgm:t>
        <a:bodyPr/>
        <a:lstStyle/>
        <a:p>
          <a:endParaRPr lang="en-US"/>
        </a:p>
      </dgm:t>
    </dgm:pt>
    <dgm:pt modelId="{481094AC-53F8-DD48-A38D-56EFB45D70B2}">
      <dgm:prSet phldrT="[Text]"/>
      <dgm:spPr>
        <a:gradFill rotWithShape="0">
          <a:gsLst>
            <a:gs pos="0">
              <a:srgbClr val="DC9700"/>
            </a:gs>
            <a:gs pos="7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dirty="0"/>
            <a:t>Competition</a:t>
          </a:r>
        </a:p>
      </dgm:t>
    </dgm:pt>
    <dgm:pt modelId="{935354B2-CED6-4440-A3C4-1CBDB8316DA5}" type="parTrans" cxnId="{F586F33F-C1FA-4346-9275-CECE7260809E}">
      <dgm:prSet/>
      <dgm:spPr/>
      <dgm:t>
        <a:bodyPr/>
        <a:lstStyle/>
        <a:p>
          <a:endParaRPr lang="en-US"/>
        </a:p>
      </dgm:t>
    </dgm:pt>
    <dgm:pt modelId="{787F8FCD-4DA0-7544-AD09-9BB125A89560}" type="sibTrans" cxnId="{F586F33F-C1FA-4346-9275-CECE7260809E}">
      <dgm:prSet/>
      <dgm:spPr/>
      <dgm:t>
        <a:bodyPr/>
        <a:lstStyle/>
        <a:p>
          <a:endParaRPr lang="en-US"/>
        </a:p>
      </dgm:t>
    </dgm:pt>
    <dgm:pt modelId="{FB0507A2-C6D9-E04F-8EB3-3C423D329E5C}">
      <dgm:prSet phldrT="[Text]"/>
      <dgm:spPr/>
      <dgm:t>
        <a:bodyPr/>
        <a:lstStyle/>
        <a:p>
          <a:r>
            <a:rPr lang="en-US" dirty="0"/>
            <a:t>outer relationships: long-term relationships with competitors</a:t>
          </a:r>
        </a:p>
      </dgm:t>
    </dgm:pt>
    <dgm:pt modelId="{A566C3C9-FEFA-B440-A322-5DE8714606AC}" type="parTrans" cxnId="{2E42BB1A-7222-C145-B7B0-D75B6184F525}">
      <dgm:prSet/>
      <dgm:spPr/>
      <dgm:t>
        <a:bodyPr/>
        <a:lstStyle/>
        <a:p>
          <a:endParaRPr lang="en-US"/>
        </a:p>
      </dgm:t>
    </dgm:pt>
    <dgm:pt modelId="{AD6FC042-6336-E145-A37E-262E6EEC8BF8}" type="sibTrans" cxnId="{2E42BB1A-7222-C145-B7B0-D75B6184F525}">
      <dgm:prSet/>
      <dgm:spPr/>
      <dgm:t>
        <a:bodyPr/>
        <a:lstStyle/>
        <a:p>
          <a:endParaRPr lang="en-US"/>
        </a:p>
      </dgm:t>
    </dgm:pt>
    <dgm:pt modelId="{5A74EE25-ACCB-7B4B-9C28-67861D2B5027}">
      <dgm:prSet phldrT="[Text]"/>
      <dgm:spPr/>
      <dgm:t>
        <a:bodyPr/>
        <a:lstStyle/>
        <a:p>
          <a:r>
            <a:rPr lang="en-US" dirty="0"/>
            <a:t>inner relationships: long-term for dynamic stimulation</a:t>
          </a:r>
        </a:p>
      </dgm:t>
    </dgm:pt>
    <dgm:pt modelId="{A7507B0F-8B3C-ED4A-8997-055AF4F91CBA}" type="parTrans" cxnId="{F14BF310-734F-D247-89BE-E980EDB8DD5F}">
      <dgm:prSet/>
      <dgm:spPr/>
      <dgm:t>
        <a:bodyPr/>
        <a:lstStyle/>
        <a:p>
          <a:endParaRPr lang="en-US"/>
        </a:p>
      </dgm:t>
    </dgm:pt>
    <dgm:pt modelId="{1213AD84-06B5-A44F-B112-785FD6940AB7}" type="sibTrans" cxnId="{F14BF310-734F-D247-89BE-E980EDB8DD5F}">
      <dgm:prSet/>
      <dgm:spPr/>
      <dgm:t>
        <a:bodyPr/>
        <a:lstStyle/>
        <a:p>
          <a:endParaRPr lang="en-US"/>
        </a:p>
      </dgm:t>
    </dgm:pt>
    <dgm:pt modelId="{CB4D646B-57A1-204D-9281-DED5C74B6A9F}">
      <dgm:prSet phldrT="[Text]"/>
      <dgm:spPr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dirty="0"/>
            <a:t>Yielding</a:t>
          </a:r>
        </a:p>
      </dgm:t>
    </dgm:pt>
    <dgm:pt modelId="{ABD4863D-B46C-AA45-86B5-BF087D4686B2}" type="parTrans" cxnId="{40E7281C-E962-934D-BC1C-4A284EEF56DA}">
      <dgm:prSet/>
      <dgm:spPr/>
      <dgm:t>
        <a:bodyPr/>
        <a:lstStyle/>
        <a:p>
          <a:endParaRPr lang="en-US"/>
        </a:p>
      </dgm:t>
    </dgm:pt>
    <dgm:pt modelId="{7D39F63C-A9FE-1049-8CDA-2FFDACD5EF24}" type="sibTrans" cxnId="{40E7281C-E962-934D-BC1C-4A284EEF56DA}">
      <dgm:prSet/>
      <dgm:spPr/>
      <dgm:t>
        <a:bodyPr/>
        <a:lstStyle/>
        <a:p>
          <a:endParaRPr lang="en-US"/>
        </a:p>
      </dgm:t>
    </dgm:pt>
    <dgm:pt modelId="{77B3D28D-8D60-7741-941D-559C68868109}">
      <dgm:prSet phldrT="[Text]"/>
      <dgm:spPr/>
      <dgm:t>
        <a:bodyPr/>
        <a:lstStyle/>
        <a:p>
          <a:r>
            <a:rPr lang="en-US" dirty="0"/>
            <a:t>short-term beneficial for crisis situation</a:t>
          </a:r>
        </a:p>
      </dgm:t>
    </dgm:pt>
    <dgm:pt modelId="{94405573-8B8A-3242-B059-A1C5B5EC2F1E}" type="parTrans" cxnId="{342D93E1-438D-C542-A30C-DD571C457FFE}">
      <dgm:prSet/>
      <dgm:spPr/>
      <dgm:t>
        <a:bodyPr/>
        <a:lstStyle/>
        <a:p>
          <a:endParaRPr lang="en-US"/>
        </a:p>
      </dgm:t>
    </dgm:pt>
    <dgm:pt modelId="{9CE600ED-5CE2-6B43-AB8C-FD9111C00D34}" type="sibTrans" cxnId="{342D93E1-438D-C542-A30C-DD571C457FFE}">
      <dgm:prSet/>
      <dgm:spPr/>
      <dgm:t>
        <a:bodyPr/>
        <a:lstStyle/>
        <a:p>
          <a:endParaRPr lang="en-US"/>
        </a:p>
      </dgm:t>
    </dgm:pt>
    <dgm:pt modelId="{C6EF6A50-6D18-404E-B6E4-C2C8ED8CA3F3}">
      <dgm:prSet phldrT="[Text]"/>
      <dgm:spPr/>
      <dgm:t>
        <a:bodyPr/>
        <a:lstStyle/>
        <a:p>
          <a:r>
            <a:rPr lang="en-US" dirty="0"/>
            <a:t>only as a result of self-motivation</a:t>
          </a:r>
        </a:p>
      </dgm:t>
    </dgm:pt>
    <dgm:pt modelId="{4379D6B0-F055-EC4C-B9B1-1912BBCDA167}" type="parTrans" cxnId="{C079A15C-C34C-B84F-8DD2-C0D7E73E986F}">
      <dgm:prSet/>
      <dgm:spPr/>
      <dgm:t>
        <a:bodyPr/>
        <a:lstStyle/>
        <a:p>
          <a:endParaRPr lang="en-US"/>
        </a:p>
      </dgm:t>
    </dgm:pt>
    <dgm:pt modelId="{DCC08135-DB96-1941-8268-3B6695F5D0DF}" type="sibTrans" cxnId="{C079A15C-C34C-B84F-8DD2-C0D7E73E986F}">
      <dgm:prSet/>
      <dgm:spPr/>
      <dgm:t>
        <a:bodyPr/>
        <a:lstStyle/>
        <a:p>
          <a:endParaRPr lang="en-US"/>
        </a:p>
      </dgm:t>
    </dgm:pt>
    <dgm:pt modelId="{69FA5488-363C-D44B-B233-B539BBBAB9CB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Destruction</a:t>
          </a:r>
        </a:p>
      </dgm:t>
    </dgm:pt>
    <dgm:pt modelId="{9C6BF36B-EA13-894E-940E-493F240E4542}" type="parTrans" cxnId="{C49AB46B-95D1-3641-8802-7BE071C0A23A}">
      <dgm:prSet/>
      <dgm:spPr/>
      <dgm:t>
        <a:bodyPr/>
        <a:lstStyle/>
        <a:p>
          <a:endParaRPr lang="en-US"/>
        </a:p>
      </dgm:t>
    </dgm:pt>
    <dgm:pt modelId="{93D6F949-4C7B-294C-8B71-BA79D142092A}" type="sibTrans" cxnId="{C49AB46B-95D1-3641-8802-7BE071C0A23A}">
      <dgm:prSet/>
      <dgm:spPr/>
      <dgm:t>
        <a:bodyPr/>
        <a:lstStyle/>
        <a:p>
          <a:endParaRPr lang="en-US"/>
        </a:p>
      </dgm:t>
    </dgm:pt>
    <dgm:pt modelId="{B0D1DE79-F805-FC4A-A054-E2E0BEA416EE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Passivity</a:t>
          </a:r>
        </a:p>
      </dgm:t>
    </dgm:pt>
    <dgm:pt modelId="{21FBA8D9-F1F2-C94B-A7E2-06EFA4362F93}" type="parTrans" cxnId="{AFD3E564-2C84-824A-BC2E-7DF6E5407B4E}">
      <dgm:prSet/>
      <dgm:spPr/>
      <dgm:t>
        <a:bodyPr/>
        <a:lstStyle/>
        <a:p>
          <a:endParaRPr lang="en-US"/>
        </a:p>
      </dgm:t>
    </dgm:pt>
    <dgm:pt modelId="{96687069-8869-0649-8325-4832C602792B}" type="sibTrans" cxnId="{AFD3E564-2C84-824A-BC2E-7DF6E5407B4E}">
      <dgm:prSet/>
      <dgm:spPr/>
      <dgm:t>
        <a:bodyPr/>
        <a:lstStyle/>
        <a:p>
          <a:endParaRPr lang="en-US"/>
        </a:p>
      </dgm:t>
    </dgm:pt>
    <dgm:pt modelId="{FD8DE309-344D-344B-81B5-028ED6F2FFCF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rgbClr val="D2E4EB"/>
        </a:solidFill>
        <a:ln>
          <a:solidFill>
            <a:srgbClr val="D2E4EB"/>
          </a:solidFill>
        </a:ln>
      </dgm:spPr>
      <dgm:t>
        <a:bodyPr/>
        <a:lstStyle/>
        <a:p>
          <a:r>
            <a:rPr lang="en-US" dirty="0"/>
            <a:t>undesirable, prevention necessary</a:t>
          </a:r>
        </a:p>
      </dgm:t>
    </dgm:pt>
    <dgm:pt modelId="{7DBF62A1-B3F5-A146-A667-35EF3A5C88EE}" type="parTrans" cxnId="{1B51A76A-091B-5540-998B-2315CEAEFDDC}">
      <dgm:prSet/>
      <dgm:spPr/>
      <dgm:t>
        <a:bodyPr/>
        <a:lstStyle/>
        <a:p>
          <a:endParaRPr lang="en-US"/>
        </a:p>
      </dgm:t>
    </dgm:pt>
    <dgm:pt modelId="{96C7CF38-F352-5D41-8F8C-79F54238C408}" type="sibTrans" cxnId="{1B51A76A-091B-5540-998B-2315CEAEFDDC}">
      <dgm:prSet/>
      <dgm:spPr/>
      <dgm:t>
        <a:bodyPr/>
        <a:lstStyle/>
        <a:p>
          <a:endParaRPr lang="en-US"/>
        </a:p>
      </dgm:t>
    </dgm:pt>
    <dgm:pt modelId="{BD56904C-C521-5E47-B5B3-D4E324FF7EF9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rgbClr val="D2E4EB"/>
        </a:solidFill>
        <a:ln>
          <a:solidFill>
            <a:srgbClr val="D2E4EB"/>
          </a:solidFill>
        </a:ln>
      </dgm:spPr>
      <dgm:t>
        <a:bodyPr/>
        <a:lstStyle/>
        <a:p>
          <a:r>
            <a:rPr lang="en-US" dirty="0"/>
            <a:t>undesirable, prevention necessary</a:t>
          </a:r>
        </a:p>
      </dgm:t>
    </dgm:pt>
    <dgm:pt modelId="{78A17BB5-9D3B-6747-93C3-ACF909C5F816}" type="parTrans" cxnId="{6F3E1AFC-323D-C84F-8045-EB63AA14C321}">
      <dgm:prSet/>
      <dgm:spPr/>
      <dgm:t>
        <a:bodyPr/>
        <a:lstStyle/>
        <a:p>
          <a:endParaRPr lang="en-US"/>
        </a:p>
      </dgm:t>
    </dgm:pt>
    <dgm:pt modelId="{7533540C-5DD3-E244-823F-6F677A0C89DB}" type="sibTrans" cxnId="{6F3E1AFC-323D-C84F-8045-EB63AA14C321}">
      <dgm:prSet/>
      <dgm:spPr/>
      <dgm:t>
        <a:bodyPr/>
        <a:lstStyle/>
        <a:p>
          <a:endParaRPr lang="en-US"/>
        </a:p>
      </dgm:t>
    </dgm:pt>
    <dgm:pt modelId="{29DA875F-4582-D14D-AE42-02A347BFCA27}" type="pres">
      <dgm:prSet presAssocID="{C7F61F44-86DF-014B-AEB4-A3EAC913CDEB}" presName="Name0" presStyleCnt="0">
        <dgm:presLayoutVars>
          <dgm:dir/>
          <dgm:animLvl val="lvl"/>
          <dgm:resizeHandles val="exact"/>
        </dgm:presLayoutVars>
      </dgm:prSet>
      <dgm:spPr/>
    </dgm:pt>
    <dgm:pt modelId="{0278E644-822E-0D48-A165-A32EDA00E139}" type="pres">
      <dgm:prSet presAssocID="{092EF5A3-CADE-F440-B3AE-F9E489760C9C}" presName="linNode" presStyleCnt="0"/>
      <dgm:spPr/>
    </dgm:pt>
    <dgm:pt modelId="{E61D124D-8BA2-5642-8867-02DBC8F00E8F}" type="pres">
      <dgm:prSet presAssocID="{092EF5A3-CADE-F440-B3AE-F9E489760C9C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0165E830-CF5F-DD44-BDFF-04D9F082477F}" type="pres">
      <dgm:prSet presAssocID="{092EF5A3-CADE-F440-B3AE-F9E489760C9C}" presName="descendantText" presStyleLbl="alignAccFollowNode1" presStyleIdx="0" presStyleCnt="5">
        <dgm:presLayoutVars>
          <dgm:bulletEnabled val="1"/>
        </dgm:presLayoutVars>
      </dgm:prSet>
      <dgm:spPr/>
    </dgm:pt>
    <dgm:pt modelId="{83EF8B04-E6D2-7546-8B89-287FCC1C94B5}" type="pres">
      <dgm:prSet presAssocID="{7391D5C3-968B-9142-B55E-BF21952EC430}" presName="sp" presStyleCnt="0"/>
      <dgm:spPr/>
    </dgm:pt>
    <dgm:pt modelId="{8DEED6C5-9765-0549-AD4A-A39337BC3301}" type="pres">
      <dgm:prSet presAssocID="{481094AC-53F8-DD48-A38D-56EFB45D70B2}" presName="linNode" presStyleCnt="0"/>
      <dgm:spPr/>
    </dgm:pt>
    <dgm:pt modelId="{A80B4B7B-B9CA-FB47-9886-B9E1EFC6ECE0}" type="pres">
      <dgm:prSet presAssocID="{481094AC-53F8-DD48-A38D-56EFB45D70B2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593A7D4D-6470-8240-8884-3AEB577B40DB}" type="pres">
      <dgm:prSet presAssocID="{481094AC-53F8-DD48-A38D-56EFB45D70B2}" presName="descendantText" presStyleLbl="alignAccFollowNode1" presStyleIdx="1" presStyleCnt="5">
        <dgm:presLayoutVars>
          <dgm:bulletEnabled val="1"/>
        </dgm:presLayoutVars>
      </dgm:prSet>
      <dgm:spPr/>
    </dgm:pt>
    <dgm:pt modelId="{25D6CE99-CDF6-BC47-ABEE-4DDFDCAC0F5F}" type="pres">
      <dgm:prSet presAssocID="{787F8FCD-4DA0-7544-AD09-9BB125A89560}" presName="sp" presStyleCnt="0"/>
      <dgm:spPr/>
    </dgm:pt>
    <dgm:pt modelId="{33FA5FEA-70E4-3D4D-A17F-AB36DCCDA51D}" type="pres">
      <dgm:prSet presAssocID="{CB4D646B-57A1-204D-9281-DED5C74B6A9F}" presName="linNode" presStyleCnt="0"/>
      <dgm:spPr/>
    </dgm:pt>
    <dgm:pt modelId="{97657400-5554-C14D-96B4-C57EA564592A}" type="pres">
      <dgm:prSet presAssocID="{CB4D646B-57A1-204D-9281-DED5C74B6A9F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8153DE17-F05B-1641-A619-2D74071C0EB7}" type="pres">
      <dgm:prSet presAssocID="{CB4D646B-57A1-204D-9281-DED5C74B6A9F}" presName="descendantText" presStyleLbl="alignAccFollowNode1" presStyleIdx="2" presStyleCnt="5">
        <dgm:presLayoutVars>
          <dgm:bulletEnabled val="1"/>
        </dgm:presLayoutVars>
      </dgm:prSet>
      <dgm:spPr/>
    </dgm:pt>
    <dgm:pt modelId="{6812CC04-AF36-544C-8656-9EDF450308AA}" type="pres">
      <dgm:prSet presAssocID="{7D39F63C-A9FE-1049-8CDA-2FFDACD5EF24}" presName="sp" presStyleCnt="0"/>
      <dgm:spPr/>
    </dgm:pt>
    <dgm:pt modelId="{D605A902-A910-9048-8ADB-B60030BA8154}" type="pres">
      <dgm:prSet presAssocID="{69FA5488-363C-D44B-B233-B539BBBAB9CB}" presName="linNode" presStyleCnt="0"/>
      <dgm:spPr/>
    </dgm:pt>
    <dgm:pt modelId="{8BDB5EE3-71AD-FA44-ACF3-43D94D8B9B74}" type="pres">
      <dgm:prSet presAssocID="{69FA5488-363C-D44B-B233-B539BBBAB9CB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7FE785B5-2D48-114A-BFD1-E1A7A8C3B7F5}" type="pres">
      <dgm:prSet presAssocID="{69FA5488-363C-D44B-B233-B539BBBAB9CB}" presName="descendantText" presStyleLbl="alignAccFollowNode1" presStyleIdx="3" presStyleCnt="5">
        <dgm:presLayoutVars>
          <dgm:bulletEnabled val="1"/>
        </dgm:presLayoutVars>
      </dgm:prSet>
      <dgm:spPr/>
    </dgm:pt>
    <dgm:pt modelId="{A75887B4-CAE8-0446-9251-C10601D753CD}" type="pres">
      <dgm:prSet presAssocID="{93D6F949-4C7B-294C-8B71-BA79D142092A}" presName="sp" presStyleCnt="0"/>
      <dgm:spPr/>
    </dgm:pt>
    <dgm:pt modelId="{6588625E-DD69-E746-BDF6-689737CD6595}" type="pres">
      <dgm:prSet presAssocID="{B0D1DE79-F805-FC4A-A054-E2E0BEA416EE}" presName="linNode" presStyleCnt="0"/>
      <dgm:spPr/>
    </dgm:pt>
    <dgm:pt modelId="{92C88B3A-0F49-0844-97E7-DF1996D0D4EC}" type="pres">
      <dgm:prSet presAssocID="{B0D1DE79-F805-FC4A-A054-E2E0BEA416EE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75A9EE09-3028-C149-8693-B9E921292F2E}" type="pres">
      <dgm:prSet presAssocID="{B0D1DE79-F805-FC4A-A054-E2E0BEA416EE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53203906-67E1-E34B-AC33-9FF5D5F9DFEB}" srcId="{C7F61F44-86DF-014B-AEB4-A3EAC913CDEB}" destId="{092EF5A3-CADE-F440-B3AE-F9E489760C9C}" srcOrd="0" destOrd="0" parTransId="{A062C601-06D5-5243-9BFA-EAC5B069BA67}" sibTransId="{7391D5C3-968B-9142-B55E-BF21952EC430}"/>
    <dgm:cxn modelId="{F14BF310-734F-D247-89BE-E980EDB8DD5F}" srcId="{481094AC-53F8-DD48-A38D-56EFB45D70B2}" destId="{5A74EE25-ACCB-7B4B-9C28-67861D2B5027}" srcOrd="1" destOrd="0" parTransId="{A7507B0F-8B3C-ED4A-8997-055AF4F91CBA}" sibTransId="{1213AD84-06B5-A44F-B112-785FD6940AB7}"/>
    <dgm:cxn modelId="{2E42BB1A-7222-C145-B7B0-D75B6184F525}" srcId="{481094AC-53F8-DD48-A38D-56EFB45D70B2}" destId="{FB0507A2-C6D9-E04F-8EB3-3C423D329E5C}" srcOrd="0" destOrd="0" parTransId="{A566C3C9-FEFA-B440-A322-5DE8714606AC}" sibTransId="{AD6FC042-6336-E145-A37E-262E6EEC8BF8}"/>
    <dgm:cxn modelId="{40E7281C-E962-934D-BC1C-4A284EEF56DA}" srcId="{C7F61F44-86DF-014B-AEB4-A3EAC913CDEB}" destId="{CB4D646B-57A1-204D-9281-DED5C74B6A9F}" srcOrd="2" destOrd="0" parTransId="{ABD4863D-B46C-AA45-86B5-BF087D4686B2}" sibTransId="{7D39F63C-A9FE-1049-8CDA-2FFDACD5EF24}"/>
    <dgm:cxn modelId="{5B32242C-983B-9942-B71A-510D9D787288}" srcId="{092EF5A3-CADE-F440-B3AE-F9E489760C9C}" destId="{CA8CA61C-CC86-D346-87A6-D80BC8DB46EF}" srcOrd="0" destOrd="0" parTransId="{0B31C377-E5A6-D44E-9FCB-E64678BEB5EC}" sibTransId="{0BFADD94-3C03-A845-81D2-FB87DCDA0344}"/>
    <dgm:cxn modelId="{A2D90D37-CD35-40D5-8A7C-4E0178523B26}" type="presOf" srcId="{B0D1DE79-F805-FC4A-A054-E2E0BEA416EE}" destId="{92C88B3A-0F49-0844-97E7-DF1996D0D4EC}" srcOrd="0" destOrd="0" presId="urn:microsoft.com/office/officeart/2005/8/layout/vList5"/>
    <dgm:cxn modelId="{F586F33F-C1FA-4346-9275-CECE7260809E}" srcId="{C7F61F44-86DF-014B-AEB4-A3EAC913CDEB}" destId="{481094AC-53F8-DD48-A38D-56EFB45D70B2}" srcOrd="1" destOrd="0" parTransId="{935354B2-CED6-4440-A3C4-1CBDB8316DA5}" sibTransId="{787F8FCD-4DA0-7544-AD09-9BB125A89560}"/>
    <dgm:cxn modelId="{C079A15C-C34C-B84F-8DD2-C0D7E73E986F}" srcId="{CB4D646B-57A1-204D-9281-DED5C74B6A9F}" destId="{C6EF6A50-6D18-404E-B6E4-C2C8ED8CA3F3}" srcOrd="1" destOrd="0" parTransId="{4379D6B0-F055-EC4C-B9B1-1912BBCDA167}" sibTransId="{DCC08135-DB96-1941-8268-3B6695F5D0DF}"/>
    <dgm:cxn modelId="{56F2E25C-3E36-4B07-B2F1-95840043D1F1}" type="presOf" srcId="{69FA5488-363C-D44B-B233-B539BBBAB9CB}" destId="{8BDB5EE3-71AD-FA44-ACF3-43D94D8B9B74}" srcOrd="0" destOrd="0" presId="urn:microsoft.com/office/officeart/2005/8/layout/vList5"/>
    <dgm:cxn modelId="{AFD3E564-2C84-824A-BC2E-7DF6E5407B4E}" srcId="{C7F61F44-86DF-014B-AEB4-A3EAC913CDEB}" destId="{B0D1DE79-F805-FC4A-A054-E2E0BEA416EE}" srcOrd="4" destOrd="0" parTransId="{21FBA8D9-F1F2-C94B-A7E2-06EFA4362F93}" sibTransId="{96687069-8869-0649-8325-4832C602792B}"/>
    <dgm:cxn modelId="{1B51A76A-091B-5540-998B-2315CEAEFDDC}" srcId="{69FA5488-363C-D44B-B233-B539BBBAB9CB}" destId="{FD8DE309-344D-344B-81B5-028ED6F2FFCF}" srcOrd="0" destOrd="0" parTransId="{7DBF62A1-B3F5-A146-A667-35EF3A5C88EE}" sibTransId="{96C7CF38-F352-5D41-8F8C-79F54238C408}"/>
    <dgm:cxn modelId="{E860D24A-403D-43E0-B267-921794FC94E4}" type="presOf" srcId="{481094AC-53F8-DD48-A38D-56EFB45D70B2}" destId="{A80B4B7B-B9CA-FB47-9886-B9E1EFC6ECE0}" srcOrd="0" destOrd="0" presId="urn:microsoft.com/office/officeart/2005/8/layout/vList5"/>
    <dgm:cxn modelId="{C49AB46B-95D1-3641-8802-7BE071C0A23A}" srcId="{C7F61F44-86DF-014B-AEB4-A3EAC913CDEB}" destId="{69FA5488-363C-D44B-B233-B539BBBAB9CB}" srcOrd="3" destOrd="0" parTransId="{9C6BF36B-EA13-894E-940E-493F240E4542}" sibTransId="{93D6F949-4C7B-294C-8B71-BA79D142092A}"/>
    <dgm:cxn modelId="{B892F573-0870-4688-A1DF-9F9AE635A2EB}" type="presOf" srcId="{77B3D28D-8D60-7741-941D-559C68868109}" destId="{8153DE17-F05B-1641-A619-2D74071C0EB7}" srcOrd="0" destOrd="0" presId="urn:microsoft.com/office/officeart/2005/8/layout/vList5"/>
    <dgm:cxn modelId="{B6CB2A74-6E7A-48EB-8D13-D828C22658DD}" type="presOf" srcId="{C7F61F44-86DF-014B-AEB4-A3EAC913CDEB}" destId="{29DA875F-4582-D14D-AE42-02A347BFCA27}" srcOrd="0" destOrd="0" presId="urn:microsoft.com/office/officeart/2005/8/layout/vList5"/>
    <dgm:cxn modelId="{5C5A4E8D-175C-4528-B3C6-D5641E130604}" type="presOf" srcId="{BD56904C-C521-5E47-B5B3-D4E324FF7EF9}" destId="{75A9EE09-3028-C149-8693-B9E921292F2E}" srcOrd="0" destOrd="0" presId="urn:microsoft.com/office/officeart/2005/8/layout/vList5"/>
    <dgm:cxn modelId="{EC66CC95-07A3-46F1-82F1-89A677E0A690}" type="presOf" srcId="{092EF5A3-CADE-F440-B3AE-F9E489760C9C}" destId="{E61D124D-8BA2-5642-8867-02DBC8F00E8F}" srcOrd="0" destOrd="0" presId="urn:microsoft.com/office/officeart/2005/8/layout/vList5"/>
    <dgm:cxn modelId="{7B543F9F-55BB-A644-BB66-BAC4B6B890FD}" srcId="{092EF5A3-CADE-F440-B3AE-F9E489760C9C}" destId="{A98A3055-E840-824B-A4AE-84B43C13890F}" srcOrd="1" destOrd="0" parTransId="{55AED56C-10C8-E346-A6C5-5353FF4F5AE5}" sibTransId="{68AEB599-E4EE-3F4D-80CE-BFB0CDA00694}"/>
    <dgm:cxn modelId="{650670A4-0D84-4090-A155-499ECD5D7D91}" type="presOf" srcId="{FD8DE309-344D-344B-81B5-028ED6F2FFCF}" destId="{7FE785B5-2D48-114A-BFD1-E1A7A8C3B7F5}" srcOrd="0" destOrd="0" presId="urn:microsoft.com/office/officeart/2005/8/layout/vList5"/>
    <dgm:cxn modelId="{5EA30AA6-011E-439F-B756-20F2B6D90121}" type="presOf" srcId="{CB4D646B-57A1-204D-9281-DED5C74B6A9F}" destId="{97657400-5554-C14D-96B4-C57EA564592A}" srcOrd="0" destOrd="0" presId="urn:microsoft.com/office/officeart/2005/8/layout/vList5"/>
    <dgm:cxn modelId="{0CD851B3-DE1C-4EB8-9272-EE8B3973B953}" type="presOf" srcId="{C6EF6A50-6D18-404E-B6E4-C2C8ED8CA3F3}" destId="{8153DE17-F05B-1641-A619-2D74071C0EB7}" srcOrd="0" destOrd="1" presId="urn:microsoft.com/office/officeart/2005/8/layout/vList5"/>
    <dgm:cxn modelId="{AEA15AC3-029C-4650-960F-1A56890B32EF}" type="presOf" srcId="{A98A3055-E840-824B-A4AE-84B43C13890F}" destId="{0165E830-CF5F-DD44-BDFF-04D9F082477F}" srcOrd="0" destOrd="1" presId="urn:microsoft.com/office/officeart/2005/8/layout/vList5"/>
    <dgm:cxn modelId="{8EE4C7D5-3FF3-4FCF-A4E8-64C0799F72D6}" type="presOf" srcId="{FB0507A2-C6D9-E04F-8EB3-3C423D329E5C}" destId="{593A7D4D-6470-8240-8884-3AEB577B40DB}" srcOrd="0" destOrd="0" presId="urn:microsoft.com/office/officeart/2005/8/layout/vList5"/>
    <dgm:cxn modelId="{97D1F8D6-1318-4772-B457-563BF77C4FF0}" type="presOf" srcId="{5A74EE25-ACCB-7B4B-9C28-67861D2B5027}" destId="{593A7D4D-6470-8240-8884-3AEB577B40DB}" srcOrd="0" destOrd="1" presId="urn:microsoft.com/office/officeart/2005/8/layout/vList5"/>
    <dgm:cxn modelId="{E9F861E1-813C-4ED2-BB99-A35A649276AD}" type="presOf" srcId="{CA8CA61C-CC86-D346-87A6-D80BC8DB46EF}" destId="{0165E830-CF5F-DD44-BDFF-04D9F082477F}" srcOrd="0" destOrd="0" presId="urn:microsoft.com/office/officeart/2005/8/layout/vList5"/>
    <dgm:cxn modelId="{342D93E1-438D-C542-A30C-DD571C457FFE}" srcId="{CB4D646B-57A1-204D-9281-DED5C74B6A9F}" destId="{77B3D28D-8D60-7741-941D-559C68868109}" srcOrd="0" destOrd="0" parTransId="{94405573-8B8A-3242-B059-A1C5B5EC2F1E}" sibTransId="{9CE600ED-5CE2-6B43-AB8C-FD9111C00D34}"/>
    <dgm:cxn modelId="{6F3E1AFC-323D-C84F-8045-EB63AA14C321}" srcId="{B0D1DE79-F805-FC4A-A054-E2E0BEA416EE}" destId="{BD56904C-C521-5E47-B5B3-D4E324FF7EF9}" srcOrd="0" destOrd="0" parTransId="{78A17BB5-9D3B-6747-93C3-ACF909C5F816}" sibTransId="{7533540C-5DD3-E244-823F-6F677A0C89DB}"/>
    <dgm:cxn modelId="{307A16F7-B437-467E-A3E5-21238D0DA3CB}" type="presParOf" srcId="{29DA875F-4582-D14D-AE42-02A347BFCA27}" destId="{0278E644-822E-0D48-A165-A32EDA00E139}" srcOrd="0" destOrd="0" presId="urn:microsoft.com/office/officeart/2005/8/layout/vList5"/>
    <dgm:cxn modelId="{82248928-9461-4B8A-BEE8-95A1DC5B0BA6}" type="presParOf" srcId="{0278E644-822E-0D48-A165-A32EDA00E139}" destId="{E61D124D-8BA2-5642-8867-02DBC8F00E8F}" srcOrd="0" destOrd="0" presId="urn:microsoft.com/office/officeart/2005/8/layout/vList5"/>
    <dgm:cxn modelId="{165EBC89-B249-4653-9A79-482B17C028D2}" type="presParOf" srcId="{0278E644-822E-0D48-A165-A32EDA00E139}" destId="{0165E830-CF5F-DD44-BDFF-04D9F082477F}" srcOrd="1" destOrd="0" presId="urn:microsoft.com/office/officeart/2005/8/layout/vList5"/>
    <dgm:cxn modelId="{7C72FACE-F0A2-4D91-BEAA-A7B8937A4523}" type="presParOf" srcId="{29DA875F-4582-D14D-AE42-02A347BFCA27}" destId="{83EF8B04-E6D2-7546-8B89-287FCC1C94B5}" srcOrd="1" destOrd="0" presId="urn:microsoft.com/office/officeart/2005/8/layout/vList5"/>
    <dgm:cxn modelId="{50918DEB-7389-4395-B18F-FA5268DCD141}" type="presParOf" srcId="{29DA875F-4582-D14D-AE42-02A347BFCA27}" destId="{8DEED6C5-9765-0549-AD4A-A39337BC3301}" srcOrd="2" destOrd="0" presId="urn:microsoft.com/office/officeart/2005/8/layout/vList5"/>
    <dgm:cxn modelId="{05BD1201-C907-4FE5-9BFA-F2CBB2E49758}" type="presParOf" srcId="{8DEED6C5-9765-0549-AD4A-A39337BC3301}" destId="{A80B4B7B-B9CA-FB47-9886-B9E1EFC6ECE0}" srcOrd="0" destOrd="0" presId="urn:microsoft.com/office/officeart/2005/8/layout/vList5"/>
    <dgm:cxn modelId="{583D987A-FE31-464D-B01A-F68A5EC3F1BA}" type="presParOf" srcId="{8DEED6C5-9765-0549-AD4A-A39337BC3301}" destId="{593A7D4D-6470-8240-8884-3AEB577B40DB}" srcOrd="1" destOrd="0" presId="urn:microsoft.com/office/officeart/2005/8/layout/vList5"/>
    <dgm:cxn modelId="{C2481772-7E2F-48D1-86FD-5DB0F866EFA1}" type="presParOf" srcId="{29DA875F-4582-D14D-AE42-02A347BFCA27}" destId="{25D6CE99-CDF6-BC47-ABEE-4DDFDCAC0F5F}" srcOrd="3" destOrd="0" presId="urn:microsoft.com/office/officeart/2005/8/layout/vList5"/>
    <dgm:cxn modelId="{98F583BA-2E52-44F3-BC6D-260C377EF867}" type="presParOf" srcId="{29DA875F-4582-D14D-AE42-02A347BFCA27}" destId="{33FA5FEA-70E4-3D4D-A17F-AB36DCCDA51D}" srcOrd="4" destOrd="0" presId="urn:microsoft.com/office/officeart/2005/8/layout/vList5"/>
    <dgm:cxn modelId="{A6B1C391-6784-49E4-9532-2EAE47BF9787}" type="presParOf" srcId="{33FA5FEA-70E4-3D4D-A17F-AB36DCCDA51D}" destId="{97657400-5554-C14D-96B4-C57EA564592A}" srcOrd="0" destOrd="0" presId="urn:microsoft.com/office/officeart/2005/8/layout/vList5"/>
    <dgm:cxn modelId="{3811E565-F9EB-44A4-ACC7-B0BD0563A579}" type="presParOf" srcId="{33FA5FEA-70E4-3D4D-A17F-AB36DCCDA51D}" destId="{8153DE17-F05B-1641-A619-2D74071C0EB7}" srcOrd="1" destOrd="0" presId="urn:microsoft.com/office/officeart/2005/8/layout/vList5"/>
    <dgm:cxn modelId="{4242F957-2454-40DC-971C-8F95A0651D27}" type="presParOf" srcId="{29DA875F-4582-D14D-AE42-02A347BFCA27}" destId="{6812CC04-AF36-544C-8656-9EDF450308AA}" srcOrd="5" destOrd="0" presId="urn:microsoft.com/office/officeart/2005/8/layout/vList5"/>
    <dgm:cxn modelId="{58EA673B-5800-4647-8A5A-81141E5F9931}" type="presParOf" srcId="{29DA875F-4582-D14D-AE42-02A347BFCA27}" destId="{D605A902-A910-9048-8ADB-B60030BA8154}" srcOrd="6" destOrd="0" presId="urn:microsoft.com/office/officeart/2005/8/layout/vList5"/>
    <dgm:cxn modelId="{9E1DA195-D235-4FBC-BD26-C9AD0E80F560}" type="presParOf" srcId="{D605A902-A910-9048-8ADB-B60030BA8154}" destId="{8BDB5EE3-71AD-FA44-ACF3-43D94D8B9B74}" srcOrd="0" destOrd="0" presId="urn:microsoft.com/office/officeart/2005/8/layout/vList5"/>
    <dgm:cxn modelId="{49A7FB49-C1BB-419F-851F-14E291942F1B}" type="presParOf" srcId="{D605A902-A910-9048-8ADB-B60030BA8154}" destId="{7FE785B5-2D48-114A-BFD1-E1A7A8C3B7F5}" srcOrd="1" destOrd="0" presId="urn:microsoft.com/office/officeart/2005/8/layout/vList5"/>
    <dgm:cxn modelId="{BA870B91-FE4E-42E0-857A-AB1C94344402}" type="presParOf" srcId="{29DA875F-4582-D14D-AE42-02A347BFCA27}" destId="{A75887B4-CAE8-0446-9251-C10601D753CD}" srcOrd="7" destOrd="0" presId="urn:microsoft.com/office/officeart/2005/8/layout/vList5"/>
    <dgm:cxn modelId="{BC83C16C-40F9-4AEA-8782-A53CCACF31FA}" type="presParOf" srcId="{29DA875F-4582-D14D-AE42-02A347BFCA27}" destId="{6588625E-DD69-E746-BDF6-689737CD6595}" srcOrd="8" destOrd="0" presId="urn:microsoft.com/office/officeart/2005/8/layout/vList5"/>
    <dgm:cxn modelId="{5EEDB2D7-E932-4985-A16E-69451C284B9F}" type="presParOf" srcId="{6588625E-DD69-E746-BDF6-689737CD6595}" destId="{92C88B3A-0F49-0844-97E7-DF1996D0D4EC}" srcOrd="0" destOrd="0" presId="urn:microsoft.com/office/officeart/2005/8/layout/vList5"/>
    <dgm:cxn modelId="{91642357-AA5F-4C10-A1BC-708ADA2C9EB5}" type="presParOf" srcId="{6588625E-DD69-E746-BDF6-689737CD6595}" destId="{75A9EE09-3028-C149-8693-B9E921292F2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C86BE9-C128-134F-9650-3FCA2115B982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ECA5241-46EF-6044-B8A8-CC77BACEED42}">
      <dgm:prSet/>
      <dgm:spPr/>
      <dgm:t>
        <a:bodyPr/>
        <a:lstStyle/>
        <a:p>
          <a:pPr rtl="0"/>
          <a:r>
            <a:rPr lang="en-US" dirty="0"/>
            <a:t>Reasonable process specification granularity </a:t>
          </a:r>
        </a:p>
      </dgm:t>
    </dgm:pt>
    <dgm:pt modelId="{9BC06ADA-3A76-6645-A272-FDF4B436E03E}" type="parTrans" cxnId="{2B03128A-282E-794C-9606-C88CEE34EECC}">
      <dgm:prSet/>
      <dgm:spPr/>
      <dgm:t>
        <a:bodyPr/>
        <a:lstStyle/>
        <a:p>
          <a:endParaRPr lang="en-US"/>
        </a:p>
      </dgm:t>
    </dgm:pt>
    <dgm:pt modelId="{159A257D-7A39-9A43-8361-165F3FA452B3}" type="sibTrans" cxnId="{2B03128A-282E-794C-9606-C88CEE34EECC}">
      <dgm:prSet/>
      <dgm:spPr/>
      <dgm:t>
        <a:bodyPr/>
        <a:lstStyle/>
        <a:p>
          <a:endParaRPr lang="en-US"/>
        </a:p>
      </dgm:t>
    </dgm:pt>
    <dgm:pt modelId="{BD9652B0-7F3E-774D-A64D-9310766E7D79}">
      <dgm:prSet/>
      <dgm:spPr/>
      <dgm:t>
        <a:bodyPr/>
        <a:lstStyle/>
        <a:p>
          <a:pPr rtl="0"/>
          <a:r>
            <a:rPr lang="en-US" dirty="0"/>
            <a:t>Structure as a consequence of process specification</a:t>
          </a:r>
        </a:p>
      </dgm:t>
    </dgm:pt>
    <dgm:pt modelId="{0F113C4A-D475-5143-925F-4756386C57AF}" type="parTrans" cxnId="{02FBEA86-10C0-8D4A-A04D-DBDC41161900}">
      <dgm:prSet/>
      <dgm:spPr/>
      <dgm:t>
        <a:bodyPr/>
        <a:lstStyle/>
        <a:p>
          <a:endParaRPr lang="en-US"/>
        </a:p>
      </dgm:t>
    </dgm:pt>
    <dgm:pt modelId="{7E6F182E-4AA8-1841-A564-21F449BAA9DC}" type="sibTrans" cxnId="{02FBEA86-10C0-8D4A-A04D-DBDC41161900}">
      <dgm:prSet/>
      <dgm:spPr/>
      <dgm:t>
        <a:bodyPr/>
        <a:lstStyle/>
        <a:p>
          <a:endParaRPr lang="en-US"/>
        </a:p>
      </dgm:t>
    </dgm:pt>
    <dgm:pt modelId="{D93C68DE-3EBB-034F-914E-6FD784DD1B24}">
      <dgm:prSet/>
      <dgm:spPr/>
      <dgm:t>
        <a:bodyPr/>
        <a:lstStyle/>
        <a:p>
          <a:pPr rtl="0"/>
          <a:r>
            <a:rPr lang="en-US" dirty="0"/>
            <a:t>Top-down approach</a:t>
          </a:r>
        </a:p>
      </dgm:t>
    </dgm:pt>
    <dgm:pt modelId="{461FD7BB-CB7F-E045-95A5-B1AED3EA7D18}" type="parTrans" cxnId="{092AF50F-060A-AD4B-BC39-3151D403B584}">
      <dgm:prSet/>
      <dgm:spPr/>
      <dgm:t>
        <a:bodyPr/>
        <a:lstStyle/>
        <a:p>
          <a:endParaRPr lang="en-US"/>
        </a:p>
      </dgm:t>
    </dgm:pt>
    <dgm:pt modelId="{E2159240-8B83-9E43-8620-CC0468A3A211}" type="sibTrans" cxnId="{092AF50F-060A-AD4B-BC39-3151D403B584}">
      <dgm:prSet/>
      <dgm:spPr/>
      <dgm:t>
        <a:bodyPr/>
        <a:lstStyle/>
        <a:p>
          <a:endParaRPr lang="en-US"/>
        </a:p>
      </dgm:t>
    </dgm:pt>
    <dgm:pt modelId="{BFBB22E8-124A-634E-AD22-7E6BFFEEFBC4}">
      <dgm:prSet/>
      <dgm:spPr/>
      <dgm:t>
        <a:bodyPr/>
        <a:lstStyle/>
        <a:p>
          <a:pPr rtl="0"/>
          <a:r>
            <a:rPr lang="en-US" dirty="0"/>
            <a:t>Suitable tools </a:t>
          </a:r>
        </a:p>
      </dgm:t>
    </dgm:pt>
    <dgm:pt modelId="{7009821E-383F-2544-AFDB-40F0017ADF7D}" type="parTrans" cxnId="{841E7C3A-0050-F045-AE6A-D402F8B60328}">
      <dgm:prSet/>
      <dgm:spPr/>
      <dgm:t>
        <a:bodyPr/>
        <a:lstStyle/>
        <a:p>
          <a:endParaRPr lang="en-US"/>
        </a:p>
      </dgm:t>
    </dgm:pt>
    <dgm:pt modelId="{C347FB96-6EE2-B640-901A-99C3A6255A15}" type="sibTrans" cxnId="{841E7C3A-0050-F045-AE6A-D402F8B60328}">
      <dgm:prSet/>
      <dgm:spPr/>
      <dgm:t>
        <a:bodyPr/>
        <a:lstStyle/>
        <a:p>
          <a:endParaRPr lang="en-US"/>
        </a:p>
      </dgm:t>
    </dgm:pt>
    <dgm:pt modelId="{202DF6B4-1084-8E41-9182-321005FC05AC}">
      <dgm:prSet/>
      <dgm:spPr/>
      <dgm:t>
        <a:bodyPr/>
        <a:lstStyle/>
        <a:p>
          <a:pPr rtl="0"/>
          <a:r>
            <a:rPr lang="en-US" dirty="0"/>
            <a:t>Process domain reflection</a:t>
          </a:r>
        </a:p>
      </dgm:t>
    </dgm:pt>
    <dgm:pt modelId="{597E1869-0960-6D46-A7E5-BE9DF62264C9}" type="parTrans" cxnId="{B5432B9C-B9E1-A249-A3D8-D7EDAE0DE770}">
      <dgm:prSet/>
      <dgm:spPr/>
      <dgm:t>
        <a:bodyPr/>
        <a:lstStyle/>
        <a:p>
          <a:endParaRPr lang="en-US"/>
        </a:p>
      </dgm:t>
    </dgm:pt>
    <dgm:pt modelId="{7752E53A-77AF-C24B-A55B-32CB73CF146A}" type="sibTrans" cxnId="{B5432B9C-B9E1-A249-A3D8-D7EDAE0DE770}">
      <dgm:prSet/>
      <dgm:spPr/>
      <dgm:t>
        <a:bodyPr/>
        <a:lstStyle/>
        <a:p>
          <a:endParaRPr lang="en-US"/>
        </a:p>
      </dgm:t>
    </dgm:pt>
    <dgm:pt modelId="{049313ED-8ECF-F046-B144-611D5BB2D385}">
      <dgm:prSet/>
      <dgm:spPr/>
      <dgm:t>
        <a:bodyPr/>
        <a:lstStyle/>
        <a:p>
          <a:pPr rtl="0"/>
          <a:r>
            <a:rPr lang="en-US" dirty="0"/>
            <a:t>Continuous improvement</a:t>
          </a:r>
        </a:p>
      </dgm:t>
    </dgm:pt>
    <dgm:pt modelId="{D7887583-6B09-084D-A7C6-EFFD093F8D23}" type="parTrans" cxnId="{EDC6335C-2EDB-7747-9A11-59EB16E41057}">
      <dgm:prSet/>
      <dgm:spPr/>
      <dgm:t>
        <a:bodyPr/>
        <a:lstStyle/>
        <a:p>
          <a:endParaRPr lang="en-US"/>
        </a:p>
      </dgm:t>
    </dgm:pt>
    <dgm:pt modelId="{E8C6EE12-3EC4-0D49-8EC6-D67C4A15D6EC}" type="sibTrans" cxnId="{EDC6335C-2EDB-7747-9A11-59EB16E41057}">
      <dgm:prSet/>
      <dgm:spPr/>
      <dgm:t>
        <a:bodyPr/>
        <a:lstStyle/>
        <a:p>
          <a:endParaRPr lang="en-US"/>
        </a:p>
      </dgm:t>
    </dgm:pt>
    <dgm:pt modelId="{CA651E51-FB16-6E4D-AA91-88299605F24C}" type="pres">
      <dgm:prSet presAssocID="{4CC86BE9-C128-134F-9650-3FCA2115B982}" presName="linear" presStyleCnt="0">
        <dgm:presLayoutVars>
          <dgm:animLvl val="lvl"/>
          <dgm:resizeHandles val="exact"/>
        </dgm:presLayoutVars>
      </dgm:prSet>
      <dgm:spPr/>
    </dgm:pt>
    <dgm:pt modelId="{AEAE49B1-03FC-9642-8A6A-4B8AFCC7A84F}" type="pres">
      <dgm:prSet presAssocID="{7ECA5241-46EF-6044-B8A8-CC77BACEED42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DBA4F50-EBF7-9445-AB00-3DCF6979BF71}" type="pres">
      <dgm:prSet presAssocID="{159A257D-7A39-9A43-8361-165F3FA452B3}" presName="spacer" presStyleCnt="0"/>
      <dgm:spPr/>
    </dgm:pt>
    <dgm:pt modelId="{943FE422-0661-8F4B-81C3-73878F0D1012}" type="pres">
      <dgm:prSet presAssocID="{BD9652B0-7F3E-774D-A64D-9310766E7D79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D0098DF-4B4F-EB4F-B049-17B17C56E3C4}" type="pres">
      <dgm:prSet presAssocID="{7E6F182E-4AA8-1841-A564-21F449BAA9DC}" presName="spacer" presStyleCnt="0"/>
      <dgm:spPr/>
    </dgm:pt>
    <dgm:pt modelId="{31A8799B-0EF2-3C4A-B9D7-66B078689188}" type="pres">
      <dgm:prSet presAssocID="{D93C68DE-3EBB-034F-914E-6FD784DD1B2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B096BEC8-B737-E340-8CA3-C6640488C425}" type="pres">
      <dgm:prSet presAssocID="{E2159240-8B83-9E43-8620-CC0468A3A211}" presName="spacer" presStyleCnt="0"/>
      <dgm:spPr/>
    </dgm:pt>
    <dgm:pt modelId="{FDD60C0C-379A-D341-8D94-9F31D1716E0C}" type="pres">
      <dgm:prSet presAssocID="{BFBB22E8-124A-634E-AD22-7E6BFFEEFBC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328C516-1E5E-7143-AFB8-7C0E449406E8}" type="pres">
      <dgm:prSet presAssocID="{C347FB96-6EE2-B640-901A-99C3A6255A15}" presName="spacer" presStyleCnt="0"/>
      <dgm:spPr/>
    </dgm:pt>
    <dgm:pt modelId="{845650E3-ACC1-7942-84E0-4DA91741E258}" type="pres">
      <dgm:prSet presAssocID="{202DF6B4-1084-8E41-9182-321005FC05A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686241A-D5AA-5945-8069-8C1CEAE47DF9}" type="pres">
      <dgm:prSet presAssocID="{7752E53A-77AF-C24B-A55B-32CB73CF146A}" presName="spacer" presStyleCnt="0"/>
      <dgm:spPr/>
    </dgm:pt>
    <dgm:pt modelId="{A7D4E866-52E2-0F49-ABF5-5D3098056A73}" type="pres">
      <dgm:prSet presAssocID="{049313ED-8ECF-F046-B144-611D5BB2D38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092AF50F-060A-AD4B-BC39-3151D403B584}" srcId="{4CC86BE9-C128-134F-9650-3FCA2115B982}" destId="{D93C68DE-3EBB-034F-914E-6FD784DD1B24}" srcOrd="2" destOrd="0" parTransId="{461FD7BB-CB7F-E045-95A5-B1AED3EA7D18}" sibTransId="{E2159240-8B83-9E43-8620-CC0468A3A211}"/>
    <dgm:cxn modelId="{841E7C3A-0050-F045-AE6A-D402F8B60328}" srcId="{4CC86BE9-C128-134F-9650-3FCA2115B982}" destId="{BFBB22E8-124A-634E-AD22-7E6BFFEEFBC4}" srcOrd="3" destOrd="0" parTransId="{7009821E-383F-2544-AFDB-40F0017ADF7D}" sibTransId="{C347FB96-6EE2-B640-901A-99C3A6255A15}"/>
    <dgm:cxn modelId="{EDC6335C-2EDB-7747-9A11-59EB16E41057}" srcId="{4CC86BE9-C128-134F-9650-3FCA2115B982}" destId="{049313ED-8ECF-F046-B144-611D5BB2D385}" srcOrd="5" destOrd="0" parTransId="{D7887583-6B09-084D-A7C6-EFFD093F8D23}" sibTransId="{E8C6EE12-3EC4-0D49-8EC6-D67C4A15D6EC}"/>
    <dgm:cxn modelId="{87A90B64-5CB3-5442-9565-C8B91F61AC7D}" type="presOf" srcId="{BFBB22E8-124A-634E-AD22-7E6BFFEEFBC4}" destId="{FDD60C0C-379A-D341-8D94-9F31D1716E0C}" srcOrd="0" destOrd="0" presId="urn:microsoft.com/office/officeart/2005/8/layout/vList2"/>
    <dgm:cxn modelId="{5A3DAC5A-162A-E544-A581-C355EAB89217}" type="presOf" srcId="{4CC86BE9-C128-134F-9650-3FCA2115B982}" destId="{CA651E51-FB16-6E4D-AA91-88299605F24C}" srcOrd="0" destOrd="0" presId="urn:microsoft.com/office/officeart/2005/8/layout/vList2"/>
    <dgm:cxn modelId="{6FF1DC7B-3A91-0B4C-8BFA-17DF5BE86999}" type="presOf" srcId="{7ECA5241-46EF-6044-B8A8-CC77BACEED42}" destId="{AEAE49B1-03FC-9642-8A6A-4B8AFCC7A84F}" srcOrd="0" destOrd="0" presId="urn:microsoft.com/office/officeart/2005/8/layout/vList2"/>
    <dgm:cxn modelId="{02FBEA86-10C0-8D4A-A04D-DBDC41161900}" srcId="{4CC86BE9-C128-134F-9650-3FCA2115B982}" destId="{BD9652B0-7F3E-774D-A64D-9310766E7D79}" srcOrd="1" destOrd="0" parTransId="{0F113C4A-D475-5143-925F-4756386C57AF}" sibTransId="{7E6F182E-4AA8-1841-A564-21F449BAA9DC}"/>
    <dgm:cxn modelId="{2B03128A-282E-794C-9606-C88CEE34EECC}" srcId="{4CC86BE9-C128-134F-9650-3FCA2115B982}" destId="{7ECA5241-46EF-6044-B8A8-CC77BACEED42}" srcOrd="0" destOrd="0" parTransId="{9BC06ADA-3A76-6645-A272-FDF4B436E03E}" sibTransId="{159A257D-7A39-9A43-8361-165F3FA452B3}"/>
    <dgm:cxn modelId="{EAAC8093-74B6-EB43-A531-5208AAC7199A}" type="presOf" srcId="{D93C68DE-3EBB-034F-914E-6FD784DD1B24}" destId="{31A8799B-0EF2-3C4A-B9D7-66B078689188}" srcOrd="0" destOrd="0" presId="urn:microsoft.com/office/officeart/2005/8/layout/vList2"/>
    <dgm:cxn modelId="{B5432B9C-B9E1-A249-A3D8-D7EDAE0DE770}" srcId="{4CC86BE9-C128-134F-9650-3FCA2115B982}" destId="{202DF6B4-1084-8E41-9182-321005FC05AC}" srcOrd="4" destOrd="0" parTransId="{597E1869-0960-6D46-A7E5-BE9DF62264C9}" sibTransId="{7752E53A-77AF-C24B-A55B-32CB73CF146A}"/>
    <dgm:cxn modelId="{8112ADAB-3588-2440-B1B0-5350CD8C7052}" type="presOf" srcId="{202DF6B4-1084-8E41-9182-321005FC05AC}" destId="{845650E3-ACC1-7942-84E0-4DA91741E258}" srcOrd="0" destOrd="0" presId="urn:microsoft.com/office/officeart/2005/8/layout/vList2"/>
    <dgm:cxn modelId="{B895F1DB-5E0E-034A-896F-44EF9FB28687}" type="presOf" srcId="{049313ED-8ECF-F046-B144-611D5BB2D385}" destId="{A7D4E866-52E2-0F49-ABF5-5D3098056A73}" srcOrd="0" destOrd="0" presId="urn:microsoft.com/office/officeart/2005/8/layout/vList2"/>
    <dgm:cxn modelId="{FEADB2FD-F787-CE41-AEA7-A3205176DEC4}" type="presOf" srcId="{BD9652B0-7F3E-774D-A64D-9310766E7D79}" destId="{943FE422-0661-8F4B-81C3-73878F0D1012}" srcOrd="0" destOrd="0" presId="urn:microsoft.com/office/officeart/2005/8/layout/vList2"/>
    <dgm:cxn modelId="{A2932BD8-B259-FF4A-8921-44AF1EAECED7}" type="presParOf" srcId="{CA651E51-FB16-6E4D-AA91-88299605F24C}" destId="{AEAE49B1-03FC-9642-8A6A-4B8AFCC7A84F}" srcOrd="0" destOrd="0" presId="urn:microsoft.com/office/officeart/2005/8/layout/vList2"/>
    <dgm:cxn modelId="{8B6E9FBB-C4A4-CB48-BA7F-61D4D15FD0BE}" type="presParOf" srcId="{CA651E51-FB16-6E4D-AA91-88299605F24C}" destId="{7DBA4F50-EBF7-9445-AB00-3DCF6979BF71}" srcOrd="1" destOrd="0" presId="urn:microsoft.com/office/officeart/2005/8/layout/vList2"/>
    <dgm:cxn modelId="{D97A4B9E-D350-3B48-A62B-A341A9AD405C}" type="presParOf" srcId="{CA651E51-FB16-6E4D-AA91-88299605F24C}" destId="{943FE422-0661-8F4B-81C3-73878F0D1012}" srcOrd="2" destOrd="0" presId="urn:microsoft.com/office/officeart/2005/8/layout/vList2"/>
    <dgm:cxn modelId="{089D865A-D146-C643-9CDB-3DCB498FD601}" type="presParOf" srcId="{CA651E51-FB16-6E4D-AA91-88299605F24C}" destId="{BD0098DF-4B4F-EB4F-B049-17B17C56E3C4}" srcOrd="3" destOrd="0" presId="urn:microsoft.com/office/officeart/2005/8/layout/vList2"/>
    <dgm:cxn modelId="{98B6D183-EA03-3849-93AE-9DC77A441DB0}" type="presParOf" srcId="{CA651E51-FB16-6E4D-AA91-88299605F24C}" destId="{31A8799B-0EF2-3C4A-B9D7-66B078689188}" srcOrd="4" destOrd="0" presId="urn:microsoft.com/office/officeart/2005/8/layout/vList2"/>
    <dgm:cxn modelId="{4044119A-E27B-E740-8B5E-A1DADA3E34BC}" type="presParOf" srcId="{CA651E51-FB16-6E4D-AA91-88299605F24C}" destId="{B096BEC8-B737-E340-8CA3-C6640488C425}" srcOrd="5" destOrd="0" presId="urn:microsoft.com/office/officeart/2005/8/layout/vList2"/>
    <dgm:cxn modelId="{662493B0-FCD5-8F40-9585-7DE4C73EFE21}" type="presParOf" srcId="{CA651E51-FB16-6E4D-AA91-88299605F24C}" destId="{FDD60C0C-379A-D341-8D94-9F31D1716E0C}" srcOrd="6" destOrd="0" presId="urn:microsoft.com/office/officeart/2005/8/layout/vList2"/>
    <dgm:cxn modelId="{60D31040-F6A2-9942-965C-CD17E6CB9AB5}" type="presParOf" srcId="{CA651E51-FB16-6E4D-AA91-88299605F24C}" destId="{9328C516-1E5E-7143-AFB8-7C0E449406E8}" srcOrd="7" destOrd="0" presId="urn:microsoft.com/office/officeart/2005/8/layout/vList2"/>
    <dgm:cxn modelId="{E87E56E8-EE18-0243-87E7-EBBADE1484E4}" type="presParOf" srcId="{CA651E51-FB16-6E4D-AA91-88299605F24C}" destId="{845650E3-ACC1-7942-84E0-4DA91741E258}" srcOrd="8" destOrd="0" presId="urn:microsoft.com/office/officeart/2005/8/layout/vList2"/>
    <dgm:cxn modelId="{49A9A389-F170-6E4A-992E-340CB6BC5109}" type="presParOf" srcId="{CA651E51-FB16-6E4D-AA91-88299605F24C}" destId="{B686241A-D5AA-5945-8069-8C1CEAE47DF9}" srcOrd="9" destOrd="0" presId="urn:microsoft.com/office/officeart/2005/8/layout/vList2"/>
    <dgm:cxn modelId="{3645A476-ECBA-9547-9D75-CEA0F0385710}" type="presParOf" srcId="{CA651E51-FB16-6E4D-AA91-88299605F24C}" destId="{A7D4E866-52E2-0F49-ABF5-5D3098056A7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D</a:t>
          </a:r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4BF160A-D37E-DA4D-A543-BDD57CA4DF5C}" type="presOf" srcId="{F916D917-B2D6-454E-8F6F-CB9760AEE5AD}" destId="{193D694C-FBE0-D947-B6CE-E44349E53E94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6DCF633E-E5DA-1C45-9A7B-C9555566BEE4}" type="presOf" srcId="{E76FDB78-B266-EA41-AF3C-43895CC1354C}" destId="{E1F7DEEE-D833-7D46-B8BF-F14C322FCFDA}" srcOrd="0" destOrd="0" presId="urn:microsoft.com/office/officeart/2005/8/layout/pyramid1"/>
    <dgm:cxn modelId="{03A74A66-55B0-3F4F-AEBA-BCF58F9D29E1}" type="presOf" srcId="{6588EA1D-7EF9-9547-B85A-7DC212FA6820}" destId="{333A3720-FC8D-6F4F-BB2D-0ED218CD97AB}" srcOrd="1" destOrd="0" presId="urn:microsoft.com/office/officeart/2005/8/layout/pyramid1"/>
    <dgm:cxn modelId="{34027D69-F097-D547-9064-7F5CBF3381B6}" type="presOf" srcId="{F916D917-B2D6-454E-8F6F-CB9760AEE5AD}" destId="{3E0E496B-F89A-2444-A096-0335E5ABBBCE}" srcOrd="0" destOrd="0" presId="urn:microsoft.com/office/officeart/2005/8/layout/pyramid1"/>
    <dgm:cxn modelId="{0563E27A-69C3-2E40-8DB9-583C7DF6AAA0}" type="presOf" srcId="{3ECE3D16-045D-1649-B677-52D3CC622523}" destId="{74368792-5F3A-8A45-B6DD-4623675BE83C}" srcOrd="0" destOrd="0" presId="urn:microsoft.com/office/officeart/2005/8/layout/pyramid1"/>
    <dgm:cxn modelId="{32282883-4DED-5B47-96B3-F6C7E1E25879}" type="presOf" srcId="{E76FDB78-B266-EA41-AF3C-43895CC1354C}" destId="{55193D4B-4FFF-FE43-981C-FCCCDBECEBCA}" srcOrd="1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DB0040A0-F524-4549-807C-A48D2FA212C9}" type="presOf" srcId="{629DA77C-6353-3A48-80A1-47A8DF657AD1}" destId="{DFCC9940-BA72-4448-8C12-D52A5A993519}" srcOrd="0" destOrd="0" presId="urn:microsoft.com/office/officeart/2005/8/layout/pyramid1"/>
    <dgm:cxn modelId="{37BCAAC0-C87F-9F4F-84C2-C9BF680BC5F5}" type="presOf" srcId="{3ECE3D16-045D-1649-B677-52D3CC622523}" destId="{93605F6A-A548-3C46-AA7F-1C9F956ECA5E}" srcOrd="1" destOrd="0" presId="urn:microsoft.com/office/officeart/2005/8/layout/pyramid1"/>
    <dgm:cxn modelId="{C9449AD3-F205-5B47-8452-F136329E8328}" type="presOf" srcId="{6588EA1D-7EF9-9547-B85A-7DC212FA6820}" destId="{030317B0-778D-0D46-B0DF-9DAEECBAC3A4}" srcOrd="0" destOrd="0" presId="urn:microsoft.com/office/officeart/2005/8/layout/pyramid1"/>
    <dgm:cxn modelId="{34B08592-1A3E-AA45-A9B1-89E008B26301}" type="presParOf" srcId="{DFCC9940-BA72-4448-8C12-D52A5A993519}" destId="{E915D1D2-B255-564A-A433-612DD819DE07}" srcOrd="0" destOrd="0" presId="urn:microsoft.com/office/officeart/2005/8/layout/pyramid1"/>
    <dgm:cxn modelId="{7F4B0361-DDDD-874E-88AB-E0D2ABD2CE4B}" type="presParOf" srcId="{E915D1D2-B255-564A-A433-612DD819DE07}" destId="{E1F7DEEE-D833-7D46-B8BF-F14C322FCFDA}" srcOrd="0" destOrd="0" presId="urn:microsoft.com/office/officeart/2005/8/layout/pyramid1"/>
    <dgm:cxn modelId="{B12F1D27-03B8-8547-86A1-5C745A5D6569}" type="presParOf" srcId="{E915D1D2-B255-564A-A433-612DD819DE07}" destId="{55193D4B-4FFF-FE43-981C-FCCCDBECEBCA}" srcOrd="1" destOrd="0" presId="urn:microsoft.com/office/officeart/2005/8/layout/pyramid1"/>
    <dgm:cxn modelId="{D6F7CC37-A1C2-0340-88E4-EC62773FE24A}" type="presParOf" srcId="{DFCC9940-BA72-4448-8C12-D52A5A993519}" destId="{4D5CE3E6-3008-3949-96E1-E6263B38CBB4}" srcOrd="1" destOrd="0" presId="urn:microsoft.com/office/officeart/2005/8/layout/pyramid1"/>
    <dgm:cxn modelId="{8027DAB9-EC7B-DF4A-9D46-3331DE4C8C9D}" type="presParOf" srcId="{4D5CE3E6-3008-3949-96E1-E6263B38CBB4}" destId="{030317B0-778D-0D46-B0DF-9DAEECBAC3A4}" srcOrd="0" destOrd="0" presId="urn:microsoft.com/office/officeart/2005/8/layout/pyramid1"/>
    <dgm:cxn modelId="{07F93172-8C92-0842-BAA1-AB8E959A284B}" type="presParOf" srcId="{4D5CE3E6-3008-3949-96E1-E6263B38CBB4}" destId="{333A3720-FC8D-6F4F-BB2D-0ED218CD97AB}" srcOrd="1" destOrd="0" presId="urn:microsoft.com/office/officeart/2005/8/layout/pyramid1"/>
    <dgm:cxn modelId="{5C1520AD-3F4C-9148-BE52-572BA68312AB}" type="presParOf" srcId="{DFCC9940-BA72-4448-8C12-D52A5A993519}" destId="{885DB716-26C1-9949-B5E7-9F50A6324B26}" srcOrd="2" destOrd="0" presId="urn:microsoft.com/office/officeart/2005/8/layout/pyramid1"/>
    <dgm:cxn modelId="{8A34605B-6E73-B44D-AE5D-9442A2911279}" type="presParOf" srcId="{885DB716-26C1-9949-B5E7-9F50A6324B26}" destId="{74368792-5F3A-8A45-B6DD-4623675BE83C}" srcOrd="0" destOrd="0" presId="urn:microsoft.com/office/officeart/2005/8/layout/pyramid1"/>
    <dgm:cxn modelId="{5B473F15-A8D2-C84F-BDC9-E6D2A10FB68E}" type="presParOf" srcId="{885DB716-26C1-9949-B5E7-9F50A6324B26}" destId="{93605F6A-A548-3C46-AA7F-1C9F956ECA5E}" srcOrd="1" destOrd="0" presId="urn:microsoft.com/office/officeart/2005/8/layout/pyramid1"/>
    <dgm:cxn modelId="{9E74F0CC-9019-B248-AFA0-442DA5DA1EBD}" type="presParOf" srcId="{DFCC9940-BA72-4448-8C12-D52A5A993519}" destId="{B4308910-ECB6-D746-A4ED-D622DEAB6E52}" srcOrd="3" destOrd="0" presId="urn:microsoft.com/office/officeart/2005/8/layout/pyramid1"/>
    <dgm:cxn modelId="{E18366B7-6F52-0542-B137-7C1CFD9129B2}" type="presParOf" srcId="{B4308910-ECB6-D746-A4ED-D622DEAB6E52}" destId="{3E0E496B-F89A-2444-A096-0335E5ABBBCE}" srcOrd="0" destOrd="0" presId="urn:microsoft.com/office/officeart/2005/8/layout/pyramid1"/>
    <dgm:cxn modelId="{A36FAC42-A14E-F547-A53C-077642327AA6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8E575A-24FB-4343-AC4D-3F599CFD6348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0C22F08-359E-5B40-B343-76157581EDFC}">
      <dgm:prSet/>
      <dgm:spPr/>
      <dgm:t>
        <a:bodyPr/>
        <a:lstStyle/>
        <a:p>
          <a:pPr rtl="0"/>
          <a:r>
            <a:rPr lang="en-US" dirty="0"/>
            <a:t>Motivation</a:t>
          </a:r>
        </a:p>
      </dgm:t>
    </dgm:pt>
    <dgm:pt modelId="{A22FA255-F8A8-9941-9F5F-D19F2F6E95E7}" type="parTrans" cxnId="{98E2E400-6679-F44E-BCCB-9E78FAD35468}">
      <dgm:prSet/>
      <dgm:spPr/>
      <dgm:t>
        <a:bodyPr/>
        <a:lstStyle/>
        <a:p>
          <a:endParaRPr lang="en-US"/>
        </a:p>
      </dgm:t>
    </dgm:pt>
    <dgm:pt modelId="{44B02AB7-BA9E-354F-9460-0CD8D1205645}" type="sibTrans" cxnId="{98E2E400-6679-F44E-BCCB-9E78FAD35468}">
      <dgm:prSet/>
      <dgm:spPr/>
      <dgm:t>
        <a:bodyPr/>
        <a:lstStyle/>
        <a:p>
          <a:endParaRPr lang="en-US"/>
        </a:p>
      </dgm:t>
    </dgm:pt>
    <dgm:pt modelId="{B3524C61-4FA0-4F46-BCA6-E89742436256}">
      <dgm:prSet/>
      <dgm:spPr/>
      <dgm:t>
        <a:bodyPr/>
        <a:lstStyle/>
        <a:p>
          <a:pPr rtl="0"/>
          <a:r>
            <a:rPr lang="en-US" dirty="0"/>
            <a:t>the action that is required for people is given in relation to their current needs</a:t>
          </a:r>
        </a:p>
      </dgm:t>
    </dgm:pt>
    <dgm:pt modelId="{0CF81A79-AF81-2F46-B16E-C864C9AB92F3}" type="parTrans" cxnId="{4B62B05D-416A-934C-8FE8-1B028D47E4B6}">
      <dgm:prSet/>
      <dgm:spPr/>
      <dgm:t>
        <a:bodyPr/>
        <a:lstStyle/>
        <a:p>
          <a:endParaRPr lang="en-US"/>
        </a:p>
      </dgm:t>
    </dgm:pt>
    <dgm:pt modelId="{7E88964A-EA47-CF4B-A177-93546BB35FB4}" type="sibTrans" cxnId="{4B62B05D-416A-934C-8FE8-1B028D47E4B6}">
      <dgm:prSet/>
      <dgm:spPr/>
      <dgm:t>
        <a:bodyPr/>
        <a:lstStyle/>
        <a:p>
          <a:endParaRPr lang="en-US"/>
        </a:p>
      </dgm:t>
    </dgm:pt>
    <dgm:pt modelId="{AAF849CF-B588-E446-B8A8-4CD02D5F8FB7}">
      <dgm:prSet/>
      <dgm:spPr/>
      <dgm:t>
        <a:bodyPr/>
        <a:lstStyle/>
        <a:p>
          <a:pPr rtl="0"/>
          <a:r>
            <a:rPr lang="en-US" dirty="0"/>
            <a:t>requires the ability to estimate the current needs of people</a:t>
          </a:r>
        </a:p>
      </dgm:t>
    </dgm:pt>
    <dgm:pt modelId="{97BC2FE7-5879-4741-BD60-0EC17E6DB197}" type="parTrans" cxnId="{EFAD8C1C-4E65-1748-8249-F1A54BAA1F14}">
      <dgm:prSet/>
      <dgm:spPr/>
      <dgm:t>
        <a:bodyPr/>
        <a:lstStyle/>
        <a:p>
          <a:endParaRPr lang="en-US"/>
        </a:p>
      </dgm:t>
    </dgm:pt>
    <dgm:pt modelId="{06B5B91F-AC65-784C-B4E2-ABDB381432F8}" type="sibTrans" cxnId="{EFAD8C1C-4E65-1748-8249-F1A54BAA1F14}">
      <dgm:prSet/>
      <dgm:spPr/>
      <dgm:t>
        <a:bodyPr/>
        <a:lstStyle/>
        <a:p>
          <a:endParaRPr lang="en-US"/>
        </a:p>
      </dgm:t>
    </dgm:pt>
    <dgm:pt modelId="{73F2C5D5-3AFA-4C41-965E-9A4361EDD5A3}">
      <dgm:prSet/>
      <dgm:spPr/>
      <dgm:t>
        <a:bodyPr/>
        <a:lstStyle/>
        <a:p>
          <a:pPr rtl="0"/>
          <a:r>
            <a:rPr lang="en-US" dirty="0"/>
            <a:t>Stimulation</a:t>
          </a:r>
        </a:p>
      </dgm:t>
    </dgm:pt>
    <dgm:pt modelId="{DFD564C7-E9F1-C94B-8D14-EC31869DB31F}" type="parTrans" cxnId="{FAEB2FE8-6749-8347-B8D0-11D494464DA1}">
      <dgm:prSet/>
      <dgm:spPr/>
      <dgm:t>
        <a:bodyPr/>
        <a:lstStyle/>
        <a:p>
          <a:endParaRPr lang="en-US"/>
        </a:p>
      </dgm:t>
    </dgm:pt>
    <dgm:pt modelId="{F71C34C9-1B86-E444-8F31-E92DBC341C8B}" type="sibTrans" cxnId="{FAEB2FE8-6749-8347-B8D0-11D494464DA1}">
      <dgm:prSet/>
      <dgm:spPr/>
      <dgm:t>
        <a:bodyPr/>
        <a:lstStyle/>
        <a:p>
          <a:endParaRPr lang="en-US"/>
        </a:p>
      </dgm:t>
    </dgm:pt>
    <dgm:pt modelId="{E2EAD5F2-269B-C242-B800-D206D83EDDC3}">
      <dgm:prSet/>
      <dgm:spPr/>
      <dgm:t>
        <a:bodyPr/>
        <a:lstStyle/>
        <a:p>
          <a:pPr rtl="0"/>
          <a:r>
            <a:rPr lang="en-US" dirty="0"/>
            <a:t>the action that is required for people is given in relation to the general working stimuli</a:t>
          </a:r>
        </a:p>
      </dgm:t>
    </dgm:pt>
    <dgm:pt modelId="{0611B288-7D21-BE4F-A62B-E1329EE50756}" type="parTrans" cxnId="{A1C4D49F-6E21-8C45-83C1-A7571C76715C}">
      <dgm:prSet/>
      <dgm:spPr/>
      <dgm:t>
        <a:bodyPr/>
        <a:lstStyle/>
        <a:p>
          <a:endParaRPr lang="en-US"/>
        </a:p>
      </dgm:t>
    </dgm:pt>
    <dgm:pt modelId="{E60AF51A-3B4B-6046-89E7-80DE48E80372}" type="sibTrans" cxnId="{A1C4D49F-6E21-8C45-83C1-A7571C76715C}">
      <dgm:prSet/>
      <dgm:spPr/>
      <dgm:t>
        <a:bodyPr/>
        <a:lstStyle/>
        <a:p>
          <a:endParaRPr lang="en-US"/>
        </a:p>
      </dgm:t>
    </dgm:pt>
    <dgm:pt modelId="{B3DD6BCC-CC1B-E245-855B-EAF018283E0D}">
      <dgm:prSet/>
      <dgm:spPr/>
      <dgm:t>
        <a:bodyPr/>
        <a:lstStyle/>
        <a:p>
          <a:pPr rtl="0"/>
          <a:r>
            <a:rPr lang="en-US" dirty="0"/>
            <a:t>e.g. financial incentives</a:t>
          </a:r>
        </a:p>
      </dgm:t>
    </dgm:pt>
    <dgm:pt modelId="{A22ED382-DE19-FF43-B298-E9856B95CEB8}" type="parTrans" cxnId="{65846895-0DB7-2249-992D-C3AA9AB21476}">
      <dgm:prSet/>
      <dgm:spPr/>
      <dgm:t>
        <a:bodyPr/>
        <a:lstStyle/>
        <a:p>
          <a:endParaRPr lang="en-US"/>
        </a:p>
      </dgm:t>
    </dgm:pt>
    <dgm:pt modelId="{C8CE12F5-7943-D340-918C-25DABD8C5F19}" type="sibTrans" cxnId="{65846895-0DB7-2249-992D-C3AA9AB21476}">
      <dgm:prSet/>
      <dgm:spPr/>
      <dgm:t>
        <a:bodyPr/>
        <a:lstStyle/>
        <a:p>
          <a:endParaRPr lang="en-US"/>
        </a:p>
      </dgm:t>
    </dgm:pt>
    <dgm:pt modelId="{2687B0F6-C75D-7F4A-AFBD-69AC355D0FA6}">
      <dgm:prSet/>
      <dgm:spPr/>
      <dgm:t>
        <a:bodyPr/>
        <a:lstStyle/>
        <a:p>
          <a:pPr rtl="0"/>
          <a:r>
            <a:rPr lang="en-US" dirty="0"/>
            <a:t>requires perpetual input of time, money and effort to stimulate people</a:t>
          </a:r>
        </a:p>
      </dgm:t>
    </dgm:pt>
    <dgm:pt modelId="{E25D31CD-C95E-3946-9B6F-529767CFD1B6}" type="parTrans" cxnId="{98CDDF5A-0B3F-DC40-82D6-1D3B6D33DF19}">
      <dgm:prSet/>
      <dgm:spPr/>
      <dgm:t>
        <a:bodyPr/>
        <a:lstStyle/>
        <a:p>
          <a:endParaRPr lang="en-US"/>
        </a:p>
      </dgm:t>
    </dgm:pt>
    <dgm:pt modelId="{598ED703-4F05-0045-AAC1-54CEA393C9CE}" type="sibTrans" cxnId="{98CDDF5A-0B3F-DC40-82D6-1D3B6D33DF19}">
      <dgm:prSet/>
      <dgm:spPr/>
      <dgm:t>
        <a:bodyPr/>
        <a:lstStyle/>
        <a:p>
          <a:endParaRPr lang="en-US"/>
        </a:p>
      </dgm:t>
    </dgm:pt>
    <dgm:pt modelId="{00969395-CDFB-FA4D-88F1-48DD475A309E}">
      <dgm:prSet/>
      <dgm:spPr/>
      <dgm:t>
        <a:bodyPr/>
        <a:lstStyle/>
        <a:p>
          <a:pPr rtl="0"/>
          <a:endParaRPr lang="en-US" dirty="0"/>
        </a:p>
      </dgm:t>
    </dgm:pt>
    <dgm:pt modelId="{8E480EEA-0B66-0543-A668-15C1E5450E56}" type="parTrans" cxnId="{AEBE0F25-3CEA-914D-8B30-BB6B36E14A74}">
      <dgm:prSet/>
      <dgm:spPr/>
      <dgm:t>
        <a:bodyPr/>
        <a:lstStyle/>
        <a:p>
          <a:endParaRPr lang="en-US"/>
        </a:p>
      </dgm:t>
    </dgm:pt>
    <dgm:pt modelId="{41A3BC64-5591-564C-ADBC-71C187C65992}" type="sibTrans" cxnId="{AEBE0F25-3CEA-914D-8B30-BB6B36E14A74}">
      <dgm:prSet/>
      <dgm:spPr/>
      <dgm:t>
        <a:bodyPr/>
        <a:lstStyle/>
        <a:p>
          <a:endParaRPr lang="en-US"/>
        </a:p>
      </dgm:t>
    </dgm:pt>
    <dgm:pt modelId="{56B88D6D-749C-BC41-8764-C85328AA7F63}" type="pres">
      <dgm:prSet presAssocID="{428E575A-24FB-4343-AC4D-3F599CFD6348}" presName="Name0" presStyleCnt="0">
        <dgm:presLayoutVars>
          <dgm:dir/>
          <dgm:animLvl val="lvl"/>
          <dgm:resizeHandles val="exact"/>
        </dgm:presLayoutVars>
      </dgm:prSet>
      <dgm:spPr/>
    </dgm:pt>
    <dgm:pt modelId="{31428F0D-EEA1-904A-ABC6-6E2980C912F7}" type="pres">
      <dgm:prSet presAssocID="{B0C22F08-359E-5B40-B343-76157581EDFC}" presName="linNode" presStyleCnt="0"/>
      <dgm:spPr/>
    </dgm:pt>
    <dgm:pt modelId="{BD5EF054-D9A2-8544-8F2A-FD70990C1BD1}" type="pres">
      <dgm:prSet presAssocID="{B0C22F08-359E-5B40-B343-76157581EDFC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B3C16750-56D7-804B-B0B7-276880DC7FC6}" type="pres">
      <dgm:prSet presAssocID="{B0C22F08-359E-5B40-B343-76157581EDFC}" presName="descendantText" presStyleLbl="alignAccFollowNode1" presStyleIdx="0" presStyleCnt="2">
        <dgm:presLayoutVars>
          <dgm:bulletEnabled val="1"/>
        </dgm:presLayoutVars>
      </dgm:prSet>
      <dgm:spPr/>
    </dgm:pt>
    <dgm:pt modelId="{3FB29D5F-EF77-5947-A93B-202FBA4427B7}" type="pres">
      <dgm:prSet presAssocID="{44B02AB7-BA9E-354F-9460-0CD8D1205645}" presName="sp" presStyleCnt="0"/>
      <dgm:spPr/>
    </dgm:pt>
    <dgm:pt modelId="{CD02F7E7-4C8B-B94F-95F9-AF7A56AAF741}" type="pres">
      <dgm:prSet presAssocID="{73F2C5D5-3AFA-4C41-965E-9A4361EDD5A3}" presName="linNode" presStyleCnt="0"/>
      <dgm:spPr/>
    </dgm:pt>
    <dgm:pt modelId="{1F52FF59-BE60-164E-AEE1-2E0F6DA152D6}" type="pres">
      <dgm:prSet presAssocID="{73F2C5D5-3AFA-4C41-965E-9A4361EDD5A3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431B2D02-8156-6348-8BE3-0452341E4152}" type="pres">
      <dgm:prSet presAssocID="{73F2C5D5-3AFA-4C41-965E-9A4361EDD5A3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98E2E400-6679-F44E-BCCB-9E78FAD35468}" srcId="{428E575A-24FB-4343-AC4D-3F599CFD6348}" destId="{B0C22F08-359E-5B40-B343-76157581EDFC}" srcOrd="0" destOrd="0" parTransId="{A22FA255-F8A8-9941-9F5F-D19F2F6E95E7}" sibTransId="{44B02AB7-BA9E-354F-9460-0CD8D1205645}"/>
    <dgm:cxn modelId="{0CC27B1A-F7B2-4F24-B655-47AC3D4E4DF8}" type="presOf" srcId="{428E575A-24FB-4343-AC4D-3F599CFD6348}" destId="{56B88D6D-749C-BC41-8764-C85328AA7F63}" srcOrd="0" destOrd="0" presId="urn:microsoft.com/office/officeart/2005/8/layout/vList5"/>
    <dgm:cxn modelId="{EFAD8C1C-4E65-1748-8249-F1A54BAA1F14}" srcId="{B0C22F08-359E-5B40-B343-76157581EDFC}" destId="{AAF849CF-B588-E446-B8A8-4CD02D5F8FB7}" srcOrd="1" destOrd="0" parTransId="{97BC2FE7-5879-4741-BD60-0EC17E6DB197}" sibTransId="{06B5B91F-AC65-784C-B4E2-ABDB381432F8}"/>
    <dgm:cxn modelId="{AEBE0F25-3CEA-914D-8B30-BB6B36E14A74}" srcId="{73F2C5D5-3AFA-4C41-965E-9A4361EDD5A3}" destId="{00969395-CDFB-FA4D-88F1-48DD475A309E}" srcOrd="2" destOrd="0" parTransId="{8E480EEA-0B66-0543-A668-15C1E5450E56}" sibTransId="{41A3BC64-5591-564C-ADBC-71C187C65992}"/>
    <dgm:cxn modelId="{38876632-5AFB-4294-A582-37A327FFB7EE}" type="presOf" srcId="{E2EAD5F2-269B-C242-B800-D206D83EDDC3}" destId="{431B2D02-8156-6348-8BE3-0452341E4152}" srcOrd="0" destOrd="0" presId="urn:microsoft.com/office/officeart/2005/8/layout/vList5"/>
    <dgm:cxn modelId="{4B62B05D-416A-934C-8FE8-1B028D47E4B6}" srcId="{B0C22F08-359E-5B40-B343-76157581EDFC}" destId="{B3524C61-4FA0-4F46-BCA6-E89742436256}" srcOrd="0" destOrd="0" parTransId="{0CF81A79-AF81-2F46-B16E-C864C9AB92F3}" sibTransId="{7E88964A-EA47-CF4B-A177-93546BB35FB4}"/>
    <dgm:cxn modelId="{0E6CAF45-BD79-49D4-B2BD-8D9DF7DB403F}" type="presOf" srcId="{B3DD6BCC-CC1B-E245-855B-EAF018283E0D}" destId="{431B2D02-8156-6348-8BE3-0452341E4152}" srcOrd="0" destOrd="1" presId="urn:microsoft.com/office/officeart/2005/8/layout/vList5"/>
    <dgm:cxn modelId="{496BE870-94F3-4EAC-A00E-B2DF565736B4}" type="presOf" srcId="{B3524C61-4FA0-4F46-BCA6-E89742436256}" destId="{B3C16750-56D7-804B-B0B7-276880DC7FC6}" srcOrd="0" destOrd="0" presId="urn:microsoft.com/office/officeart/2005/8/layout/vList5"/>
    <dgm:cxn modelId="{98CDDF5A-0B3F-DC40-82D6-1D3B6D33DF19}" srcId="{73F2C5D5-3AFA-4C41-965E-9A4361EDD5A3}" destId="{2687B0F6-C75D-7F4A-AFBD-69AC355D0FA6}" srcOrd="1" destOrd="0" parTransId="{E25D31CD-C95E-3946-9B6F-529767CFD1B6}" sibTransId="{598ED703-4F05-0045-AAC1-54CEA393C9CE}"/>
    <dgm:cxn modelId="{65846895-0DB7-2249-992D-C3AA9AB21476}" srcId="{E2EAD5F2-269B-C242-B800-D206D83EDDC3}" destId="{B3DD6BCC-CC1B-E245-855B-EAF018283E0D}" srcOrd="0" destOrd="0" parTransId="{A22ED382-DE19-FF43-B298-E9856B95CEB8}" sibTransId="{C8CE12F5-7943-D340-918C-25DABD8C5F19}"/>
    <dgm:cxn modelId="{475B489F-B3B7-4B2D-A7C2-DD2B6955485C}" type="presOf" srcId="{2687B0F6-C75D-7F4A-AFBD-69AC355D0FA6}" destId="{431B2D02-8156-6348-8BE3-0452341E4152}" srcOrd="0" destOrd="2" presId="urn:microsoft.com/office/officeart/2005/8/layout/vList5"/>
    <dgm:cxn modelId="{A1C4D49F-6E21-8C45-83C1-A7571C76715C}" srcId="{73F2C5D5-3AFA-4C41-965E-9A4361EDD5A3}" destId="{E2EAD5F2-269B-C242-B800-D206D83EDDC3}" srcOrd="0" destOrd="0" parTransId="{0611B288-7D21-BE4F-A62B-E1329EE50756}" sibTransId="{E60AF51A-3B4B-6046-89E7-80DE48E80372}"/>
    <dgm:cxn modelId="{C5D1D7A9-9115-40C5-8F28-971E557D5637}" type="presOf" srcId="{B0C22F08-359E-5B40-B343-76157581EDFC}" destId="{BD5EF054-D9A2-8544-8F2A-FD70990C1BD1}" srcOrd="0" destOrd="0" presId="urn:microsoft.com/office/officeart/2005/8/layout/vList5"/>
    <dgm:cxn modelId="{BE4103AB-330C-4EB8-9D70-B41A3E1A09B7}" type="presOf" srcId="{00969395-CDFB-FA4D-88F1-48DD475A309E}" destId="{431B2D02-8156-6348-8BE3-0452341E4152}" srcOrd="0" destOrd="3" presId="urn:microsoft.com/office/officeart/2005/8/layout/vList5"/>
    <dgm:cxn modelId="{CE4585E7-FAE8-4491-B03F-F95DA78FEAF7}" type="presOf" srcId="{73F2C5D5-3AFA-4C41-965E-9A4361EDD5A3}" destId="{1F52FF59-BE60-164E-AEE1-2E0F6DA152D6}" srcOrd="0" destOrd="0" presId="urn:microsoft.com/office/officeart/2005/8/layout/vList5"/>
    <dgm:cxn modelId="{FAEB2FE8-6749-8347-B8D0-11D494464DA1}" srcId="{428E575A-24FB-4343-AC4D-3F599CFD6348}" destId="{73F2C5D5-3AFA-4C41-965E-9A4361EDD5A3}" srcOrd="1" destOrd="0" parTransId="{DFD564C7-E9F1-C94B-8D14-EC31869DB31F}" sibTransId="{F71C34C9-1B86-E444-8F31-E92DBC341C8B}"/>
    <dgm:cxn modelId="{218349FF-FD38-4621-A9B2-510EDB419391}" type="presOf" srcId="{AAF849CF-B588-E446-B8A8-4CD02D5F8FB7}" destId="{B3C16750-56D7-804B-B0B7-276880DC7FC6}" srcOrd="0" destOrd="1" presId="urn:microsoft.com/office/officeart/2005/8/layout/vList5"/>
    <dgm:cxn modelId="{3D57790F-2FF6-4791-A76C-BF7514652236}" type="presParOf" srcId="{56B88D6D-749C-BC41-8764-C85328AA7F63}" destId="{31428F0D-EEA1-904A-ABC6-6E2980C912F7}" srcOrd="0" destOrd="0" presId="urn:microsoft.com/office/officeart/2005/8/layout/vList5"/>
    <dgm:cxn modelId="{75EE5D79-129A-471F-9CEB-9EFC0645A46D}" type="presParOf" srcId="{31428F0D-EEA1-904A-ABC6-6E2980C912F7}" destId="{BD5EF054-D9A2-8544-8F2A-FD70990C1BD1}" srcOrd="0" destOrd="0" presId="urn:microsoft.com/office/officeart/2005/8/layout/vList5"/>
    <dgm:cxn modelId="{CFD2B76D-778B-4EAF-850F-D8C4D7597E1D}" type="presParOf" srcId="{31428F0D-EEA1-904A-ABC6-6E2980C912F7}" destId="{B3C16750-56D7-804B-B0B7-276880DC7FC6}" srcOrd="1" destOrd="0" presId="urn:microsoft.com/office/officeart/2005/8/layout/vList5"/>
    <dgm:cxn modelId="{27B73895-EEC1-4B02-B2E9-6FDCE28D79E1}" type="presParOf" srcId="{56B88D6D-749C-BC41-8764-C85328AA7F63}" destId="{3FB29D5F-EF77-5947-A93B-202FBA4427B7}" srcOrd="1" destOrd="0" presId="urn:microsoft.com/office/officeart/2005/8/layout/vList5"/>
    <dgm:cxn modelId="{AA179200-A840-4312-8715-B9CD313F1C95}" type="presParOf" srcId="{56B88D6D-749C-BC41-8764-C85328AA7F63}" destId="{CD02F7E7-4C8B-B94F-95F9-AF7A56AAF741}" srcOrd="2" destOrd="0" presId="urn:microsoft.com/office/officeart/2005/8/layout/vList5"/>
    <dgm:cxn modelId="{3B276C84-32EF-4998-A477-D7352AB8CBCB}" type="presParOf" srcId="{CD02F7E7-4C8B-B94F-95F9-AF7A56AAF741}" destId="{1F52FF59-BE60-164E-AEE1-2E0F6DA152D6}" srcOrd="0" destOrd="0" presId="urn:microsoft.com/office/officeart/2005/8/layout/vList5"/>
    <dgm:cxn modelId="{1F02A429-0B08-4688-9866-E2BDA004044E}" type="presParOf" srcId="{CD02F7E7-4C8B-B94F-95F9-AF7A56AAF741}" destId="{431B2D02-8156-6348-8BE3-0452341E415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11A4B610-5A55-45D3-B6EF-A6CFEA4EBD6C}" type="presOf" srcId="{DA5B7626-EE35-C640-B44B-6160753CA89B}" destId="{567FA3C0-EAF2-8F47-9CFA-CE0A0C0DC33F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CD38123B-C4DB-4522-89C7-E9926AF1CC0B}" type="presOf" srcId="{E8752FC1-491D-B24F-878E-7B27A0993F36}" destId="{5E181FBA-F664-6B48-BDE0-BF8485876CD3}" srcOrd="0" destOrd="0" presId="urn:microsoft.com/office/officeart/2005/8/layout/pyramid1"/>
    <dgm:cxn modelId="{891EDA40-02C6-4733-96CA-66969817E307}" type="presOf" srcId="{95098161-E637-7049-BA60-C0AB4DAF5E9F}" destId="{77FFA999-8B80-B141-B319-2DC5121D3529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928A6841-2E19-4787-9C8D-F43234545C6C}" type="presOf" srcId="{E8752FC1-491D-B24F-878E-7B27A0993F36}" destId="{0D08230A-6AD0-2B41-BF87-AE86F274EEE3}" srcOrd="1" destOrd="0" presId="urn:microsoft.com/office/officeart/2005/8/layout/pyramid1"/>
    <dgm:cxn modelId="{1A7E3E48-15AE-4E1D-8BD9-049F673FB076}" type="presOf" srcId="{7B5694F9-8EEE-CD45-BBEF-0B9EB738EDF4}" destId="{A43E12FA-7480-EB48-B3E5-17A52D8B8888}" srcOrd="1" destOrd="0" presId="urn:microsoft.com/office/officeart/2005/8/layout/pyramid1"/>
    <dgm:cxn modelId="{A9C1F150-ECCF-4CA7-9067-0923C7FC118D}" type="presOf" srcId="{2E86806D-71DD-CA4D-A2DE-1859FAFC7FDB}" destId="{471F034A-26A6-5C42-9AA1-EE3AF3C79E8E}" srcOrd="1" destOrd="0" presId="urn:microsoft.com/office/officeart/2005/8/layout/pyramid1"/>
    <dgm:cxn modelId="{F982E956-6A68-4A0F-A08D-2FC371679BB7}" type="presOf" srcId="{BC5BF151-6F10-8549-8F0E-B93F8721AFF4}" destId="{7AE28275-8189-304B-BDE5-5E5C671D1A55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3D3E0187-5F03-42C7-A1EF-5A988CC83759}" type="presOf" srcId="{00644C28-B8FC-6B4A-8563-C5AA90710ABC}" destId="{2A2A1913-E03B-0A4C-8983-14D8E6854B04}" srcOrd="1" destOrd="0" presId="urn:microsoft.com/office/officeart/2005/8/layout/pyramid1"/>
    <dgm:cxn modelId="{5D7DB587-B033-444D-A63C-1DF48C557007}" type="presOf" srcId="{DA5B7626-EE35-C640-B44B-6160753CA89B}" destId="{8F820B19-D61C-B247-A620-06225BB7DFA1}" srcOrd="0" destOrd="0" presId="urn:microsoft.com/office/officeart/2005/8/layout/pyramid1"/>
    <dgm:cxn modelId="{B9726093-8F63-4892-958E-11A688FABC4A}" type="presOf" srcId="{2E86806D-71DD-CA4D-A2DE-1859FAFC7FDB}" destId="{F5C47C7C-F22E-5745-9FF3-8E8113C17EE8}" srcOrd="0" destOrd="0" presId="urn:microsoft.com/office/officeart/2005/8/layout/pyramid1"/>
    <dgm:cxn modelId="{5927F6B3-74A0-45E6-83BF-8C7E3660E2C8}" type="presOf" srcId="{00644C28-B8FC-6B4A-8563-C5AA90710ABC}" destId="{6C4823E3-61B0-3B4D-AE75-C2F669A0B1E8}" srcOrd="0" destOrd="0" presId="urn:microsoft.com/office/officeart/2005/8/layout/pyramid1"/>
    <dgm:cxn modelId="{E305EFBC-1EDF-4B41-B8B6-85A393F974C4}" type="presOf" srcId="{BC5BF151-6F10-8549-8F0E-B93F8721AFF4}" destId="{06C17BD8-892F-BB41-87CF-5D922E430906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163D8ED-41AA-432F-94B9-0492A94DFEEC}" type="presOf" srcId="{7B5694F9-8EEE-CD45-BBEF-0B9EB738EDF4}" destId="{2B843B4D-9D9C-0F40-8A45-031B67D433C2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CC8C6F03-28F1-4460-8287-82660ED58AE0}" type="presParOf" srcId="{77FFA999-8B80-B141-B319-2DC5121D3529}" destId="{1A5506AD-A243-2D41-8F70-DCD5EB38DA18}" srcOrd="0" destOrd="0" presId="urn:microsoft.com/office/officeart/2005/8/layout/pyramid1"/>
    <dgm:cxn modelId="{6AD7A6D4-DF57-4C11-BEA4-A0C790B02435}" type="presParOf" srcId="{1A5506AD-A243-2D41-8F70-DCD5EB38DA18}" destId="{6C4823E3-61B0-3B4D-AE75-C2F669A0B1E8}" srcOrd="0" destOrd="0" presId="urn:microsoft.com/office/officeart/2005/8/layout/pyramid1"/>
    <dgm:cxn modelId="{AA7B03DC-C931-4684-A9D9-EF75E8E2E788}" type="presParOf" srcId="{1A5506AD-A243-2D41-8F70-DCD5EB38DA18}" destId="{2A2A1913-E03B-0A4C-8983-14D8E6854B04}" srcOrd="1" destOrd="0" presId="urn:microsoft.com/office/officeart/2005/8/layout/pyramid1"/>
    <dgm:cxn modelId="{22300172-4676-4C71-B617-67F2F9B21451}" type="presParOf" srcId="{77FFA999-8B80-B141-B319-2DC5121D3529}" destId="{12D3D58B-540D-0B4D-A698-58C2B0292091}" srcOrd="1" destOrd="0" presId="urn:microsoft.com/office/officeart/2005/8/layout/pyramid1"/>
    <dgm:cxn modelId="{5FF66E09-0A50-4AB8-ABDA-B9B298934507}" type="presParOf" srcId="{12D3D58B-540D-0B4D-A698-58C2B0292091}" destId="{F5C47C7C-F22E-5745-9FF3-8E8113C17EE8}" srcOrd="0" destOrd="0" presId="urn:microsoft.com/office/officeart/2005/8/layout/pyramid1"/>
    <dgm:cxn modelId="{253AB27B-BAC7-4A4E-A9E8-379CF52D3B88}" type="presParOf" srcId="{12D3D58B-540D-0B4D-A698-58C2B0292091}" destId="{471F034A-26A6-5C42-9AA1-EE3AF3C79E8E}" srcOrd="1" destOrd="0" presId="urn:microsoft.com/office/officeart/2005/8/layout/pyramid1"/>
    <dgm:cxn modelId="{D5F7443B-DB25-4F05-AF17-D9B7E8DAA5E9}" type="presParOf" srcId="{77FFA999-8B80-B141-B319-2DC5121D3529}" destId="{F7A3E1CF-2367-D348-9EA1-6831052B9446}" srcOrd="2" destOrd="0" presId="urn:microsoft.com/office/officeart/2005/8/layout/pyramid1"/>
    <dgm:cxn modelId="{5FEFB1B2-DDAB-4766-9040-72F0969F8641}" type="presParOf" srcId="{F7A3E1CF-2367-D348-9EA1-6831052B9446}" destId="{5E181FBA-F664-6B48-BDE0-BF8485876CD3}" srcOrd="0" destOrd="0" presId="urn:microsoft.com/office/officeart/2005/8/layout/pyramid1"/>
    <dgm:cxn modelId="{F6F187A1-EBBE-4719-A479-C78904E7CCAA}" type="presParOf" srcId="{F7A3E1CF-2367-D348-9EA1-6831052B9446}" destId="{0D08230A-6AD0-2B41-BF87-AE86F274EEE3}" srcOrd="1" destOrd="0" presId="urn:microsoft.com/office/officeart/2005/8/layout/pyramid1"/>
    <dgm:cxn modelId="{07DA3ABB-C33A-4B34-BD46-83A7AC490AB1}" type="presParOf" srcId="{77FFA999-8B80-B141-B319-2DC5121D3529}" destId="{1F1A224B-50CC-B54B-908E-6118EBBD8076}" srcOrd="3" destOrd="0" presId="urn:microsoft.com/office/officeart/2005/8/layout/pyramid1"/>
    <dgm:cxn modelId="{3FC77D6D-888B-4BD4-B468-A2F9BD30E356}" type="presParOf" srcId="{1F1A224B-50CC-B54B-908E-6118EBBD8076}" destId="{8F820B19-D61C-B247-A620-06225BB7DFA1}" srcOrd="0" destOrd="0" presId="urn:microsoft.com/office/officeart/2005/8/layout/pyramid1"/>
    <dgm:cxn modelId="{40A8E2C6-BC80-4326-8867-04DA7ADADCDC}" type="presParOf" srcId="{1F1A224B-50CC-B54B-908E-6118EBBD8076}" destId="{567FA3C0-EAF2-8F47-9CFA-CE0A0C0DC33F}" srcOrd="1" destOrd="0" presId="urn:microsoft.com/office/officeart/2005/8/layout/pyramid1"/>
    <dgm:cxn modelId="{D37F15DC-BE69-4D75-9ADB-E47E1D497777}" type="presParOf" srcId="{77FFA999-8B80-B141-B319-2DC5121D3529}" destId="{34491244-7400-B043-9703-5F19EA661BED}" srcOrd="4" destOrd="0" presId="urn:microsoft.com/office/officeart/2005/8/layout/pyramid1"/>
    <dgm:cxn modelId="{C6A659C1-8272-48CC-8B4E-B4F91877CA62}" type="presParOf" srcId="{34491244-7400-B043-9703-5F19EA661BED}" destId="{7AE28275-8189-304B-BDE5-5E5C671D1A55}" srcOrd="0" destOrd="0" presId="urn:microsoft.com/office/officeart/2005/8/layout/pyramid1"/>
    <dgm:cxn modelId="{9A62126C-1B5C-4B33-A60D-99C0BE783FF8}" type="presParOf" srcId="{34491244-7400-B043-9703-5F19EA661BED}" destId="{06C17BD8-892F-BB41-87CF-5D922E430906}" srcOrd="1" destOrd="0" presId="urn:microsoft.com/office/officeart/2005/8/layout/pyramid1"/>
    <dgm:cxn modelId="{4FDCF9B6-68F5-4852-BC44-6C9B9A99758E}" type="presParOf" srcId="{77FFA999-8B80-B141-B319-2DC5121D3529}" destId="{84EDB3D2-1944-0F46-9BB0-8285AE6DD0AA}" srcOrd="5" destOrd="0" presId="urn:microsoft.com/office/officeart/2005/8/layout/pyramid1"/>
    <dgm:cxn modelId="{6D8BF539-A282-4F33-9FEE-5A1A40468F52}" type="presParOf" srcId="{84EDB3D2-1944-0F46-9BB0-8285AE6DD0AA}" destId="{2B843B4D-9D9C-0F40-8A45-031B67D433C2}" srcOrd="0" destOrd="0" presId="urn:microsoft.com/office/officeart/2005/8/layout/pyramid1"/>
    <dgm:cxn modelId="{69DFF940-BE90-4C7B-9D3A-8A63DEC31CA0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44DB1F2F-D2EA-461C-908E-6870D9D8B5A0}" type="presOf" srcId="{7B5694F9-8EEE-CD45-BBEF-0B9EB738EDF4}" destId="{A43E12FA-7480-EB48-B3E5-17A52D8B8888}" srcOrd="1" destOrd="0" presId="urn:microsoft.com/office/officeart/2005/8/layout/pyramid1"/>
    <dgm:cxn modelId="{0A677D35-91D3-4CFA-A566-CFC94C98B85A}" type="presOf" srcId="{DA5B7626-EE35-C640-B44B-6160753CA89B}" destId="{8F820B19-D61C-B247-A620-06225BB7DFA1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7618F071-E8F4-48EC-B5D1-0F25FC8B046F}" type="presOf" srcId="{95098161-E637-7049-BA60-C0AB4DAF5E9F}" destId="{77FFA999-8B80-B141-B319-2DC5121D3529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E253737B-825E-471A-A604-AD6522E83129}" type="presOf" srcId="{00644C28-B8FC-6B4A-8563-C5AA90710ABC}" destId="{2A2A1913-E03B-0A4C-8983-14D8E6854B04}" srcOrd="1" destOrd="0" presId="urn:microsoft.com/office/officeart/2005/8/layout/pyramid1"/>
    <dgm:cxn modelId="{9D5E8581-CF39-40B1-9295-9C8D516094AA}" type="presOf" srcId="{E8752FC1-491D-B24F-878E-7B27A0993F36}" destId="{0D08230A-6AD0-2B41-BF87-AE86F274EEE3}" srcOrd="1" destOrd="0" presId="urn:microsoft.com/office/officeart/2005/8/layout/pyramid1"/>
    <dgm:cxn modelId="{44E8EA81-BEA1-426A-8430-FFFFB72A956D}" type="presOf" srcId="{E8752FC1-491D-B24F-878E-7B27A0993F36}" destId="{5E181FBA-F664-6B48-BDE0-BF8485876CD3}" srcOrd="0" destOrd="0" presId="urn:microsoft.com/office/officeart/2005/8/layout/pyramid1"/>
    <dgm:cxn modelId="{888B278A-9204-4A9A-80D8-7917713FF252}" type="presOf" srcId="{BC5BF151-6F10-8549-8F0E-B93F8721AFF4}" destId="{06C17BD8-892F-BB41-87CF-5D922E430906}" srcOrd="1" destOrd="0" presId="urn:microsoft.com/office/officeart/2005/8/layout/pyramid1"/>
    <dgm:cxn modelId="{10F86C90-B4A8-40FA-A01D-076D9FB4BF44}" type="presOf" srcId="{00644C28-B8FC-6B4A-8563-C5AA90710ABC}" destId="{6C4823E3-61B0-3B4D-AE75-C2F669A0B1E8}" srcOrd="0" destOrd="0" presId="urn:microsoft.com/office/officeart/2005/8/layout/pyramid1"/>
    <dgm:cxn modelId="{832693BA-EFFD-4ACA-AFE0-8166871B6F8D}" type="presOf" srcId="{BC5BF151-6F10-8549-8F0E-B93F8721AFF4}" destId="{7AE28275-8189-304B-BDE5-5E5C671D1A55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4ED397C5-5788-4C5D-BD13-7CC690FC9885}" type="presOf" srcId="{DA5B7626-EE35-C640-B44B-6160753CA89B}" destId="{567FA3C0-EAF2-8F47-9CFA-CE0A0C0DC33F}" srcOrd="1" destOrd="0" presId="urn:microsoft.com/office/officeart/2005/8/layout/pyramid1"/>
    <dgm:cxn modelId="{859DB0CC-46A0-45E3-9658-E72764BF33F3}" type="presOf" srcId="{2E86806D-71DD-CA4D-A2DE-1859FAFC7FDB}" destId="{471F034A-26A6-5C42-9AA1-EE3AF3C79E8E}" srcOrd="1" destOrd="0" presId="urn:microsoft.com/office/officeart/2005/8/layout/pyramid1"/>
    <dgm:cxn modelId="{CD230DCE-0729-472A-A2BF-735D0980B979}" type="presOf" srcId="{2E86806D-71DD-CA4D-A2DE-1859FAFC7FDB}" destId="{F5C47C7C-F22E-5745-9FF3-8E8113C17EE8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65ABF1EB-EA63-48BC-A32C-F16DA18E46C2}" type="presOf" srcId="{7B5694F9-8EEE-CD45-BBEF-0B9EB738EDF4}" destId="{2B843B4D-9D9C-0F40-8A45-031B67D433C2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53A34FC8-D2C2-4979-8AEE-20DD3EA8969F}" type="presParOf" srcId="{77FFA999-8B80-B141-B319-2DC5121D3529}" destId="{1A5506AD-A243-2D41-8F70-DCD5EB38DA18}" srcOrd="0" destOrd="0" presId="urn:microsoft.com/office/officeart/2005/8/layout/pyramid1"/>
    <dgm:cxn modelId="{EDDCC034-5C9F-4F1C-94B7-A084F3FA2B72}" type="presParOf" srcId="{1A5506AD-A243-2D41-8F70-DCD5EB38DA18}" destId="{6C4823E3-61B0-3B4D-AE75-C2F669A0B1E8}" srcOrd="0" destOrd="0" presId="urn:microsoft.com/office/officeart/2005/8/layout/pyramid1"/>
    <dgm:cxn modelId="{19A34C36-D27A-4A86-A8BB-30DD717089CF}" type="presParOf" srcId="{1A5506AD-A243-2D41-8F70-DCD5EB38DA18}" destId="{2A2A1913-E03B-0A4C-8983-14D8E6854B04}" srcOrd="1" destOrd="0" presId="urn:microsoft.com/office/officeart/2005/8/layout/pyramid1"/>
    <dgm:cxn modelId="{A0E89E8B-610F-4CD0-8E14-BC8B3322199E}" type="presParOf" srcId="{77FFA999-8B80-B141-B319-2DC5121D3529}" destId="{12D3D58B-540D-0B4D-A698-58C2B0292091}" srcOrd="1" destOrd="0" presId="urn:microsoft.com/office/officeart/2005/8/layout/pyramid1"/>
    <dgm:cxn modelId="{AE1C7F34-A282-4713-B135-57F30B8DD59A}" type="presParOf" srcId="{12D3D58B-540D-0B4D-A698-58C2B0292091}" destId="{F5C47C7C-F22E-5745-9FF3-8E8113C17EE8}" srcOrd="0" destOrd="0" presId="urn:microsoft.com/office/officeart/2005/8/layout/pyramid1"/>
    <dgm:cxn modelId="{284D2FDB-3C87-4814-AC8E-E544384C935A}" type="presParOf" srcId="{12D3D58B-540D-0B4D-A698-58C2B0292091}" destId="{471F034A-26A6-5C42-9AA1-EE3AF3C79E8E}" srcOrd="1" destOrd="0" presId="urn:microsoft.com/office/officeart/2005/8/layout/pyramid1"/>
    <dgm:cxn modelId="{5DB33139-2FC3-4012-94FB-FD9BD03D057D}" type="presParOf" srcId="{77FFA999-8B80-B141-B319-2DC5121D3529}" destId="{F7A3E1CF-2367-D348-9EA1-6831052B9446}" srcOrd="2" destOrd="0" presId="urn:microsoft.com/office/officeart/2005/8/layout/pyramid1"/>
    <dgm:cxn modelId="{A81C9A43-C3A4-4843-8EA7-5E99B8FCB3EA}" type="presParOf" srcId="{F7A3E1CF-2367-D348-9EA1-6831052B9446}" destId="{5E181FBA-F664-6B48-BDE0-BF8485876CD3}" srcOrd="0" destOrd="0" presId="urn:microsoft.com/office/officeart/2005/8/layout/pyramid1"/>
    <dgm:cxn modelId="{8C2E907B-30D4-4981-93A1-091E0037C2BA}" type="presParOf" srcId="{F7A3E1CF-2367-D348-9EA1-6831052B9446}" destId="{0D08230A-6AD0-2B41-BF87-AE86F274EEE3}" srcOrd="1" destOrd="0" presId="urn:microsoft.com/office/officeart/2005/8/layout/pyramid1"/>
    <dgm:cxn modelId="{BB7EBE23-880E-4B77-A2B8-B617AF5C686B}" type="presParOf" srcId="{77FFA999-8B80-B141-B319-2DC5121D3529}" destId="{1F1A224B-50CC-B54B-908E-6118EBBD8076}" srcOrd="3" destOrd="0" presId="urn:microsoft.com/office/officeart/2005/8/layout/pyramid1"/>
    <dgm:cxn modelId="{C802EEF5-DB4A-4B3D-9B4E-CAE628669B29}" type="presParOf" srcId="{1F1A224B-50CC-B54B-908E-6118EBBD8076}" destId="{8F820B19-D61C-B247-A620-06225BB7DFA1}" srcOrd="0" destOrd="0" presId="urn:microsoft.com/office/officeart/2005/8/layout/pyramid1"/>
    <dgm:cxn modelId="{90FC06F5-B4CB-4DD8-9EBD-50269A253BA2}" type="presParOf" srcId="{1F1A224B-50CC-B54B-908E-6118EBBD8076}" destId="{567FA3C0-EAF2-8F47-9CFA-CE0A0C0DC33F}" srcOrd="1" destOrd="0" presId="urn:microsoft.com/office/officeart/2005/8/layout/pyramid1"/>
    <dgm:cxn modelId="{80B59B59-AA37-496D-ADD8-A39E71C3E693}" type="presParOf" srcId="{77FFA999-8B80-B141-B319-2DC5121D3529}" destId="{34491244-7400-B043-9703-5F19EA661BED}" srcOrd="4" destOrd="0" presId="urn:microsoft.com/office/officeart/2005/8/layout/pyramid1"/>
    <dgm:cxn modelId="{DDEB800A-D470-499E-9A70-CF778EF74D2C}" type="presParOf" srcId="{34491244-7400-B043-9703-5F19EA661BED}" destId="{7AE28275-8189-304B-BDE5-5E5C671D1A55}" srcOrd="0" destOrd="0" presId="urn:microsoft.com/office/officeart/2005/8/layout/pyramid1"/>
    <dgm:cxn modelId="{BEC77561-BCDF-4579-8642-8F17215D2B82}" type="presParOf" srcId="{34491244-7400-B043-9703-5F19EA661BED}" destId="{06C17BD8-892F-BB41-87CF-5D922E430906}" srcOrd="1" destOrd="0" presId="urn:microsoft.com/office/officeart/2005/8/layout/pyramid1"/>
    <dgm:cxn modelId="{2211B808-BB6B-42F5-AE27-826772424242}" type="presParOf" srcId="{77FFA999-8B80-B141-B319-2DC5121D3529}" destId="{84EDB3D2-1944-0F46-9BB0-8285AE6DD0AA}" srcOrd="5" destOrd="0" presId="urn:microsoft.com/office/officeart/2005/8/layout/pyramid1"/>
    <dgm:cxn modelId="{588A941D-57CB-4A99-BD6B-10D309AB2942}" type="presParOf" srcId="{84EDB3D2-1944-0F46-9BB0-8285AE6DD0AA}" destId="{2B843B4D-9D9C-0F40-8A45-031B67D433C2}" srcOrd="0" destOrd="0" presId="urn:microsoft.com/office/officeart/2005/8/layout/pyramid1"/>
    <dgm:cxn modelId="{9AEFDBCE-93C0-4C67-99F2-8F61665D6BCF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STABILITY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EFFECTIVITY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USEFULNESS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2BE1F18-12A2-4EB7-B524-D177890235C6}" type="presOf" srcId="{33A3923C-4783-3243-8AFC-9F65B0F13AD9}" destId="{85923212-7B0E-1448-AA90-F64A0334A140}" srcOrd="0" destOrd="0" presId="urn:microsoft.com/office/officeart/2005/8/layout/pyramid1"/>
    <dgm:cxn modelId="{76F2371E-347B-43EC-AAB7-9F7D051B1A92}" type="presOf" srcId="{3ECE3D16-045D-1649-B677-52D3CC622523}" destId="{93605F6A-A548-3C46-AA7F-1C9F956ECA5E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BE07A036-318F-4DB0-B28D-C12B209ECED4}" type="presOf" srcId="{629DA77C-6353-3A48-80A1-47A8DF657AD1}" destId="{DFCC9940-BA72-4448-8C12-D52A5A993519}" srcOrd="0" destOrd="0" presId="urn:microsoft.com/office/officeart/2005/8/layout/pyramid1"/>
    <dgm:cxn modelId="{1139EC68-745A-440E-902C-87ED8ECAEE12}" type="presOf" srcId="{3ECE3D16-045D-1649-B677-52D3CC622523}" destId="{74368792-5F3A-8A45-B6DD-4623675BE83C}" srcOrd="0" destOrd="0" presId="urn:microsoft.com/office/officeart/2005/8/layout/pyramid1"/>
    <dgm:cxn modelId="{9B21D77E-70EB-448A-9862-CFDCC6462C61}" type="presOf" srcId="{6588EA1D-7EF9-9547-B85A-7DC212FA6820}" destId="{030317B0-778D-0D46-B0DF-9DAEECBAC3A4}" srcOrd="0" destOrd="0" presId="urn:microsoft.com/office/officeart/2005/8/layout/pyramid1"/>
    <dgm:cxn modelId="{C357138C-8998-4CF7-B306-05630657439E}" type="presOf" srcId="{6588EA1D-7EF9-9547-B85A-7DC212FA6820}" destId="{333A3720-FC8D-6F4F-BB2D-0ED218CD97AB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0DACB7A6-C628-4980-B7E0-5ACA14D4DABA}" type="presOf" srcId="{F916D917-B2D6-454E-8F6F-CB9760AEE5AD}" destId="{193D694C-FBE0-D947-B6CE-E44349E53E94}" srcOrd="1" destOrd="0" presId="urn:microsoft.com/office/officeart/2005/8/layout/pyramid1"/>
    <dgm:cxn modelId="{77688FC6-6EE1-4EDC-B9A1-5A79A2655FFB}" type="presOf" srcId="{33A3923C-4783-3243-8AFC-9F65B0F13AD9}" destId="{68995EFD-C25F-CD4A-AB11-E46400D9CFA9}" srcOrd="1" destOrd="0" presId="urn:microsoft.com/office/officeart/2005/8/layout/pyramid1"/>
    <dgm:cxn modelId="{058E0DD8-0E3C-4670-9B4A-A1B9CAE4096B}" type="presOf" srcId="{F916D917-B2D6-454E-8F6F-CB9760AEE5AD}" destId="{3E0E496B-F89A-2444-A096-0335E5ABBBCE}" srcOrd="0" destOrd="0" presId="urn:microsoft.com/office/officeart/2005/8/layout/pyramid1"/>
    <dgm:cxn modelId="{93089702-E296-4B99-A20A-4D70530D053C}" type="presParOf" srcId="{DFCC9940-BA72-4448-8C12-D52A5A993519}" destId="{78F93AC2-CB0E-4946-A02D-C60D0521069E}" srcOrd="0" destOrd="0" presId="urn:microsoft.com/office/officeart/2005/8/layout/pyramid1"/>
    <dgm:cxn modelId="{DD1C69BC-8CCF-4B03-92A7-7FD44B37F9C9}" type="presParOf" srcId="{78F93AC2-CB0E-4946-A02D-C60D0521069E}" destId="{85923212-7B0E-1448-AA90-F64A0334A140}" srcOrd="0" destOrd="0" presId="urn:microsoft.com/office/officeart/2005/8/layout/pyramid1"/>
    <dgm:cxn modelId="{D6A5D09A-478F-4B1E-824A-E41B7E427228}" type="presParOf" srcId="{78F93AC2-CB0E-4946-A02D-C60D0521069E}" destId="{68995EFD-C25F-CD4A-AB11-E46400D9CFA9}" srcOrd="1" destOrd="0" presId="urn:microsoft.com/office/officeart/2005/8/layout/pyramid1"/>
    <dgm:cxn modelId="{19BC5E76-64D4-41CA-867D-8B30E4727779}" type="presParOf" srcId="{DFCC9940-BA72-4448-8C12-D52A5A993519}" destId="{4D5CE3E6-3008-3949-96E1-E6263B38CBB4}" srcOrd="1" destOrd="0" presId="urn:microsoft.com/office/officeart/2005/8/layout/pyramid1"/>
    <dgm:cxn modelId="{CF82630F-E1FE-4AD6-8B44-9CF5CAA4210B}" type="presParOf" srcId="{4D5CE3E6-3008-3949-96E1-E6263B38CBB4}" destId="{030317B0-778D-0D46-B0DF-9DAEECBAC3A4}" srcOrd="0" destOrd="0" presId="urn:microsoft.com/office/officeart/2005/8/layout/pyramid1"/>
    <dgm:cxn modelId="{F97BB796-AC1E-4DFA-A66C-7F11A0740283}" type="presParOf" srcId="{4D5CE3E6-3008-3949-96E1-E6263B38CBB4}" destId="{333A3720-FC8D-6F4F-BB2D-0ED218CD97AB}" srcOrd="1" destOrd="0" presId="urn:microsoft.com/office/officeart/2005/8/layout/pyramid1"/>
    <dgm:cxn modelId="{AB557FCC-369A-4579-890B-6C9D97F8CDC4}" type="presParOf" srcId="{DFCC9940-BA72-4448-8C12-D52A5A993519}" destId="{885DB716-26C1-9949-B5E7-9F50A6324B26}" srcOrd="2" destOrd="0" presId="urn:microsoft.com/office/officeart/2005/8/layout/pyramid1"/>
    <dgm:cxn modelId="{9774800B-8E5B-4C21-A825-13C159E618B2}" type="presParOf" srcId="{885DB716-26C1-9949-B5E7-9F50A6324B26}" destId="{74368792-5F3A-8A45-B6DD-4623675BE83C}" srcOrd="0" destOrd="0" presId="urn:microsoft.com/office/officeart/2005/8/layout/pyramid1"/>
    <dgm:cxn modelId="{41C6F360-4911-47AD-8EAB-B64ACD185008}" type="presParOf" srcId="{885DB716-26C1-9949-B5E7-9F50A6324B26}" destId="{93605F6A-A548-3C46-AA7F-1C9F956ECA5E}" srcOrd="1" destOrd="0" presId="urn:microsoft.com/office/officeart/2005/8/layout/pyramid1"/>
    <dgm:cxn modelId="{EE607248-6646-42A2-8EB6-083036EF2E6F}" type="presParOf" srcId="{DFCC9940-BA72-4448-8C12-D52A5A993519}" destId="{B4308910-ECB6-D746-A4ED-D622DEAB6E52}" srcOrd="3" destOrd="0" presId="urn:microsoft.com/office/officeart/2005/8/layout/pyramid1"/>
    <dgm:cxn modelId="{A32CA235-D131-4126-A529-CA083D2B543B}" type="presParOf" srcId="{B4308910-ECB6-D746-A4ED-D622DEAB6E52}" destId="{3E0E496B-F89A-2444-A096-0335E5ABBBCE}" srcOrd="0" destOrd="0" presId="urn:microsoft.com/office/officeart/2005/8/layout/pyramid1"/>
    <dgm:cxn modelId="{D48496D8-ACFC-495B-8AE0-E78E5852CFB4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STABILITY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EFFECTIVITY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USEFULNESS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4F955B13-0FDC-43A9-9E45-47C968F0BAF9}" type="presOf" srcId="{6588EA1D-7EF9-9547-B85A-7DC212FA6820}" destId="{030317B0-778D-0D46-B0DF-9DAEECBAC3A4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EEE7182D-0A32-4FEC-869F-C34F51232584}" type="presOf" srcId="{F916D917-B2D6-454E-8F6F-CB9760AEE5AD}" destId="{3E0E496B-F89A-2444-A096-0335E5ABBBCE}" srcOrd="0" destOrd="0" presId="urn:microsoft.com/office/officeart/2005/8/layout/pyramid1"/>
    <dgm:cxn modelId="{3D5E504C-7D9C-44AC-818F-CE79A340B461}" type="presOf" srcId="{33A3923C-4783-3243-8AFC-9F65B0F13AD9}" destId="{68995EFD-C25F-CD4A-AB11-E46400D9CFA9}" srcOrd="1" destOrd="0" presId="urn:microsoft.com/office/officeart/2005/8/layout/pyramid1"/>
    <dgm:cxn modelId="{566AC14E-F4F4-4665-910C-A200F3BF8AB8}" type="presOf" srcId="{6588EA1D-7EF9-9547-B85A-7DC212FA6820}" destId="{333A3720-FC8D-6F4F-BB2D-0ED218CD97AB}" srcOrd="1" destOrd="0" presId="urn:microsoft.com/office/officeart/2005/8/layout/pyramid1"/>
    <dgm:cxn modelId="{0F6E5888-21D2-466C-8A37-8209B854CA98}" type="presOf" srcId="{629DA77C-6353-3A48-80A1-47A8DF657AD1}" destId="{DFCC9940-BA72-4448-8C12-D52A5A993519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C3F823A9-29AF-4A04-AC5C-B0F79864C66C}" type="presOf" srcId="{33A3923C-4783-3243-8AFC-9F65B0F13AD9}" destId="{85923212-7B0E-1448-AA90-F64A0334A140}" srcOrd="0" destOrd="0" presId="urn:microsoft.com/office/officeart/2005/8/layout/pyramid1"/>
    <dgm:cxn modelId="{C9B593DB-8096-4D77-A98B-295CCD150E74}" type="presOf" srcId="{F916D917-B2D6-454E-8F6F-CB9760AEE5AD}" destId="{193D694C-FBE0-D947-B6CE-E44349E53E94}" srcOrd="1" destOrd="0" presId="urn:microsoft.com/office/officeart/2005/8/layout/pyramid1"/>
    <dgm:cxn modelId="{4F0AFDE6-D7F4-4405-83CA-BCEC5B43CF1B}" type="presOf" srcId="{3ECE3D16-045D-1649-B677-52D3CC622523}" destId="{93605F6A-A548-3C46-AA7F-1C9F956ECA5E}" srcOrd="1" destOrd="0" presId="urn:microsoft.com/office/officeart/2005/8/layout/pyramid1"/>
    <dgm:cxn modelId="{91A4ADFB-55F2-4AD6-A819-13978F75DA81}" type="presOf" srcId="{3ECE3D16-045D-1649-B677-52D3CC622523}" destId="{74368792-5F3A-8A45-B6DD-4623675BE83C}" srcOrd="0" destOrd="0" presId="urn:microsoft.com/office/officeart/2005/8/layout/pyramid1"/>
    <dgm:cxn modelId="{C93F8669-49DD-437D-8911-BEAEA625D8B4}" type="presParOf" srcId="{DFCC9940-BA72-4448-8C12-D52A5A993519}" destId="{78F93AC2-CB0E-4946-A02D-C60D0521069E}" srcOrd="0" destOrd="0" presId="urn:microsoft.com/office/officeart/2005/8/layout/pyramid1"/>
    <dgm:cxn modelId="{864382C7-7C1A-487E-BF7F-923862E7AE66}" type="presParOf" srcId="{78F93AC2-CB0E-4946-A02D-C60D0521069E}" destId="{85923212-7B0E-1448-AA90-F64A0334A140}" srcOrd="0" destOrd="0" presId="urn:microsoft.com/office/officeart/2005/8/layout/pyramid1"/>
    <dgm:cxn modelId="{F206C592-9110-4DB2-99FA-9EAC6AFD05AB}" type="presParOf" srcId="{78F93AC2-CB0E-4946-A02D-C60D0521069E}" destId="{68995EFD-C25F-CD4A-AB11-E46400D9CFA9}" srcOrd="1" destOrd="0" presId="urn:microsoft.com/office/officeart/2005/8/layout/pyramid1"/>
    <dgm:cxn modelId="{13D29B87-32B9-428A-8E5E-E74B32BF40C9}" type="presParOf" srcId="{DFCC9940-BA72-4448-8C12-D52A5A993519}" destId="{4D5CE3E6-3008-3949-96E1-E6263B38CBB4}" srcOrd="1" destOrd="0" presId="urn:microsoft.com/office/officeart/2005/8/layout/pyramid1"/>
    <dgm:cxn modelId="{21405883-F53A-401E-BE41-F30A0FAAD84E}" type="presParOf" srcId="{4D5CE3E6-3008-3949-96E1-E6263B38CBB4}" destId="{030317B0-778D-0D46-B0DF-9DAEECBAC3A4}" srcOrd="0" destOrd="0" presId="urn:microsoft.com/office/officeart/2005/8/layout/pyramid1"/>
    <dgm:cxn modelId="{F72D6ABE-5360-4092-A715-DC50AF175087}" type="presParOf" srcId="{4D5CE3E6-3008-3949-96E1-E6263B38CBB4}" destId="{333A3720-FC8D-6F4F-BB2D-0ED218CD97AB}" srcOrd="1" destOrd="0" presId="urn:microsoft.com/office/officeart/2005/8/layout/pyramid1"/>
    <dgm:cxn modelId="{6FCF4FE0-ECCC-4CC9-8301-39D4EF79F9E4}" type="presParOf" srcId="{DFCC9940-BA72-4448-8C12-D52A5A993519}" destId="{885DB716-26C1-9949-B5E7-9F50A6324B26}" srcOrd="2" destOrd="0" presId="urn:microsoft.com/office/officeart/2005/8/layout/pyramid1"/>
    <dgm:cxn modelId="{0B16D5A0-64E3-4A9F-BC46-B47E9B6B0F0A}" type="presParOf" srcId="{885DB716-26C1-9949-B5E7-9F50A6324B26}" destId="{74368792-5F3A-8A45-B6DD-4623675BE83C}" srcOrd="0" destOrd="0" presId="urn:microsoft.com/office/officeart/2005/8/layout/pyramid1"/>
    <dgm:cxn modelId="{1040381B-F33F-4287-9DB3-4D8443EA4F08}" type="presParOf" srcId="{885DB716-26C1-9949-B5E7-9F50A6324B26}" destId="{93605F6A-A548-3C46-AA7F-1C9F956ECA5E}" srcOrd="1" destOrd="0" presId="urn:microsoft.com/office/officeart/2005/8/layout/pyramid1"/>
    <dgm:cxn modelId="{15685C3F-E1EC-4A39-ABB2-2F0E1B5AB61B}" type="presParOf" srcId="{DFCC9940-BA72-4448-8C12-D52A5A993519}" destId="{B4308910-ECB6-D746-A4ED-D622DEAB6E52}" srcOrd="3" destOrd="0" presId="urn:microsoft.com/office/officeart/2005/8/layout/pyramid1"/>
    <dgm:cxn modelId="{B471268A-29F5-4BD2-A322-8DDCDA886AA0}" type="presParOf" srcId="{B4308910-ECB6-D746-A4ED-D622DEAB6E52}" destId="{3E0E496B-F89A-2444-A096-0335E5ABBBCE}" srcOrd="0" destOrd="0" presId="urn:microsoft.com/office/officeart/2005/8/layout/pyramid1"/>
    <dgm:cxn modelId="{85307E5B-D544-42D4-92DC-FF04734EE976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325380" y="0"/>
          <a:ext cx="216920" cy="285750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325380" y="0"/>
        <a:ext cx="216920" cy="285750"/>
      </dsp:txXfrm>
    </dsp:sp>
    <dsp:sp modelId="{030317B0-778D-0D46-B0DF-9DAEECBAC3A4}">
      <dsp:nvSpPr>
        <dsp:cNvPr id="0" name=""/>
        <dsp:cNvSpPr/>
      </dsp:nvSpPr>
      <dsp:spPr>
        <a:xfrm>
          <a:off x="216920" y="285750"/>
          <a:ext cx="43384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292841" y="285750"/>
        <a:ext cx="281996" cy="285750"/>
      </dsp:txXfrm>
    </dsp:sp>
    <dsp:sp modelId="{74368792-5F3A-8A45-B6DD-4623675BE83C}">
      <dsp:nvSpPr>
        <dsp:cNvPr id="0" name=""/>
        <dsp:cNvSpPr/>
      </dsp:nvSpPr>
      <dsp:spPr>
        <a:xfrm>
          <a:off x="108459" y="571500"/>
          <a:ext cx="65076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</a:t>
          </a:r>
        </a:p>
      </dsp:txBody>
      <dsp:txXfrm>
        <a:off x="222342" y="571500"/>
        <a:ext cx="422994" cy="285750"/>
      </dsp:txXfrm>
    </dsp:sp>
    <dsp:sp modelId="{3E0E496B-F89A-2444-A096-0335E5ABBBCE}">
      <dsp:nvSpPr>
        <dsp:cNvPr id="0" name=""/>
        <dsp:cNvSpPr/>
      </dsp:nvSpPr>
      <dsp:spPr>
        <a:xfrm>
          <a:off x="0" y="857250"/>
          <a:ext cx="86768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</a:t>
          </a:r>
        </a:p>
      </dsp:txBody>
      <dsp:txXfrm>
        <a:off x="151843" y="857250"/>
        <a:ext cx="563992" cy="28575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1830831" y="0"/>
          <a:ext cx="1830831" cy="1653344"/>
        </a:xfrm>
        <a:prstGeom prst="trapezoid">
          <a:avLst>
            <a:gd name="adj" fmla="val 55368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Personal</a:t>
          </a:r>
        </a:p>
      </dsp:txBody>
      <dsp:txXfrm>
        <a:off x="1830831" y="0"/>
        <a:ext cx="1830831" cy="1653344"/>
      </dsp:txXfrm>
    </dsp:sp>
    <dsp:sp modelId="{030317B0-778D-0D46-B0DF-9DAEECBAC3A4}">
      <dsp:nvSpPr>
        <dsp:cNvPr id="0" name=""/>
        <dsp:cNvSpPr/>
      </dsp:nvSpPr>
      <dsp:spPr>
        <a:xfrm>
          <a:off x="915415" y="1653344"/>
          <a:ext cx="3661663" cy="1653344"/>
        </a:xfrm>
        <a:prstGeom prst="trapezoid">
          <a:avLst>
            <a:gd name="adj" fmla="val 55368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Process</a:t>
          </a:r>
        </a:p>
      </dsp:txBody>
      <dsp:txXfrm>
        <a:off x="1556206" y="1653344"/>
        <a:ext cx="2380081" cy="1653344"/>
      </dsp:txXfrm>
    </dsp:sp>
    <dsp:sp modelId="{74368792-5F3A-8A45-B6DD-4623675BE83C}">
      <dsp:nvSpPr>
        <dsp:cNvPr id="0" name=""/>
        <dsp:cNvSpPr/>
      </dsp:nvSpPr>
      <dsp:spPr>
        <a:xfrm>
          <a:off x="0" y="3306689"/>
          <a:ext cx="5492494" cy="1653344"/>
        </a:xfrm>
        <a:prstGeom prst="trapezoid">
          <a:avLst>
            <a:gd name="adj" fmla="val 55368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Factual</a:t>
          </a:r>
        </a:p>
      </dsp:txBody>
      <dsp:txXfrm>
        <a:off x="961186" y="3306689"/>
        <a:ext cx="3570121" cy="165334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EB61B-C44A-E143-B5EF-D98DD22494E2}">
      <dsp:nvSpPr>
        <dsp:cNvPr id="0" name=""/>
        <dsp:cNvSpPr/>
      </dsp:nvSpPr>
      <dsp:spPr>
        <a:xfrm>
          <a:off x="1651492" y="0"/>
          <a:ext cx="4926616" cy="4926616"/>
        </a:xfrm>
        <a:prstGeom prst="ellipse">
          <a:avLst/>
        </a:prstGeom>
        <a:gradFill rotWithShape="0">
          <a:gsLst>
            <a:gs pos="0">
              <a:srgbClr val="2C7D1D"/>
            </a:gs>
            <a:gs pos="100000">
              <a:srgbClr val="80D970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Mood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Motivational Tune</a:t>
          </a:r>
        </a:p>
      </dsp:txBody>
      <dsp:txXfrm>
        <a:off x="3253873" y="246330"/>
        <a:ext cx="1721852" cy="738992"/>
      </dsp:txXfrm>
    </dsp:sp>
    <dsp:sp modelId="{EA48747E-951B-4F41-9811-B486B568D937}">
      <dsp:nvSpPr>
        <dsp:cNvPr id="0" name=""/>
        <dsp:cNvSpPr/>
      </dsp:nvSpPr>
      <dsp:spPr>
        <a:xfrm>
          <a:off x="2267318" y="939308"/>
          <a:ext cx="3694962" cy="3694962"/>
        </a:xfrm>
        <a:prstGeom prst="ellipse">
          <a:avLst/>
        </a:prstGeom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Environment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Motivational Position</a:t>
          </a:r>
        </a:p>
      </dsp:txBody>
      <dsp:txXfrm>
        <a:off x="3253873" y="1170243"/>
        <a:ext cx="1721852" cy="692805"/>
      </dsp:txXfrm>
    </dsp:sp>
    <dsp:sp modelId="{C6CDFE29-30A0-D04F-87F6-2C94469CA00B}">
      <dsp:nvSpPr>
        <dsp:cNvPr id="0" name=""/>
        <dsp:cNvSpPr/>
      </dsp:nvSpPr>
      <dsp:spPr>
        <a:xfrm>
          <a:off x="2883145" y="1916749"/>
          <a:ext cx="2463308" cy="2463308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Personality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Motivational Basis</a:t>
          </a:r>
        </a:p>
      </dsp:txBody>
      <dsp:txXfrm>
        <a:off x="3243889" y="2532576"/>
        <a:ext cx="1741821" cy="123165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E92EAD-BB9D-9847-BB33-45AFD366CE6B}">
      <dsp:nvSpPr>
        <dsp:cNvPr id="0" name=""/>
        <dsp:cNvSpPr/>
      </dsp:nvSpPr>
      <dsp:spPr>
        <a:xfrm>
          <a:off x="1291436" y="0"/>
          <a:ext cx="4021128" cy="402112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BB8E5CC-EB3F-A148-B4A9-E3F1D02AACA9}">
      <dsp:nvSpPr>
        <dsp:cNvPr id="0" name=""/>
        <dsp:cNvSpPr/>
      </dsp:nvSpPr>
      <dsp:spPr>
        <a:xfrm>
          <a:off x="1552809" y="261373"/>
          <a:ext cx="1608451" cy="1608451"/>
        </a:xfrm>
        <a:prstGeom prst="roundRect">
          <a:avLst/>
        </a:prstGeom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81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Guides</a:t>
          </a:r>
        </a:p>
      </dsp:txBody>
      <dsp:txXfrm>
        <a:off x="1631327" y="339891"/>
        <a:ext cx="1451415" cy="1451415"/>
      </dsp:txXfrm>
    </dsp:sp>
    <dsp:sp modelId="{AE31241B-668D-4F42-96D9-1738A265E5B4}">
      <dsp:nvSpPr>
        <dsp:cNvPr id="0" name=""/>
        <dsp:cNvSpPr/>
      </dsp:nvSpPr>
      <dsp:spPr>
        <a:xfrm>
          <a:off x="3442739" y="261373"/>
          <a:ext cx="1608451" cy="1608451"/>
        </a:xfrm>
        <a:prstGeom prst="roundRect">
          <a:avLst/>
        </a:prstGeom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27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Explorers</a:t>
          </a:r>
        </a:p>
      </dsp:txBody>
      <dsp:txXfrm>
        <a:off x="3521257" y="339891"/>
        <a:ext cx="1451415" cy="1451415"/>
      </dsp:txXfrm>
    </dsp:sp>
    <dsp:sp modelId="{BDF7DAD8-7C33-7043-8124-EFA90188AFE2}">
      <dsp:nvSpPr>
        <dsp:cNvPr id="0" name=""/>
        <dsp:cNvSpPr/>
      </dsp:nvSpPr>
      <dsp:spPr>
        <a:xfrm>
          <a:off x="1552809" y="2151303"/>
          <a:ext cx="1608451" cy="1608451"/>
        </a:xfrm>
        <a:prstGeom prst="roundRect">
          <a:avLst/>
        </a:prstGeom>
        <a:gradFill rotWithShape="0">
          <a:gsLst>
            <a:gs pos="0">
              <a:srgbClr val="80D970"/>
            </a:gs>
            <a:gs pos="100000">
              <a:srgbClr val="FF6600"/>
            </a:gs>
            <a:gs pos="30000">
              <a:srgbClr val="80D970"/>
            </a:gs>
            <a:gs pos="70000">
              <a:srgbClr val="FF6600"/>
            </a:gs>
          </a:gsLst>
          <a:lin ang="135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Harmonizers</a:t>
          </a:r>
        </a:p>
      </dsp:txBody>
      <dsp:txXfrm>
        <a:off x="1631327" y="2229821"/>
        <a:ext cx="1451415" cy="1451415"/>
      </dsp:txXfrm>
    </dsp:sp>
    <dsp:sp modelId="{722EC731-FB95-4642-AB1B-44E3B912315A}">
      <dsp:nvSpPr>
        <dsp:cNvPr id="0" name=""/>
        <dsp:cNvSpPr/>
      </dsp:nvSpPr>
      <dsp:spPr>
        <a:xfrm>
          <a:off x="3442739" y="2151303"/>
          <a:ext cx="1608451" cy="1608451"/>
        </a:xfrm>
        <a:prstGeom prst="roundRect">
          <a:avLst/>
        </a:prstGeom>
        <a:gradFill rotWithShape="0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189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Refiners</a:t>
          </a:r>
        </a:p>
      </dsp:txBody>
      <dsp:txXfrm>
        <a:off x="3521257" y="2229821"/>
        <a:ext cx="1451415" cy="145141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</a:t>
          </a: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S</a:t>
          </a: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</a:t>
          </a: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U</a:t>
          </a:r>
        </a:p>
      </dsp:txBody>
      <dsp:txXfrm>
        <a:off x="108076" y="588951"/>
        <a:ext cx="401427" cy="19631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</a:t>
          </a: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S</a:t>
          </a: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</a:t>
          </a: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U</a:t>
          </a:r>
        </a:p>
      </dsp:txBody>
      <dsp:txXfrm>
        <a:off x="108076" y="588951"/>
        <a:ext cx="401427" cy="19631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</a:t>
          </a: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 w="9525" cap="flat" cmpd="sng" algn="ctr">
          <a:solidFill>
            <a:srgbClr val="80D970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S</a:t>
          </a: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</a:t>
          </a: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U</a:t>
          </a:r>
        </a:p>
      </dsp:txBody>
      <dsp:txXfrm>
        <a:off x="108076" y="588951"/>
        <a:ext cx="401427" cy="196317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 w="9525" cap="flat" cmpd="sng" algn="ctr">
          <a:gradFill flip="none" rotWithShape="1">
            <a:gsLst>
              <a:gs pos="0">
                <a:srgbClr val="2C7D1D"/>
              </a:gs>
              <a:gs pos="100000">
                <a:srgbClr val="80D970"/>
              </a:gs>
            </a:gsLst>
            <a:lin ang="0" scaled="1"/>
            <a:tileRect/>
          </a:gra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</a:t>
          </a: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S</a:t>
          </a: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</a:t>
          </a: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U</a:t>
          </a:r>
        </a:p>
      </dsp:txBody>
      <dsp:txXfrm>
        <a:off x="108076" y="588951"/>
        <a:ext cx="401427" cy="1963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325380" y="0"/>
          <a:ext cx="216920" cy="285750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325380" y="0"/>
        <a:ext cx="216920" cy="285750"/>
      </dsp:txXfrm>
    </dsp:sp>
    <dsp:sp modelId="{030317B0-778D-0D46-B0DF-9DAEECBAC3A4}">
      <dsp:nvSpPr>
        <dsp:cNvPr id="0" name=""/>
        <dsp:cNvSpPr/>
      </dsp:nvSpPr>
      <dsp:spPr>
        <a:xfrm>
          <a:off x="216920" y="285750"/>
          <a:ext cx="43384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292841" y="285750"/>
        <a:ext cx="281996" cy="285750"/>
      </dsp:txXfrm>
    </dsp:sp>
    <dsp:sp modelId="{74368792-5F3A-8A45-B6DD-4623675BE83C}">
      <dsp:nvSpPr>
        <dsp:cNvPr id="0" name=""/>
        <dsp:cNvSpPr/>
      </dsp:nvSpPr>
      <dsp:spPr>
        <a:xfrm>
          <a:off x="108459" y="571500"/>
          <a:ext cx="65076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</a:t>
          </a:r>
        </a:p>
      </dsp:txBody>
      <dsp:txXfrm>
        <a:off x="222342" y="571500"/>
        <a:ext cx="422994" cy="285750"/>
      </dsp:txXfrm>
    </dsp:sp>
    <dsp:sp modelId="{3E0E496B-F89A-2444-A096-0335E5ABBBCE}">
      <dsp:nvSpPr>
        <dsp:cNvPr id="0" name=""/>
        <dsp:cNvSpPr/>
      </dsp:nvSpPr>
      <dsp:spPr>
        <a:xfrm>
          <a:off x="0" y="857250"/>
          <a:ext cx="86768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</a:t>
          </a:r>
        </a:p>
      </dsp:txBody>
      <dsp:txXfrm>
        <a:off x="151843" y="857250"/>
        <a:ext cx="563992" cy="28575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94BA2D-5F0F-2F41-8F00-8ED61BEFFCF0}">
      <dsp:nvSpPr>
        <dsp:cNvPr id="0" name=""/>
        <dsp:cNvSpPr/>
      </dsp:nvSpPr>
      <dsp:spPr>
        <a:xfrm>
          <a:off x="2351456" y="0"/>
          <a:ext cx="1153742" cy="1066850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solidFill>
              <a:schemeClr val="bg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MEANING</a:t>
          </a:r>
        </a:p>
      </dsp:txBody>
      <dsp:txXfrm>
        <a:off x="2351456" y="0"/>
        <a:ext cx="1153742" cy="1066850"/>
      </dsp:txXfrm>
    </dsp:sp>
    <dsp:sp modelId="{85923212-7B0E-1448-AA90-F64A0334A140}">
      <dsp:nvSpPr>
        <dsp:cNvPr id="0" name=""/>
        <dsp:cNvSpPr/>
      </dsp:nvSpPr>
      <dsp:spPr>
        <a:xfrm>
          <a:off x="1747970" y="1066850"/>
          <a:ext cx="2360715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1"/>
              </a:solidFill>
            </a:rPr>
            <a:t>ESTEEM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161095" y="1066850"/>
        <a:ext cx="1534465" cy="1039998"/>
      </dsp:txXfrm>
    </dsp:sp>
    <dsp:sp modelId="{030317B0-778D-0D46-B0DF-9DAEECBAC3A4}">
      <dsp:nvSpPr>
        <dsp:cNvPr id="0" name=""/>
        <dsp:cNvSpPr/>
      </dsp:nvSpPr>
      <dsp:spPr>
        <a:xfrm>
          <a:off x="1165313" y="2106848"/>
          <a:ext cx="3526028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1"/>
              </a:solidFill>
            </a:rPr>
            <a:t>BELONGING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782368" y="2106848"/>
        <a:ext cx="2291918" cy="1039998"/>
      </dsp:txXfrm>
    </dsp:sp>
    <dsp:sp modelId="{74368792-5F3A-8A45-B6DD-4623675BE83C}">
      <dsp:nvSpPr>
        <dsp:cNvPr id="0" name=""/>
        <dsp:cNvSpPr/>
      </dsp:nvSpPr>
      <dsp:spPr>
        <a:xfrm>
          <a:off x="582656" y="3146846"/>
          <a:ext cx="4691342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1"/>
              </a:solidFill>
            </a:rPr>
            <a:t>SAFETY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403641" y="3146846"/>
        <a:ext cx="3049372" cy="1039998"/>
      </dsp:txXfrm>
    </dsp:sp>
    <dsp:sp modelId="{3E0E496B-F89A-2444-A096-0335E5ABBBCE}">
      <dsp:nvSpPr>
        <dsp:cNvPr id="0" name=""/>
        <dsp:cNvSpPr/>
      </dsp:nvSpPr>
      <dsp:spPr>
        <a:xfrm>
          <a:off x="0" y="4186844"/>
          <a:ext cx="5856655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1"/>
              </a:solidFill>
            </a:rPr>
            <a:t>SURVIVAL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024914" y="4186844"/>
        <a:ext cx="3806826" cy="103999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1502832" y="0"/>
          <a:ext cx="601133" cy="752853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Integration</a:t>
          </a:r>
        </a:p>
      </dsp:txBody>
      <dsp:txXfrm>
        <a:off x="1502832" y="0"/>
        <a:ext cx="601133" cy="752853"/>
      </dsp:txXfrm>
    </dsp:sp>
    <dsp:sp modelId="{F5C47C7C-F22E-5745-9FF3-8E8113C17EE8}">
      <dsp:nvSpPr>
        <dsp:cNvPr id="0" name=""/>
        <dsp:cNvSpPr/>
      </dsp:nvSpPr>
      <dsp:spPr>
        <a:xfrm>
          <a:off x="1202266" y="752853"/>
          <a:ext cx="1202266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Synergetization</a:t>
          </a:r>
          <a:endParaRPr lang="en-US" sz="1200" kern="1200" dirty="0"/>
        </a:p>
      </dsp:txBody>
      <dsp:txXfrm>
        <a:off x="1412662" y="752853"/>
        <a:ext cx="781473" cy="752853"/>
      </dsp:txXfrm>
    </dsp:sp>
    <dsp:sp modelId="{5E181FBA-F664-6B48-BDE0-BF8485876CD3}">
      <dsp:nvSpPr>
        <dsp:cNvPr id="0" name=""/>
        <dsp:cNvSpPr/>
      </dsp:nvSpPr>
      <dsp:spPr>
        <a:xfrm>
          <a:off x="901699" y="1505706"/>
          <a:ext cx="1803399" cy="752853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Habilitation</a:t>
          </a:r>
        </a:p>
      </dsp:txBody>
      <dsp:txXfrm>
        <a:off x="1217294" y="1505706"/>
        <a:ext cx="1172209" cy="752853"/>
      </dsp:txXfrm>
    </dsp:sp>
    <dsp:sp modelId="{8F820B19-D61C-B247-A620-06225BB7DFA1}">
      <dsp:nvSpPr>
        <dsp:cNvPr id="0" name=""/>
        <dsp:cNvSpPr/>
      </dsp:nvSpPr>
      <dsp:spPr>
        <a:xfrm>
          <a:off x="601133" y="2258560"/>
          <a:ext cx="2404532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Motivation</a:t>
          </a:r>
        </a:p>
      </dsp:txBody>
      <dsp:txXfrm>
        <a:off x="1021926" y="2258560"/>
        <a:ext cx="1562946" cy="752853"/>
      </dsp:txXfrm>
    </dsp:sp>
    <dsp:sp modelId="{7AE28275-8189-304B-BDE5-5E5C671D1A55}">
      <dsp:nvSpPr>
        <dsp:cNvPr id="0" name=""/>
        <dsp:cNvSpPr/>
      </dsp:nvSpPr>
      <dsp:spPr>
        <a:xfrm>
          <a:off x="300566" y="3011413"/>
          <a:ext cx="3005665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Orientation</a:t>
          </a:r>
        </a:p>
      </dsp:txBody>
      <dsp:txXfrm>
        <a:off x="826558" y="3011413"/>
        <a:ext cx="1953682" cy="752853"/>
      </dsp:txXfrm>
    </dsp:sp>
    <dsp:sp modelId="{2B843B4D-9D9C-0F40-8A45-031B67D433C2}">
      <dsp:nvSpPr>
        <dsp:cNvPr id="0" name=""/>
        <dsp:cNvSpPr/>
      </dsp:nvSpPr>
      <dsp:spPr>
        <a:xfrm>
          <a:off x="0" y="3764266"/>
          <a:ext cx="3606799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Definition</a:t>
          </a:r>
        </a:p>
      </dsp:txBody>
      <dsp:txXfrm>
        <a:off x="631189" y="3764266"/>
        <a:ext cx="2344419" cy="75285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D726F-DC46-6F44-890C-FCE273786FCC}">
      <dsp:nvSpPr>
        <dsp:cNvPr id="0" name=""/>
        <dsp:cNvSpPr/>
      </dsp:nvSpPr>
      <dsp:spPr>
        <a:xfrm>
          <a:off x="853708" y="0"/>
          <a:ext cx="4430917" cy="4430917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0EEF59-F72B-E341-A05C-D0C699045D9F}">
      <dsp:nvSpPr>
        <dsp:cNvPr id="0" name=""/>
        <dsp:cNvSpPr/>
      </dsp:nvSpPr>
      <dsp:spPr>
        <a:xfrm>
          <a:off x="1141717" y="288009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Training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(trainer)</a:t>
          </a:r>
        </a:p>
      </dsp:txBody>
      <dsp:txXfrm>
        <a:off x="1228237" y="374529"/>
        <a:ext cx="1599326" cy="1599326"/>
      </dsp:txXfrm>
    </dsp:sp>
    <dsp:sp modelId="{228688FF-8565-D444-9ACB-0B3EC1403FF4}">
      <dsp:nvSpPr>
        <dsp:cNvPr id="0" name=""/>
        <dsp:cNvSpPr/>
      </dsp:nvSpPr>
      <dsp:spPr>
        <a:xfrm>
          <a:off x="3224248" y="288009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Couching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(couch)</a:t>
          </a:r>
        </a:p>
      </dsp:txBody>
      <dsp:txXfrm>
        <a:off x="3310768" y="374529"/>
        <a:ext cx="1599326" cy="1599326"/>
      </dsp:txXfrm>
    </dsp:sp>
    <dsp:sp modelId="{093FBAFD-3064-254F-9CD0-939FD11213ED}">
      <dsp:nvSpPr>
        <dsp:cNvPr id="0" name=""/>
        <dsp:cNvSpPr/>
      </dsp:nvSpPr>
      <dsp:spPr>
        <a:xfrm>
          <a:off x="1141717" y="2370540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Lectures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(lecturer)</a:t>
          </a:r>
        </a:p>
      </dsp:txBody>
      <dsp:txXfrm>
        <a:off x="1228237" y="2457060"/>
        <a:ext cx="1599326" cy="1599326"/>
      </dsp:txXfrm>
    </dsp:sp>
    <dsp:sp modelId="{897E507D-A8DF-7A41-86D6-395F5C05E20F}">
      <dsp:nvSpPr>
        <dsp:cNvPr id="0" name=""/>
        <dsp:cNvSpPr/>
      </dsp:nvSpPr>
      <dsp:spPr>
        <a:xfrm>
          <a:off x="3224248" y="2370540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Consulting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(consultant)</a:t>
          </a:r>
        </a:p>
      </dsp:txBody>
      <dsp:txXfrm>
        <a:off x="3310768" y="2457060"/>
        <a:ext cx="1599326" cy="1599326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Relative evaluation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Support of individualism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Non-discrimination of roles</a:t>
          </a:r>
        </a:p>
      </dsp:txBody>
      <dsp:txXfrm>
        <a:off x="419640" y="2898755"/>
        <a:ext cx="3131059" cy="620714"/>
      </dsp:txXfrm>
    </dsp:sp>
    <dsp:sp modelId="{68944356-E83C-0043-B48D-3EE707134466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Muting external pressure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Feeling of Lack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take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Preference of individual goals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Aggregated competitive energy</a:t>
          </a:r>
        </a:p>
      </dsp:txBody>
      <dsp:txXfrm>
        <a:off x="4678900" y="3659528"/>
        <a:ext cx="3131059" cy="620714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Absolute evaluation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Attractive and shared goals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Discrimination of roles</a:t>
          </a:r>
        </a:p>
      </dsp:txBody>
      <dsp:txXfrm>
        <a:off x="419640" y="2898755"/>
        <a:ext cx="3131059" cy="620714"/>
      </dsp:txXfrm>
    </dsp:sp>
    <dsp:sp modelId="{68944356-E83C-0043-B48D-3EE707134466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Exposition to External pressure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Feeling of joint opportunity and mutual benefit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create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Preference of sharing of goals and values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Shared feeling threat</a:t>
          </a:r>
        </a:p>
      </dsp:txBody>
      <dsp:txXfrm>
        <a:off x="4678900" y="3659528"/>
        <a:ext cx="3131059" cy="620714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0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0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Self-sacrifice appreciation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Manager as an example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Support of Individual development</a:t>
          </a:r>
        </a:p>
      </dsp:txBody>
      <dsp:txXfrm>
        <a:off x="419640" y="2898755"/>
        <a:ext cx="3131059" cy="620714"/>
      </dsp:txXfrm>
    </dsp:sp>
    <dsp:sp modelId="{E0371F89-8FA2-8444-A7FA-FC452C66B6E0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Important of goals and values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of high self-assessment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give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be useful, to excel, to belong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impersonate</a:t>
          </a:r>
        </a:p>
      </dsp:txBody>
      <dsp:txXfrm>
        <a:off x="4678900" y="3659528"/>
        <a:ext cx="3131059" cy="62071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0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0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Unfair evaluation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Superiority and disregard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Unclear evaluation</a:t>
          </a:r>
        </a:p>
      </dsp:txBody>
      <dsp:txXfrm>
        <a:off x="419640" y="2898755"/>
        <a:ext cx="3131059" cy="620714"/>
      </dsp:txXfrm>
    </dsp:sp>
    <dsp:sp modelId="{E0371F89-8FA2-8444-A7FA-FC452C66B6E0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Indifference and unconcern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Feeling of injustice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Disorientation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Uncertainty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Feeling of extirpation</a:t>
          </a:r>
        </a:p>
      </dsp:txBody>
      <dsp:txXfrm>
        <a:off x="4678900" y="3659528"/>
        <a:ext cx="3131059" cy="620714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8175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Absurd or unexplained goals or values</a:t>
          </a:r>
        </a:p>
      </dsp:txBody>
      <dsp:txXfrm>
        <a:off x="426372" y="1384218"/>
        <a:ext cx="3117595" cy="837084"/>
      </dsp:txXfrm>
    </dsp:sp>
    <dsp:sp modelId="{EF18FC78-304F-1E4A-B8D5-6BE26D4C4084}">
      <dsp:nvSpPr>
        <dsp:cNvPr id="0" name=""/>
        <dsp:cNvSpPr/>
      </dsp:nvSpPr>
      <dsp:spPr>
        <a:xfrm>
          <a:off x="400329" y="2384141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There is example to follow</a:t>
          </a:r>
        </a:p>
      </dsp:txBody>
      <dsp:txXfrm>
        <a:off x="426372" y="2410184"/>
        <a:ext cx="3117595" cy="837084"/>
      </dsp:txXfrm>
    </dsp:sp>
    <dsp:sp modelId="{576E47DA-5FCA-9046-8196-2D4A3F36CC34}">
      <dsp:nvSpPr>
        <dsp:cNvPr id="0" name=""/>
        <dsp:cNvSpPr/>
      </dsp:nvSpPr>
      <dsp:spPr>
        <a:xfrm>
          <a:off x="400329" y="3410106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Lack of incentives</a:t>
          </a:r>
        </a:p>
      </dsp:txBody>
      <dsp:txXfrm>
        <a:off x="426372" y="3436149"/>
        <a:ext cx="3117595" cy="83708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9114"/>
          <a:ext cx="3169681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Values and goals are meaningless</a:t>
          </a:r>
        </a:p>
      </dsp:txBody>
      <dsp:txXfrm>
        <a:off x="4699558" y="1399083"/>
        <a:ext cx="3089743" cy="1284701"/>
      </dsp:txXfrm>
    </dsp:sp>
    <dsp:sp modelId="{683C58E3-361A-8444-8517-BE23276A26C1}">
      <dsp:nvSpPr>
        <dsp:cNvPr id="0" name=""/>
        <dsp:cNvSpPr/>
      </dsp:nvSpPr>
      <dsp:spPr>
        <a:xfrm>
          <a:off x="4659589" y="2933698"/>
          <a:ext cx="3169681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Pursuit of values and goals does not make sense</a:t>
          </a:r>
        </a:p>
      </dsp:txBody>
      <dsp:txXfrm>
        <a:off x="4699558" y="2973667"/>
        <a:ext cx="3089743" cy="1284701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5E830-CF5F-DD44-BDFF-04D9F082477F}">
      <dsp:nvSpPr>
        <dsp:cNvPr id="0" name=""/>
        <dsp:cNvSpPr/>
      </dsp:nvSpPr>
      <dsp:spPr>
        <a:xfrm rot="5400000">
          <a:off x="5141281" y="-2062313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outer relationships: long-term relationships with customers, suppliers, and non-competitive partners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inner relationships: long-term beneficial </a:t>
          </a:r>
        </a:p>
      </dsp:txBody>
      <dsp:txXfrm rot="-5400000">
        <a:off x="2962655" y="160721"/>
        <a:ext cx="5222536" cy="820876"/>
      </dsp:txXfrm>
    </dsp:sp>
    <dsp:sp modelId="{E61D124D-8BA2-5642-8867-02DBC8F00E8F}">
      <dsp:nvSpPr>
        <dsp:cNvPr id="0" name=""/>
        <dsp:cNvSpPr/>
      </dsp:nvSpPr>
      <dsp:spPr>
        <a:xfrm>
          <a:off x="0" y="2600"/>
          <a:ext cx="2962656" cy="1137115"/>
        </a:xfrm>
        <a:prstGeom prst="roundRect">
          <a:avLst/>
        </a:prstGeom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Cooperation</a:t>
          </a:r>
        </a:p>
      </dsp:txBody>
      <dsp:txXfrm>
        <a:off x="55509" y="58109"/>
        <a:ext cx="2851638" cy="1026097"/>
      </dsp:txXfrm>
    </dsp:sp>
    <dsp:sp modelId="{593A7D4D-6470-8240-8884-3AEB577B40DB}">
      <dsp:nvSpPr>
        <dsp:cNvPr id="0" name=""/>
        <dsp:cNvSpPr/>
      </dsp:nvSpPr>
      <dsp:spPr>
        <a:xfrm rot="5400000">
          <a:off x="5141281" y="-868342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outer relationships: long-term relationships with competitors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inner relationships: long-term for dynamic stimulation</a:t>
          </a:r>
        </a:p>
      </dsp:txBody>
      <dsp:txXfrm rot="-5400000">
        <a:off x="2962655" y="1354692"/>
        <a:ext cx="5222536" cy="820876"/>
      </dsp:txXfrm>
    </dsp:sp>
    <dsp:sp modelId="{A80B4B7B-B9CA-FB47-9886-B9E1EFC6ECE0}">
      <dsp:nvSpPr>
        <dsp:cNvPr id="0" name=""/>
        <dsp:cNvSpPr/>
      </dsp:nvSpPr>
      <dsp:spPr>
        <a:xfrm>
          <a:off x="0" y="1196571"/>
          <a:ext cx="2962656" cy="1137115"/>
        </a:xfrm>
        <a:prstGeom prst="roundRect">
          <a:avLst/>
        </a:prstGeom>
        <a:gradFill rotWithShape="0">
          <a:gsLst>
            <a:gs pos="0">
              <a:srgbClr val="DC9700"/>
            </a:gs>
            <a:gs pos="7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Competition</a:t>
          </a:r>
        </a:p>
      </dsp:txBody>
      <dsp:txXfrm>
        <a:off x="55509" y="1252080"/>
        <a:ext cx="2851638" cy="1026097"/>
      </dsp:txXfrm>
    </dsp:sp>
    <dsp:sp modelId="{8153DE17-F05B-1641-A619-2D74071C0EB7}">
      <dsp:nvSpPr>
        <dsp:cNvPr id="0" name=""/>
        <dsp:cNvSpPr/>
      </dsp:nvSpPr>
      <dsp:spPr>
        <a:xfrm rot="5400000">
          <a:off x="5141281" y="325628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short-term beneficial for crisis situation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only as a result of self-motivation</a:t>
          </a:r>
        </a:p>
      </dsp:txBody>
      <dsp:txXfrm rot="-5400000">
        <a:off x="2962655" y="2548662"/>
        <a:ext cx="5222536" cy="820876"/>
      </dsp:txXfrm>
    </dsp:sp>
    <dsp:sp modelId="{97657400-5554-C14D-96B4-C57EA564592A}">
      <dsp:nvSpPr>
        <dsp:cNvPr id="0" name=""/>
        <dsp:cNvSpPr/>
      </dsp:nvSpPr>
      <dsp:spPr>
        <a:xfrm>
          <a:off x="0" y="2390542"/>
          <a:ext cx="2962656" cy="1137115"/>
        </a:xfrm>
        <a:prstGeom prst="roundRect">
          <a:avLst/>
        </a:prstGeom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Yielding</a:t>
          </a:r>
        </a:p>
      </dsp:txBody>
      <dsp:txXfrm>
        <a:off x="55509" y="2446051"/>
        <a:ext cx="2851638" cy="1026097"/>
      </dsp:txXfrm>
    </dsp:sp>
    <dsp:sp modelId="{7FE785B5-2D48-114A-BFD1-E1A7A8C3B7F5}">
      <dsp:nvSpPr>
        <dsp:cNvPr id="0" name=""/>
        <dsp:cNvSpPr/>
      </dsp:nvSpPr>
      <dsp:spPr>
        <a:xfrm rot="5400000">
          <a:off x="5141281" y="1519598"/>
          <a:ext cx="909692" cy="5266944"/>
        </a:xfrm>
        <a:prstGeom prst="round2SameRect">
          <a:avLst/>
        </a:prstGeom>
        <a:solidFill>
          <a:srgbClr val="D2E4EB"/>
        </a:solidFill>
        <a:ln w="9525" cap="flat" cmpd="sng" algn="ctr">
          <a:solidFill>
            <a:srgbClr val="D2E4EB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undesirable, prevention necessary</a:t>
          </a:r>
        </a:p>
      </dsp:txBody>
      <dsp:txXfrm rot="-5400000">
        <a:off x="2962655" y="3742632"/>
        <a:ext cx="5222536" cy="820876"/>
      </dsp:txXfrm>
    </dsp:sp>
    <dsp:sp modelId="{8BDB5EE3-71AD-FA44-ACF3-43D94D8B9B74}">
      <dsp:nvSpPr>
        <dsp:cNvPr id="0" name=""/>
        <dsp:cNvSpPr/>
      </dsp:nvSpPr>
      <dsp:spPr>
        <a:xfrm>
          <a:off x="0" y="3584513"/>
          <a:ext cx="2962656" cy="1137115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Destruction</a:t>
          </a:r>
        </a:p>
      </dsp:txBody>
      <dsp:txXfrm>
        <a:off x="55509" y="3640022"/>
        <a:ext cx="2851638" cy="1026097"/>
      </dsp:txXfrm>
    </dsp:sp>
    <dsp:sp modelId="{75A9EE09-3028-C149-8693-B9E921292F2E}">
      <dsp:nvSpPr>
        <dsp:cNvPr id="0" name=""/>
        <dsp:cNvSpPr/>
      </dsp:nvSpPr>
      <dsp:spPr>
        <a:xfrm rot="5400000">
          <a:off x="5141281" y="2713569"/>
          <a:ext cx="909692" cy="5266944"/>
        </a:xfrm>
        <a:prstGeom prst="round2SameRect">
          <a:avLst/>
        </a:prstGeom>
        <a:solidFill>
          <a:srgbClr val="D2E4EB"/>
        </a:solidFill>
        <a:ln w="9525" cap="flat" cmpd="sng" algn="ctr">
          <a:solidFill>
            <a:srgbClr val="D2E4EB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undesirable, prevention necessary</a:t>
          </a:r>
        </a:p>
      </dsp:txBody>
      <dsp:txXfrm rot="-5400000">
        <a:off x="2962655" y="4936603"/>
        <a:ext cx="5222536" cy="820876"/>
      </dsp:txXfrm>
    </dsp:sp>
    <dsp:sp modelId="{92C88B3A-0F49-0844-97E7-DF1996D0D4EC}">
      <dsp:nvSpPr>
        <dsp:cNvPr id="0" name=""/>
        <dsp:cNvSpPr/>
      </dsp:nvSpPr>
      <dsp:spPr>
        <a:xfrm>
          <a:off x="0" y="4778484"/>
          <a:ext cx="2962656" cy="1137115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Passivity</a:t>
          </a:r>
        </a:p>
      </dsp:txBody>
      <dsp:txXfrm>
        <a:off x="55509" y="4833993"/>
        <a:ext cx="2851638" cy="10260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E49B1-03FC-9642-8A6A-4B8AFCC7A84F}">
      <dsp:nvSpPr>
        <dsp:cNvPr id="0" name=""/>
        <dsp:cNvSpPr/>
      </dsp:nvSpPr>
      <dsp:spPr>
        <a:xfrm>
          <a:off x="0" y="218458"/>
          <a:ext cx="8229600" cy="716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Reasonable process specification granularity </a:t>
          </a:r>
        </a:p>
      </dsp:txBody>
      <dsp:txXfrm>
        <a:off x="34983" y="253441"/>
        <a:ext cx="8159634" cy="646659"/>
      </dsp:txXfrm>
    </dsp:sp>
    <dsp:sp modelId="{943FE422-0661-8F4B-81C3-73878F0D1012}">
      <dsp:nvSpPr>
        <dsp:cNvPr id="0" name=""/>
        <dsp:cNvSpPr/>
      </dsp:nvSpPr>
      <dsp:spPr>
        <a:xfrm>
          <a:off x="0" y="1007084"/>
          <a:ext cx="8229600" cy="716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Structure as a consequence of process specification</a:t>
          </a:r>
        </a:p>
      </dsp:txBody>
      <dsp:txXfrm>
        <a:off x="34983" y="1042067"/>
        <a:ext cx="8159634" cy="646659"/>
      </dsp:txXfrm>
    </dsp:sp>
    <dsp:sp modelId="{31A8799B-0EF2-3C4A-B9D7-66B078689188}">
      <dsp:nvSpPr>
        <dsp:cNvPr id="0" name=""/>
        <dsp:cNvSpPr/>
      </dsp:nvSpPr>
      <dsp:spPr>
        <a:xfrm>
          <a:off x="0" y="1795709"/>
          <a:ext cx="8229600" cy="716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Top-down approach</a:t>
          </a:r>
        </a:p>
      </dsp:txBody>
      <dsp:txXfrm>
        <a:off x="34983" y="1830692"/>
        <a:ext cx="8159634" cy="646659"/>
      </dsp:txXfrm>
    </dsp:sp>
    <dsp:sp modelId="{FDD60C0C-379A-D341-8D94-9F31D1716E0C}">
      <dsp:nvSpPr>
        <dsp:cNvPr id="0" name=""/>
        <dsp:cNvSpPr/>
      </dsp:nvSpPr>
      <dsp:spPr>
        <a:xfrm>
          <a:off x="0" y="2584334"/>
          <a:ext cx="8229600" cy="716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Suitable tools </a:t>
          </a:r>
        </a:p>
      </dsp:txBody>
      <dsp:txXfrm>
        <a:off x="34983" y="2619317"/>
        <a:ext cx="8159634" cy="646659"/>
      </dsp:txXfrm>
    </dsp:sp>
    <dsp:sp modelId="{845650E3-ACC1-7942-84E0-4DA91741E258}">
      <dsp:nvSpPr>
        <dsp:cNvPr id="0" name=""/>
        <dsp:cNvSpPr/>
      </dsp:nvSpPr>
      <dsp:spPr>
        <a:xfrm>
          <a:off x="0" y="3372959"/>
          <a:ext cx="8229600" cy="716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Process domain reflection</a:t>
          </a:r>
        </a:p>
      </dsp:txBody>
      <dsp:txXfrm>
        <a:off x="34983" y="3407942"/>
        <a:ext cx="8159634" cy="646659"/>
      </dsp:txXfrm>
    </dsp:sp>
    <dsp:sp modelId="{A7D4E866-52E2-0F49-ABF5-5D3098056A73}">
      <dsp:nvSpPr>
        <dsp:cNvPr id="0" name=""/>
        <dsp:cNvSpPr/>
      </dsp:nvSpPr>
      <dsp:spPr>
        <a:xfrm>
          <a:off x="0" y="4161584"/>
          <a:ext cx="8229600" cy="7166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Continuous improvement</a:t>
          </a:r>
        </a:p>
      </dsp:txBody>
      <dsp:txXfrm>
        <a:off x="34983" y="4196567"/>
        <a:ext cx="8159634" cy="6466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325380" y="0"/>
          <a:ext cx="216920" cy="285750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325380" y="0"/>
        <a:ext cx="216920" cy="285750"/>
      </dsp:txXfrm>
    </dsp:sp>
    <dsp:sp modelId="{030317B0-778D-0D46-B0DF-9DAEECBAC3A4}">
      <dsp:nvSpPr>
        <dsp:cNvPr id="0" name=""/>
        <dsp:cNvSpPr/>
      </dsp:nvSpPr>
      <dsp:spPr>
        <a:xfrm>
          <a:off x="216920" y="285750"/>
          <a:ext cx="43384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292841" y="285750"/>
        <a:ext cx="281996" cy="285750"/>
      </dsp:txXfrm>
    </dsp:sp>
    <dsp:sp modelId="{74368792-5F3A-8A45-B6DD-4623675BE83C}">
      <dsp:nvSpPr>
        <dsp:cNvPr id="0" name=""/>
        <dsp:cNvSpPr/>
      </dsp:nvSpPr>
      <dsp:spPr>
        <a:xfrm>
          <a:off x="108459" y="571500"/>
          <a:ext cx="65076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</a:t>
          </a:r>
        </a:p>
      </dsp:txBody>
      <dsp:txXfrm>
        <a:off x="222342" y="571500"/>
        <a:ext cx="422994" cy="285750"/>
      </dsp:txXfrm>
    </dsp:sp>
    <dsp:sp modelId="{3E0E496B-F89A-2444-A096-0335E5ABBBCE}">
      <dsp:nvSpPr>
        <dsp:cNvPr id="0" name=""/>
        <dsp:cNvSpPr/>
      </dsp:nvSpPr>
      <dsp:spPr>
        <a:xfrm>
          <a:off x="0" y="857250"/>
          <a:ext cx="86768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</a:t>
          </a:r>
        </a:p>
      </dsp:txBody>
      <dsp:txXfrm>
        <a:off x="151843" y="857250"/>
        <a:ext cx="563992" cy="2857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16750-56D7-804B-B0B7-276880DC7FC6}">
      <dsp:nvSpPr>
        <dsp:cNvPr id="0" name=""/>
        <dsp:cNvSpPr/>
      </dsp:nvSpPr>
      <dsp:spPr>
        <a:xfrm rot="5400000">
          <a:off x="4713034" y="-1529550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the action that is required for people is given in relation to their current needs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requires the ability to estimate the current needs of people</a:t>
          </a:r>
        </a:p>
      </dsp:txBody>
      <dsp:txXfrm rot="-5400000">
        <a:off x="2962655" y="307047"/>
        <a:ext cx="5180726" cy="1593750"/>
      </dsp:txXfrm>
    </dsp:sp>
    <dsp:sp modelId="{BD5EF054-D9A2-8544-8F2A-FD70990C1BD1}">
      <dsp:nvSpPr>
        <dsp:cNvPr id="0" name=""/>
        <dsp:cNvSpPr/>
      </dsp:nvSpPr>
      <dsp:spPr>
        <a:xfrm>
          <a:off x="0" y="55"/>
          <a:ext cx="2962656" cy="22077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Motivation</a:t>
          </a:r>
        </a:p>
      </dsp:txBody>
      <dsp:txXfrm>
        <a:off x="107773" y="107828"/>
        <a:ext cx="2747110" cy="1992186"/>
      </dsp:txXfrm>
    </dsp:sp>
    <dsp:sp modelId="{431B2D02-8156-6348-8BE3-0452341E4152}">
      <dsp:nvSpPr>
        <dsp:cNvPr id="0" name=""/>
        <dsp:cNvSpPr/>
      </dsp:nvSpPr>
      <dsp:spPr>
        <a:xfrm rot="5400000">
          <a:off x="4713034" y="788569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the action that is required for people is given in relation to the general working stimuli</a:t>
          </a:r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e.g. financial incentives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requires perpetual input of time, money and effort to stimulate people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kern="1200" dirty="0"/>
        </a:p>
      </dsp:txBody>
      <dsp:txXfrm rot="-5400000">
        <a:off x="2962655" y="2625166"/>
        <a:ext cx="5180726" cy="1593750"/>
      </dsp:txXfrm>
    </dsp:sp>
    <dsp:sp modelId="{1F52FF59-BE60-164E-AEE1-2E0F6DA152D6}">
      <dsp:nvSpPr>
        <dsp:cNvPr id="0" name=""/>
        <dsp:cNvSpPr/>
      </dsp:nvSpPr>
      <dsp:spPr>
        <a:xfrm>
          <a:off x="0" y="2318174"/>
          <a:ext cx="2962656" cy="22077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Stimulation</a:t>
          </a:r>
        </a:p>
      </dsp:txBody>
      <dsp:txXfrm>
        <a:off x="107773" y="2425947"/>
        <a:ext cx="2747110" cy="19921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1115158" y="0"/>
          <a:ext cx="743439" cy="945301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</a:t>
          </a:r>
        </a:p>
      </dsp:txBody>
      <dsp:txXfrm>
        <a:off x="1115158" y="0"/>
        <a:ext cx="743439" cy="945301"/>
      </dsp:txXfrm>
    </dsp:sp>
    <dsp:sp modelId="{030317B0-778D-0D46-B0DF-9DAEECBAC3A4}">
      <dsp:nvSpPr>
        <dsp:cNvPr id="0" name=""/>
        <dsp:cNvSpPr/>
      </dsp:nvSpPr>
      <dsp:spPr>
        <a:xfrm>
          <a:off x="743439" y="945300"/>
          <a:ext cx="1486878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STABILITY</a:t>
          </a:r>
        </a:p>
      </dsp:txBody>
      <dsp:txXfrm>
        <a:off x="1003642" y="945300"/>
        <a:ext cx="966470" cy="945301"/>
      </dsp:txXfrm>
    </dsp:sp>
    <dsp:sp modelId="{74368792-5F3A-8A45-B6DD-4623675BE83C}">
      <dsp:nvSpPr>
        <dsp:cNvPr id="0" name=""/>
        <dsp:cNvSpPr/>
      </dsp:nvSpPr>
      <dsp:spPr>
        <a:xfrm>
          <a:off x="371719" y="1890602"/>
          <a:ext cx="223031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EFFECTIVITY</a:t>
          </a:r>
        </a:p>
      </dsp:txBody>
      <dsp:txXfrm>
        <a:off x="762024" y="1890602"/>
        <a:ext cx="1449706" cy="945301"/>
      </dsp:txXfrm>
    </dsp:sp>
    <dsp:sp modelId="{3E0E496B-F89A-2444-A096-0335E5ABBBCE}">
      <dsp:nvSpPr>
        <dsp:cNvPr id="0" name=""/>
        <dsp:cNvSpPr/>
      </dsp:nvSpPr>
      <dsp:spPr>
        <a:xfrm>
          <a:off x="0" y="2835903"/>
          <a:ext cx="297375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USEFULNESS</a:t>
          </a:r>
        </a:p>
      </dsp:txBody>
      <dsp:txXfrm>
        <a:off x="520407" y="2835903"/>
        <a:ext cx="1932941" cy="9453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1115158" y="0"/>
          <a:ext cx="743439" cy="945301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</a:t>
          </a:r>
        </a:p>
      </dsp:txBody>
      <dsp:txXfrm>
        <a:off x="1115158" y="0"/>
        <a:ext cx="743439" cy="945301"/>
      </dsp:txXfrm>
    </dsp:sp>
    <dsp:sp modelId="{030317B0-778D-0D46-B0DF-9DAEECBAC3A4}">
      <dsp:nvSpPr>
        <dsp:cNvPr id="0" name=""/>
        <dsp:cNvSpPr/>
      </dsp:nvSpPr>
      <dsp:spPr>
        <a:xfrm>
          <a:off x="743439" y="945300"/>
          <a:ext cx="1486878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STABILITY</a:t>
          </a:r>
        </a:p>
      </dsp:txBody>
      <dsp:txXfrm>
        <a:off x="1003642" y="945300"/>
        <a:ext cx="966470" cy="945301"/>
      </dsp:txXfrm>
    </dsp:sp>
    <dsp:sp modelId="{74368792-5F3A-8A45-B6DD-4623675BE83C}">
      <dsp:nvSpPr>
        <dsp:cNvPr id="0" name=""/>
        <dsp:cNvSpPr/>
      </dsp:nvSpPr>
      <dsp:spPr>
        <a:xfrm>
          <a:off x="371719" y="1890602"/>
          <a:ext cx="223031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EFFECTIVITY</a:t>
          </a:r>
        </a:p>
      </dsp:txBody>
      <dsp:txXfrm>
        <a:off x="762024" y="1890602"/>
        <a:ext cx="1449706" cy="945301"/>
      </dsp:txXfrm>
    </dsp:sp>
    <dsp:sp modelId="{3E0E496B-F89A-2444-A096-0335E5ABBBCE}">
      <dsp:nvSpPr>
        <dsp:cNvPr id="0" name=""/>
        <dsp:cNvSpPr/>
      </dsp:nvSpPr>
      <dsp:spPr>
        <a:xfrm>
          <a:off x="0" y="2835903"/>
          <a:ext cx="297375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USEFULNESS</a:t>
          </a:r>
        </a:p>
      </dsp:txBody>
      <dsp:txXfrm>
        <a:off x="520407" y="2835903"/>
        <a:ext cx="1932941" cy="9453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DFEA3-8FE8-D344-8D06-BD7D9B9A7D2D}" type="datetimeFigureOut">
              <a:rPr lang="en-US" smtClean="0"/>
              <a:pPr/>
              <a:t>4/21/2024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BBFFF-4203-A74D-B6E8-B0D6E7D063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5887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A5500-9E0D-1840-9468-51BF0006DA66}" type="datetimeFigureOut">
              <a:rPr lang="en-US" smtClean="0"/>
              <a:pPr/>
              <a:t>4/21/2024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15259-F69B-3F4A-BABB-E26B81E375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5089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management is the most expensive management approach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972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dirty="0"/>
              <a:t>*</a:t>
            </a:r>
            <a:r>
              <a:rPr lang="en-US" baseline="0" dirty="0"/>
              <a:t> </a:t>
            </a:r>
            <a:r>
              <a:rPr lang="en-US" dirty="0" err="1"/>
              <a:t>absecnce</a:t>
            </a:r>
            <a:r>
              <a:rPr lang="en-US" baseline="0" dirty="0"/>
              <a:t> </a:t>
            </a:r>
            <a:r>
              <a:rPr lang="en-US" baseline="0" dirty="0" err="1"/>
              <a:t>spolecnzch</a:t>
            </a:r>
            <a:r>
              <a:rPr lang="en-US" baseline="0" dirty="0"/>
              <a:t> </a:t>
            </a:r>
            <a:r>
              <a:rPr lang="en-US" baseline="0" dirty="0" err="1"/>
              <a:t>cilu</a:t>
            </a:r>
            <a:r>
              <a:rPr lang="en-US" baseline="0" dirty="0"/>
              <a:t> </a:t>
            </a:r>
            <a:r>
              <a:rPr lang="en-US" baseline="0" dirty="0" err="1"/>
              <a:t>vede</a:t>
            </a:r>
            <a:r>
              <a:rPr lang="en-US" baseline="0" dirty="0"/>
              <a:t> </a:t>
            </a:r>
            <a:r>
              <a:rPr lang="en-US" baseline="0" dirty="0" err="1"/>
              <a:t>k</a:t>
            </a:r>
            <a:r>
              <a:rPr lang="en-US" baseline="0" dirty="0"/>
              <a:t> </a:t>
            </a:r>
            <a:r>
              <a:rPr lang="en-US" baseline="0" dirty="0" err="1"/>
              <a:t>prosazovani</a:t>
            </a:r>
            <a:r>
              <a:rPr lang="en-US" baseline="0" dirty="0"/>
              <a:t> </a:t>
            </a:r>
            <a:r>
              <a:rPr lang="en-US" baseline="0" dirty="0" err="1"/>
              <a:t>cilu</a:t>
            </a:r>
            <a:r>
              <a:rPr lang="en-US" baseline="0" dirty="0"/>
              <a:t> </a:t>
            </a:r>
            <a:r>
              <a:rPr lang="en-US" baseline="0" dirty="0" err="1"/>
              <a:t>individualnich</a:t>
            </a:r>
            <a:endParaRPr lang="en-US" dirty="0"/>
          </a:p>
          <a:p>
            <a:pPr>
              <a:buFontTx/>
              <a:buChar char="•"/>
            </a:pPr>
            <a:r>
              <a:rPr lang="en-US" dirty="0" err="1"/>
              <a:t>soutezeni</a:t>
            </a:r>
            <a:r>
              <a:rPr lang="en-US" baseline="0" dirty="0"/>
              <a:t> je </a:t>
            </a:r>
            <a:r>
              <a:rPr lang="en-US" baseline="0" dirty="0" err="1"/>
              <a:t>dlouhodobe</a:t>
            </a:r>
            <a:r>
              <a:rPr lang="en-US" baseline="0" dirty="0"/>
              <a:t> </a:t>
            </a:r>
            <a:r>
              <a:rPr lang="en-US" baseline="0" dirty="0" err="1"/>
              <a:t>udrzitelnou</a:t>
            </a:r>
            <a:r>
              <a:rPr lang="en-US" baseline="0" dirty="0"/>
              <a:t> </a:t>
            </a:r>
            <a:r>
              <a:rPr lang="en-US" baseline="0" dirty="0" err="1"/>
              <a:t>taktikou</a:t>
            </a:r>
            <a:r>
              <a:rPr lang="en-US" baseline="0" dirty="0"/>
              <a:t>  </a:t>
            </a:r>
            <a:r>
              <a:rPr lang="en-US" baseline="0" dirty="0" err="1"/>
              <a:t>mezilidskych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, </a:t>
            </a:r>
            <a:r>
              <a:rPr lang="en-US" baseline="0" dirty="0" err="1"/>
              <a:t>jeji</a:t>
            </a:r>
            <a:r>
              <a:rPr lang="en-US" baseline="0" dirty="0"/>
              <a:t> </a:t>
            </a:r>
            <a:r>
              <a:rPr lang="en-US" baseline="0" dirty="0" err="1"/>
              <a:t>nositele</a:t>
            </a:r>
            <a:r>
              <a:rPr lang="en-US" baseline="0" dirty="0"/>
              <a:t> </a:t>
            </a:r>
            <a:r>
              <a:rPr lang="en-US" baseline="0" dirty="0" err="1"/>
              <a:t>nezapominaji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sve</a:t>
            </a:r>
            <a:r>
              <a:rPr lang="en-US" baseline="0" dirty="0"/>
              <a:t> </a:t>
            </a:r>
            <a:r>
              <a:rPr lang="en-US" baseline="0" dirty="0" err="1"/>
              <a:t>zajmy</a:t>
            </a:r>
            <a:r>
              <a:rPr lang="en-US" baseline="0" dirty="0"/>
              <a:t> – </a:t>
            </a:r>
            <a:r>
              <a:rPr lang="en-US" baseline="0" dirty="0" err="1"/>
              <a:t>vztahy</a:t>
            </a:r>
            <a:r>
              <a:rPr lang="en-US" baseline="0" dirty="0"/>
              <a:t> </a:t>
            </a:r>
            <a:r>
              <a:rPr lang="en-US" baseline="0" dirty="0" err="1"/>
              <a:t>vsak</a:t>
            </a:r>
            <a:r>
              <a:rPr lang="en-US" baseline="0" dirty="0"/>
              <a:t> </a:t>
            </a:r>
            <a:r>
              <a:rPr lang="en-US" baseline="0" dirty="0" err="1"/>
              <a:t>byvaji</a:t>
            </a:r>
            <a:r>
              <a:rPr lang="en-US" baseline="0" dirty="0"/>
              <a:t> </a:t>
            </a:r>
            <a:r>
              <a:rPr lang="en-US" baseline="0" dirty="0" err="1"/>
              <a:t>napjate</a:t>
            </a:r>
            <a:r>
              <a:rPr lang="en-US" baseline="0" dirty="0"/>
              <a:t>; prima </a:t>
            </a:r>
            <a:r>
              <a:rPr lang="en-US" baseline="0" dirty="0" err="1"/>
              <a:t>soutez</a:t>
            </a:r>
            <a:r>
              <a:rPr lang="en-US" baseline="0" dirty="0"/>
              <a:t> </a:t>
            </a:r>
            <a:r>
              <a:rPr lang="en-US" baseline="0" dirty="0" err="1"/>
              <a:t>vylucuje</a:t>
            </a:r>
            <a:r>
              <a:rPr lang="en-US" baseline="0" dirty="0"/>
              <a:t> </a:t>
            </a:r>
            <a:r>
              <a:rPr lang="en-US" baseline="0" dirty="0" err="1"/>
              <a:t>synergicky</a:t>
            </a:r>
            <a:r>
              <a:rPr lang="en-US" baseline="0" dirty="0"/>
              <a:t> </a:t>
            </a:r>
            <a:r>
              <a:rPr lang="en-US" baseline="0" dirty="0" err="1"/>
              <a:t>efekt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/>
              <a:t> </a:t>
            </a:r>
            <a:r>
              <a:rPr lang="en-US" baseline="0" dirty="0" err="1"/>
              <a:t>dlouhodoba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vnejsich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 </a:t>
            </a:r>
            <a:r>
              <a:rPr lang="en-US" baseline="0" dirty="0" err="1"/>
              <a:t>s</a:t>
            </a:r>
            <a:r>
              <a:rPr lang="en-US" baseline="0" dirty="0"/>
              <a:t> </a:t>
            </a:r>
            <a:r>
              <a:rPr lang="en-US" baseline="0" dirty="0" err="1"/>
              <a:t>konkutenty</a:t>
            </a:r>
            <a:r>
              <a:rPr lang="en-US" baseline="0" dirty="0"/>
              <a:t>, </a:t>
            </a:r>
            <a:r>
              <a:rPr lang="en-US" baseline="0" dirty="0" err="1"/>
              <a:t>kratkodoba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vnitrnich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, </a:t>
            </a:r>
            <a:r>
              <a:rPr lang="en-US" baseline="0" dirty="0" err="1"/>
              <a:t>kdy</a:t>
            </a:r>
            <a:r>
              <a:rPr lang="en-US" baseline="0" dirty="0"/>
              <a:t> </a:t>
            </a:r>
            <a:r>
              <a:rPr lang="en-US" baseline="0" dirty="0" err="1"/>
              <a:t>skupine</a:t>
            </a:r>
            <a:r>
              <a:rPr lang="en-US" baseline="0" dirty="0"/>
              <a:t> </a:t>
            </a:r>
            <a:r>
              <a:rPr lang="en-US" baseline="0" dirty="0" err="1"/>
              <a:t>chybi</a:t>
            </a:r>
            <a:r>
              <a:rPr lang="en-US" baseline="0" dirty="0"/>
              <a:t> </a:t>
            </a:r>
            <a:r>
              <a:rPr lang="en-US" baseline="0" dirty="0" err="1"/>
              <a:t>vnitrni</a:t>
            </a:r>
            <a:r>
              <a:rPr lang="en-US" baseline="0" dirty="0"/>
              <a:t> </a:t>
            </a:r>
            <a:r>
              <a:rPr lang="en-US" baseline="0" dirty="0" err="1"/>
              <a:t>dynamika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524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*</a:t>
            </a:r>
            <a:r>
              <a:rPr lang="en-US" baseline="0" dirty="0"/>
              <a:t> </a:t>
            </a:r>
            <a:r>
              <a:rPr lang="en-US" dirty="0" err="1"/>
              <a:t>egoisticka</a:t>
            </a:r>
            <a:r>
              <a:rPr lang="en-US" baseline="0" dirty="0"/>
              <a:t> </a:t>
            </a:r>
            <a:r>
              <a:rPr lang="en-US" baseline="0" dirty="0" err="1"/>
              <a:t>slozka</a:t>
            </a:r>
            <a:r>
              <a:rPr lang="en-US" baseline="0" dirty="0"/>
              <a:t> </a:t>
            </a:r>
            <a:r>
              <a:rPr lang="en-US" baseline="0" dirty="0" err="1"/>
              <a:t>zpusobuje</a:t>
            </a:r>
            <a:r>
              <a:rPr lang="en-US" baseline="0" dirty="0"/>
              <a:t>, </a:t>
            </a:r>
            <a:r>
              <a:rPr lang="en-US" baseline="0" dirty="0" err="1"/>
              <a:t>ze</a:t>
            </a:r>
            <a:r>
              <a:rPr lang="en-US" baseline="0" dirty="0"/>
              <a:t> </a:t>
            </a:r>
            <a:r>
              <a:rPr lang="en-US" baseline="0" dirty="0" err="1"/>
              <a:t>spolupracujeme</a:t>
            </a:r>
            <a:r>
              <a:rPr lang="en-US" baseline="0" dirty="0"/>
              <a:t>, </a:t>
            </a:r>
            <a:r>
              <a:rPr lang="en-US" baseline="0" dirty="0" err="1"/>
              <a:t>jen</a:t>
            </a:r>
            <a:r>
              <a:rPr lang="en-US" baseline="0" dirty="0"/>
              <a:t> </a:t>
            </a:r>
            <a:r>
              <a:rPr lang="en-US" baseline="0" dirty="0" err="1"/>
              <a:t>kdyz</a:t>
            </a:r>
            <a:r>
              <a:rPr lang="en-US" baseline="0" dirty="0"/>
              <a:t> je to pro </a:t>
            </a:r>
            <a:r>
              <a:rPr lang="en-US" baseline="0" dirty="0" err="1"/>
              <a:t>nas</a:t>
            </a:r>
            <a:r>
              <a:rPr lang="en-US" baseline="0" dirty="0"/>
              <a:t> </a:t>
            </a:r>
            <a:r>
              <a:rPr lang="en-US" baseline="0" dirty="0" err="1"/>
              <a:t>vyhodné</a:t>
            </a:r>
            <a:r>
              <a:rPr lang="en-US" baseline="0" dirty="0"/>
              <a:t>, </a:t>
            </a:r>
            <a:r>
              <a:rPr lang="en-US" baseline="0" dirty="0" err="1"/>
              <a:t>nekdy</a:t>
            </a:r>
            <a:r>
              <a:rPr lang="en-US" baseline="0" dirty="0"/>
              <a:t> </a:t>
            </a:r>
            <a:r>
              <a:rPr lang="en-US" baseline="0" dirty="0" err="1"/>
              <a:t>mame</a:t>
            </a:r>
            <a:r>
              <a:rPr lang="en-US" baseline="0" dirty="0"/>
              <a:t> </a:t>
            </a:r>
            <a:r>
              <a:rPr lang="en-US" baseline="0" dirty="0" err="1"/>
              <a:t>pocit</a:t>
            </a:r>
            <a:r>
              <a:rPr lang="en-US" baseline="0" dirty="0"/>
              <a:t>, </a:t>
            </a:r>
            <a:r>
              <a:rPr lang="en-US" baseline="0" dirty="0" err="1"/>
              <a:t>ze</a:t>
            </a:r>
            <a:r>
              <a:rPr lang="en-US" baseline="0" dirty="0"/>
              <a:t> </a:t>
            </a:r>
            <a:r>
              <a:rPr lang="en-US" baseline="0" dirty="0" err="1"/>
              <a:t>soutezi</a:t>
            </a:r>
            <a:r>
              <a:rPr lang="en-US" baseline="0" dirty="0"/>
              <a:t> </a:t>
            </a:r>
            <a:r>
              <a:rPr lang="en-US" baseline="0" dirty="0" err="1"/>
              <a:t>ziskame</a:t>
            </a:r>
            <a:r>
              <a:rPr lang="en-US" baseline="0" dirty="0"/>
              <a:t> vice a </a:t>
            </a:r>
            <a:r>
              <a:rPr lang="en-US" baseline="0" dirty="0" err="1"/>
              <a:t>tak</a:t>
            </a:r>
            <a:r>
              <a:rPr lang="en-US" baseline="0" dirty="0"/>
              <a:t> </a:t>
            </a:r>
            <a:r>
              <a:rPr lang="en-US" baseline="0" dirty="0" err="1"/>
              <a:t>soutezime</a:t>
            </a:r>
            <a:r>
              <a:rPr lang="en-US" baseline="0" dirty="0"/>
              <a:t> a to bud </a:t>
            </a:r>
            <a:r>
              <a:rPr lang="en-US" baseline="0" dirty="0" err="1"/>
              <a:t>dokud</a:t>
            </a:r>
            <a:r>
              <a:rPr lang="en-US" baseline="0" dirty="0"/>
              <a:t> </a:t>
            </a:r>
            <a:r>
              <a:rPr lang="en-US" baseline="0" dirty="0" err="1"/>
              <a:t>nezvitezime</a:t>
            </a:r>
            <a:r>
              <a:rPr lang="en-US" baseline="0" dirty="0"/>
              <a:t>, </a:t>
            </a:r>
            <a:r>
              <a:rPr lang="en-US" baseline="0" dirty="0" err="1"/>
              <a:t>nebo</a:t>
            </a:r>
            <a:r>
              <a:rPr lang="en-US" baseline="0" dirty="0"/>
              <a:t> </a:t>
            </a:r>
            <a:r>
              <a:rPr lang="en-US" baseline="0" dirty="0" err="1"/>
              <a:t>radeji</a:t>
            </a:r>
            <a:r>
              <a:rPr lang="en-US" baseline="0" dirty="0"/>
              <a:t> </a:t>
            </a:r>
            <a:r>
              <a:rPr lang="en-US" baseline="0" dirty="0" err="1"/>
              <a:t>nezacneme</a:t>
            </a:r>
            <a:r>
              <a:rPr lang="en-US" baseline="0" dirty="0"/>
              <a:t> </a:t>
            </a:r>
            <a:r>
              <a:rPr lang="en-US" baseline="0" dirty="0" err="1"/>
              <a:t>spolupracovat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dirty="0" err="1"/>
              <a:t>vliv</a:t>
            </a:r>
            <a:r>
              <a:rPr lang="en-US" dirty="0"/>
              <a:t> </a:t>
            </a:r>
            <a:r>
              <a:rPr lang="en-US" dirty="0" err="1"/>
              <a:t>egoisticke</a:t>
            </a:r>
            <a:r>
              <a:rPr lang="en-US" baseline="0" dirty="0"/>
              <a:t> </a:t>
            </a:r>
            <a:r>
              <a:rPr lang="en-US" baseline="0" dirty="0" err="1"/>
              <a:t>slozky</a:t>
            </a:r>
            <a:r>
              <a:rPr lang="en-US" baseline="0" dirty="0"/>
              <a:t> </a:t>
            </a:r>
            <a:r>
              <a:rPr lang="en-US" baseline="0" dirty="0" err="1"/>
              <a:t>zpusobuje</a:t>
            </a:r>
            <a:r>
              <a:rPr lang="en-US" baseline="0" dirty="0"/>
              <a:t>, </a:t>
            </a:r>
            <a:r>
              <a:rPr lang="en-US" baseline="0" dirty="0" err="1"/>
              <a:t>ze</a:t>
            </a:r>
            <a:r>
              <a:rPr lang="en-US" baseline="0" dirty="0"/>
              <a:t> </a:t>
            </a:r>
            <a:r>
              <a:rPr lang="en-US" baseline="0" dirty="0" err="1"/>
              <a:t>pri</a:t>
            </a:r>
            <a:r>
              <a:rPr lang="en-US" baseline="0" dirty="0"/>
              <a:t> </a:t>
            </a:r>
            <a:r>
              <a:rPr lang="en-US" baseline="0" dirty="0" err="1"/>
              <a:t>spolupraci</a:t>
            </a:r>
            <a:r>
              <a:rPr lang="en-US" baseline="0" dirty="0"/>
              <a:t> </a:t>
            </a:r>
            <a:r>
              <a:rPr lang="en-US" baseline="0" dirty="0" err="1"/>
              <a:t>nezapominame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vlastni</a:t>
            </a:r>
            <a:r>
              <a:rPr lang="en-US" baseline="0" dirty="0"/>
              <a:t> </a:t>
            </a:r>
            <a:r>
              <a:rPr lang="en-US" baseline="0" dirty="0" err="1"/>
              <a:t>zajmy</a:t>
            </a:r>
            <a:r>
              <a:rPr lang="en-US" baseline="0" dirty="0"/>
              <a:t> =&gt; </a:t>
            </a:r>
            <a:r>
              <a:rPr lang="en-US" baseline="0" dirty="0" err="1"/>
              <a:t>udrzitelnost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/>
              <a:t> </a:t>
            </a:r>
            <a:r>
              <a:rPr lang="en-US" baseline="0" dirty="0" err="1"/>
              <a:t>zadouci</a:t>
            </a:r>
            <a:r>
              <a:rPr lang="en-US" baseline="0" dirty="0"/>
              <a:t> </a:t>
            </a:r>
            <a:r>
              <a:rPr lang="en-US" baseline="0" dirty="0" err="1"/>
              <a:t>dlouhodoba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vnitrnich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 a </a:t>
            </a:r>
            <a:r>
              <a:rPr lang="en-US" baseline="0" dirty="0" err="1"/>
              <a:t>vhodna</a:t>
            </a:r>
            <a:r>
              <a:rPr lang="en-US" baseline="0" dirty="0"/>
              <a:t> </a:t>
            </a:r>
            <a:r>
              <a:rPr lang="en-US" baseline="0" dirty="0" err="1"/>
              <a:t>dlouhodoba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vnejsich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 </a:t>
            </a:r>
            <a:r>
              <a:rPr lang="en-US" baseline="0" dirty="0" err="1"/>
              <a:t>s</a:t>
            </a:r>
            <a:r>
              <a:rPr lang="en-US" baseline="0" dirty="0"/>
              <a:t> </a:t>
            </a:r>
            <a:r>
              <a:rPr lang="en-US" baseline="0" dirty="0" err="1"/>
              <a:t>nekonkurencnimi</a:t>
            </a:r>
            <a:r>
              <a:rPr lang="en-US" baseline="0" dirty="0"/>
              <a:t> </a:t>
            </a:r>
            <a:r>
              <a:rPr lang="en-US" baseline="0" dirty="0" err="1"/>
              <a:t>subjekty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225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dirty="0" err="1"/>
              <a:t>rozlišujeme</a:t>
            </a:r>
            <a:r>
              <a:rPr lang="en-US" baseline="0" dirty="0"/>
              <a:t> </a:t>
            </a:r>
            <a:r>
              <a:rPr lang="en-US" baseline="0" dirty="0" err="1"/>
              <a:t>ústup</a:t>
            </a:r>
            <a:r>
              <a:rPr lang="en-US" baseline="0" dirty="0"/>
              <a:t> (</a:t>
            </a:r>
            <a:r>
              <a:rPr lang="en-US" baseline="0" dirty="0" err="1"/>
              <a:t>přizpůsobení</a:t>
            </a:r>
            <a:r>
              <a:rPr lang="en-US" baseline="0" dirty="0"/>
              <a:t> pod </a:t>
            </a:r>
            <a:r>
              <a:rPr lang="en-US" baseline="0" dirty="0" err="1"/>
              <a:t>tlakem</a:t>
            </a:r>
            <a:r>
              <a:rPr lang="en-US" baseline="0" dirty="0"/>
              <a:t>) a </a:t>
            </a:r>
            <a:r>
              <a:rPr lang="en-US" baseline="0" dirty="0" err="1"/>
              <a:t>obětavost</a:t>
            </a:r>
            <a:r>
              <a:rPr lang="en-US" baseline="0" dirty="0"/>
              <a:t> (</a:t>
            </a:r>
            <a:r>
              <a:rPr lang="en-US" baseline="0" dirty="0" err="1"/>
              <a:t>přizpůsobení</a:t>
            </a:r>
            <a:r>
              <a:rPr lang="en-US" baseline="0" dirty="0"/>
              <a:t> </a:t>
            </a:r>
            <a:r>
              <a:rPr lang="en-US" baseline="0" dirty="0" err="1"/>
              <a:t>v</a:t>
            </a:r>
            <a:r>
              <a:rPr lang="en-US" baseline="0" dirty="0"/>
              <a:t> </a:t>
            </a:r>
            <a:r>
              <a:rPr lang="en-US" baseline="0" dirty="0" err="1"/>
              <a:t>tahu</a:t>
            </a:r>
            <a:r>
              <a:rPr lang="en-US" baseline="0" dirty="0"/>
              <a:t>)</a:t>
            </a:r>
          </a:p>
          <a:p>
            <a:pPr>
              <a:buFontTx/>
              <a:buChar char="•"/>
            </a:pPr>
            <a:r>
              <a:rPr lang="en-US" baseline="0" dirty="0" err="1"/>
              <a:t>pricinou</a:t>
            </a:r>
            <a:r>
              <a:rPr lang="en-US" baseline="0" dirty="0"/>
              <a:t> </a:t>
            </a:r>
            <a:r>
              <a:rPr lang="en-US" baseline="0" dirty="0" err="1"/>
              <a:t>ustupu</a:t>
            </a:r>
            <a:r>
              <a:rPr lang="en-US" baseline="0" dirty="0"/>
              <a:t> je </a:t>
            </a:r>
            <a:r>
              <a:rPr lang="en-US" baseline="0" dirty="0" err="1"/>
              <a:t>vnejsi</a:t>
            </a:r>
            <a:r>
              <a:rPr lang="en-US" baseline="0" dirty="0"/>
              <a:t> </a:t>
            </a:r>
            <a:r>
              <a:rPr lang="en-US" baseline="0" dirty="0" err="1"/>
              <a:t>tlak</a:t>
            </a:r>
            <a:r>
              <a:rPr lang="en-US" baseline="0" dirty="0"/>
              <a:t>, </a:t>
            </a:r>
            <a:r>
              <a:rPr lang="en-US" baseline="0" dirty="0" err="1"/>
              <a:t>taktikou</a:t>
            </a:r>
            <a:r>
              <a:rPr lang="en-US" baseline="0" dirty="0"/>
              <a:t> </a:t>
            </a:r>
            <a:r>
              <a:rPr lang="en-US" baseline="0" dirty="0" err="1"/>
              <a:t>v</a:t>
            </a:r>
            <a:r>
              <a:rPr lang="en-US" baseline="0" dirty="0"/>
              <a:t> </a:t>
            </a:r>
            <a:r>
              <a:rPr lang="en-US" baseline="0" dirty="0" err="1"/>
              <a:t>dlouhodobe</a:t>
            </a:r>
            <a:r>
              <a:rPr lang="en-US" baseline="0" dirty="0"/>
              <a:t> </a:t>
            </a:r>
            <a:r>
              <a:rPr lang="en-US" baseline="0" dirty="0" err="1"/>
              <a:t>soutezi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 err="1"/>
              <a:t>predevsim</a:t>
            </a:r>
            <a:r>
              <a:rPr lang="en-US" baseline="0" dirty="0"/>
              <a:t> </a:t>
            </a:r>
            <a:r>
              <a:rPr lang="en-US" baseline="0" dirty="0" err="1"/>
              <a:t>ocenenim</a:t>
            </a:r>
            <a:r>
              <a:rPr lang="en-US" baseline="0" dirty="0"/>
              <a:t>, </a:t>
            </a:r>
            <a:r>
              <a:rPr lang="en-US" baseline="0" dirty="0" err="1"/>
              <a:t>vlastnim</a:t>
            </a:r>
            <a:r>
              <a:rPr lang="en-US" baseline="0" dirty="0"/>
              <a:t> </a:t>
            </a:r>
            <a:r>
              <a:rPr lang="en-US" baseline="0" dirty="0" err="1"/>
              <a:t>prikladem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 err="1"/>
              <a:t>patra</a:t>
            </a:r>
            <a:r>
              <a:rPr lang="en-US" baseline="0" dirty="0"/>
              <a:t> </a:t>
            </a:r>
            <a:r>
              <a:rPr lang="en-US" baseline="0" dirty="0" err="1"/>
              <a:t>hierarchie</a:t>
            </a:r>
            <a:r>
              <a:rPr lang="en-US" baseline="0" dirty="0"/>
              <a:t> </a:t>
            </a:r>
            <a:r>
              <a:rPr lang="en-US" baseline="0" dirty="0" err="1"/>
              <a:t>potreb</a:t>
            </a:r>
            <a:r>
              <a:rPr lang="en-US" baseline="0" dirty="0"/>
              <a:t>, </a:t>
            </a:r>
            <a:r>
              <a:rPr lang="en-US" baseline="0" dirty="0" err="1"/>
              <a:t>nizsi</a:t>
            </a:r>
            <a:r>
              <a:rPr lang="en-US" baseline="0" dirty="0"/>
              <a:t> </a:t>
            </a:r>
            <a:r>
              <a:rPr lang="en-US" baseline="0" dirty="0" err="1"/>
              <a:t>nic</a:t>
            </a:r>
            <a:r>
              <a:rPr lang="en-US" baseline="0" dirty="0"/>
              <a:t> </a:t>
            </a:r>
            <a:r>
              <a:rPr lang="en-US" baseline="0" dirty="0" err="1"/>
              <a:t>moc</a:t>
            </a:r>
            <a:r>
              <a:rPr lang="en-US" baseline="0" dirty="0"/>
              <a:t>, </a:t>
            </a:r>
            <a:r>
              <a:rPr lang="en-US" baseline="0" dirty="0" err="1"/>
              <a:t>vyssi</a:t>
            </a:r>
            <a:r>
              <a:rPr lang="en-US" baseline="0" dirty="0"/>
              <a:t> ok</a:t>
            </a:r>
          </a:p>
          <a:p>
            <a:pPr>
              <a:buFontTx/>
              <a:buChar char="•"/>
            </a:pPr>
            <a:r>
              <a:rPr lang="en-US" baseline="0" dirty="0" err="1"/>
              <a:t>spolecne</a:t>
            </a:r>
            <a:r>
              <a:rPr lang="en-US" baseline="0" dirty="0"/>
              <a:t> </a:t>
            </a:r>
            <a:r>
              <a:rPr lang="en-US" baseline="0" dirty="0" err="1"/>
              <a:t>cile</a:t>
            </a:r>
            <a:r>
              <a:rPr lang="en-US" baseline="0" dirty="0"/>
              <a:t>, pro </a:t>
            </a:r>
            <a:r>
              <a:rPr lang="en-US" baseline="0" dirty="0" err="1"/>
              <a:t>ktere</a:t>
            </a:r>
            <a:r>
              <a:rPr lang="en-US" baseline="0" dirty="0"/>
              <a:t> ma </a:t>
            </a:r>
            <a:r>
              <a:rPr lang="en-US" baseline="0" dirty="0" err="1"/>
              <a:t>smysl</a:t>
            </a:r>
            <a:r>
              <a:rPr lang="en-US" baseline="0" dirty="0"/>
              <a:t> se </a:t>
            </a:r>
            <a:r>
              <a:rPr lang="en-US" baseline="0" dirty="0" err="1"/>
              <a:t>obetovat</a:t>
            </a:r>
            <a:r>
              <a:rPr lang="en-US" baseline="0" dirty="0"/>
              <a:t>, </a:t>
            </a:r>
            <a:r>
              <a:rPr lang="en-US" baseline="0" dirty="0" err="1"/>
              <a:t>zvysovani</a:t>
            </a:r>
            <a:r>
              <a:rPr lang="en-US" baseline="0" dirty="0"/>
              <a:t> </a:t>
            </a:r>
            <a:r>
              <a:rPr lang="en-US" baseline="0" dirty="0" err="1"/>
              <a:t>podilu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rozhodovani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 err="1"/>
              <a:t>dlouhodobe</a:t>
            </a:r>
            <a:r>
              <a:rPr lang="en-US" baseline="0" dirty="0"/>
              <a:t> </a:t>
            </a:r>
            <a:r>
              <a:rPr lang="en-US" baseline="0" dirty="0" err="1"/>
              <a:t>nezdrava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– </a:t>
            </a:r>
            <a:r>
              <a:rPr lang="en-US" baseline="0" dirty="0" err="1"/>
              <a:t>jde</a:t>
            </a:r>
            <a:r>
              <a:rPr lang="en-US" baseline="0" dirty="0"/>
              <a:t> </a:t>
            </a:r>
            <a:r>
              <a:rPr lang="en-US" baseline="0" dirty="0" err="1"/>
              <a:t>o</a:t>
            </a:r>
            <a:r>
              <a:rPr lang="en-US" baseline="0" dirty="0"/>
              <a:t> </a:t>
            </a:r>
            <a:r>
              <a:rPr lang="en-US" baseline="0" dirty="0" err="1"/>
              <a:t>zalohu</a:t>
            </a:r>
            <a:r>
              <a:rPr lang="en-US" baseline="0" dirty="0"/>
              <a:t> pro </a:t>
            </a:r>
            <a:r>
              <a:rPr lang="en-US" baseline="0" dirty="0" err="1"/>
              <a:t>krizove</a:t>
            </a:r>
            <a:r>
              <a:rPr lang="en-US" baseline="0" dirty="0"/>
              <a:t> </a:t>
            </a:r>
            <a:r>
              <a:rPr lang="en-US" baseline="0" dirty="0" err="1"/>
              <a:t>situace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575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</a:t>
            </a:r>
            <a:r>
              <a:rPr lang="en-US" baseline="0" dirty="0"/>
              <a:t> do our motives come from?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73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Motives and incentives are the forces that helps us to take action.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448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160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TABULE</a:t>
            </a:r>
            <a:r>
              <a:rPr lang="en-US" baseline="0" dirty="0"/>
              <a:t>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756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Personality – remember</a:t>
            </a:r>
            <a:r>
              <a:rPr lang="en-US" baseline="0" dirty="0"/>
              <a:t> MBTI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071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TABLE 34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120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TABLE</a:t>
            </a:r>
            <a:r>
              <a:rPr lang="en-US" baseline="0" dirty="0"/>
              <a:t> 35</a:t>
            </a:r>
          </a:p>
          <a:p>
            <a:endParaRPr lang="en-US" baseline="0" dirty="0"/>
          </a:p>
          <a:p>
            <a:r>
              <a:rPr lang="en-US" baseline="0" dirty="0"/>
              <a:t>V </a:t>
            </a:r>
            <a:r>
              <a:rPr lang="en-US" baseline="0" dirty="0" err="1"/>
              <a:t>praci</a:t>
            </a:r>
            <a:r>
              <a:rPr lang="en-US" baseline="0" dirty="0"/>
              <a:t> </a:t>
            </a:r>
            <a:r>
              <a:rPr lang="en-US" baseline="0" dirty="0" err="1"/>
              <a:t>museji</a:t>
            </a:r>
            <a:r>
              <a:rPr lang="en-US" baseline="0" dirty="0"/>
              <a:t> </a:t>
            </a:r>
            <a:r>
              <a:rPr lang="en-US" baseline="0" dirty="0" err="1"/>
              <a:t>byt</a:t>
            </a:r>
            <a:r>
              <a:rPr lang="en-US" baseline="0" dirty="0"/>
              <a:t> </a:t>
            </a:r>
            <a:r>
              <a:rPr lang="en-US" baseline="0" dirty="0" err="1"/>
              <a:t>splneni</a:t>
            </a:r>
            <a:r>
              <a:rPr lang="en-US" baseline="0" dirty="0"/>
              <a:t> </a:t>
            </a:r>
            <a:r>
              <a:rPr lang="en-US" baseline="0" dirty="0" err="1"/>
              <a:t>alespon</a:t>
            </a:r>
            <a:r>
              <a:rPr lang="en-US" baseline="0" dirty="0"/>
              <a:t> 2 </a:t>
            </a:r>
            <a:r>
              <a:rPr lang="en-US" baseline="0" dirty="0" err="1"/>
              <a:t>ze</a:t>
            </a:r>
            <a:r>
              <a:rPr lang="en-US" baseline="0" dirty="0"/>
              <a:t> 3 </a:t>
            </a:r>
            <a:r>
              <a:rPr lang="en-US" baseline="0" dirty="0" err="1"/>
              <a:t>veci</a:t>
            </a:r>
            <a:r>
              <a:rPr lang="en-US" baseline="0" dirty="0"/>
              <a:t>: </a:t>
            </a:r>
            <a:r>
              <a:rPr lang="en-US" baseline="0" dirty="0" err="1"/>
              <a:t>penize</a:t>
            </a:r>
            <a:r>
              <a:rPr lang="en-US" baseline="0" dirty="0"/>
              <a:t>, </a:t>
            </a:r>
            <a:r>
              <a:rPr lang="en-US" baseline="0" dirty="0" err="1"/>
              <a:t>lide</a:t>
            </a:r>
            <a:r>
              <a:rPr lang="en-US" baseline="0" dirty="0"/>
              <a:t>, </a:t>
            </a:r>
            <a:r>
              <a:rPr lang="en-US" baseline="0" dirty="0" err="1"/>
              <a:t>prace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13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661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F72F4C-7AEB-924F-8C53-5DFA4DCE2EF4}" type="datetime1">
              <a:rPr lang="en-US" smtClean="0"/>
              <a:pPr/>
              <a:t>4/21/2024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/>
              <a:t>PV215 - 9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C2E-7BDC-FC4D-9F35-E57A9CFCBF04}" type="datetime1">
              <a:rPr lang="en-US" smtClean="0"/>
              <a:pPr/>
              <a:t>4/21/2024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6EEF-4905-8B44-8364-A604A45EF64B}" type="datetime1">
              <a:rPr lang="en-US" smtClean="0"/>
              <a:pPr/>
              <a:t>4/21/2024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11A-D308-DE41-A2EE-C7AA60A0205D}" type="datetime1">
              <a:rPr lang="en-US" smtClean="0"/>
              <a:pPr/>
              <a:t>4/21/2024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B85D-B5BC-F24F-956B-DA94C94EA840}" type="datetime1">
              <a:rPr lang="en-US" smtClean="0"/>
              <a:pPr/>
              <a:t>4/21/2024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07E4-E4B5-284C-A751-C1562D4ACD1C}" type="datetime1">
              <a:rPr lang="en-US" smtClean="0"/>
              <a:pPr/>
              <a:t>4/21/2024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B808-AE56-6645-B15E-5FBCE0586F36}" type="datetime1">
              <a:rPr lang="en-US" smtClean="0"/>
              <a:pPr/>
              <a:t>4/21/2024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CDAF-327B-5848-B8E8-608C34AE107C}" type="datetime1">
              <a:rPr lang="en-US" smtClean="0"/>
              <a:pPr/>
              <a:t>4/21/2024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BF80-52E2-1441-98EF-CA430CED5FAC}" type="datetime1">
              <a:rPr lang="en-US" smtClean="0"/>
              <a:pPr/>
              <a:t>4/21/2024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1C60-F4A5-1B4E-8456-336472491E30}" type="datetime1">
              <a:rPr lang="en-US" smtClean="0"/>
              <a:pPr/>
              <a:t>4/21/2024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D28530F-34DB-504A-B0A2-00C5294D4646}" type="datetime1">
              <a:rPr lang="en-US" smtClean="0"/>
              <a:pPr/>
              <a:t>4/21/2024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486EC63-1C18-644D-89B7-DAD9F19CFC9A}" type="datetime1">
              <a:rPr lang="en-US" smtClean="0"/>
              <a:pPr/>
              <a:t>4/21/2024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Click to edit Master text styles</a:t>
            </a:r>
          </a:p>
          <a:p>
            <a:pPr lvl="1" eaLnBrk="1" latinLnBrk="0" hangingPunct="1"/>
            <a:r>
              <a:rPr kumimoji="0" lang="cs-CZ"/>
              <a:t>Second level</a:t>
            </a:r>
          </a:p>
          <a:p>
            <a:pPr lvl="2" eaLnBrk="1" latinLnBrk="0" hangingPunct="1"/>
            <a:r>
              <a:rPr kumimoji="0" lang="cs-CZ"/>
              <a:t>Third level</a:t>
            </a:r>
          </a:p>
          <a:p>
            <a:pPr lvl="3" eaLnBrk="1" latinLnBrk="0" hangingPunct="1"/>
            <a:r>
              <a:rPr kumimoji="0" lang="cs-CZ"/>
              <a:t>Fourth level</a:t>
            </a:r>
          </a:p>
          <a:p>
            <a:pPr lvl="4" eaLnBrk="1" latinLnBrk="0" hangingPunct="1"/>
            <a:r>
              <a:rPr kumimoji="0" lang="cs-CZ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55CACD56-0E57-6542-9585-6D4B6D46516A}" type="datetime1">
              <a:rPr lang="en-US" smtClean="0"/>
              <a:pPr/>
              <a:t>4/21/2024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PV215 - 9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4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13" Type="http://schemas.openxmlformats.org/officeDocument/2006/relationships/diagramData" Target="../diagrams/data17.xml"/><Relationship Id="rId18" Type="http://schemas.openxmlformats.org/officeDocument/2006/relationships/diagramData" Target="../diagrams/data18.xml"/><Relationship Id="rId26" Type="http://schemas.openxmlformats.org/officeDocument/2006/relationships/diagramColors" Target="../diagrams/colors19.xml"/><Relationship Id="rId3" Type="http://schemas.openxmlformats.org/officeDocument/2006/relationships/diagramData" Target="../diagrams/data15.xml"/><Relationship Id="rId21" Type="http://schemas.openxmlformats.org/officeDocument/2006/relationships/diagramColors" Target="../diagrams/colors18.xm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17" Type="http://schemas.microsoft.com/office/2007/relationships/diagramDrawing" Target="../diagrams/drawing17.xml"/><Relationship Id="rId25" Type="http://schemas.openxmlformats.org/officeDocument/2006/relationships/diagramQuickStyle" Target="../diagrams/quickStyle19.xml"/><Relationship Id="rId2" Type="http://schemas.openxmlformats.org/officeDocument/2006/relationships/notesSlide" Target="../notesSlides/notesSlide7.xml"/><Relationship Id="rId16" Type="http://schemas.openxmlformats.org/officeDocument/2006/relationships/diagramColors" Target="../diagrams/colors17.xml"/><Relationship Id="rId20" Type="http://schemas.openxmlformats.org/officeDocument/2006/relationships/diagramQuickStyle" Target="../diagrams/quickStyl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24" Type="http://schemas.openxmlformats.org/officeDocument/2006/relationships/diagramLayout" Target="../diagrams/layout19.xml"/><Relationship Id="rId5" Type="http://schemas.openxmlformats.org/officeDocument/2006/relationships/diagramQuickStyle" Target="../diagrams/quickStyle15.xml"/><Relationship Id="rId15" Type="http://schemas.openxmlformats.org/officeDocument/2006/relationships/diagramQuickStyle" Target="../diagrams/quickStyle17.xml"/><Relationship Id="rId23" Type="http://schemas.openxmlformats.org/officeDocument/2006/relationships/diagramData" Target="../diagrams/data19.xml"/><Relationship Id="rId10" Type="http://schemas.openxmlformats.org/officeDocument/2006/relationships/diagramQuickStyle" Target="../diagrams/quickStyle16.xml"/><Relationship Id="rId19" Type="http://schemas.openxmlformats.org/officeDocument/2006/relationships/diagramLayout" Target="../diagrams/layout18.xml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Relationship Id="rId14" Type="http://schemas.openxmlformats.org/officeDocument/2006/relationships/diagramLayout" Target="../diagrams/layout17.xml"/><Relationship Id="rId22" Type="http://schemas.microsoft.com/office/2007/relationships/diagramDrawing" Target="../diagrams/drawing18.xml"/><Relationship Id="rId27" Type="http://schemas.microsoft.com/office/2007/relationships/diagramDrawing" Target="../diagrams/drawing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7" Type="http://schemas.microsoft.com/office/2007/relationships/diagramDrawing" Target="../diagrams/drawing2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5.xml"/><Relationship Id="rId7" Type="http://schemas.microsoft.com/office/2007/relationships/diagramDrawing" Target="../diagrams/drawing2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5.xml"/><Relationship Id="rId5" Type="http://schemas.openxmlformats.org/officeDocument/2006/relationships/diagramQuickStyle" Target="../diagrams/quickStyle25.xml"/><Relationship Id="rId4" Type="http://schemas.openxmlformats.org/officeDocument/2006/relationships/diagramLayout" Target="../diagrams/layout2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6.xml"/><Relationship Id="rId7" Type="http://schemas.microsoft.com/office/2007/relationships/diagramDrawing" Target="../diagrams/drawing2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6.xml"/><Relationship Id="rId5" Type="http://schemas.openxmlformats.org/officeDocument/2006/relationships/diagramQuickStyle" Target="../diagrams/quickStyle26.xml"/><Relationship Id="rId4" Type="http://schemas.openxmlformats.org/officeDocument/2006/relationships/diagramLayout" Target="../diagrams/layout2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diagramData" Target="../diagrams/data9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17" Type="http://schemas.microsoft.com/office/2007/relationships/diagramDrawing" Target="../diagrams/drawing9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Relationship Id="rId14" Type="http://schemas.openxmlformats.org/officeDocument/2006/relationships/diagramLayout" Target="../diagrams/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Management by Competencies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Process management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355848" y="1549510"/>
            <a:ext cx="5330952" cy="1653344"/>
            <a:chOff x="2746248" y="0"/>
            <a:chExt cx="5330952" cy="1653344"/>
          </a:xfrm>
          <a:scene3d>
            <a:camera prst="orthographicFront"/>
            <a:lightRig rig="flat" dir="t"/>
          </a:scene3d>
        </p:grpSpPr>
        <p:sp>
          <p:nvSpPr>
            <p:cNvPr id="15" name=" 3"/>
            <p:cNvSpPr/>
            <p:nvPr/>
          </p:nvSpPr>
          <p:spPr>
            <a:xfrm rot="10800000">
              <a:off x="2746248" y="0"/>
              <a:ext cx="5330952" cy="1653344"/>
            </a:xfrm>
            <a:prstGeom prst="nonIsoscelesTrapezoid">
              <a:avLst>
                <a:gd name="adj1" fmla="val 0"/>
                <a:gd name="adj2" fmla="val 55368"/>
              </a:avLst>
            </a:prstGeom>
            <a:sp3d extrusionH="12700" prstMaterial="plastic">
              <a:bevelT w="50800" h="508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 4"/>
            <p:cNvSpPr/>
            <p:nvPr/>
          </p:nvSpPr>
          <p:spPr>
            <a:xfrm rot="21600000">
              <a:off x="3661663" y="0"/>
              <a:ext cx="4415536" cy="16533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>
                  <a:solidFill>
                    <a:srgbClr val="000000"/>
                  </a:solidFill>
                </a:rPr>
                <a:t>satisfaction with the role and position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71263" y="3202854"/>
            <a:ext cx="4415536" cy="1653344"/>
            <a:chOff x="3661663" y="1653344"/>
            <a:chExt cx="4415536" cy="1653344"/>
          </a:xfrm>
          <a:scene3d>
            <a:camera prst="orthographicFront"/>
            <a:lightRig rig="flat" dir="t"/>
          </a:scene3d>
        </p:grpSpPr>
        <p:sp>
          <p:nvSpPr>
            <p:cNvPr id="13" name=" 5"/>
            <p:cNvSpPr/>
            <p:nvPr/>
          </p:nvSpPr>
          <p:spPr>
            <a:xfrm rot="10800000">
              <a:off x="3661663" y="1653344"/>
              <a:ext cx="4415536" cy="1653344"/>
            </a:xfrm>
            <a:prstGeom prst="nonIsoscelesTrapezoid">
              <a:avLst>
                <a:gd name="adj1" fmla="val 0"/>
                <a:gd name="adj2" fmla="val 55368"/>
              </a:avLst>
            </a:prstGeom>
            <a:sp3d extrusionH="12700" prstMaterial="plastic">
              <a:bevelT w="50800" h="508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 6"/>
            <p:cNvSpPr/>
            <p:nvPr/>
          </p:nvSpPr>
          <p:spPr>
            <a:xfrm rot="21600000">
              <a:off x="4577079" y="1653344"/>
              <a:ext cx="3500120" cy="16533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>
                  <a:solidFill>
                    <a:srgbClr val="000000"/>
                  </a:solidFill>
                </a:rPr>
                <a:t>satisfaction with fairness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186679" y="4856199"/>
            <a:ext cx="3500120" cy="1653344"/>
            <a:chOff x="4577079" y="3306689"/>
            <a:chExt cx="3500120" cy="1653344"/>
          </a:xfrm>
          <a:scene3d>
            <a:camera prst="orthographicFront"/>
            <a:lightRig rig="flat" dir="t"/>
          </a:scene3d>
        </p:grpSpPr>
        <p:sp>
          <p:nvSpPr>
            <p:cNvPr id="11" name=" 7"/>
            <p:cNvSpPr/>
            <p:nvPr/>
          </p:nvSpPr>
          <p:spPr>
            <a:xfrm rot="10800000">
              <a:off x="4577079" y="3306689"/>
              <a:ext cx="3500120" cy="1653344"/>
            </a:xfrm>
            <a:prstGeom prst="nonIsoscelesTrapezoid">
              <a:avLst>
                <a:gd name="adj1" fmla="val 0"/>
                <a:gd name="adj2" fmla="val 55368"/>
              </a:avLst>
            </a:prstGeom>
            <a:sp3d extrusionH="12700" prstMaterial="plastic">
              <a:bevelT w="50800" h="508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2" name=" 8"/>
            <p:cNvSpPr/>
            <p:nvPr/>
          </p:nvSpPr>
          <p:spPr>
            <a:xfrm rot="21600000">
              <a:off x="5492495" y="3306689"/>
              <a:ext cx="2584704" cy="16533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>
                  <a:solidFill>
                    <a:schemeClr val="tx1"/>
                  </a:solidFill>
                </a:rPr>
                <a:t>satisfaction with the outcome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Personal happiness and satisfaction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609600" y="1549510"/>
          <a:ext cx="5492495" cy="4960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271263" y="657301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134402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 rev="1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Motivational layers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114302" y="1656616"/>
            <a:ext cx="2959098" cy="965332"/>
            <a:chOff x="114302" y="1656616"/>
            <a:chExt cx="2959098" cy="965332"/>
          </a:xfrm>
        </p:grpSpPr>
        <p:cxnSp>
          <p:nvCxnSpPr>
            <p:cNvPr id="12" name="Straight Connector 11"/>
            <p:cNvCxnSpPr/>
            <p:nvPr/>
          </p:nvCxnSpPr>
          <p:spPr>
            <a:xfrm rot="10800000">
              <a:off x="2362202" y="2022595"/>
              <a:ext cx="711198" cy="5993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866902" y="2022594"/>
              <a:ext cx="495301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14302" y="1656616"/>
              <a:ext cx="1778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reflection of outer short term impulses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184900" y="1660764"/>
            <a:ext cx="2828132" cy="961185"/>
            <a:chOff x="6184900" y="1660764"/>
            <a:chExt cx="2828132" cy="961185"/>
          </a:xfrm>
        </p:grpSpPr>
        <p:grpSp>
          <p:nvGrpSpPr>
            <p:cNvPr id="23" name="Group 22"/>
            <p:cNvGrpSpPr/>
            <p:nvPr/>
          </p:nvGrpSpPr>
          <p:grpSpPr>
            <a:xfrm>
              <a:off x="6184900" y="2028508"/>
              <a:ext cx="1231901" cy="593441"/>
              <a:chOff x="6184900" y="1598722"/>
              <a:chExt cx="1231901" cy="593441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 flipV="1">
                <a:off x="6184900" y="1600310"/>
                <a:ext cx="736600" cy="59185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>
                <a:off x="6921500" y="1598722"/>
                <a:ext cx="495301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TextBox 23"/>
            <p:cNvSpPr txBox="1"/>
            <p:nvPr/>
          </p:nvSpPr>
          <p:spPr>
            <a:xfrm>
              <a:off x="7416801" y="1660764"/>
              <a:ext cx="159623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reflection of current inner state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930900" y="2511247"/>
            <a:ext cx="3082133" cy="1070153"/>
            <a:chOff x="5930900" y="2511247"/>
            <a:chExt cx="3082133" cy="1070153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5930900" y="2889674"/>
              <a:ext cx="990600" cy="69172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6921500" y="2889671"/>
              <a:ext cx="495302" cy="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7416802" y="2511247"/>
              <a:ext cx="159623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degree of fulfillment of life needs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14302" y="2621947"/>
            <a:ext cx="3238500" cy="959453"/>
            <a:chOff x="114302" y="2621947"/>
            <a:chExt cx="3238500" cy="959453"/>
          </a:xfrm>
        </p:grpSpPr>
        <p:grpSp>
          <p:nvGrpSpPr>
            <p:cNvPr id="34" name="Group 33"/>
            <p:cNvGrpSpPr/>
            <p:nvPr/>
          </p:nvGrpSpPr>
          <p:grpSpPr>
            <a:xfrm flipH="1">
              <a:off x="1866902" y="2889677"/>
              <a:ext cx="1485900" cy="691723"/>
              <a:chOff x="5740399" y="3042071"/>
              <a:chExt cx="1828803" cy="857981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flipV="1">
                <a:off x="5740399" y="3042073"/>
                <a:ext cx="1333501" cy="85797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V="1">
                <a:off x="7073900" y="3042071"/>
                <a:ext cx="495302" cy="2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114302" y="2621947"/>
              <a:ext cx="177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social role and order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14302" y="5351791"/>
            <a:ext cx="4457698" cy="896609"/>
            <a:chOff x="114302" y="5351791"/>
            <a:chExt cx="4457698" cy="896609"/>
          </a:xfrm>
        </p:grpSpPr>
        <p:cxnSp>
          <p:nvCxnSpPr>
            <p:cNvPr id="43" name="Straight Connector 42"/>
            <p:cNvCxnSpPr/>
            <p:nvPr/>
          </p:nvCxnSpPr>
          <p:spPr>
            <a:xfrm rot="10800000">
              <a:off x="1866902" y="5753101"/>
              <a:ext cx="2705098" cy="4952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114302" y="5351791"/>
              <a:ext cx="1778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/>
                <a:t>may overlap the other factors in short term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572000" y="5269469"/>
            <a:ext cx="4572000" cy="954107"/>
            <a:chOff x="4572000" y="5269469"/>
            <a:chExt cx="4572000" cy="954107"/>
          </a:xfrm>
        </p:grpSpPr>
        <p:cxnSp>
          <p:nvCxnSpPr>
            <p:cNvPr id="47" name="Straight Connector 46"/>
            <p:cNvCxnSpPr/>
            <p:nvPr/>
          </p:nvCxnSpPr>
          <p:spPr>
            <a:xfrm rot="10800000" flipV="1">
              <a:off x="4572000" y="5753101"/>
              <a:ext cx="2705098" cy="22145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7277098" y="5269469"/>
              <a:ext cx="186690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may mask and hide the personality influence in long term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165477" y="64968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25719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B3EB61B-C44A-E143-B5EF-D98DD2249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9B3EB61B-C44A-E143-B5EF-D98DD22494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48747E-951B-4F41-9811-B486B568D9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EA48747E-951B-4F41-9811-B486B568D9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6CDFE29-30A0-D04F-87F6-2C94469CA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dgm id="{C6CDFE29-30A0-D04F-87F6-2C94469CA0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Motivational Basis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1257300" y="1930400"/>
          <a:ext cx="6604000" cy="402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/>
        </p:nvGraphicFramePr>
        <p:xfrm>
          <a:off x="6652844" y="3548329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/>
        </p:nvGraphicFramePr>
        <p:xfrm>
          <a:off x="1875609" y="3548329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/>
        </p:nvGraphicFramePr>
        <p:xfrm>
          <a:off x="4263209" y="6002328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/>
        </p:nvGraphicFramePr>
        <p:xfrm>
          <a:off x="4263208" y="1118027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491715" y="6394962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479709" y="279008"/>
            <a:ext cx="1231653" cy="1231653"/>
            <a:chOff x="2883145" y="1916749"/>
            <a:chExt cx="2463308" cy="2463308"/>
          </a:xfrm>
        </p:grpSpPr>
        <p:sp>
          <p:nvSpPr>
            <p:cNvPr id="17" name="Oval 16"/>
            <p:cNvSpPr/>
            <p:nvPr/>
          </p:nvSpPr>
          <p:spPr>
            <a:xfrm>
              <a:off x="2883145" y="1916749"/>
              <a:ext cx="2463308" cy="246330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Oval 4"/>
            <p:cNvSpPr/>
            <p:nvPr/>
          </p:nvSpPr>
          <p:spPr>
            <a:xfrm>
              <a:off x="3243889" y="2532576"/>
              <a:ext cx="1741821" cy="1231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/>
                <a:t>Personality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025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Graphic spid="11" grpId="0">
        <p:bldAsOne/>
      </p:bldGraphic>
      <p:bldGraphic spid="13" grpId="0">
        <p:bldAsOne/>
      </p:bldGraphic>
      <p:bldGraphic spid="1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9709" y="279008"/>
            <a:ext cx="1231653" cy="1231653"/>
            <a:chOff x="2883145" y="1916749"/>
            <a:chExt cx="2463308" cy="2463308"/>
          </a:xfrm>
        </p:grpSpPr>
        <p:sp>
          <p:nvSpPr>
            <p:cNvPr id="10" name="Oval 9"/>
            <p:cNvSpPr/>
            <p:nvPr/>
          </p:nvSpPr>
          <p:spPr>
            <a:xfrm>
              <a:off x="2883145" y="1916749"/>
              <a:ext cx="2463308" cy="246330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1" name="Oval 4"/>
            <p:cNvSpPr/>
            <p:nvPr/>
          </p:nvSpPr>
          <p:spPr>
            <a:xfrm>
              <a:off x="3243889" y="2532576"/>
              <a:ext cx="1741821" cy="1231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/>
                <a:t>Personality</a:t>
              </a:r>
            </a:p>
          </p:txBody>
        </p:sp>
      </p:grp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303338"/>
          <a:ext cx="8229600" cy="509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Explorer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Harmonizer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Refiner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need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Inner self-assertion:</a:t>
                      </a:r>
                      <a:r>
                        <a:rPr lang="en-US" sz="1400" baseline="0" dirty="0"/>
                        <a:t> overcoming challenges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Outer self-assertion:</a:t>
                      </a:r>
                      <a:r>
                        <a:rPr lang="en-US" sz="1400" baseline="0" dirty="0"/>
                        <a:t> influencing people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Outer anchor: favorable environment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Inner anchor: perfection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Response</a:t>
                      </a:r>
                      <a:r>
                        <a:rPr lang="en-US" baseline="0" dirty="0"/>
                        <a:t> to praise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“I</a:t>
                      </a:r>
                      <a:r>
                        <a:rPr lang="en-US" sz="1400" baseline="0" dirty="0"/>
                        <a:t> know. Of course it works.”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“It was not easy. I’ll show what I did.”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“Praise also the others.”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“Thanks. I did what I could.”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Response to criticism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“I know.</a:t>
                      </a:r>
                      <a:r>
                        <a:rPr lang="en-US" sz="1400" baseline="0" dirty="0"/>
                        <a:t> It has already happened.”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(Belittlement) “Who</a:t>
                      </a:r>
                      <a:r>
                        <a:rPr lang="en-US" sz="1400" baseline="0" dirty="0"/>
                        <a:t> the hell you are, ...”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(Acceptance)</a:t>
                      </a:r>
                      <a:r>
                        <a:rPr lang="en-US" sz="1400" baseline="0" dirty="0"/>
                        <a:t> “I see. Maybe I disappointed you”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Fair</a:t>
                      </a:r>
                      <a:r>
                        <a:rPr lang="en-US" sz="1400" baseline="0" dirty="0"/>
                        <a:t> criticism: (Regret)</a:t>
                      </a:r>
                    </a:p>
                    <a:p>
                      <a:r>
                        <a:rPr lang="en-US" sz="1400" baseline="0" dirty="0"/>
                        <a:t>Unfair criticism: (Diplomatic) “If you think so”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Cope with stress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Kick.</a:t>
                      </a:r>
                    </a:p>
                    <a:p>
                      <a:r>
                        <a:rPr lang="en-US" sz="1400" dirty="0"/>
                        <a:t>Higher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Delegating</a:t>
                      </a:r>
                      <a:r>
                        <a:rPr lang="en-US" sz="1400" baseline="0" dirty="0"/>
                        <a:t> to others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Unresponsive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Big stress,</a:t>
                      </a:r>
                      <a:r>
                        <a:rPr lang="en-US" sz="1400" baseline="0" dirty="0"/>
                        <a:t> collapse.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Motivating</a:t>
                      </a:r>
                      <a:r>
                        <a:rPr lang="en-US" baseline="0" dirty="0"/>
                        <a:t> formulations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This will be hard.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Nobody</a:t>
                      </a:r>
                      <a:r>
                        <a:rPr lang="en-US" sz="1400" baseline="0" dirty="0"/>
                        <a:t> done it before. Do it in your way.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 depend on you. You are great</a:t>
                      </a:r>
                      <a:r>
                        <a:rPr lang="en-US" sz="1400" baseline="0" dirty="0"/>
                        <a:t> organizer.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will be</a:t>
                      </a:r>
                      <a:r>
                        <a:rPr lang="en-US" sz="1400" baseline="0" dirty="0"/>
                        <a:t> a part of the team. You will help if they struggle.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Here are the instructions.</a:t>
                      </a:r>
                      <a:r>
                        <a:rPr lang="en-US" sz="1400" baseline="0" dirty="0"/>
                        <a:t> I will advise when it is not clear.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Motivational Basis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73757" y="64079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3116680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and Environment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839544" y="1181100"/>
          <a:ext cx="5856656" cy="5226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Oval 7"/>
          <p:cNvSpPr/>
          <p:nvPr/>
        </p:nvSpPr>
        <p:spPr>
          <a:xfrm>
            <a:off x="990600" y="5719364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Bearable working conditions</a:t>
            </a:r>
          </a:p>
        </p:txBody>
      </p:sp>
      <p:sp>
        <p:nvSpPr>
          <p:cNvPr id="9" name="Oval 8"/>
          <p:cNvSpPr/>
          <p:nvPr/>
        </p:nvSpPr>
        <p:spPr>
          <a:xfrm>
            <a:off x="5720636" y="5145085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Sufficient financial income</a:t>
            </a:r>
          </a:p>
        </p:txBody>
      </p:sp>
      <p:sp>
        <p:nvSpPr>
          <p:cNvPr id="10" name="Oval 9"/>
          <p:cNvSpPr/>
          <p:nvPr/>
        </p:nvSpPr>
        <p:spPr>
          <a:xfrm>
            <a:off x="1428036" y="4621606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Securing the future</a:t>
            </a:r>
          </a:p>
        </p:txBody>
      </p:sp>
      <p:sp>
        <p:nvSpPr>
          <p:cNvPr id="11" name="Oval 10"/>
          <p:cNvSpPr/>
          <p:nvPr/>
        </p:nvSpPr>
        <p:spPr>
          <a:xfrm>
            <a:off x="5555536" y="3697881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Good interpersonal relationships</a:t>
            </a:r>
          </a:p>
        </p:txBody>
      </p:sp>
      <p:sp>
        <p:nvSpPr>
          <p:cNvPr id="12" name="Oval 11"/>
          <p:cNvSpPr/>
          <p:nvPr/>
        </p:nvSpPr>
        <p:spPr>
          <a:xfrm>
            <a:off x="2385908" y="3250602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Image of the company</a:t>
            </a:r>
          </a:p>
        </p:txBody>
      </p:sp>
      <p:sp>
        <p:nvSpPr>
          <p:cNvPr id="13" name="Oval 12"/>
          <p:cNvSpPr/>
          <p:nvPr/>
        </p:nvSpPr>
        <p:spPr>
          <a:xfrm>
            <a:off x="5295636" y="2777923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Bonuses and career</a:t>
            </a:r>
          </a:p>
        </p:txBody>
      </p:sp>
      <p:sp>
        <p:nvSpPr>
          <p:cNvPr id="14" name="Oval 13"/>
          <p:cNvSpPr/>
          <p:nvPr/>
        </p:nvSpPr>
        <p:spPr>
          <a:xfrm>
            <a:off x="2773708" y="2452683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Appreciation and respect</a:t>
            </a:r>
          </a:p>
        </p:txBody>
      </p:sp>
      <p:sp>
        <p:nvSpPr>
          <p:cNvPr id="15" name="Oval 14"/>
          <p:cNvSpPr/>
          <p:nvPr/>
        </p:nvSpPr>
        <p:spPr>
          <a:xfrm>
            <a:off x="5206736" y="1941904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Space for personal development</a:t>
            </a:r>
          </a:p>
        </p:txBody>
      </p:sp>
      <p:sp>
        <p:nvSpPr>
          <p:cNvPr id="16" name="Oval 15"/>
          <p:cNvSpPr/>
          <p:nvPr/>
        </p:nvSpPr>
        <p:spPr>
          <a:xfrm>
            <a:off x="3230908" y="1181101"/>
            <a:ext cx="1689364" cy="55105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Useful work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82593" y="657301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7696200" y="274638"/>
            <a:ext cx="1109995" cy="1109995"/>
            <a:chOff x="2267318" y="939308"/>
            <a:chExt cx="3694962" cy="3694962"/>
          </a:xfrm>
        </p:grpSpPr>
        <p:sp>
          <p:nvSpPr>
            <p:cNvPr id="20" name="Oval 19"/>
            <p:cNvSpPr/>
            <p:nvPr/>
          </p:nvSpPr>
          <p:spPr>
            <a:xfrm>
              <a:off x="2267318" y="939308"/>
              <a:ext cx="3694962" cy="3694962"/>
            </a:xfrm>
            <a:prstGeom prst="ellipse">
              <a:avLst/>
            </a:prstGeom>
            <a:gradFill rotWithShape="0">
              <a:gsLst>
                <a:gs pos="0">
                  <a:srgbClr val="DC9700"/>
                </a:gs>
                <a:gs pos="50000">
                  <a:srgbClr val="F5A702"/>
                </a:gs>
                <a:gs pos="100000">
                  <a:srgbClr val="FFC105"/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Oval 4"/>
            <p:cNvSpPr/>
            <p:nvPr/>
          </p:nvSpPr>
          <p:spPr>
            <a:xfrm>
              <a:off x="2399933" y="1170240"/>
              <a:ext cx="3562344" cy="34640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/>
                <a:t>Environ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00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steps</a:t>
            </a:r>
            <a:r>
              <a:rPr lang="cs-CZ" dirty="0"/>
              <a:t>?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03200" y="1751974"/>
            <a:ext cx="4876800" cy="4059222"/>
            <a:chOff x="1786220" y="1828798"/>
            <a:chExt cx="5435600" cy="4131733"/>
          </a:xfrm>
        </p:grpSpPr>
        <p:sp>
          <p:nvSpPr>
            <p:cNvPr id="8" name="Isosceles Triangle 7"/>
            <p:cNvSpPr/>
            <p:nvPr/>
          </p:nvSpPr>
          <p:spPr>
            <a:xfrm>
              <a:off x="2599020" y="2218265"/>
              <a:ext cx="3810000" cy="3352800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Person</a:t>
              </a:r>
            </a:p>
            <a:p>
              <a:pPr algn="ctr"/>
              <a:r>
                <a:rPr lang="en-US" sz="1100" dirty="0"/>
                <a:t>(human resources bearer)</a:t>
              </a:r>
            </a:p>
          </p:txBody>
        </p:sp>
        <p:pic>
          <p:nvPicPr>
            <p:cNvPr id="9" name="Picture 8" descr="sportsman_black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41809" y="3197431"/>
              <a:ext cx="724915" cy="1208191"/>
            </a:xfrm>
            <a:prstGeom prst="rect">
              <a:avLst/>
            </a:prstGeom>
          </p:spPr>
        </p:pic>
        <p:sp>
          <p:nvSpPr>
            <p:cNvPr id="10" name="Rounded Rectangle 9"/>
            <p:cNvSpPr/>
            <p:nvPr/>
          </p:nvSpPr>
          <p:spPr>
            <a:xfrm>
              <a:off x="3691467" y="18287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Qualities</a:t>
              </a:r>
            </a:p>
            <a:p>
              <a:pPr algn="ctr"/>
              <a:r>
                <a:rPr lang="en-US" sz="1100" dirty="0"/>
                <a:t>(the way we are)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59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Attitudes</a:t>
              </a:r>
            </a:p>
            <a:p>
              <a:pPr algn="ctr"/>
              <a:r>
                <a:rPr lang="en-US" sz="1100" dirty="0"/>
                <a:t>(what we want, what we believe in)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78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Abilities</a:t>
              </a:r>
            </a:p>
            <a:p>
              <a:pPr algn="ctr"/>
              <a:r>
                <a:rPr lang="en-US" sz="1100" dirty="0"/>
                <a:t>(what we know and can do)</a:t>
              </a:r>
            </a:p>
          </p:txBody>
        </p:sp>
      </p:grpSp>
      <p:graphicFrame>
        <p:nvGraphicFramePr>
          <p:cNvPr id="13" name="Diagram 12"/>
          <p:cNvGraphicFramePr/>
          <p:nvPr/>
        </p:nvGraphicFramePr>
        <p:xfrm>
          <a:off x="5295900" y="1294076"/>
          <a:ext cx="3606799" cy="4517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82758" y="5611141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92777" y="5863568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64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Methods of abilities </a:t>
            </a:r>
            <a:br>
              <a:rPr lang="en-US" dirty="0"/>
            </a:br>
            <a:r>
              <a:rPr lang="en-US" dirty="0"/>
              <a:t>development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1727208" y="1800555"/>
          <a:ext cx="6138333" cy="4430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03872" y="3770670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general view (models)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5795" y="3770670"/>
            <a:ext cx="146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specific issues (reality)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2067" y="1277335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practice</a:t>
            </a:r>
          </a:p>
          <a:p>
            <a:pPr algn="ctr"/>
            <a:r>
              <a:rPr lang="en-US" sz="1400" dirty="0"/>
              <a:t>(skills)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62067" y="6272472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theory</a:t>
            </a:r>
          </a:p>
          <a:p>
            <a:pPr algn="ctr"/>
            <a:r>
              <a:rPr lang="en-US" sz="1400" dirty="0"/>
              <a:t>(knowledge)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17710" y="6272472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Habilitation</a:t>
            </a:r>
          </a:p>
        </p:txBody>
      </p:sp>
    </p:spTree>
    <p:extLst>
      <p:ext uri="{BB962C8B-B14F-4D97-AF65-F5344CB8AC3E}">
        <p14:creationId xmlns:p14="http://schemas.microsoft.com/office/powerpoint/2010/main" val="132767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87D726F-DC46-6F44-890C-FCE273786F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487D726F-DC46-6F44-890C-FCE273786F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40EEF59-F72B-E341-A05C-D0C699045D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graphicEl>
                                              <a:dgm id="{A40EEF59-F72B-E341-A05C-D0C699045D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28688FF-8565-D444-9ACB-0B3EC1403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graphicEl>
                                              <a:dgm id="{228688FF-8565-D444-9ACB-0B3EC1403F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93FBAFD-3064-254F-9CD0-939FD11213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graphicEl>
                                              <a:dgm id="{093FBAFD-3064-254F-9CD0-939FD11213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97E507D-A8DF-7A41-86D6-395F5C05E2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graphicEl>
                                              <a:dgm id="{897E507D-A8DF-7A41-86D6-395F5C05E2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8" grpId="0"/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telefonista_black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02553" r="-102553"/>
          <a:stretch>
            <a:fillRect/>
          </a:stretch>
        </p:blipFill>
        <p:spPr>
          <a:xfrm>
            <a:off x="1306438" y="1612900"/>
            <a:ext cx="3541872" cy="1947893"/>
          </a:xfrm>
        </p:spPr>
      </p:pic>
      <p:sp>
        <p:nvSpPr>
          <p:cNvPr id="10" name="TextBox 9"/>
          <p:cNvSpPr txBox="1"/>
          <p:nvPr/>
        </p:nvSpPr>
        <p:spPr>
          <a:xfrm>
            <a:off x="505634" y="1701800"/>
            <a:ext cx="64997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/>
              <a:t>c</a:t>
            </a:r>
            <a:r>
              <a:rPr lang="en-US" sz="9600" baseline="-25000" dirty="0" err="1"/>
              <a:t>re</a:t>
            </a:r>
            <a:r>
              <a:rPr lang="en-US" sz="9600" dirty="0"/>
              <a:t>(          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Synergy</a:t>
            </a:r>
          </a:p>
        </p:txBody>
      </p:sp>
      <p:pic>
        <p:nvPicPr>
          <p:cNvPr id="7" name="Picture 6" descr="sportsma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030680" y="1612900"/>
            <a:ext cx="1162681" cy="1937801"/>
          </a:xfrm>
          <a:prstGeom prst="rect">
            <a:avLst/>
          </a:prstGeom>
        </p:spPr>
      </p:pic>
      <p:grpSp>
        <p:nvGrpSpPr>
          <p:cNvPr id="2" name="Group 10"/>
          <p:cNvGrpSpPr/>
          <p:nvPr/>
        </p:nvGrpSpPr>
        <p:grpSpPr>
          <a:xfrm>
            <a:off x="3848963" y="1701800"/>
            <a:ext cx="4746201" cy="1569660"/>
            <a:chOff x="3637301" y="1879600"/>
            <a:chExt cx="4746201" cy="1569660"/>
          </a:xfrm>
        </p:grpSpPr>
        <p:sp>
          <p:nvSpPr>
            <p:cNvPr id="8" name="TextBox 7"/>
            <p:cNvSpPr txBox="1"/>
            <p:nvPr/>
          </p:nvSpPr>
          <p:spPr>
            <a:xfrm>
              <a:off x="3637301" y="1879600"/>
              <a:ext cx="116329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/>
                <a:t>+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552953" y="1879600"/>
              <a:ext cx="183054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/>
                <a:t>=E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128568" y="3897868"/>
            <a:ext cx="704439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dirty="0"/>
              <a:t> ... relationship efficiency coefficient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dirty="0"/>
              <a:t> &lt; 1 ... conflict</a:t>
            </a:r>
          </a:p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baseline="-25000" dirty="0"/>
              <a:t> </a:t>
            </a:r>
            <a:r>
              <a:rPr lang="en-US" sz="2800" dirty="0"/>
              <a:t>= 1 ... neutral</a:t>
            </a:r>
          </a:p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dirty="0"/>
              <a:t> &gt; 1 ... synergy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83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15953" y="1849438"/>
            <a:ext cx="3886447" cy="388644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Interpersonal relationships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02401" y="3614961"/>
            <a:ext cx="898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altruism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464877" y="1542455"/>
            <a:ext cx="3501756" cy="2378695"/>
            <a:chOff x="1464877" y="1542455"/>
            <a:chExt cx="3501756" cy="2378695"/>
          </a:xfrm>
        </p:grpSpPr>
        <p:sp>
          <p:nvSpPr>
            <p:cNvPr id="26" name="TextBox 25"/>
            <p:cNvSpPr txBox="1"/>
            <p:nvPr/>
          </p:nvSpPr>
          <p:spPr>
            <a:xfrm>
              <a:off x="1464877" y="3613373"/>
              <a:ext cx="11510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oppression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48681" y="1542455"/>
              <a:ext cx="8179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egoism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767681" y="5736680"/>
            <a:ext cx="15872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self-destruction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457200" y="1392238"/>
            <a:ext cx="7658100" cy="5355431"/>
            <a:chOff x="457200" y="1392238"/>
            <a:chExt cx="7658100" cy="5355431"/>
          </a:xfrm>
        </p:grpSpPr>
        <p:cxnSp>
          <p:nvCxnSpPr>
            <p:cNvPr id="39" name="Straight Connector 38"/>
            <p:cNvCxnSpPr/>
            <p:nvPr/>
          </p:nvCxnSpPr>
          <p:spPr>
            <a:xfrm rot="16200000" flipV="1">
              <a:off x="2051324" y="3899296"/>
              <a:ext cx="5015706" cy="158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1152773" y="3792662"/>
              <a:ext cx="6962527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8" idx="3"/>
              <a:endCxn id="8" idx="1"/>
            </p:cNvCxnSpPr>
            <p:nvPr/>
          </p:nvCxnSpPr>
          <p:spPr>
            <a:xfrm flipH="1">
              <a:off x="2615953" y="3792662"/>
              <a:ext cx="388644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8" idx="2"/>
              <a:endCxn id="8" idx="0"/>
            </p:cNvCxnSpPr>
            <p:nvPr/>
          </p:nvCxnSpPr>
          <p:spPr>
            <a:xfrm rot="5400000" flipH="1">
              <a:off x="2615953" y="3792662"/>
              <a:ext cx="388644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57200" y="3614961"/>
              <a:ext cx="6955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Me=0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172735" y="6439892"/>
              <a:ext cx="7744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You=0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615953" y="1392238"/>
            <a:ext cx="5929422" cy="4343648"/>
            <a:chOff x="2615953" y="1392238"/>
            <a:chExt cx="5929422" cy="4343648"/>
          </a:xfrm>
        </p:grpSpPr>
        <p:cxnSp>
          <p:nvCxnSpPr>
            <p:cNvPr id="10" name="Straight Connector 9"/>
            <p:cNvCxnSpPr/>
            <p:nvPr/>
          </p:nvCxnSpPr>
          <p:spPr>
            <a:xfrm rot="5400000" flipH="1" flipV="1">
              <a:off x="2615953" y="1849439"/>
              <a:ext cx="3886447" cy="3886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5651500" y="1392238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2C7D1D"/>
                </a:gs>
                <a:gs pos="74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Cooperation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Me&gt;0, You&gt;0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 rot="18864163">
              <a:off x="5067366" y="2629259"/>
              <a:ext cx="9156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Me=You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349239" y="1542455"/>
              <a:ext cx="11961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co-creation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27868" y="1392239"/>
            <a:ext cx="5674533" cy="4343646"/>
            <a:chOff x="827868" y="1392239"/>
            <a:chExt cx="5674533" cy="4343646"/>
          </a:xfrm>
        </p:grpSpPr>
        <p:cxnSp>
          <p:nvCxnSpPr>
            <p:cNvPr id="11" name="Straight Connector 10"/>
            <p:cNvCxnSpPr/>
            <p:nvPr/>
          </p:nvCxnSpPr>
          <p:spPr>
            <a:xfrm rot="10800000">
              <a:off x="2615954" y="1849439"/>
              <a:ext cx="3886447" cy="38864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ounded Rectangle 16"/>
            <p:cNvSpPr/>
            <p:nvPr/>
          </p:nvSpPr>
          <p:spPr>
            <a:xfrm>
              <a:off x="1765053" y="1392239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DC9700"/>
                </a:gs>
                <a:gs pos="60000">
                  <a:srgbClr val="F5A702"/>
                </a:gs>
                <a:gs pos="100000">
                  <a:srgbClr val="FFC105"/>
                </a:gs>
              </a:gsLst>
            </a:gradFill>
            <a:ln>
              <a:solidFill>
                <a:srgbClr val="F5A70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FFFF"/>
                  </a:solidFill>
                </a:rPr>
                <a:t>Competition</a:t>
              </a:r>
            </a:p>
            <a:p>
              <a:pPr algn="ctr"/>
              <a:r>
                <a:rPr lang="en-US" sz="1400" dirty="0">
                  <a:solidFill>
                    <a:srgbClr val="FFFFFF"/>
                  </a:solidFill>
                </a:rPr>
                <a:t>Me&gt;0, You&lt;0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 rot="2776092">
              <a:off x="3065583" y="2626403"/>
              <a:ext cx="10194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Me=-You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7868" y="1542455"/>
              <a:ext cx="9224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claiming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13215" y="5278686"/>
            <a:ext cx="2853638" cy="914400"/>
            <a:chOff x="613215" y="5278686"/>
            <a:chExt cx="2853638" cy="914400"/>
          </a:xfrm>
        </p:grpSpPr>
        <p:sp>
          <p:nvSpPr>
            <p:cNvPr id="16" name="Rounded Rectangle 15"/>
            <p:cNvSpPr/>
            <p:nvPr/>
          </p:nvSpPr>
          <p:spPr>
            <a:xfrm>
              <a:off x="1765053" y="5278686"/>
              <a:ext cx="1701800" cy="914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FFFF"/>
                  </a:solidFill>
                </a:rPr>
                <a:t>Destruction</a:t>
              </a:r>
            </a:p>
            <a:p>
              <a:pPr algn="ctr"/>
              <a:r>
                <a:rPr lang="en-US" sz="1400" dirty="0">
                  <a:solidFill>
                    <a:srgbClr val="FFFFFF"/>
                  </a:solidFill>
                </a:rPr>
                <a:t>Me&lt;0, You&lt;0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3215" y="5521237"/>
              <a:ext cx="1173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destruction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651501" y="5278685"/>
            <a:ext cx="2759069" cy="914400"/>
            <a:chOff x="5651501" y="5278685"/>
            <a:chExt cx="2759069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5651501" y="5278685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DC9700"/>
                </a:gs>
                <a:gs pos="60000">
                  <a:srgbClr val="F5A702"/>
                </a:gs>
                <a:gs pos="100000">
                  <a:srgbClr val="FFC105"/>
                </a:gs>
              </a:gsLst>
            </a:gradFill>
            <a:ln>
              <a:solidFill>
                <a:srgbClr val="F5A70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FFFF"/>
                  </a:solidFill>
                </a:rPr>
                <a:t>Yielding</a:t>
              </a:r>
            </a:p>
            <a:p>
              <a:pPr algn="ctr"/>
              <a:r>
                <a:rPr lang="en-US" sz="1400" dirty="0">
                  <a:solidFill>
                    <a:srgbClr val="FFFFFF"/>
                  </a:solidFill>
                </a:rPr>
                <a:t>Me&lt;0, You&gt;0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534847" y="5521237"/>
              <a:ext cx="8757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offering</a:t>
              </a:r>
            </a:p>
          </p:txBody>
        </p:sp>
      </p:grpSp>
      <p:sp>
        <p:nvSpPr>
          <p:cNvPr id="6" name="Rounded Rectangle 5"/>
          <p:cNvSpPr/>
          <p:nvPr/>
        </p:nvSpPr>
        <p:spPr>
          <a:xfrm>
            <a:off x="3709071" y="3340100"/>
            <a:ext cx="1701800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Passivity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Me=0, You=0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732332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71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7" grpId="0"/>
      <p:bldP spid="29" grpId="0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Competition causes</a:t>
            </a:r>
          </a:p>
        </p:txBody>
      </p:sp>
      <p:sp>
        <p:nvSpPr>
          <p:cNvPr id="7" name="Rectangle 6"/>
          <p:cNvSpPr/>
          <p:nvPr/>
        </p:nvSpPr>
        <p:spPr>
          <a:xfrm>
            <a:off x="7581653" y="731838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730753" y="274638"/>
            <a:ext cx="1701800" cy="914400"/>
          </a:xfrm>
          <a:prstGeom prst="roundRect">
            <a:avLst/>
          </a:prstGeom>
          <a:gradFill>
            <a:gsLst>
              <a:gs pos="0">
                <a:srgbClr val="DC9700"/>
              </a:gs>
              <a:gs pos="60000">
                <a:srgbClr val="F5A702"/>
              </a:gs>
              <a:gs pos="100000">
                <a:srgbClr val="FFC105"/>
              </a:gs>
            </a:gsLst>
          </a:gradFill>
          <a:ln>
            <a:solidFill>
              <a:srgbClr val="F5A70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Competition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Me&gt;0, You&lt;0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54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of Corporate Ideas</a:t>
            </a:r>
          </a:p>
          <a:p>
            <a:r>
              <a:rPr lang="en-US" dirty="0"/>
              <a:t>Strategic Continuum</a:t>
            </a:r>
          </a:p>
          <a:p>
            <a:pPr lvl="1"/>
            <a:r>
              <a:rPr lang="en-US" dirty="0"/>
              <a:t>OSI, FDSI, SDSI, TDSI</a:t>
            </a:r>
          </a:p>
          <a:p>
            <a:pPr lvl="1"/>
            <a:r>
              <a:rPr lang="en-US" dirty="0"/>
              <a:t>to enable to seek for and define new step changes</a:t>
            </a:r>
          </a:p>
          <a:p>
            <a:pPr lvl="1"/>
            <a:r>
              <a:rPr lang="en-US" dirty="0"/>
              <a:t>to prevent confusing the presence and the future strategies</a:t>
            </a:r>
          </a:p>
          <a:p>
            <a:r>
              <a:rPr lang="en-US" dirty="0"/>
              <a:t>Living strategic Frame</a:t>
            </a:r>
          </a:p>
          <a:p>
            <a:r>
              <a:rPr lang="en-US" dirty="0"/>
              <a:t>Change vector</a:t>
            </a:r>
          </a:p>
          <a:p>
            <a:r>
              <a:rPr lang="en-US" dirty="0"/>
              <a:t>Balanced Scorecard</a:t>
            </a:r>
          </a:p>
          <a:p>
            <a:pPr lvl="1"/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 last </a:t>
            </a:r>
            <a:r>
              <a:rPr lang="cs-CZ" dirty="0" err="1"/>
              <a:t>lesson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685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Cooperation causes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730753" y="604714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048500" y="274638"/>
            <a:ext cx="1701800" cy="914400"/>
          </a:xfrm>
          <a:prstGeom prst="roundRect">
            <a:avLst/>
          </a:prstGeom>
          <a:gradFill>
            <a:gsLst>
              <a:gs pos="0">
                <a:srgbClr val="2C7D1D"/>
              </a:gs>
              <a:gs pos="74000">
                <a:srgbClr val="80D970"/>
              </a:gs>
              <a:gs pos="100000">
                <a:srgbClr val="A7FF88"/>
              </a:gs>
            </a:gsLst>
          </a:gradFill>
          <a:ln>
            <a:solidFill>
              <a:srgbClr val="80D97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Cooperation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Me&gt;0, You&gt;0</a:t>
            </a:r>
          </a:p>
        </p:txBody>
      </p:sp>
      <p:graphicFrame>
        <p:nvGraphicFramePr>
          <p:cNvPr id="9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69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Self-sacrifice causes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730753" y="274638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048500" y="986086"/>
            <a:ext cx="1701800" cy="914400"/>
          </a:xfrm>
          <a:prstGeom prst="roundRect">
            <a:avLst/>
          </a:prstGeom>
          <a:gradFill>
            <a:gsLst>
              <a:gs pos="0">
                <a:srgbClr val="DC9700"/>
              </a:gs>
              <a:gs pos="60000">
                <a:srgbClr val="F5A702"/>
              </a:gs>
              <a:gs pos="100000">
                <a:srgbClr val="FFC105"/>
              </a:gs>
            </a:gsLst>
          </a:gradFill>
          <a:ln>
            <a:solidFill>
              <a:srgbClr val="F5A70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Yielding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Me&lt;0, You&gt;0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69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Prevention of Destruction</a:t>
            </a:r>
          </a:p>
        </p:txBody>
      </p:sp>
      <p:graphicFrame>
        <p:nvGraphicFramePr>
          <p:cNvPr id="9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7581653" y="248990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30753" y="960438"/>
            <a:ext cx="1701800" cy="914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Destruction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Me&lt;0, You&lt;0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16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Passivity causes</a:t>
            </a:r>
          </a:p>
        </p:txBody>
      </p:sp>
      <p:graphicFrame>
        <p:nvGraphicFramePr>
          <p:cNvPr id="6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7581653" y="248990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311232" y="376238"/>
            <a:ext cx="1701800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Passivity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Me=0, You=0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05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457200"/>
          <a:ext cx="8229600" cy="591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49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61D124D-8BA2-5642-8867-02DBC8F00E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E61D124D-8BA2-5642-8867-02DBC8F00E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65E830-CF5F-DD44-BDFF-04D9F08247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graphicEl>
                                              <a:dgm id="{0165E830-CF5F-DD44-BDFF-04D9F08247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80B4B7B-B9CA-FB47-9886-B9E1EFC6E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A80B4B7B-B9CA-FB47-9886-B9E1EFC6E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93A7D4D-6470-8240-8884-3AEB577B40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graphicEl>
                                              <a:dgm id="{593A7D4D-6470-8240-8884-3AEB577B40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7657400-5554-C14D-96B4-C57EA5645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97657400-5554-C14D-96B4-C57EA56459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153DE17-F05B-1641-A619-2D74071C0E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graphicEl>
                                              <a:dgm id="{8153DE17-F05B-1641-A619-2D74071C0E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BDB5EE3-71AD-FA44-ACF3-43D94D8B9B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dgm id="{8BDB5EE3-71AD-FA44-ACF3-43D94D8B9B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FE785B5-2D48-114A-BFD1-E1A7A8C3B7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graphicEl>
                                              <a:dgm id="{7FE785B5-2D48-114A-BFD1-E1A7A8C3B7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2C88B3A-0F49-0844-97E7-DF1996D0D4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graphicEl>
                                              <a:dgm id="{92C88B3A-0F49-0844-97E7-DF1996D0D4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5A9EE09-3028-C149-8693-B9E921292F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graphicEl>
                                              <a:dgm id="{75A9EE09-3028-C149-8693-B9E921292F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management</a:t>
            </a:r>
          </a:p>
          <a:p>
            <a:r>
              <a:rPr lang="en-US" dirty="0"/>
              <a:t>Theory of motivation</a:t>
            </a:r>
          </a:p>
          <a:p>
            <a:r>
              <a:rPr lang="en-US" dirty="0"/>
              <a:t>Personal development</a:t>
            </a:r>
          </a:p>
          <a:p>
            <a:r>
              <a:rPr lang="en-US" dirty="0"/>
              <a:t>Synergy</a:t>
            </a:r>
          </a:p>
          <a:p>
            <a:r>
              <a:rPr lang="en-US" dirty="0"/>
              <a:t>Cooperation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25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Summary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286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Processes and projects</a:t>
            </a:r>
          </a:p>
          <a:p>
            <a:pPr lvl="1"/>
            <a:r>
              <a:rPr lang="en-US" dirty="0"/>
              <a:t>defined sets of procedures, activities or actions transforming inputs to outputs</a:t>
            </a:r>
          </a:p>
          <a:p>
            <a:r>
              <a:rPr lang="en-US" dirty="0"/>
              <a:t>Processes</a:t>
            </a:r>
          </a:p>
          <a:p>
            <a:pPr lvl="1"/>
            <a:r>
              <a:rPr lang="en-US" dirty="0"/>
              <a:t>repeatable, easy to monitor, subject of continual improvement</a:t>
            </a:r>
          </a:p>
          <a:p>
            <a:pPr lvl="1"/>
            <a:r>
              <a:rPr lang="en-US" dirty="0"/>
              <a:t>deterministic, predictable</a:t>
            </a:r>
          </a:p>
          <a:p>
            <a:pPr lvl="1"/>
            <a:r>
              <a:rPr lang="en-US" dirty="0"/>
              <a:t>focused on outputs</a:t>
            </a:r>
          </a:p>
          <a:p>
            <a:r>
              <a:rPr lang="en-US" dirty="0"/>
              <a:t>Projects</a:t>
            </a:r>
          </a:p>
          <a:p>
            <a:pPr lvl="1"/>
            <a:r>
              <a:rPr lang="en-US" dirty="0"/>
              <a:t>unique, have to be attentively planned and executed, continuously monitored and managed</a:t>
            </a:r>
          </a:p>
          <a:p>
            <a:pPr lvl="1"/>
            <a:r>
              <a:rPr lang="en-US" dirty="0"/>
              <a:t>uncertain</a:t>
            </a:r>
          </a:p>
          <a:p>
            <a:pPr lvl="1"/>
            <a:r>
              <a:rPr lang="en-US" dirty="0"/>
              <a:t>focused on impact, benefits and goals of its outputs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Processes definition and management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7819120" y="274636"/>
          <a:ext cx="867680" cy="1143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488668"/>
            <a:ext cx="2723935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Processes and Projects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projects benefit from process management?</a:t>
            </a:r>
          </a:p>
          <a:p>
            <a:pPr lvl="1"/>
            <a:r>
              <a:rPr lang="en-US" dirty="0"/>
              <a:t>projects may involve processes; for partial design of project the process design techniques may be utilized</a:t>
            </a:r>
          </a:p>
          <a:p>
            <a:r>
              <a:rPr lang="en-US" dirty="0"/>
              <a:t>How can processes benefit from project management?</a:t>
            </a:r>
          </a:p>
          <a:p>
            <a:pPr lvl="1"/>
            <a:r>
              <a:rPr lang="en-US" dirty="0"/>
              <a:t>process definition may be extended to define desired impact of process outputs; then performance indicators may be defined more appropriately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Synergy of process and project management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7819120" y="274636"/>
          <a:ext cx="867680" cy="1143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488668"/>
            <a:ext cx="2723935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Processes and Projects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058333"/>
          <a:ext cx="8229600" cy="5096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Best practices in process design</a:t>
            </a:r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7819120" y="274636"/>
          <a:ext cx="867680" cy="1143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6488668"/>
            <a:ext cx="2723935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Processes and Projects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EAE49B1-03FC-9642-8A6A-4B8AFCC7A8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AEAE49B1-03FC-9642-8A6A-4B8AFCC7A8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43FE422-0661-8F4B-81C3-73878F0D10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graphicEl>
                                              <a:dgm id="{943FE422-0661-8F4B-81C3-73878F0D10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1A8799B-0EF2-3C4A-B9D7-66B078689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graphicEl>
                                              <a:dgm id="{31A8799B-0EF2-3C4A-B9D7-66B0786891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DD60C0C-379A-D341-8D94-9F31D1716E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graphicEl>
                                              <a:dgm id="{FDD60C0C-379A-D341-8D94-9F31D1716E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45650E3-ACC1-7942-84E0-4DA91741E2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graphicEl>
                                              <a:dgm id="{845650E3-ACC1-7942-84E0-4DA91741E2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7D4E866-52E2-0F49-ABF5-5D3098056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graphicEl>
                                              <a:dgm id="{A7D4E866-52E2-0F49-ABF5-5D3098056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of motivation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393700" y="6146800"/>
            <a:ext cx="1485900" cy="444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stimuli</a:t>
            </a:r>
          </a:p>
        </p:txBody>
      </p:sp>
      <p:grpSp>
        <p:nvGrpSpPr>
          <p:cNvPr id="8" name="Group 7"/>
          <p:cNvGrpSpPr/>
          <p:nvPr/>
        </p:nvGrpSpPr>
        <p:grpSpPr>
          <a:xfrm rot="18832883">
            <a:off x="1533010" y="5694229"/>
            <a:ext cx="339494" cy="397144"/>
            <a:chOff x="1766887" y="1833427"/>
            <a:chExt cx="339494" cy="397144"/>
          </a:xfrm>
        </p:grpSpPr>
        <p:sp>
          <p:nvSpPr>
            <p:cNvPr id="9" name="Right Arrow 8"/>
            <p:cNvSpPr/>
            <p:nvPr/>
          </p:nvSpPr>
          <p:spPr>
            <a:xfrm>
              <a:off x="1766887" y="1833427"/>
              <a:ext cx="339494" cy="39714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0" name="Right Arrow 4"/>
            <p:cNvSpPr/>
            <p:nvPr/>
          </p:nvSpPr>
          <p:spPr>
            <a:xfrm>
              <a:off x="1766887" y="1912856"/>
              <a:ext cx="237646" cy="2382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1626148" y="5201007"/>
            <a:ext cx="1485900" cy="4445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processing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749704" y="4250688"/>
            <a:ext cx="1544363" cy="861541"/>
            <a:chOff x="2749704" y="4250688"/>
            <a:chExt cx="1544363" cy="861541"/>
          </a:xfrm>
        </p:grpSpPr>
        <p:grpSp>
          <p:nvGrpSpPr>
            <p:cNvPr id="12" name="Group 11"/>
            <p:cNvGrpSpPr/>
            <p:nvPr/>
          </p:nvGrpSpPr>
          <p:grpSpPr>
            <a:xfrm rot="18832883">
              <a:off x="2778529" y="4743910"/>
              <a:ext cx="339494" cy="397144"/>
              <a:chOff x="1766887" y="1833427"/>
              <a:chExt cx="339494" cy="397144"/>
            </a:xfrm>
          </p:grpSpPr>
          <p:sp>
            <p:nvSpPr>
              <p:cNvPr id="13" name="Right Arrow 12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2808167" y="4250688"/>
              <a:ext cx="1485900" cy="4445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feeling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124604" y="2332988"/>
            <a:ext cx="1544363" cy="836141"/>
            <a:chOff x="5124604" y="2332988"/>
            <a:chExt cx="1544363" cy="836141"/>
          </a:xfrm>
        </p:grpSpPr>
        <p:grpSp>
          <p:nvGrpSpPr>
            <p:cNvPr id="20" name="Group 19"/>
            <p:cNvGrpSpPr/>
            <p:nvPr/>
          </p:nvGrpSpPr>
          <p:grpSpPr>
            <a:xfrm rot="18832883">
              <a:off x="5153429" y="2800810"/>
              <a:ext cx="339494" cy="397144"/>
              <a:chOff x="1766887" y="1833427"/>
              <a:chExt cx="339494" cy="397144"/>
            </a:xfrm>
          </p:grpSpPr>
          <p:sp>
            <p:nvSpPr>
              <p:cNvPr id="21" name="Right Arrow 20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5183067" y="2332988"/>
              <a:ext cx="1485900" cy="4445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need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486804" y="453388"/>
            <a:ext cx="1544363" cy="836141"/>
            <a:chOff x="7486804" y="453388"/>
            <a:chExt cx="1544363" cy="836141"/>
          </a:xfrm>
        </p:grpSpPr>
        <p:grpSp>
          <p:nvGrpSpPr>
            <p:cNvPr id="28" name="Group 27"/>
            <p:cNvGrpSpPr/>
            <p:nvPr/>
          </p:nvGrpSpPr>
          <p:grpSpPr>
            <a:xfrm rot="18832883">
              <a:off x="7515629" y="921210"/>
              <a:ext cx="339494" cy="397144"/>
              <a:chOff x="1766887" y="1833427"/>
              <a:chExt cx="339494" cy="397144"/>
            </a:xfrm>
          </p:grpSpPr>
          <p:sp>
            <p:nvSpPr>
              <p:cNvPr id="29" name="Right Arrow 28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cs-CZ"/>
              </a:p>
            </p:txBody>
          </p:sp>
          <p:sp>
            <p:nvSpPr>
              <p:cNvPr id="30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7545267" y="453388"/>
              <a:ext cx="1485900" cy="4445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behavior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184900" y="3949700"/>
            <a:ext cx="2146300" cy="2146300"/>
            <a:chOff x="6184900" y="3949700"/>
            <a:chExt cx="2146300" cy="2146300"/>
          </a:xfrm>
        </p:grpSpPr>
        <p:sp>
          <p:nvSpPr>
            <p:cNvPr id="43" name="Chord 42"/>
            <p:cNvSpPr/>
            <p:nvPr/>
          </p:nvSpPr>
          <p:spPr>
            <a:xfrm rot="5400000">
              <a:off x="6184900" y="3949700"/>
              <a:ext cx="2146300" cy="2146300"/>
            </a:xfrm>
            <a:prstGeom prst="chord">
              <a:avLst>
                <a:gd name="adj1" fmla="val 5411029"/>
                <a:gd name="adj2" fmla="val 1620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Chord 43"/>
            <p:cNvSpPr/>
            <p:nvPr/>
          </p:nvSpPr>
          <p:spPr>
            <a:xfrm rot="16200000">
              <a:off x="6184900" y="3949700"/>
              <a:ext cx="2146300" cy="2146300"/>
            </a:xfrm>
            <a:prstGeom prst="chord">
              <a:avLst>
                <a:gd name="adj1" fmla="val 5411029"/>
                <a:gd name="adj2" fmla="val 1620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388100" y="5181600"/>
              <a:ext cx="1701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</a:rPr>
                <a:t>rational procedures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388100" y="4330700"/>
              <a:ext cx="1701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</a:rPr>
                <a:t>intuitive</a:t>
              </a:r>
            </a:p>
            <a:p>
              <a:pPr algn="ctr"/>
              <a:r>
                <a:rPr lang="en-US" sz="1600" dirty="0">
                  <a:solidFill>
                    <a:srgbClr val="FFFFFF"/>
                  </a:solidFill>
                </a:rPr>
                <a:t>procedures</a:t>
              </a:r>
            </a:p>
          </p:txBody>
        </p:sp>
      </p:grpSp>
      <p:cxnSp>
        <p:nvCxnSpPr>
          <p:cNvPr id="48" name="Straight Arrow Connector 47"/>
          <p:cNvCxnSpPr>
            <a:endCxn id="11" idx="3"/>
          </p:cNvCxnSpPr>
          <p:nvPr/>
        </p:nvCxnSpPr>
        <p:spPr>
          <a:xfrm rot="10800000" flipV="1">
            <a:off x="3112048" y="5168899"/>
            <a:ext cx="3085552" cy="254357"/>
          </a:xfrm>
          <a:prstGeom prst="straightConnector1">
            <a:avLst/>
          </a:prstGeom>
          <a:ln w="12700" cmpd="sng"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3930804" y="3285488"/>
            <a:ext cx="2457296" cy="1070612"/>
            <a:chOff x="3930804" y="3285488"/>
            <a:chExt cx="2457296" cy="1070612"/>
          </a:xfrm>
        </p:grpSpPr>
        <p:grpSp>
          <p:nvGrpSpPr>
            <p:cNvPr id="16" name="Group 15"/>
            <p:cNvGrpSpPr/>
            <p:nvPr/>
          </p:nvGrpSpPr>
          <p:grpSpPr>
            <a:xfrm rot="18832883">
              <a:off x="3959629" y="3778709"/>
              <a:ext cx="339494" cy="397144"/>
              <a:chOff x="1766887" y="1833427"/>
              <a:chExt cx="339494" cy="397144"/>
            </a:xfrm>
          </p:grpSpPr>
          <p:sp>
            <p:nvSpPr>
              <p:cNvPr id="17" name="Right Arrow 16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cs-CZ"/>
              </a:p>
            </p:txBody>
          </p:sp>
          <p:sp>
            <p:nvSpPr>
              <p:cNvPr id="18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3976567" y="3285488"/>
              <a:ext cx="1485900" cy="4445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processing</a:t>
              </a: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rot="10800000">
              <a:off x="5499100" y="3771900"/>
              <a:ext cx="889000" cy="584200"/>
            </a:xfrm>
            <a:prstGeom prst="straightConnector1">
              <a:avLst/>
            </a:prstGeom>
            <a:ln w="12700" cmpd="sng"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6293004" y="1405888"/>
            <a:ext cx="1531663" cy="2543812"/>
            <a:chOff x="6293004" y="1405888"/>
            <a:chExt cx="1531663" cy="2543812"/>
          </a:xfrm>
        </p:grpSpPr>
        <p:grpSp>
          <p:nvGrpSpPr>
            <p:cNvPr id="24" name="Group 23"/>
            <p:cNvGrpSpPr/>
            <p:nvPr/>
          </p:nvGrpSpPr>
          <p:grpSpPr>
            <a:xfrm rot="18832883">
              <a:off x="6321829" y="1899109"/>
              <a:ext cx="339494" cy="397144"/>
              <a:chOff x="1766887" y="1833427"/>
              <a:chExt cx="339494" cy="397144"/>
            </a:xfrm>
          </p:grpSpPr>
          <p:sp>
            <p:nvSpPr>
              <p:cNvPr id="25" name="Right Arrow 24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cs-CZ"/>
              </a:p>
            </p:txBody>
          </p:sp>
          <p:sp>
            <p:nvSpPr>
              <p:cNvPr id="26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6338767" y="1405888"/>
              <a:ext cx="1485900" cy="4445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processing</a:t>
              </a:r>
            </a:p>
          </p:txBody>
        </p:sp>
        <p:cxnSp>
          <p:nvCxnSpPr>
            <p:cNvPr id="52" name="Straight Arrow Connector 51"/>
            <p:cNvCxnSpPr>
              <a:endCxn id="27" idx="2"/>
            </p:cNvCxnSpPr>
            <p:nvPr/>
          </p:nvCxnSpPr>
          <p:spPr>
            <a:xfrm rot="16200000" flipV="1">
              <a:off x="6072604" y="2859501"/>
              <a:ext cx="2099312" cy="81086"/>
            </a:xfrm>
            <a:prstGeom prst="straightConnector1">
              <a:avLst/>
            </a:prstGeom>
            <a:ln w="12700" cmpd="sng"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Cloud Callout 60"/>
          <p:cNvSpPr/>
          <p:nvPr/>
        </p:nvSpPr>
        <p:spPr>
          <a:xfrm>
            <a:off x="520700" y="3340100"/>
            <a:ext cx="2184400" cy="825500"/>
          </a:xfrm>
          <a:prstGeom prst="cloudCallout">
            <a:avLst>
              <a:gd name="adj1" fmla="val 54167"/>
              <a:gd name="adj2" fmla="val 6403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pleasant/</a:t>
            </a:r>
          </a:p>
          <a:p>
            <a:pPr algn="ctr"/>
            <a:r>
              <a:rPr lang="en-US" dirty="0"/>
              <a:t>unpleasant</a:t>
            </a:r>
          </a:p>
        </p:txBody>
      </p:sp>
      <p:sp>
        <p:nvSpPr>
          <p:cNvPr id="62" name="Cloud Callout 61"/>
          <p:cNvSpPr/>
          <p:nvPr/>
        </p:nvSpPr>
        <p:spPr>
          <a:xfrm>
            <a:off x="2298700" y="1676400"/>
            <a:ext cx="2387600" cy="825500"/>
          </a:xfrm>
          <a:prstGeom prst="cloudCallout">
            <a:avLst>
              <a:gd name="adj1" fmla="val 72772"/>
              <a:gd name="adj2" fmla="val 425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 preserve/</a:t>
            </a:r>
          </a:p>
          <a:p>
            <a:pPr algn="ctr"/>
            <a:r>
              <a:rPr lang="en-US" dirty="0"/>
              <a:t>to change</a:t>
            </a:r>
          </a:p>
        </p:txBody>
      </p:sp>
      <p:sp>
        <p:nvSpPr>
          <p:cNvPr id="63" name="Cloud Callout 62"/>
          <p:cNvSpPr/>
          <p:nvPr/>
        </p:nvSpPr>
        <p:spPr>
          <a:xfrm>
            <a:off x="4991100" y="12700"/>
            <a:ext cx="2387600" cy="825500"/>
          </a:xfrm>
          <a:prstGeom prst="cloudCallout">
            <a:avLst>
              <a:gd name="adj1" fmla="val 59475"/>
              <a:gd name="adj2" fmla="val 2865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passive/</a:t>
            </a:r>
          </a:p>
          <a:p>
            <a:pPr algn="ctr"/>
            <a:r>
              <a:rPr lang="en-US" dirty="0"/>
              <a:t>active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218124" y="6207889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7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61" grpId="0" animBg="1"/>
      <p:bldP spid="62" grpId="0" animBg="1"/>
      <p:bldP spid="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and Stimulation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89214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D5EF054-D9A2-8544-8F2A-FD70990C1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BD5EF054-D9A2-8544-8F2A-FD70990C1B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F52FF59-BE60-164E-AEE1-2E0F6DA152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>
                                            <p:graphicEl>
                                              <a:dgm id="{1F52FF59-BE60-164E-AEE1-2E0F6DA152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3C16750-56D7-804B-B0B7-276880DC7F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graphicEl>
                                              <a:dgm id="{B3C16750-56D7-804B-B0B7-276880DC7F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31B2D02-8156-6348-8BE3-0452341E41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graphicEl>
                                              <a:dgm id="{431B2D02-8156-6348-8BE3-0452341E41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Motivation, Stimulation and </a:t>
            </a:r>
            <a:br>
              <a:rPr lang="en-US" dirty="0"/>
            </a:br>
            <a:r>
              <a:rPr lang="en-US" dirty="0"/>
              <a:t>Vitality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1026744" y="1481138"/>
          <a:ext cx="2973756" cy="3781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5484444" y="1481138"/>
          <a:ext cx="2973756" cy="3781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9" name="Right Arrow 8"/>
          <p:cNvSpPr/>
          <p:nvPr/>
        </p:nvSpPr>
        <p:spPr>
          <a:xfrm rot="20348733">
            <a:off x="3704357" y="3248928"/>
            <a:ext cx="2362200" cy="584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75655" y="5549900"/>
            <a:ext cx="1875934" cy="461665"/>
          </a:xfrm>
          <a:prstGeom prst="rect">
            <a:avLst/>
          </a:prstGeom>
          <a:gradFill>
            <a:gsLst>
              <a:gs pos="0">
                <a:srgbClr val="2C7D1D"/>
              </a:gs>
              <a:gs pos="50000">
                <a:srgbClr val="80D970"/>
              </a:gs>
              <a:gs pos="100000">
                <a:srgbClr val="A7FF88"/>
              </a:gs>
            </a:gsLst>
          </a:gradFill>
          <a:ln>
            <a:gradFill flip="none" rotWithShape="1">
              <a:gsLst>
                <a:gs pos="0">
                  <a:srgbClr val="2C7D1D"/>
                </a:gs>
                <a:gs pos="100000">
                  <a:srgbClr val="A7FF88"/>
                </a:gs>
              </a:gsLst>
              <a:lin ang="0" scaled="1"/>
              <a:tileRect/>
            </a:gra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Stimulation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3167" y="5549900"/>
            <a:ext cx="1756310" cy="461665"/>
          </a:xfrm>
          <a:prstGeom prst="rect">
            <a:avLst/>
          </a:prstGeom>
          <a:gradFill>
            <a:gsLst>
              <a:gs pos="0">
                <a:srgbClr val="2C7D1D"/>
              </a:gs>
              <a:gs pos="50000">
                <a:srgbClr val="80D970"/>
              </a:gs>
              <a:gs pos="100000">
                <a:srgbClr val="A7FF88"/>
              </a:gs>
            </a:gsLst>
          </a:gradFill>
          <a:ln>
            <a:gradFill flip="none" rotWithShape="1">
              <a:gsLst>
                <a:gs pos="0">
                  <a:srgbClr val="2C7D1D"/>
                </a:gs>
                <a:gs pos="100000">
                  <a:srgbClr val="A7FF88"/>
                </a:gs>
              </a:gsLst>
              <a:lin ang="0" scaled="1"/>
              <a:tileRect/>
            </a:gra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Motivation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70128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  <p:bldP spid="9" grpId="0" animBg="1"/>
      <p:bldP spid="1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266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Motivation is about reaching harmony in </a:t>
            </a:r>
          </a:p>
          <a:p>
            <a:pPr lvl="1"/>
            <a:r>
              <a:rPr lang="en-US" dirty="0"/>
              <a:t>what does one person feels as their inner needs</a:t>
            </a:r>
          </a:p>
          <a:p>
            <a:pPr lvl="1"/>
            <a:r>
              <a:rPr lang="en-US" dirty="0"/>
              <a:t>what this person is assigned to do for company</a:t>
            </a:r>
          </a:p>
          <a:p>
            <a:r>
              <a:rPr lang="en-US" dirty="0"/>
              <a:t>Making person and task to be assigned to fit each other</a:t>
            </a:r>
          </a:p>
          <a:p>
            <a:pPr lvl="1"/>
            <a:r>
              <a:rPr lang="en-US" dirty="0"/>
              <a:t>adjust person to the task</a:t>
            </a:r>
          </a:p>
          <a:p>
            <a:pPr lvl="1"/>
            <a:r>
              <a:rPr lang="en-US" dirty="0"/>
              <a:t>adjust task or its submission to person</a:t>
            </a:r>
          </a:p>
          <a:p>
            <a:r>
              <a:rPr lang="en-US" dirty="0"/>
              <a:t>Golden rule</a:t>
            </a:r>
          </a:p>
          <a:p>
            <a:pPr lvl="1"/>
            <a:r>
              <a:rPr lang="en-US" dirty="0"/>
              <a:t>“Do not adjust people to their task, but adjust tasks to people and their needs!”</a:t>
            </a:r>
          </a:p>
          <a:p>
            <a:r>
              <a:rPr lang="en-US" dirty="0"/>
              <a:t>Manager skilled in motivating is able to</a:t>
            </a:r>
          </a:p>
          <a:p>
            <a:pPr lvl="1"/>
            <a:r>
              <a:rPr lang="en-US" dirty="0"/>
              <a:t>reach desired result and</a:t>
            </a:r>
          </a:p>
          <a:p>
            <a:pPr lvl="1"/>
            <a:r>
              <a:rPr lang="en-US" dirty="0"/>
              <a:t>make people happy and satisfied with their work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motivation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49637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19095</TotalTime>
  <Words>1665</Words>
  <Application>Microsoft Office PowerPoint</Application>
  <PresentationFormat>Předvádění na obrazovce (4:3)</PresentationFormat>
  <Paragraphs>485</Paragraphs>
  <Slides>25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Calibri</vt:lpstr>
      <vt:lpstr>Lucida Sans Unicode</vt:lpstr>
      <vt:lpstr>Verdana</vt:lpstr>
      <vt:lpstr>Wingdings 2</vt:lpstr>
      <vt:lpstr>Wingdings 3</vt:lpstr>
      <vt:lpstr>Concourse</vt:lpstr>
      <vt:lpstr>Management by Competencies</vt:lpstr>
      <vt:lpstr>On last lesson</vt:lpstr>
      <vt:lpstr>Processes definition and management</vt:lpstr>
      <vt:lpstr>Synergy of process and project management</vt:lpstr>
      <vt:lpstr>Best practices in process design</vt:lpstr>
      <vt:lpstr>Theory of motivation</vt:lpstr>
      <vt:lpstr>Motivation and Stimulation</vt:lpstr>
      <vt:lpstr>Motivation, Stimulation and  Vitality</vt:lpstr>
      <vt:lpstr>Principles of motivation</vt:lpstr>
      <vt:lpstr>Personal happiness and satisfaction</vt:lpstr>
      <vt:lpstr>Motivational layers</vt:lpstr>
      <vt:lpstr>Motivational Basis</vt:lpstr>
      <vt:lpstr>Motivational Basis</vt:lpstr>
      <vt:lpstr>Motivation and Environment</vt:lpstr>
      <vt:lpstr>What about next steps?</vt:lpstr>
      <vt:lpstr>Methods of abilities  development</vt:lpstr>
      <vt:lpstr>Synergy</vt:lpstr>
      <vt:lpstr>Interpersonal relationships</vt:lpstr>
      <vt:lpstr>Competition causes</vt:lpstr>
      <vt:lpstr>Cooperation causes</vt:lpstr>
      <vt:lpstr>Self-sacrifice causes</vt:lpstr>
      <vt:lpstr>Prevention of Destruction</vt:lpstr>
      <vt:lpstr>Passivity causes</vt:lpstr>
      <vt:lpstr>Prezentace aplikace PowerPoint</vt:lpstr>
      <vt:lpstr>Summary</vt:lpstr>
    </vt:vector>
  </TitlesOfParts>
  <Company>Mycroft Mind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osk</dc:creator>
  <cp:lastModifiedBy>Leonard Walletzký</cp:lastModifiedBy>
  <cp:revision>200</cp:revision>
  <dcterms:created xsi:type="dcterms:W3CDTF">2011-04-19T16:32:24Z</dcterms:created>
  <dcterms:modified xsi:type="dcterms:W3CDTF">2024-04-21T17:24:22Z</dcterms:modified>
</cp:coreProperties>
</file>