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5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272" r:id="rId3"/>
    <p:sldId id="281" r:id="rId4"/>
    <p:sldId id="277" r:id="rId5"/>
    <p:sldId id="278" r:id="rId6"/>
    <p:sldId id="275" r:id="rId7"/>
    <p:sldId id="280" r:id="rId8"/>
    <p:sldId id="279" r:id="rId9"/>
    <p:sldId id="27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10" autoAdjust="0"/>
    <p:restoredTop sz="71840"/>
  </p:normalViewPr>
  <p:slideViewPr>
    <p:cSldViewPr snapToGrid="0">
      <p:cViewPr varScale="1">
        <p:scale>
          <a:sx n="75" d="100"/>
          <a:sy n="75" d="100"/>
        </p:scale>
        <p:origin x="20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81750B-76B9-2043-905B-261FA6B545D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399F842-5A47-EF45-9929-B314C9BEE7F1}">
      <dgm:prSet/>
      <dgm:spPr/>
      <dgm:t>
        <a:bodyPr/>
        <a:lstStyle/>
        <a:p>
          <a:pPr rtl="0"/>
          <a:r>
            <a:rPr lang="en-US" b="0" dirty="0"/>
            <a:t>Synergy – people do more work together then the sum of their individual works</a:t>
          </a:r>
        </a:p>
      </dgm:t>
    </dgm:pt>
    <dgm:pt modelId="{3C626423-2BCD-F44A-B0FD-43ED966A8CE9}" type="parTrans" cxnId="{60249BF5-6457-D249-B327-A753D1334EB0}">
      <dgm:prSet/>
      <dgm:spPr/>
      <dgm:t>
        <a:bodyPr/>
        <a:lstStyle/>
        <a:p>
          <a:endParaRPr lang="en-US"/>
        </a:p>
      </dgm:t>
    </dgm:pt>
    <dgm:pt modelId="{38DDD0A6-C467-6744-BA97-23E291A5AD43}" type="sibTrans" cxnId="{60249BF5-6457-D249-B327-A753D1334EB0}">
      <dgm:prSet/>
      <dgm:spPr/>
      <dgm:t>
        <a:bodyPr/>
        <a:lstStyle/>
        <a:p>
          <a:endParaRPr lang="en-US"/>
        </a:p>
      </dgm:t>
    </dgm:pt>
    <dgm:pt modelId="{536ACCE0-3628-204F-9419-0B3B3F337848}">
      <dgm:prSet/>
      <dgm:spPr/>
      <dgm:t>
        <a:bodyPr/>
        <a:lstStyle/>
        <a:p>
          <a:pPr rtl="0"/>
          <a:r>
            <a:rPr lang="en-US" dirty="0"/>
            <a:t>Companies driven by ideas – everyone is sharing the ideas the company strives for; they make decisions to support and reinforce these ideas</a:t>
          </a:r>
        </a:p>
      </dgm:t>
    </dgm:pt>
    <dgm:pt modelId="{9BDA4BB9-0DC5-814B-83F6-22F53A2DBE3F}" type="parTrans" cxnId="{25AE1D3D-D614-1644-BDAD-8D251969172C}">
      <dgm:prSet/>
      <dgm:spPr/>
      <dgm:t>
        <a:bodyPr/>
        <a:lstStyle/>
        <a:p>
          <a:endParaRPr lang="en-US"/>
        </a:p>
      </dgm:t>
    </dgm:pt>
    <dgm:pt modelId="{B97FF295-63D8-8447-A9E5-3562F47A2F40}" type="sibTrans" cxnId="{25AE1D3D-D614-1644-BDAD-8D251969172C}">
      <dgm:prSet/>
      <dgm:spPr/>
      <dgm:t>
        <a:bodyPr/>
        <a:lstStyle/>
        <a:p>
          <a:endParaRPr lang="en-US"/>
        </a:p>
      </dgm:t>
    </dgm:pt>
    <dgm:pt modelId="{E3A4BE67-751A-A34B-9512-7881A3B19B7C}" type="pres">
      <dgm:prSet presAssocID="{7881750B-76B9-2043-905B-261FA6B545D5}" presName="linear" presStyleCnt="0">
        <dgm:presLayoutVars>
          <dgm:animLvl val="lvl"/>
          <dgm:resizeHandles val="exact"/>
        </dgm:presLayoutVars>
      </dgm:prSet>
      <dgm:spPr/>
    </dgm:pt>
    <dgm:pt modelId="{D4BBDE1C-1E5A-7440-A068-C95C75CEA8A3}" type="pres">
      <dgm:prSet presAssocID="{B399F842-5A47-EF45-9929-B314C9BEE7F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6CB593E-19B0-924F-A637-E7B4969E3FDF}" type="pres">
      <dgm:prSet presAssocID="{38DDD0A6-C467-6744-BA97-23E291A5AD43}" presName="spacer" presStyleCnt="0"/>
      <dgm:spPr/>
    </dgm:pt>
    <dgm:pt modelId="{F21F7F43-54B2-034B-A04D-254EF4B038E7}" type="pres">
      <dgm:prSet presAssocID="{536ACCE0-3628-204F-9419-0B3B3F337848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25AE1D3D-D614-1644-BDAD-8D251969172C}" srcId="{7881750B-76B9-2043-905B-261FA6B545D5}" destId="{536ACCE0-3628-204F-9419-0B3B3F337848}" srcOrd="1" destOrd="0" parTransId="{9BDA4BB9-0DC5-814B-83F6-22F53A2DBE3F}" sibTransId="{B97FF295-63D8-8447-A9E5-3562F47A2F40}"/>
    <dgm:cxn modelId="{A8166169-2E1B-41FC-BCA6-9B2E45564CE8}" type="presOf" srcId="{7881750B-76B9-2043-905B-261FA6B545D5}" destId="{E3A4BE67-751A-A34B-9512-7881A3B19B7C}" srcOrd="0" destOrd="0" presId="urn:microsoft.com/office/officeart/2005/8/layout/vList2"/>
    <dgm:cxn modelId="{6BCF1F6A-3417-8642-A752-9C36FFCE1B92}" type="presOf" srcId="{536ACCE0-3628-204F-9419-0B3B3F337848}" destId="{F21F7F43-54B2-034B-A04D-254EF4B038E7}" srcOrd="0" destOrd="0" presId="urn:microsoft.com/office/officeart/2005/8/layout/vList2"/>
    <dgm:cxn modelId="{EA6A10C0-4BEC-4EC4-9419-F22F45E45446}" type="presOf" srcId="{B399F842-5A47-EF45-9929-B314C9BEE7F1}" destId="{D4BBDE1C-1E5A-7440-A068-C95C75CEA8A3}" srcOrd="0" destOrd="0" presId="urn:microsoft.com/office/officeart/2005/8/layout/vList2"/>
    <dgm:cxn modelId="{60249BF5-6457-D249-B327-A753D1334EB0}" srcId="{7881750B-76B9-2043-905B-261FA6B545D5}" destId="{B399F842-5A47-EF45-9929-B314C9BEE7F1}" srcOrd="0" destOrd="0" parTransId="{3C626423-2BCD-F44A-B0FD-43ED966A8CE9}" sibTransId="{38DDD0A6-C467-6744-BA97-23E291A5AD43}"/>
    <dgm:cxn modelId="{C93FE240-E0B4-4588-BF9A-4C21B10F3FE0}" type="presParOf" srcId="{E3A4BE67-751A-A34B-9512-7881A3B19B7C}" destId="{D4BBDE1C-1E5A-7440-A068-C95C75CEA8A3}" srcOrd="0" destOrd="0" presId="urn:microsoft.com/office/officeart/2005/8/layout/vList2"/>
    <dgm:cxn modelId="{7A4405B2-028E-472E-8FA2-8D8F1E00559C}" type="presParOf" srcId="{E3A4BE67-751A-A34B-9512-7881A3B19B7C}" destId="{36CB593E-19B0-924F-A637-E7B4969E3FDF}" srcOrd="1" destOrd="0" presId="urn:microsoft.com/office/officeart/2005/8/layout/vList2"/>
    <dgm:cxn modelId="{8D6688ED-2A9C-5146-859F-02D6785D3B75}" type="presParOf" srcId="{E3A4BE67-751A-A34B-9512-7881A3B19B7C}" destId="{F21F7F43-54B2-034B-A04D-254EF4B038E7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81750B-76B9-2043-905B-261FA6B545D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399F842-5A47-EF45-9929-B314C9BEE7F1}">
      <dgm:prSet/>
      <dgm:spPr/>
      <dgm:t>
        <a:bodyPr/>
        <a:lstStyle/>
        <a:p>
          <a:pPr rtl="0"/>
          <a:r>
            <a:rPr lang="en-US" b="1" dirty="0"/>
            <a:t>Company culture</a:t>
          </a:r>
          <a:r>
            <a:rPr lang="en-US" dirty="0"/>
            <a:t> is the set of relationships between key factors essential for the company</a:t>
          </a:r>
        </a:p>
      </dgm:t>
    </dgm:pt>
    <dgm:pt modelId="{3C626423-2BCD-F44A-B0FD-43ED966A8CE9}" type="parTrans" cxnId="{60249BF5-6457-D249-B327-A753D1334EB0}">
      <dgm:prSet/>
      <dgm:spPr/>
      <dgm:t>
        <a:bodyPr/>
        <a:lstStyle/>
        <a:p>
          <a:endParaRPr lang="en-US"/>
        </a:p>
      </dgm:t>
    </dgm:pt>
    <dgm:pt modelId="{38DDD0A6-C467-6744-BA97-23E291A5AD43}" type="sibTrans" cxnId="{60249BF5-6457-D249-B327-A753D1334EB0}">
      <dgm:prSet/>
      <dgm:spPr/>
      <dgm:t>
        <a:bodyPr/>
        <a:lstStyle/>
        <a:p>
          <a:endParaRPr lang="en-US"/>
        </a:p>
      </dgm:t>
    </dgm:pt>
    <dgm:pt modelId="{FF7994CA-9BC8-0C4E-8F68-978A3BE7B29A}">
      <dgm:prSet/>
      <dgm:spPr/>
      <dgm:t>
        <a:bodyPr/>
        <a:lstStyle/>
        <a:p>
          <a:pPr algn="ctr" rtl="0"/>
          <a:r>
            <a:rPr lang="en-US" dirty="0"/>
            <a:t>Elements of culture</a:t>
          </a:r>
        </a:p>
      </dgm:t>
    </dgm:pt>
    <dgm:pt modelId="{6966FA0A-E3C6-164E-B3B4-17A4C7E88E66}" type="parTrans" cxnId="{1FC0B8DE-79BA-2543-A5B6-77AC3A2A8562}">
      <dgm:prSet/>
      <dgm:spPr/>
      <dgm:t>
        <a:bodyPr/>
        <a:lstStyle/>
        <a:p>
          <a:endParaRPr lang="en-US"/>
        </a:p>
      </dgm:t>
    </dgm:pt>
    <dgm:pt modelId="{1F638D1D-5FA6-6E40-AF56-1AF45BC6B546}" type="sibTrans" cxnId="{1FC0B8DE-79BA-2543-A5B6-77AC3A2A8562}">
      <dgm:prSet/>
      <dgm:spPr/>
      <dgm:t>
        <a:bodyPr/>
        <a:lstStyle/>
        <a:p>
          <a:endParaRPr lang="en-US"/>
        </a:p>
      </dgm:t>
    </dgm:pt>
    <dgm:pt modelId="{536ACCE0-3628-204F-9419-0B3B3F337848}">
      <dgm:prSet/>
      <dgm:spPr/>
      <dgm:t>
        <a:bodyPr/>
        <a:lstStyle/>
        <a:p>
          <a:pPr rtl="0"/>
          <a:r>
            <a:rPr lang="en-US" dirty="0"/>
            <a:t>Symbols</a:t>
          </a:r>
        </a:p>
      </dgm:t>
    </dgm:pt>
    <dgm:pt modelId="{9BDA4BB9-0DC5-814B-83F6-22F53A2DBE3F}" type="parTrans" cxnId="{25AE1D3D-D614-1644-BDAD-8D251969172C}">
      <dgm:prSet/>
      <dgm:spPr/>
      <dgm:t>
        <a:bodyPr/>
        <a:lstStyle/>
        <a:p>
          <a:endParaRPr lang="en-US"/>
        </a:p>
      </dgm:t>
    </dgm:pt>
    <dgm:pt modelId="{B97FF295-63D8-8447-A9E5-3562F47A2F40}" type="sibTrans" cxnId="{25AE1D3D-D614-1644-BDAD-8D251969172C}">
      <dgm:prSet/>
      <dgm:spPr/>
      <dgm:t>
        <a:bodyPr/>
        <a:lstStyle/>
        <a:p>
          <a:endParaRPr lang="en-US"/>
        </a:p>
      </dgm:t>
    </dgm:pt>
    <dgm:pt modelId="{396ACA97-F148-470A-80E5-2795FF9D873F}">
      <dgm:prSet/>
      <dgm:spPr/>
      <dgm:t>
        <a:bodyPr/>
        <a:lstStyle/>
        <a:p>
          <a:pPr rtl="0"/>
          <a:r>
            <a:rPr lang="en-US" dirty="0"/>
            <a:t>Values</a:t>
          </a:r>
        </a:p>
      </dgm:t>
    </dgm:pt>
    <dgm:pt modelId="{911DD2B3-158E-4A5E-8018-F582C1E73B60}" type="parTrans" cxnId="{2CA66264-6200-45A8-9841-6A7BF1825784}">
      <dgm:prSet/>
      <dgm:spPr/>
      <dgm:t>
        <a:bodyPr/>
        <a:lstStyle/>
        <a:p>
          <a:endParaRPr lang="cs-CZ"/>
        </a:p>
      </dgm:t>
    </dgm:pt>
    <dgm:pt modelId="{12D356C7-E695-4ECD-B545-1A2F62A15B1D}" type="sibTrans" cxnId="{2CA66264-6200-45A8-9841-6A7BF1825784}">
      <dgm:prSet/>
      <dgm:spPr/>
      <dgm:t>
        <a:bodyPr/>
        <a:lstStyle/>
        <a:p>
          <a:endParaRPr lang="cs-CZ"/>
        </a:p>
      </dgm:t>
    </dgm:pt>
    <dgm:pt modelId="{A07ADE39-3BC1-4420-9F3F-B490BB8959C9}">
      <dgm:prSet/>
      <dgm:spPr/>
      <dgm:t>
        <a:bodyPr/>
        <a:lstStyle/>
        <a:p>
          <a:pPr rtl="0"/>
          <a:r>
            <a:rPr lang="en-US" dirty="0"/>
            <a:t>Heroes</a:t>
          </a:r>
        </a:p>
      </dgm:t>
    </dgm:pt>
    <dgm:pt modelId="{CEB55B14-F569-4FED-BF4C-DF06ACBFB8CD}" type="parTrans" cxnId="{BEAFD679-B789-445E-A3AB-BBD8BBC0543E}">
      <dgm:prSet/>
      <dgm:spPr/>
      <dgm:t>
        <a:bodyPr/>
        <a:lstStyle/>
        <a:p>
          <a:endParaRPr lang="cs-CZ"/>
        </a:p>
      </dgm:t>
    </dgm:pt>
    <dgm:pt modelId="{DE40852F-A3C7-4C5A-81CC-CD67D84EE272}" type="sibTrans" cxnId="{BEAFD679-B789-445E-A3AB-BBD8BBC0543E}">
      <dgm:prSet/>
      <dgm:spPr/>
      <dgm:t>
        <a:bodyPr/>
        <a:lstStyle/>
        <a:p>
          <a:endParaRPr lang="cs-CZ"/>
        </a:p>
      </dgm:t>
    </dgm:pt>
    <dgm:pt modelId="{88068168-536D-4FF2-843C-E672A953370D}">
      <dgm:prSet/>
      <dgm:spPr/>
      <dgm:t>
        <a:bodyPr/>
        <a:lstStyle/>
        <a:p>
          <a:pPr algn="ctr" rtl="0"/>
          <a:r>
            <a:rPr lang="en-US" dirty="0"/>
            <a:t>Examples of factors</a:t>
          </a:r>
        </a:p>
      </dgm:t>
    </dgm:pt>
    <dgm:pt modelId="{AB82774B-3435-4FEC-A2AB-B31278856723}" type="parTrans" cxnId="{40484D67-B620-489E-8611-A67B5F7465A6}">
      <dgm:prSet/>
      <dgm:spPr/>
      <dgm:t>
        <a:bodyPr/>
        <a:lstStyle/>
        <a:p>
          <a:endParaRPr lang="cs-CZ"/>
        </a:p>
      </dgm:t>
    </dgm:pt>
    <dgm:pt modelId="{140CC8EE-711F-4C0D-8855-C9C572364801}" type="sibTrans" cxnId="{40484D67-B620-489E-8611-A67B5F7465A6}">
      <dgm:prSet/>
      <dgm:spPr/>
      <dgm:t>
        <a:bodyPr/>
        <a:lstStyle/>
        <a:p>
          <a:endParaRPr lang="cs-CZ"/>
        </a:p>
      </dgm:t>
    </dgm:pt>
    <dgm:pt modelId="{586266B9-F7A6-C241-8F64-73879BB0371F}">
      <dgm:prSet/>
      <dgm:spPr/>
      <dgm:t>
        <a:bodyPr/>
        <a:lstStyle/>
        <a:p>
          <a:pPr rtl="0"/>
          <a:r>
            <a:rPr lang="en-US" dirty="0"/>
            <a:t>Rituals</a:t>
          </a:r>
        </a:p>
      </dgm:t>
    </dgm:pt>
    <dgm:pt modelId="{5C00BA6F-907C-0A4A-AF3F-C7D84B9F79FC}" type="parTrans" cxnId="{0CE67EA2-9653-DA4A-A8EA-330A72C82442}">
      <dgm:prSet/>
      <dgm:spPr/>
    </dgm:pt>
    <dgm:pt modelId="{D5F81AA5-30B8-8F41-B6E4-AD214FD9D76E}" type="sibTrans" cxnId="{0CE67EA2-9653-DA4A-A8EA-330A72C82442}">
      <dgm:prSet/>
      <dgm:spPr/>
    </dgm:pt>
    <dgm:pt modelId="{E3A4BE67-751A-A34B-9512-7881A3B19B7C}" type="pres">
      <dgm:prSet presAssocID="{7881750B-76B9-2043-905B-261FA6B545D5}" presName="linear" presStyleCnt="0">
        <dgm:presLayoutVars>
          <dgm:animLvl val="lvl"/>
          <dgm:resizeHandles val="exact"/>
        </dgm:presLayoutVars>
      </dgm:prSet>
      <dgm:spPr/>
    </dgm:pt>
    <dgm:pt modelId="{D4BBDE1C-1E5A-7440-A068-C95C75CEA8A3}" type="pres">
      <dgm:prSet presAssocID="{B399F842-5A47-EF45-9929-B314C9BEE7F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6CB593E-19B0-924F-A637-E7B4969E3FDF}" type="pres">
      <dgm:prSet presAssocID="{38DDD0A6-C467-6744-BA97-23E291A5AD43}" presName="spacer" presStyleCnt="0"/>
      <dgm:spPr/>
    </dgm:pt>
    <dgm:pt modelId="{2EB83A59-95C8-2E48-B657-BE7B63CE6049}" type="pres">
      <dgm:prSet presAssocID="{FF7994CA-9BC8-0C4E-8F68-978A3BE7B29A}" presName="parentText" presStyleLbl="node1" presStyleIdx="1" presStyleCnt="3" custScaleX="46038" custLinFactNeighborX="-26855" custLinFactNeighborY="-2368">
        <dgm:presLayoutVars>
          <dgm:chMax val="0"/>
          <dgm:bulletEnabled val="1"/>
        </dgm:presLayoutVars>
      </dgm:prSet>
      <dgm:spPr/>
    </dgm:pt>
    <dgm:pt modelId="{2CA40CD3-5B61-F14C-838F-40D7ED6C6E30}" type="pres">
      <dgm:prSet presAssocID="{FF7994CA-9BC8-0C4E-8F68-978A3BE7B29A}" presName="childText" presStyleLbl="revTx" presStyleIdx="0" presStyleCnt="1" custFlipHor="1" custScaleX="31500" custLinFactNeighborX="-30093" custLinFactNeighborY="5345">
        <dgm:presLayoutVars>
          <dgm:bulletEnabled val="1"/>
        </dgm:presLayoutVars>
      </dgm:prSet>
      <dgm:spPr/>
    </dgm:pt>
    <dgm:pt modelId="{A4B358E6-C564-43B8-9BAC-BDDB9DB14759}" type="pres">
      <dgm:prSet presAssocID="{88068168-536D-4FF2-843C-E672A953370D}" presName="parentText" presStyleLbl="node1" presStyleIdx="2" presStyleCnt="3" custScaleX="40249" custLinFactY="-100000" custLinFactNeighborX="26000" custLinFactNeighborY="-102368">
        <dgm:presLayoutVars>
          <dgm:chMax val="0"/>
          <dgm:bulletEnabled val="1"/>
        </dgm:presLayoutVars>
      </dgm:prSet>
      <dgm:spPr/>
    </dgm:pt>
  </dgm:ptLst>
  <dgm:cxnLst>
    <dgm:cxn modelId="{7AEE7D29-CB5C-468C-B3AE-0B96D10CAF63}" type="presOf" srcId="{396ACA97-F148-470A-80E5-2795FF9D873F}" destId="{2CA40CD3-5B61-F14C-838F-40D7ED6C6E30}" srcOrd="0" destOrd="1" presId="urn:microsoft.com/office/officeart/2005/8/layout/vList2"/>
    <dgm:cxn modelId="{64C0C637-8B5E-4FCD-835C-B9B9186DDC57}" type="presOf" srcId="{A07ADE39-3BC1-4420-9F3F-B490BB8959C9}" destId="{2CA40CD3-5B61-F14C-838F-40D7ED6C6E30}" srcOrd="0" destOrd="2" presId="urn:microsoft.com/office/officeart/2005/8/layout/vList2"/>
    <dgm:cxn modelId="{25AE1D3D-D614-1644-BDAD-8D251969172C}" srcId="{FF7994CA-9BC8-0C4E-8F68-978A3BE7B29A}" destId="{536ACCE0-3628-204F-9419-0B3B3F337848}" srcOrd="0" destOrd="0" parTransId="{9BDA4BB9-0DC5-814B-83F6-22F53A2DBE3F}" sibTransId="{B97FF295-63D8-8447-A9E5-3562F47A2F40}"/>
    <dgm:cxn modelId="{1F7D4A3F-083A-4C8B-9E0A-E7921B873E7D}" type="presOf" srcId="{536ACCE0-3628-204F-9419-0B3B3F337848}" destId="{2CA40CD3-5B61-F14C-838F-40D7ED6C6E30}" srcOrd="0" destOrd="0" presId="urn:microsoft.com/office/officeart/2005/8/layout/vList2"/>
    <dgm:cxn modelId="{97068F60-8D34-D246-A375-4DB20C4445C5}" type="presOf" srcId="{586266B9-F7A6-C241-8F64-73879BB0371F}" destId="{2CA40CD3-5B61-F14C-838F-40D7ED6C6E30}" srcOrd="0" destOrd="3" presId="urn:microsoft.com/office/officeart/2005/8/layout/vList2"/>
    <dgm:cxn modelId="{2CA66264-6200-45A8-9841-6A7BF1825784}" srcId="{FF7994CA-9BC8-0C4E-8F68-978A3BE7B29A}" destId="{396ACA97-F148-470A-80E5-2795FF9D873F}" srcOrd="1" destOrd="0" parTransId="{911DD2B3-158E-4A5E-8018-F582C1E73B60}" sibTransId="{12D356C7-E695-4ECD-B545-1A2F62A15B1D}"/>
    <dgm:cxn modelId="{40484D67-B620-489E-8611-A67B5F7465A6}" srcId="{7881750B-76B9-2043-905B-261FA6B545D5}" destId="{88068168-536D-4FF2-843C-E672A953370D}" srcOrd="2" destOrd="0" parTransId="{AB82774B-3435-4FEC-A2AB-B31278856723}" sibTransId="{140CC8EE-711F-4C0D-8855-C9C572364801}"/>
    <dgm:cxn modelId="{A8166169-2E1B-41FC-BCA6-9B2E45564CE8}" type="presOf" srcId="{7881750B-76B9-2043-905B-261FA6B545D5}" destId="{E3A4BE67-751A-A34B-9512-7881A3B19B7C}" srcOrd="0" destOrd="0" presId="urn:microsoft.com/office/officeart/2005/8/layout/vList2"/>
    <dgm:cxn modelId="{BEAFD679-B789-445E-A3AB-BBD8BBC0543E}" srcId="{FF7994CA-9BC8-0C4E-8F68-978A3BE7B29A}" destId="{A07ADE39-3BC1-4420-9F3F-B490BB8959C9}" srcOrd="2" destOrd="0" parTransId="{CEB55B14-F569-4FED-BF4C-DF06ACBFB8CD}" sibTransId="{DE40852F-A3C7-4C5A-81CC-CD67D84EE272}"/>
    <dgm:cxn modelId="{47A8558D-0E7D-42BF-99FF-9887C5F19BF7}" type="presOf" srcId="{88068168-536D-4FF2-843C-E672A953370D}" destId="{A4B358E6-C564-43B8-9BAC-BDDB9DB14759}" srcOrd="0" destOrd="0" presId="urn:microsoft.com/office/officeart/2005/8/layout/vList2"/>
    <dgm:cxn modelId="{0CE67EA2-9653-DA4A-A8EA-330A72C82442}" srcId="{FF7994CA-9BC8-0C4E-8F68-978A3BE7B29A}" destId="{586266B9-F7A6-C241-8F64-73879BB0371F}" srcOrd="3" destOrd="0" parTransId="{5C00BA6F-907C-0A4A-AF3F-C7D84B9F79FC}" sibTransId="{D5F81AA5-30B8-8F41-B6E4-AD214FD9D76E}"/>
    <dgm:cxn modelId="{AC8DFEB5-9676-4635-A417-3DC584CE515D}" type="presOf" srcId="{FF7994CA-9BC8-0C4E-8F68-978A3BE7B29A}" destId="{2EB83A59-95C8-2E48-B657-BE7B63CE6049}" srcOrd="0" destOrd="0" presId="urn:microsoft.com/office/officeart/2005/8/layout/vList2"/>
    <dgm:cxn modelId="{EA6A10C0-4BEC-4EC4-9419-F22F45E45446}" type="presOf" srcId="{B399F842-5A47-EF45-9929-B314C9BEE7F1}" destId="{D4BBDE1C-1E5A-7440-A068-C95C75CEA8A3}" srcOrd="0" destOrd="0" presId="urn:microsoft.com/office/officeart/2005/8/layout/vList2"/>
    <dgm:cxn modelId="{1FC0B8DE-79BA-2543-A5B6-77AC3A2A8562}" srcId="{7881750B-76B9-2043-905B-261FA6B545D5}" destId="{FF7994CA-9BC8-0C4E-8F68-978A3BE7B29A}" srcOrd="1" destOrd="0" parTransId="{6966FA0A-E3C6-164E-B3B4-17A4C7E88E66}" sibTransId="{1F638D1D-5FA6-6E40-AF56-1AF45BC6B546}"/>
    <dgm:cxn modelId="{60249BF5-6457-D249-B327-A753D1334EB0}" srcId="{7881750B-76B9-2043-905B-261FA6B545D5}" destId="{B399F842-5A47-EF45-9929-B314C9BEE7F1}" srcOrd="0" destOrd="0" parTransId="{3C626423-2BCD-F44A-B0FD-43ED966A8CE9}" sibTransId="{38DDD0A6-C467-6744-BA97-23E291A5AD43}"/>
    <dgm:cxn modelId="{C93FE240-E0B4-4588-BF9A-4C21B10F3FE0}" type="presParOf" srcId="{E3A4BE67-751A-A34B-9512-7881A3B19B7C}" destId="{D4BBDE1C-1E5A-7440-A068-C95C75CEA8A3}" srcOrd="0" destOrd="0" presId="urn:microsoft.com/office/officeart/2005/8/layout/vList2"/>
    <dgm:cxn modelId="{7A4405B2-028E-472E-8FA2-8D8F1E00559C}" type="presParOf" srcId="{E3A4BE67-751A-A34B-9512-7881A3B19B7C}" destId="{36CB593E-19B0-924F-A637-E7B4969E3FDF}" srcOrd="1" destOrd="0" presId="urn:microsoft.com/office/officeart/2005/8/layout/vList2"/>
    <dgm:cxn modelId="{F66F29C1-8001-4B87-8E11-1234B5BFBE0D}" type="presParOf" srcId="{E3A4BE67-751A-A34B-9512-7881A3B19B7C}" destId="{2EB83A59-95C8-2E48-B657-BE7B63CE6049}" srcOrd="2" destOrd="0" presId="urn:microsoft.com/office/officeart/2005/8/layout/vList2"/>
    <dgm:cxn modelId="{D67566C3-6C46-4C1D-9BCA-561F8040DF2D}" type="presParOf" srcId="{E3A4BE67-751A-A34B-9512-7881A3B19B7C}" destId="{2CA40CD3-5B61-F14C-838F-40D7ED6C6E30}" srcOrd="3" destOrd="0" presId="urn:microsoft.com/office/officeart/2005/8/layout/vList2"/>
    <dgm:cxn modelId="{29BC62F4-D085-48B4-9076-DAAC5CAEAF83}" type="presParOf" srcId="{E3A4BE67-751A-A34B-9512-7881A3B19B7C}" destId="{A4B358E6-C564-43B8-9BAC-BDDB9DB1475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176F7EA-D6F8-456D-907B-90887EA85F9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67EB299-0004-41CD-9D6E-87A9E95636BE}">
      <dgm:prSet/>
      <dgm:spPr/>
      <dgm:t>
        <a:bodyPr/>
        <a:lstStyle/>
        <a:p>
          <a:r>
            <a:rPr lang="cs-CZ" dirty="0"/>
            <a:t>Talk </a:t>
          </a:r>
          <a:r>
            <a:rPr lang="cs-CZ" dirty="0" err="1"/>
            <a:t>about</a:t>
          </a:r>
          <a:r>
            <a:rPr lang="cs-CZ" dirty="0"/>
            <a:t> </a:t>
          </a:r>
          <a:r>
            <a:rPr lang="cs-CZ" dirty="0" err="1"/>
            <a:t>your</a:t>
          </a:r>
          <a:r>
            <a:rPr lang="cs-CZ" dirty="0"/>
            <a:t> </a:t>
          </a:r>
          <a:r>
            <a:rPr lang="cs-CZ" dirty="0" err="1"/>
            <a:t>company‘s</a:t>
          </a:r>
          <a:r>
            <a:rPr lang="cs-CZ" dirty="0"/>
            <a:t> </a:t>
          </a:r>
          <a:r>
            <a:rPr lang="cs-CZ" dirty="0" err="1"/>
            <a:t>culture</a:t>
          </a:r>
          <a:r>
            <a:rPr lang="cs-CZ" dirty="0"/>
            <a:t> in a </a:t>
          </a:r>
          <a:r>
            <a:rPr lang="cs-CZ" dirty="0" err="1"/>
            <a:t>group</a:t>
          </a:r>
          <a:endParaRPr lang="cs-CZ" dirty="0"/>
        </a:p>
      </dgm:t>
    </dgm:pt>
    <dgm:pt modelId="{28CC20AC-9003-4888-9892-708014D1B73A}" type="parTrans" cxnId="{B0E053AF-1631-4E35-8B01-3A6CE0E2D433}">
      <dgm:prSet/>
      <dgm:spPr/>
      <dgm:t>
        <a:bodyPr/>
        <a:lstStyle/>
        <a:p>
          <a:endParaRPr lang="cs-CZ"/>
        </a:p>
      </dgm:t>
    </dgm:pt>
    <dgm:pt modelId="{017F3BE4-B0B8-4159-925A-D9386A1397C6}" type="sibTrans" cxnId="{B0E053AF-1631-4E35-8B01-3A6CE0E2D433}">
      <dgm:prSet/>
      <dgm:spPr/>
      <dgm:t>
        <a:bodyPr/>
        <a:lstStyle/>
        <a:p>
          <a:endParaRPr lang="cs-CZ"/>
        </a:p>
      </dgm:t>
    </dgm:pt>
    <dgm:pt modelId="{85A33DC2-E9A2-BA42-B811-303F8E703A7E}">
      <dgm:prSet/>
      <dgm:spPr/>
      <dgm:t>
        <a:bodyPr/>
        <a:lstStyle/>
        <a:p>
          <a:r>
            <a:rPr lang="cs-CZ" dirty="0" err="1"/>
            <a:t>Form</a:t>
          </a:r>
          <a:r>
            <a:rPr lang="cs-CZ" dirty="0"/>
            <a:t> </a:t>
          </a:r>
          <a:r>
            <a:rPr lang="cs-CZ" dirty="0" err="1"/>
            <a:t>groups</a:t>
          </a:r>
          <a:r>
            <a:rPr lang="cs-CZ" dirty="0"/>
            <a:t> </a:t>
          </a:r>
          <a:r>
            <a:rPr lang="cs-CZ" dirty="0" err="1"/>
            <a:t>based</a:t>
          </a:r>
          <a:r>
            <a:rPr lang="cs-CZ" dirty="0"/>
            <a:t> on </a:t>
          </a:r>
          <a:r>
            <a:rPr lang="cs-CZ" dirty="0" err="1"/>
            <a:t>your</a:t>
          </a:r>
          <a:r>
            <a:rPr lang="cs-CZ" dirty="0"/>
            <a:t> </a:t>
          </a:r>
          <a:r>
            <a:rPr lang="cs-CZ" dirty="0" err="1"/>
            <a:t>working</a:t>
          </a:r>
          <a:r>
            <a:rPr lang="cs-CZ" dirty="0"/>
            <a:t> </a:t>
          </a:r>
          <a:r>
            <a:rPr lang="cs-CZ" dirty="0" err="1"/>
            <a:t>experiences</a:t>
          </a:r>
          <a:r>
            <a:rPr lang="cs-CZ" dirty="0"/>
            <a:t> (big </a:t>
          </a:r>
          <a:r>
            <a:rPr lang="cs-CZ" dirty="0" err="1"/>
            <a:t>or</a:t>
          </a:r>
          <a:r>
            <a:rPr lang="cs-CZ" dirty="0"/>
            <a:t> </a:t>
          </a:r>
          <a:r>
            <a:rPr lang="cs-CZ" dirty="0" err="1"/>
            <a:t>small</a:t>
          </a:r>
          <a:r>
            <a:rPr lang="cs-CZ" dirty="0"/>
            <a:t> </a:t>
          </a:r>
          <a:r>
            <a:rPr lang="cs-CZ" dirty="0" err="1"/>
            <a:t>company</a:t>
          </a:r>
          <a:r>
            <a:rPr lang="cs-CZ" dirty="0"/>
            <a:t>?)</a:t>
          </a:r>
        </a:p>
      </dgm:t>
    </dgm:pt>
    <dgm:pt modelId="{B7BBD7F0-A66A-314C-BA31-27B832972A0D}" type="parTrans" cxnId="{1C068932-C77C-DE4D-BB28-9828F56DD0EF}">
      <dgm:prSet/>
      <dgm:spPr/>
      <dgm:t>
        <a:bodyPr/>
        <a:lstStyle/>
        <a:p>
          <a:endParaRPr lang="en-GB"/>
        </a:p>
      </dgm:t>
    </dgm:pt>
    <dgm:pt modelId="{C07582E7-EF78-C74B-A88C-91A0B9DF4B4B}" type="sibTrans" cxnId="{1C068932-C77C-DE4D-BB28-9828F56DD0EF}">
      <dgm:prSet/>
      <dgm:spPr/>
      <dgm:t>
        <a:bodyPr/>
        <a:lstStyle/>
        <a:p>
          <a:endParaRPr lang="en-GB"/>
        </a:p>
      </dgm:t>
    </dgm:pt>
    <dgm:pt modelId="{6397134E-429C-A144-87BC-104ABE96177C}">
      <dgm:prSet/>
      <dgm:spPr/>
      <dgm:t>
        <a:bodyPr/>
        <a:lstStyle/>
        <a:p>
          <a:r>
            <a:rPr lang="cs-CZ" dirty="0"/>
            <a:t>Try to </a:t>
          </a:r>
          <a:r>
            <a:rPr lang="cs-CZ" dirty="0" err="1"/>
            <a:t>identify</a:t>
          </a:r>
          <a:r>
            <a:rPr lang="cs-CZ" dirty="0"/>
            <a:t> </a:t>
          </a:r>
          <a:r>
            <a:rPr lang="cs-CZ" dirty="0" err="1"/>
            <a:t>typical</a:t>
          </a:r>
          <a:r>
            <a:rPr lang="cs-CZ" dirty="0"/>
            <a:t> </a:t>
          </a:r>
          <a:r>
            <a:rPr lang="cs-CZ" dirty="0" err="1"/>
            <a:t>features</a:t>
          </a:r>
          <a:r>
            <a:rPr lang="cs-CZ" dirty="0"/>
            <a:t> </a:t>
          </a:r>
          <a:r>
            <a:rPr lang="cs-CZ" dirty="0" err="1"/>
            <a:t>for</a:t>
          </a:r>
          <a:r>
            <a:rPr lang="cs-CZ" dirty="0"/>
            <a:t> </a:t>
          </a:r>
          <a:r>
            <a:rPr lang="cs-CZ" dirty="0" err="1"/>
            <a:t>small</a:t>
          </a:r>
          <a:r>
            <a:rPr lang="cs-CZ" dirty="0"/>
            <a:t> and big </a:t>
          </a:r>
          <a:r>
            <a:rPr lang="cs-CZ" dirty="0" err="1"/>
            <a:t>companies</a:t>
          </a:r>
          <a:endParaRPr lang="cs-CZ" dirty="0"/>
        </a:p>
      </dgm:t>
    </dgm:pt>
    <dgm:pt modelId="{41BC804C-C5D6-8A4D-91B6-431EE5EC05AF}" type="parTrans" cxnId="{FF1FE856-C8C9-C242-9148-46206F5929EB}">
      <dgm:prSet/>
      <dgm:spPr/>
      <dgm:t>
        <a:bodyPr/>
        <a:lstStyle/>
        <a:p>
          <a:endParaRPr lang="en-GB"/>
        </a:p>
      </dgm:t>
    </dgm:pt>
    <dgm:pt modelId="{5346AA8F-EBDF-4A47-B76D-653D972DF135}" type="sibTrans" cxnId="{FF1FE856-C8C9-C242-9148-46206F5929EB}">
      <dgm:prSet/>
      <dgm:spPr/>
      <dgm:t>
        <a:bodyPr/>
        <a:lstStyle/>
        <a:p>
          <a:endParaRPr lang="en-GB"/>
        </a:p>
      </dgm:t>
    </dgm:pt>
    <dgm:pt modelId="{BEE7309B-3EC7-374D-9C1E-A0BAE2689FDA}">
      <dgm:prSet/>
      <dgm:spPr/>
      <dgm:t>
        <a:bodyPr/>
        <a:lstStyle/>
        <a:p>
          <a:r>
            <a:rPr lang="en-US" dirty="0"/>
            <a:t>interpersonal relationships</a:t>
          </a:r>
          <a:endParaRPr lang="cs-CZ" dirty="0"/>
        </a:p>
      </dgm:t>
    </dgm:pt>
    <dgm:pt modelId="{0C674820-8E2E-DA4D-85C3-41B27EE1BF37}" type="parTrans" cxnId="{4540C4AD-2C21-0149-BECB-9DC389251C50}">
      <dgm:prSet/>
      <dgm:spPr/>
      <dgm:t>
        <a:bodyPr/>
        <a:lstStyle/>
        <a:p>
          <a:endParaRPr lang="en-GB"/>
        </a:p>
      </dgm:t>
    </dgm:pt>
    <dgm:pt modelId="{5F45AEE4-DEC3-0B44-A1BB-A414FD9176FE}" type="sibTrans" cxnId="{4540C4AD-2C21-0149-BECB-9DC389251C50}">
      <dgm:prSet/>
      <dgm:spPr/>
      <dgm:t>
        <a:bodyPr/>
        <a:lstStyle/>
        <a:p>
          <a:endParaRPr lang="en-GB"/>
        </a:p>
      </dgm:t>
    </dgm:pt>
    <dgm:pt modelId="{B2DD8279-126B-7241-AA60-1E772CAC7C89}">
      <dgm:prSet/>
      <dgm:spPr/>
      <dgm:t>
        <a:bodyPr/>
        <a:lstStyle/>
        <a:p>
          <a:r>
            <a:rPr lang="en-US" dirty="0"/>
            <a:t>work environment</a:t>
          </a:r>
        </a:p>
      </dgm:t>
    </dgm:pt>
    <dgm:pt modelId="{C3A570A5-0E8A-704B-B379-F24825DCE774}" type="parTrans" cxnId="{1347D8E5-1375-6D4D-AD91-4A05AD8FBE93}">
      <dgm:prSet/>
      <dgm:spPr/>
      <dgm:t>
        <a:bodyPr/>
        <a:lstStyle/>
        <a:p>
          <a:endParaRPr lang="en-GB"/>
        </a:p>
      </dgm:t>
    </dgm:pt>
    <dgm:pt modelId="{3DBC6CF6-0416-C54C-BBF5-69B805CDCFCE}" type="sibTrans" cxnId="{1347D8E5-1375-6D4D-AD91-4A05AD8FBE93}">
      <dgm:prSet/>
      <dgm:spPr/>
      <dgm:t>
        <a:bodyPr/>
        <a:lstStyle/>
        <a:p>
          <a:endParaRPr lang="en-GB"/>
        </a:p>
      </dgm:t>
    </dgm:pt>
    <dgm:pt modelId="{ABA39820-7E0C-564E-A4E5-A6D224D65920}">
      <dgm:prSet/>
      <dgm:spPr/>
      <dgm:t>
        <a:bodyPr/>
        <a:lstStyle/>
        <a:p>
          <a:r>
            <a:rPr lang="en-US" dirty="0"/>
            <a:t>vision clarity</a:t>
          </a:r>
        </a:p>
      </dgm:t>
    </dgm:pt>
    <dgm:pt modelId="{8B8F8F2E-544D-F74E-B1D1-4917DA771185}" type="parTrans" cxnId="{990CE2FD-B87B-114A-B5B4-7B8E2D7C3736}">
      <dgm:prSet/>
      <dgm:spPr/>
      <dgm:t>
        <a:bodyPr/>
        <a:lstStyle/>
        <a:p>
          <a:endParaRPr lang="en-GB"/>
        </a:p>
      </dgm:t>
    </dgm:pt>
    <dgm:pt modelId="{84345301-3537-AA4E-9C5B-C5C889553720}" type="sibTrans" cxnId="{990CE2FD-B87B-114A-B5B4-7B8E2D7C3736}">
      <dgm:prSet/>
      <dgm:spPr/>
      <dgm:t>
        <a:bodyPr/>
        <a:lstStyle/>
        <a:p>
          <a:endParaRPr lang="en-GB"/>
        </a:p>
      </dgm:t>
    </dgm:pt>
    <dgm:pt modelId="{FC3AF94B-EC3E-D14F-91CD-867172F66B85}">
      <dgm:prSet/>
      <dgm:spPr/>
      <dgm:t>
        <a:bodyPr/>
        <a:lstStyle/>
        <a:p>
          <a:r>
            <a:rPr lang="en-US" dirty="0"/>
            <a:t>leader authority</a:t>
          </a:r>
        </a:p>
      </dgm:t>
    </dgm:pt>
    <dgm:pt modelId="{2A3147AC-2CEC-CC46-BD85-EBBA4315EA2E}" type="parTrans" cxnId="{BD08F9E8-B379-0749-9A43-69BF6982BDEA}">
      <dgm:prSet/>
      <dgm:spPr/>
      <dgm:t>
        <a:bodyPr/>
        <a:lstStyle/>
        <a:p>
          <a:endParaRPr lang="en-GB"/>
        </a:p>
      </dgm:t>
    </dgm:pt>
    <dgm:pt modelId="{8A401793-A5C4-F34E-A88E-BF881904C170}" type="sibTrans" cxnId="{BD08F9E8-B379-0749-9A43-69BF6982BDEA}">
      <dgm:prSet/>
      <dgm:spPr/>
      <dgm:t>
        <a:bodyPr/>
        <a:lstStyle/>
        <a:p>
          <a:endParaRPr lang="en-GB"/>
        </a:p>
      </dgm:t>
    </dgm:pt>
    <dgm:pt modelId="{10B9B4F2-AB8A-3E48-B84A-C51CF9D2C3C8}">
      <dgm:prSet/>
      <dgm:spPr/>
      <dgm:t>
        <a:bodyPr/>
        <a:lstStyle/>
        <a:p>
          <a:r>
            <a:rPr lang="en-US" dirty="0"/>
            <a:t>organizational structure</a:t>
          </a:r>
        </a:p>
      </dgm:t>
    </dgm:pt>
    <dgm:pt modelId="{F550F84D-BF4C-BF49-B15C-E25AFAF8EF0B}" type="parTrans" cxnId="{8903FD47-9568-CB44-83BC-F11AEBBB23CA}">
      <dgm:prSet/>
      <dgm:spPr/>
      <dgm:t>
        <a:bodyPr/>
        <a:lstStyle/>
        <a:p>
          <a:endParaRPr lang="en-GB"/>
        </a:p>
      </dgm:t>
    </dgm:pt>
    <dgm:pt modelId="{E3CE3683-6ABB-2949-8E29-5D14FBFDA7E1}" type="sibTrans" cxnId="{8903FD47-9568-CB44-83BC-F11AEBBB23CA}">
      <dgm:prSet/>
      <dgm:spPr/>
      <dgm:t>
        <a:bodyPr/>
        <a:lstStyle/>
        <a:p>
          <a:endParaRPr lang="en-GB"/>
        </a:p>
      </dgm:t>
    </dgm:pt>
    <dgm:pt modelId="{F2A8C3E7-374F-7747-A9BD-D8BBB00B1BA9}">
      <dgm:prSet/>
      <dgm:spPr/>
      <dgm:t>
        <a:bodyPr/>
        <a:lstStyle/>
        <a:p>
          <a:r>
            <a:rPr lang="en-US" dirty="0"/>
            <a:t>level of formality</a:t>
          </a:r>
        </a:p>
      </dgm:t>
    </dgm:pt>
    <dgm:pt modelId="{0A675452-FBE2-8447-A0D0-E66C4638D83F}" type="parTrans" cxnId="{F8BB18D7-4514-3744-8540-D7BE9FBFE67B}">
      <dgm:prSet/>
      <dgm:spPr/>
      <dgm:t>
        <a:bodyPr/>
        <a:lstStyle/>
        <a:p>
          <a:endParaRPr lang="en-GB"/>
        </a:p>
      </dgm:t>
    </dgm:pt>
    <dgm:pt modelId="{D56E468C-CC00-F04F-BAB2-45B2E183BB34}" type="sibTrans" cxnId="{F8BB18D7-4514-3744-8540-D7BE9FBFE67B}">
      <dgm:prSet/>
      <dgm:spPr/>
      <dgm:t>
        <a:bodyPr/>
        <a:lstStyle/>
        <a:p>
          <a:endParaRPr lang="en-GB"/>
        </a:p>
      </dgm:t>
    </dgm:pt>
    <dgm:pt modelId="{E72FB101-03FB-804A-93EE-AF713CD88AC6}">
      <dgm:prSet/>
      <dgm:spPr/>
      <dgm:t>
        <a:bodyPr/>
        <a:lstStyle/>
        <a:p>
          <a:r>
            <a:rPr lang="en-US"/>
            <a:t>benefits</a:t>
          </a:r>
          <a:endParaRPr lang="en-US" dirty="0"/>
        </a:p>
      </dgm:t>
    </dgm:pt>
    <dgm:pt modelId="{6D3AC5E0-35D6-6846-8D53-2F36036A2722}" type="parTrans" cxnId="{EB153FE2-C7BC-3C4D-844F-5C669C02138F}">
      <dgm:prSet/>
      <dgm:spPr/>
      <dgm:t>
        <a:bodyPr/>
        <a:lstStyle/>
        <a:p>
          <a:endParaRPr lang="en-GB"/>
        </a:p>
      </dgm:t>
    </dgm:pt>
    <dgm:pt modelId="{9D7AA119-ADDD-B44D-93C9-AB719CFB8F11}" type="sibTrans" cxnId="{EB153FE2-C7BC-3C4D-844F-5C669C02138F}">
      <dgm:prSet/>
      <dgm:spPr/>
      <dgm:t>
        <a:bodyPr/>
        <a:lstStyle/>
        <a:p>
          <a:endParaRPr lang="en-GB"/>
        </a:p>
      </dgm:t>
    </dgm:pt>
    <dgm:pt modelId="{25007D02-288A-D049-8058-988FD28C6D49}">
      <dgm:prSet/>
      <dgm:spPr/>
      <dgm:t>
        <a:bodyPr/>
        <a:lstStyle/>
        <a:p>
          <a:r>
            <a:rPr lang="en-US" dirty="0"/>
            <a:t>work/life balance</a:t>
          </a:r>
        </a:p>
      </dgm:t>
    </dgm:pt>
    <dgm:pt modelId="{E4AF3C8F-055B-0B42-A47A-8D2C30ED5870}" type="parTrans" cxnId="{FB98B092-B78E-A147-A6FE-69E855D87A90}">
      <dgm:prSet/>
      <dgm:spPr/>
      <dgm:t>
        <a:bodyPr/>
        <a:lstStyle/>
        <a:p>
          <a:endParaRPr lang="en-GB"/>
        </a:p>
      </dgm:t>
    </dgm:pt>
    <dgm:pt modelId="{5E4EF717-E6B3-EB48-88D2-A2542CBAB0EA}" type="sibTrans" cxnId="{FB98B092-B78E-A147-A6FE-69E855D87A90}">
      <dgm:prSet/>
      <dgm:spPr/>
      <dgm:t>
        <a:bodyPr/>
        <a:lstStyle/>
        <a:p>
          <a:endParaRPr lang="en-GB"/>
        </a:p>
      </dgm:t>
    </dgm:pt>
    <dgm:pt modelId="{0475CC7A-41DB-4A69-A078-131132732EA5}" type="pres">
      <dgm:prSet presAssocID="{3176F7EA-D6F8-456D-907B-90887EA85F97}" presName="linear" presStyleCnt="0">
        <dgm:presLayoutVars>
          <dgm:animLvl val="lvl"/>
          <dgm:resizeHandles val="exact"/>
        </dgm:presLayoutVars>
      </dgm:prSet>
      <dgm:spPr/>
    </dgm:pt>
    <dgm:pt modelId="{11CC9B9D-5471-314F-818E-A51582358B64}" type="pres">
      <dgm:prSet presAssocID="{85A33DC2-E9A2-BA42-B811-303F8E703A7E}" presName="parentText" presStyleLbl="node1" presStyleIdx="0" presStyleCnt="3" custScaleY="44504">
        <dgm:presLayoutVars>
          <dgm:chMax val="0"/>
          <dgm:bulletEnabled val="1"/>
        </dgm:presLayoutVars>
      </dgm:prSet>
      <dgm:spPr/>
    </dgm:pt>
    <dgm:pt modelId="{03A05246-CD9D-784B-B4E7-93EA5146D012}" type="pres">
      <dgm:prSet presAssocID="{C07582E7-EF78-C74B-A88C-91A0B9DF4B4B}" presName="spacer" presStyleCnt="0"/>
      <dgm:spPr/>
    </dgm:pt>
    <dgm:pt modelId="{994A3352-6744-4049-9C2D-97A0EF7E3722}" type="pres">
      <dgm:prSet presAssocID="{667EB299-0004-41CD-9D6E-87A9E95636BE}" presName="parentText" presStyleLbl="node1" presStyleIdx="1" presStyleCnt="3" custScaleY="45050">
        <dgm:presLayoutVars>
          <dgm:chMax val="0"/>
          <dgm:bulletEnabled val="1"/>
        </dgm:presLayoutVars>
      </dgm:prSet>
      <dgm:spPr/>
    </dgm:pt>
    <dgm:pt modelId="{7A18925E-774A-4945-B66C-1F5F03BF036E}" type="pres">
      <dgm:prSet presAssocID="{017F3BE4-B0B8-4159-925A-D9386A1397C6}" presName="spacer" presStyleCnt="0"/>
      <dgm:spPr/>
    </dgm:pt>
    <dgm:pt modelId="{F3BA9918-25B6-9A45-80CF-60A77B5B2680}" type="pres">
      <dgm:prSet presAssocID="{6397134E-429C-A144-87BC-104ABE96177C}" presName="parentText" presStyleLbl="node1" presStyleIdx="2" presStyleCnt="3" custScaleY="45050">
        <dgm:presLayoutVars>
          <dgm:chMax val="0"/>
          <dgm:bulletEnabled val="1"/>
        </dgm:presLayoutVars>
      </dgm:prSet>
      <dgm:spPr/>
    </dgm:pt>
    <dgm:pt modelId="{787F3DAC-9E94-EF4F-897F-EF6B52BA56DA}" type="pres">
      <dgm:prSet presAssocID="{6397134E-429C-A144-87BC-104ABE96177C}" presName="childText" presStyleLbl="revTx" presStyleIdx="0" presStyleCnt="1" custScaleY="63180">
        <dgm:presLayoutVars>
          <dgm:bulletEnabled val="1"/>
        </dgm:presLayoutVars>
      </dgm:prSet>
      <dgm:spPr/>
    </dgm:pt>
  </dgm:ptLst>
  <dgm:cxnLst>
    <dgm:cxn modelId="{7FD52C0F-053F-344E-A458-6C676B8879DE}" type="presOf" srcId="{6397134E-429C-A144-87BC-104ABE96177C}" destId="{F3BA9918-25B6-9A45-80CF-60A77B5B2680}" srcOrd="0" destOrd="0" presId="urn:microsoft.com/office/officeart/2005/8/layout/vList2"/>
    <dgm:cxn modelId="{C92B151B-F020-2B42-9C58-277B8CD4D90A}" type="presOf" srcId="{BEE7309B-3EC7-374D-9C1E-A0BAE2689FDA}" destId="{787F3DAC-9E94-EF4F-897F-EF6B52BA56DA}" srcOrd="0" destOrd="0" presId="urn:microsoft.com/office/officeart/2005/8/layout/vList2"/>
    <dgm:cxn modelId="{A02A972D-BC88-404A-A243-A821D271D557}" type="presOf" srcId="{B2DD8279-126B-7241-AA60-1E772CAC7C89}" destId="{787F3DAC-9E94-EF4F-897F-EF6B52BA56DA}" srcOrd="0" destOrd="1" presId="urn:microsoft.com/office/officeart/2005/8/layout/vList2"/>
    <dgm:cxn modelId="{1C068932-C77C-DE4D-BB28-9828F56DD0EF}" srcId="{3176F7EA-D6F8-456D-907B-90887EA85F97}" destId="{85A33DC2-E9A2-BA42-B811-303F8E703A7E}" srcOrd="0" destOrd="0" parTransId="{B7BBD7F0-A66A-314C-BA31-27B832972A0D}" sibTransId="{C07582E7-EF78-C74B-A88C-91A0B9DF4B4B}"/>
    <dgm:cxn modelId="{258FED3A-87DD-FA4D-AD1C-DBCAB38F7935}" type="presOf" srcId="{10B9B4F2-AB8A-3E48-B84A-C51CF9D2C3C8}" destId="{787F3DAC-9E94-EF4F-897F-EF6B52BA56DA}" srcOrd="0" destOrd="4" presId="urn:microsoft.com/office/officeart/2005/8/layout/vList2"/>
    <dgm:cxn modelId="{8903FD47-9568-CB44-83BC-F11AEBBB23CA}" srcId="{6397134E-429C-A144-87BC-104ABE96177C}" destId="{10B9B4F2-AB8A-3E48-B84A-C51CF9D2C3C8}" srcOrd="4" destOrd="0" parTransId="{F550F84D-BF4C-BF49-B15C-E25AFAF8EF0B}" sibTransId="{E3CE3683-6ABB-2949-8E29-5D14FBFDA7E1}"/>
    <dgm:cxn modelId="{1EBA5350-5B6E-4D49-B950-C7BF85D4E032}" type="presOf" srcId="{E72FB101-03FB-804A-93EE-AF713CD88AC6}" destId="{787F3DAC-9E94-EF4F-897F-EF6B52BA56DA}" srcOrd="0" destOrd="6" presId="urn:microsoft.com/office/officeart/2005/8/layout/vList2"/>
    <dgm:cxn modelId="{FF1FE856-C8C9-C242-9148-46206F5929EB}" srcId="{3176F7EA-D6F8-456D-907B-90887EA85F97}" destId="{6397134E-429C-A144-87BC-104ABE96177C}" srcOrd="2" destOrd="0" parTransId="{41BC804C-C5D6-8A4D-91B6-431EE5EC05AF}" sibTransId="{5346AA8F-EBDF-4A47-B76D-653D972DF135}"/>
    <dgm:cxn modelId="{4BF49E83-FAB5-6D40-A834-B0FF2013BCED}" type="presOf" srcId="{FC3AF94B-EC3E-D14F-91CD-867172F66B85}" destId="{787F3DAC-9E94-EF4F-897F-EF6B52BA56DA}" srcOrd="0" destOrd="3" presId="urn:microsoft.com/office/officeart/2005/8/layout/vList2"/>
    <dgm:cxn modelId="{3F8DD38E-EE00-0941-AC76-CA5B0BDE2353}" type="presOf" srcId="{85A33DC2-E9A2-BA42-B811-303F8E703A7E}" destId="{11CC9B9D-5471-314F-818E-A51582358B64}" srcOrd="0" destOrd="0" presId="urn:microsoft.com/office/officeart/2005/8/layout/vList2"/>
    <dgm:cxn modelId="{FB98B092-B78E-A147-A6FE-69E855D87A90}" srcId="{6397134E-429C-A144-87BC-104ABE96177C}" destId="{25007D02-288A-D049-8058-988FD28C6D49}" srcOrd="7" destOrd="0" parTransId="{E4AF3C8F-055B-0B42-A47A-8D2C30ED5870}" sibTransId="{5E4EF717-E6B3-EB48-88D2-A2542CBAB0EA}"/>
    <dgm:cxn modelId="{4540C4AD-2C21-0149-BECB-9DC389251C50}" srcId="{6397134E-429C-A144-87BC-104ABE96177C}" destId="{BEE7309B-3EC7-374D-9C1E-A0BAE2689FDA}" srcOrd="0" destOrd="0" parTransId="{0C674820-8E2E-DA4D-85C3-41B27EE1BF37}" sibTransId="{5F45AEE4-DEC3-0B44-A1BB-A414FD9176FE}"/>
    <dgm:cxn modelId="{B0E053AF-1631-4E35-8B01-3A6CE0E2D433}" srcId="{3176F7EA-D6F8-456D-907B-90887EA85F97}" destId="{667EB299-0004-41CD-9D6E-87A9E95636BE}" srcOrd="1" destOrd="0" parTransId="{28CC20AC-9003-4888-9892-708014D1B73A}" sibTransId="{017F3BE4-B0B8-4159-925A-D9386A1397C6}"/>
    <dgm:cxn modelId="{A29DA1BA-FA89-C44E-8C9F-6964541BC275}" type="presOf" srcId="{F2A8C3E7-374F-7747-A9BD-D8BBB00B1BA9}" destId="{787F3DAC-9E94-EF4F-897F-EF6B52BA56DA}" srcOrd="0" destOrd="5" presId="urn:microsoft.com/office/officeart/2005/8/layout/vList2"/>
    <dgm:cxn modelId="{54D92EBB-199B-451A-8632-637B7705BAEF}" type="presOf" srcId="{3176F7EA-D6F8-456D-907B-90887EA85F97}" destId="{0475CC7A-41DB-4A69-A078-131132732EA5}" srcOrd="0" destOrd="0" presId="urn:microsoft.com/office/officeart/2005/8/layout/vList2"/>
    <dgm:cxn modelId="{F8BB18D7-4514-3744-8540-D7BE9FBFE67B}" srcId="{6397134E-429C-A144-87BC-104ABE96177C}" destId="{F2A8C3E7-374F-7747-A9BD-D8BBB00B1BA9}" srcOrd="5" destOrd="0" parTransId="{0A675452-FBE2-8447-A0D0-E66C4638D83F}" sibTransId="{D56E468C-CC00-F04F-BAB2-45B2E183BB34}"/>
    <dgm:cxn modelId="{182FC5DD-D3BF-584F-8971-9AB24BB74341}" type="presOf" srcId="{ABA39820-7E0C-564E-A4E5-A6D224D65920}" destId="{787F3DAC-9E94-EF4F-897F-EF6B52BA56DA}" srcOrd="0" destOrd="2" presId="urn:microsoft.com/office/officeart/2005/8/layout/vList2"/>
    <dgm:cxn modelId="{EB153FE2-C7BC-3C4D-844F-5C669C02138F}" srcId="{6397134E-429C-A144-87BC-104ABE96177C}" destId="{E72FB101-03FB-804A-93EE-AF713CD88AC6}" srcOrd="6" destOrd="0" parTransId="{6D3AC5E0-35D6-6846-8D53-2F36036A2722}" sibTransId="{9D7AA119-ADDD-B44D-93C9-AB719CFB8F11}"/>
    <dgm:cxn modelId="{C14CD7E4-6B2A-B141-A263-4473A03469FC}" type="presOf" srcId="{25007D02-288A-D049-8058-988FD28C6D49}" destId="{787F3DAC-9E94-EF4F-897F-EF6B52BA56DA}" srcOrd="0" destOrd="7" presId="urn:microsoft.com/office/officeart/2005/8/layout/vList2"/>
    <dgm:cxn modelId="{1347D8E5-1375-6D4D-AD91-4A05AD8FBE93}" srcId="{6397134E-429C-A144-87BC-104ABE96177C}" destId="{B2DD8279-126B-7241-AA60-1E772CAC7C89}" srcOrd="1" destOrd="0" parTransId="{C3A570A5-0E8A-704B-B379-F24825DCE774}" sibTransId="{3DBC6CF6-0416-C54C-BBF5-69B805CDCFCE}"/>
    <dgm:cxn modelId="{BD08F9E8-B379-0749-9A43-69BF6982BDEA}" srcId="{6397134E-429C-A144-87BC-104ABE96177C}" destId="{FC3AF94B-EC3E-D14F-91CD-867172F66B85}" srcOrd="3" destOrd="0" parTransId="{2A3147AC-2CEC-CC46-BD85-EBBA4315EA2E}" sibTransId="{8A401793-A5C4-F34E-A88E-BF881904C170}"/>
    <dgm:cxn modelId="{3131B9ED-6434-42F9-B890-8DE452C8FC21}" type="presOf" srcId="{667EB299-0004-41CD-9D6E-87A9E95636BE}" destId="{994A3352-6744-4049-9C2D-97A0EF7E3722}" srcOrd="0" destOrd="0" presId="urn:microsoft.com/office/officeart/2005/8/layout/vList2"/>
    <dgm:cxn modelId="{990CE2FD-B87B-114A-B5B4-7B8E2D7C3736}" srcId="{6397134E-429C-A144-87BC-104ABE96177C}" destId="{ABA39820-7E0C-564E-A4E5-A6D224D65920}" srcOrd="2" destOrd="0" parTransId="{8B8F8F2E-544D-F74E-B1D1-4917DA771185}" sibTransId="{84345301-3537-AA4E-9C5B-C5C889553720}"/>
    <dgm:cxn modelId="{9452C87E-1C66-B245-B0DD-3B297AE49C6C}" type="presParOf" srcId="{0475CC7A-41DB-4A69-A078-131132732EA5}" destId="{11CC9B9D-5471-314F-818E-A51582358B64}" srcOrd="0" destOrd="0" presId="urn:microsoft.com/office/officeart/2005/8/layout/vList2"/>
    <dgm:cxn modelId="{9CC3CC7F-A903-494C-8DAE-35A9A728172B}" type="presParOf" srcId="{0475CC7A-41DB-4A69-A078-131132732EA5}" destId="{03A05246-CD9D-784B-B4E7-93EA5146D012}" srcOrd="1" destOrd="0" presId="urn:microsoft.com/office/officeart/2005/8/layout/vList2"/>
    <dgm:cxn modelId="{FDC22A4D-7E05-40F7-9620-2D9A61AF62B3}" type="presParOf" srcId="{0475CC7A-41DB-4A69-A078-131132732EA5}" destId="{994A3352-6744-4049-9C2D-97A0EF7E3722}" srcOrd="2" destOrd="0" presId="urn:microsoft.com/office/officeart/2005/8/layout/vList2"/>
    <dgm:cxn modelId="{3633D022-58C8-BF41-8052-A5587139EFFF}" type="presParOf" srcId="{0475CC7A-41DB-4A69-A078-131132732EA5}" destId="{7A18925E-774A-4945-B66C-1F5F03BF036E}" srcOrd="3" destOrd="0" presId="urn:microsoft.com/office/officeart/2005/8/layout/vList2"/>
    <dgm:cxn modelId="{7D515325-B446-B14A-9E49-C34750F5C2D2}" type="presParOf" srcId="{0475CC7A-41DB-4A69-A078-131132732EA5}" destId="{F3BA9918-25B6-9A45-80CF-60A77B5B2680}" srcOrd="4" destOrd="0" presId="urn:microsoft.com/office/officeart/2005/8/layout/vList2"/>
    <dgm:cxn modelId="{C13B1CBA-93DD-5043-927C-1451AA2C1382}" type="presParOf" srcId="{0475CC7A-41DB-4A69-A078-131132732EA5}" destId="{787F3DAC-9E94-EF4F-897F-EF6B52BA56DA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7230C2E-1A10-BE4E-985E-CA22163F1593}" type="doc">
      <dgm:prSet loTypeId="urn:microsoft.com/office/officeart/2005/8/layout/h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85FC1DB-094B-3547-AD9B-4D5D00536396}">
      <dgm:prSet/>
      <dgm:spPr/>
      <dgm:t>
        <a:bodyPr/>
        <a:lstStyle/>
        <a:p>
          <a:pPr rtl="0"/>
          <a:r>
            <a:rPr lang="en-US" dirty="0"/>
            <a:t>BIG</a:t>
          </a:r>
        </a:p>
      </dgm:t>
    </dgm:pt>
    <dgm:pt modelId="{58B49BDF-8749-0C43-8469-3D0E5565C9DD}" type="parTrans" cxnId="{AE4AAB5A-5E72-0E4F-9A55-51E4B4B46DC9}">
      <dgm:prSet/>
      <dgm:spPr/>
      <dgm:t>
        <a:bodyPr/>
        <a:lstStyle/>
        <a:p>
          <a:endParaRPr lang="en-US"/>
        </a:p>
      </dgm:t>
    </dgm:pt>
    <dgm:pt modelId="{F0F2598C-4754-044D-875F-202B4CD57786}" type="sibTrans" cxnId="{AE4AAB5A-5E72-0E4F-9A55-51E4B4B46DC9}">
      <dgm:prSet/>
      <dgm:spPr/>
      <dgm:t>
        <a:bodyPr/>
        <a:lstStyle/>
        <a:p>
          <a:endParaRPr lang="en-US"/>
        </a:p>
      </dgm:t>
    </dgm:pt>
    <dgm:pt modelId="{8219FFEC-FD66-B34A-9A37-82F0ECABEA4D}">
      <dgm:prSet/>
      <dgm:spPr/>
      <dgm:t>
        <a:bodyPr/>
        <a:lstStyle/>
        <a:p>
          <a:pPr rtl="0"/>
          <a:r>
            <a:rPr lang="en-US" dirty="0"/>
            <a:t>Bureaucratic</a:t>
          </a:r>
        </a:p>
      </dgm:t>
    </dgm:pt>
    <dgm:pt modelId="{361C7578-9F94-534E-B807-67E8D992E8FD}" type="parTrans" cxnId="{99046A11-2123-8641-BF10-835BD80F4709}">
      <dgm:prSet/>
      <dgm:spPr/>
      <dgm:t>
        <a:bodyPr/>
        <a:lstStyle/>
        <a:p>
          <a:endParaRPr lang="en-US"/>
        </a:p>
      </dgm:t>
    </dgm:pt>
    <dgm:pt modelId="{D12625C8-9191-D04A-A534-B915BBDD439A}" type="sibTrans" cxnId="{99046A11-2123-8641-BF10-835BD80F4709}">
      <dgm:prSet/>
      <dgm:spPr/>
      <dgm:t>
        <a:bodyPr/>
        <a:lstStyle/>
        <a:p>
          <a:endParaRPr lang="en-US"/>
        </a:p>
      </dgm:t>
    </dgm:pt>
    <dgm:pt modelId="{385A42FB-47AC-2D40-A81F-FB06CE6D0C39}">
      <dgm:prSet/>
      <dgm:spPr/>
      <dgm:t>
        <a:bodyPr/>
        <a:lstStyle/>
        <a:p>
          <a:pPr rtl="0"/>
          <a:r>
            <a:rPr lang="en-US" dirty="0"/>
            <a:t>SMALL</a:t>
          </a:r>
        </a:p>
      </dgm:t>
    </dgm:pt>
    <dgm:pt modelId="{56909809-6D25-D14D-81C6-321F7BCC186A}" type="parTrans" cxnId="{1B1BE235-0BFF-E144-AC03-BDF5A9C3813A}">
      <dgm:prSet/>
      <dgm:spPr/>
      <dgm:t>
        <a:bodyPr/>
        <a:lstStyle/>
        <a:p>
          <a:endParaRPr lang="en-US"/>
        </a:p>
      </dgm:t>
    </dgm:pt>
    <dgm:pt modelId="{D84236B9-1BAA-8343-A902-8AFFB093DD8A}" type="sibTrans" cxnId="{1B1BE235-0BFF-E144-AC03-BDF5A9C3813A}">
      <dgm:prSet/>
      <dgm:spPr/>
      <dgm:t>
        <a:bodyPr/>
        <a:lstStyle/>
        <a:p>
          <a:endParaRPr lang="en-US"/>
        </a:p>
      </dgm:t>
    </dgm:pt>
    <dgm:pt modelId="{485BA157-2513-E443-BB9A-1F9B97225B51}">
      <dgm:prSet/>
      <dgm:spPr/>
      <dgm:t>
        <a:bodyPr/>
        <a:lstStyle/>
        <a:p>
          <a:pPr rtl="0"/>
          <a:r>
            <a:rPr lang="en-US" dirty="0"/>
            <a:t>Informal relationships</a:t>
          </a:r>
        </a:p>
      </dgm:t>
    </dgm:pt>
    <dgm:pt modelId="{B8EE9A9B-A981-8542-B587-C33CA7BDBB8E}" type="parTrans" cxnId="{C637AE7A-5001-A345-BACE-D96799C4A2BC}">
      <dgm:prSet/>
      <dgm:spPr/>
      <dgm:t>
        <a:bodyPr/>
        <a:lstStyle/>
        <a:p>
          <a:endParaRPr lang="en-US"/>
        </a:p>
      </dgm:t>
    </dgm:pt>
    <dgm:pt modelId="{85202643-45A2-7C48-BAD5-FEEE44B9BFB9}" type="sibTrans" cxnId="{C637AE7A-5001-A345-BACE-D96799C4A2BC}">
      <dgm:prSet/>
      <dgm:spPr/>
      <dgm:t>
        <a:bodyPr/>
        <a:lstStyle/>
        <a:p>
          <a:endParaRPr lang="en-US"/>
        </a:p>
      </dgm:t>
    </dgm:pt>
    <dgm:pt modelId="{A2971FAD-C4AF-524E-94A2-393CF16A5D55}">
      <dgm:prSet/>
      <dgm:spPr/>
      <dgm:t>
        <a:bodyPr/>
        <a:lstStyle/>
        <a:p>
          <a:pPr rtl="0"/>
          <a:r>
            <a:rPr lang="en-US" dirty="0"/>
            <a:t>Good information flow</a:t>
          </a:r>
        </a:p>
      </dgm:t>
    </dgm:pt>
    <dgm:pt modelId="{B41EFD93-BBF3-AF45-96BE-4F4191CBE845}" type="parTrans" cxnId="{60009CF7-84A7-3B44-8210-1CAAC4910364}">
      <dgm:prSet/>
      <dgm:spPr/>
      <dgm:t>
        <a:bodyPr/>
        <a:lstStyle/>
        <a:p>
          <a:endParaRPr lang="en-GB"/>
        </a:p>
      </dgm:t>
    </dgm:pt>
    <dgm:pt modelId="{BD561A03-519B-B543-8288-C22364193707}" type="sibTrans" cxnId="{60009CF7-84A7-3B44-8210-1CAAC4910364}">
      <dgm:prSet/>
      <dgm:spPr/>
      <dgm:t>
        <a:bodyPr/>
        <a:lstStyle/>
        <a:p>
          <a:endParaRPr lang="en-GB"/>
        </a:p>
      </dgm:t>
    </dgm:pt>
    <dgm:pt modelId="{C45099BD-CE78-124F-9483-272E882E9E16}">
      <dgm:prSet/>
      <dgm:spPr/>
      <dgm:t>
        <a:bodyPr/>
        <a:lstStyle/>
        <a:p>
          <a:pPr rtl="0"/>
          <a:r>
            <a:rPr lang="en-US" dirty="0"/>
            <a:t>Simple management hierarchy</a:t>
          </a:r>
        </a:p>
      </dgm:t>
    </dgm:pt>
    <dgm:pt modelId="{DA8E174E-F326-E94C-9674-6DC285FC3251}" type="parTrans" cxnId="{571397AF-8C1D-394D-879E-570E3692F0E8}">
      <dgm:prSet/>
      <dgm:spPr/>
      <dgm:t>
        <a:bodyPr/>
        <a:lstStyle/>
        <a:p>
          <a:endParaRPr lang="en-GB"/>
        </a:p>
      </dgm:t>
    </dgm:pt>
    <dgm:pt modelId="{ADD0F758-33C3-0042-8A05-83AC1A6BD0AC}" type="sibTrans" cxnId="{571397AF-8C1D-394D-879E-570E3692F0E8}">
      <dgm:prSet/>
      <dgm:spPr/>
      <dgm:t>
        <a:bodyPr/>
        <a:lstStyle/>
        <a:p>
          <a:endParaRPr lang="en-GB"/>
        </a:p>
      </dgm:t>
    </dgm:pt>
    <dgm:pt modelId="{7AE7F43C-EF30-3C43-A7B1-200A9D8A6887}">
      <dgm:prSet/>
      <dgm:spPr/>
      <dgm:t>
        <a:bodyPr/>
        <a:lstStyle/>
        <a:p>
          <a:pPr rtl="0"/>
          <a:r>
            <a:rPr lang="en-US" dirty="0"/>
            <a:t>Easy access to expensive software</a:t>
          </a:r>
        </a:p>
      </dgm:t>
    </dgm:pt>
    <dgm:pt modelId="{5A565813-54FF-CD46-A16D-2238729D7960}" type="parTrans" cxnId="{E66D15E8-FF86-D742-849F-A38A3DA21E62}">
      <dgm:prSet/>
      <dgm:spPr/>
      <dgm:t>
        <a:bodyPr/>
        <a:lstStyle/>
        <a:p>
          <a:endParaRPr lang="en-GB"/>
        </a:p>
      </dgm:t>
    </dgm:pt>
    <dgm:pt modelId="{C3E0F43D-5874-1B44-9B30-AB07360E4F52}" type="sibTrans" cxnId="{E66D15E8-FF86-D742-849F-A38A3DA21E62}">
      <dgm:prSet/>
      <dgm:spPr/>
      <dgm:t>
        <a:bodyPr/>
        <a:lstStyle/>
        <a:p>
          <a:endParaRPr lang="en-GB"/>
        </a:p>
      </dgm:t>
    </dgm:pt>
    <dgm:pt modelId="{82EAD412-C60D-6A47-A22A-81CE614FA97E}">
      <dgm:prSet/>
      <dgm:spPr/>
      <dgm:t>
        <a:bodyPr/>
        <a:lstStyle/>
        <a:p>
          <a:pPr rtl="0"/>
          <a:r>
            <a:rPr lang="en-US" dirty="0"/>
            <a:t>Space for personal development</a:t>
          </a:r>
        </a:p>
      </dgm:t>
    </dgm:pt>
    <dgm:pt modelId="{8B3460B5-7592-444B-A18A-000104BF3132}" type="parTrans" cxnId="{350F22DA-F3D3-8948-AA49-F4F00928EBB4}">
      <dgm:prSet/>
      <dgm:spPr/>
      <dgm:t>
        <a:bodyPr/>
        <a:lstStyle/>
        <a:p>
          <a:endParaRPr lang="en-GB"/>
        </a:p>
      </dgm:t>
    </dgm:pt>
    <dgm:pt modelId="{220D927A-F6CB-F34C-AE93-625B8F6DD799}" type="sibTrans" cxnId="{350F22DA-F3D3-8948-AA49-F4F00928EBB4}">
      <dgm:prSet/>
      <dgm:spPr/>
      <dgm:t>
        <a:bodyPr/>
        <a:lstStyle/>
        <a:p>
          <a:endParaRPr lang="en-GB"/>
        </a:p>
      </dgm:t>
    </dgm:pt>
    <dgm:pt modelId="{4589F4D0-28F6-F242-977A-91D13DBCA352}">
      <dgm:prSet/>
      <dgm:spPr/>
      <dgm:t>
        <a:bodyPr/>
        <a:lstStyle/>
        <a:p>
          <a:pPr rtl="0"/>
          <a:r>
            <a:rPr lang="en-US" dirty="0"/>
            <a:t>Job security</a:t>
          </a:r>
        </a:p>
      </dgm:t>
    </dgm:pt>
    <dgm:pt modelId="{0531797D-C416-C046-A544-AC53FA13F7FF}" type="parTrans" cxnId="{71543D84-7895-1944-A742-DF15AD165630}">
      <dgm:prSet/>
      <dgm:spPr/>
      <dgm:t>
        <a:bodyPr/>
        <a:lstStyle/>
        <a:p>
          <a:endParaRPr lang="en-GB"/>
        </a:p>
      </dgm:t>
    </dgm:pt>
    <dgm:pt modelId="{9094A946-091A-D64F-8207-198D35E52EEC}" type="sibTrans" cxnId="{71543D84-7895-1944-A742-DF15AD165630}">
      <dgm:prSet/>
      <dgm:spPr/>
      <dgm:t>
        <a:bodyPr/>
        <a:lstStyle/>
        <a:p>
          <a:endParaRPr lang="en-GB"/>
        </a:p>
      </dgm:t>
    </dgm:pt>
    <dgm:pt modelId="{27F955B5-E997-E242-8929-B6C86FD26B0A}">
      <dgm:prSet/>
      <dgm:spPr/>
      <dgm:t>
        <a:bodyPr/>
        <a:lstStyle/>
        <a:p>
          <a:pPr rtl="0"/>
          <a:r>
            <a:rPr lang="en-US" dirty="0"/>
            <a:t>Bonuses/rewards</a:t>
          </a:r>
        </a:p>
      </dgm:t>
    </dgm:pt>
    <dgm:pt modelId="{A50F9101-0AA6-5F42-BE52-206E7920AF1A}" type="parTrans" cxnId="{63AC8508-69FF-9645-862D-E04E6FC802AE}">
      <dgm:prSet/>
      <dgm:spPr/>
      <dgm:t>
        <a:bodyPr/>
        <a:lstStyle/>
        <a:p>
          <a:endParaRPr lang="en-GB"/>
        </a:p>
      </dgm:t>
    </dgm:pt>
    <dgm:pt modelId="{B8BE12CE-826B-204E-8CAE-77045F8741CE}" type="sibTrans" cxnId="{63AC8508-69FF-9645-862D-E04E6FC802AE}">
      <dgm:prSet/>
      <dgm:spPr/>
      <dgm:t>
        <a:bodyPr/>
        <a:lstStyle/>
        <a:p>
          <a:endParaRPr lang="en-GB"/>
        </a:p>
      </dgm:t>
    </dgm:pt>
    <dgm:pt modelId="{CB927254-8916-E642-8F44-07034342BECB}">
      <dgm:prSet/>
      <dgm:spPr/>
      <dgm:t>
        <a:bodyPr/>
        <a:lstStyle/>
        <a:p>
          <a:pPr rtl="0"/>
          <a:r>
            <a:rPr lang="en-US" dirty="0"/>
            <a:t>Flexible working hours</a:t>
          </a:r>
        </a:p>
      </dgm:t>
    </dgm:pt>
    <dgm:pt modelId="{D464B52E-E71F-1645-B7D5-F11DED124F75}" type="parTrans" cxnId="{51BF7AF3-909E-4E45-8630-6A8F398EFB87}">
      <dgm:prSet/>
      <dgm:spPr/>
      <dgm:t>
        <a:bodyPr/>
        <a:lstStyle/>
        <a:p>
          <a:endParaRPr lang="en-GB"/>
        </a:p>
      </dgm:t>
    </dgm:pt>
    <dgm:pt modelId="{F307A9ED-A443-5B45-8DBC-6A1E55DB21CF}" type="sibTrans" cxnId="{51BF7AF3-909E-4E45-8630-6A8F398EFB87}">
      <dgm:prSet/>
      <dgm:spPr/>
      <dgm:t>
        <a:bodyPr/>
        <a:lstStyle/>
        <a:p>
          <a:endParaRPr lang="en-GB"/>
        </a:p>
      </dgm:t>
    </dgm:pt>
    <dgm:pt modelId="{E984D9F7-E650-D64B-BAEF-0AD8FED9A848}">
      <dgm:prSet/>
      <dgm:spPr/>
      <dgm:t>
        <a:bodyPr/>
        <a:lstStyle/>
        <a:p>
          <a:pPr rtl="0"/>
          <a:r>
            <a:rPr lang="en-US" dirty="0"/>
            <a:t>Motivation</a:t>
          </a:r>
        </a:p>
      </dgm:t>
    </dgm:pt>
    <dgm:pt modelId="{EC7EBC86-E8F2-0542-A84B-CB690F12AA78}" type="parTrans" cxnId="{855EF99B-37C3-5041-8140-2A860A1A8BE6}">
      <dgm:prSet/>
      <dgm:spPr/>
      <dgm:t>
        <a:bodyPr/>
        <a:lstStyle/>
        <a:p>
          <a:endParaRPr lang="en-GB"/>
        </a:p>
      </dgm:t>
    </dgm:pt>
    <dgm:pt modelId="{8271B8CB-2B9F-9D4E-A995-38AA4B3D3A5D}" type="sibTrans" cxnId="{855EF99B-37C3-5041-8140-2A860A1A8BE6}">
      <dgm:prSet/>
      <dgm:spPr/>
      <dgm:t>
        <a:bodyPr/>
        <a:lstStyle/>
        <a:p>
          <a:endParaRPr lang="en-GB"/>
        </a:p>
      </dgm:t>
    </dgm:pt>
    <dgm:pt modelId="{764B7277-AA47-3E4A-852A-A84F4DA5C7E6}">
      <dgm:prSet/>
      <dgm:spPr/>
      <dgm:t>
        <a:bodyPr/>
        <a:lstStyle/>
        <a:p>
          <a:pPr rtl="0"/>
          <a:r>
            <a:rPr lang="en-US" dirty="0"/>
            <a:t>Low level of formality</a:t>
          </a:r>
        </a:p>
      </dgm:t>
    </dgm:pt>
    <dgm:pt modelId="{120B3382-2C8D-9A47-8440-8379C9E7F355}" type="parTrans" cxnId="{24E0AAA7-CBFF-CB4B-8D71-074A34BF8192}">
      <dgm:prSet/>
      <dgm:spPr/>
      <dgm:t>
        <a:bodyPr/>
        <a:lstStyle/>
        <a:p>
          <a:endParaRPr lang="en-GB"/>
        </a:p>
      </dgm:t>
    </dgm:pt>
    <dgm:pt modelId="{AFCD75FE-BB1C-524E-B748-BCB3A09EEF71}" type="sibTrans" cxnId="{24E0AAA7-CBFF-CB4B-8D71-074A34BF8192}">
      <dgm:prSet/>
      <dgm:spPr/>
      <dgm:t>
        <a:bodyPr/>
        <a:lstStyle/>
        <a:p>
          <a:endParaRPr lang="en-GB"/>
        </a:p>
      </dgm:t>
    </dgm:pt>
    <dgm:pt modelId="{E3AA6D5B-7E8F-D44A-BFB2-30C21EEFA277}">
      <dgm:prSet/>
      <dgm:spPr/>
      <dgm:t>
        <a:bodyPr/>
        <a:lstStyle/>
        <a:p>
          <a:pPr rtl="0"/>
          <a:r>
            <a:rPr lang="en-US" dirty="0"/>
            <a:t>You know everyone</a:t>
          </a:r>
        </a:p>
      </dgm:t>
    </dgm:pt>
    <dgm:pt modelId="{C8A8ABAD-FB8F-B34F-BD15-BB71D0760708}" type="parTrans" cxnId="{E9928358-D72B-0443-8238-DEAC5A052B2A}">
      <dgm:prSet/>
      <dgm:spPr/>
      <dgm:t>
        <a:bodyPr/>
        <a:lstStyle/>
        <a:p>
          <a:endParaRPr lang="en-GB"/>
        </a:p>
      </dgm:t>
    </dgm:pt>
    <dgm:pt modelId="{4BC8CE2C-093F-614A-9EFA-635BC6C4A570}" type="sibTrans" cxnId="{E9928358-D72B-0443-8238-DEAC5A052B2A}">
      <dgm:prSet/>
      <dgm:spPr/>
      <dgm:t>
        <a:bodyPr/>
        <a:lstStyle/>
        <a:p>
          <a:endParaRPr lang="en-GB"/>
        </a:p>
      </dgm:t>
    </dgm:pt>
    <dgm:pt modelId="{05D71F5E-411D-084C-A72E-33A1BB88E6EF}">
      <dgm:prSet/>
      <dgm:spPr/>
      <dgm:t>
        <a:bodyPr/>
        <a:lstStyle/>
        <a:p>
          <a:pPr rtl="0"/>
          <a:endParaRPr lang="en-US" dirty="0"/>
        </a:p>
      </dgm:t>
    </dgm:pt>
    <dgm:pt modelId="{95F8FCE3-3733-484C-A7E6-53F7FA0331C8}" type="parTrans" cxnId="{8A1F21CF-F83E-E24B-BBD3-EB4355558C0F}">
      <dgm:prSet/>
      <dgm:spPr/>
      <dgm:t>
        <a:bodyPr/>
        <a:lstStyle/>
        <a:p>
          <a:endParaRPr lang="en-GB"/>
        </a:p>
      </dgm:t>
    </dgm:pt>
    <dgm:pt modelId="{DE4F425C-030F-0444-82B0-06C9689AABA5}" type="sibTrans" cxnId="{8A1F21CF-F83E-E24B-BBD3-EB4355558C0F}">
      <dgm:prSet/>
      <dgm:spPr/>
      <dgm:t>
        <a:bodyPr/>
        <a:lstStyle/>
        <a:p>
          <a:endParaRPr lang="en-GB"/>
        </a:p>
      </dgm:t>
    </dgm:pt>
    <dgm:pt modelId="{84228718-84F6-B048-97A8-5B5449C72FAE}">
      <dgm:prSet/>
      <dgm:spPr/>
      <dgm:t>
        <a:bodyPr/>
        <a:lstStyle/>
        <a:p>
          <a:pPr rtl="0"/>
          <a:r>
            <a:rPr lang="en-US" dirty="0"/>
            <a:t>More involvement</a:t>
          </a:r>
        </a:p>
      </dgm:t>
    </dgm:pt>
    <dgm:pt modelId="{C3E003A1-9629-BE4E-B6C3-1931AA808405}" type="parTrans" cxnId="{4DC48A85-7788-5146-9F09-2C783F0A30CE}">
      <dgm:prSet/>
      <dgm:spPr/>
    </dgm:pt>
    <dgm:pt modelId="{2CCFAB12-FCBC-A448-8934-813FA548FB1E}" type="sibTrans" cxnId="{4DC48A85-7788-5146-9F09-2C783F0A30CE}">
      <dgm:prSet/>
      <dgm:spPr/>
    </dgm:pt>
    <dgm:pt modelId="{1519AC12-EA69-FF4C-B9C8-50230AE09EE8}">
      <dgm:prSet/>
      <dgm:spPr/>
      <dgm:t>
        <a:bodyPr/>
        <a:lstStyle/>
        <a:p>
          <a:pPr rtl="0"/>
          <a:r>
            <a:rPr lang="en-US" dirty="0"/>
            <a:t>Supportive, reflective</a:t>
          </a:r>
        </a:p>
      </dgm:t>
    </dgm:pt>
    <dgm:pt modelId="{8F38EE5F-7975-9A4A-BCB0-0887EB4E6668}" type="parTrans" cxnId="{ACEA1096-A261-4540-87C0-BBA2206E3438}">
      <dgm:prSet/>
      <dgm:spPr/>
    </dgm:pt>
    <dgm:pt modelId="{5D0C8C9C-E15D-9345-A85F-1B510C0394BD}" type="sibTrans" cxnId="{ACEA1096-A261-4540-87C0-BBA2206E3438}">
      <dgm:prSet/>
      <dgm:spPr/>
    </dgm:pt>
    <dgm:pt modelId="{25917C40-A348-8C4E-9E28-9CDA34A80B09}">
      <dgm:prSet/>
      <dgm:spPr/>
      <dgm:t>
        <a:bodyPr/>
        <a:lstStyle/>
        <a:p>
          <a:pPr rtl="0"/>
          <a:r>
            <a:rPr lang="en-US" dirty="0"/>
            <a:t>Open – contact with higher positions</a:t>
          </a:r>
        </a:p>
      </dgm:t>
    </dgm:pt>
    <dgm:pt modelId="{74CF2C26-6227-7941-A542-A61160A64506}" type="parTrans" cxnId="{3BD7C24C-6F9A-DF48-A759-D3BCC598C666}">
      <dgm:prSet/>
      <dgm:spPr/>
    </dgm:pt>
    <dgm:pt modelId="{E4D31ED9-5814-D842-B5AA-933E77415501}" type="sibTrans" cxnId="{3BD7C24C-6F9A-DF48-A759-D3BCC598C666}">
      <dgm:prSet/>
      <dgm:spPr/>
    </dgm:pt>
    <dgm:pt modelId="{59AE0F48-3035-AF4A-9D0F-1F623DA8564D}">
      <dgm:prSet/>
      <dgm:spPr/>
      <dgm:t>
        <a:bodyPr/>
        <a:lstStyle/>
        <a:p>
          <a:pPr rtl="0"/>
          <a:r>
            <a:rPr lang="en-US" dirty="0"/>
            <a:t>Not clear vision</a:t>
          </a:r>
        </a:p>
      </dgm:t>
    </dgm:pt>
    <dgm:pt modelId="{62C6A2FD-E89C-2840-8BDB-E229B78DF5B5}" type="parTrans" cxnId="{25CDBFA6-39F5-784F-93A2-8D97DD7EA16E}">
      <dgm:prSet/>
      <dgm:spPr/>
    </dgm:pt>
    <dgm:pt modelId="{12B49BA4-AF3E-0646-A322-9CB0BFFDA0BE}" type="sibTrans" cxnId="{25CDBFA6-39F5-784F-93A2-8D97DD7EA16E}">
      <dgm:prSet/>
      <dgm:spPr/>
    </dgm:pt>
    <dgm:pt modelId="{31BCDB26-4187-7849-B82E-E923A68D2C52}">
      <dgm:prSet/>
      <dgm:spPr/>
      <dgm:t>
        <a:bodyPr/>
        <a:lstStyle/>
        <a:p>
          <a:pPr rtl="0"/>
          <a:r>
            <a:rPr lang="en-US" dirty="0"/>
            <a:t>Multisport, </a:t>
          </a:r>
          <a:r>
            <a:rPr lang="en-US" dirty="0" err="1"/>
            <a:t>Sickdays</a:t>
          </a:r>
          <a:endParaRPr lang="en-US" dirty="0"/>
        </a:p>
      </dgm:t>
    </dgm:pt>
    <dgm:pt modelId="{791FD340-3BFD-2847-A049-E08DF4251986}" type="parTrans" cxnId="{A292EB71-C6FA-6043-9292-30C8D4C83C88}">
      <dgm:prSet/>
      <dgm:spPr/>
    </dgm:pt>
    <dgm:pt modelId="{F2A4B246-59E5-A84C-B30D-9A88923C2765}" type="sibTrans" cxnId="{A292EB71-C6FA-6043-9292-30C8D4C83C88}">
      <dgm:prSet/>
      <dgm:spPr/>
    </dgm:pt>
    <dgm:pt modelId="{A0946EE1-1C7A-A948-B317-0CC28824C11C}" type="pres">
      <dgm:prSet presAssocID="{E7230C2E-1A10-BE4E-985E-CA22163F1593}" presName="Name0" presStyleCnt="0">
        <dgm:presLayoutVars>
          <dgm:dir/>
          <dgm:animLvl val="lvl"/>
          <dgm:resizeHandles val="exact"/>
        </dgm:presLayoutVars>
      </dgm:prSet>
      <dgm:spPr/>
    </dgm:pt>
    <dgm:pt modelId="{FF22804A-72F8-604E-8200-C844C902D632}" type="pres">
      <dgm:prSet presAssocID="{385FC1DB-094B-3547-AD9B-4D5D00536396}" presName="composite" presStyleCnt="0"/>
      <dgm:spPr/>
    </dgm:pt>
    <dgm:pt modelId="{2C5CD196-07AB-D647-816A-7995617B0A39}" type="pres">
      <dgm:prSet presAssocID="{385FC1DB-094B-3547-AD9B-4D5D00536396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259A08CA-CD08-4548-A5FE-05DDDA0193C7}" type="pres">
      <dgm:prSet presAssocID="{385FC1DB-094B-3547-AD9B-4D5D00536396}" presName="desTx" presStyleLbl="alignAccFollowNode1" presStyleIdx="0" presStyleCnt="2">
        <dgm:presLayoutVars>
          <dgm:bulletEnabled val="1"/>
        </dgm:presLayoutVars>
      </dgm:prSet>
      <dgm:spPr/>
    </dgm:pt>
    <dgm:pt modelId="{B0E36CFF-195B-204B-8A2D-69A9D2E7303C}" type="pres">
      <dgm:prSet presAssocID="{F0F2598C-4754-044D-875F-202B4CD57786}" presName="space" presStyleCnt="0"/>
      <dgm:spPr/>
    </dgm:pt>
    <dgm:pt modelId="{467B4469-5122-D447-BDB4-E3DF7D3AAD93}" type="pres">
      <dgm:prSet presAssocID="{385A42FB-47AC-2D40-A81F-FB06CE6D0C39}" presName="composite" presStyleCnt="0"/>
      <dgm:spPr/>
    </dgm:pt>
    <dgm:pt modelId="{D14E3B0D-CE96-BA4D-9C16-33744124E5AE}" type="pres">
      <dgm:prSet presAssocID="{385A42FB-47AC-2D40-A81F-FB06CE6D0C39}" presName="parTx" presStyleLbl="alignNode1" presStyleIdx="1" presStyleCnt="2" custLinFactNeighborX="-909" custLinFactNeighborY="2902">
        <dgm:presLayoutVars>
          <dgm:chMax val="0"/>
          <dgm:chPref val="0"/>
          <dgm:bulletEnabled val="1"/>
        </dgm:presLayoutVars>
      </dgm:prSet>
      <dgm:spPr/>
    </dgm:pt>
    <dgm:pt modelId="{BDDB55BD-4062-FF4E-B4B6-9DC779ACF417}" type="pres">
      <dgm:prSet presAssocID="{385A42FB-47AC-2D40-A81F-FB06CE6D0C39}" presName="desTx" presStyleLbl="alignAccFollowNode1" presStyleIdx="1" presStyleCnt="2" custLinFactNeighborX="-909">
        <dgm:presLayoutVars>
          <dgm:bulletEnabled val="1"/>
        </dgm:presLayoutVars>
      </dgm:prSet>
      <dgm:spPr/>
    </dgm:pt>
  </dgm:ptLst>
  <dgm:cxnLst>
    <dgm:cxn modelId="{63AC8508-69FF-9645-862D-E04E6FC802AE}" srcId="{385FC1DB-094B-3547-AD9B-4D5D00536396}" destId="{27F955B5-E997-E242-8929-B6C86FD26B0A}" srcOrd="4" destOrd="0" parTransId="{A50F9101-0AA6-5F42-BE52-206E7920AF1A}" sibTransId="{B8BE12CE-826B-204E-8CAE-77045F8741CE}"/>
    <dgm:cxn modelId="{EF8B990A-4B33-884C-B349-FD089A0329C6}" type="presOf" srcId="{E3AA6D5B-7E8F-D44A-BFB2-30C21EEFA277}" destId="{BDDB55BD-4062-FF4E-B4B6-9DC779ACF417}" srcOrd="0" destOrd="5" presId="urn:microsoft.com/office/officeart/2005/8/layout/hList1"/>
    <dgm:cxn modelId="{99046A11-2123-8641-BF10-835BD80F4709}" srcId="{385FC1DB-094B-3547-AD9B-4D5D00536396}" destId="{8219FFEC-FD66-B34A-9A37-82F0ECABEA4D}" srcOrd="0" destOrd="0" parTransId="{361C7578-9F94-534E-B807-67E8D992E8FD}" sibTransId="{D12625C8-9191-D04A-A534-B915BBDD439A}"/>
    <dgm:cxn modelId="{1B1BE235-0BFF-E144-AC03-BDF5A9C3813A}" srcId="{E7230C2E-1A10-BE4E-985E-CA22163F1593}" destId="{385A42FB-47AC-2D40-A81F-FB06CE6D0C39}" srcOrd="1" destOrd="0" parTransId="{56909809-6D25-D14D-81C6-321F7BCC186A}" sibTransId="{D84236B9-1BAA-8343-A902-8AFFB093DD8A}"/>
    <dgm:cxn modelId="{638D523A-AE01-A845-9704-8609E68D4017}" type="presOf" srcId="{31BCDB26-4187-7849-B82E-E923A68D2C52}" destId="{259A08CA-CD08-4548-A5FE-05DDDA0193C7}" srcOrd="0" destOrd="7" presId="urn:microsoft.com/office/officeart/2005/8/layout/hList1"/>
    <dgm:cxn modelId="{4A0C5F42-0AD2-6741-9514-BBC6BD66F01D}" type="presOf" srcId="{7AE7F43C-EF30-3C43-A7B1-200A9D8A6887}" destId="{259A08CA-CD08-4548-A5FE-05DDDA0193C7}" srcOrd="0" destOrd="1" presId="urn:microsoft.com/office/officeart/2005/8/layout/hList1"/>
    <dgm:cxn modelId="{5379FF4B-F6FE-4992-A694-9616CA93120F}" type="presOf" srcId="{385FC1DB-094B-3547-AD9B-4D5D00536396}" destId="{2C5CD196-07AB-D647-816A-7995617B0A39}" srcOrd="0" destOrd="0" presId="urn:microsoft.com/office/officeart/2005/8/layout/hList1"/>
    <dgm:cxn modelId="{3BD7C24C-6F9A-DF48-A759-D3BCC598C666}" srcId="{385A42FB-47AC-2D40-A81F-FB06CE6D0C39}" destId="{25917C40-A348-8C4E-9E28-9CDA34A80B09}" srcOrd="8" destOrd="0" parTransId="{74CF2C26-6227-7941-A542-A61160A64506}" sibTransId="{E4D31ED9-5814-D842-B5AA-933E77415501}"/>
    <dgm:cxn modelId="{AF64224D-EBE3-D14B-963A-4E7A6B898BED}" type="presOf" srcId="{25917C40-A348-8C4E-9E28-9CDA34A80B09}" destId="{BDDB55BD-4062-FF4E-B4B6-9DC779ACF417}" srcOrd="0" destOrd="8" presId="urn:microsoft.com/office/officeart/2005/8/layout/hList1"/>
    <dgm:cxn modelId="{0BB7C157-AB83-AF4B-8DC4-2ADDEAA07A13}" type="presOf" srcId="{A2971FAD-C4AF-524E-94A2-393CF16A5D55}" destId="{BDDB55BD-4062-FF4E-B4B6-9DC779ACF417}" srcOrd="0" destOrd="1" presId="urn:microsoft.com/office/officeart/2005/8/layout/hList1"/>
    <dgm:cxn modelId="{E9928358-D72B-0443-8238-DEAC5A052B2A}" srcId="{385A42FB-47AC-2D40-A81F-FB06CE6D0C39}" destId="{E3AA6D5B-7E8F-D44A-BFB2-30C21EEFA277}" srcOrd="5" destOrd="0" parTransId="{C8A8ABAD-FB8F-B34F-BD15-BB71D0760708}" sibTransId="{4BC8CE2C-093F-614A-9EFA-635BC6C4A570}"/>
    <dgm:cxn modelId="{38DEE858-FBD1-DA45-97C2-765D7AFE49EA}" type="presOf" srcId="{4589F4D0-28F6-F242-977A-91D13DBCA352}" destId="{259A08CA-CD08-4548-A5FE-05DDDA0193C7}" srcOrd="0" destOrd="3" presId="urn:microsoft.com/office/officeart/2005/8/layout/hList1"/>
    <dgm:cxn modelId="{AE4AAB5A-5E72-0E4F-9A55-51E4B4B46DC9}" srcId="{E7230C2E-1A10-BE4E-985E-CA22163F1593}" destId="{385FC1DB-094B-3547-AD9B-4D5D00536396}" srcOrd="0" destOrd="0" parTransId="{58B49BDF-8749-0C43-8469-3D0E5565C9DD}" sibTransId="{F0F2598C-4754-044D-875F-202B4CD57786}"/>
    <dgm:cxn modelId="{5FFBA95D-5175-4E22-B08C-90BED565B0EA}" type="presOf" srcId="{385A42FB-47AC-2D40-A81F-FB06CE6D0C39}" destId="{D14E3B0D-CE96-BA4D-9C16-33744124E5AE}" srcOrd="0" destOrd="0" presId="urn:microsoft.com/office/officeart/2005/8/layout/hList1"/>
    <dgm:cxn modelId="{18220861-E9D9-7C41-ACE2-E0885A8A2A2F}" type="presOf" srcId="{05D71F5E-411D-084C-A72E-33A1BB88E6EF}" destId="{BDDB55BD-4062-FF4E-B4B6-9DC779ACF417}" srcOrd="0" destOrd="9" presId="urn:microsoft.com/office/officeart/2005/8/layout/hList1"/>
    <dgm:cxn modelId="{6DEA6467-24CF-4546-9DD4-C3BECF1821EB}" type="presOf" srcId="{1519AC12-EA69-FF4C-B9C8-50230AE09EE8}" destId="{BDDB55BD-4062-FF4E-B4B6-9DC779ACF417}" srcOrd="0" destOrd="7" presId="urn:microsoft.com/office/officeart/2005/8/layout/hList1"/>
    <dgm:cxn modelId="{517B7067-49F6-F048-8BC0-67826F0C3BCA}" type="presOf" srcId="{27F955B5-E997-E242-8929-B6C86FD26B0A}" destId="{259A08CA-CD08-4548-A5FE-05DDDA0193C7}" srcOrd="0" destOrd="4" presId="urn:microsoft.com/office/officeart/2005/8/layout/hList1"/>
    <dgm:cxn modelId="{A292EB71-C6FA-6043-9292-30C8D4C83C88}" srcId="{385FC1DB-094B-3547-AD9B-4D5D00536396}" destId="{31BCDB26-4187-7849-B82E-E923A68D2C52}" srcOrd="7" destOrd="0" parTransId="{791FD340-3BFD-2847-A049-E08DF4251986}" sibTransId="{F2A4B246-59E5-A84C-B30D-9A88923C2765}"/>
    <dgm:cxn modelId="{0C986B76-5FAE-AF4B-877D-A5726A390D4B}" type="presOf" srcId="{E984D9F7-E650-D64B-BAEF-0AD8FED9A848}" destId="{BDDB55BD-4062-FF4E-B4B6-9DC779ACF417}" srcOrd="0" destOrd="3" presId="urn:microsoft.com/office/officeart/2005/8/layout/hList1"/>
    <dgm:cxn modelId="{C637AE7A-5001-A345-BACE-D96799C4A2BC}" srcId="{385A42FB-47AC-2D40-A81F-FB06CE6D0C39}" destId="{485BA157-2513-E443-BB9A-1F9B97225B51}" srcOrd="0" destOrd="0" parTransId="{B8EE9A9B-A981-8542-B587-C33CA7BDBB8E}" sibTransId="{85202643-45A2-7C48-BAD5-FEEE44B9BFB9}"/>
    <dgm:cxn modelId="{4EBD7C82-0E17-7747-BC40-C1FCB6BD7655}" type="presOf" srcId="{82EAD412-C60D-6A47-A22A-81CE614FA97E}" destId="{259A08CA-CD08-4548-A5FE-05DDDA0193C7}" srcOrd="0" destOrd="2" presId="urn:microsoft.com/office/officeart/2005/8/layout/hList1"/>
    <dgm:cxn modelId="{71543D84-7895-1944-A742-DF15AD165630}" srcId="{385FC1DB-094B-3547-AD9B-4D5D00536396}" destId="{4589F4D0-28F6-F242-977A-91D13DBCA352}" srcOrd="3" destOrd="0" parTransId="{0531797D-C416-C046-A544-AC53FA13F7FF}" sibTransId="{9094A946-091A-D64F-8207-198D35E52EEC}"/>
    <dgm:cxn modelId="{4DC48A85-7788-5146-9F09-2C783F0A30CE}" srcId="{385A42FB-47AC-2D40-A81F-FB06CE6D0C39}" destId="{84228718-84F6-B048-97A8-5B5449C72FAE}" srcOrd="6" destOrd="0" parTransId="{C3E003A1-9629-BE4E-B6C3-1931AA808405}" sibTransId="{2CCFAB12-FCBC-A448-8934-813FA548FB1E}"/>
    <dgm:cxn modelId="{8F2FEB85-2D27-D549-AF65-7BB96B286628}" type="presOf" srcId="{764B7277-AA47-3E4A-852A-A84F4DA5C7E6}" destId="{BDDB55BD-4062-FF4E-B4B6-9DC779ACF417}" srcOrd="0" destOrd="4" presId="urn:microsoft.com/office/officeart/2005/8/layout/hList1"/>
    <dgm:cxn modelId="{56D38D89-5028-4243-8286-FBAEFC6BACFF}" type="presOf" srcId="{8219FFEC-FD66-B34A-9A37-82F0ECABEA4D}" destId="{259A08CA-CD08-4548-A5FE-05DDDA0193C7}" srcOrd="0" destOrd="0" presId="urn:microsoft.com/office/officeart/2005/8/layout/hList1"/>
    <dgm:cxn modelId="{ACEA1096-A261-4540-87C0-BBA2206E3438}" srcId="{385A42FB-47AC-2D40-A81F-FB06CE6D0C39}" destId="{1519AC12-EA69-FF4C-B9C8-50230AE09EE8}" srcOrd="7" destOrd="0" parTransId="{8F38EE5F-7975-9A4A-BCB0-0887EB4E6668}" sibTransId="{5D0C8C9C-E15D-9345-A85F-1B510C0394BD}"/>
    <dgm:cxn modelId="{855EF99B-37C3-5041-8140-2A860A1A8BE6}" srcId="{385A42FB-47AC-2D40-A81F-FB06CE6D0C39}" destId="{E984D9F7-E650-D64B-BAEF-0AD8FED9A848}" srcOrd="3" destOrd="0" parTransId="{EC7EBC86-E8F2-0542-A84B-CB690F12AA78}" sibTransId="{8271B8CB-2B9F-9D4E-A995-38AA4B3D3A5D}"/>
    <dgm:cxn modelId="{25CDBFA6-39F5-784F-93A2-8D97DD7EA16E}" srcId="{385FC1DB-094B-3547-AD9B-4D5D00536396}" destId="{59AE0F48-3035-AF4A-9D0F-1F623DA8564D}" srcOrd="6" destOrd="0" parTransId="{62C6A2FD-E89C-2840-8BDB-E229B78DF5B5}" sibTransId="{12B49BA4-AF3E-0646-A322-9CB0BFFDA0BE}"/>
    <dgm:cxn modelId="{24E0AAA7-CBFF-CB4B-8D71-074A34BF8192}" srcId="{385A42FB-47AC-2D40-A81F-FB06CE6D0C39}" destId="{764B7277-AA47-3E4A-852A-A84F4DA5C7E6}" srcOrd="4" destOrd="0" parTransId="{120B3382-2C8D-9A47-8440-8379C9E7F355}" sibTransId="{AFCD75FE-BB1C-524E-B748-BCB3A09EEF71}"/>
    <dgm:cxn modelId="{571397AF-8C1D-394D-879E-570E3692F0E8}" srcId="{385A42FB-47AC-2D40-A81F-FB06CE6D0C39}" destId="{C45099BD-CE78-124F-9483-272E882E9E16}" srcOrd="2" destOrd="0" parTransId="{DA8E174E-F326-E94C-9674-6DC285FC3251}" sibTransId="{ADD0F758-33C3-0042-8A05-83AC1A6BD0AC}"/>
    <dgm:cxn modelId="{CA04BBC6-2737-CC45-B474-F17E646CA10E}" type="presOf" srcId="{C45099BD-CE78-124F-9483-272E882E9E16}" destId="{BDDB55BD-4062-FF4E-B4B6-9DC779ACF417}" srcOrd="0" destOrd="2" presId="urn:microsoft.com/office/officeart/2005/8/layout/hList1"/>
    <dgm:cxn modelId="{8A1F21CF-F83E-E24B-BBD3-EB4355558C0F}" srcId="{385A42FB-47AC-2D40-A81F-FB06CE6D0C39}" destId="{05D71F5E-411D-084C-A72E-33A1BB88E6EF}" srcOrd="9" destOrd="0" parTransId="{95F8FCE3-3733-484C-A7E6-53F7FA0331C8}" sibTransId="{DE4F425C-030F-0444-82B0-06C9689AABA5}"/>
    <dgm:cxn modelId="{CA4BA8CF-8D9E-F747-8C49-6A1A40F6B6E7}" type="presOf" srcId="{CB927254-8916-E642-8F44-07034342BECB}" destId="{259A08CA-CD08-4548-A5FE-05DDDA0193C7}" srcOrd="0" destOrd="5" presId="urn:microsoft.com/office/officeart/2005/8/layout/hList1"/>
    <dgm:cxn modelId="{350F22DA-F3D3-8948-AA49-F4F00928EBB4}" srcId="{385FC1DB-094B-3547-AD9B-4D5D00536396}" destId="{82EAD412-C60D-6A47-A22A-81CE614FA97E}" srcOrd="2" destOrd="0" parTransId="{8B3460B5-7592-444B-A18A-000104BF3132}" sibTransId="{220D927A-F6CB-F34C-AE93-625B8F6DD799}"/>
    <dgm:cxn modelId="{36AE0DE2-557C-FE47-A36A-67F2B6E8F4B0}" type="presOf" srcId="{59AE0F48-3035-AF4A-9D0F-1F623DA8564D}" destId="{259A08CA-CD08-4548-A5FE-05DDDA0193C7}" srcOrd="0" destOrd="6" presId="urn:microsoft.com/office/officeart/2005/8/layout/hList1"/>
    <dgm:cxn modelId="{E66D15E8-FF86-D742-849F-A38A3DA21E62}" srcId="{385FC1DB-094B-3547-AD9B-4D5D00536396}" destId="{7AE7F43C-EF30-3C43-A7B1-200A9D8A6887}" srcOrd="1" destOrd="0" parTransId="{5A565813-54FF-CD46-A16D-2238729D7960}" sibTransId="{C3E0F43D-5874-1B44-9B30-AB07360E4F52}"/>
    <dgm:cxn modelId="{24D20EEB-5C2C-437E-811B-A28F5EFD213E}" type="presOf" srcId="{E7230C2E-1A10-BE4E-985E-CA22163F1593}" destId="{A0946EE1-1C7A-A948-B317-0CC28824C11C}" srcOrd="0" destOrd="0" presId="urn:microsoft.com/office/officeart/2005/8/layout/hList1"/>
    <dgm:cxn modelId="{51BF7AF3-909E-4E45-8630-6A8F398EFB87}" srcId="{385FC1DB-094B-3547-AD9B-4D5D00536396}" destId="{CB927254-8916-E642-8F44-07034342BECB}" srcOrd="5" destOrd="0" parTransId="{D464B52E-E71F-1645-B7D5-F11DED124F75}" sibTransId="{F307A9ED-A443-5B45-8DBC-6A1E55DB21CF}"/>
    <dgm:cxn modelId="{DE8EE5F3-9B14-4AAD-A7C3-21428CE33E1C}" type="presOf" srcId="{485BA157-2513-E443-BB9A-1F9B97225B51}" destId="{BDDB55BD-4062-FF4E-B4B6-9DC779ACF417}" srcOrd="0" destOrd="0" presId="urn:microsoft.com/office/officeart/2005/8/layout/hList1"/>
    <dgm:cxn modelId="{AB07A0F5-9FB1-2440-A21E-F8123CBEBB49}" type="presOf" srcId="{84228718-84F6-B048-97A8-5B5449C72FAE}" destId="{BDDB55BD-4062-FF4E-B4B6-9DC779ACF417}" srcOrd="0" destOrd="6" presId="urn:microsoft.com/office/officeart/2005/8/layout/hList1"/>
    <dgm:cxn modelId="{60009CF7-84A7-3B44-8210-1CAAC4910364}" srcId="{385A42FB-47AC-2D40-A81F-FB06CE6D0C39}" destId="{A2971FAD-C4AF-524E-94A2-393CF16A5D55}" srcOrd="1" destOrd="0" parTransId="{B41EFD93-BBF3-AF45-96BE-4F4191CBE845}" sibTransId="{BD561A03-519B-B543-8288-C22364193707}"/>
    <dgm:cxn modelId="{5D7AD771-939A-45E1-8E74-D7BCE0B6117B}" type="presParOf" srcId="{A0946EE1-1C7A-A948-B317-0CC28824C11C}" destId="{FF22804A-72F8-604E-8200-C844C902D632}" srcOrd="0" destOrd="0" presId="urn:microsoft.com/office/officeart/2005/8/layout/hList1"/>
    <dgm:cxn modelId="{5F75BF8F-5A28-482B-A6C4-1E2A0E7EEF0E}" type="presParOf" srcId="{FF22804A-72F8-604E-8200-C844C902D632}" destId="{2C5CD196-07AB-D647-816A-7995617B0A39}" srcOrd="0" destOrd="0" presId="urn:microsoft.com/office/officeart/2005/8/layout/hList1"/>
    <dgm:cxn modelId="{D5DFDD4F-6447-4B8E-AA24-AE95E4390773}" type="presParOf" srcId="{FF22804A-72F8-604E-8200-C844C902D632}" destId="{259A08CA-CD08-4548-A5FE-05DDDA0193C7}" srcOrd="1" destOrd="0" presId="urn:microsoft.com/office/officeart/2005/8/layout/hList1"/>
    <dgm:cxn modelId="{5A30E19D-62F0-4BBE-85FC-E9CC55796F65}" type="presParOf" srcId="{A0946EE1-1C7A-A948-B317-0CC28824C11C}" destId="{B0E36CFF-195B-204B-8A2D-69A9D2E7303C}" srcOrd="1" destOrd="0" presId="urn:microsoft.com/office/officeart/2005/8/layout/hList1"/>
    <dgm:cxn modelId="{4E3C2E89-6D21-4DC8-A10F-2DD720D41CDC}" type="presParOf" srcId="{A0946EE1-1C7A-A948-B317-0CC28824C11C}" destId="{467B4469-5122-D447-BDB4-E3DF7D3AAD93}" srcOrd="2" destOrd="0" presId="urn:microsoft.com/office/officeart/2005/8/layout/hList1"/>
    <dgm:cxn modelId="{407685F8-1665-480E-AA73-5F96A44D477E}" type="presParOf" srcId="{467B4469-5122-D447-BDB4-E3DF7D3AAD93}" destId="{D14E3B0D-CE96-BA4D-9C16-33744124E5AE}" srcOrd="0" destOrd="0" presId="urn:microsoft.com/office/officeart/2005/8/layout/hList1"/>
    <dgm:cxn modelId="{8F2C3C0B-DD85-44EC-A309-4F286F78DC49}" type="presParOf" srcId="{467B4469-5122-D447-BDB4-E3DF7D3AAD93}" destId="{BDDB55BD-4062-FF4E-B4B6-9DC779ACF41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176F7EA-D6F8-456D-907B-90887EA85F9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67EB299-0004-41CD-9D6E-87A9E95636BE}">
      <dgm:prSet/>
      <dgm:spPr/>
      <dgm:t>
        <a:bodyPr/>
        <a:lstStyle/>
        <a:p>
          <a:r>
            <a:rPr lang="cs-CZ" dirty="0"/>
            <a:t>Focus on </a:t>
          </a:r>
          <a:r>
            <a:rPr lang="cs-CZ" dirty="0" err="1"/>
            <a:t>the</a:t>
          </a:r>
          <a:r>
            <a:rPr lang="cs-CZ" dirty="0"/>
            <a:t> </a:t>
          </a:r>
          <a:r>
            <a:rPr lang="cs-CZ" dirty="0" err="1"/>
            <a:t>culture</a:t>
          </a:r>
          <a:r>
            <a:rPr lang="cs-CZ" dirty="0"/>
            <a:t> in </a:t>
          </a:r>
          <a:r>
            <a:rPr lang="cs-CZ" dirty="0" err="1"/>
            <a:t>your</a:t>
          </a:r>
          <a:r>
            <a:rPr lang="cs-CZ" dirty="0"/>
            <a:t> </a:t>
          </a:r>
          <a:r>
            <a:rPr lang="cs-CZ" dirty="0" err="1"/>
            <a:t>company</a:t>
          </a:r>
          <a:r>
            <a:rPr lang="cs-CZ" dirty="0"/>
            <a:t> and </a:t>
          </a:r>
          <a:r>
            <a:rPr lang="cs-CZ" dirty="0" err="1"/>
            <a:t>try</a:t>
          </a:r>
          <a:r>
            <a:rPr lang="cs-CZ" dirty="0"/>
            <a:t> to </a:t>
          </a:r>
          <a:r>
            <a:rPr lang="cs-CZ" dirty="0" err="1"/>
            <a:t>identify</a:t>
          </a:r>
          <a:r>
            <a:rPr lang="cs-CZ" dirty="0"/>
            <a:t> </a:t>
          </a:r>
          <a:r>
            <a:rPr lang="cs-CZ" dirty="0" err="1"/>
            <a:t>the</a:t>
          </a:r>
          <a:r>
            <a:rPr lang="cs-CZ" dirty="0"/>
            <a:t> </a:t>
          </a:r>
          <a:r>
            <a:rPr lang="cs-CZ" dirty="0" err="1"/>
            <a:t>rituals</a:t>
          </a:r>
          <a:endParaRPr lang="cs-CZ" dirty="0"/>
        </a:p>
      </dgm:t>
    </dgm:pt>
    <dgm:pt modelId="{28CC20AC-9003-4888-9892-708014D1B73A}" type="parTrans" cxnId="{B0E053AF-1631-4E35-8B01-3A6CE0E2D433}">
      <dgm:prSet/>
      <dgm:spPr/>
      <dgm:t>
        <a:bodyPr/>
        <a:lstStyle/>
        <a:p>
          <a:endParaRPr lang="cs-CZ"/>
        </a:p>
      </dgm:t>
    </dgm:pt>
    <dgm:pt modelId="{017F3BE4-B0B8-4159-925A-D9386A1397C6}" type="sibTrans" cxnId="{B0E053AF-1631-4E35-8B01-3A6CE0E2D433}">
      <dgm:prSet/>
      <dgm:spPr/>
      <dgm:t>
        <a:bodyPr/>
        <a:lstStyle/>
        <a:p>
          <a:endParaRPr lang="cs-CZ"/>
        </a:p>
      </dgm:t>
    </dgm:pt>
    <dgm:pt modelId="{83AE3832-2461-724C-BF42-1612C3EB9949}">
      <dgm:prSet/>
      <dgm:spPr/>
      <dgm:t>
        <a:bodyPr/>
        <a:lstStyle/>
        <a:p>
          <a:r>
            <a:rPr lang="cs-CZ" dirty="0" err="1"/>
            <a:t>Stay</a:t>
          </a:r>
          <a:r>
            <a:rPr lang="cs-CZ" dirty="0"/>
            <a:t> in </a:t>
          </a:r>
          <a:r>
            <a:rPr lang="cs-CZ" dirty="0" err="1"/>
            <a:t>groups</a:t>
          </a:r>
          <a:endParaRPr lang="cs-CZ" dirty="0"/>
        </a:p>
      </dgm:t>
    </dgm:pt>
    <dgm:pt modelId="{31C9593F-7DC8-6F48-BB2E-593BB07B417A}" type="parTrans" cxnId="{29F13512-4D8C-624C-B9D0-FEB8AAB7AECA}">
      <dgm:prSet/>
      <dgm:spPr/>
      <dgm:t>
        <a:bodyPr/>
        <a:lstStyle/>
        <a:p>
          <a:endParaRPr lang="en-GB"/>
        </a:p>
      </dgm:t>
    </dgm:pt>
    <dgm:pt modelId="{0C22EDBC-D532-F445-BEDD-54501E60C794}" type="sibTrans" cxnId="{29F13512-4D8C-624C-B9D0-FEB8AAB7AECA}">
      <dgm:prSet/>
      <dgm:spPr/>
      <dgm:t>
        <a:bodyPr/>
        <a:lstStyle/>
        <a:p>
          <a:endParaRPr lang="en-GB"/>
        </a:p>
      </dgm:t>
    </dgm:pt>
    <dgm:pt modelId="{0475CC7A-41DB-4A69-A078-131132732EA5}" type="pres">
      <dgm:prSet presAssocID="{3176F7EA-D6F8-456D-907B-90887EA85F97}" presName="linear" presStyleCnt="0">
        <dgm:presLayoutVars>
          <dgm:animLvl val="lvl"/>
          <dgm:resizeHandles val="exact"/>
        </dgm:presLayoutVars>
      </dgm:prSet>
      <dgm:spPr/>
    </dgm:pt>
    <dgm:pt modelId="{DF4AC16A-E092-2E48-9346-8D981C3AEA66}" type="pres">
      <dgm:prSet presAssocID="{83AE3832-2461-724C-BF42-1612C3EB994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E432997-35AB-204F-9A4F-FDC0490BF62A}" type="pres">
      <dgm:prSet presAssocID="{0C22EDBC-D532-F445-BEDD-54501E60C794}" presName="spacer" presStyleCnt="0"/>
      <dgm:spPr/>
    </dgm:pt>
    <dgm:pt modelId="{994A3352-6744-4049-9C2D-97A0EF7E3722}" type="pres">
      <dgm:prSet presAssocID="{667EB299-0004-41CD-9D6E-87A9E95636BE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29F13512-4D8C-624C-B9D0-FEB8AAB7AECA}" srcId="{3176F7EA-D6F8-456D-907B-90887EA85F97}" destId="{83AE3832-2461-724C-BF42-1612C3EB9949}" srcOrd="0" destOrd="0" parTransId="{31C9593F-7DC8-6F48-BB2E-593BB07B417A}" sibTransId="{0C22EDBC-D532-F445-BEDD-54501E60C794}"/>
    <dgm:cxn modelId="{BA16C962-89E5-6141-8A79-6A3AF3ED749C}" type="presOf" srcId="{83AE3832-2461-724C-BF42-1612C3EB9949}" destId="{DF4AC16A-E092-2E48-9346-8D981C3AEA66}" srcOrd="0" destOrd="0" presId="urn:microsoft.com/office/officeart/2005/8/layout/vList2"/>
    <dgm:cxn modelId="{B0E053AF-1631-4E35-8B01-3A6CE0E2D433}" srcId="{3176F7EA-D6F8-456D-907B-90887EA85F97}" destId="{667EB299-0004-41CD-9D6E-87A9E95636BE}" srcOrd="1" destOrd="0" parTransId="{28CC20AC-9003-4888-9892-708014D1B73A}" sibTransId="{017F3BE4-B0B8-4159-925A-D9386A1397C6}"/>
    <dgm:cxn modelId="{54D92EBB-199B-451A-8632-637B7705BAEF}" type="presOf" srcId="{3176F7EA-D6F8-456D-907B-90887EA85F97}" destId="{0475CC7A-41DB-4A69-A078-131132732EA5}" srcOrd="0" destOrd="0" presId="urn:microsoft.com/office/officeart/2005/8/layout/vList2"/>
    <dgm:cxn modelId="{3131B9ED-6434-42F9-B890-8DE452C8FC21}" type="presOf" srcId="{667EB299-0004-41CD-9D6E-87A9E95636BE}" destId="{994A3352-6744-4049-9C2D-97A0EF7E3722}" srcOrd="0" destOrd="0" presId="urn:microsoft.com/office/officeart/2005/8/layout/vList2"/>
    <dgm:cxn modelId="{2B0E4CB9-0A3F-0948-B208-58BB9FF66DDE}" type="presParOf" srcId="{0475CC7A-41DB-4A69-A078-131132732EA5}" destId="{DF4AC16A-E092-2E48-9346-8D981C3AEA66}" srcOrd="0" destOrd="0" presId="urn:microsoft.com/office/officeart/2005/8/layout/vList2"/>
    <dgm:cxn modelId="{2B5C057C-42D9-C64C-8CB9-E40272DCAF61}" type="presParOf" srcId="{0475CC7A-41DB-4A69-A078-131132732EA5}" destId="{FE432997-35AB-204F-9A4F-FDC0490BF62A}" srcOrd="1" destOrd="0" presId="urn:microsoft.com/office/officeart/2005/8/layout/vList2"/>
    <dgm:cxn modelId="{FDC22A4D-7E05-40F7-9620-2D9A61AF62B3}" type="presParOf" srcId="{0475CC7A-41DB-4A69-A078-131132732EA5}" destId="{994A3352-6744-4049-9C2D-97A0EF7E3722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7230C2E-1A10-BE4E-985E-CA22163F1593}" type="doc">
      <dgm:prSet loTypeId="urn:microsoft.com/office/officeart/2005/8/layout/h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127770B-EC61-3447-BE37-1A6376AF5531}">
      <dgm:prSet/>
      <dgm:spPr/>
      <dgm:t>
        <a:bodyPr/>
        <a:lstStyle/>
        <a:p>
          <a:pPr rtl="0"/>
          <a:r>
            <a:rPr lang="en-US" dirty="0"/>
            <a:t>RITUALS</a:t>
          </a:r>
        </a:p>
      </dgm:t>
    </dgm:pt>
    <dgm:pt modelId="{1B919AAB-A77A-C943-B561-5B1608A8CD8C}" type="parTrans" cxnId="{3D9965BC-BE0F-854D-9409-CBB62075A38A}">
      <dgm:prSet/>
      <dgm:spPr/>
      <dgm:t>
        <a:bodyPr/>
        <a:lstStyle/>
        <a:p>
          <a:endParaRPr lang="en-GB"/>
        </a:p>
      </dgm:t>
    </dgm:pt>
    <dgm:pt modelId="{9F4C933C-5EEF-F04C-A7F9-D83D17499869}" type="sibTrans" cxnId="{3D9965BC-BE0F-854D-9409-CBB62075A38A}">
      <dgm:prSet/>
      <dgm:spPr/>
      <dgm:t>
        <a:bodyPr/>
        <a:lstStyle/>
        <a:p>
          <a:endParaRPr lang="en-GB"/>
        </a:p>
      </dgm:t>
    </dgm:pt>
    <dgm:pt modelId="{B7F8E1E3-B6B7-9345-BDED-564BBBFED5B2}">
      <dgm:prSet/>
      <dgm:spPr/>
      <dgm:t>
        <a:bodyPr/>
        <a:lstStyle/>
        <a:p>
          <a:r>
            <a:rPr lang="en-US"/>
            <a:t>Meetings</a:t>
          </a:r>
          <a:endParaRPr lang="en-GB"/>
        </a:p>
      </dgm:t>
    </dgm:pt>
    <dgm:pt modelId="{5FF64A35-40E1-C24B-9073-D3A43DDD6D70}" type="parTrans" cxnId="{99518491-5CB0-AD4A-A527-3A22609194C1}">
      <dgm:prSet/>
      <dgm:spPr/>
      <dgm:t>
        <a:bodyPr/>
        <a:lstStyle/>
        <a:p>
          <a:endParaRPr lang="en-GB"/>
        </a:p>
      </dgm:t>
    </dgm:pt>
    <dgm:pt modelId="{B5440FA2-74C1-7544-A1A1-6E4DBDC4FA1F}" type="sibTrans" cxnId="{99518491-5CB0-AD4A-A527-3A22609194C1}">
      <dgm:prSet/>
      <dgm:spPr/>
      <dgm:t>
        <a:bodyPr/>
        <a:lstStyle/>
        <a:p>
          <a:endParaRPr lang="en-GB"/>
        </a:p>
      </dgm:t>
    </dgm:pt>
    <dgm:pt modelId="{0B5245A7-82D3-7242-951F-2CAF10A36AB2}">
      <dgm:prSet/>
      <dgm:spPr/>
      <dgm:t>
        <a:bodyPr/>
        <a:lstStyle/>
        <a:p>
          <a:r>
            <a:rPr lang="en-US"/>
            <a:t>Company retreats</a:t>
          </a:r>
          <a:endParaRPr lang="en-US" dirty="0"/>
        </a:p>
      </dgm:t>
    </dgm:pt>
    <dgm:pt modelId="{C66BFA33-E5E0-FE4F-A479-EDD851F5509E}" type="parTrans" cxnId="{48A1408C-FEB9-B84B-A800-3D22C85229EB}">
      <dgm:prSet/>
      <dgm:spPr/>
      <dgm:t>
        <a:bodyPr/>
        <a:lstStyle/>
        <a:p>
          <a:endParaRPr lang="en-GB"/>
        </a:p>
      </dgm:t>
    </dgm:pt>
    <dgm:pt modelId="{21C08CF6-179F-4A47-BD12-2327B4D01518}" type="sibTrans" cxnId="{48A1408C-FEB9-B84B-A800-3D22C85229EB}">
      <dgm:prSet/>
      <dgm:spPr/>
      <dgm:t>
        <a:bodyPr/>
        <a:lstStyle/>
        <a:p>
          <a:endParaRPr lang="en-GB"/>
        </a:p>
      </dgm:t>
    </dgm:pt>
    <dgm:pt modelId="{F7C0C099-4DB0-1946-B64C-DF5C1EA1BC6B}">
      <dgm:prSet/>
      <dgm:spPr/>
      <dgm:t>
        <a:bodyPr/>
        <a:lstStyle/>
        <a:p>
          <a:r>
            <a:rPr lang="en-US"/>
            <a:t>Teambuildings</a:t>
          </a:r>
          <a:endParaRPr lang="en-US" dirty="0"/>
        </a:p>
      </dgm:t>
    </dgm:pt>
    <dgm:pt modelId="{2EF8C966-887F-F148-ACDC-235900C77CD0}" type="parTrans" cxnId="{FEB333E9-AABA-5442-A598-9CBEB01723F1}">
      <dgm:prSet/>
      <dgm:spPr/>
      <dgm:t>
        <a:bodyPr/>
        <a:lstStyle/>
        <a:p>
          <a:endParaRPr lang="en-GB"/>
        </a:p>
      </dgm:t>
    </dgm:pt>
    <dgm:pt modelId="{5D6F26DD-CD38-2349-A752-D0E558C0C006}" type="sibTrans" cxnId="{FEB333E9-AABA-5442-A598-9CBEB01723F1}">
      <dgm:prSet/>
      <dgm:spPr/>
      <dgm:t>
        <a:bodyPr/>
        <a:lstStyle/>
        <a:p>
          <a:endParaRPr lang="en-GB"/>
        </a:p>
      </dgm:t>
    </dgm:pt>
    <dgm:pt modelId="{B10CEA39-034A-7A49-8FBC-88F9B67FCC38}">
      <dgm:prSet/>
      <dgm:spPr/>
      <dgm:t>
        <a:bodyPr/>
        <a:lstStyle/>
        <a:p>
          <a:r>
            <a:rPr lang="en-US"/>
            <a:t>Lunches, coffee</a:t>
          </a:r>
          <a:endParaRPr lang="en-US" dirty="0"/>
        </a:p>
      </dgm:t>
    </dgm:pt>
    <dgm:pt modelId="{118E8971-B38C-5548-913B-DCF92FBCDD9B}" type="parTrans" cxnId="{B4B4AC99-DA5A-3D41-B224-BD9B2F2522BA}">
      <dgm:prSet/>
      <dgm:spPr/>
      <dgm:t>
        <a:bodyPr/>
        <a:lstStyle/>
        <a:p>
          <a:endParaRPr lang="en-GB"/>
        </a:p>
      </dgm:t>
    </dgm:pt>
    <dgm:pt modelId="{38868452-9830-8C49-8136-0F973BDBDF72}" type="sibTrans" cxnId="{B4B4AC99-DA5A-3D41-B224-BD9B2F2522BA}">
      <dgm:prSet/>
      <dgm:spPr/>
      <dgm:t>
        <a:bodyPr/>
        <a:lstStyle/>
        <a:p>
          <a:endParaRPr lang="en-GB"/>
        </a:p>
      </dgm:t>
    </dgm:pt>
    <dgm:pt modelId="{B80087D7-966C-B240-94D7-11DDA53BA7BA}">
      <dgm:prSet/>
      <dgm:spPr/>
      <dgm:t>
        <a:bodyPr/>
        <a:lstStyle/>
        <a:p>
          <a:r>
            <a:rPr lang="en-US" dirty="0"/>
            <a:t>Scrum meetings</a:t>
          </a:r>
        </a:p>
      </dgm:t>
    </dgm:pt>
    <dgm:pt modelId="{64B9E08B-2570-2C4A-8D4E-045A59F90267}" type="parTrans" cxnId="{9A574D16-095B-5747-B028-E2FD0E1CEE43}">
      <dgm:prSet/>
      <dgm:spPr/>
      <dgm:t>
        <a:bodyPr/>
        <a:lstStyle/>
        <a:p>
          <a:endParaRPr lang="en-GB"/>
        </a:p>
      </dgm:t>
    </dgm:pt>
    <dgm:pt modelId="{1C61233A-F080-274B-B911-B272ABA05D0B}" type="sibTrans" cxnId="{9A574D16-095B-5747-B028-E2FD0E1CEE43}">
      <dgm:prSet/>
      <dgm:spPr/>
      <dgm:t>
        <a:bodyPr/>
        <a:lstStyle/>
        <a:p>
          <a:endParaRPr lang="en-GB"/>
        </a:p>
      </dgm:t>
    </dgm:pt>
    <dgm:pt modelId="{A1B80575-7FA7-8149-B64C-2EE23667C2DF}">
      <dgm:prSet/>
      <dgm:spPr/>
      <dgm:t>
        <a:bodyPr/>
        <a:lstStyle/>
        <a:p>
          <a:r>
            <a:rPr lang="en-US" dirty="0"/>
            <a:t>Celebrations</a:t>
          </a:r>
        </a:p>
      </dgm:t>
    </dgm:pt>
    <dgm:pt modelId="{AB483BA4-A03F-3C47-9510-10D0CD6B8432}" type="parTrans" cxnId="{E6AFF9D1-50DC-B14A-95BC-3CF40FC96E35}">
      <dgm:prSet/>
      <dgm:spPr/>
      <dgm:t>
        <a:bodyPr/>
        <a:lstStyle/>
        <a:p>
          <a:endParaRPr lang="en-GB"/>
        </a:p>
      </dgm:t>
    </dgm:pt>
    <dgm:pt modelId="{6AF254BA-823C-2341-BDD5-25E2CF5CF3D2}" type="sibTrans" cxnId="{E6AFF9D1-50DC-B14A-95BC-3CF40FC96E35}">
      <dgm:prSet/>
      <dgm:spPr/>
      <dgm:t>
        <a:bodyPr/>
        <a:lstStyle/>
        <a:p>
          <a:endParaRPr lang="en-GB"/>
        </a:p>
      </dgm:t>
    </dgm:pt>
    <dgm:pt modelId="{F9A1AEF7-9B8B-2E45-B8DD-24444B2D82A1}">
      <dgm:prSet/>
      <dgm:spPr/>
      <dgm:t>
        <a:bodyPr/>
        <a:lstStyle/>
        <a:p>
          <a:r>
            <a:rPr lang="en-US"/>
            <a:t>Quarterly planning</a:t>
          </a:r>
          <a:endParaRPr lang="en-US" dirty="0"/>
        </a:p>
      </dgm:t>
    </dgm:pt>
    <dgm:pt modelId="{91791BBC-BA6C-C64A-9A7C-F45D9FFBAF4D}" type="parTrans" cxnId="{B177B712-D15D-5D48-802A-49B3B9573E62}">
      <dgm:prSet/>
      <dgm:spPr/>
      <dgm:t>
        <a:bodyPr/>
        <a:lstStyle/>
        <a:p>
          <a:endParaRPr lang="en-GB"/>
        </a:p>
      </dgm:t>
    </dgm:pt>
    <dgm:pt modelId="{702A3DC3-0E87-C643-B19F-35A72002E8B5}" type="sibTrans" cxnId="{B177B712-D15D-5D48-802A-49B3B9573E62}">
      <dgm:prSet/>
      <dgm:spPr/>
      <dgm:t>
        <a:bodyPr/>
        <a:lstStyle/>
        <a:p>
          <a:endParaRPr lang="en-GB"/>
        </a:p>
      </dgm:t>
    </dgm:pt>
    <dgm:pt modelId="{4C404C65-C79C-FE45-B865-6BBF9F7C5F52}">
      <dgm:prSet/>
      <dgm:spPr/>
      <dgm:t>
        <a:bodyPr/>
        <a:lstStyle/>
        <a:p>
          <a:r>
            <a:rPr lang="en-US"/>
            <a:t>Bootcamp</a:t>
          </a:r>
          <a:endParaRPr lang="en-US" dirty="0"/>
        </a:p>
      </dgm:t>
    </dgm:pt>
    <dgm:pt modelId="{6605588B-D79B-F54D-B880-A7E55CF70B1D}" type="parTrans" cxnId="{BE1DED10-4B14-C645-AD35-D49CBB31248B}">
      <dgm:prSet/>
      <dgm:spPr/>
      <dgm:t>
        <a:bodyPr/>
        <a:lstStyle/>
        <a:p>
          <a:endParaRPr lang="en-GB"/>
        </a:p>
      </dgm:t>
    </dgm:pt>
    <dgm:pt modelId="{7329E3A1-0995-1F41-AC25-FCFF075A060A}" type="sibTrans" cxnId="{BE1DED10-4B14-C645-AD35-D49CBB31248B}">
      <dgm:prSet/>
      <dgm:spPr/>
      <dgm:t>
        <a:bodyPr/>
        <a:lstStyle/>
        <a:p>
          <a:endParaRPr lang="en-GB"/>
        </a:p>
      </dgm:t>
    </dgm:pt>
    <dgm:pt modelId="{2A40CB64-3ABE-D94E-BBC6-0847C75C0114}">
      <dgm:prSet/>
      <dgm:spPr/>
      <dgm:t>
        <a:bodyPr/>
        <a:lstStyle/>
        <a:p>
          <a:r>
            <a:rPr lang="en-US"/>
            <a:t>1on1 with manager</a:t>
          </a:r>
          <a:endParaRPr lang="en-US" dirty="0"/>
        </a:p>
      </dgm:t>
    </dgm:pt>
    <dgm:pt modelId="{540F4471-1F81-484F-ADD9-38FDD9FEF06A}" type="parTrans" cxnId="{EFF1BCA9-E7F1-9143-960C-0E6C7381EE5B}">
      <dgm:prSet/>
      <dgm:spPr/>
      <dgm:t>
        <a:bodyPr/>
        <a:lstStyle/>
        <a:p>
          <a:endParaRPr lang="en-GB"/>
        </a:p>
      </dgm:t>
    </dgm:pt>
    <dgm:pt modelId="{65EAABF0-4F29-254B-B1B9-A4DA2E1E80EB}" type="sibTrans" cxnId="{EFF1BCA9-E7F1-9143-960C-0E6C7381EE5B}">
      <dgm:prSet/>
      <dgm:spPr/>
      <dgm:t>
        <a:bodyPr/>
        <a:lstStyle/>
        <a:p>
          <a:endParaRPr lang="en-GB"/>
        </a:p>
      </dgm:t>
    </dgm:pt>
    <dgm:pt modelId="{0F833938-1F65-7241-AFD4-9C8458CE6665}">
      <dgm:prSet/>
      <dgm:spPr/>
      <dgm:t>
        <a:bodyPr/>
        <a:lstStyle/>
        <a:p>
          <a:r>
            <a:rPr lang="en-US"/>
            <a:t>Events</a:t>
          </a:r>
          <a:endParaRPr lang="en-US" dirty="0"/>
        </a:p>
      </dgm:t>
    </dgm:pt>
    <dgm:pt modelId="{94F7E4EB-F0EC-6746-9A42-EDD53EAEB801}" type="parTrans" cxnId="{123C3957-9DD9-D94B-AF12-F6250AB5CCB0}">
      <dgm:prSet/>
      <dgm:spPr/>
      <dgm:t>
        <a:bodyPr/>
        <a:lstStyle/>
        <a:p>
          <a:endParaRPr lang="en-GB"/>
        </a:p>
      </dgm:t>
    </dgm:pt>
    <dgm:pt modelId="{5FDD4DC5-1831-984B-8647-4C01067E9D7A}" type="sibTrans" cxnId="{123C3957-9DD9-D94B-AF12-F6250AB5CCB0}">
      <dgm:prSet/>
      <dgm:spPr/>
      <dgm:t>
        <a:bodyPr/>
        <a:lstStyle/>
        <a:p>
          <a:endParaRPr lang="en-GB"/>
        </a:p>
      </dgm:t>
    </dgm:pt>
    <dgm:pt modelId="{867E2663-6840-AF48-BACB-4BCF792D970F}">
      <dgm:prSet/>
      <dgm:spPr/>
      <dgm:t>
        <a:bodyPr/>
        <a:lstStyle/>
        <a:p>
          <a:r>
            <a:rPr lang="en-US"/>
            <a:t>Family day</a:t>
          </a:r>
          <a:endParaRPr lang="en-US" dirty="0"/>
        </a:p>
      </dgm:t>
    </dgm:pt>
    <dgm:pt modelId="{0FF0BFFF-1994-F644-9C58-822B47A86915}" type="parTrans" cxnId="{F0A9AF04-6584-8647-9F03-CE431863B96A}">
      <dgm:prSet/>
      <dgm:spPr/>
      <dgm:t>
        <a:bodyPr/>
        <a:lstStyle/>
        <a:p>
          <a:endParaRPr lang="en-GB"/>
        </a:p>
      </dgm:t>
    </dgm:pt>
    <dgm:pt modelId="{43AC0171-BEED-BF48-91F9-E235F965588F}" type="sibTrans" cxnId="{F0A9AF04-6584-8647-9F03-CE431863B96A}">
      <dgm:prSet/>
      <dgm:spPr/>
      <dgm:t>
        <a:bodyPr/>
        <a:lstStyle/>
        <a:p>
          <a:endParaRPr lang="en-GB"/>
        </a:p>
      </dgm:t>
    </dgm:pt>
    <dgm:pt modelId="{82B4EA43-DF7B-5040-B6E1-45C32760C783}">
      <dgm:prSet/>
      <dgm:spPr/>
      <dgm:t>
        <a:bodyPr/>
        <a:lstStyle/>
        <a:p>
          <a:endParaRPr lang="en-US" dirty="0"/>
        </a:p>
      </dgm:t>
    </dgm:pt>
    <dgm:pt modelId="{08023EE6-11C8-8343-9E9E-1A2EC74525E9}" type="parTrans" cxnId="{129ABF26-50A3-4841-B478-FBD467A2BBB7}">
      <dgm:prSet/>
      <dgm:spPr/>
      <dgm:t>
        <a:bodyPr/>
        <a:lstStyle/>
        <a:p>
          <a:endParaRPr lang="en-GB"/>
        </a:p>
      </dgm:t>
    </dgm:pt>
    <dgm:pt modelId="{C86DD674-AA74-4F4B-945E-7733DED65096}" type="sibTrans" cxnId="{129ABF26-50A3-4841-B478-FBD467A2BBB7}">
      <dgm:prSet/>
      <dgm:spPr/>
      <dgm:t>
        <a:bodyPr/>
        <a:lstStyle/>
        <a:p>
          <a:endParaRPr lang="en-GB"/>
        </a:p>
      </dgm:t>
    </dgm:pt>
    <dgm:pt modelId="{A0946EE1-1C7A-A948-B317-0CC28824C11C}" type="pres">
      <dgm:prSet presAssocID="{E7230C2E-1A10-BE4E-985E-CA22163F1593}" presName="Name0" presStyleCnt="0">
        <dgm:presLayoutVars>
          <dgm:dir/>
          <dgm:animLvl val="lvl"/>
          <dgm:resizeHandles val="exact"/>
        </dgm:presLayoutVars>
      </dgm:prSet>
      <dgm:spPr/>
    </dgm:pt>
    <dgm:pt modelId="{23B11487-B6E1-1C40-93A9-A97031F021F9}" type="pres">
      <dgm:prSet presAssocID="{4127770B-EC61-3447-BE37-1A6376AF5531}" presName="composite" presStyleCnt="0"/>
      <dgm:spPr/>
    </dgm:pt>
    <dgm:pt modelId="{8687F5F5-DDB6-0E41-BFC9-F291BFA2CB6E}" type="pres">
      <dgm:prSet presAssocID="{4127770B-EC61-3447-BE37-1A6376AF5531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8A2DC1D0-EF57-ED45-BB3F-52EE2265F24C}" type="pres">
      <dgm:prSet presAssocID="{4127770B-EC61-3447-BE37-1A6376AF5531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F0A9AF04-6584-8647-9F03-CE431863B96A}" srcId="{4127770B-EC61-3447-BE37-1A6376AF5531}" destId="{867E2663-6840-AF48-BACB-4BCF792D970F}" srcOrd="10" destOrd="0" parTransId="{0FF0BFFF-1994-F644-9C58-822B47A86915}" sibTransId="{43AC0171-BEED-BF48-91F9-E235F965588F}"/>
    <dgm:cxn modelId="{BE1DED10-4B14-C645-AD35-D49CBB31248B}" srcId="{4127770B-EC61-3447-BE37-1A6376AF5531}" destId="{4C404C65-C79C-FE45-B865-6BBF9F7C5F52}" srcOrd="7" destOrd="0" parTransId="{6605588B-D79B-F54D-B880-A7E55CF70B1D}" sibTransId="{7329E3A1-0995-1F41-AC25-FCFF075A060A}"/>
    <dgm:cxn modelId="{372E8112-8A31-AE4F-A03C-03D671A130C7}" type="presOf" srcId="{B80087D7-966C-B240-94D7-11DDA53BA7BA}" destId="{8A2DC1D0-EF57-ED45-BB3F-52EE2265F24C}" srcOrd="0" destOrd="4" presId="urn:microsoft.com/office/officeart/2005/8/layout/hList1"/>
    <dgm:cxn modelId="{B177B712-D15D-5D48-802A-49B3B9573E62}" srcId="{4127770B-EC61-3447-BE37-1A6376AF5531}" destId="{F9A1AEF7-9B8B-2E45-B8DD-24444B2D82A1}" srcOrd="6" destOrd="0" parTransId="{91791BBC-BA6C-C64A-9A7C-F45D9FFBAF4D}" sibTransId="{702A3DC3-0E87-C643-B19F-35A72002E8B5}"/>
    <dgm:cxn modelId="{9A574D16-095B-5747-B028-E2FD0E1CEE43}" srcId="{4127770B-EC61-3447-BE37-1A6376AF5531}" destId="{B80087D7-966C-B240-94D7-11DDA53BA7BA}" srcOrd="4" destOrd="0" parTransId="{64B9E08B-2570-2C4A-8D4E-045A59F90267}" sibTransId="{1C61233A-F080-274B-B911-B272ABA05D0B}"/>
    <dgm:cxn modelId="{129ABF26-50A3-4841-B478-FBD467A2BBB7}" srcId="{4127770B-EC61-3447-BE37-1A6376AF5531}" destId="{82B4EA43-DF7B-5040-B6E1-45C32760C783}" srcOrd="11" destOrd="0" parTransId="{08023EE6-11C8-8343-9E9E-1A2EC74525E9}" sibTransId="{C86DD674-AA74-4F4B-945E-7733DED65096}"/>
    <dgm:cxn modelId="{9E642429-CD8A-C14A-9E5B-C7FB9E1515C4}" type="presOf" srcId="{B7F8E1E3-B6B7-9345-BDED-564BBBFED5B2}" destId="{8A2DC1D0-EF57-ED45-BB3F-52EE2265F24C}" srcOrd="0" destOrd="0" presId="urn:microsoft.com/office/officeart/2005/8/layout/hList1"/>
    <dgm:cxn modelId="{63691F38-9060-FF47-AF78-C25C5A80C8A1}" type="presOf" srcId="{4C404C65-C79C-FE45-B865-6BBF9F7C5F52}" destId="{8A2DC1D0-EF57-ED45-BB3F-52EE2265F24C}" srcOrd="0" destOrd="7" presId="urn:microsoft.com/office/officeart/2005/8/layout/hList1"/>
    <dgm:cxn modelId="{D144B13E-D413-D440-860E-86C4B627FCE8}" type="presOf" srcId="{A1B80575-7FA7-8149-B64C-2EE23667C2DF}" destId="{8A2DC1D0-EF57-ED45-BB3F-52EE2265F24C}" srcOrd="0" destOrd="5" presId="urn:microsoft.com/office/officeart/2005/8/layout/hList1"/>
    <dgm:cxn modelId="{E1E6DB3E-4E1C-8841-810A-DCA3BD569A03}" type="presOf" srcId="{0F833938-1F65-7241-AFD4-9C8458CE6665}" destId="{8A2DC1D0-EF57-ED45-BB3F-52EE2265F24C}" srcOrd="0" destOrd="9" presId="urn:microsoft.com/office/officeart/2005/8/layout/hList1"/>
    <dgm:cxn modelId="{123C3957-9DD9-D94B-AF12-F6250AB5CCB0}" srcId="{4127770B-EC61-3447-BE37-1A6376AF5531}" destId="{0F833938-1F65-7241-AFD4-9C8458CE6665}" srcOrd="9" destOrd="0" parTransId="{94F7E4EB-F0EC-6746-9A42-EDD53EAEB801}" sibTransId="{5FDD4DC5-1831-984B-8647-4C01067E9D7A}"/>
    <dgm:cxn modelId="{D925475C-7922-544B-BFB2-C0054E33E39D}" type="presOf" srcId="{82B4EA43-DF7B-5040-B6E1-45C32760C783}" destId="{8A2DC1D0-EF57-ED45-BB3F-52EE2265F24C}" srcOrd="0" destOrd="11" presId="urn:microsoft.com/office/officeart/2005/8/layout/hList1"/>
    <dgm:cxn modelId="{3E9BE662-ACFB-E743-A915-27E3904DB73D}" type="presOf" srcId="{2A40CB64-3ABE-D94E-BBC6-0847C75C0114}" destId="{8A2DC1D0-EF57-ED45-BB3F-52EE2265F24C}" srcOrd="0" destOrd="8" presId="urn:microsoft.com/office/officeart/2005/8/layout/hList1"/>
    <dgm:cxn modelId="{9E083185-215A-094B-B0D9-A41E8CE552C5}" type="presOf" srcId="{867E2663-6840-AF48-BACB-4BCF792D970F}" destId="{8A2DC1D0-EF57-ED45-BB3F-52EE2265F24C}" srcOrd="0" destOrd="10" presId="urn:microsoft.com/office/officeart/2005/8/layout/hList1"/>
    <dgm:cxn modelId="{48A1408C-FEB9-B84B-A800-3D22C85229EB}" srcId="{4127770B-EC61-3447-BE37-1A6376AF5531}" destId="{0B5245A7-82D3-7242-951F-2CAF10A36AB2}" srcOrd="1" destOrd="0" parTransId="{C66BFA33-E5E0-FE4F-A479-EDD851F5509E}" sibTransId="{21C08CF6-179F-4A47-BD12-2327B4D01518}"/>
    <dgm:cxn modelId="{99518491-5CB0-AD4A-A527-3A22609194C1}" srcId="{4127770B-EC61-3447-BE37-1A6376AF5531}" destId="{B7F8E1E3-B6B7-9345-BDED-564BBBFED5B2}" srcOrd="0" destOrd="0" parTransId="{5FF64A35-40E1-C24B-9073-D3A43DDD6D70}" sibTransId="{B5440FA2-74C1-7544-A1A1-6E4DBDC4FA1F}"/>
    <dgm:cxn modelId="{B4B4AC99-DA5A-3D41-B224-BD9B2F2522BA}" srcId="{4127770B-EC61-3447-BE37-1A6376AF5531}" destId="{B10CEA39-034A-7A49-8FBC-88F9B67FCC38}" srcOrd="3" destOrd="0" parTransId="{118E8971-B38C-5548-913B-DCF92FBCDD9B}" sibTransId="{38868452-9830-8C49-8136-0F973BDBDF72}"/>
    <dgm:cxn modelId="{97E1D89F-0A66-DE40-8D32-36660A142183}" type="presOf" srcId="{0B5245A7-82D3-7242-951F-2CAF10A36AB2}" destId="{8A2DC1D0-EF57-ED45-BB3F-52EE2265F24C}" srcOrd="0" destOrd="1" presId="urn:microsoft.com/office/officeart/2005/8/layout/hList1"/>
    <dgm:cxn modelId="{8BD9F2A2-8EA7-E040-AFFB-E8B47C33188A}" type="presOf" srcId="{F7C0C099-4DB0-1946-B64C-DF5C1EA1BC6B}" destId="{8A2DC1D0-EF57-ED45-BB3F-52EE2265F24C}" srcOrd="0" destOrd="2" presId="urn:microsoft.com/office/officeart/2005/8/layout/hList1"/>
    <dgm:cxn modelId="{060CD9A8-1F0A-EF40-B36F-CF33A487F413}" type="presOf" srcId="{B10CEA39-034A-7A49-8FBC-88F9B67FCC38}" destId="{8A2DC1D0-EF57-ED45-BB3F-52EE2265F24C}" srcOrd="0" destOrd="3" presId="urn:microsoft.com/office/officeart/2005/8/layout/hList1"/>
    <dgm:cxn modelId="{EFF1BCA9-E7F1-9143-960C-0E6C7381EE5B}" srcId="{4127770B-EC61-3447-BE37-1A6376AF5531}" destId="{2A40CB64-3ABE-D94E-BBC6-0847C75C0114}" srcOrd="8" destOrd="0" parTransId="{540F4471-1F81-484F-ADD9-38FDD9FEF06A}" sibTransId="{65EAABF0-4F29-254B-B1B9-A4DA2E1E80EB}"/>
    <dgm:cxn modelId="{6894EBAB-F4D5-5947-9ECD-6A2337333FB8}" type="presOf" srcId="{4127770B-EC61-3447-BE37-1A6376AF5531}" destId="{8687F5F5-DDB6-0E41-BFC9-F291BFA2CB6E}" srcOrd="0" destOrd="0" presId="urn:microsoft.com/office/officeart/2005/8/layout/hList1"/>
    <dgm:cxn modelId="{DA7544B4-0D19-5B47-AF5C-AF32F5DC599F}" type="presOf" srcId="{F9A1AEF7-9B8B-2E45-B8DD-24444B2D82A1}" destId="{8A2DC1D0-EF57-ED45-BB3F-52EE2265F24C}" srcOrd="0" destOrd="6" presId="urn:microsoft.com/office/officeart/2005/8/layout/hList1"/>
    <dgm:cxn modelId="{3D9965BC-BE0F-854D-9409-CBB62075A38A}" srcId="{E7230C2E-1A10-BE4E-985E-CA22163F1593}" destId="{4127770B-EC61-3447-BE37-1A6376AF5531}" srcOrd="0" destOrd="0" parTransId="{1B919AAB-A77A-C943-B561-5B1608A8CD8C}" sibTransId="{9F4C933C-5EEF-F04C-A7F9-D83D17499869}"/>
    <dgm:cxn modelId="{E6AFF9D1-50DC-B14A-95BC-3CF40FC96E35}" srcId="{4127770B-EC61-3447-BE37-1A6376AF5531}" destId="{A1B80575-7FA7-8149-B64C-2EE23667C2DF}" srcOrd="5" destOrd="0" parTransId="{AB483BA4-A03F-3C47-9510-10D0CD6B8432}" sibTransId="{6AF254BA-823C-2341-BDD5-25E2CF5CF3D2}"/>
    <dgm:cxn modelId="{FEB333E9-AABA-5442-A598-9CBEB01723F1}" srcId="{4127770B-EC61-3447-BE37-1A6376AF5531}" destId="{F7C0C099-4DB0-1946-B64C-DF5C1EA1BC6B}" srcOrd="2" destOrd="0" parTransId="{2EF8C966-887F-F148-ACDC-235900C77CD0}" sibTransId="{5D6F26DD-CD38-2349-A752-D0E558C0C006}"/>
    <dgm:cxn modelId="{24D20EEB-5C2C-437E-811B-A28F5EFD213E}" type="presOf" srcId="{E7230C2E-1A10-BE4E-985E-CA22163F1593}" destId="{A0946EE1-1C7A-A948-B317-0CC28824C11C}" srcOrd="0" destOrd="0" presId="urn:microsoft.com/office/officeart/2005/8/layout/hList1"/>
    <dgm:cxn modelId="{009E40B8-4898-8945-8FBC-7CC421BD4A17}" type="presParOf" srcId="{A0946EE1-1C7A-A948-B317-0CC28824C11C}" destId="{23B11487-B6E1-1C40-93A9-A97031F021F9}" srcOrd="0" destOrd="0" presId="urn:microsoft.com/office/officeart/2005/8/layout/hList1"/>
    <dgm:cxn modelId="{73B44AC4-0FC2-AC42-8387-F1462BF3B332}" type="presParOf" srcId="{23B11487-B6E1-1C40-93A9-A97031F021F9}" destId="{8687F5F5-DDB6-0E41-BFC9-F291BFA2CB6E}" srcOrd="0" destOrd="0" presId="urn:microsoft.com/office/officeart/2005/8/layout/hList1"/>
    <dgm:cxn modelId="{04D760F5-569A-8349-9757-A016A421ECFE}" type="presParOf" srcId="{23B11487-B6E1-1C40-93A9-A97031F021F9}" destId="{8A2DC1D0-EF57-ED45-BB3F-52EE2265F24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176F7EA-D6F8-456D-907B-90887EA85F9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67EB299-0004-41CD-9D6E-87A9E95636BE}">
      <dgm:prSet/>
      <dgm:spPr/>
      <dgm:t>
        <a:bodyPr/>
        <a:lstStyle/>
        <a:p>
          <a:r>
            <a:rPr lang="cs-CZ" dirty="0" err="1"/>
            <a:t>Think</a:t>
          </a:r>
          <a:r>
            <a:rPr lang="cs-CZ" dirty="0"/>
            <a:t> </a:t>
          </a:r>
          <a:r>
            <a:rPr lang="cs-CZ" dirty="0" err="1"/>
            <a:t>back</a:t>
          </a:r>
          <a:r>
            <a:rPr lang="cs-CZ" dirty="0"/>
            <a:t> on </a:t>
          </a:r>
          <a:r>
            <a:rPr lang="cs-CZ" dirty="0" err="1"/>
            <a:t>the</a:t>
          </a:r>
          <a:r>
            <a:rPr lang="cs-CZ" dirty="0"/>
            <a:t> SWOT </a:t>
          </a:r>
          <a:r>
            <a:rPr lang="cs-CZ" dirty="0" err="1"/>
            <a:t>analysis</a:t>
          </a:r>
          <a:r>
            <a:rPr lang="cs-CZ" dirty="0"/>
            <a:t> </a:t>
          </a:r>
          <a:r>
            <a:rPr lang="cs-CZ" dirty="0" err="1"/>
            <a:t>from</a:t>
          </a:r>
          <a:r>
            <a:rPr lang="cs-CZ" dirty="0"/>
            <a:t> last </a:t>
          </a:r>
          <a:r>
            <a:rPr lang="cs-CZ" dirty="0" err="1"/>
            <a:t>seminar</a:t>
          </a:r>
          <a:endParaRPr lang="cs-CZ" dirty="0"/>
        </a:p>
      </dgm:t>
    </dgm:pt>
    <dgm:pt modelId="{28CC20AC-9003-4888-9892-708014D1B73A}" type="parTrans" cxnId="{B0E053AF-1631-4E35-8B01-3A6CE0E2D433}">
      <dgm:prSet/>
      <dgm:spPr/>
      <dgm:t>
        <a:bodyPr/>
        <a:lstStyle/>
        <a:p>
          <a:endParaRPr lang="cs-CZ"/>
        </a:p>
      </dgm:t>
    </dgm:pt>
    <dgm:pt modelId="{017F3BE4-B0B8-4159-925A-D9386A1397C6}" type="sibTrans" cxnId="{B0E053AF-1631-4E35-8B01-3A6CE0E2D433}">
      <dgm:prSet/>
      <dgm:spPr/>
      <dgm:t>
        <a:bodyPr/>
        <a:lstStyle/>
        <a:p>
          <a:endParaRPr lang="cs-CZ"/>
        </a:p>
      </dgm:t>
    </dgm:pt>
    <dgm:pt modelId="{401554BF-0C73-45BF-9F1F-40434F11CF1A}">
      <dgm:prSet/>
      <dgm:spPr/>
      <dgm:t>
        <a:bodyPr/>
        <a:lstStyle/>
        <a:p>
          <a:r>
            <a:rPr lang="cs-CZ" dirty="0" err="1"/>
            <a:t>Based</a:t>
          </a:r>
          <a:r>
            <a:rPr lang="cs-CZ" dirty="0"/>
            <a:t> on </a:t>
          </a:r>
          <a:r>
            <a:rPr lang="cs-CZ" dirty="0" err="1"/>
            <a:t>the</a:t>
          </a:r>
          <a:r>
            <a:rPr lang="cs-CZ" dirty="0"/>
            <a:t> </a:t>
          </a:r>
          <a:r>
            <a:rPr lang="cs-CZ" dirty="0" err="1"/>
            <a:t>analysis</a:t>
          </a:r>
          <a:r>
            <a:rPr lang="cs-CZ" dirty="0"/>
            <a:t>, </a:t>
          </a:r>
          <a:r>
            <a:rPr lang="cs-CZ" dirty="0" err="1"/>
            <a:t>try</a:t>
          </a:r>
          <a:r>
            <a:rPr lang="cs-CZ" dirty="0"/>
            <a:t> </a:t>
          </a:r>
          <a:r>
            <a:rPr lang="cs-CZ" dirty="0" err="1"/>
            <a:t>identify</a:t>
          </a:r>
          <a:r>
            <a:rPr lang="cs-CZ" dirty="0"/>
            <a:t> </a:t>
          </a:r>
          <a:r>
            <a:rPr lang="cs-CZ" dirty="0" err="1"/>
            <a:t>the</a:t>
          </a:r>
          <a:r>
            <a:rPr lang="cs-CZ" dirty="0"/>
            <a:t> </a:t>
          </a:r>
          <a:r>
            <a:rPr lang="cs-CZ" dirty="0" err="1"/>
            <a:t>possible</a:t>
          </a:r>
          <a:r>
            <a:rPr lang="cs-CZ" dirty="0"/>
            <a:t> </a:t>
          </a:r>
          <a:r>
            <a:rPr lang="cs-CZ" dirty="0" err="1"/>
            <a:t>elements</a:t>
          </a:r>
          <a:r>
            <a:rPr lang="cs-CZ" dirty="0"/>
            <a:t> </a:t>
          </a:r>
          <a:r>
            <a:rPr lang="cs-CZ" dirty="0" err="1"/>
            <a:t>of</a:t>
          </a:r>
          <a:r>
            <a:rPr lang="cs-CZ" dirty="0"/>
            <a:t> </a:t>
          </a:r>
          <a:r>
            <a:rPr lang="cs-CZ" dirty="0" err="1"/>
            <a:t>culture</a:t>
          </a:r>
          <a:r>
            <a:rPr lang="cs-CZ" dirty="0"/>
            <a:t>:</a:t>
          </a:r>
        </a:p>
      </dgm:t>
    </dgm:pt>
    <dgm:pt modelId="{DB384FF6-1282-4582-B672-33BFE0E5F890}" type="parTrans" cxnId="{F68DC27C-2BF1-49D0-8DEF-D37529ADC6D0}">
      <dgm:prSet/>
      <dgm:spPr/>
      <dgm:t>
        <a:bodyPr/>
        <a:lstStyle/>
        <a:p>
          <a:endParaRPr lang="cs-CZ"/>
        </a:p>
      </dgm:t>
    </dgm:pt>
    <dgm:pt modelId="{8655BD75-B895-4A98-88A4-822EAB5ADCBA}" type="sibTrans" cxnId="{F68DC27C-2BF1-49D0-8DEF-D37529ADC6D0}">
      <dgm:prSet/>
      <dgm:spPr/>
      <dgm:t>
        <a:bodyPr/>
        <a:lstStyle/>
        <a:p>
          <a:endParaRPr lang="cs-CZ"/>
        </a:p>
      </dgm:t>
    </dgm:pt>
    <dgm:pt modelId="{BA72761C-78AC-4146-A57E-E125342EBC1D}">
      <dgm:prSet/>
      <dgm:spPr/>
      <dgm:t>
        <a:bodyPr/>
        <a:lstStyle/>
        <a:p>
          <a:r>
            <a:rPr lang="cs-CZ"/>
            <a:t>Heroes</a:t>
          </a:r>
        </a:p>
      </dgm:t>
    </dgm:pt>
    <dgm:pt modelId="{03C6EFC0-C02C-497B-8C76-A1C08FDD96EE}" type="parTrans" cxnId="{B9D8A793-6A70-44FC-AA62-72A6AEF8724E}">
      <dgm:prSet/>
      <dgm:spPr/>
      <dgm:t>
        <a:bodyPr/>
        <a:lstStyle/>
        <a:p>
          <a:endParaRPr lang="cs-CZ"/>
        </a:p>
      </dgm:t>
    </dgm:pt>
    <dgm:pt modelId="{3DD8231F-3C93-43D6-8CE3-9D731B4B34D7}" type="sibTrans" cxnId="{B9D8A793-6A70-44FC-AA62-72A6AEF8724E}">
      <dgm:prSet/>
      <dgm:spPr/>
      <dgm:t>
        <a:bodyPr/>
        <a:lstStyle/>
        <a:p>
          <a:endParaRPr lang="cs-CZ"/>
        </a:p>
      </dgm:t>
    </dgm:pt>
    <dgm:pt modelId="{E91A9642-98B4-4123-AC71-2A16FE09E21F}">
      <dgm:prSet/>
      <dgm:spPr/>
      <dgm:t>
        <a:bodyPr/>
        <a:lstStyle/>
        <a:p>
          <a:r>
            <a:rPr lang="cs-CZ" dirty="0" err="1"/>
            <a:t>Symbols</a:t>
          </a:r>
          <a:endParaRPr lang="cs-CZ" dirty="0"/>
        </a:p>
      </dgm:t>
    </dgm:pt>
    <dgm:pt modelId="{34BABC02-844C-488A-B49A-FAFE97493805}" type="parTrans" cxnId="{03144A13-FEBD-480A-8A06-9610CE61BC1E}">
      <dgm:prSet/>
      <dgm:spPr/>
      <dgm:t>
        <a:bodyPr/>
        <a:lstStyle/>
        <a:p>
          <a:endParaRPr lang="cs-CZ"/>
        </a:p>
      </dgm:t>
    </dgm:pt>
    <dgm:pt modelId="{C697588D-43EF-408B-A85D-E8452184C0DC}" type="sibTrans" cxnId="{03144A13-FEBD-480A-8A06-9610CE61BC1E}">
      <dgm:prSet/>
      <dgm:spPr/>
      <dgm:t>
        <a:bodyPr/>
        <a:lstStyle/>
        <a:p>
          <a:endParaRPr lang="cs-CZ"/>
        </a:p>
      </dgm:t>
    </dgm:pt>
    <dgm:pt modelId="{7D4BF94B-1B6B-4EBB-96CA-E2BD521C935E}">
      <dgm:prSet/>
      <dgm:spPr/>
      <dgm:t>
        <a:bodyPr/>
        <a:lstStyle/>
        <a:p>
          <a:r>
            <a:rPr lang="cs-CZ" dirty="0" err="1"/>
            <a:t>Values</a:t>
          </a:r>
          <a:endParaRPr lang="cs-CZ" dirty="0"/>
        </a:p>
      </dgm:t>
    </dgm:pt>
    <dgm:pt modelId="{D9F4A2C4-2E9A-42A8-AC8F-64DAC6AD207B}" type="parTrans" cxnId="{A747C0B5-3CAB-4B94-9DCB-D9DEF604ADDA}">
      <dgm:prSet/>
      <dgm:spPr/>
      <dgm:t>
        <a:bodyPr/>
        <a:lstStyle/>
        <a:p>
          <a:endParaRPr lang="cs-CZ"/>
        </a:p>
      </dgm:t>
    </dgm:pt>
    <dgm:pt modelId="{96B4BDC9-237D-49C1-BD0A-9AF8E6BD6C36}" type="sibTrans" cxnId="{A747C0B5-3CAB-4B94-9DCB-D9DEF604ADDA}">
      <dgm:prSet/>
      <dgm:spPr/>
      <dgm:t>
        <a:bodyPr/>
        <a:lstStyle/>
        <a:p>
          <a:endParaRPr lang="cs-CZ"/>
        </a:p>
      </dgm:t>
    </dgm:pt>
    <dgm:pt modelId="{83AE3832-2461-724C-BF42-1612C3EB9949}">
      <dgm:prSet/>
      <dgm:spPr/>
      <dgm:t>
        <a:bodyPr/>
        <a:lstStyle/>
        <a:p>
          <a:r>
            <a:rPr lang="cs-CZ" dirty="0" err="1"/>
            <a:t>Form</a:t>
          </a:r>
          <a:r>
            <a:rPr lang="cs-CZ" dirty="0"/>
            <a:t> </a:t>
          </a:r>
          <a:r>
            <a:rPr lang="cs-CZ" dirty="0" err="1"/>
            <a:t>groups</a:t>
          </a:r>
          <a:r>
            <a:rPr lang="cs-CZ" dirty="0"/>
            <a:t> </a:t>
          </a:r>
          <a:r>
            <a:rPr lang="cs-CZ" dirty="0" err="1"/>
            <a:t>of</a:t>
          </a:r>
          <a:r>
            <a:rPr lang="cs-CZ" dirty="0"/>
            <a:t> max. 3 </a:t>
          </a:r>
          <a:r>
            <a:rPr lang="cs-CZ"/>
            <a:t>people</a:t>
          </a:r>
          <a:endParaRPr lang="cs-CZ" dirty="0"/>
        </a:p>
      </dgm:t>
    </dgm:pt>
    <dgm:pt modelId="{31C9593F-7DC8-6F48-BB2E-593BB07B417A}" type="parTrans" cxnId="{29F13512-4D8C-624C-B9D0-FEB8AAB7AECA}">
      <dgm:prSet/>
      <dgm:spPr/>
      <dgm:t>
        <a:bodyPr/>
        <a:lstStyle/>
        <a:p>
          <a:endParaRPr lang="en-GB"/>
        </a:p>
      </dgm:t>
    </dgm:pt>
    <dgm:pt modelId="{0C22EDBC-D532-F445-BEDD-54501E60C794}" type="sibTrans" cxnId="{29F13512-4D8C-624C-B9D0-FEB8AAB7AECA}">
      <dgm:prSet/>
      <dgm:spPr/>
      <dgm:t>
        <a:bodyPr/>
        <a:lstStyle/>
        <a:p>
          <a:endParaRPr lang="en-GB"/>
        </a:p>
      </dgm:t>
    </dgm:pt>
    <dgm:pt modelId="{0B2FAD8C-1572-2942-A8EF-72577C14C9FC}">
      <dgm:prSet/>
      <dgm:spPr/>
      <dgm:t>
        <a:bodyPr/>
        <a:lstStyle/>
        <a:p>
          <a:r>
            <a:rPr lang="cs-CZ" dirty="0" err="1"/>
            <a:t>Rituals</a:t>
          </a:r>
          <a:r>
            <a:rPr lang="cs-CZ" dirty="0"/>
            <a:t> (more </a:t>
          </a:r>
          <a:r>
            <a:rPr lang="cs-CZ" dirty="0" err="1"/>
            <a:t>generally</a:t>
          </a:r>
          <a:r>
            <a:rPr lang="cs-CZ" dirty="0"/>
            <a:t>)</a:t>
          </a:r>
        </a:p>
      </dgm:t>
    </dgm:pt>
    <dgm:pt modelId="{17310FC5-D62F-7A40-9C3C-115E286F4980}" type="parTrans" cxnId="{DDC7E74A-52A9-E341-8FEF-56DC56ADE649}">
      <dgm:prSet/>
      <dgm:spPr/>
      <dgm:t>
        <a:bodyPr/>
        <a:lstStyle/>
        <a:p>
          <a:endParaRPr lang="en-GB"/>
        </a:p>
      </dgm:t>
    </dgm:pt>
    <dgm:pt modelId="{19EA47A1-EDC1-5146-BBD2-F456D5002AE7}" type="sibTrans" cxnId="{DDC7E74A-52A9-E341-8FEF-56DC56ADE649}">
      <dgm:prSet/>
      <dgm:spPr/>
      <dgm:t>
        <a:bodyPr/>
        <a:lstStyle/>
        <a:p>
          <a:endParaRPr lang="en-GB"/>
        </a:p>
      </dgm:t>
    </dgm:pt>
    <dgm:pt modelId="{0475CC7A-41DB-4A69-A078-131132732EA5}" type="pres">
      <dgm:prSet presAssocID="{3176F7EA-D6F8-456D-907B-90887EA85F97}" presName="linear" presStyleCnt="0">
        <dgm:presLayoutVars>
          <dgm:animLvl val="lvl"/>
          <dgm:resizeHandles val="exact"/>
        </dgm:presLayoutVars>
      </dgm:prSet>
      <dgm:spPr/>
    </dgm:pt>
    <dgm:pt modelId="{DF4AC16A-E092-2E48-9346-8D981C3AEA66}" type="pres">
      <dgm:prSet presAssocID="{83AE3832-2461-724C-BF42-1612C3EB994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E432997-35AB-204F-9A4F-FDC0490BF62A}" type="pres">
      <dgm:prSet presAssocID="{0C22EDBC-D532-F445-BEDD-54501E60C794}" presName="spacer" presStyleCnt="0"/>
      <dgm:spPr/>
    </dgm:pt>
    <dgm:pt modelId="{994A3352-6744-4049-9C2D-97A0EF7E3722}" type="pres">
      <dgm:prSet presAssocID="{667EB299-0004-41CD-9D6E-87A9E95636B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AA850AA-AF25-4311-ADDE-77B5D64F644B}" type="pres">
      <dgm:prSet presAssocID="{017F3BE4-B0B8-4159-925A-D9386A1397C6}" presName="spacer" presStyleCnt="0"/>
      <dgm:spPr/>
    </dgm:pt>
    <dgm:pt modelId="{F2EB41AC-4421-4ECB-BA6B-646C1117F8A9}" type="pres">
      <dgm:prSet presAssocID="{401554BF-0C73-45BF-9F1F-40434F11CF1A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088674D0-D1AA-44DD-81AC-74075B16CD12}" type="pres">
      <dgm:prSet presAssocID="{401554BF-0C73-45BF-9F1F-40434F11CF1A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29F13512-4D8C-624C-B9D0-FEB8AAB7AECA}" srcId="{3176F7EA-D6F8-456D-907B-90887EA85F97}" destId="{83AE3832-2461-724C-BF42-1612C3EB9949}" srcOrd="0" destOrd="0" parTransId="{31C9593F-7DC8-6F48-BB2E-593BB07B417A}" sibTransId="{0C22EDBC-D532-F445-BEDD-54501E60C794}"/>
    <dgm:cxn modelId="{03144A13-FEBD-480A-8A06-9610CE61BC1E}" srcId="{401554BF-0C73-45BF-9F1F-40434F11CF1A}" destId="{E91A9642-98B4-4123-AC71-2A16FE09E21F}" srcOrd="1" destOrd="0" parTransId="{34BABC02-844C-488A-B49A-FAFE97493805}" sibTransId="{C697588D-43EF-408B-A85D-E8452184C0DC}"/>
    <dgm:cxn modelId="{B7640726-D9CA-4214-BB40-76B722F2B50D}" type="presOf" srcId="{BA72761C-78AC-4146-A57E-E125342EBC1D}" destId="{088674D0-D1AA-44DD-81AC-74075B16CD12}" srcOrd="0" destOrd="0" presId="urn:microsoft.com/office/officeart/2005/8/layout/vList2"/>
    <dgm:cxn modelId="{DDC7E74A-52A9-E341-8FEF-56DC56ADE649}" srcId="{401554BF-0C73-45BF-9F1F-40434F11CF1A}" destId="{0B2FAD8C-1572-2942-A8EF-72577C14C9FC}" srcOrd="3" destOrd="0" parTransId="{17310FC5-D62F-7A40-9C3C-115E286F4980}" sibTransId="{19EA47A1-EDC1-5146-BBD2-F456D5002AE7}"/>
    <dgm:cxn modelId="{BA16C962-89E5-6141-8A79-6A3AF3ED749C}" type="presOf" srcId="{83AE3832-2461-724C-BF42-1612C3EB9949}" destId="{DF4AC16A-E092-2E48-9346-8D981C3AEA66}" srcOrd="0" destOrd="0" presId="urn:microsoft.com/office/officeart/2005/8/layout/vList2"/>
    <dgm:cxn modelId="{F68DC27C-2BF1-49D0-8DEF-D37529ADC6D0}" srcId="{3176F7EA-D6F8-456D-907B-90887EA85F97}" destId="{401554BF-0C73-45BF-9F1F-40434F11CF1A}" srcOrd="2" destOrd="0" parTransId="{DB384FF6-1282-4582-B672-33BFE0E5F890}" sibTransId="{8655BD75-B895-4A98-88A4-822EAB5ADCBA}"/>
    <dgm:cxn modelId="{B9D8A793-6A70-44FC-AA62-72A6AEF8724E}" srcId="{401554BF-0C73-45BF-9F1F-40434F11CF1A}" destId="{BA72761C-78AC-4146-A57E-E125342EBC1D}" srcOrd="0" destOrd="0" parTransId="{03C6EFC0-C02C-497B-8C76-A1C08FDD96EE}" sibTransId="{3DD8231F-3C93-43D6-8CE3-9D731B4B34D7}"/>
    <dgm:cxn modelId="{5F047A95-2873-44FD-98CC-2A5915925151}" type="presOf" srcId="{401554BF-0C73-45BF-9F1F-40434F11CF1A}" destId="{F2EB41AC-4421-4ECB-BA6B-646C1117F8A9}" srcOrd="0" destOrd="0" presId="urn:microsoft.com/office/officeart/2005/8/layout/vList2"/>
    <dgm:cxn modelId="{A304B3A7-FD40-4FA6-AC7D-E2B8CF54E4F6}" type="presOf" srcId="{E91A9642-98B4-4123-AC71-2A16FE09E21F}" destId="{088674D0-D1AA-44DD-81AC-74075B16CD12}" srcOrd="0" destOrd="1" presId="urn:microsoft.com/office/officeart/2005/8/layout/vList2"/>
    <dgm:cxn modelId="{B0E053AF-1631-4E35-8B01-3A6CE0E2D433}" srcId="{3176F7EA-D6F8-456D-907B-90887EA85F97}" destId="{667EB299-0004-41CD-9D6E-87A9E95636BE}" srcOrd="1" destOrd="0" parTransId="{28CC20AC-9003-4888-9892-708014D1B73A}" sibTransId="{017F3BE4-B0B8-4159-925A-D9386A1397C6}"/>
    <dgm:cxn modelId="{A747C0B5-3CAB-4B94-9DCB-D9DEF604ADDA}" srcId="{401554BF-0C73-45BF-9F1F-40434F11CF1A}" destId="{7D4BF94B-1B6B-4EBB-96CA-E2BD521C935E}" srcOrd="2" destOrd="0" parTransId="{D9F4A2C4-2E9A-42A8-AC8F-64DAC6AD207B}" sibTransId="{96B4BDC9-237D-49C1-BD0A-9AF8E6BD6C36}"/>
    <dgm:cxn modelId="{54D92EBB-199B-451A-8632-637B7705BAEF}" type="presOf" srcId="{3176F7EA-D6F8-456D-907B-90887EA85F97}" destId="{0475CC7A-41DB-4A69-A078-131132732EA5}" srcOrd="0" destOrd="0" presId="urn:microsoft.com/office/officeart/2005/8/layout/vList2"/>
    <dgm:cxn modelId="{24807CCB-189A-4DAB-AC6C-8B34D2D038E9}" type="presOf" srcId="{7D4BF94B-1B6B-4EBB-96CA-E2BD521C935E}" destId="{088674D0-D1AA-44DD-81AC-74075B16CD12}" srcOrd="0" destOrd="2" presId="urn:microsoft.com/office/officeart/2005/8/layout/vList2"/>
    <dgm:cxn modelId="{3131B9ED-6434-42F9-B890-8DE452C8FC21}" type="presOf" srcId="{667EB299-0004-41CD-9D6E-87A9E95636BE}" destId="{994A3352-6744-4049-9C2D-97A0EF7E3722}" srcOrd="0" destOrd="0" presId="urn:microsoft.com/office/officeart/2005/8/layout/vList2"/>
    <dgm:cxn modelId="{028476F2-0044-BB48-93E0-8839EE8A9178}" type="presOf" srcId="{0B2FAD8C-1572-2942-A8EF-72577C14C9FC}" destId="{088674D0-D1AA-44DD-81AC-74075B16CD12}" srcOrd="0" destOrd="3" presId="urn:microsoft.com/office/officeart/2005/8/layout/vList2"/>
    <dgm:cxn modelId="{2B0E4CB9-0A3F-0948-B208-58BB9FF66DDE}" type="presParOf" srcId="{0475CC7A-41DB-4A69-A078-131132732EA5}" destId="{DF4AC16A-E092-2E48-9346-8D981C3AEA66}" srcOrd="0" destOrd="0" presId="urn:microsoft.com/office/officeart/2005/8/layout/vList2"/>
    <dgm:cxn modelId="{2B5C057C-42D9-C64C-8CB9-E40272DCAF61}" type="presParOf" srcId="{0475CC7A-41DB-4A69-A078-131132732EA5}" destId="{FE432997-35AB-204F-9A4F-FDC0490BF62A}" srcOrd="1" destOrd="0" presId="urn:microsoft.com/office/officeart/2005/8/layout/vList2"/>
    <dgm:cxn modelId="{FDC22A4D-7E05-40F7-9620-2D9A61AF62B3}" type="presParOf" srcId="{0475CC7A-41DB-4A69-A078-131132732EA5}" destId="{994A3352-6744-4049-9C2D-97A0EF7E3722}" srcOrd="2" destOrd="0" presId="urn:microsoft.com/office/officeart/2005/8/layout/vList2"/>
    <dgm:cxn modelId="{C45E9DB7-FB7E-49F0-A81F-50DD0AD34E14}" type="presParOf" srcId="{0475CC7A-41DB-4A69-A078-131132732EA5}" destId="{8AA850AA-AF25-4311-ADDE-77B5D64F644B}" srcOrd="3" destOrd="0" presId="urn:microsoft.com/office/officeart/2005/8/layout/vList2"/>
    <dgm:cxn modelId="{60A79B44-9569-48AC-818A-81676F763EE6}" type="presParOf" srcId="{0475CC7A-41DB-4A69-A078-131132732EA5}" destId="{F2EB41AC-4421-4ECB-BA6B-646C1117F8A9}" srcOrd="4" destOrd="0" presId="urn:microsoft.com/office/officeart/2005/8/layout/vList2"/>
    <dgm:cxn modelId="{02C026D7-5A96-4985-8764-EDD3FAE46D4B}" type="presParOf" srcId="{0475CC7A-41DB-4A69-A078-131132732EA5}" destId="{088674D0-D1AA-44DD-81AC-74075B16CD12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7230C2E-1A10-BE4E-985E-CA22163F1593}" type="doc">
      <dgm:prSet loTypeId="urn:microsoft.com/office/officeart/2005/8/layout/h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85FC1DB-094B-3547-AD9B-4D5D00536396}">
      <dgm:prSet/>
      <dgm:spPr/>
      <dgm:t>
        <a:bodyPr/>
        <a:lstStyle/>
        <a:p>
          <a:pPr rtl="0"/>
          <a:r>
            <a:rPr lang="en-US" dirty="0"/>
            <a:t>HEROES</a:t>
          </a:r>
        </a:p>
      </dgm:t>
    </dgm:pt>
    <dgm:pt modelId="{58B49BDF-8749-0C43-8469-3D0E5565C9DD}" type="parTrans" cxnId="{AE4AAB5A-5E72-0E4F-9A55-51E4B4B46DC9}">
      <dgm:prSet/>
      <dgm:spPr/>
      <dgm:t>
        <a:bodyPr/>
        <a:lstStyle/>
        <a:p>
          <a:endParaRPr lang="en-US"/>
        </a:p>
      </dgm:t>
    </dgm:pt>
    <dgm:pt modelId="{F0F2598C-4754-044D-875F-202B4CD57786}" type="sibTrans" cxnId="{AE4AAB5A-5E72-0E4F-9A55-51E4B4B46DC9}">
      <dgm:prSet/>
      <dgm:spPr/>
      <dgm:t>
        <a:bodyPr/>
        <a:lstStyle/>
        <a:p>
          <a:endParaRPr lang="en-US"/>
        </a:p>
      </dgm:t>
    </dgm:pt>
    <dgm:pt modelId="{8219FFEC-FD66-B34A-9A37-82F0ECABEA4D}">
      <dgm:prSet/>
      <dgm:spPr/>
      <dgm:t>
        <a:bodyPr/>
        <a:lstStyle/>
        <a:p>
          <a:pPr rtl="0"/>
          <a:r>
            <a:rPr lang="en-US" dirty="0"/>
            <a:t>Family (owners)</a:t>
          </a:r>
        </a:p>
      </dgm:t>
    </dgm:pt>
    <dgm:pt modelId="{361C7578-9F94-534E-B807-67E8D992E8FD}" type="parTrans" cxnId="{99046A11-2123-8641-BF10-835BD80F4709}">
      <dgm:prSet/>
      <dgm:spPr/>
      <dgm:t>
        <a:bodyPr/>
        <a:lstStyle/>
        <a:p>
          <a:endParaRPr lang="en-US"/>
        </a:p>
      </dgm:t>
    </dgm:pt>
    <dgm:pt modelId="{D12625C8-9191-D04A-A534-B915BBDD439A}" type="sibTrans" cxnId="{99046A11-2123-8641-BF10-835BD80F4709}">
      <dgm:prSet/>
      <dgm:spPr/>
      <dgm:t>
        <a:bodyPr/>
        <a:lstStyle/>
        <a:p>
          <a:endParaRPr lang="en-US"/>
        </a:p>
      </dgm:t>
    </dgm:pt>
    <dgm:pt modelId="{91ECD11A-FF0E-5D47-A580-C1A6DD484A1F}">
      <dgm:prSet/>
      <dgm:spPr/>
      <dgm:t>
        <a:bodyPr/>
        <a:lstStyle/>
        <a:p>
          <a:pPr rtl="0"/>
          <a:r>
            <a:rPr lang="en-US" dirty="0"/>
            <a:t>Founding father(s)</a:t>
          </a:r>
        </a:p>
      </dgm:t>
    </dgm:pt>
    <dgm:pt modelId="{5A2CEBF8-C355-5D4E-8D63-3047B3209EB1}" type="parTrans" cxnId="{CE1AFA49-B33C-EE4E-B45D-FDFAEB481206}">
      <dgm:prSet/>
      <dgm:spPr/>
      <dgm:t>
        <a:bodyPr/>
        <a:lstStyle/>
        <a:p>
          <a:endParaRPr lang="en-US"/>
        </a:p>
      </dgm:t>
    </dgm:pt>
    <dgm:pt modelId="{5B173663-E4F2-8B4F-99E7-892240B871A1}" type="sibTrans" cxnId="{CE1AFA49-B33C-EE4E-B45D-FDFAEB481206}">
      <dgm:prSet/>
      <dgm:spPr/>
      <dgm:t>
        <a:bodyPr/>
        <a:lstStyle/>
        <a:p>
          <a:endParaRPr lang="en-US"/>
        </a:p>
      </dgm:t>
    </dgm:pt>
    <dgm:pt modelId="{43BEB2F9-CD9F-F94F-8081-9A9B406127BA}">
      <dgm:prSet/>
      <dgm:spPr/>
      <dgm:t>
        <a:bodyPr/>
        <a:lstStyle/>
        <a:p>
          <a:pPr rtl="0"/>
          <a:r>
            <a:rPr lang="en-US" dirty="0"/>
            <a:t>Workers – special skills</a:t>
          </a:r>
        </a:p>
      </dgm:t>
    </dgm:pt>
    <dgm:pt modelId="{D96F74EC-93C4-9D46-AEA6-310FB4111A13}" type="parTrans" cxnId="{E0F16AD3-F74C-214D-B1C5-DA5D6A8F4106}">
      <dgm:prSet/>
      <dgm:spPr/>
      <dgm:t>
        <a:bodyPr/>
        <a:lstStyle/>
        <a:p>
          <a:endParaRPr lang="en-US"/>
        </a:p>
      </dgm:t>
    </dgm:pt>
    <dgm:pt modelId="{2FECDB28-59B5-9C42-B471-567F3FEF8280}" type="sibTrans" cxnId="{E0F16AD3-F74C-214D-B1C5-DA5D6A8F4106}">
      <dgm:prSet/>
      <dgm:spPr/>
      <dgm:t>
        <a:bodyPr/>
        <a:lstStyle/>
        <a:p>
          <a:endParaRPr lang="en-US"/>
        </a:p>
      </dgm:t>
    </dgm:pt>
    <dgm:pt modelId="{385A42FB-47AC-2D40-A81F-FB06CE6D0C39}">
      <dgm:prSet/>
      <dgm:spPr/>
      <dgm:t>
        <a:bodyPr/>
        <a:lstStyle/>
        <a:p>
          <a:pPr rtl="0"/>
          <a:r>
            <a:rPr lang="en-US" dirty="0"/>
            <a:t>SYMBOLS</a:t>
          </a:r>
        </a:p>
      </dgm:t>
    </dgm:pt>
    <dgm:pt modelId="{56909809-6D25-D14D-81C6-321F7BCC186A}" type="parTrans" cxnId="{1B1BE235-0BFF-E144-AC03-BDF5A9C3813A}">
      <dgm:prSet/>
      <dgm:spPr/>
      <dgm:t>
        <a:bodyPr/>
        <a:lstStyle/>
        <a:p>
          <a:endParaRPr lang="en-US"/>
        </a:p>
      </dgm:t>
    </dgm:pt>
    <dgm:pt modelId="{D84236B9-1BAA-8343-A902-8AFFB093DD8A}" type="sibTrans" cxnId="{1B1BE235-0BFF-E144-AC03-BDF5A9C3813A}">
      <dgm:prSet/>
      <dgm:spPr/>
      <dgm:t>
        <a:bodyPr/>
        <a:lstStyle/>
        <a:p>
          <a:endParaRPr lang="en-US"/>
        </a:p>
      </dgm:t>
    </dgm:pt>
    <dgm:pt modelId="{485BA157-2513-E443-BB9A-1F9B97225B51}">
      <dgm:prSet/>
      <dgm:spPr/>
      <dgm:t>
        <a:bodyPr/>
        <a:lstStyle/>
        <a:p>
          <a:pPr rtl="0"/>
          <a:r>
            <a:rPr lang="en-US" dirty="0"/>
            <a:t>Family name</a:t>
          </a:r>
        </a:p>
      </dgm:t>
    </dgm:pt>
    <dgm:pt modelId="{B8EE9A9B-A981-8542-B587-C33CA7BDBB8E}" type="parTrans" cxnId="{C637AE7A-5001-A345-BACE-D96799C4A2BC}">
      <dgm:prSet/>
      <dgm:spPr/>
      <dgm:t>
        <a:bodyPr/>
        <a:lstStyle/>
        <a:p>
          <a:endParaRPr lang="en-US"/>
        </a:p>
      </dgm:t>
    </dgm:pt>
    <dgm:pt modelId="{85202643-45A2-7C48-BAD5-FEEE44B9BFB9}" type="sibTrans" cxnId="{C637AE7A-5001-A345-BACE-D96799C4A2BC}">
      <dgm:prSet/>
      <dgm:spPr/>
      <dgm:t>
        <a:bodyPr/>
        <a:lstStyle/>
        <a:p>
          <a:endParaRPr lang="en-US"/>
        </a:p>
      </dgm:t>
    </dgm:pt>
    <dgm:pt modelId="{B11077B9-AF08-5D46-9371-449C04A517A3}">
      <dgm:prSet/>
      <dgm:spPr/>
      <dgm:t>
        <a:bodyPr/>
        <a:lstStyle/>
        <a:p>
          <a:pPr rtl="0"/>
          <a:r>
            <a:rPr lang="en-US" dirty="0"/>
            <a:t>Environment, eco-friendly, bio</a:t>
          </a:r>
        </a:p>
      </dgm:t>
    </dgm:pt>
    <dgm:pt modelId="{15D2F36B-58C5-1145-AE07-82F671CFAE67}" type="parTrans" cxnId="{85606F3A-44F1-674C-8BFE-DFB39437DA7D}">
      <dgm:prSet/>
      <dgm:spPr/>
      <dgm:t>
        <a:bodyPr/>
        <a:lstStyle/>
        <a:p>
          <a:endParaRPr lang="en-GB"/>
        </a:p>
      </dgm:t>
    </dgm:pt>
    <dgm:pt modelId="{5007CF1F-1001-804B-A0B2-D9A30E991F4F}" type="sibTrans" cxnId="{85606F3A-44F1-674C-8BFE-DFB39437DA7D}">
      <dgm:prSet/>
      <dgm:spPr/>
      <dgm:t>
        <a:bodyPr/>
        <a:lstStyle/>
        <a:p>
          <a:endParaRPr lang="en-GB"/>
        </a:p>
      </dgm:t>
    </dgm:pt>
    <dgm:pt modelId="{B1868932-86C4-714C-B662-F5821C609652}">
      <dgm:prSet/>
      <dgm:spPr/>
      <dgm:t>
        <a:bodyPr/>
        <a:lstStyle/>
        <a:p>
          <a:pPr rtl="0"/>
          <a:r>
            <a:rPr lang="en-US" dirty="0"/>
            <a:t>VALUES</a:t>
          </a:r>
        </a:p>
      </dgm:t>
    </dgm:pt>
    <dgm:pt modelId="{41C1B709-3E01-604E-94AF-0FDA5A022FD1}" type="parTrans" cxnId="{4B7F6594-0739-0D4C-87DA-8B662B78BCA8}">
      <dgm:prSet/>
      <dgm:spPr/>
      <dgm:t>
        <a:bodyPr/>
        <a:lstStyle/>
        <a:p>
          <a:endParaRPr lang="en-GB"/>
        </a:p>
      </dgm:t>
    </dgm:pt>
    <dgm:pt modelId="{30DE367B-2B6D-2547-974E-2241B8D02A86}" type="sibTrans" cxnId="{4B7F6594-0739-0D4C-87DA-8B662B78BCA8}">
      <dgm:prSet/>
      <dgm:spPr/>
      <dgm:t>
        <a:bodyPr/>
        <a:lstStyle/>
        <a:p>
          <a:endParaRPr lang="en-GB"/>
        </a:p>
      </dgm:t>
    </dgm:pt>
    <dgm:pt modelId="{8A001D9A-E753-9445-9F71-E0C6AC6DE9C9}">
      <dgm:prSet/>
      <dgm:spPr/>
      <dgm:t>
        <a:bodyPr/>
        <a:lstStyle/>
        <a:p>
          <a:pPr rtl="0"/>
          <a:r>
            <a:rPr lang="en-US" dirty="0"/>
            <a:t>Director</a:t>
          </a:r>
        </a:p>
      </dgm:t>
    </dgm:pt>
    <dgm:pt modelId="{7C77918A-A9D3-DB4B-A6D9-759034AC51C4}" type="parTrans" cxnId="{C2292D49-9C48-2E41-8F93-BEEAA78691BC}">
      <dgm:prSet/>
      <dgm:spPr/>
      <dgm:t>
        <a:bodyPr/>
        <a:lstStyle/>
        <a:p>
          <a:endParaRPr lang="en-GB"/>
        </a:p>
      </dgm:t>
    </dgm:pt>
    <dgm:pt modelId="{323424F1-A5DE-0442-B9E7-24820ACFB642}" type="sibTrans" cxnId="{C2292D49-9C48-2E41-8F93-BEEAA78691BC}">
      <dgm:prSet/>
      <dgm:spPr/>
      <dgm:t>
        <a:bodyPr/>
        <a:lstStyle/>
        <a:p>
          <a:endParaRPr lang="en-GB"/>
        </a:p>
      </dgm:t>
    </dgm:pt>
    <dgm:pt modelId="{FB2A4F89-9E1B-4548-9449-D8818B85313F}">
      <dgm:prSet/>
      <dgm:spPr/>
      <dgm:t>
        <a:bodyPr/>
        <a:lstStyle/>
        <a:p>
          <a:pPr rtl="0"/>
          <a:r>
            <a:rPr lang="en-US" dirty="0"/>
            <a:t>Consistency</a:t>
          </a:r>
        </a:p>
      </dgm:t>
    </dgm:pt>
    <dgm:pt modelId="{382C010F-800B-AD4D-88F7-031478BEA120}" type="parTrans" cxnId="{F14E899C-1278-DC49-8DD3-9D9859499A85}">
      <dgm:prSet/>
      <dgm:spPr/>
      <dgm:t>
        <a:bodyPr/>
        <a:lstStyle/>
        <a:p>
          <a:endParaRPr lang="en-GB"/>
        </a:p>
      </dgm:t>
    </dgm:pt>
    <dgm:pt modelId="{A6B3AA13-AAA1-B348-83C1-27F969FC5CF8}" type="sibTrans" cxnId="{F14E899C-1278-DC49-8DD3-9D9859499A85}">
      <dgm:prSet/>
      <dgm:spPr/>
      <dgm:t>
        <a:bodyPr/>
        <a:lstStyle/>
        <a:p>
          <a:endParaRPr lang="en-GB"/>
        </a:p>
      </dgm:t>
    </dgm:pt>
    <dgm:pt modelId="{57B6ADAA-5EB6-D641-BC28-B508BA2B02CA}">
      <dgm:prSet/>
      <dgm:spPr/>
      <dgm:t>
        <a:bodyPr/>
        <a:lstStyle/>
        <a:p>
          <a:pPr rtl="0"/>
          <a:r>
            <a:rPr lang="en-US" dirty="0"/>
            <a:t>Logo</a:t>
          </a:r>
        </a:p>
      </dgm:t>
    </dgm:pt>
    <dgm:pt modelId="{0B244DAF-8115-E34A-A2ED-986B35AAC984}" type="parTrans" cxnId="{89429B2F-A993-1B4F-9D79-0FD12E6AC166}">
      <dgm:prSet/>
      <dgm:spPr/>
      <dgm:t>
        <a:bodyPr/>
        <a:lstStyle/>
        <a:p>
          <a:endParaRPr lang="en-GB"/>
        </a:p>
      </dgm:t>
    </dgm:pt>
    <dgm:pt modelId="{F3F84D2B-3E85-C842-B796-6808104111F4}" type="sibTrans" cxnId="{89429B2F-A993-1B4F-9D79-0FD12E6AC166}">
      <dgm:prSet/>
      <dgm:spPr/>
      <dgm:t>
        <a:bodyPr/>
        <a:lstStyle/>
        <a:p>
          <a:endParaRPr lang="en-GB"/>
        </a:p>
      </dgm:t>
    </dgm:pt>
    <dgm:pt modelId="{33BCA95A-AED9-CA46-A608-85D262EB3F6F}">
      <dgm:prSet/>
      <dgm:spPr/>
      <dgm:t>
        <a:bodyPr/>
        <a:lstStyle/>
        <a:p>
          <a:pPr rtl="0"/>
          <a:r>
            <a:rPr lang="en-US" dirty="0"/>
            <a:t>Land</a:t>
          </a:r>
        </a:p>
      </dgm:t>
    </dgm:pt>
    <dgm:pt modelId="{FBC6593A-79E1-EF4F-B48E-5DA707488EB3}" type="parTrans" cxnId="{C10E50B2-C1E0-0A42-A3D9-D0AB043F06F1}">
      <dgm:prSet/>
      <dgm:spPr/>
      <dgm:t>
        <a:bodyPr/>
        <a:lstStyle/>
        <a:p>
          <a:endParaRPr lang="en-GB"/>
        </a:p>
      </dgm:t>
    </dgm:pt>
    <dgm:pt modelId="{164B0A7F-9264-6249-83D6-BC01699C7364}" type="sibTrans" cxnId="{C10E50B2-C1E0-0A42-A3D9-D0AB043F06F1}">
      <dgm:prSet/>
      <dgm:spPr/>
      <dgm:t>
        <a:bodyPr/>
        <a:lstStyle/>
        <a:p>
          <a:endParaRPr lang="en-GB"/>
        </a:p>
      </dgm:t>
    </dgm:pt>
    <dgm:pt modelId="{92924D29-4045-D349-A799-EB5BE6739DAD}">
      <dgm:prSet/>
      <dgm:spPr/>
      <dgm:t>
        <a:bodyPr/>
        <a:lstStyle/>
        <a:p>
          <a:pPr rtl="0"/>
          <a:r>
            <a:rPr lang="en-US" dirty="0"/>
            <a:t>Location (South Moravia)</a:t>
          </a:r>
        </a:p>
      </dgm:t>
    </dgm:pt>
    <dgm:pt modelId="{4E0BA992-2F7B-C74C-81EA-9F6E055D796F}" type="parTrans" cxnId="{FDAC6854-5DA9-F446-ADC1-8F3BF60E8EB4}">
      <dgm:prSet/>
      <dgm:spPr/>
      <dgm:t>
        <a:bodyPr/>
        <a:lstStyle/>
        <a:p>
          <a:endParaRPr lang="en-GB"/>
        </a:p>
      </dgm:t>
    </dgm:pt>
    <dgm:pt modelId="{87E7D1DA-86FC-9944-859C-12199BC7208A}" type="sibTrans" cxnId="{FDAC6854-5DA9-F446-ADC1-8F3BF60E8EB4}">
      <dgm:prSet/>
      <dgm:spPr/>
      <dgm:t>
        <a:bodyPr/>
        <a:lstStyle/>
        <a:p>
          <a:endParaRPr lang="en-GB"/>
        </a:p>
      </dgm:t>
    </dgm:pt>
    <dgm:pt modelId="{5567E9FA-FE85-0E45-BA01-D4FB97E66D3C}">
      <dgm:prSet/>
      <dgm:spPr/>
      <dgm:t>
        <a:bodyPr/>
        <a:lstStyle/>
        <a:p>
          <a:pPr rtl="0"/>
          <a:r>
            <a:rPr lang="en-US" dirty="0"/>
            <a:t>Color</a:t>
          </a:r>
        </a:p>
      </dgm:t>
    </dgm:pt>
    <dgm:pt modelId="{4F5F458D-D49B-5C43-82CF-932B7A80F65E}" type="parTrans" cxnId="{69302BB9-7094-8442-8D6F-AA1BA546A56A}">
      <dgm:prSet/>
      <dgm:spPr/>
      <dgm:t>
        <a:bodyPr/>
        <a:lstStyle/>
        <a:p>
          <a:endParaRPr lang="en-GB"/>
        </a:p>
      </dgm:t>
    </dgm:pt>
    <dgm:pt modelId="{4AEDDA54-9585-1241-9D5F-D82D0A7B855C}" type="sibTrans" cxnId="{69302BB9-7094-8442-8D6F-AA1BA546A56A}">
      <dgm:prSet/>
      <dgm:spPr/>
      <dgm:t>
        <a:bodyPr/>
        <a:lstStyle/>
        <a:p>
          <a:endParaRPr lang="en-GB"/>
        </a:p>
      </dgm:t>
    </dgm:pt>
    <dgm:pt modelId="{90C1293D-3601-BA4F-8622-21B75C8B4AAA}">
      <dgm:prSet/>
      <dgm:spPr/>
      <dgm:t>
        <a:bodyPr/>
        <a:lstStyle/>
        <a:p>
          <a:pPr rtl="0"/>
          <a:r>
            <a:rPr lang="en-US" dirty="0"/>
            <a:t>Loyalty</a:t>
          </a:r>
        </a:p>
      </dgm:t>
    </dgm:pt>
    <dgm:pt modelId="{810A92BF-C2EC-614E-89DA-9376F12CCD10}" type="parTrans" cxnId="{83F953AC-4E44-BA47-81C0-6573D121A3CE}">
      <dgm:prSet/>
      <dgm:spPr/>
      <dgm:t>
        <a:bodyPr/>
        <a:lstStyle/>
        <a:p>
          <a:endParaRPr lang="en-GB"/>
        </a:p>
      </dgm:t>
    </dgm:pt>
    <dgm:pt modelId="{DFBF7925-9CB8-4844-83F3-50F52EA40AFB}" type="sibTrans" cxnId="{83F953AC-4E44-BA47-81C0-6573D121A3CE}">
      <dgm:prSet/>
      <dgm:spPr/>
      <dgm:t>
        <a:bodyPr/>
        <a:lstStyle/>
        <a:p>
          <a:endParaRPr lang="en-GB"/>
        </a:p>
      </dgm:t>
    </dgm:pt>
    <dgm:pt modelId="{0BD07458-7C2D-9445-9CF7-1C70E2070CE3}">
      <dgm:prSet/>
      <dgm:spPr/>
      <dgm:t>
        <a:bodyPr/>
        <a:lstStyle/>
        <a:p>
          <a:pPr rtl="0"/>
          <a:r>
            <a:rPr lang="en-US" dirty="0"/>
            <a:t>Commitment to adapt</a:t>
          </a:r>
        </a:p>
      </dgm:t>
    </dgm:pt>
    <dgm:pt modelId="{E72BE72D-A592-4849-9476-E5AB3C67724B}" type="parTrans" cxnId="{79F72DFB-B645-CE48-B99E-C5B7E6FC8081}">
      <dgm:prSet/>
      <dgm:spPr/>
      <dgm:t>
        <a:bodyPr/>
        <a:lstStyle/>
        <a:p>
          <a:endParaRPr lang="en-GB"/>
        </a:p>
      </dgm:t>
    </dgm:pt>
    <dgm:pt modelId="{09FB504B-7337-6C4A-B14D-6C46BC7185BF}" type="sibTrans" cxnId="{79F72DFB-B645-CE48-B99E-C5B7E6FC8081}">
      <dgm:prSet/>
      <dgm:spPr/>
      <dgm:t>
        <a:bodyPr/>
        <a:lstStyle/>
        <a:p>
          <a:endParaRPr lang="en-GB"/>
        </a:p>
      </dgm:t>
    </dgm:pt>
    <dgm:pt modelId="{777CE283-EC75-BB4A-9FF1-3611C46EAD3A}">
      <dgm:prSet/>
      <dgm:spPr/>
      <dgm:t>
        <a:bodyPr/>
        <a:lstStyle/>
        <a:p>
          <a:pPr rtl="0"/>
          <a:r>
            <a:rPr lang="en-US" dirty="0"/>
            <a:t>Tradition</a:t>
          </a:r>
        </a:p>
      </dgm:t>
    </dgm:pt>
    <dgm:pt modelId="{D24CD347-4A41-1943-B99C-47486E66058C}" type="parTrans" cxnId="{39279526-2F63-A64C-B048-42B31F64BA1E}">
      <dgm:prSet/>
      <dgm:spPr/>
      <dgm:t>
        <a:bodyPr/>
        <a:lstStyle/>
        <a:p>
          <a:endParaRPr lang="en-GB"/>
        </a:p>
      </dgm:t>
    </dgm:pt>
    <dgm:pt modelId="{A1D4D05C-6BE4-A648-B9CA-649CDB5B48E0}" type="sibTrans" cxnId="{39279526-2F63-A64C-B048-42B31F64BA1E}">
      <dgm:prSet/>
      <dgm:spPr/>
      <dgm:t>
        <a:bodyPr/>
        <a:lstStyle/>
        <a:p>
          <a:endParaRPr lang="en-GB"/>
        </a:p>
      </dgm:t>
    </dgm:pt>
    <dgm:pt modelId="{C6F18D3C-1EAD-3A47-BA9B-1579ACD648E9}">
      <dgm:prSet/>
      <dgm:spPr/>
      <dgm:t>
        <a:bodyPr/>
        <a:lstStyle/>
        <a:p>
          <a:pPr rtl="0"/>
          <a:r>
            <a:rPr lang="en-US" dirty="0"/>
            <a:t>Teamwork</a:t>
          </a:r>
        </a:p>
      </dgm:t>
    </dgm:pt>
    <dgm:pt modelId="{8DD297DF-95D1-3B41-B783-8870A8D667DF}" type="parTrans" cxnId="{F0C10E68-D177-E145-B6B4-B36B505B16E3}">
      <dgm:prSet/>
      <dgm:spPr/>
      <dgm:t>
        <a:bodyPr/>
        <a:lstStyle/>
        <a:p>
          <a:endParaRPr lang="en-GB"/>
        </a:p>
      </dgm:t>
    </dgm:pt>
    <dgm:pt modelId="{288AF2E0-0506-9C41-BA0A-EAB9324E209D}" type="sibTrans" cxnId="{F0C10E68-D177-E145-B6B4-B36B505B16E3}">
      <dgm:prSet/>
      <dgm:spPr/>
      <dgm:t>
        <a:bodyPr/>
        <a:lstStyle/>
        <a:p>
          <a:endParaRPr lang="en-GB"/>
        </a:p>
      </dgm:t>
    </dgm:pt>
    <dgm:pt modelId="{EC63F16F-F302-2548-A502-7CE417CFB402}">
      <dgm:prSet/>
      <dgm:spPr/>
      <dgm:t>
        <a:bodyPr/>
        <a:lstStyle/>
        <a:p>
          <a:pPr rtl="0"/>
          <a:r>
            <a:rPr lang="en-US" dirty="0"/>
            <a:t>Quality</a:t>
          </a:r>
        </a:p>
      </dgm:t>
    </dgm:pt>
    <dgm:pt modelId="{6E79A01C-F8AF-1A41-97E4-E0280B7B76A0}" type="parTrans" cxnId="{CDD229B2-60DA-C44B-84CC-970385227F97}">
      <dgm:prSet/>
      <dgm:spPr/>
      <dgm:t>
        <a:bodyPr/>
        <a:lstStyle/>
        <a:p>
          <a:endParaRPr lang="en-GB"/>
        </a:p>
      </dgm:t>
    </dgm:pt>
    <dgm:pt modelId="{4FD982E7-5AAA-E749-9961-578D3C274037}" type="sibTrans" cxnId="{CDD229B2-60DA-C44B-84CC-970385227F97}">
      <dgm:prSet/>
      <dgm:spPr/>
      <dgm:t>
        <a:bodyPr/>
        <a:lstStyle/>
        <a:p>
          <a:endParaRPr lang="en-GB"/>
        </a:p>
      </dgm:t>
    </dgm:pt>
    <dgm:pt modelId="{21A2B9CC-7987-304C-B829-9D62655547D9}">
      <dgm:prSet/>
      <dgm:spPr/>
      <dgm:t>
        <a:bodyPr/>
        <a:lstStyle/>
        <a:p>
          <a:pPr rtl="0"/>
          <a:r>
            <a:rPr lang="en-US" dirty="0"/>
            <a:t>Longest serving employee</a:t>
          </a:r>
        </a:p>
      </dgm:t>
    </dgm:pt>
    <dgm:pt modelId="{1331E614-00E1-D346-A98E-84BCB653BA31}" type="parTrans" cxnId="{8E3C54AC-2173-F348-A46F-6BE5A5F78C70}">
      <dgm:prSet/>
      <dgm:spPr/>
      <dgm:t>
        <a:bodyPr/>
        <a:lstStyle/>
        <a:p>
          <a:endParaRPr lang="en-GB"/>
        </a:p>
      </dgm:t>
    </dgm:pt>
    <dgm:pt modelId="{F1F29992-F439-9B49-8CA3-94529A0F8207}" type="sibTrans" cxnId="{8E3C54AC-2173-F348-A46F-6BE5A5F78C70}">
      <dgm:prSet/>
      <dgm:spPr/>
      <dgm:t>
        <a:bodyPr/>
        <a:lstStyle/>
        <a:p>
          <a:endParaRPr lang="en-GB"/>
        </a:p>
      </dgm:t>
    </dgm:pt>
    <dgm:pt modelId="{DEBF777F-B73E-2C4C-9C82-67635BACD2B2}">
      <dgm:prSet/>
      <dgm:spPr/>
      <dgm:t>
        <a:bodyPr/>
        <a:lstStyle/>
        <a:p>
          <a:pPr rtl="0"/>
          <a:r>
            <a:rPr lang="en-US" dirty="0"/>
            <a:t>Openness</a:t>
          </a:r>
        </a:p>
      </dgm:t>
    </dgm:pt>
    <dgm:pt modelId="{BE980227-80B5-814A-97A8-7B3A855B9C04}" type="parTrans" cxnId="{A3C68FEF-AF7A-3F4A-BF98-A2E51D3CE0F2}">
      <dgm:prSet/>
      <dgm:spPr/>
      <dgm:t>
        <a:bodyPr/>
        <a:lstStyle/>
        <a:p>
          <a:endParaRPr lang="en-GB"/>
        </a:p>
      </dgm:t>
    </dgm:pt>
    <dgm:pt modelId="{6A0353F7-F8F1-344C-AC01-F2A027DB5006}" type="sibTrans" cxnId="{A3C68FEF-AF7A-3F4A-BF98-A2E51D3CE0F2}">
      <dgm:prSet/>
      <dgm:spPr/>
      <dgm:t>
        <a:bodyPr/>
        <a:lstStyle/>
        <a:p>
          <a:endParaRPr lang="en-GB"/>
        </a:p>
      </dgm:t>
    </dgm:pt>
    <dgm:pt modelId="{70F199E1-772D-2F4F-BFBA-0C254EF2A0F9}">
      <dgm:prSet/>
      <dgm:spPr/>
      <dgm:t>
        <a:bodyPr/>
        <a:lstStyle/>
        <a:p>
          <a:pPr rtl="0"/>
          <a:r>
            <a:rPr lang="en-US" dirty="0"/>
            <a:t>Public representative</a:t>
          </a:r>
        </a:p>
      </dgm:t>
    </dgm:pt>
    <dgm:pt modelId="{45495DE0-E7B0-1444-BACE-72B3E7A7D16C}" type="parTrans" cxnId="{D1244A4D-68AF-E340-B055-4B2324AD51E4}">
      <dgm:prSet/>
      <dgm:spPr/>
      <dgm:t>
        <a:bodyPr/>
        <a:lstStyle/>
        <a:p>
          <a:endParaRPr lang="en-GB"/>
        </a:p>
      </dgm:t>
    </dgm:pt>
    <dgm:pt modelId="{C243FB7B-E1B7-8645-B7B1-85E00CA3F572}" type="sibTrans" cxnId="{D1244A4D-68AF-E340-B055-4B2324AD51E4}">
      <dgm:prSet/>
      <dgm:spPr/>
      <dgm:t>
        <a:bodyPr/>
        <a:lstStyle/>
        <a:p>
          <a:endParaRPr lang="en-GB"/>
        </a:p>
      </dgm:t>
    </dgm:pt>
    <dgm:pt modelId="{8B9D19FB-8328-F240-B08D-4BC219C7E435}">
      <dgm:prSet/>
      <dgm:spPr/>
      <dgm:t>
        <a:bodyPr/>
        <a:lstStyle/>
        <a:p>
          <a:pPr rtl="0"/>
          <a:r>
            <a:rPr lang="en-US" dirty="0"/>
            <a:t>Grapes</a:t>
          </a:r>
        </a:p>
      </dgm:t>
    </dgm:pt>
    <dgm:pt modelId="{F6E79769-8E9A-F94E-82C5-2D5702D96A8C}" type="parTrans" cxnId="{5D87FBB6-10C3-E848-B11A-1CCCB1C8A002}">
      <dgm:prSet/>
      <dgm:spPr/>
      <dgm:t>
        <a:bodyPr/>
        <a:lstStyle/>
        <a:p>
          <a:endParaRPr lang="en-GB"/>
        </a:p>
      </dgm:t>
    </dgm:pt>
    <dgm:pt modelId="{7EBD70D1-FF6E-234F-A422-31775BB0DE5C}" type="sibTrans" cxnId="{5D87FBB6-10C3-E848-B11A-1CCCB1C8A002}">
      <dgm:prSet/>
      <dgm:spPr/>
      <dgm:t>
        <a:bodyPr/>
        <a:lstStyle/>
        <a:p>
          <a:endParaRPr lang="en-GB"/>
        </a:p>
      </dgm:t>
    </dgm:pt>
    <dgm:pt modelId="{B5275238-D43A-6E49-B3BF-E46627454011}">
      <dgm:prSet/>
      <dgm:spPr/>
      <dgm:t>
        <a:bodyPr/>
        <a:lstStyle/>
        <a:p>
          <a:pPr rtl="0"/>
          <a:r>
            <a:rPr lang="en-US" dirty="0"/>
            <a:t>Bottle design</a:t>
          </a:r>
        </a:p>
      </dgm:t>
    </dgm:pt>
    <dgm:pt modelId="{6611AA90-DAD7-CA48-92B4-7F49E1A48D7F}" type="parTrans" cxnId="{62042C60-3F5B-354A-9170-778D5A7F1E46}">
      <dgm:prSet/>
      <dgm:spPr/>
      <dgm:t>
        <a:bodyPr/>
        <a:lstStyle/>
        <a:p>
          <a:endParaRPr lang="en-GB"/>
        </a:p>
      </dgm:t>
    </dgm:pt>
    <dgm:pt modelId="{A8D053D0-E27F-0145-AE63-191D42C5C50B}" type="sibTrans" cxnId="{62042C60-3F5B-354A-9170-778D5A7F1E46}">
      <dgm:prSet/>
      <dgm:spPr/>
      <dgm:t>
        <a:bodyPr/>
        <a:lstStyle/>
        <a:p>
          <a:endParaRPr lang="en-GB"/>
        </a:p>
      </dgm:t>
    </dgm:pt>
    <dgm:pt modelId="{89132C80-CEAA-3B42-BA9B-32830BEFACDF}">
      <dgm:prSet/>
      <dgm:spPr/>
      <dgm:t>
        <a:bodyPr/>
        <a:lstStyle/>
        <a:p>
          <a:pPr rtl="0"/>
          <a:r>
            <a:rPr lang="en-US" dirty="0"/>
            <a:t>Vineyard</a:t>
          </a:r>
        </a:p>
      </dgm:t>
    </dgm:pt>
    <dgm:pt modelId="{6E792696-1D10-2841-A625-998DB8E2030E}" type="parTrans" cxnId="{FD93623B-3AC5-014C-A97F-D776A8E785C4}">
      <dgm:prSet/>
      <dgm:spPr/>
      <dgm:t>
        <a:bodyPr/>
        <a:lstStyle/>
        <a:p>
          <a:endParaRPr lang="en-GB"/>
        </a:p>
      </dgm:t>
    </dgm:pt>
    <dgm:pt modelId="{09B96A8D-2CC4-9A48-B5A2-F4BBEE88FF05}" type="sibTrans" cxnId="{FD93623B-3AC5-014C-A97F-D776A8E785C4}">
      <dgm:prSet/>
      <dgm:spPr/>
      <dgm:t>
        <a:bodyPr/>
        <a:lstStyle/>
        <a:p>
          <a:endParaRPr lang="en-GB"/>
        </a:p>
      </dgm:t>
    </dgm:pt>
    <dgm:pt modelId="{2F9ACD5F-88D4-2140-B615-82905E324930}">
      <dgm:prSet/>
      <dgm:spPr/>
      <dgm:t>
        <a:bodyPr/>
        <a:lstStyle/>
        <a:p>
          <a:pPr rtl="0"/>
          <a:r>
            <a:rPr lang="en-US" dirty="0"/>
            <a:t>Customer satisfaction</a:t>
          </a:r>
        </a:p>
      </dgm:t>
    </dgm:pt>
    <dgm:pt modelId="{6FBF0052-9368-B94D-B533-2CD81F6207A7}" type="parTrans" cxnId="{A691F556-F23F-5C41-86FD-3506B26036B2}">
      <dgm:prSet/>
      <dgm:spPr/>
      <dgm:t>
        <a:bodyPr/>
        <a:lstStyle/>
        <a:p>
          <a:endParaRPr lang="en-GB"/>
        </a:p>
      </dgm:t>
    </dgm:pt>
    <dgm:pt modelId="{C9538995-E18E-E044-82AD-385B50886A3C}" type="sibTrans" cxnId="{A691F556-F23F-5C41-86FD-3506B26036B2}">
      <dgm:prSet/>
      <dgm:spPr/>
      <dgm:t>
        <a:bodyPr/>
        <a:lstStyle/>
        <a:p>
          <a:endParaRPr lang="en-GB"/>
        </a:p>
      </dgm:t>
    </dgm:pt>
    <dgm:pt modelId="{772A7E4B-D850-DB4A-B7CB-67F6F3A28819}">
      <dgm:prSet/>
      <dgm:spPr/>
      <dgm:t>
        <a:bodyPr/>
        <a:lstStyle/>
        <a:p>
          <a:pPr rtl="0"/>
          <a:r>
            <a:rPr lang="en-US" dirty="0"/>
            <a:t>Historical figure</a:t>
          </a:r>
        </a:p>
      </dgm:t>
    </dgm:pt>
    <dgm:pt modelId="{14824BC1-6AF7-9741-97AC-D0DF99887902}" type="parTrans" cxnId="{FB92358F-EB66-EC42-B9ED-65564DEB68D3}">
      <dgm:prSet/>
      <dgm:spPr/>
      <dgm:t>
        <a:bodyPr/>
        <a:lstStyle/>
        <a:p>
          <a:endParaRPr lang="en-GB"/>
        </a:p>
      </dgm:t>
    </dgm:pt>
    <dgm:pt modelId="{C9333327-77BF-F640-9AF1-C6CBA79C6682}" type="sibTrans" cxnId="{FB92358F-EB66-EC42-B9ED-65564DEB68D3}">
      <dgm:prSet/>
      <dgm:spPr/>
      <dgm:t>
        <a:bodyPr/>
        <a:lstStyle/>
        <a:p>
          <a:endParaRPr lang="en-GB"/>
        </a:p>
      </dgm:t>
    </dgm:pt>
    <dgm:pt modelId="{79E85756-C633-B942-812D-A7F86505E8F4}">
      <dgm:prSet/>
      <dgm:spPr/>
      <dgm:t>
        <a:bodyPr/>
        <a:lstStyle/>
        <a:p>
          <a:pPr rtl="0"/>
          <a:r>
            <a:rPr lang="en-US" dirty="0"/>
            <a:t>Founder’s son</a:t>
          </a:r>
        </a:p>
      </dgm:t>
    </dgm:pt>
    <dgm:pt modelId="{C64D2CC6-4220-2944-B0DF-EE6F6F0DC8AB}" type="parTrans" cxnId="{AB21D8DB-CE2D-F34D-A50F-BBCDA4806F1A}">
      <dgm:prSet/>
      <dgm:spPr/>
      <dgm:t>
        <a:bodyPr/>
        <a:lstStyle/>
        <a:p>
          <a:endParaRPr lang="en-GB"/>
        </a:p>
      </dgm:t>
    </dgm:pt>
    <dgm:pt modelId="{FA9D2AB2-0518-4E4A-ACA1-C1AA3553DA4F}" type="sibTrans" cxnId="{AB21D8DB-CE2D-F34D-A50F-BBCDA4806F1A}">
      <dgm:prSet/>
      <dgm:spPr/>
      <dgm:t>
        <a:bodyPr/>
        <a:lstStyle/>
        <a:p>
          <a:endParaRPr lang="en-GB"/>
        </a:p>
      </dgm:t>
    </dgm:pt>
    <dgm:pt modelId="{FFA5D3C1-7E3D-3840-9AED-05CBCBC16410}">
      <dgm:prSet/>
      <dgm:spPr/>
      <dgm:t>
        <a:bodyPr/>
        <a:lstStyle/>
        <a:p>
          <a:pPr rtl="0"/>
          <a:r>
            <a:rPr lang="en-US" dirty="0"/>
            <a:t>Passion, Love of wine</a:t>
          </a:r>
        </a:p>
      </dgm:t>
    </dgm:pt>
    <dgm:pt modelId="{7FA18EDF-DBE8-2D4D-ADA2-E05225580050}" type="parTrans" cxnId="{AEFAF2F7-5E01-7B4C-850E-56667E95C501}">
      <dgm:prSet/>
      <dgm:spPr/>
      <dgm:t>
        <a:bodyPr/>
        <a:lstStyle/>
        <a:p>
          <a:endParaRPr lang="en-GB"/>
        </a:p>
      </dgm:t>
    </dgm:pt>
    <dgm:pt modelId="{15331262-5A09-2F4D-90AB-EA9CDBF260FA}" type="sibTrans" cxnId="{AEFAF2F7-5E01-7B4C-850E-56667E95C501}">
      <dgm:prSet/>
      <dgm:spPr/>
      <dgm:t>
        <a:bodyPr/>
        <a:lstStyle/>
        <a:p>
          <a:endParaRPr lang="en-GB"/>
        </a:p>
      </dgm:t>
    </dgm:pt>
    <dgm:pt modelId="{5780C66E-9204-ED4B-99ED-95ABD2015844}">
      <dgm:prSet/>
      <dgm:spPr/>
      <dgm:t>
        <a:bodyPr/>
        <a:lstStyle/>
        <a:p>
          <a:pPr rtl="0"/>
          <a:r>
            <a:rPr lang="en-US" dirty="0" err="1"/>
            <a:t>Integrit</a:t>
          </a:r>
          <a:endParaRPr lang="en-US" dirty="0"/>
        </a:p>
      </dgm:t>
    </dgm:pt>
    <dgm:pt modelId="{F954C39C-02E2-4D44-86FF-A522F303B5FE}" type="parTrans" cxnId="{D01601EF-F0AC-9641-999D-FBD3E77F4E37}">
      <dgm:prSet/>
      <dgm:spPr/>
      <dgm:t>
        <a:bodyPr/>
        <a:lstStyle/>
        <a:p>
          <a:endParaRPr lang="en-GB"/>
        </a:p>
      </dgm:t>
    </dgm:pt>
    <dgm:pt modelId="{407D6FFD-7049-8646-8403-11B94C443E26}" type="sibTrans" cxnId="{D01601EF-F0AC-9641-999D-FBD3E77F4E37}">
      <dgm:prSet/>
      <dgm:spPr/>
      <dgm:t>
        <a:bodyPr/>
        <a:lstStyle/>
        <a:p>
          <a:endParaRPr lang="en-GB"/>
        </a:p>
      </dgm:t>
    </dgm:pt>
    <dgm:pt modelId="{B0DB1107-A467-144E-85B5-159A0A50E54F}">
      <dgm:prSet/>
      <dgm:spPr/>
      <dgm:t>
        <a:bodyPr/>
        <a:lstStyle/>
        <a:p>
          <a:pPr rtl="0"/>
          <a:r>
            <a:rPr lang="en-US" dirty="0"/>
            <a:t>Motto/slogan</a:t>
          </a:r>
        </a:p>
      </dgm:t>
    </dgm:pt>
    <dgm:pt modelId="{09757966-EB1C-284B-A918-BC38ACF85CA6}" type="parTrans" cxnId="{BA3B4485-62A5-2F43-8B99-1B4D1E62F744}">
      <dgm:prSet/>
      <dgm:spPr/>
      <dgm:t>
        <a:bodyPr/>
        <a:lstStyle/>
        <a:p>
          <a:endParaRPr lang="en-GB"/>
        </a:p>
      </dgm:t>
    </dgm:pt>
    <dgm:pt modelId="{46CE57B4-7414-1148-B172-262426CB4100}" type="sibTrans" cxnId="{BA3B4485-62A5-2F43-8B99-1B4D1E62F744}">
      <dgm:prSet/>
      <dgm:spPr/>
      <dgm:t>
        <a:bodyPr/>
        <a:lstStyle/>
        <a:p>
          <a:endParaRPr lang="en-GB"/>
        </a:p>
      </dgm:t>
    </dgm:pt>
    <dgm:pt modelId="{346D01E9-AE13-A243-BC04-BD80F73361C9}">
      <dgm:prSet/>
      <dgm:spPr/>
      <dgm:t>
        <a:bodyPr/>
        <a:lstStyle/>
        <a:p>
          <a:pPr rtl="0"/>
          <a:r>
            <a:rPr lang="en-US" dirty="0"/>
            <a:t>Family heraldry</a:t>
          </a:r>
        </a:p>
      </dgm:t>
    </dgm:pt>
    <dgm:pt modelId="{CF582F2C-A699-E542-9E8B-08DAAE0F8110}" type="parTrans" cxnId="{3CDE3F1E-8D61-7042-A691-A616F088895B}">
      <dgm:prSet/>
      <dgm:spPr/>
      <dgm:t>
        <a:bodyPr/>
        <a:lstStyle/>
        <a:p>
          <a:endParaRPr lang="en-GB"/>
        </a:p>
      </dgm:t>
    </dgm:pt>
    <dgm:pt modelId="{030B487E-4398-A34A-89B9-294F7E70963B}" type="sibTrans" cxnId="{3CDE3F1E-8D61-7042-A691-A616F088895B}">
      <dgm:prSet/>
      <dgm:spPr/>
      <dgm:t>
        <a:bodyPr/>
        <a:lstStyle/>
        <a:p>
          <a:endParaRPr lang="en-GB"/>
        </a:p>
      </dgm:t>
    </dgm:pt>
    <dgm:pt modelId="{A3889225-5375-8C4D-8C22-2D08FECA8AC3}">
      <dgm:prSet/>
      <dgm:spPr/>
      <dgm:t>
        <a:bodyPr/>
        <a:lstStyle/>
        <a:p>
          <a:pPr rtl="0"/>
          <a:r>
            <a:rPr lang="en-US" dirty="0"/>
            <a:t>Product naming</a:t>
          </a:r>
        </a:p>
      </dgm:t>
    </dgm:pt>
    <dgm:pt modelId="{823FD24D-3025-2A4A-BD18-45473E954D2B}" type="parTrans" cxnId="{FDED3C45-B6BD-8043-A542-E950291CD3BF}">
      <dgm:prSet/>
      <dgm:spPr/>
      <dgm:t>
        <a:bodyPr/>
        <a:lstStyle/>
        <a:p>
          <a:endParaRPr lang="en-GB"/>
        </a:p>
      </dgm:t>
    </dgm:pt>
    <dgm:pt modelId="{EDAC765F-F3B9-954B-9579-54A5FE2F5F1B}" type="sibTrans" cxnId="{FDED3C45-B6BD-8043-A542-E950291CD3BF}">
      <dgm:prSet/>
      <dgm:spPr/>
      <dgm:t>
        <a:bodyPr/>
        <a:lstStyle/>
        <a:p>
          <a:endParaRPr lang="en-GB"/>
        </a:p>
      </dgm:t>
    </dgm:pt>
    <dgm:pt modelId="{A0946EE1-1C7A-A948-B317-0CC28824C11C}" type="pres">
      <dgm:prSet presAssocID="{E7230C2E-1A10-BE4E-985E-CA22163F1593}" presName="Name0" presStyleCnt="0">
        <dgm:presLayoutVars>
          <dgm:dir/>
          <dgm:animLvl val="lvl"/>
          <dgm:resizeHandles val="exact"/>
        </dgm:presLayoutVars>
      </dgm:prSet>
      <dgm:spPr/>
    </dgm:pt>
    <dgm:pt modelId="{FF22804A-72F8-604E-8200-C844C902D632}" type="pres">
      <dgm:prSet presAssocID="{385FC1DB-094B-3547-AD9B-4D5D00536396}" presName="composite" presStyleCnt="0"/>
      <dgm:spPr/>
    </dgm:pt>
    <dgm:pt modelId="{2C5CD196-07AB-D647-816A-7995617B0A39}" type="pres">
      <dgm:prSet presAssocID="{385FC1DB-094B-3547-AD9B-4D5D00536396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259A08CA-CD08-4548-A5FE-05DDDA0193C7}" type="pres">
      <dgm:prSet presAssocID="{385FC1DB-094B-3547-AD9B-4D5D00536396}" presName="desTx" presStyleLbl="alignAccFollowNode1" presStyleIdx="0" presStyleCnt="3">
        <dgm:presLayoutVars>
          <dgm:bulletEnabled val="1"/>
        </dgm:presLayoutVars>
      </dgm:prSet>
      <dgm:spPr/>
    </dgm:pt>
    <dgm:pt modelId="{B0E36CFF-195B-204B-8A2D-69A9D2E7303C}" type="pres">
      <dgm:prSet presAssocID="{F0F2598C-4754-044D-875F-202B4CD57786}" presName="space" presStyleCnt="0"/>
      <dgm:spPr/>
    </dgm:pt>
    <dgm:pt modelId="{467B4469-5122-D447-BDB4-E3DF7D3AAD93}" type="pres">
      <dgm:prSet presAssocID="{385A42FB-47AC-2D40-A81F-FB06CE6D0C39}" presName="composite" presStyleCnt="0"/>
      <dgm:spPr/>
    </dgm:pt>
    <dgm:pt modelId="{D14E3B0D-CE96-BA4D-9C16-33744124E5AE}" type="pres">
      <dgm:prSet presAssocID="{385A42FB-47AC-2D40-A81F-FB06CE6D0C39}" presName="parTx" presStyleLbl="alignNode1" presStyleIdx="1" presStyleCnt="3" custLinFactNeighborX="-909" custLinFactNeighborY="2902">
        <dgm:presLayoutVars>
          <dgm:chMax val="0"/>
          <dgm:chPref val="0"/>
          <dgm:bulletEnabled val="1"/>
        </dgm:presLayoutVars>
      </dgm:prSet>
      <dgm:spPr/>
    </dgm:pt>
    <dgm:pt modelId="{BDDB55BD-4062-FF4E-B4B6-9DC779ACF417}" type="pres">
      <dgm:prSet presAssocID="{385A42FB-47AC-2D40-A81F-FB06CE6D0C39}" presName="desTx" presStyleLbl="alignAccFollowNode1" presStyleIdx="1" presStyleCnt="3" custLinFactNeighborX="-909">
        <dgm:presLayoutVars>
          <dgm:bulletEnabled val="1"/>
        </dgm:presLayoutVars>
      </dgm:prSet>
      <dgm:spPr/>
    </dgm:pt>
    <dgm:pt modelId="{29194A72-6DBF-8240-8B6A-CCBA5FB86428}" type="pres">
      <dgm:prSet presAssocID="{D84236B9-1BAA-8343-A902-8AFFB093DD8A}" presName="space" presStyleCnt="0"/>
      <dgm:spPr/>
    </dgm:pt>
    <dgm:pt modelId="{776D2C48-7BCD-E642-87FC-B82F7B2B67E0}" type="pres">
      <dgm:prSet presAssocID="{B1868932-86C4-714C-B662-F5821C609652}" presName="composite" presStyleCnt="0"/>
      <dgm:spPr/>
    </dgm:pt>
    <dgm:pt modelId="{F897C1B3-C943-CD47-A9B8-1CE86B848060}" type="pres">
      <dgm:prSet presAssocID="{B1868932-86C4-714C-B662-F5821C609652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20CAA985-AD68-BC4F-90B2-2F25D29373FD}" type="pres">
      <dgm:prSet presAssocID="{B1868932-86C4-714C-B662-F5821C609652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1A399303-056E-2D45-828F-C7DCCAD9595B}" type="presOf" srcId="{21A2B9CC-7987-304C-B829-9D62655547D9}" destId="{259A08CA-CD08-4548-A5FE-05DDDA0193C7}" srcOrd="0" destOrd="4" presId="urn:microsoft.com/office/officeart/2005/8/layout/hList1"/>
    <dgm:cxn modelId="{99046A11-2123-8641-BF10-835BD80F4709}" srcId="{385FC1DB-094B-3547-AD9B-4D5D00536396}" destId="{8219FFEC-FD66-B34A-9A37-82F0ECABEA4D}" srcOrd="0" destOrd="0" parTransId="{361C7578-9F94-534E-B807-67E8D992E8FD}" sibTransId="{D12625C8-9191-D04A-A534-B915BBDD439A}"/>
    <dgm:cxn modelId="{699C0E15-7084-A641-A389-86D2D83B2571}" type="presOf" srcId="{772A7E4B-D850-DB4A-B7CB-67F6F3A28819}" destId="{259A08CA-CD08-4548-A5FE-05DDDA0193C7}" srcOrd="0" destOrd="6" presId="urn:microsoft.com/office/officeart/2005/8/layout/hList1"/>
    <dgm:cxn modelId="{44124817-9A69-4FFB-ACF9-3AF5CDC331E6}" type="presOf" srcId="{43BEB2F9-CD9F-F94F-8081-9A9B406127BA}" destId="{259A08CA-CD08-4548-A5FE-05DDDA0193C7}" srcOrd="0" destOrd="2" presId="urn:microsoft.com/office/officeart/2005/8/layout/hList1"/>
    <dgm:cxn modelId="{3CDE3F1E-8D61-7042-A691-A616F088895B}" srcId="{385A42FB-47AC-2D40-A81F-FB06CE6D0C39}" destId="{346D01E9-AE13-A243-BC04-BD80F73361C9}" srcOrd="10" destOrd="0" parTransId="{CF582F2C-A699-E542-9E8B-08DAAE0F8110}" sibTransId="{030B487E-4398-A34A-89B9-294F7E70963B}"/>
    <dgm:cxn modelId="{212EE723-DB03-8741-8690-68FD7399D0EE}" type="presOf" srcId="{0BD07458-7C2D-9445-9CF7-1C70E2070CE3}" destId="{20CAA985-AD68-BC4F-90B2-2F25D29373FD}" srcOrd="0" destOrd="6" presId="urn:microsoft.com/office/officeart/2005/8/layout/hList1"/>
    <dgm:cxn modelId="{39279526-2F63-A64C-B048-42B31F64BA1E}" srcId="{B1868932-86C4-714C-B662-F5821C609652}" destId="{777CE283-EC75-BB4A-9FF1-3611C46EAD3A}" srcOrd="2" destOrd="0" parTransId="{D24CD347-4A41-1943-B99C-47486E66058C}" sibTransId="{A1D4D05C-6BE4-A648-B9CA-649CDB5B48E0}"/>
    <dgm:cxn modelId="{545CE52C-2186-B54C-995B-1AD46069C83E}" type="presOf" srcId="{90C1293D-3601-BA4F-8622-21B75C8B4AAA}" destId="{20CAA985-AD68-BC4F-90B2-2F25D29373FD}" srcOrd="0" destOrd="1" presId="urn:microsoft.com/office/officeart/2005/8/layout/hList1"/>
    <dgm:cxn modelId="{89429B2F-A993-1B4F-9D79-0FD12E6AC166}" srcId="{385A42FB-47AC-2D40-A81F-FB06CE6D0C39}" destId="{57B6ADAA-5EB6-D641-BC28-B508BA2B02CA}" srcOrd="2" destOrd="0" parTransId="{0B244DAF-8115-E34A-A2ED-986B35AAC984}" sibTransId="{F3F84D2B-3E85-C842-B796-6808104111F4}"/>
    <dgm:cxn modelId="{1B1BE235-0BFF-E144-AC03-BDF5A9C3813A}" srcId="{E7230C2E-1A10-BE4E-985E-CA22163F1593}" destId="{385A42FB-47AC-2D40-A81F-FB06CE6D0C39}" srcOrd="1" destOrd="0" parTransId="{56909809-6D25-D14D-81C6-321F7BCC186A}" sibTransId="{D84236B9-1BAA-8343-A902-8AFFB093DD8A}"/>
    <dgm:cxn modelId="{67F42536-AC32-8246-A1EF-B6C54A61BD58}" type="presOf" srcId="{A3889225-5375-8C4D-8C22-2D08FECA8AC3}" destId="{BDDB55BD-4062-FF4E-B4B6-9DC779ACF417}" srcOrd="0" destOrd="11" presId="urn:microsoft.com/office/officeart/2005/8/layout/hList1"/>
    <dgm:cxn modelId="{85606F3A-44F1-674C-8BFE-DFB39437DA7D}" srcId="{B1868932-86C4-714C-B662-F5821C609652}" destId="{B11077B9-AF08-5D46-9371-449C04A517A3}" srcOrd="0" destOrd="0" parTransId="{15D2F36B-58C5-1145-AE07-82F671CFAE67}" sibTransId="{5007CF1F-1001-804B-A0B2-D9A30E991F4F}"/>
    <dgm:cxn modelId="{FD93623B-3AC5-014C-A97F-D776A8E785C4}" srcId="{385A42FB-47AC-2D40-A81F-FB06CE6D0C39}" destId="{89132C80-CEAA-3B42-BA9B-32830BEFACDF}" srcOrd="8" destOrd="0" parTransId="{6E792696-1D10-2841-A625-998DB8E2030E}" sibTransId="{09B96A8D-2CC4-9A48-B5A2-F4BBEE88FF05}"/>
    <dgm:cxn modelId="{FDED3C45-B6BD-8043-A542-E950291CD3BF}" srcId="{385A42FB-47AC-2D40-A81F-FB06CE6D0C39}" destId="{A3889225-5375-8C4D-8C22-2D08FECA8AC3}" srcOrd="11" destOrd="0" parTransId="{823FD24D-3025-2A4A-BD18-45473E954D2B}" sibTransId="{EDAC765F-F3B9-954B-9579-54A5FE2F5F1B}"/>
    <dgm:cxn modelId="{C2292D49-9C48-2E41-8F93-BEEAA78691BC}" srcId="{385FC1DB-094B-3547-AD9B-4D5D00536396}" destId="{8A001D9A-E753-9445-9F71-E0C6AC6DE9C9}" srcOrd="3" destOrd="0" parTransId="{7C77918A-A9D3-DB4B-A6D9-759034AC51C4}" sibTransId="{323424F1-A5DE-0442-B9E7-24820ACFB642}"/>
    <dgm:cxn modelId="{CE1AFA49-B33C-EE4E-B45D-FDFAEB481206}" srcId="{385FC1DB-094B-3547-AD9B-4D5D00536396}" destId="{91ECD11A-FF0E-5D47-A580-C1A6DD484A1F}" srcOrd="1" destOrd="0" parTransId="{5A2CEBF8-C355-5D4E-8D63-3047B3209EB1}" sibTransId="{5B173663-E4F2-8B4F-99E7-892240B871A1}"/>
    <dgm:cxn modelId="{897FB34A-B127-F146-B427-79FE44893F0E}" type="presOf" srcId="{FFA5D3C1-7E3D-3840-9AED-05CBCBC16410}" destId="{20CAA985-AD68-BC4F-90B2-2F25D29373FD}" srcOrd="0" destOrd="3" presId="urn:microsoft.com/office/officeart/2005/8/layout/hList1"/>
    <dgm:cxn modelId="{5379FF4B-F6FE-4992-A694-9616CA93120F}" type="presOf" srcId="{385FC1DB-094B-3547-AD9B-4D5D00536396}" destId="{2C5CD196-07AB-D647-816A-7995617B0A39}" srcOrd="0" destOrd="0" presId="urn:microsoft.com/office/officeart/2005/8/layout/hList1"/>
    <dgm:cxn modelId="{D1244A4D-68AF-E340-B055-4B2324AD51E4}" srcId="{385FC1DB-094B-3547-AD9B-4D5D00536396}" destId="{70F199E1-772D-2F4F-BFBA-0C254EF2A0F9}" srcOrd="5" destOrd="0" parTransId="{45495DE0-E7B0-1444-BACE-72B3E7A7D16C}" sibTransId="{C243FB7B-E1B7-8645-B7B1-85E00CA3F572}"/>
    <dgm:cxn modelId="{FDAC6854-5DA9-F446-ADC1-8F3BF60E8EB4}" srcId="{385A42FB-47AC-2D40-A81F-FB06CE6D0C39}" destId="{92924D29-4045-D349-A799-EB5BE6739DAD}" srcOrd="4" destOrd="0" parTransId="{4E0BA992-2F7B-C74C-81EA-9F6E055D796F}" sibTransId="{87E7D1DA-86FC-9944-859C-12199BC7208A}"/>
    <dgm:cxn modelId="{A691F556-F23F-5C41-86FD-3506B26036B2}" srcId="{B1868932-86C4-714C-B662-F5821C609652}" destId="{2F9ACD5F-88D4-2140-B615-82905E324930}" srcOrd="8" destOrd="0" parTransId="{6FBF0052-9368-B94D-B533-2CD81F6207A7}" sibTransId="{C9538995-E18E-E044-82AD-385B50886A3C}"/>
    <dgm:cxn modelId="{DE3CF858-3B84-5B46-B709-C36250BE514F}" type="presOf" srcId="{346D01E9-AE13-A243-BC04-BD80F73361C9}" destId="{BDDB55BD-4062-FF4E-B4B6-9DC779ACF417}" srcOrd="0" destOrd="10" presId="urn:microsoft.com/office/officeart/2005/8/layout/hList1"/>
    <dgm:cxn modelId="{AE4AAB5A-5E72-0E4F-9A55-51E4B4B46DC9}" srcId="{E7230C2E-1A10-BE4E-985E-CA22163F1593}" destId="{385FC1DB-094B-3547-AD9B-4D5D00536396}" srcOrd="0" destOrd="0" parTransId="{58B49BDF-8749-0C43-8469-3D0E5565C9DD}" sibTransId="{F0F2598C-4754-044D-875F-202B4CD57786}"/>
    <dgm:cxn modelId="{5FFBA95D-5175-4E22-B08C-90BED565B0EA}" type="presOf" srcId="{385A42FB-47AC-2D40-A81F-FB06CE6D0C39}" destId="{D14E3B0D-CE96-BA4D-9C16-33744124E5AE}" srcOrd="0" destOrd="0" presId="urn:microsoft.com/office/officeart/2005/8/layout/hList1"/>
    <dgm:cxn modelId="{0C419D5E-F26E-B640-BCE0-841DF45D0382}" type="presOf" srcId="{B11077B9-AF08-5D46-9371-449C04A517A3}" destId="{20CAA985-AD68-BC4F-90B2-2F25D29373FD}" srcOrd="0" destOrd="0" presId="urn:microsoft.com/office/officeart/2005/8/layout/hList1"/>
    <dgm:cxn modelId="{62042C60-3F5B-354A-9170-778D5A7F1E46}" srcId="{385A42FB-47AC-2D40-A81F-FB06CE6D0C39}" destId="{B5275238-D43A-6E49-B3BF-E46627454011}" srcOrd="7" destOrd="0" parTransId="{6611AA90-DAD7-CA48-92B4-7F49E1A48D7F}" sibTransId="{A8D053D0-E27F-0145-AE63-191D42C5C50B}"/>
    <dgm:cxn modelId="{F0C10E68-D177-E145-B6B4-B36B505B16E3}" srcId="{B1868932-86C4-714C-B662-F5821C609652}" destId="{C6F18D3C-1EAD-3A47-BA9B-1579ACD648E9}" srcOrd="4" destOrd="0" parTransId="{8DD297DF-95D1-3B41-B783-8870A8D667DF}" sibTransId="{288AF2E0-0506-9C41-BA0A-EAB9324E209D}"/>
    <dgm:cxn modelId="{CBB1856F-9513-D344-942E-D1FD54D8A123}" type="presOf" srcId="{92924D29-4045-D349-A799-EB5BE6739DAD}" destId="{BDDB55BD-4062-FF4E-B4B6-9DC779ACF417}" srcOrd="0" destOrd="4" presId="urn:microsoft.com/office/officeart/2005/8/layout/hList1"/>
    <dgm:cxn modelId="{C637AE7A-5001-A345-BACE-D96799C4A2BC}" srcId="{385A42FB-47AC-2D40-A81F-FB06CE6D0C39}" destId="{485BA157-2513-E443-BB9A-1F9B97225B51}" srcOrd="0" destOrd="0" parTransId="{B8EE9A9B-A981-8542-B587-C33CA7BDBB8E}" sibTransId="{85202643-45A2-7C48-BAD5-FEEE44B9BFB9}"/>
    <dgm:cxn modelId="{D7244C7B-A74C-0649-BD7F-68B48D2EDAD5}" type="presOf" srcId="{C6F18D3C-1EAD-3A47-BA9B-1579ACD648E9}" destId="{20CAA985-AD68-BC4F-90B2-2F25D29373FD}" srcOrd="0" destOrd="4" presId="urn:microsoft.com/office/officeart/2005/8/layout/hList1"/>
    <dgm:cxn modelId="{AAF6427F-5A16-44AD-B1F6-803E910F985C}" type="presOf" srcId="{91ECD11A-FF0E-5D47-A580-C1A6DD484A1F}" destId="{259A08CA-CD08-4548-A5FE-05DDDA0193C7}" srcOrd="0" destOrd="1" presId="urn:microsoft.com/office/officeart/2005/8/layout/hList1"/>
    <dgm:cxn modelId="{BA3B4485-62A5-2F43-8B99-1B4D1E62F744}" srcId="{385A42FB-47AC-2D40-A81F-FB06CE6D0C39}" destId="{B0DB1107-A467-144E-85B5-159A0A50E54F}" srcOrd="9" destOrd="0" parTransId="{09757966-EB1C-284B-A918-BC38ACF85CA6}" sibTransId="{46CE57B4-7414-1148-B172-262426CB4100}"/>
    <dgm:cxn modelId="{56D38D89-5028-4243-8286-FBAEFC6BACFF}" type="presOf" srcId="{8219FFEC-FD66-B34A-9A37-82F0ECABEA4D}" destId="{259A08CA-CD08-4548-A5FE-05DDDA0193C7}" srcOrd="0" destOrd="0" presId="urn:microsoft.com/office/officeart/2005/8/layout/hList1"/>
    <dgm:cxn modelId="{2936EB8B-1BF1-9546-91EF-05D1BFC0A8DB}" type="presOf" srcId="{57B6ADAA-5EB6-D641-BC28-B508BA2B02CA}" destId="{BDDB55BD-4062-FF4E-B4B6-9DC779ACF417}" srcOrd="0" destOrd="2" presId="urn:microsoft.com/office/officeart/2005/8/layout/hList1"/>
    <dgm:cxn modelId="{CB093A8E-DB4D-454B-B310-646F95A9BE60}" type="presOf" srcId="{B1868932-86C4-714C-B662-F5821C609652}" destId="{F897C1B3-C943-CD47-A9B8-1CE86B848060}" srcOrd="0" destOrd="0" presId="urn:microsoft.com/office/officeart/2005/8/layout/hList1"/>
    <dgm:cxn modelId="{FB92358F-EB66-EC42-B9ED-65564DEB68D3}" srcId="{385FC1DB-094B-3547-AD9B-4D5D00536396}" destId="{772A7E4B-D850-DB4A-B7CB-67F6F3A28819}" srcOrd="6" destOrd="0" parTransId="{14824BC1-6AF7-9741-97AC-D0DF99887902}" sibTransId="{C9333327-77BF-F640-9AF1-C6CBA79C6682}"/>
    <dgm:cxn modelId="{18B3A58F-6ABB-F542-B7A5-4424881B923A}" type="presOf" srcId="{8B9D19FB-8328-F240-B08D-4BC219C7E435}" destId="{BDDB55BD-4062-FF4E-B4B6-9DC779ACF417}" srcOrd="0" destOrd="6" presId="urn:microsoft.com/office/officeart/2005/8/layout/hList1"/>
    <dgm:cxn modelId="{B8304991-29EA-9840-8A68-27410230A2B0}" type="presOf" srcId="{33BCA95A-AED9-CA46-A608-85D262EB3F6F}" destId="{BDDB55BD-4062-FF4E-B4B6-9DC779ACF417}" srcOrd="0" destOrd="3" presId="urn:microsoft.com/office/officeart/2005/8/layout/hList1"/>
    <dgm:cxn modelId="{1AB3E191-9558-1949-B8B7-6E66449C08A6}" type="presOf" srcId="{2F9ACD5F-88D4-2140-B615-82905E324930}" destId="{20CAA985-AD68-BC4F-90B2-2F25D29373FD}" srcOrd="0" destOrd="8" presId="urn:microsoft.com/office/officeart/2005/8/layout/hList1"/>
    <dgm:cxn modelId="{4B7F6594-0739-0D4C-87DA-8B662B78BCA8}" srcId="{E7230C2E-1A10-BE4E-985E-CA22163F1593}" destId="{B1868932-86C4-714C-B662-F5821C609652}" srcOrd="2" destOrd="0" parTransId="{41C1B709-3E01-604E-94AF-0FDA5A022FD1}" sibTransId="{30DE367B-2B6D-2547-974E-2241B8D02A86}"/>
    <dgm:cxn modelId="{8457889A-0A4A-FF4C-A4AE-89420F872FB3}" type="presOf" srcId="{DEBF777F-B73E-2C4C-9C82-67635BACD2B2}" destId="{20CAA985-AD68-BC4F-90B2-2F25D29373FD}" srcOrd="0" destOrd="7" presId="urn:microsoft.com/office/officeart/2005/8/layout/hList1"/>
    <dgm:cxn modelId="{F14E899C-1278-DC49-8DD3-9D9859499A85}" srcId="{385A42FB-47AC-2D40-A81F-FB06CE6D0C39}" destId="{FB2A4F89-9E1B-4548-9449-D8818B85313F}" srcOrd="1" destOrd="0" parTransId="{382C010F-800B-AD4D-88F7-031478BEA120}" sibTransId="{A6B3AA13-AAA1-B348-83C1-27F969FC5CF8}"/>
    <dgm:cxn modelId="{7889D2A1-32C3-7343-A4B0-8039FECBDBA1}" type="presOf" srcId="{B0DB1107-A467-144E-85B5-159A0A50E54F}" destId="{BDDB55BD-4062-FF4E-B4B6-9DC779ACF417}" srcOrd="0" destOrd="9" presId="urn:microsoft.com/office/officeart/2005/8/layout/hList1"/>
    <dgm:cxn modelId="{83F953AC-4E44-BA47-81C0-6573D121A3CE}" srcId="{B1868932-86C4-714C-B662-F5821C609652}" destId="{90C1293D-3601-BA4F-8622-21B75C8B4AAA}" srcOrd="1" destOrd="0" parTransId="{810A92BF-C2EC-614E-89DA-9376F12CCD10}" sibTransId="{DFBF7925-9CB8-4844-83F3-50F52EA40AFB}"/>
    <dgm:cxn modelId="{8E3C54AC-2173-F348-A46F-6BE5A5F78C70}" srcId="{385FC1DB-094B-3547-AD9B-4D5D00536396}" destId="{21A2B9CC-7987-304C-B829-9D62655547D9}" srcOrd="4" destOrd="0" parTransId="{1331E614-00E1-D346-A98E-84BCB653BA31}" sibTransId="{F1F29992-F439-9B49-8CA3-94529A0F8207}"/>
    <dgm:cxn modelId="{B4A381AE-AD13-6346-900A-FE3AE960B6AB}" type="presOf" srcId="{EC63F16F-F302-2548-A502-7CE417CFB402}" destId="{20CAA985-AD68-BC4F-90B2-2F25D29373FD}" srcOrd="0" destOrd="5" presId="urn:microsoft.com/office/officeart/2005/8/layout/hList1"/>
    <dgm:cxn modelId="{0EBDB1B0-491B-D046-95FC-87353C015939}" type="presOf" srcId="{FB2A4F89-9E1B-4548-9449-D8818B85313F}" destId="{BDDB55BD-4062-FF4E-B4B6-9DC779ACF417}" srcOrd="0" destOrd="1" presId="urn:microsoft.com/office/officeart/2005/8/layout/hList1"/>
    <dgm:cxn modelId="{CDD229B2-60DA-C44B-84CC-970385227F97}" srcId="{B1868932-86C4-714C-B662-F5821C609652}" destId="{EC63F16F-F302-2548-A502-7CE417CFB402}" srcOrd="5" destOrd="0" parTransId="{6E79A01C-F8AF-1A41-97E4-E0280B7B76A0}" sibTransId="{4FD982E7-5AAA-E749-9961-578D3C274037}"/>
    <dgm:cxn modelId="{C10E50B2-C1E0-0A42-A3D9-D0AB043F06F1}" srcId="{385A42FB-47AC-2D40-A81F-FB06CE6D0C39}" destId="{33BCA95A-AED9-CA46-A608-85D262EB3F6F}" srcOrd="3" destOrd="0" parTransId="{FBC6593A-79E1-EF4F-B48E-5DA707488EB3}" sibTransId="{164B0A7F-9264-6249-83D6-BC01699C7364}"/>
    <dgm:cxn modelId="{5D87FBB6-10C3-E848-B11A-1CCCB1C8A002}" srcId="{385A42FB-47AC-2D40-A81F-FB06CE6D0C39}" destId="{8B9D19FB-8328-F240-B08D-4BC219C7E435}" srcOrd="6" destOrd="0" parTransId="{F6E79769-8E9A-F94E-82C5-2D5702D96A8C}" sibTransId="{7EBD70D1-FF6E-234F-A422-31775BB0DE5C}"/>
    <dgm:cxn modelId="{1E120DB8-EA26-2942-B917-A6066C3C1ED0}" type="presOf" srcId="{B5275238-D43A-6E49-B3BF-E46627454011}" destId="{BDDB55BD-4062-FF4E-B4B6-9DC779ACF417}" srcOrd="0" destOrd="7" presId="urn:microsoft.com/office/officeart/2005/8/layout/hList1"/>
    <dgm:cxn modelId="{69302BB9-7094-8442-8D6F-AA1BA546A56A}" srcId="{385A42FB-47AC-2D40-A81F-FB06CE6D0C39}" destId="{5567E9FA-FE85-0E45-BA01-D4FB97E66D3C}" srcOrd="5" destOrd="0" parTransId="{4F5F458D-D49B-5C43-82CF-932B7A80F65E}" sibTransId="{4AEDDA54-9585-1241-9D5F-D82D0A7B855C}"/>
    <dgm:cxn modelId="{A7756AB9-0A2E-C443-8FF6-1AD3F35518D2}" type="presOf" srcId="{5780C66E-9204-ED4B-99ED-95ABD2015844}" destId="{20CAA985-AD68-BC4F-90B2-2F25D29373FD}" srcOrd="0" destOrd="9" presId="urn:microsoft.com/office/officeart/2005/8/layout/hList1"/>
    <dgm:cxn modelId="{97E81FBE-74DB-E041-BC0F-85E6E8D8B662}" type="presOf" srcId="{79E85756-C633-B942-812D-A7F86505E8F4}" destId="{259A08CA-CD08-4548-A5FE-05DDDA0193C7}" srcOrd="0" destOrd="7" presId="urn:microsoft.com/office/officeart/2005/8/layout/hList1"/>
    <dgm:cxn modelId="{E0F16AD3-F74C-214D-B1C5-DA5D6A8F4106}" srcId="{385FC1DB-094B-3547-AD9B-4D5D00536396}" destId="{43BEB2F9-CD9F-F94F-8081-9A9B406127BA}" srcOrd="2" destOrd="0" parTransId="{D96F74EC-93C4-9D46-AEA6-310FB4111A13}" sibTransId="{2FECDB28-59B5-9C42-B471-567F3FEF8280}"/>
    <dgm:cxn modelId="{305B27D5-E6BF-944D-9FEB-033BD903A5FA}" type="presOf" srcId="{89132C80-CEAA-3B42-BA9B-32830BEFACDF}" destId="{BDDB55BD-4062-FF4E-B4B6-9DC779ACF417}" srcOrd="0" destOrd="8" presId="urn:microsoft.com/office/officeart/2005/8/layout/hList1"/>
    <dgm:cxn modelId="{AB21D8DB-CE2D-F34D-A50F-BBCDA4806F1A}" srcId="{385FC1DB-094B-3547-AD9B-4D5D00536396}" destId="{79E85756-C633-B942-812D-A7F86505E8F4}" srcOrd="7" destOrd="0" parTransId="{C64D2CC6-4220-2944-B0DF-EE6F6F0DC8AB}" sibTransId="{FA9D2AB2-0518-4E4A-ACA1-C1AA3553DA4F}"/>
    <dgm:cxn modelId="{24D20EEB-5C2C-437E-811B-A28F5EFD213E}" type="presOf" srcId="{E7230C2E-1A10-BE4E-985E-CA22163F1593}" destId="{A0946EE1-1C7A-A948-B317-0CC28824C11C}" srcOrd="0" destOrd="0" presId="urn:microsoft.com/office/officeart/2005/8/layout/hList1"/>
    <dgm:cxn modelId="{666F53EE-AFEA-8046-86C9-C353F3C03684}" type="presOf" srcId="{70F199E1-772D-2F4F-BFBA-0C254EF2A0F9}" destId="{259A08CA-CD08-4548-A5FE-05DDDA0193C7}" srcOrd="0" destOrd="5" presId="urn:microsoft.com/office/officeart/2005/8/layout/hList1"/>
    <dgm:cxn modelId="{D01601EF-F0AC-9641-999D-FBD3E77F4E37}" srcId="{B1868932-86C4-714C-B662-F5821C609652}" destId="{5780C66E-9204-ED4B-99ED-95ABD2015844}" srcOrd="9" destOrd="0" parTransId="{F954C39C-02E2-4D44-86FF-A522F303B5FE}" sibTransId="{407D6FFD-7049-8646-8403-11B94C443E26}"/>
    <dgm:cxn modelId="{A3C68FEF-AF7A-3F4A-BF98-A2E51D3CE0F2}" srcId="{B1868932-86C4-714C-B662-F5821C609652}" destId="{DEBF777F-B73E-2C4C-9C82-67635BACD2B2}" srcOrd="7" destOrd="0" parTransId="{BE980227-80B5-814A-97A8-7B3A855B9C04}" sibTransId="{6A0353F7-F8F1-344C-AC01-F2A027DB5006}"/>
    <dgm:cxn modelId="{452745F3-B892-9F4B-B508-6C2A9B40B1FE}" type="presOf" srcId="{8A001D9A-E753-9445-9F71-E0C6AC6DE9C9}" destId="{259A08CA-CD08-4548-A5FE-05DDDA0193C7}" srcOrd="0" destOrd="3" presId="urn:microsoft.com/office/officeart/2005/8/layout/hList1"/>
    <dgm:cxn modelId="{4CD473F3-E47B-1344-AAC6-A0D8CDECC581}" type="presOf" srcId="{777CE283-EC75-BB4A-9FF1-3611C46EAD3A}" destId="{20CAA985-AD68-BC4F-90B2-2F25D29373FD}" srcOrd="0" destOrd="2" presId="urn:microsoft.com/office/officeart/2005/8/layout/hList1"/>
    <dgm:cxn modelId="{DE8EE5F3-9B14-4AAD-A7C3-21428CE33E1C}" type="presOf" srcId="{485BA157-2513-E443-BB9A-1F9B97225B51}" destId="{BDDB55BD-4062-FF4E-B4B6-9DC779ACF417}" srcOrd="0" destOrd="0" presId="urn:microsoft.com/office/officeart/2005/8/layout/hList1"/>
    <dgm:cxn modelId="{AEFAF2F7-5E01-7B4C-850E-56667E95C501}" srcId="{B1868932-86C4-714C-B662-F5821C609652}" destId="{FFA5D3C1-7E3D-3840-9AED-05CBCBC16410}" srcOrd="3" destOrd="0" parTransId="{7FA18EDF-DBE8-2D4D-ADA2-E05225580050}" sibTransId="{15331262-5A09-2F4D-90AB-EA9CDBF260FA}"/>
    <dgm:cxn modelId="{79F72DFB-B645-CE48-B99E-C5B7E6FC8081}" srcId="{B1868932-86C4-714C-B662-F5821C609652}" destId="{0BD07458-7C2D-9445-9CF7-1C70E2070CE3}" srcOrd="6" destOrd="0" parTransId="{E72BE72D-A592-4849-9476-E5AB3C67724B}" sibTransId="{09FB504B-7337-6C4A-B14D-6C46BC7185BF}"/>
    <dgm:cxn modelId="{6B9739FE-FB04-8C4A-8057-276FD1F3ECCF}" type="presOf" srcId="{5567E9FA-FE85-0E45-BA01-D4FB97E66D3C}" destId="{BDDB55BD-4062-FF4E-B4B6-9DC779ACF417}" srcOrd="0" destOrd="5" presId="urn:microsoft.com/office/officeart/2005/8/layout/hList1"/>
    <dgm:cxn modelId="{5D7AD771-939A-45E1-8E74-D7BCE0B6117B}" type="presParOf" srcId="{A0946EE1-1C7A-A948-B317-0CC28824C11C}" destId="{FF22804A-72F8-604E-8200-C844C902D632}" srcOrd="0" destOrd="0" presId="urn:microsoft.com/office/officeart/2005/8/layout/hList1"/>
    <dgm:cxn modelId="{5F75BF8F-5A28-482B-A6C4-1E2A0E7EEF0E}" type="presParOf" srcId="{FF22804A-72F8-604E-8200-C844C902D632}" destId="{2C5CD196-07AB-D647-816A-7995617B0A39}" srcOrd="0" destOrd="0" presId="urn:microsoft.com/office/officeart/2005/8/layout/hList1"/>
    <dgm:cxn modelId="{D5DFDD4F-6447-4B8E-AA24-AE95E4390773}" type="presParOf" srcId="{FF22804A-72F8-604E-8200-C844C902D632}" destId="{259A08CA-CD08-4548-A5FE-05DDDA0193C7}" srcOrd="1" destOrd="0" presId="urn:microsoft.com/office/officeart/2005/8/layout/hList1"/>
    <dgm:cxn modelId="{5A30E19D-62F0-4BBE-85FC-E9CC55796F65}" type="presParOf" srcId="{A0946EE1-1C7A-A948-B317-0CC28824C11C}" destId="{B0E36CFF-195B-204B-8A2D-69A9D2E7303C}" srcOrd="1" destOrd="0" presId="urn:microsoft.com/office/officeart/2005/8/layout/hList1"/>
    <dgm:cxn modelId="{4E3C2E89-6D21-4DC8-A10F-2DD720D41CDC}" type="presParOf" srcId="{A0946EE1-1C7A-A948-B317-0CC28824C11C}" destId="{467B4469-5122-D447-BDB4-E3DF7D3AAD93}" srcOrd="2" destOrd="0" presId="urn:microsoft.com/office/officeart/2005/8/layout/hList1"/>
    <dgm:cxn modelId="{407685F8-1665-480E-AA73-5F96A44D477E}" type="presParOf" srcId="{467B4469-5122-D447-BDB4-E3DF7D3AAD93}" destId="{D14E3B0D-CE96-BA4D-9C16-33744124E5AE}" srcOrd="0" destOrd="0" presId="urn:microsoft.com/office/officeart/2005/8/layout/hList1"/>
    <dgm:cxn modelId="{8F2C3C0B-DD85-44EC-A309-4F286F78DC49}" type="presParOf" srcId="{467B4469-5122-D447-BDB4-E3DF7D3AAD93}" destId="{BDDB55BD-4062-FF4E-B4B6-9DC779ACF417}" srcOrd="1" destOrd="0" presId="urn:microsoft.com/office/officeart/2005/8/layout/hList1"/>
    <dgm:cxn modelId="{C7D459B2-BBA3-5E4C-9E82-2DA8D9C705D8}" type="presParOf" srcId="{A0946EE1-1C7A-A948-B317-0CC28824C11C}" destId="{29194A72-6DBF-8240-8B6A-CCBA5FB86428}" srcOrd="3" destOrd="0" presId="urn:microsoft.com/office/officeart/2005/8/layout/hList1"/>
    <dgm:cxn modelId="{43EC59EC-7863-9148-B76A-5728CA88CDBC}" type="presParOf" srcId="{A0946EE1-1C7A-A948-B317-0CC28824C11C}" destId="{776D2C48-7BCD-E642-87FC-B82F7B2B67E0}" srcOrd="4" destOrd="0" presId="urn:microsoft.com/office/officeart/2005/8/layout/hList1"/>
    <dgm:cxn modelId="{718A9D67-A9F6-2D48-BE98-AD067FCB11D8}" type="presParOf" srcId="{776D2C48-7BCD-E642-87FC-B82F7B2B67E0}" destId="{F897C1B3-C943-CD47-A9B8-1CE86B848060}" srcOrd="0" destOrd="0" presId="urn:microsoft.com/office/officeart/2005/8/layout/hList1"/>
    <dgm:cxn modelId="{2486E1B6-1BD5-9748-ABB5-244F5DB38E21}" type="presParOf" srcId="{776D2C48-7BCD-E642-87FC-B82F7B2B67E0}" destId="{20CAA985-AD68-BC4F-90B2-2F25D29373F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BBDE1C-1E5A-7440-A068-C95C75CEA8A3}">
      <dsp:nvSpPr>
        <dsp:cNvPr id="0" name=""/>
        <dsp:cNvSpPr/>
      </dsp:nvSpPr>
      <dsp:spPr>
        <a:xfrm>
          <a:off x="0" y="369831"/>
          <a:ext cx="9601200" cy="18427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b="0" kern="1200" dirty="0"/>
            <a:t>Synergy – people do more work together then the sum of their individual works</a:t>
          </a:r>
        </a:p>
      </dsp:txBody>
      <dsp:txXfrm>
        <a:off x="89956" y="459787"/>
        <a:ext cx="9421288" cy="1662837"/>
      </dsp:txXfrm>
    </dsp:sp>
    <dsp:sp modelId="{F21F7F43-54B2-034B-A04D-254EF4B038E7}">
      <dsp:nvSpPr>
        <dsp:cNvPr id="0" name=""/>
        <dsp:cNvSpPr/>
      </dsp:nvSpPr>
      <dsp:spPr>
        <a:xfrm>
          <a:off x="0" y="2313381"/>
          <a:ext cx="9601200" cy="18427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Companies driven by ideas – everyone is sharing the ideas the company strives for; they make decisions to support and reinforce these ideas</a:t>
          </a:r>
        </a:p>
      </dsp:txBody>
      <dsp:txXfrm>
        <a:off x="89956" y="2403337"/>
        <a:ext cx="9421288" cy="16628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BBDE1C-1E5A-7440-A068-C95C75CEA8A3}">
      <dsp:nvSpPr>
        <dsp:cNvPr id="0" name=""/>
        <dsp:cNvSpPr/>
      </dsp:nvSpPr>
      <dsp:spPr>
        <a:xfrm>
          <a:off x="0" y="37101"/>
          <a:ext cx="8229600" cy="101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dirty="0"/>
            <a:t>Company culture</a:t>
          </a:r>
          <a:r>
            <a:rPr lang="en-US" sz="2700" kern="1200" dirty="0"/>
            <a:t> is the set of relationships between key factors essential for the company</a:t>
          </a:r>
        </a:p>
      </dsp:txBody>
      <dsp:txXfrm>
        <a:off x="49347" y="86448"/>
        <a:ext cx="8130906" cy="912186"/>
      </dsp:txXfrm>
    </dsp:sp>
    <dsp:sp modelId="{2EB83A59-95C8-2E48-B657-BE7B63CE6049}">
      <dsp:nvSpPr>
        <dsp:cNvPr id="0" name=""/>
        <dsp:cNvSpPr/>
      </dsp:nvSpPr>
      <dsp:spPr>
        <a:xfrm>
          <a:off x="10369" y="1093978"/>
          <a:ext cx="3788743" cy="101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Elements of culture</a:t>
          </a:r>
        </a:p>
      </dsp:txBody>
      <dsp:txXfrm>
        <a:off x="59716" y="1143325"/>
        <a:ext cx="3690049" cy="912186"/>
      </dsp:txXfrm>
    </dsp:sp>
    <dsp:sp modelId="{2CA40CD3-5B61-F14C-838F-40D7ED6C6E30}">
      <dsp:nvSpPr>
        <dsp:cNvPr id="0" name=""/>
        <dsp:cNvSpPr/>
      </dsp:nvSpPr>
      <dsp:spPr>
        <a:xfrm flipH="1">
          <a:off x="342104" y="2190653"/>
          <a:ext cx="2592324" cy="1341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Symbols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Values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Heroes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Rituals</a:t>
          </a:r>
        </a:p>
      </dsp:txBody>
      <dsp:txXfrm>
        <a:off x="342104" y="2190653"/>
        <a:ext cx="2592324" cy="1341360"/>
      </dsp:txXfrm>
    </dsp:sp>
    <dsp:sp modelId="{A4B358E6-C564-43B8-9BAC-BDDB9DB14759}">
      <dsp:nvSpPr>
        <dsp:cNvPr id="0" name=""/>
        <dsp:cNvSpPr/>
      </dsp:nvSpPr>
      <dsp:spPr>
        <a:xfrm>
          <a:off x="4598330" y="1093978"/>
          <a:ext cx="3312331" cy="101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Examples of factors</a:t>
          </a:r>
        </a:p>
      </dsp:txBody>
      <dsp:txXfrm>
        <a:off x="4647677" y="1143325"/>
        <a:ext cx="3213637" cy="9121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CC9B9D-5471-314F-818E-A51582358B64}">
      <dsp:nvSpPr>
        <dsp:cNvPr id="0" name=""/>
        <dsp:cNvSpPr/>
      </dsp:nvSpPr>
      <dsp:spPr>
        <a:xfrm>
          <a:off x="0" y="14512"/>
          <a:ext cx="9601200" cy="599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 err="1"/>
            <a:t>Form</a:t>
          </a:r>
          <a:r>
            <a:rPr lang="cs-CZ" sz="2200" kern="1200" dirty="0"/>
            <a:t> </a:t>
          </a:r>
          <a:r>
            <a:rPr lang="cs-CZ" sz="2200" kern="1200" dirty="0" err="1"/>
            <a:t>groups</a:t>
          </a:r>
          <a:r>
            <a:rPr lang="cs-CZ" sz="2200" kern="1200" dirty="0"/>
            <a:t> </a:t>
          </a:r>
          <a:r>
            <a:rPr lang="cs-CZ" sz="2200" kern="1200" dirty="0" err="1"/>
            <a:t>based</a:t>
          </a:r>
          <a:r>
            <a:rPr lang="cs-CZ" sz="2200" kern="1200" dirty="0"/>
            <a:t> on </a:t>
          </a:r>
          <a:r>
            <a:rPr lang="cs-CZ" sz="2200" kern="1200" dirty="0" err="1"/>
            <a:t>your</a:t>
          </a:r>
          <a:r>
            <a:rPr lang="cs-CZ" sz="2200" kern="1200" dirty="0"/>
            <a:t> </a:t>
          </a:r>
          <a:r>
            <a:rPr lang="cs-CZ" sz="2200" kern="1200" dirty="0" err="1"/>
            <a:t>working</a:t>
          </a:r>
          <a:r>
            <a:rPr lang="cs-CZ" sz="2200" kern="1200" dirty="0"/>
            <a:t> </a:t>
          </a:r>
          <a:r>
            <a:rPr lang="cs-CZ" sz="2200" kern="1200" dirty="0" err="1"/>
            <a:t>experiences</a:t>
          </a:r>
          <a:r>
            <a:rPr lang="cs-CZ" sz="2200" kern="1200" dirty="0"/>
            <a:t> (big </a:t>
          </a:r>
          <a:r>
            <a:rPr lang="cs-CZ" sz="2200" kern="1200" dirty="0" err="1"/>
            <a:t>or</a:t>
          </a:r>
          <a:r>
            <a:rPr lang="cs-CZ" sz="2200" kern="1200" dirty="0"/>
            <a:t> </a:t>
          </a:r>
          <a:r>
            <a:rPr lang="cs-CZ" sz="2200" kern="1200" dirty="0" err="1"/>
            <a:t>small</a:t>
          </a:r>
          <a:r>
            <a:rPr lang="cs-CZ" sz="2200" kern="1200" dirty="0"/>
            <a:t> </a:t>
          </a:r>
          <a:r>
            <a:rPr lang="cs-CZ" sz="2200" kern="1200" dirty="0" err="1"/>
            <a:t>company</a:t>
          </a:r>
          <a:r>
            <a:rPr lang="cs-CZ" sz="2200" kern="1200" dirty="0"/>
            <a:t>?)</a:t>
          </a:r>
        </a:p>
      </dsp:txBody>
      <dsp:txXfrm>
        <a:off x="29282" y="43794"/>
        <a:ext cx="9542636" cy="541278"/>
      </dsp:txXfrm>
    </dsp:sp>
    <dsp:sp modelId="{994A3352-6744-4049-9C2D-97A0EF7E3722}">
      <dsp:nvSpPr>
        <dsp:cNvPr id="0" name=""/>
        <dsp:cNvSpPr/>
      </dsp:nvSpPr>
      <dsp:spPr>
        <a:xfrm>
          <a:off x="0" y="718035"/>
          <a:ext cx="9601200" cy="6072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Talk </a:t>
          </a:r>
          <a:r>
            <a:rPr lang="cs-CZ" sz="2200" kern="1200" dirty="0" err="1"/>
            <a:t>about</a:t>
          </a:r>
          <a:r>
            <a:rPr lang="cs-CZ" sz="2200" kern="1200" dirty="0"/>
            <a:t> </a:t>
          </a:r>
          <a:r>
            <a:rPr lang="cs-CZ" sz="2200" kern="1200" dirty="0" err="1"/>
            <a:t>your</a:t>
          </a:r>
          <a:r>
            <a:rPr lang="cs-CZ" sz="2200" kern="1200" dirty="0"/>
            <a:t> </a:t>
          </a:r>
          <a:r>
            <a:rPr lang="cs-CZ" sz="2200" kern="1200" dirty="0" err="1"/>
            <a:t>company‘s</a:t>
          </a:r>
          <a:r>
            <a:rPr lang="cs-CZ" sz="2200" kern="1200" dirty="0"/>
            <a:t> </a:t>
          </a:r>
          <a:r>
            <a:rPr lang="cs-CZ" sz="2200" kern="1200" dirty="0" err="1"/>
            <a:t>culture</a:t>
          </a:r>
          <a:r>
            <a:rPr lang="cs-CZ" sz="2200" kern="1200" dirty="0"/>
            <a:t> in a </a:t>
          </a:r>
          <a:r>
            <a:rPr lang="cs-CZ" sz="2200" kern="1200" dirty="0" err="1"/>
            <a:t>group</a:t>
          </a:r>
          <a:endParaRPr lang="cs-CZ" sz="2200" kern="1200" dirty="0"/>
        </a:p>
      </dsp:txBody>
      <dsp:txXfrm>
        <a:off x="29641" y="747676"/>
        <a:ext cx="9541918" cy="547919"/>
      </dsp:txXfrm>
    </dsp:sp>
    <dsp:sp modelId="{F3BA9918-25B6-9A45-80CF-60A77B5B2680}">
      <dsp:nvSpPr>
        <dsp:cNvPr id="0" name=""/>
        <dsp:cNvSpPr/>
      </dsp:nvSpPr>
      <dsp:spPr>
        <a:xfrm>
          <a:off x="0" y="1428917"/>
          <a:ext cx="9601200" cy="6072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Try to </a:t>
          </a:r>
          <a:r>
            <a:rPr lang="cs-CZ" sz="2200" kern="1200" dirty="0" err="1"/>
            <a:t>identify</a:t>
          </a:r>
          <a:r>
            <a:rPr lang="cs-CZ" sz="2200" kern="1200" dirty="0"/>
            <a:t> </a:t>
          </a:r>
          <a:r>
            <a:rPr lang="cs-CZ" sz="2200" kern="1200" dirty="0" err="1"/>
            <a:t>typical</a:t>
          </a:r>
          <a:r>
            <a:rPr lang="cs-CZ" sz="2200" kern="1200" dirty="0"/>
            <a:t> </a:t>
          </a:r>
          <a:r>
            <a:rPr lang="cs-CZ" sz="2200" kern="1200" dirty="0" err="1"/>
            <a:t>features</a:t>
          </a:r>
          <a:r>
            <a:rPr lang="cs-CZ" sz="2200" kern="1200" dirty="0"/>
            <a:t> </a:t>
          </a:r>
          <a:r>
            <a:rPr lang="cs-CZ" sz="2200" kern="1200" dirty="0" err="1"/>
            <a:t>for</a:t>
          </a:r>
          <a:r>
            <a:rPr lang="cs-CZ" sz="2200" kern="1200" dirty="0"/>
            <a:t> </a:t>
          </a:r>
          <a:r>
            <a:rPr lang="cs-CZ" sz="2200" kern="1200" dirty="0" err="1"/>
            <a:t>small</a:t>
          </a:r>
          <a:r>
            <a:rPr lang="cs-CZ" sz="2200" kern="1200" dirty="0"/>
            <a:t> and big </a:t>
          </a:r>
          <a:r>
            <a:rPr lang="cs-CZ" sz="2200" kern="1200" dirty="0" err="1"/>
            <a:t>companies</a:t>
          </a:r>
          <a:endParaRPr lang="cs-CZ" sz="2200" kern="1200" dirty="0"/>
        </a:p>
      </dsp:txBody>
      <dsp:txXfrm>
        <a:off x="29641" y="1458558"/>
        <a:ext cx="9541918" cy="547919"/>
      </dsp:txXfrm>
    </dsp:sp>
    <dsp:sp modelId="{787F3DAC-9E94-EF4F-897F-EF6B52BA56DA}">
      <dsp:nvSpPr>
        <dsp:cNvPr id="0" name=""/>
        <dsp:cNvSpPr/>
      </dsp:nvSpPr>
      <dsp:spPr>
        <a:xfrm>
          <a:off x="0" y="2036119"/>
          <a:ext cx="9601200" cy="22599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38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 dirty="0"/>
            <a:t>interpersonal relationships</a:t>
          </a:r>
          <a:endParaRPr lang="cs-CZ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 dirty="0"/>
            <a:t>work environment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 dirty="0"/>
            <a:t>vision clarity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 dirty="0"/>
            <a:t>leader authority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 dirty="0"/>
            <a:t>organizational structure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 dirty="0"/>
            <a:t>level of formality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/>
            <a:t>benefits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 dirty="0"/>
            <a:t>work/life balance</a:t>
          </a:r>
        </a:p>
      </dsp:txBody>
      <dsp:txXfrm>
        <a:off x="0" y="2036119"/>
        <a:ext cx="9601200" cy="225992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5CD196-07AB-D647-816A-7995617B0A39}">
      <dsp:nvSpPr>
        <dsp:cNvPr id="0" name=""/>
        <dsp:cNvSpPr/>
      </dsp:nvSpPr>
      <dsp:spPr>
        <a:xfrm>
          <a:off x="40" y="88396"/>
          <a:ext cx="3845569" cy="6048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BIG</a:t>
          </a:r>
        </a:p>
      </dsp:txBody>
      <dsp:txXfrm>
        <a:off x="40" y="88396"/>
        <a:ext cx="3845569" cy="604800"/>
      </dsp:txXfrm>
    </dsp:sp>
    <dsp:sp modelId="{259A08CA-CD08-4548-A5FE-05DDDA0193C7}">
      <dsp:nvSpPr>
        <dsp:cNvPr id="0" name=""/>
        <dsp:cNvSpPr/>
      </dsp:nvSpPr>
      <dsp:spPr>
        <a:xfrm>
          <a:off x="40" y="693196"/>
          <a:ext cx="3845569" cy="39702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Bureaucratic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Easy access to expensive software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Space for personal development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Job security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Bonuses/rewards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Flexible working hours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Not clear vision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Multisport, </a:t>
          </a:r>
          <a:r>
            <a:rPr lang="en-US" sz="2100" kern="1200" dirty="0" err="1"/>
            <a:t>Sickdays</a:t>
          </a:r>
          <a:endParaRPr lang="en-US" sz="2100" kern="1200" dirty="0"/>
        </a:p>
      </dsp:txBody>
      <dsp:txXfrm>
        <a:off x="40" y="693196"/>
        <a:ext cx="3845569" cy="3970299"/>
      </dsp:txXfrm>
    </dsp:sp>
    <dsp:sp modelId="{D14E3B0D-CE96-BA4D-9C16-33744124E5AE}">
      <dsp:nvSpPr>
        <dsp:cNvPr id="0" name=""/>
        <dsp:cNvSpPr/>
      </dsp:nvSpPr>
      <dsp:spPr>
        <a:xfrm>
          <a:off x="4349033" y="105948"/>
          <a:ext cx="3845569" cy="6048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SMALL</a:t>
          </a:r>
        </a:p>
      </dsp:txBody>
      <dsp:txXfrm>
        <a:off x="4349033" y="105948"/>
        <a:ext cx="3845569" cy="604800"/>
      </dsp:txXfrm>
    </dsp:sp>
    <dsp:sp modelId="{BDDB55BD-4062-FF4E-B4B6-9DC779ACF417}">
      <dsp:nvSpPr>
        <dsp:cNvPr id="0" name=""/>
        <dsp:cNvSpPr/>
      </dsp:nvSpPr>
      <dsp:spPr>
        <a:xfrm>
          <a:off x="4349033" y="693196"/>
          <a:ext cx="3845569" cy="39702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Informal relationships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Good information flow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Simple management hierarchy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Motivation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Low level of formality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You know everyone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More involvement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Supportive, reflective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Open – contact with higher positions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100" kern="1200" dirty="0"/>
        </a:p>
      </dsp:txBody>
      <dsp:txXfrm>
        <a:off x="4349033" y="693196"/>
        <a:ext cx="3845569" cy="397029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4AC16A-E092-2E48-9346-8D981C3AEA66}">
      <dsp:nvSpPr>
        <dsp:cNvPr id="0" name=""/>
        <dsp:cNvSpPr/>
      </dsp:nvSpPr>
      <dsp:spPr>
        <a:xfrm>
          <a:off x="0" y="585145"/>
          <a:ext cx="9601200" cy="1700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500" kern="1200" dirty="0" err="1"/>
            <a:t>Stay</a:t>
          </a:r>
          <a:r>
            <a:rPr lang="cs-CZ" sz="4500" kern="1200" dirty="0"/>
            <a:t> in </a:t>
          </a:r>
          <a:r>
            <a:rPr lang="cs-CZ" sz="4500" kern="1200" dirty="0" err="1"/>
            <a:t>groups</a:t>
          </a:r>
          <a:endParaRPr lang="cs-CZ" sz="4500" kern="1200" dirty="0"/>
        </a:p>
      </dsp:txBody>
      <dsp:txXfrm>
        <a:off x="83008" y="668153"/>
        <a:ext cx="9435184" cy="1534414"/>
      </dsp:txXfrm>
    </dsp:sp>
    <dsp:sp modelId="{994A3352-6744-4049-9C2D-97A0EF7E3722}">
      <dsp:nvSpPr>
        <dsp:cNvPr id="0" name=""/>
        <dsp:cNvSpPr/>
      </dsp:nvSpPr>
      <dsp:spPr>
        <a:xfrm>
          <a:off x="0" y="2415175"/>
          <a:ext cx="9601200" cy="1700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500" kern="1200" dirty="0"/>
            <a:t>Focus on </a:t>
          </a:r>
          <a:r>
            <a:rPr lang="cs-CZ" sz="4500" kern="1200" dirty="0" err="1"/>
            <a:t>the</a:t>
          </a:r>
          <a:r>
            <a:rPr lang="cs-CZ" sz="4500" kern="1200" dirty="0"/>
            <a:t> </a:t>
          </a:r>
          <a:r>
            <a:rPr lang="cs-CZ" sz="4500" kern="1200" dirty="0" err="1"/>
            <a:t>culture</a:t>
          </a:r>
          <a:r>
            <a:rPr lang="cs-CZ" sz="4500" kern="1200" dirty="0"/>
            <a:t> in </a:t>
          </a:r>
          <a:r>
            <a:rPr lang="cs-CZ" sz="4500" kern="1200" dirty="0" err="1"/>
            <a:t>your</a:t>
          </a:r>
          <a:r>
            <a:rPr lang="cs-CZ" sz="4500" kern="1200" dirty="0"/>
            <a:t> </a:t>
          </a:r>
          <a:r>
            <a:rPr lang="cs-CZ" sz="4500" kern="1200" dirty="0" err="1"/>
            <a:t>company</a:t>
          </a:r>
          <a:r>
            <a:rPr lang="cs-CZ" sz="4500" kern="1200" dirty="0"/>
            <a:t> and </a:t>
          </a:r>
          <a:r>
            <a:rPr lang="cs-CZ" sz="4500" kern="1200" dirty="0" err="1"/>
            <a:t>try</a:t>
          </a:r>
          <a:r>
            <a:rPr lang="cs-CZ" sz="4500" kern="1200" dirty="0"/>
            <a:t> to </a:t>
          </a:r>
          <a:r>
            <a:rPr lang="cs-CZ" sz="4500" kern="1200" dirty="0" err="1"/>
            <a:t>identify</a:t>
          </a:r>
          <a:r>
            <a:rPr lang="cs-CZ" sz="4500" kern="1200" dirty="0"/>
            <a:t> </a:t>
          </a:r>
          <a:r>
            <a:rPr lang="cs-CZ" sz="4500" kern="1200" dirty="0" err="1"/>
            <a:t>the</a:t>
          </a:r>
          <a:r>
            <a:rPr lang="cs-CZ" sz="4500" kern="1200" dirty="0"/>
            <a:t> </a:t>
          </a:r>
          <a:r>
            <a:rPr lang="cs-CZ" sz="4500" kern="1200" dirty="0" err="1"/>
            <a:t>rituals</a:t>
          </a:r>
          <a:endParaRPr lang="cs-CZ" sz="4500" kern="1200" dirty="0"/>
        </a:p>
      </dsp:txBody>
      <dsp:txXfrm>
        <a:off x="83008" y="2498183"/>
        <a:ext cx="9435184" cy="153441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87F5F5-DDB6-0E41-BFC9-F291BFA2CB6E}">
      <dsp:nvSpPr>
        <dsp:cNvPr id="0" name=""/>
        <dsp:cNvSpPr/>
      </dsp:nvSpPr>
      <dsp:spPr>
        <a:xfrm>
          <a:off x="0" y="111546"/>
          <a:ext cx="8229600" cy="576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RITUALS</a:t>
          </a:r>
        </a:p>
      </dsp:txBody>
      <dsp:txXfrm>
        <a:off x="0" y="111546"/>
        <a:ext cx="8229600" cy="576000"/>
      </dsp:txXfrm>
    </dsp:sp>
    <dsp:sp modelId="{8A2DC1D0-EF57-ED45-BB3F-52EE2265F24C}">
      <dsp:nvSpPr>
        <dsp:cNvPr id="0" name=""/>
        <dsp:cNvSpPr/>
      </dsp:nvSpPr>
      <dsp:spPr>
        <a:xfrm>
          <a:off x="0" y="687546"/>
          <a:ext cx="8229600" cy="39527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Meetings</a:t>
          </a:r>
          <a:endParaRPr lang="en-GB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Company retreats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Teambuildings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Lunches, coffee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Scrum meetings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Celebrations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Quarterly planning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Bootcamp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1on1 with manager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Events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Family day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/>
        </a:p>
      </dsp:txBody>
      <dsp:txXfrm>
        <a:off x="0" y="687546"/>
        <a:ext cx="8229600" cy="395279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4AC16A-E092-2E48-9346-8D981C3AEA66}">
      <dsp:nvSpPr>
        <dsp:cNvPr id="0" name=""/>
        <dsp:cNvSpPr/>
      </dsp:nvSpPr>
      <dsp:spPr>
        <a:xfrm>
          <a:off x="0" y="71548"/>
          <a:ext cx="9601200" cy="10202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 err="1"/>
            <a:t>Form</a:t>
          </a:r>
          <a:r>
            <a:rPr lang="cs-CZ" sz="2700" kern="1200" dirty="0"/>
            <a:t> </a:t>
          </a:r>
          <a:r>
            <a:rPr lang="cs-CZ" sz="2700" kern="1200" dirty="0" err="1"/>
            <a:t>groups</a:t>
          </a:r>
          <a:r>
            <a:rPr lang="cs-CZ" sz="2700" kern="1200" dirty="0"/>
            <a:t> </a:t>
          </a:r>
          <a:r>
            <a:rPr lang="cs-CZ" sz="2700" kern="1200" dirty="0" err="1"/>
            <a:t>of</a:t>
          </a:r>
          <a:r>
            <a:rPr lang="cs-CZ" sz="2700" kern="1200" dirty="0"/>
            <a:t> max. 3 </a:t>
          </a:r>
          <a:r>
            <a:rPr lang="cs-CZ" sz="2700" kern="1200"/>
            <a:t>people</a:t>
          </a:r>
          <a:endParaRPr lang="cs-CZ" sz="2700" kern="1200" dirty="0"/>
        </a:p>
      </dsp:txBody>
      <dsp:txXfrm>
        <a:off x="49805" y="121353"/>
        <a:ext cx="9501590" cy="920648"/>
      </dsp:txXfrm>
    </dsp:sp>
    <dsp:sp modelId="{994A3352-6744-4049-9C2D-97A0EF7E3722}">
      <dsp:nvSpPr>
        <dsp:cNvPr id="0" name=""/>
        <dsp:cNvSpPr/>
      </dsp:nvSpPr>
      <dsp:spPr>
        <a:xfrm>
          <a:off x="0" y="1169566"/>
          <a:ext cx="9601200" cy="10202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 err="1"/>
            <a:t>Think</a:t>
          </a:r>
          <a:r>
            <a:rPr lang="cs-CZ" sz="2700" kern="1200" dirty="0"/>
            <a:t> </a:t>
          </a:r>
          <a:r>
            <a:rPr lang="cs-CZ" sz="2700" kern="1200" dirty="0" err="1"/>
            <a:t>back</a:t>
          </a:r>
          <a:r>
            <a:rPr lang="cs-CZ" sz="2700" kern="1200" dirty="0"/>
            <a:t> on </a:t>
          </a:r>
          <a:r>
            <a:rPr lang="cs-CZ" sz="2700" kern="1200" dirty="0" err="1"/>
            <a:t>the</a:t>
          </a:r>
          <a:r>
            <a:rPr lang="cs-CZ" sz="2700" kern="1200" dirty="0"/>
            <a:t> SWOT </a:t>
          </a:r>
          <a:r>
            <a:rPr lang="cs-CZ" sz="2700" kern="1200" dirty="0" err="1"/>
            <a:t>analysis</a:t>
          </a:r>
          <a:r>
            <a:rPr lang="cs-CZ" sz="2700" kern="1200" dirty="0"/>
            <a:t> </a:t>
          </a:r>
          <a:r>
            <a:rPr lang="cs-CZ" sz="2700" kern="1200" dirty="0" err="1"/>
            <a:t>from</a:t>
          </a:r>
          <a:r>
            <a:rPr lang="cs-CZ" sz="2700" kern="1200" dirty="0"/>
            <a:t> last </a:t>
          </a:r>
          <a:r>
            <a:rPr lang="cs-CZ" sz="2700" kern="1200" dirty="0" err="1"/>
            <a:t>seminar</a:t>
          </a:r>
          <a:endParaRPr lang="cs-CZ" sz="2700" kern="1200" dirty="0"/>
        </a:p>
      </dsp:txBody>
      <dsp:txXfrm>
        <a:off x="49805" y="1219371"/>
        <a:ext cx="9501590" cy="920648"/>
      </dsp:txXfrm>
    </dsp:sp>
    <dsp:sp modelId="{F2EB41AC-4421-4ECB-BA6B-646C1117F8A9}">
      <dsp:nvSpPr>
        <dsp:cNvPr id="0" name=""/>
        <dsp:cNvSpPr/>
      </dsp:nvSpPr>
      <dsp:spPr>
        <a:xfrm>
          <a:off x="0" y="2267585"/>
          <a:ext cx="9601200" cy="10202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 err="1"/>
            <a:t>Based</a:t>
          </a:r>
          <a:r>
            <a:rPr lang="cs-CZ" sz="2700" kern="1200" dirty="0"/>
            <a:t> on </a:t>
          </a:r>
          <a:r>
            <a:rPr lang="cs-CZ" sz="2700" kern="1200" dirty="0" err="1"/>
            <a:t>the</a:t>
          </a:r>
          <a:r>
            <a:rPr lang="cs-CZ" sz="2700" kern="1200" dirty="0"/>
            <a:t> </a:t>
          </a:r>
          <a:r>
            <a:rPr lang="cs-CZ" sz="2700" kern="1200" dirty="0" err="1"/>
            <a:t>analysis</a:t>
          </a:r>
          <a:r>
            <a:rPr lang="cs-CZ" sz="2700" kern="1200" dirty="0"/>
            <a:t>, </a:t>
          </a:r>
          <a:r>
            <a:rPr lang="cs-CZ" sz="2700" kern="1200" dirty="0" err="1"/>
            <a:t>try</a:t>
          </a:r>
          <a:r>
            <a:rPr lang="cs-CZ" sz="2700" kern="1200" dirty="0"/>
            <a:t> </a:t>
          </a:r>
          <a:r>
            <a:rPr lang="cs-CZ" sz="2700" kern="1200" dirty="0" err="1"/>
            <a:t>identify</a:t>
          </a:r>
          <a:r>
            <a:rPr lang="cs-CZ" sz="2700" kern="1200" dirty="0"/>
            <a:t> </a:t>
          </a:r>
          <a:r>
            <a:rPr lang="cs-CZ" sz="2700" kern="1200" dirty="0" err="1"/>
            <a:t>the</a:t>
          </a:r>
          <a:r>
            <a:rPr lang="cs-CZ" sz="2700" kern="1200" dirty="0"/>
            <a:t> </a:t>
          </a:r>
          <a:r>
            <a:rPr lang="cs-CZ" sz="2700" kern="1200" dirty="0" err="1"/>
            <a:t>possible</a:t>
          </a:r>
          <a:r>
            <a:rPr lang="cs-CZ" sz="2700" kern="1200" dirty="0"/>
            <a:t> </a:t>
          </a:r>
          <a:r>
            <a:rPr lang="cs-CZ" sz="2700" kern="1200" dirty="0" err="1"/>
            <a:t>elements</a:t>
          </a:r>
          <a:r>
            <a:rPr lang="cs-CZ" sz="2700" kern="1200" dirty="0"/>
            <a:t> </a:t>
          </a:r>
          <a:r>
            <a:rPr lang="cs-CZ" sz="2700" kern="1200" dirty="0" err="1"/>
            <a:t>of</a:t>
          </a:r>
          <a:r>
            <a:rPr lang="cs-CZ" sz="2700" kern="1200" dirty="0"/>
            <a:t> </a:t>
          </a:r>
          <a:r>
            <a:rPr lang="cs-CZ" sz="2700" kern="1200" dirty="0" err="1"/>
            <a:t>culture</a:t>
          </a:r>
          <a:r>
            <a:rPr lang="cs-CZ" sz="2700" kern="1200" dirty="0"/>
            <a:t>:</a:t>
          </a:r>
        </a:p>
      </dsp:txBody>
      <dsp:txXfrm>
        <a:off x="49805" y="2317390"/>
        <a:ext cx="9501590" cy="920648"/>
      </dsp:txXfrm>
    </dsp:sp>
    <dsp:sp modelId="{088674D0-D1AA-44DD-81AC-74075B16CD12}">
      <dsp:nvSpPr>
        <dsp:cNvPr id="0" name=""/>
        <dsp:cNvSpPr/>
      </dsp:nvSpPr>
      <dsp:spPr>
        <a:xfrm>
          <a:off x="0" y="3287843"/>
          <a:ext cx="9601200" cy="1341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38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kern="1200"/>
            <a:t>Heroes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kern="1200" dirty="0" err="1"/>
            <a:t>Symbols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kern="1200" dirty="0" err="1"/>
            <a:t>Values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kern="1200" dirty="0" err="1"/>
            <a:t>Rituals</a:t>
          </a:r>
          <a:r>
            <a:rPr lang="cs-CZ" sz="2100" kern="1200" dirty="0"/>
            <a:t> (more </a:t>
          </a:r>
          <a:r>
            <a:rPr lang="cs-CZ" sz="2100" kern="1200" dirty="0" err="1"/>
            <a:t>generally</a:t>
          </a:r>
          <a:r>
            <a:rPr lang="cs-CZ" sz="2100" kern="1200" dirty="0"/>
            <a:t>)</a:t>
          </a:r>
        </a:p>
      </dsp:txBody>
      <dsp:txXfrm>
        <a:off x="0" y="3287843"/>
        <a:ext cx="9601200" cy="134136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5CD196-07AB-D647-816A-7995617B0A39}">
      <dsp:nvSpPr>
        <dsp:cNvPr id="0" name=""/>
        <dsp:cNvSpPr/>
      </dsp:nvSpPr>
      <dsp:spPr>
        <a:xfrm>
          <a:off x="2571" y="37512"/>
          <a:ext cx="2507456" cy="5472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HEROES</a:t>
          </a:r>
        </a:p>
      </dsp:txBody>
      <dsp:txXfrm>
        <a:off x="2571" y="37512"/>
        <a:ext cx="2507456" cy="547200"/>
      </dsp:txXfrm>
    </dsp:sp>
    <dsp:sp modelId="{259A08CA-CD08-4548-A5FE-05DDDA0193C7}">
      <dsp:nvSpPr>
        <dsp:cNvPr id="0" name=""/>
        <dsp:cNvSpPr/>
      </dsp:nvSpPr>
      <dsp:spPr>
        <a:xfrm>
          <a:off x="2571" y="584712"/>
          <a:ext cx="2507456" cy="41296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Family (owners)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Founding father(s)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Workers – special skills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Director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Longest serving employee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Public representative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Historical figure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Founder’s son</a:t>
          </a:r>
        </a:p>
      </dsp:txBody>
      <dsp:txXfrm>
        <a:off x="2571" y="584712"/>
        <a:ext cx="2507456" cy="4129667"/>
      </dsp:txXfrm>
    </dsp:sp>
    <dsp:sp modelId="{D14E3B0D-CE96-BA4D-9C16-33744124E5AE}">
      <dsp:nvSpPr>
        <dsp:cNvPr id="0" name=""/>
        <dsp:cNvSpPr/>
      </dsp:nvSpPr>
      <dsp:spPr>
        <a:xfrm>
          <a:off x="2838279" y="53392"/>
          <a:ext cx="2507456" cy="5472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SYMBOLS</a:t>
          </a:r>
        </a:p>
      </dsp:txBody>
      <dsp:txXfrm>
        <a:off x="2838279" y="53392"/>
        <a:ext cx="2507456" cy="547200"/>
      </dsp:txXfrm>
    </dsp:sp>
    <dsp:sp modelId="{BDDB55BD-4062-FF4E-B4B6-9DC779ACF417}">
      <dsp:nvSpPr>
        <dsp:cNvPr id="0" name=""/>
        <dsp:cNvSpPr/>
      </dsp:nvSpPr>
      <dsp:spPr>
        <a:xfrm>
          <a:off x="2838279" y="584712"/>
          <a:ext cx="2507456" cy="41296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Family name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Consistency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Logo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Land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Location (South Moravia)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Color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Grapes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Bottle design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Vineyard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Motto/slogan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Family heraldry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Product naming</a:t>
          </a:r>
        </a:p>
      </dsp:txBody>
      <dsp:txXfrm>
        <a:off x="2838279" y="584712"/>
        <a:ext cx="2507456" cy="4129667"/>
      </dsp:txXfrm>
    </dsp:sp>
    <dsp:sp modelId="{F897C1B3-C943-CD47-A9B8-1CE86B848060}">
      <dsp:nvSpPr>
        <dsp:cNvPr id="0" name=""/>
        <dsp:cNvSpPr/>
      </dsp:nvSpPr>
      <dsp:spPr>
        <a:xfrm>
          <a:off x="5719571" y="37512"/>
          <a:ext cx="2507456" cy="5472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VALUES</a:t>
          </a:r>
        </a:p>
      </dsp:txBody>
      <dsp:txXfrm>
        <a:off x="5719571" y="37512"/>
        <a:ext cx="2507456" cy="547200"/>
      </dsp:txXfrm>
    </dsp:sp>
    <dsp:sp modelId="{20CAA985-AD68-BC4F-90B2-2F25D29373FD}">
      <dsp:nvSpPr>
        <dsp:cNvPr id="0" name=""/>
        <dsp:cNvSpPr/>
      </dsp:nvSpPr>
      <dsp:spPr>
        <a:xfrm>
          <a:off x="5719571" y="584712"/>
          <a:ext cx="2507456" cy="41296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Environment, eco-friendly, bio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Loyalty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Tradition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Passion, Love of wine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Teamwork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Quality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Commitment to adapt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Openness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Customer satisfaction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 err="1"/>
            <a:t>Integrit</a:t>
          </a:r>
          <a:endParaRPr lang="en-US" sz="1900" kern="1200" dirty="0"/>
        </a:p>
      </dsp:txBody>
      <dsp:txXfrm>
        <a:off x="5719571" y="584712"/>
        <a:ext cx="2507456" cy="41296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C772BB-49E4-4F0C-9036-5ADFC7D96F0B}" type="datetimeFigureOut">
              <a:rPr lang="cs-CZ" smtClean="0"/>
              <a:t>19.03.2024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3F287D-D35C-4165-857D-83D3C65840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848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464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Elements of culture:</a:t>
            </a:r>
          </a:p>
          <a:p>
            <a:r>
              <a:rPr lang="en-US" dirty="0"/>
              <a:t>Elements linking you to the current company.</a:t>
            </a:r>
          </a:p>
          <a:p>
            <a:r>
              <a:rPr lang="en-US" dirty="0"/>
              <a:t>Symbols – logo (Google), meme, </a:t>
            </a:r>
            <a:r>
              <a:rPr lang="en-US" dirty="0" err="1"/>
              <a:t>colour</a:t>
            </a:r>
            <a:r>
              <a:rPr lang="en-US" dirty="0"/>
              <a:t> (of t shirt that the employees need to wear), motto/slogan (Just do it).</a:t>
            </a:r>
          </a:p>
          <a:p>
            <a:r>
              <a:rPr lang="en-US" dirty="0"/>
              <a:t>Values – shared values in the company through all the levels – relationship to the environment, openness </a:t>
            </a:r>
          </a:p>
          <a:p>
            <a:r>
              <a:rPr lang="en-US" dirty="0"/>
              <a:t>Heroes – people who other people are following, a leading person, you want to work with them – Jim </a:t>
            </a:r>
            <a:r>
              <a:rPr lang="en-US" dirty="0" err="1"/>
              <a:t>Spohrer</a:t>
            </a:r>
            <a:r>
              <a:rPr lang="en-US" dirty="0"/>
              <a:t> for Service Science, people in the company that are setting good examples to be followed</a:t>
            </a:r>
          </a:p>
          <a:p>
            <a:r>
              <a:rPr lang="en-US" dirty="0"/>
              <a:t>Rituals – official or unofficial (but should be related to work), motivating people to stay in synergy, stay together – Monday meeting or company retreat</a:t>
            </a:r>
          </a:p>
          <a:p>
            <a:endParaRPr lang="en-US" dirty="0"/>
          </a:p>
          <a:p>
            <a:r>
              <a:rPr lang="en-US" dirty="0"/>
              <a:t>Company factors:</a:t>
            </a:r>
          </a:p>
          <a:p>
            <a:pPr marL="171450" indent="-171450">
              <a:buFontTx/>
              <a:buChar char="-"/>
            </a:pPr>
            <a:r>
              <a:rPr lang="en-US" dirty="0"/>
              <a:t>Interpersonal relationships - what are the interpersonal relationships in the company and how are they supported</a:t>
            </a:r>
          </a:p>
          <a:p>
            <a:pPr marL="171450" indent="-171450">
              <a:buFontTx/>
              <a:buChar char="-"/>
            </a:pPr>
            <a:r>
              <a:rPr lang="en-US" dirty="0"/>
              <a:t>Work environment – closed offices, open space</a:t>
            </a:r>
          </a:p>
          <a:p>
            <a:pPr marL="171450" indent="-171450">
              <a:buFontTx/>
              <a:buChar char="-"/>
            </a:pPr>
            <a:r>
              <a:rPr lang="en-US" dirty="0"/>
              <a:t>Vision clarity –  every company needs to have their vision, it should be clearly communicated to all employees, everyone should understand where is the company going, vision should be shared</a:t>
            </a:r>
          </a:p>
          <a:p>
            <a:pPr marL="171450" indent="-171450">
              <a:buFontTx/>
              <a:buChar char="-"/>
            </a:pPr>
            <a:r>
              <a:rPr lang="en-US" dirty="0"/>
              <a:t>Leader authority – they are formulating the vision, they need to be able to convince employees to follow their ”orders” – accept and understand the solutions, follow this methodology</a:t>
            </a:r>
          </a:p>
          <a:p>
            <a:pPr marL="171450" indent="-171450">
              <a:buFontTx/>
              <a:buChar char="-"/>
            </a:pPr>
            <a:r>
              <a:rPr lang="en-US" dirty="0"/>
              <a:t>Organizational structure – often underestimated in startups, the structure needs to be clear – e.g. when I have a problem, who should I consult it with?</a:t>
            </a:r>
          </a:p>
          <a:p>
            <a:pPr marL="171450" indent="-171450">
              <a:buFontTx/>
              <a:buChar char="-"/>
            </a:pPr>
            <a:r>
              <a:rPr lang="en-US" dirty="0"/>
              <a:t>Level of formality – wearing ties, calling the CEO by first name – linked to authority of the leaders and vision of the company</a:t>
            </a:r>
          </a:p>
          <a:p>
            <a:pPr marL="171450" indent="-171450">
              <a:buFontTx/>
              <a:buChar char="-"/>
            </a:pPr>
            <a:r>
              <a:rPr lang="en-US" dirty="0"/>
              <a:t>Benefits – depends on the philosophy of the company and the company management - more holidays, lunch money, multisport card</a:t>
            </a:r>
          </a:p>
          <a:p>
            <a:pPr marL="171450" indent="-171450">
              <a:buFontTx/>
              <a:buChar char="-"/>
            </a:pPr>
            <a:r>
              <a:rPr lang="en-US" dirty="0"/>
              <a:t>Work/life balance – very important, all is linked to this, the needs can change during live (kids, hobbies, travelling) – does the company support work life balance? – important point for people with families: home office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619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703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5046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763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EE01C6E-C42B-4D46-AD7A-A9612AFAF870}" type="datetimeFigureOut">
              <a:rPr lang="cs-CZ" smtClean="0"/>
              <a:t>19.03.2024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21208E2-4B61-4294-98A1-B41AFB0A8AC0}" type="slidenum">
              <a:rPr lang="cs-CZ" smtClean="0"/>
              <a:t>‹#›</a:t>
            </a:fld>
            <a:endParaRPr lang="cs-CZ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882009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1C6E-C42B-4D46-AD7A-A9612AFAF870}" type="datetimeFigureOut">
              <a:rPr lang="cs-CZ" smtClean="0"/>
              <a:t>19.03.2024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08E2-4B61-4294-98A1-B41AFB0A8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5434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1C6E-C42B-4D46-AD7A-A9612AFAF870}" type="datetimeFigureOut">
              <a:rPr lang="cs-CZ" smtClean="0"/>
              <a:t>19.03.2024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08E2-4B61-4294-98A1-B41AFB0A8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0563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1C6E-C42B-4D46-AD7A-A9612AFAF870}" type="datetimeFigureOut">
              <a:rPr lang="cs-CZ" smtClean="0"/>
              <a:t>19.03.2024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08E2-4B61-4294-98A1-B41AFB0A8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5432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EE01C6E-C42B-4D46-AD7A-A9612AFAF870}" type="datetimeFigureOut">
              <a:rPr lang="cs-CZ" smtClean="0"/>
              <a:t>19.03.2024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1208E2-4B61-4294-98A1-B41AFB0A8A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2652046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1C6E-C42B-4D46-AD7A-A9612AFAF870}" type="datetimeFigureOut">
              <a:rPr lang="cs-CZ" smtClean="0"/>
              <a:t>19.03.2024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08E2-4B61-4294-98A1-B41AFB0A8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297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1C6E-C42B-4D46-AD7A-A9612AFAF870}" type="datetimeFigureOut">
              <a:rPr lang="cs-CZ" smtClean="0"/>
              <a:t>19.03.2024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08E2-4B61-4294-98A1-B41AFB0A8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561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1C6E-C42B-4D46-AD7A-A9612AFAF870}" type="datetimeFigureOut">
              <a:rPr lang="cs-CZ" smtClean="0"/>
              <a:t>19.03.2024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08E2-4B61-4294-98A1-B41AFB0A8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4092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1C6E-C42B-4D46-AD7A-A9612AFAF870}" type="datetimeFigureOut">
              <a:rPr lang="cs-CZ" smtClean="0"/>
              <a:t>19.03.2024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08E2-4B61-4294-98A1-B41AFB0A8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7107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EE01C6E-C42B-4D46-AD7A-A9612AFAF870}" type="datetimeFigureOut">
              <a:rPr lang="cs-CZ" smtClean="0"/>
              <a:t>19.03.2024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1208E2-4B61-4294-98A1-B41AFB0A8A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81726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EE01C6E-C42B-4D46-AD7A-A9612AFAF870}" type="datetimeFigureOut">
              <a:rPr lang="cs-CZ" smtClean="0"/>
              <a:t>19.03.2024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1208E2-4B61-4294-98A1-B41AFB0A8A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4767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FEE01C6E-C42B-4D46-AD7A-A9612AFAF870}" type="datetimeFigureOut">
              <a:rPr lang="cs-CZ" smtClean="0"/>
              <a:t>19.03.2024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521208E2-4B61-4294-98A1-B41AFB0A8A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99454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CA9FE3-66A7-161A-7E6A-A86F677821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Company</a:t>
            </a:r>
            <a:r>
              <a:rPr lang="cs-CZ" dirty="0"/>
              <a:t> </a:t>
            </a:r>
            <a:r>
              <a:rPr lang="cs-CZ" dirty="0" err="1"/>
              <a:t>features</a:t>
            </a:r>
            <a:r>
              <a:rPr lang="cs-CZ" dirty="0"/>
              <a:t> and </a:t>
            </a:r>
            <a:r>
              <a:rPr lang="cs-CZ" dirty="0" err="1"/>
              <a:t>values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FB2507D-B75D-2629-908F-504BBCE7B9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Seminar</a:t>
            </a:r>
            <a:r>
              <a:rPr lang="cs-CZ" dirty="0"/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2954148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95529"/>
          </a:xfrm>
        </p:spPr>
        <p:txBody>
          <a:bodyPr/>
          <a:lstStyle/>
          <a:p>
            <a:r>
              <a:rPr lang="en-US" dirty="0"/>
              <a:t>Synergistic company culture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2674084"/>
              </p:ext>
            </p:extLst>
          </p:nvPr>
        </p:nvGraphicFramePr>
        <p:xfrm>
          <a:off x="1981199" y="1481329"/>
          <a:ext cx="96012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1" y="6488668"/>
            <a:ext cx="2095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Company culture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565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95529"/>
          </a:xfrm>
        </p:spPr>
        <p:txBody>
          <a:bodyPr/>
          <a:lstStyle/>
          <a:p>
            <a:r>
              <a:rPr lang="en-US"/>
              <a:t>Company culture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6888037"/>
              </p:ext>
            </p:extLst>
          </p:nvPr>
        </p:nvGraphicFramePr>
        <p:xfrm>
          <a:off x="1981200" y="1481329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TextovéPole 1"/>
          <p:cNvSpPr txBox="1"/>
          <p:nvPr/>
        </p:nvSpPr>
        <p:spPr>
          <a:xfrm>
            <a:off x="6600056" y="3717032"/>
            <a:ext cx="34563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interpersonal relationships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work environment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vision clarity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leader authority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organizational structure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level of formality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benefits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work/life balance</a:t>
            </a:r>
          </a:p>
        </p:txBody>
      </p:sp>
    </p:spTree>
    <p:extLst>
      <p:ext uri="{BB962C8B-B14F-4D97-AF65-F5344CB8AC3E}">
        <p14:creationId xmlns:p14="http://schemas.microsoft.com/office/powerpoint/2010/main" val="3989995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CECA5B-B17F-0DDF-E84B-40FB8D9CB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85648"/>
          </a:xfrm>
        </p:spPr>
        <p:txBody>
          <a:bodyPr/>
          <a:lstStyle/>
          <a:p>
            <a:r>
              <a:rPr lang="cs-CZ" dirty="0"/>
              <a:t>TASK 1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B55D9699-C205-24CE-CD9D-5FB9D25F55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5604629"/>
              </p:ext>
            </p:extLst>
          </p:nvPr>
        </p:nvGraphicFramePr>
        <p:xfrm>
          <a:off x="1371600" y="1638299"/>
          <a:ext cx="9601200" cy="4310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2375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Company features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910236"/>
              </p:ext>
            </p:extLst>
          </p:nvPr>
        </p:nvGraphicFramePr>
        <p:xfrm>
          <a:off x="1981200" y="1481329"/>
          <a:ext cx="8229600" cy="47518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04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CECA5B-B17F-0DDF-E84B-40FB8D9CB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85648"/>
          </a:xfrm>
        </p:spPr>
        <p:txBody>
          <a:bodyPr/>
          <a:lstStyle/>
          <a:p>
            <a:r>
              <a:rPr lang="cs-CZ" dirty="0"/>
              <a:t>TASK 2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B55D9699-C205-24CE-CD9D-5FB9D25F55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3579592"/>
              </p:ext>
            </p:extLst>
          </p:nvPr>
        </p:nvGraphicFramePr>
        <p:xfrm>
          <a:off x="1371600" y="1471449"/>
          <a:ext cx="9601200" cy="4700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6680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Culture elements part 1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4171672"/>
              </p:ext>
            </p:extLst>
          </p:nvPr>
        </p:nvGraphicFramePr>
        <p:xfrm>
          <a:off x="1981200" y="1481329"/>
          <a:ext cx="8229600" cy="47518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212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CECA5B-B17F-0DDF-E84B-40FB8D9CB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85648"/>
          </a:xfrm>
        </p:spPr>
        <p:txBody>
          <a:bodyPr/>
          <a:lstStyle/>
          <a:p>
            <a:r>
              <a:rPr lang="cs-CZ" dirty="0"/>
              <a:t>TASK 3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B55D9699-C205-24CE-CD9D-5FB9D25F553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371600" y="1471449"/>
          <a:ext cx="9601200" cy="4700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7963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Culture elements part 2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6740325"/>
              </p:ext>
            </p:extLst>
          </p:nvPr>
        </p:nvGraphicFramePr>
        <p:xfrm>
          <a:off x="1981200" y="1481329"/>
          <a:ext cx="8229600" cy="47518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14986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1012</TotalTime>
  <Words>707</Words>
  <Application>Microsoft Macintosh PowerPoint</Application>
  <PresentationFormat>Widescreen</PresentationFormat>
  <Paragraphs>138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Franklin Gothic Book</vt:lpstr>
      <vt:lpstr>Crop</vt:lpstr>
      <vt:lpstr>Company features and values</vt:lpstr>
      <vt:lpstr>Synergistic company culture</vt:lpstr>
      <vt:lpstr>Company culture</vt:lpstr>
      <vt:lpstr>TASK 1</vt:lpstr>
      <vt:lpstr>Company features</vt:lpstr>
      <vt:lpstr>TASK 2</vt:lpstr>
      <vt:lpstr>Culture elements part 1</vt:lpstr>
      <vt:lpstr>TASK 3</vt:lpstr>
      <vt:lpstr>Culture elements part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 2</dc:title>
  <dc:creator>Leonard Walletzký</dc:creator>
  <cp:lastModifiedBy>Zuzana Schwarzová</cp:lastModifiedBy>
  <cp:revision>10</cp:revision>
  <dcterms:created xsi:type="dcterms:W3CDTF">2023-03-06T13:19:14Z</dcterms:created>
  <dcterms:modified xsi:type="dcterms:W3CDTF">2024-03-19T10:26:13Z</dcterms:modified>
</cp:coreProperties>
</file>