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BE93B-AE6F-4819-8A0F-BDDCB376A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65530B-B34B-41BC-823F-882F3C0CA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B6BEB7-AB0E-4AD9-932D-0C117A93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C356-C53F-43C2-BCCD-8BC2AA88AFA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CC58B8-9442-429B-9AF4-16771B0A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1BF56D-F0B5-4DD1-AF8D-6AE019A6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549D-AA1A-415B-A7DC-1D6376809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73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3744C-77DA-4959-93AD-05465C5B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F72BA3-3533-46B5-BA10-23A4DE964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D567D1-2E31-466F-A3B9-5A3E4A78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C356-C53F-43C2-BCCD-8BC2AA88AFA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6A6A8B-7A7D-456E-B578-7A0FD8CF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4821EF-4286-436C-A3AC-0021737E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549D-AA1A-415B-A7DC-1D6376809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43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824B88-6A93-490D-970E-ECDF854F7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CB28D2C-BB66-4C86-A7C5-B6B290473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924580-4B34-4050-802B-1CA55465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C356-C53F-43C2-BCCD-8BC2AA88AFA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112BBB-45D7-4499-9B1D-8DB73CE3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215838-6C12-4820-A6E9-AA24A329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549D-AA1A-415B-A7DC-1D6376809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20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EB292-615F-46F8-8133-B17ADCF5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A1BE9E-B623-4BC3-98AA-C40B0426A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817572-F7AD-46DF-AD01-F20A8F688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C356-C53F-43C2-BCCD-8BC2AA88AFA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AB9627-4BBF-4449-A00B-F571FF56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289382-7DC2-48A8-A45B-EC287C29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549D-AA1A-415B-A7DC-1D6376809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72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67D01-A254-436A-8602-1550EF50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E44B2C-05F1-4ACD-AEF4-64852B761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3E76BE-1A87-48B6-879F-619C541C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C356-C53F-43C2-BCCD-8BC2AA88AFA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2E42C2-56ED-4F94-AD22-82015EC3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E9B866-0650-470E-BD6D-44E9B083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549D-AA1A-415B-A7DC-1D6376809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08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20724-6908-458C-BF9A-E7A8BB92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90B71E-C53F-43FE-85EB-31F623222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3161729-271B-42F0-AC04-8753E4475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2440AB-910C-4D9D-87FE-077784B6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C356-C53F-43C2-BCCD-8BC2AA88AFA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1D5D19-BCD6-422D-B3BB-850ADF9F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075D99-22D2-4E79-B3E9-0B2DEAED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549D-AA1A-415B-A7DC-1D6376809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97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193E6-C19F-4C96-98A6-DFF81B2E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57B138D-906D-4DE2-9ADB-989315A7A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9A1D624-17BC-46E6-A284-0028F3BF6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D9E85D9-49AA-4B88-BD80-627456F3E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965B09F-F3C9-4DB5-B719-F5BCDD111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D4CCEE-2BF6-4A72-A877-2BB0534F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C356-C53F-43C2-BCCD-8BC2AA88AFA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CD1C81-981E-4613-B772-21371E9B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84ABC19-20C7-494F-A3C1-E9E60BE4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549D-AA1A-415B-A7DC-1D6376809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6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9F2FB-F5F8-4D37-95D7-F3C82184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1638BC-E187-4B9C-B80D-FEB2ED25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C356-C53F-43C2-BCCD-8BC2AA88AFA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099F3E-A613-4656-A9CF-B4DE0E86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26003D-7E27-4EAF-82DD-B8F16503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549D-AA1A-415B-A7DC-1D6376809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68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4D01E46-66B0-4207-9B0E-EA3221E5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C356-C53F-43C2-BCCD-8BC2AA88AFA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49DE8B3-7D26-451A-9F8A-393C6955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AC62D9-138E-4FE7-8015-6A5A6DF7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549D-AA1A-415B-A7DC-1D6376809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38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05FB4-59EE-4A1D-9ACD-ED84D85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E20040-40FB-47EA-8E3F-3F6ADA80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C259B06-B3E6-45EB-A225-4CE058BBA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7F052A-0B18-463A-AA54-3BA48CC7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C356-C53F-43C2-BCCD-8BC2AA88AFA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419D66-2FDC-4CC9-94FE-A8B37178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40889A-DF1E-44DD-9882-00D77FC1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549D-AA1A-415B-A7DC-1D6376809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35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C5AFE-2F4C-4226-9E62-2F9DAD8E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F15C560-BCEF-46E5-9E11-7A1036B3B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E28BD52-1B7E-4981-B5BD-785F97666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6B4C36-C619-433C-87F1-2504CD23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C356-C53F-43C2-BCCD-8BC2AA88AFA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8A7973-55C1-430A-9AAD-7A242F3E5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62E201-D2E8-4ECF-AE96-0CF5E2E2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549D-AA1A-415B-A7DC-1D6376809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9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F3A4B4A-3C84-41C8-BCEE-9272467F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E821D8-5347-4E87-9001-7DCE59E39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BC2E70-6778-4734-9BB0-CE8C8D0FD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C356-C53F-43C2-BCCD-8BC2AA88AFA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2420A7-E816-414F-A102-6A89B2F6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C5DF1C-F847-4190-972B-63E35CEB4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1549D-AA1A-415B-A7DC-1D6376809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2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49C69-C57C-423E-B3E6-A06583F622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Drawing</a:t>
            </a:r>
            <a:r>
              <a:rPr lang="cs-CZ" dirty="0"/>
              <a:t> 4.12. 2024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1DB22F-D3E3-4449-802F-165899F317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What</a:t>
            </a:r>
            <a:r>
              <a:rPr lang="cs-CZ" sz="3600" dirty="0"/>
              <a:t> and </a:t>
            </a:r>
            <a:r>
              <a:rPr lang="cs-CZ" sz="3600" dirty="0" err="1"/>
              <a:t>How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0465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E09A66E5-8443-4DFD-AE09-98FB04FF002C}"/>
              </a:ext>
            </a:extLst>
          </p:cNvPr>
          <p:cNvSpPr txBox="1"/>
          <p:nvPr/>
        </p:nvSpPr>
        <p:spPr>
          <a:xfrm>
            <a:off x="596245" y="740230"/>
            <a:ext cx="634884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err="1"/>
              <a:t>Stylized</a:t>
            </a:r>
            <a:r>
              <a:rPr lang="cs-CZ" sz="4800" b="1" dirty="0"/>
              <a:t> </a:t>
            </a:r>
            <a:r>
              <a:rPr lang="cs-CZ" sz="4800" b="1" dirty="0" err="1"/>
              <a:t>Portrait</a:t>
            </a:r>
            <a:r>
              <a:rPr lang="cs-CZ" sz="4800" b="1" dirty="0"/>
              <a:t> on </a:t>
            </a:r>
            <a:r>
              <a:rPr lang="cs-CZ" sz="4800" b="1" dirty="0" err="1"/>
              <a:t>Large</a:t>
            </a:r>
            <a:r>
              <a:rPr lang="cs-CZ" sz="4800" b="1" dirty="0"/>
              <a:t> </a:t>
            </a:r>
            <a:r>
              <a:rPr lang="cs-CZ" sz="4800" b="1" dirty="0" err="1"/>
              <a:t>Format</a:t>
            </a:r>
            <a:endParaRPr lang="cs-CZ" sz="4800" b="1" dirty="0"/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task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today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to </a:t>
            </a:r>
            <a:r>
              <a:rPr lang="cs-CZ" dirty="0" err="1"/>
              <a:t>draw</a:t>
            </a:r>
            <a:r>
              <a:rPr lang="cs-CZ" dirty="0"/>
              <a:t> </a:t>
            </a:r>
            <a:r>
              <a:rPr lang="cs-CZ" dirty="0" err="1"/>
              <a:t>portrait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model. BUT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 lot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freedom</a:t>
            </a:r>
            <a:r>
              <a:rPr lang="cs-CZ" dirty="0"/>
              <a:t>.</a:t>
            </a:r>
          </a:p>
          <a:p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observation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create</a:t>
            </a:r>
            <a:r>
              <a:rPr lang="cs-CZ" dirty="0"/>
              <a:t> a </a:t>
            </a:r>
            <a:r>
              <a:rPr lang="cs-CZ" dirty="0" err="1"/>
              <a:t>variation</a:t>
            </a:r>
            <a:r>
              <a:rPr lang="cs-CZ" dirty="0"/>
              <a:t> –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a </a:t>
            </a:r>
            <a:r>
              <a:rPr lang="cs-CZ" dirty="0" err="1"/>
              <a:t>caricature</a:t>
            </a:r>
            <a:r>
              <a:rPr lang="cs-CZ" dirty="0"/>
              <a:t> so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.</a:t>
            </a:r>
          </a:p>
          <a:p>
            <a:r>
              <a:rPr lang="cs-CZ" dirty="0" err="1"/>
              <a:t>Also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use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approaches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last </a:t>
            </a:r>
            <a:r>
              <a:rPr lang="cs-CZ" dirty="0" err="1"/>
              <a:t>week</a:t>
            </a:r>
            <a:r>
              <a:rPr lang="cs-CZ" dirty="0"/>
              <a:t>. </a:t>
            </a:r>
          </a:p>
        </p:txBody>
      </p:sp>
      <p:pic>
        <p:nvPicPr>
          <p:cNvPr id="5122" name="Picture 2" descr="Art Process Video: Oil Pastel Drawing on Gouache-Primed Paper | TikTok">
            <a:extLst>
              <a:ext uri="{FF2B5EF4-FFF2-40B4-BE49-F238E27FC236}">
                <a16:creationId xmlns:a16="http://schemas.microsoft.com/office/drawing/2014/main" id="{4DF24411-85F5-4F10-9737-9C228D4E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43" y="0"/>
            <a:ext cx="3907971" cy="697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5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E09A66E5-8443-4DFD-AE09-98FB04FF002C}"/>
              </a:ext>
            </a:extLst>
          </p:cNvPr>
          <p:cNvSpPr txBox="1"/>
          <p:nvPr/>
        </p:nvSpPr>
        <p:spPr>
          <a:xfrm>
            <a:off x="0" y="180976"/>
            <a:ext cx="616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Select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right</a:t>
            </a:r>
            <a:r>
              <a:rPr lang="cs-CZ" b="1" dirty="0"/>
              <a:t> </a:t>
            </a:r>
            <a:r>
              <a:rPr lang="cs-CZ" b="1" dirty="0" err="1"/>
              <a:t>paper</a:t>
            </a:r>
            <a:r>
              <a:rPr lang="cs-CZ" b="1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technique</a:t>
            </a:r>
            <a:r>
              <a:rPr lang="cs-CZ" dirty="0"/>
              <a:t> and </a:t>
            </a:r>
            <a:r>
              <a:rPr lang="cs-CZ" dirty="0" err="1"/>
              <a:t>color</a:t>
            </a:r>
            <a:r>
              <a:rPr lang="cs-CZ" dirty="0"/>
              <a:t> </a:t>
            </a:r>
            <a:r>
              <a:rPr lang="cs-CZ" dirty="0" err="1"/>
              <a:t>scheme</a:t>
            </a:r>
            <a:r>
              <a:rPr lang="cs-CZ" dirty="0"/>
              <a:t> idea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F8267C9-1A2B-4637-B3AC-6D44C94FC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30" y="0"/>
            <a:ext cx="3174770" cy="43107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C0B6A06-7C72-42CF-8774-09F33FC4F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126" y="1188640"/>
            <a:ext cx="3552960" cy="5053099"/>
          </a:xfrm>
          <a:prstGeom prst="rect">
            <a:avLst/>
          </a:prstGeom>
        </p:spPr>
      </p:pic>
      <p:pic>
        <p:nvPicPr>
          <p:cNvPr id="4098" name="Picture 2" descr="Oil pastels">
            <a:extLst>
              <a:ext uri="{FF2B5EF4-FFF2-40B4-BE49-F238E27FC236}">
                <a16:creationId xmlns:a16="http://schemas.microsoft.com/office/drawing/2014/main" id="{20EA39FD-467E-4B91-8BDE-6E288CA7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744" y="1188640"/>
            <a:ext cx="2674682" cy="26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Use Soft Pastel Colors for Portraits?">
            <a:extLst>
              <a:ext uri="{FF2B5EF4-FFF2-40B4-BE49-F238E27FC236}">
                <a16:creationId xmlns:a16="http://schemas.microsoft.com/office/drawing/2014/main" id="{DECD835F-78AC-4FEB-A539-D69A6683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12" y="3980089"/>
            <a:ext cx="4321086" cy="287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iktoria Maliar in 2024 | Art portfolio, Art drawings, Oil pastel art">
            <a:extLst>
              <a:ext uri="{FF2B5EF4-FFF2-40B4-BE49-F238E27FC236}">
                <a16:creationId xmlns:a16="http://schemas.microsoft.com/office/drawing/2014/main" id="{5FE7A28E-A92B-467E-AEA5-E269A3DB9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" y="824593"/>
            <a:ext cx="2336222" cy="30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6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E09A66E5-8443-4DFD-AE09-98FB04FF002C}"/>
              </a:ext>
            </a:extLst>
          </p:cNvPr>
          <p:cNvSpPr txBox="1"/>
          <p:nvPr/>
        </p:nvSpPr>
        <p:spPr>
          <a:xfrm>
            <a:off x="174171" y="283421"/>
            <a:ext cx="5871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Also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b="1" dirty="0"/>
              <a:t>use </a:t>
            </a:r>
            <a:r>
              <a:rPr lang="cs-CZ" b="1" dirty="0" err="1"/>
              <a:t>any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approaches</a:t>
            </a:r>
            <a:r>
              <a:rPr lang="cs-CZ" b="1" dirty="0"/>
              <a:t> </a:t>
            </a:r>
            <a:r>
              <a:rPr lang="cs-CZ" b="1" dirty="0" err="1"/>
              <a:t>we</a:t>
            </a:r>
            <a:r>
              <a:rPr lang="cs-CZ" b="1" dirty="0"/>
              <a:t> </a:t>
            </a:r>
            <a:r>
              <a:rPr lang="cs-CZ" b="1" dirty="0" err="1"/>
              <a:t>did</a:t>
            </a:r>
            <a:r>
              <a:rPr lang="cs-CZ" b="1" dirty="0"/>
              <a:t> last </a:t>
            </a:r>
            <a:r>
              <a:rPr lang="cs-CZ" b="1" dirty="0" err="1"/>
              <a:t>week</a:t>
            </a:r>
            <a:r>
              <a:rPr lang="cs-CZ" dirty="0"/>
              <a:t>. </a:t>
            </a:r>
          </a:p>
          <a:p>
            <a:r>
              <a:rPr lang="cs-CZ" dirty="0"/>
              <a:t>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closed</a:t>
            </a:r>
            <a:r>
              <a:rPr lang="cs-CZ" dirty="0"/>
              <a:t> </a:t>
            </a:r>
            <a:r>
              <a:rPr lang="cs-CZ" dirty="0" err="1"/>
              <a:t>eyes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not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use a </a:t>
            </a:r>
            <a:r>
              <a:rPr lang="cs-CZ" dirty="0" err="1"/>
              <a:t>technique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drawing</a:t>
            </a:r>
            <a:r>
              <a:rPr lang="cs-CZ" dirty="0"/>
              <a:t> in </a:t>
            </a:r>
            <a:r>
              <a:rPr lang="cs-CZ" dirty="0" err="1"/>
              <a:t>one</a:t>
            </a:r>
            <a:r>
              <a:rPr lang="cs-CZ" dirty="0"/>
              <a:t> line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F463CB-F4B1-474A-BE09-970EF2637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0"/>
            <a:ext cx="54864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6E8692F-0EFA-489F-B43D-B68F73D9A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59" y="1632857"/>
            <a:ext cx="4504434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7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E09A66E5-8443-4DFD-AE09-98FB04FF002C}"/>
              </a:ext>
            </a:extLst>
          </p:cNvPr>
          <p:cNvSpPr txBox="1"/>
          <p:nvPr/>
        </p:nvSpPr>
        <p:spPr>
          <a:xfrm>
            <a:off x="141513" y="249982"/>
            <a:ext cx="630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Make </a:t>
            </a:r>
            <a:r>
              <a:rPr lang="cs-CZ" dirty="0" err="1"/>
              <a:t>sure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exactly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drawing</a:t>
            </a:r>
            <a:r>
              <a:rPr lang="cs-CZ" dirty="0"/>
              <a:t>,</a:t>
            </a:r>
          </a:p>
          <a:p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 to </a:t>
            </a:r>
            <a:r>
              <a:rPr lang="cs-CZ" dirty="0" err="1"/>
              <a:t>crop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figure</a:t>
            </a:r>
            <a:r>
              <a:rPr lang="cs-CZ" dirty="0"/>
              <a:t> – </a:t>
            </a:r>
            <a:r>
              <a:rPr lang="cs-CZ" b="1" dirty="0" err="1"/>
              <a:t>think</a:t>
            </a:r>
            <a:r>
              <a:rPr lang="cs-CZ" b="1" dirty="0"/>
              <a:t> </a:t>
            </a:r>
            <a:r>
              <a:rPr lang="cs-CZ" b="1" dirty="0" err="1"/>
              <a:t>about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composition</a:t>
            </a:r>
            <a:r>
              <a:rPr lang="cs-CZ" dirty="0"/>
              <a:t>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81D6709-D72C-45D7-B4AA-30E38430A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096"/>
            <a:ext cx="3053045" cy="2700452"/>
          </a:xfrm>
          <a:prstGeom prst="rect">
            <a:avLst/>
          </a:prstGeom>
        </p:spPr>
      </p:pic>
      <p:pic>
        <p:nvPicPr>
          <p:cNvPr id="1026" name="Picture 2" descr="Drawing: Half figure- sitting man">
            <a:extLst>
              <a:ext uri="{FF2B5EF4-FFF2-40B4-BE49-F238E27FC236}">
                <a16:creationId xmlns:a16="http://schemas.microsoft.com/office/drawing/2014/main" id="{67D73EBE-1054-44C1-9AC1-CF15DC9F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63" y="0"/>
            <a:ext cx="3302937" cy="513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ank Auerbach. The Charcoal Heads - The Courtauld">
            <a:extLst>
              <a:ext uri="{FF2B5EF4-FFF2-40B4-BE49-F238E27FC236}">
                <a16:creationId xmlns:a16="http://schemas.microsoft.com/office/drawing/2014/main" id="{D5DF51F5-4BC9-4574-A83A-85F8E4BB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68" y="3130322"/>
            <a:ext cx="5559972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3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E09A66E5-8443-4DFD-AE09-98FB04FF002C}"/>
              </a:ext>
            </a:extLst>
          </p:cNvPr>
          <p:cNvSpPr txBox="1"/>
          <p:nvPr/>
        </p:nvSpPr>
        <p:spPr>
          <a:xfrm>
            <a:off x="141514" y="282639"/>
            <a:ext cx="44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Dont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afraid</a:t>
            </a:r>
            <a:r>
              <a:rPr lang="cs-CZ" dirty="0"/>
              <a:t> to </a:t>
            </a:r>
            <a:r>
              <a:rPr lang="cs-CZ" b="1" dirty="0" err="1"/>
              <a:t>work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background.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4B3AE7-C994-4384-9027-F7BE2DE5A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18" y="15109"/>
            <a:ext cx="2094137" cy="2931792"/>
          </a:xfrm>
          <a:prstGeom prst="rect">
            <a:avLst/>
          </a:prstGeom>
        </p:spPr>
      </p:pic>
      <p:pic>
        <p:nvPicPr>
          <p:cNvPr id="3074" name="Picture 2" descr="A woman charcoal portrait - Drawing by S A R I T A Nanni | Saatchi Art">
            <a:extLst>
              <a:ext uri="{FF2B5EF4-FFF2-40B4-BE49-F238E27FC236}">
                <a16:creationId xmlns:a16="http://schemas.microsoft.com/office/drawing/2014/main" id="{962C407E-C6C8-4F66-ABF2-69D67EE0E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4" y="2747250"/>
            <a:ext cx="3084966" cy="41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stel portraits in Lockdown | Mall Galleries">
            <a:extLst>
              <a:ext uri="{FF2B5EF4-FFF2-40B4-BE49-F238E27FC236}">
                <a16:creationId xmlns:a16="http://schemas.microsoft.com/office/drawing/2014/main" id="{799B9E51-AE85-41D3-802A-A4933A84F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378"/>
            <a:ext cx="3387049" cy="456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aniel Gerhartz Studio - A recent pastel portrait. I love the opportunity  for broken color this medium affords. Art, instruction and more at..  http://danielgerhartz.com | Facebook">
            <a:extLst>
              <a:ext uri="{FF2B5EF4-FFF2-40B4-BE49-F238E27FC236}">
                <a16:creationId xmlns:a16="http://schemas.microsoft.com/office/drawing/2014/main" id="{5F0AAF23-9791-41D0-8D4D-8976A90F2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67" y="15109"/>
            <a:ext cx="2427514" cy="32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bout BuzzFeed">
            <a:extLst>
              <a:ext uri="{FF2B5EF4-FFF2-40B4-BE49-F238E27FC236}">
                <a16:creationId xmlns:a16="http://schemas.microsoft.com/office/drawing/2014/main" id="{908F7819-7183-4083-AC56-383DE69FD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418" y="3160039"/>
            <a:ext cx="2597605" cy="36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190 Drawings ideas | drawings, portrait drawing, sketches">
            <a:extLst>
              <a:ext uri="{FF2B5EF4-FFF2-40B4-BE49-F238E27FC236}">
                <a16:creationId xmlns:a16="http://schemas.microsoft.com/office/drawing/2014/main" id="{DB3A6433-AB06-4311-A9ED-F0CAF462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68" y="3403051"/>
            <a:ext cx="2427515" cy="34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n page">
            <a:extLst>
              <a:ext uri="{FF2B5EF4-FFF2-40B4-BE49-F238E27FC236}">
                <a16:creationId xmlns:a16="http://schemas.microsoft.com/office/drawing/2014/main" id="{387ED2D3-0300-4818-8844-4A5761392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05" y="4094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7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E09A66E5-8443-4DFD-AE09-98FB04FF002C}"/>
              </a:ext>
            </a:extLst>
          </p:cNvPr>
          <p:cNvSpPr txBox="1"/>
          <p:nvPr/>
        </p:nvSpPr>
        <p:spPr>
          <a:xfrm>
            <a:off x="145148" y="31457"/>
            <a:ext cx="43397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a </a:t>
            </a:r>
            <a:r>
              <a:rPr lang="cs-CZ" b="1" dirty="0" err="1"/>
              <a:t>stylization</a:t>
            </a:r>
            <a:r>
              <a:rPr lang="cs-CZ" b="1" dirty="0"/>
              <a:t> – </a:t>
            </a:r>
            <a:r>
              <a:rPr lang="cs-CZ" b="1" dirty="0" err="1"/>
              <a:t>anything</a:t>
            </a:r>
            <a:r>
              <a:rPr lang="cs-CZ" b="1" dirty="0"/>
              <a:t> </a:t>
            </a:r>
            <a:r>
              <a:rPr lang="cs-CZ" b="1" dirty="0" err="1"/>
              <a:t>works</a:t>
            </a:r>
            <a:r>
              <a:rPr lang="cs-CZ" b="1" dirty="0"/>
              <a:t>:</a:t>
            </a:r>
          </a:p>
          <a:p>
            <a:r>
              <a:rPr lang="cs-CZ" b="1" dirty="0"/>
              <a:t> </a:t>
            </a:r>
          </a:p>
          <a:p>
            <a:r>
              <a:rPr lang="cs-CZ" dirty="0" err="1"/>
              <a:t>Work</a:t>
            </a:r>
            <a:r>
              <a:rPr lang="cs-CZ" dirty="0"/>
              <a:t> in 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drawing</a:t>
            </a:r>
            <a:r>
              <a:rPr lang="cs-CZ" dirty="0"/>
              <a:t> and </a:t>
            </a:r>
            <a:r>
              <a:rPr lang="cs-CZ" dirty="0" err="1"/>
              <a:t>color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fields</a:t>
            </a:r>
            <a:r>
              <a:rPr lang="cs-CZ" dirty="0"/>
              <a:t>, </a:t>
            </a:r>
          </a:p>
          <a:p>
            <a:r>
              <a:rPr lang="cs-CZ" dirty="0" err="1"/>
              <a:t>Work</a:t>
            </a:r>
            <a:r>
              <a:rPr lang="cs-CZ" dirty="0"/>
              <a:t> in </a:t>
            </a:r>
            <a:r>
              <a:rPr lang="cs-CZ" dirty="0" err="1"/>
              <a:t>color</a:t>
            </a:r>
            <a:r>
              <a:rPr lang="cs-CZ" dirty="0"/>
              <a:t> </a:t>
            </a:r>
            <a:r>
              <a:rPr lang="cs-CZ" dirty="0" err="1"/>
              <a:t>planes</a:t>
            </a:r>
            <a:endParaRPr lang="cs-CZ" dirty="0"/>
          </a:p>
          <a:p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complementary</a:t>
            </a:r>
            <a:r>
              <a:rPr lang="cs-CZ" dirty="0"/>
              <a:t> </a:t>
            </a:r>
            <a:r>
              <a:rPr lang="cs-CZ" dirty="0" err="1"/>
              <a:t>colors</a:t>
            </a:r>
            <a:r>
              <a:rPr lang="cs-CZ" dirty="0"/>
              <a:t> and use </a:t>
            </a:r>
            <a:r>
              <a:rPr lang="cs-CZ" dirty="0" err="1"/>
              <a:t>those</a:t>
            </a:r>
            <a:endParaRPr lang="cs-CZ" dirty="0"/>
          </a:p>
          <a:p>
            <a:r>
              <a:rPr lang="cs-CZ" dirty="0"/>
              <a:t>Use gradient </a:t>
            </a:r>
            <a:r>
              <a:rPr lang="cs-CZ" dirty="0" err="1"/>
              <a:t>colors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up to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decide</a:t>
            </a:r>
            <a:r>
              <a:rPr lang="cs-CZ" dirty="0"/>
              <a:t>  </a:t>
            </a:r>
            <a:r>
              <a:rPr lang="cs-CZ" dirty="0" err="1"/>
              <a:t>how</a:t>
            </a:r>
            <a:r>
              <a:rPr lang="cs-CZ" dirty="0"/>
              <a:t> much </a:t>
            </a:r>
            <a:r>
              <a:rPr lang="cs-CZ" dirty="0" err="1"/>
              <a:t>stylized</a:t>
            </a:r>
            <a:r>
              <a:rPr lang="cs-CZ" dirty="0"/>
              <a:t> </a:t>
            </a:r>
            <a:r>
              <a:rPr lang="cs-CZ" dirty="0" err="1"/>
              <a:t>portrait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do.</a:t>
            </a:r>
          </a:p>
          <a:p>
            <a:r>
              <a:rPr lang="cs-CZ" dirty="0"/>
              <a:t>But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anatomy – </a:t>
            </a:r>
            <a:r>
              <a:rPr lang="cs-CZ" dirty="0" err="1"/>
              <a:t>which</a:t>
            </a:r>
            <a:r>
              <a:rPr lang="cs-CZ" dirty="0"/>
              <a:t>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(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deformed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CFA90D-136F-480E-A7F9-DE2523961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22" y="-37172"/>
            <a:ext cx="2504098" cy="364844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0F717F7-0AFF-4B88-9220-A8D8B44AB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800885" cy="343178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F9D2B2D-140B-456E-8D54-C7B96B71D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73" y="752888"/>
            <a:ext cx="3033839" cy="3530402"/>
          </a:xfrm>
          <a:prstGeom prst="rect">
            <a:avLst/>
          </a:prstGeom>
        </p:spPr>
      </p:pic>
      <p:pic>
        <p:nvPicPr>
          <p:cNvPr id="2056" name="Picture 8" descr="Ashley Dorney">
            <a:extLst>
              <a:ext uri="{FF2B5EF4-FFF2-40B4-BE49-F238E27FC236}">
                <a16:creationId xmlns:a16="http://schemas.microsoft.com/office/drawing/2014/main" id="{274DCFEC-A6FE-4399-8333-304819A4F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901" y="3743683"/>
            <a:ext cx="2504099" cy="31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ataša Kekanović | Portrait drawing on paper with oil pastels &amp; pencils. 💛  Sold. #drawing #oilpastel #oilpastels #sketch #pencil #pencildrawing... |  Instagram">
            <a:extLst>
              <a:ext uri="{FF2B5EF4-FFF2-40B4-BE49-F238E27FC236}">
                <a16:creationId xmlns:a16="http://schemas.microsoft.com/office/drawing/2014/main" id="{FCD64215-B593-4E34-B47E-92C96C0ED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63" y="3426213"/>
            <a:ext cx="2748164" cy="34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6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E09A66E5-8443-4DFD-AE09-98FB04FF002C}"/>
              </a:ext>
            </a:extLst>
          </p:cNvPr>
          <p:cNvSpPr txBox="1"/>
          <p:nvPr/>
        </p:nvSpPr>
        <p:spPr>
          <a:xfrm>
            <a:off x="145148" y="31457"/>
            <a:ext cx="43397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a </a:t>
            </a:r>
            <a:r>
              <a:rPr lang="cs-CZ" b="1" dirty="0" err="1"/>
              <a:t>stylization</a:t>
            </a:r>
            <a:r>
              <a:rPr lang="cs-CZ" b="1" dirty="0"/>
              <a:t> – </a:t>
            </a:r>
            <a:r>
              <a:rPr lang="cs-CZ" b="1" dirty="0" err="1"/>
              <a:t>anything</a:t>
            </a:r>
            <a:r>
              <a:rPr lang="cs-CZ" b="1" dirty="0"/>
              <a:t> </a:t>
            </a:r>
            <a:r>
              <a:rPr lang="cs-CZ" b="1" dirty="0" err="1"/>
              <a:t>works</a:t>
            </a:r>
            <a:r>
              <a:rPr lang="cs-CZ" b="1" dirty="0"/>
              <a:t>:</a:t>
            </a:r>
          </a:p>
          <a:p>
            <a:r>
              <a:rPr lang="cs-CZ" b="1" dirty="0"/>
              <a:t> </a:t>
            </a:r>
          </a:p>
          <a:p>
            <a:r>
              <a:rPr lang="cs-CZ" dirty="0" err="1"/>
              <a:t>Work</a:t>
            </a:r>
            <a:r>
              <a:rPr lang="cs-CZ" dirty="0"/>
              <a:t> in 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drawing</a:t>
            </a:r>
            <a:r>
              <a:rPr lang="cs-CZ" dirty="0"/>
              <a:t> and </a:t>
            </a:r>
            <a:r>
              <a:rPr lang="cs-CZ" dirty="0" err="1"/>
              <a:t>color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fields</a:t>
            </a:r>
            <a:r>
              <a:rPr lang="cs-CZ" dirty="0"/>
              <a:t>, </a:t>
            </a:r>
          </a:p>
          <a:p>
            <a:r>
              <a:rPr lang="cs-CZ" dirty="0" err="1"/>
              <a:t>Work</a:t>
            </a:r>
            <a:r>
              <a:rPr lang="cs-CZ" dirty="0"/>
              <a:t> in </a:t>
            </a:r>
            <a:r>
              <a:rPr lang="cs-CZ" dirty="0" err="1"/>
              <a:t>color</a:t>
            </a:r>
            <a:r>
              <a:rPr lang="cs-CZ" dirty="0"/>
              <a:t> </a:t>
            </a:r>
            <a:r>
              <a:rPr lang="cs-CZ" dirty="0" err="1"/>
              <a:t>planes</a:t>
            </a:r>
            <a:endParaRPr lang="cs-CZ" dirty="0"/>
          </a:p>
          <a:p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complementary</a:t>
            </a:r>
            <a:r>
              <a:rPr lang="cs-CZ" dirty="0"/>
              <a:t> </a:t>
            </a:r>
            <a:r>
              <a:rPr lang="cs-CZ" dirty="0" err="1"/>
              <a:t>colors</a:t>
            </a:r>
            <a:r>
              <a:rPr lang="cs-CZ" dirty="0"/>
              <a:t> and use </a:t>
            </a:r>
            <a:r>
              <a:rPr lang="cs-CZ" dirty="0" err="1"/>
              <a:t>those</a:t>
            </a:r>
            <a:endParaRPr lang="cs-CZ" dirty="0"/>
          </a:p>
          <a:p>
            <a:r>
              <a:rPr lang="cs-CZ" dirty="0"/>
              <a:t>Use gradient </a:t>
            </a:r>
            <a:r>
              <a:rPr lang="cs-CZ" dirty="0" err="1"/>
              <a:t>colors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up to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decide</a:t>
            </a:r>
            <a:r>
              <a:rPr lang="cs-CZ" dirty="0"/>
              <a:t>  </a:t>
            </a:r>
            <a:r>
              <a:rPr lang="cs-CZ" dirty="0" err="1"/>
              <a:t>how</a:t>
            </a:r>
            <a:r>
              <a:rPr lang="cs-CZ" dirty="0"/>
              <a:t> much </a:t>
            </a:r>
            <a:r>
              <a:rPr lang="cs-CZ" dirty="0" err="1"/>
              <a:t>stylized</a:t>
            </a:r>
            <a:r>
              <a:rPr lang="cs-CZ" dirty="0"/>
              <a:t> </a:t>
            </a:r>
            <a:r>
              <a:rPr lang="cs-CZ" dirty="0" err="1"/>
              <a:t>portrait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do.</a:t>
            </a:r>
          </a:p>
          <a:p>
            <a:r>
              <a:rPr lang="cs-CZ" dirty="0"/>
              <a:t>But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anatomy – </a:t>
            </a:r>
            <a:r>
              <a:rPr lang="cs-CZ" dirty="0" err="1"/>
              <a:t>which</a:t>
            </a:r>
            <a:r>
              <a:rPr lang="cs-CZ" dirty="0"/>
              <a:t>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(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deformed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CFA90D-136F-480E-A7F9-DE2523961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22" y="-37172"/>
            <a:ext cx="2504098" cy="364844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0F717F7-0AFF-4B88-9220-A8D8B44AB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800885" cy="343178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F9D2B2D-140B-456E-8D54-C7B96B71D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73" y="752888"/>
            <a:ext cx="3033839" cy="3530402"/>
          </a:xfrm>
          <a:prstGeom prst="rect">
            <a:avLst/>
          </a:prstGeom>
        </p:spPr>
      </p:pic>
      <p:pic>
        <p:nvPicPr>
          <p:cNvPr id="2056" name="Picture 8" descr="Ashley Dorney">
            <a:extLst>
              <a:ext uri="{FF2B5EF4-FFF2-40B4-BE49-F238E27FC236}">
                <a16:creationId xmlns:a16="http://schemas.microsoft.com/office/drawing/2014/main" id="{274DCFEC-A6FE-4399-8333-304819A4F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901" y="3743683"/>
            <a:ext cx="2504099" cy="31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ataša Kekanović | Portrait drawing on paper with oil pastels &amp; pencils. 💛  Sold. #drawing #oilpastel #oilpastels #sketch #pencil #pencildrawing... |  Instagram">
            <a:extLst>
              <a:ext uri="{FF2B5EF4-FFF2-40B4-BE49-F238E27FC236}">
                <a16:creationId xmlns:a16="http://schemas.microsoft.com/office/drawing/2014/main" id="{FCD64215-B593-4E34-B47E-92C96C0ED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63" y="3426213"/>
            <a:ext cx="2748164" cy="34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203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282</Words>
  <Application>Microsoft Office PowerPoint</Application>
  <PresentationFormat>Širokoúhlá obrazovka</PresentationFormat>
  <Paragraphs>33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Motiv Office</vt:lpstr>
      <vt:lpstr>Drawing 4.12. 2024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4.12. 2024</dc:title>
  <dc:creator>lukasova</dc:creator>
  <cp:lastModifiedBy>lukasova</cp:lastModifiedBy>
  <cp:revision>5</cp:revision>
  <dcterms:created xsi:type="dcterms:W3CDTF">2024-12-03T10:28:32Z</dcterms:created>
  <dcterms:modified xsi:type="dcterms:W3CDTF">2024-12-03T11:00:55Z</dcterms:modified>
</cp:coreProperties>
</file>