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86" r:id="rId4"/>
    <p:sldId id="287" r:id="rId5"/>
    <p:sldId id="291" r:id="rId6"/>
    <p:sldId id="284" r:id="rId7"/>
    <p:sldId id="285" r:id="rId8"/>
    <p:sldId id="292" r:id="rId9"/>
    <p:sldId id="283" r:id="rId10"/>
    <p:sldId id="293" r:id="rId11"/>
    <p:sldId id="294" r:id="rId12"/>
    <p:sldId id="365" r:id="rId13"/>
    <p:sldId id="288" r:id="rId14"/>
    <p:sldId id="290" r:id="rId15"/>
    <p:sldId id="299" r:id="rId16"/>
    <p:sldId id="289" r:id="rId17"/>
    <p:sldId id="296" r:id="rId18"/>
    <p:sldId id="297" r:id="rId19"/>
    <p:sldId id="298" r:id="rId20"/>
    <p:sldId id="357" r:id="rId21"/>
    <p:sldId id="355" r:id="rId22"/>
    <p:sldId id="356" r:id="rId23"/>
    <p:sldId id="300" r:id="rId24"/>
    <p:sldId id="308" r:id="rId25"/>
    <p:sldId id="311" r:id="rId26"/>
    <p:sldId id="366" r:id="rId27"/>
    <p:sldId id="313" r:id="rId28"/>
    <p:sldId id="314" r:id="rId29"/>
    <p:sldId id="316" r:id="rId30"/>
    <p:sldId id="317" r:id="rId31"/>
    <p:sldId id="318" r:id="rId32"/>
    <p:sldId id="319" r:id="rId33"/>
    <p:sldId id="320" r:id="rId34"/>
    <p:sldId id="321" r:id="rId35"/>
    <p:sldId id="301" r:id="rId36"/>
    <p:sldId id="302" r:id="rId37"/>
    <p:sldId id="303" r:id="rId38"/>
    <p:sldId id="304" r:id="rId39"/>
    <p:sldId id="362" r:id="rId40"/>
    <p:sldId id="363" r:id="rId41"/>
    <p:sldId id="364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vel Šimara" initials="PŠ" lastIdx="46" clrIdx="0"/>
  <p:cmAuthor id="1" name="instalator" initials="i" lastIdx="6" clrIdx="1"/>
  <p:cmAuthor id="2" name="Tereza Souralová" initials="TS" lastIdx="3" clrIdx="2">
    <p:extLst>
      <p:ext uri="{19B8F6BF-5375-455C-9EA6-DF929625EA0E}">
        <p15:presenceInfo xmlns:p15="http://schemas.microsoft.com/office/powerpoint/2012/main" userId="S::424163@muni.cz::950edc30-7fa1-4a1d-8c99-3f987713c9c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60E81E-BEB0-40E2-AEB8-63ADA8432815}" v="10" dt="2024-04-23T19:06:40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91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eza Souralová" userId="950edc30-7fa1-4a1d-8c99-3f987713c9c6" providerId="ADAL" clId="{B7424642-12B2-4B5E-8DAA-D7073A543501}"/>
    <pc:docChg chg="undo redo custSel addSld delSld modSld">
      <pc:chgData name="Tereza Souralová" userId="950edc30-7fa1-4a1d-8c99-3f987713c9c6" providerId="ADAL" clId="{B7424642-12B2-4B5E-8DAA-D7073A543501}" dt="2024-04-23T13:15:36.857" v="955" actId="113"/>
      <pc:docMkLst>
        <pc:docMk/>
      </pc:docMkLst>
      <pc:sldChg chg="modSp mod">
        <pc:chgData name="Tereza Souralová" userId="950edc30-7fa1-4a1d-8c99-3f987713c9c6" providerId="ADAL" clId="{B7424642-12B2-4B5E-8DAA-D7073A543501}" dt="2024-04-23T12:47:40.691" v="931" actId="20577"/>
        <pc:sldMkLst>
          <pc:docMk/>
          <pc:sldMk cId="4103981302" sldId="282"/>
        </pc:sldMkLst>
        <pc:spChg chg="mod">
          <ac:chgData name="Tereza Souralová" userId="950edc30-7fa1-4a1d-8c99-3f987713c9c6" providerId="ADAL" clId="{B7424642-12B2-4B5E-8DAA-D7073A543501}" dt="2024-04-23T12:47:40.691" v="931" actId="20577"/>
          <ac:spMkLst>
            <pc:docMk/>
            <pc:sldMk cId="4103981302" sldId="282"/>
            <ac:spMk id="5" creationId="{00000000-0000-0000-0000-000000000000}"/>
          </ac:spMkLst>
        </pc:spChg>
      </pc:sldChg>
      <pc:sldChg chg="modSp mod">
        <pc:chgData name="Tereza Souralová" userId="950edc30-7fa1-4a1d-8c99-3f987713c9c6" providerId="ADAL" clId="{B7424642-12B2-4B5E-8DAA-D7073A543501}" dt="2024-04-23T13:15:36.857" v="955" actId="113"/>
        <pc:sldMkLst>
          <pc:docMk/>
          <pc:sldMk cId="483796662" sldId="286"/>
        </pc:sldMkLst>
        <pc:spChg chg="mod">
          <ac:chgData name="Tereza Souralová" userId="950edc30-7fa1-4a1d-8c99-3f987713c9c6" providerId="ADAL" clId="{B7424642-12B2-4B5E-8DAA-D7073A543501}" dt="2024-04-23T13:15:36.857" v="955" actId="113"/>
          <ac:spMkLst>
            <pc:docMk/>
            <pc:sldMk cId="483796662" sldId="286"/>
            <ac:spMk id="5" creationId="{00000000-0000-0000-0000-000000000000}"/>
          </ac:spMkLst>
        </pc:spChg>
      </pc:sldChg>
      <pc:sldChg chg="addSp delSp modSp">
        <pc:chgData name="Tereza Souralová" userId="950edc30-7fa1-4a1d-8c99-3f987713c9c6" providerId="ADAL" clId="{B7424642-12B2-4B5E-8DAA-D7073A543501}" dt="2024-04-19T10:23:34.433" v="439" actId="1076"/>
        <pc:sldMkLst>
          <pc:docMk/>
          <pc:sldMk cId="402478329" sldId="290"/>
        </pc:sldMkLst>
        <pc:picChg chg="del">
          <ac:chgData name="Tereza Souralová" userId="950edc30-7fa1-4a1d-8c99-3f987713c9c6" providerId="ADAL" clId="{B7424642-12B2-4B5E-8DAA-D7073A543501}" dt="2024-04-19T10:23:25.876" v="435" actId="478"/>
          <ac:picMkLst>
            <pc:docMk/>
            <pc:sldMk cId="402478329" sldId="290"/>
            <ac:picMk id="9" creationId="{00000000-0000-0000-0000-000000000000}"/>
          </ac:picMkLst>
        </pc:picChg>
        <pc:picChg chg="add mod">
          <ac:chgData name="Tereza Souralová" userId="950edc30-7fa1-4a1d-8c99-3f987713c9c6" providerId="ADAL" clId="{B7424642-12B2-4B5E-8DAA-D7073A543501}" dt="2024-04-19T10:23:34.433" v="439" actId="1076"/>
          <ac:picMkLst>
            <pc:docMk/>
            <pc:sldMk cId="402478329" sldId="290"/>
            <ac:picMk id="4098" creationId="{D4BED6FD-567A-47CB-86D8-F598C7422C87}"/>
          </ac:picMkLst>
        </pc:picChg>
      </pc:sldChg>
      <pc:sldChg chg="modCm">
        <pc:chgData name="Tereza Souralová" userId="950edc30-7fa1-4a1d-8c99-3f987713c9c6" providerId="ADAL" clId="{B7424642-12B2-4B5E-8DAA-D7073A543501}" dt="2024-04-19T11:29:12.975" v="800"/>
        <pc:sldMkLst>
          <pc:docMk/>
          <pc:sldMk cId="681342869" sldId="291"/>
        </pc:sldMkLst>
      </pc:sldChg>
      <pc:sldChg chg="addSp modSp">
        <pc:chgData name="Tereza Souralová" userId="950edc30-7fa1-4a1d-8c99-3f987713c9c6" providerId="ADAL" clId="{B7424642-12B2-4B5E-8DAA-D7073A543501}" dt="2024-04-19T10:26:53.168" v="452" actId="1076"/>
        <pc:sldMkLst>
          <pc:docMk/>
          <pc:sldMk cId="1197020421" sldId="299"/>
        </pc:sldMkLst>
        <pc:picChg chg="add mod">
          <ac:chgData name="Tereza Souralová" userId="950edc30-7fa1-4a1d-8c99-3f987713c9c6" providerId="ADAL" clId="{B7424642-12B2-4B5E-8DAA-D7073A543501}" dt="2024-04-19T10:25:05.720" v="447" actId="1076"/>
          <ac:picMkLst>
            <pc:docMk/>
            <pc:sldMk cId="1197020421" sldId="299"/>
            <ac:picMk id="2" creationId="{8F215264-A11A-42F0-BF37-42545D78A9BD}"/>
          </ac:picMkLst>
        </pc:picChg>
        <pc:picChg chg="mod">
          <ac:chgData name="Tereza Souralová" userId="950edc30-7fa1-4a1d-8c99-3f987713c9c6" providerId="ADAL" clId="{B7424642-12B2-4B5E-8DAA-D7073A543501}" dt="2024-04-19T10:24:48.544" v="440" actId="1076"/>
          <ac:picMkLst>
            <pc:docMk/>
            <pc:sldMk cId="1197020421" sldId="299"/>
            <ac:picMk id="5122" creationId="{00000000-0000-0000-0000-000000000000}"/>
          </ac:picMkLst>
        </pc:picChg>
        <pc:picChg chg="add mod">
          <ac:chgData name="Tereza Souralová" userId="950edc30-7fa1-4a1d-8c99-3f987713c9c6" providerId="ADAL" clId="{B7424642-12B2-4B5E-8DAA-D7073A543501}" dt="2024-04-19T10:26:53.168" v="452" actId="1076"/>
          <ac:picMkLst>
            <pc:docMk/>
            <pc:sldMk cId="1197020421" sldId="299"/>
            <ac:picMk id="5124" creationId="{DF11F62D-C83C-4DE1-B906-2BAC919F080A}"/>
          </ac:picMkLst>
        </pc:picChg>
      </pc:sldChg>
      <pc:sldChg chg="modSp mod">
        <pc:chgData name="Tereza Souralová" userId="950edc30-7fa1-4a1d-8c99-3f987713c9c6" providerId="ADAL" clId="{B7424642-12B2-4B5E-8DAA-D7073A543501}" dt="2024-04-19T09:03:13.061" v="390"/>
        <pc:sldMkLst>
          <pc:docMk/>
          <pc:sldMk cId="1212767391" sldId="300"/>
        </pc:sldMkLst>
        <pc:spChg chg="mod">
          <ac:chgData name="Tereza Souralová" userId="950edc30-7fa1-4a1d-8c99-3f987713c9c6" providerId="ADAL" clId="{B7424642-12B2-4B5E-8DAA-D7073A543501}" dt="2024-04-19T09:03:13.061" v="390"/>
          <ac:spMkLst>
            <pc:docMk/>
            <pc:sldMk cId="1212767391" sldId="300"/>
            <ac:spMk id="5" creationId="{00000000-0000-0000-0000-000000000000}"/>
          </ac:spMkLst>
        </pc:spChg>
      </pc:sldChg>
      <pc:sldChg chg="modSp mod">
        <pc:chgData name="Tereza Souralová" userId="950edc30-7fa1-4a1d-8c99-3f987713c9c6" providerId="ADAL" clId="{B7424642-12B2-4B5E-8DAA-D7073A543501}" dt="2024-04-19T08:53:33.519" v="296" actId="20577"/>
        <pc:sldMkLst>
          <pc:docMk/>
          <pc:sldMk cId="3013014061" sldId="301"/>
        </pc:sldMkLst>
        <pc:spChg chg="mod">
          <ac:chgData name="Tereza Souralová" userId="950edc30-7fa1-4a1d-8c99-3f987713c9c6" providerId="ADAL" clId="{B7424642-12B2-4B5E-8DAA-D7073A543501}" dt="2024-04-19T08:53:33.519" v="296" actId="20577"/>
          <ac:spMkLst>
            <pc:docMk/>
            <pc:sldMk cId="3013014061" sldId="301"/>
            <ac:spMk id="6" creationId="{00000000-0000-0000-0000-000000000000}"/>
          </ac:spMkLst>
        </pc:spChg>
      </pc:sldChg>
      <pc:sldChg chg="modSp mod">
        <pc:chgData name="Tereza Souralová" userId="950edc30-7fa1-4a1d-8c99-3f987713c9c6" providerId="ADAL" clId="{B7424642-12B2-4B5E-8DAA-D7073A543501}" dt="2024-04-19T08:53:40.342" v="298"/>
        <pc:sldMkLst>
          <pc:docMk/>
          <pc:sldMk cId="2062730003" sldId="302"/>
        </pc:sldMkLst>
        <pc:spChg chg="mod">
          <ac:chgData name="Tereza Souralová" userId="950edc30-7fa1-4a1d-8c99-3f987713c9c6" providerId="ADAL" clId="{B7424642-12B2-4B5E-8DAA-D7073A543501}" dt="2024-04-19T08:53:40.342" v="298"/>
          <ac:spMkLst>
            <pc:docMk/>
            <pc:sldMk cId="2062730003" sldId="302"/>
            <ac:spMk id="6" creationId="{00000000-0000-0000-0000-000000000000}"/>
          </ac:spMkLst>
        </pc:spChg>
      </pc:sldChg>
      <pc:sldChg chg="modSp mod">
        <pc:chgData name="Tereza Souralová" userId="950edc30-7fa1-4a1d-8c99-3f987713c9c6" providerId="ADAL" clId="{B7424642-12B2-4B5E-8DAA-D7073A543501}" dt="2024-04-19T08:53:43.679" v="300"/>
        <pc:sldMkLst>
          <pc:docMk/>
          <pc:sldMk cId="1331890644" sldId="303"/>
        </pc:sldMkLst>
        <pc:spChg chg="mod">
          <ac:chgData name="Tereza Souralová" userId="950edc30-7fa1-4a1d-8c99-3f987713c9c6" providerId="ADAL" clId="{B7424642-12B2-4B5E-8DAA-D7073A543501}" dt="2024-04-19T08:53:43.679" v="300"/>
          <ac:spMkLst>
            <pc:docMk/>
            <pc:sldMk cId="1331890644" sldId="303"/>
            <ac:spMk id="6" creationId="{00000000-0000-0000-0000-000000000000}"/>
          </ac:spMkLst>
        </pc:spChg>
      </pc:sldChg>
      <pc:sldChg chg="modSp mod">
        <pc:chgData name="Tereza Souralová" userId="950edc30-7fa1-4a1d-8c99-3f987713c9c6" providerId="ADAL" clId="{B7424642-12B2-4B5E-8DAA-D7073A543501}" dt="2024-04-19T08:53:50.995" v="303" actId="20577"/>
        <pc:sldMkLst>
          <pc:docMk/>
          <pc:sldMk cId="324858219" sldId="304"/>
        </pc:sldMkLst>
        <pc:spChg chg="mod">
          <ac:chgData name="Tereza Souralová" userId="950edc30-7fa1-4a1d-8c99-3f987713c9c6" providerId="ADAL" clId="{B7424642-12B2-4B5E-8DAA-D7073A543501}" dt="2024-04-19T08:53:50.995" v="303" actId="20577"/>
          <ac:spMkLst>
            <pc:docMk/>
            <pc:sldMk cId="324858219" sldId="304"/>
            <ac:spMk id="6" creationId="{00000000-0000-0000-0000-000000000000}"/>
          </ac:spMkLst>
        </pc:spChg>
      </pc:sldChg>
      <pc:sldChg chg="addSp delSp modSp mod">
        <pc:chgData name="Tereza Souralová" userId="950edc30-7fa1-4a1d-8c99-3f987713c9c6" providerId="ADAL" clId="{B7424642-12B2-4B5E-8DAA-D7073A543501}" dt="2024-04-19T12:37:30.643" v="861" actId="1076"/>
        <pc:sldMkLst>
          <pc:docMk/>
          <pc:sldMk cId="1664603263" sldId="311"/>
        </pc:sldMkLst>
        <pc:spChg chg="mod">
          <ac:chgData name="Tereza Souralová" userId="950edc30-7fa1-4a1d-8c99-3f987713c9c6" providerId="ADAL" clId="{B7424642-12B2-4B5E-8DAA-D7073A543501}" dt="2024-04-19T12:37:30.643" v="861" actId="1076"/>
          <ac:spMkLst>
            <pc:docMk/>
            <pc:sldMk cId="1664603263" sldId="311"/>
            <ac:spMk id="2" creationId="{B7954434-ABCF-2C89-2A6E-5D2F925FCD7C}"/>
          </ac:spMkLst>
        </pc:spChg>
        <pc:spChg chg="mod">
          <ac:chgData name="Tereza Souralová" userId="950edc30-7fa1-4a1d-8c99-3f987713c9c6" providerId="ADAL" clId="{B7424642-12B2-4B5E-8DAA-D7073A543501}" dt="2024-04-19T12:37:28.636" v="860" actId="1076"/>
          <ac:spMkLst>
            <pc:docMk/>
            <pc:sldMk cId="1664603263" sldId="311"/>
            <ac:spMk id="7" creationId="{00000000-0000-0000-0000-000000000000}"/>
          </ac:spMkLst>
        </pc:spChg>
        <pc:spChg chg="mod">
          <ac:chgData name="Tereza Souralová" userId="950edc30-7fa1-4a1d-8c99-3f987713c9c6" providerId="ADAL" clId="{B7424642-12B2-4B5E-8DAA-D7073A543501}" dt="2024-04-19T12:37:28.636" v="860" actId="1076"/>
          <ac:spMkLst>
            <pc:docMk/>
            <pc:sldMk cId="1664603263" sldId="311"/>
            <ac:spMk id="8" creationId="{00000000-0000-0000-0000-000000000000}"/>
          </ac:spMkLst>
        </pc:spChg>
        <pc:spChg chg="mod">
          <ac:chgData name="Tereza Souralová" userId="950edc30-7fa1-4a1d-8c99-3f987713c9c6" providerId="ADAL" clId="{B7424642-12B2-4B5E-8DAA-D7073A543501}" dt="2024-04-19T12:37:28.636" v="860" actId="1076"/>
          <ac:spMkLst>
            <pc:docMk/>
            <pc:sldMk cId="1664603263" sldId="311"/>
            <ac:spMk id="9" creationId="{00000000-0000-0000-0000-000000000000}"/>
          </ac:spMkLst>
        </pc:spChg>
        <pc:spChg chg="mod">
          <ac:chgData name="Tereza Souralová" userId="950edc30-7fa1-4a1d-8c99-3f987713c9c6" providerId="ADAL" clId="{B7424642-12B2-4B5E-8DAA-D7073A543501}" dt="2024-04-19T12:37:28.636" v="860" actId="1076"/>
          <ac:spMkLst>
            <pc:docMk/>
            <pc:sldMk cId="1664603263" sldId="311"/>
            <ac:spMk id="10" creationId="{00000000-0000-0000-0000-000000000000}"/>
          </ac:spMkLst>
        </pc:spChg>
        <pc:grpChg chg="add mod">
          <ac:chgData name="Tereza Souralová" userId="950edc30-7fa1-4a1d-8c99-3f987713c9c6" providerId="ADAL" clId="{B7424642-12B2-4B5E-8DAA-D7073A543501}" dt="2024-04-19T12:37:28.636" v="860" actId="1076"/>
          <ac:grpSpMkLst>
            <pc:docMk/>
            <pc:sldMk cId="1664603263" sldId="311"/>
            <ac:grpSpMk id="3" creationId="{33090203-6857-4A96-85CE-4DE54F2F0C03}"/>
          </ac:grpSpMkLst>
        </pc:grpChg>
        <pc:picChg chg="mod">
          <ac:chgData name="Tereza Souralová" userId="950edc30-7fa1-4a1d-8c99-3f987713c9c6" providerId="ADAL" clId="{B7424642-12B2-4B5E-8DAA-D7073A543501}" dt="2024-04-19T12:37:28.636" v="860" actId="1076"/>
          <ac:picMkLst>
            <pc:docMk/>
            <pc:sldMk cId="1664603263" sldId="311"/>
            <ac:picMk id="2052" creationId="{00000000-0000-0000-0000-000000000000}"/>
          </ac:picMkLst>
        </pc:picChg>
        <pc:picChg chg="add del mod">
          <ac:chgData name="Tereza Souralová" userId="950edc30-7fa1-4a1d-8c99-3f987713c9c6" providerId="ADAL" clId="{B7424642-12B2-4B5E-8DAA-D7073A543501}" dt="2024-04-19T12:32:28.180" v="857" actId="478"/>
          <ac:picMkLst>
            <pc:docMk/>
            <pc:sldMk cId="1664603263" sldId="311"/>
            <ac:picMk id="9218" creationId="{9C0F7DE4-E54E-4CCD-A6D9-B8BA3D7EBCB7}"/>
          </ac:picMkLst>
        </pc:picChg>
      </pc:sldChg>
      <pc:sldChg chg="addSp delSp">
        <pc:chgData name="Tereza Souralová" userId="950edc30-7fa1-4a1d-8c99-3f987713c9c6" providerId="ADAL" clId="{B7424642-12B2-4B5E-8DAA-D7073A543501}" dt="2024-04-19T10:29:19.224" v="454" actId="478"/>
        <pc:sldMkLst>
          <pc:docMk/>
          <pc:sldMk cId="628532977" sldId="316"/>
        </pc:sldMkLst>
        <pc:picChg chg="add del">
          <ac:chgData name="Tereza Souralová" userId="950edc30-7fa1-4a1d-8c99-3f987713c9c6" providerId="ADAL" clId="{B7424642-12B2-4B5E-8DAA-D7073A543501}" dt="2024-04-19T10:29:19.224" v="454" actId="478"/>
          <ac:picMkLst>
            <pc:docMk/>
            <pc:sldMk cId="628532977" sldId="316"/>
            <ac:picMk id="6146" creationId="{4C8C9DD6-72ED-4D47-96AD-2E76A2D77046}"/>
          </ac:picMkLst>
        </pc:picChg>
      </pc:sldChg>
      <pc:sldChg chg="addSp modSp mod">
        <pc:chgData name="Tereza Souralová" userId="950edc30-7fa1-4a1d-8c99-3f987713c9c6" providerId="ADAL" clId="{B7424642-12B2-4B5E-8DAA-D7073A543501}" dt="2024-04-19T10:30:53.086" v="458" actId="1076"/>
        <pc:sldMkLst>
          <pc:docMk/>
          <pc:sldMk cId="620517870" sldId="320"/>
        </pc:sldMkLst>
        <pc:spChg chg="mod">
          <ac:chgData name="Tereza Souralová" userId="950edc30-7fa1-4a1d-8c99-3f987713c9c6" providerId="ADAL" clId="{B7424642-12B2-4B5E-8DAA-D7073A543501}" dt="2024-04-19T09:03:19.497" v="398" actId="20577"/>
          <ac:spMkLst>
            <pc:docMk/>
            <pc:sldMk cId="620517870" sldId="320"/>
            <ac:spMk id="5" creationId="{00000000-0000-0000-0000-000000000000}"/>
          </ac:spMkLst>
        </pc:spChg>
        <pc:picChg chg="add mod">
          <ac:chgData name="Tereza Souralová" userId="950edc30-7fa1-4a1d-8c99-3f987713c9c6" providerId="ADAL" clId="{B7424642-12B2-4B5E-8DAA-D7073A543501}" dt="2024-04-19T10:30:53.086" v="458" actId="1076"/>
          <ac:picMkLst>
            <pc:docMk/>
            <pc:sldMk cId="620517870" sldId="320"/>
            <ac:picMk id="7170" creationId="{C6558B3F-249C-4B9F-9BBF-05CE080FF3C3}"/>
          </ac:picMkLst>
        </pc:picChg>
        <pc:picChg chg="mod">
          <ac:chgData name="Tereza Souralová" userId="950edc30-7fa1-4a1d-8c99-3f987713c9c6" providerId="ADAL" clId="{B7424642-12B2-4B5E-8DAA-D7073A543501}" dt="2024-04-19T10:30:47.189" v="455" actId="1076"/>
          <ac:picMkLst>
            <pc:docMk/>
            <pc:sldMk cId="620517870" sldId="320"/>
            <ac:picMk id="13314" creationId="{00000000-0000-0000-0000-000000000000}"/>
          </ac:picMkLst>
        </pc:picChg>
      </pc:sldChg>
      <pc:sldChg chg="modSp mod">
        <pc:chgData name="Tereza Souralová" userId="950edc30-7fa1-4a1d-8c99-3f987713c9c6" providerId="ADAL" clId="{B7424642-12B2-4B5E-8DAA-D7073A543501}" dt="2024-04-19T11:29:03.181" v="799" actId="1076"/>
        <pc:sldMkLst>
          <pc:docMk/>
          <pc:sldMk cId="4022409977" sldId="321"/>
        </pc:sldMkLst>
        <pc:spChg chg="mod">
          <ac:chgData name="Tereza Souralová" userId="950edc30-7fa1-4a1d-8c99-3f987713c9c6" providerId="ADAL" clId="{B7424642-12B2-4B5E-8DAA-D7073A543501}" dt="2024-04-19T09:03:15.702" v="394"/>
          <ac:spMkLst>
            <pc:docMk/>
            <pc:sldMk cId="4022409977" sldId="321"/>
            <ac:spMk id="5" creationId="{00000000-0000-0000-0000-000000000000}"/>
          </ac:spMkLst>
        </pc:spChg>
        <pc:spChg chg="mod">
          <ac:chgData name="Tereza Souralová" userId="950edc30-7fa1-4a1d-8c99-3f987713c9c6" providerId="ADAL" clId="{B7424642-12B2-4B5E-8DAA-D7073A543501}" dt="2024-04-19T11:29:03.181" v="799" actId="1076"/>
          <ac:spMkLst>
            <pc:docMk/>
            <pc:sldMk cId="4022409977" sldId="321"/>
            <ac:spMk id="17" creationId="{00000000-0000-0000-0000-000000000000}"/>
          </ac:spMkLst>
        </pc:spChg>
        <pc:picChg chg="mod">
          <ac:chgData name="Tereza Souralová" userId="950edc30-7fa1-4a1d-8c99-3f987713c9c6" providerId="ADAL" clId="{B7424642-12B2-4B5E-8DAA-D7073A543501}" dt="2024-04-19T11:28:57.725" v="798" actId="1076"/>
          <ac:picMkLst>
            <pc:docMk/>
            <pc:sldMk cId="4022409977" sldId="321"/>
            <ac:picMk id="14346" creationId="{00000000-0000-0000-0000-000000000000}"/>
          </ac:picMkLst>
        </pc:picChg>
      </pc:sldChg>
      <pc:sldChg chg="del">
        <pc:chgData name="Tereza Souralová" userId="950edc30-7fa1-4a1d-8c99-3f987713c9c6" providerId="ADAL" clId="{B7424642-12B2-4B5E-8DAA-D7073A543501}" dt="2024-04-19T11:23:01.225" v="794" actId="2696"/>
        <pc:sldMkLst>
          <pc:docMk/>
          <pc:sldMk cId="3269434814" sldId="350"/>
        </pc:sldMkLst>
      </pc:sldChg>
      <pc:sldChg chg="del">
        <pc:chgData name="Tereza Souralová" userId="950edc30-7fa1-4a1d-8c99-3f987713c9c6" providerId="ADAL" clId="{B7424642-12B2-4B5E-8DAA-D7073A543501}" dt="2024-04-19T08:42:23.600" v="179" actId="47"/>
        <pc:sldMkLst>
          <pc:docMk/>
          <pc:sldMk cId="220363805" sldId="361"/>
        </pc:sldMkLst>
      </pc:sldChg>
      <pc:sldChg chg="addSp delSp modSp add mod">
        <pc:chgData name="Tereza Souralová" userId="950edc30-7fa1-4a1d-8c99-3f987713c9c6" providerId="ADAL" clId="{B7424642-12B2-4B5E-8DAA-D7073A543501}" dt="2024-04-19T08:58:15.335" v="347" actId="1076"/>
        <pc:sldMkLst>
          <pc:docMk/>
          <pc:sldMk cId="521865047" sldId="362"/>
        </pc:sldMkLst>
        <pc:spChg chg="mod">
          <ac:chgData name="Tereza Souralová" userId="950edc30-7fa1-4a1d-8c99-3f987713c9c6" providerId="ADAL" clId="{B7424642-12B2-4B5E-8DAA-D7073A543501}" dt="2024-04-19T08:53:57.536" v="305" actId="20577"/>
          <ac:spMkLst>
            <pc:docMk/>
            <pc:sldMk cId="521865047" sldId="362"/>
            <ac:spMk id="6" creationId="{00000000-0000-0000-0000-000000000000}"/>
          </ac:spMkLst>
        </pc:spChg>
        <pc:spChg chg="mod">
          <ac:chgData name="Tereza Souralová" userId="950edc30-7fa1-4a1d-8c99-3f987713c9c6" providerId="ADAL" clId="{B7424642-12B2-4B5E-8DAA-D7073A543501}" dt="2024-04-19T08:54:08.203" v="308" actId="1076"/>
          <ac:spMkLst>
            <pc:docMk/>
            <pc:sldMk cId="521865047" sldId="362"/>
            <ac:spMk id="7" creationId="{00000000-0000-0000-0000-000000000000}"/>
          </ac:spMkLst>
        </pc:spChg>
        <pc:spChg chg="add mod">
          <ac:chgData name="Tereza Souralová" userId="950edc30-7fa1-4a1d-8c99-3f987713c9c6" providerId="ADAL" clId="{B7424642-12B2-4B5E-8DAA-D7073A543501}" dt="2024-04-19T08:24:39.222" v="159" actId="1076"/>
          <ac:spMkLst>
            <pc:docMk/>
            <pc:sldMk cId="521865047" sldId="362"/>
            <ac:spMk id="8" creationId="{49C6A981-5CB2-462A-A041-C914A766CC0F}"/>
          </ac:spMkLst>
        </pc:spChg>
        <pc:spChg chg="add mod">
          <ac:chgData name="Tereza Souralová" userId="950edc30-7fa1-4a1d-8c99-3f987713c9c6" providerId="ADAL" clId="{B7424642-12B2-4B5E-8DAA-D7073A543501}" dt="2024-04-19T08:58:15.335" v="347" actId="1076"/>
          <ac:spMkLst>
            <pc:docMk/>
            <pc:sldMk cId="521865047" sldId="362"/>
            <ac:spMk id="9" creationId="{E216EC95-B1F0-454D-88BE-EF4450F9A792}"/>
          </ac:spMkLst>
        </pc:spChg>
        <pc:picChg chg="add del mod">
          <ac:chgData name="Tereza Souralová" userId="950edc30-7fa1-4a1d-8c99-3f987713c9c6" providerId="ADAL" clId="{B7424642-12B2-4B5E-8DAA-D7073A543501}" dt="2024-04-19T08:16:47.295" v="84" actId="478"/>
          <ac:picMkLst>
            <pc:docMk/>
            <pc:sldMk cId="521865047" sldId="362"/>
            <ac:picMk id="1026" creationId="{0574EF8D-3896-41CA-9313-E0B45856E4CF}"/>
          </ac:picMkLst>
        </pc:picChg>
        <pc:picChg chg="add mod">
          <ac:chgData name="Tereza Souralová" userId="950edc30-7fa1-4a1d-8c99-3f987713c9c6" providerId="ADAL" clId="{B7424642-12B2-4B5E-8DAA-D7073A543501}" dt="2024-04-19T08:54:05.307" v="307" actId="1076"/>
          <ac:picMkLst>
            <pc:docMk/>
            <pc:sldMk cId="521865047" sldId="362"/>
            <ac:picMk id="1028" creationId="{9DB9BD2C-E181-4EEB-9E3D-CEA0B00FFBCC}"/>
          </ac:picMkLst>
        </pc:picChg>
        <pc:picChg chg="add mod">
          <ac:chgData name="Tereza Souralová" userId="950edc30-7fa1-4a1d-8c99-3f987713c9c6" providerId="ADAL" clId="{B7424642-12B2-4B5E-8DAA-D7073A543501}" dt="2024-04-19T08:26:28.508" v="178" actId="1076"/>
          <ac:picMkLst>
            <pc:docMk/>
            <pc:sldMk cId="521865047" sldId="362"/>
            <ac:picMk id="1030" creationId="{604852EC-40CB-4456-B4E0-0A9ED373B320}"/>
          </ac:picMkLst>
        </pc:picChg>
        <pc:picChg chg="del">
          <ac:chgData name="Tereza Souralová" userId="950edc30-7fa1-4a1d-8c99-3f987713c9c6" providerId="ADAL" clId="{B7424642-12B2-4B5E-8DAA-D7073A543501}" dt="2024-04-19T07:27:20.440" v="35" actId="478"/>
          <ac:picMkLst>
            <pc:docMk/>
            <pc:sldMk cId="521865047" sldId="362"/>
            <ac:picMk id="4098" creationId="{00000000-0000-0000-0000-000000000000}"/>
          </ac:picMkLst>
        </pc:picChg>
      </pc:sldChg>
      <pc:sldChg chg="new del">
        <pc:chgData name="Tereza Souralová" userId="950edc30-7fa1-4a1d-8c99-3f987713c9c6" providerId="ADAL" clId="{B7424642-12B2-4B5E-8DAA-D7073A543501}" dt="2024-04-19T07:27:03.751" v="1" actId="680"/>
        <pc:sldMkLst>
          <pc:docMk/>
          <pc:sldMk cId="2267541162" sldId="362"/>
        </pc:sldMkLst>
      </pc:sldChg>
      <pc:sldChg chg="addSp modSp add mod">
        <pc:chgData name="Tereza Souralová" userId="950edc30-7fa1-4a1d-8c99-3f987713c9c6" providerId="ADAL" clId="{B7424642-12B2-4B5E-8DAA-D7073A543501}" dt="2024-04-19T09:01:32.550" v="356" actId="14100"/>
        <pc:sldMkLst>
          <pc:docMk/>
          <pc:sldMk cId="559039060" sldId="363"/>
        </pc:sldMkLst>
        <pc:spChg chg="add mod">
          <ac:chgData name="Tereza Souralová" userId="950edc30-7fa1-4a1d-8c99-3f987713c9c6" providerId="ADAL" clId="{B7424642-12B2-4B5E-8DAA-D7073A543501}" dt="2024-04-19T08:57:56.863" v="336" actId="1076"/>
          <ac:spMkLst>
            <pc:docMk/>
            <pc:sldMk cId="559039060" sldId="363"/>
            <ac:spMk id="2" creationId="{EED6F320-3656-4CFB-97F5-114FD590A225}"/>
          </ac:spMkLst>
        </pc:spChg>
        <pc:spChg chg="mod">
          <ac:chgData name="Tereza Souralová" userId="950edc30-7fa1-4a1d-8c99-3f987713c9c6" providerId="ADAL" clId="{B7424642-12B2-4B5E-8DAA-D7073A543501}" dt="2024-04-19T08:54:17.492" v="310" actId="20577"/>
          <ac:spMkLst>
            <pc:docMk/>
            <pc:sldMk cId="559039060" sldId="363"/>
            <ac:spMk id="6" creationId="{00000000-0000-0000-0000-000000000000}"/>
          </ac:spMkLst>
        </pc:spChg>
        <pc:spChg chg="mod">
          <ac:chgData name="Tereza Souralová" userId="950edc30-7fa1-4a1d-8c99-3f987713c9c6" providerId="ADAL" clId="{B7424642-12B2-4B5E-8DAA-D7073A543501}" dt="2024-04-19T08:57:32.657" v="314" actId="14100"/>
          <ac:spMkLst>
            <pc:docMk/>
            <pc:sldMk cId="559039060" sldId="363"/>
            <ac:spMk id="7" creationId="{00000000-0000-0000-0000-000000000000}"/>
          </ac:spMkLst>
        </pc:spChg>
        <pc:spChg chg="add mod">
          <ac:chgData name="Tereza Souralová" userId="950edc30-7fa1-4a1d-8c99-3f987713c9c6" providerId="ADAL" clId="{B7424642-12B2-4B5E-8DAA-D7073A543501}" dt="2024-04-19T09:01:23.772" v="355" actId="1076"/>
          <ac:spMkLst>
            <pc:docMk/>
            <pc:sldMk cId="559039060" sldId="363"/>
            <ac:spMk id="8" creationId="{550B3444-98A6-498D-9E0A-D076A59D434D}"/>
          </ac:spMkLst>
        </pc:spChg>
        <pc:picChg chg="mod">
          <ac:chgData name="Tereza Souralová" userId="950edc30-7fa1-4a1d-8c99-3f987713c9c6" providerId="ADAL" clId="{B7424642-12B2-4B5E-8DAA-D7073A543501}" dt="2024-04-19T09:01:32.550" v="356" actId="14100"/>
          <ac:picMkLst>
            <pc:docMk/>
            <pc:sldMk cId="559039060" sldId="363"/>
            <ac:picMk id="1026" creationId="{0574EF8D-3896-41CA-9313-E0B45856E4CF}"/>
          </ac:picMkLst>
        </pc:picChg>
        <pc:picChg chg="add mod">
          <ac:chgData name="Tereza Souralová" userId="950edc30-7fa1-4a1d-8c99-3f987713c9c6" providerId="ADAL" clId="{B7424642-12B2-4B5E-8DAA-D7073A543501}" dt="2024-04-19T08:57:34.294" v="315" actId="1076"/>
          <ac:picMkLst>
            <pc:docMk/>
            <pc:sldMk cId="559039060" sldId="363"/>
            <ac:picMk id="2050" creationId="{B8ACBF13-8202-4B9B-B729-215181779417}"/>
          </ac:picMkLst>
        </pc:picChg>
      </pc:sldChg>
      <pc:sldChg chg="addSp delSp modSp add mod">
        <pc:chgData name="Tereza Souralová" userId="950edc30-7fa1-4a1d-8c99-3f987713c9c6" providerId="ADAL" clId="{B7424642-12B2-4B5E-8DAA-D7073A543501}" dt="2024-04-19T09:23:52.621" v="434" actId="14100"/>
        <pc:sldMkLst>
          <pc:docMk/>
          <pc:sldMk cId="1148520623" sldId="364"/>
        </pc:sldMkLst>
        <pc:spChg chg="del">
          <ac:chgData name="Tereza Souralová" userId="950edc30-7fa1-4a1d-8c99-3f987713c9c6" providerId="ADAL" clId="{B7424642-12B2-4B5E-8DAA-D7073A543501}" dt="2024-04-19T09:10:09.193" v="411" actId="478"/>
          <ac:spMkLst>
            <pc:docMk/>
            <pc:sldMk cId="1148520623" sldId="364"/>
            <ac:spMk id="2" creationId="{EED6F320-3656-4CFB-97F5-114FD590A225}"/>
          </ac:spMkLst>
        </pc:spChg>
        <pc:spChg chg="del mod">
          <ac:chgData name="Tereza Souralová" userId="950edc30-7fa1-4a1d-8c99-3f987713c9c6" providerId="ADAL" clId="{B7424642-12B2-4B5E-8DAA-D7073A543501}" dt="2024-04-19T09:10:59.330" v="419" actId="478"/>
          <ac:spMkLst>
            <pc:docMk/>
            <pc:sldMk cId="1148520623" sldId="364"/>
            <ac:spMk id="6" creationId="{00000000-0000-0000-0000-000000000000}"/>
          </ac:spMkLst>
        </pc:spChg>
        <pc:spChg chg="del mod">
          <ac:chgData name="Tereza Souralová" userId="950edc30-7fa1-4a1d-8c99-3f987713c9c6" providerId="ADAL" clId="{B7424642-12B2-4B5E-8DAA-D7073A543501}" dt="2024-04-19T09:10:07.648" v="410" actId="478"/>
          <ac:spMkLst>
            <pc:docMk/>
            <pc:sldMk cId="1148520623" sldId="364"/>
            <ac:spMk id="7" creationId="{00000000-0000-0000-0000-000000000000}"/>
          </ac:spMkLst>
        </pc:spChg>
        <pc:spChg chg="del">
          <ac:chgData name="Tereza Souralová" userId="950edc30-7fa1-4a1d-8c99-3f987713c9c6" providerId="ADAL" clId="{B7424642-12B2-4B5E-8DAA-D7073A543501}" dt="2024-04-19T09:10:11.251" v="413" actId="478"/>
          <ac:spMkLst>
            <pc:docMk/>
            <pc:sldMk cId="1148520623" sldId="364"/>
            <ac:spMk id="8" creationId="{550B3444-98A6-498D-9E0A-D076A59D434D}"/>
          </ac:spMkLst>
        </pc:spChg>
        <pc:spChg chg="add del mod">
          <ac:chgData name="Tereza Souralová" userId="950edc30-7fa1-4a1d-8c99-3f987713c9c6" providerId="ADAL" clId="{B7424642-12B2-4B5E-8DAA-D7073A543501}" dt="2024-04-19T09:18:08.145" v="431" actId="478"/>
          <ac:spMkLst>
            <pc:docMk/>
            <pc:sldMk cId="1148520623" sldId="364"/>
            <ac:spMk id="10" creationId="{FB5F34E0-B4F1-4BE7-AF70-2490490E1775}"/>
          </ac:spMkLst>
        </pc:spChg>
        <pc:picChg chg="add del mod">
          <ac:chgData name="Tereza Souralová" userId="950edc30-7fa1-4a1d-8c99-3f987713c9c6" providerId="ADAL" clId="{B7424642-12B2-4B5E-8DAA-D7073A543501}" dt="2024-04-19T09:11:14.450" v="425" actId="478"/>
          <ac:picMkLst>
            <pc:docMk/>
            <pc:sldMk cId="1148520623" sldId="364"/>
            <ac:picMk id="9" creationId="{A55D1ED2-47CA-45C8-8AB1-D0149D052A3A}"/>
          </ac:picMkLst>
        </pc:picChg>
        <pc:picChg chg="del">
          <ac:chgData name="Tereza Souralová" userId="950edc30-7fa1-4a1d-8c99-3f987713c9c6" providerId="ADAL" clId="{B7424642-12B2-4B5E-8DAA-D7073A543501}" dt="2024-04-19T09:09:40.737" v="400" actId="478"/>
          <ac:picMkLst>
            <pc:docMk/>
            <pc:sldMk cId="1148520623" sldId="364"/>
            <ac:picMk id="1026" creationId="{0574EF8D-3896-41CA-9313-E0B45856E4CF}"/>
          </ac:picMkLst>
        </pc:picChg>
        <pc:picChg chg="del">
          <ac:chgData name="Tereza Souralová" userId="950edc30-7fa1-4a1d-8c99-3f987713c9c6" providerId="ADAL" clId="{B7424642-12B2-4B5E-8DAA-D7073A543501}" dt="2024-04-19T09:10:09.705" v="412" actId="478"/>
          <ac:picMkLst>
            <pc:docMk/>
            <pc:sldMk cId="1148520623" sldId="364"/>
            <ac:picMk id="2050" creationId="{B8ACBF13-8202-4B9B-B729-215181779417}"/>
          </ac:picMkLst>
        </pc:picChg>
        <pc:picChg chg="add del mod">
          <ac:chgData name="Tereza Souralová" userId="950edc30-7fa1-4a1d-8c99-3f987713c9c6" providerId="ADAL" clId="{B7424642-12B2-4B5E-8DAA-D7073A543501}" dt="2024-04-19T09:18:05.561" v="430" actId="478"/>
          <ac:picMkLst>
            <pc:docMk/>
            <pc:sldMk cId="1148520623" sldId="364"/>
            <ac:picMk id="3074" creationId="{309F9585-88B6-4D48-AAB5-1B00747A5FFD}"/>
          </ac:picMkLst>
        </pc:picChg>
        <pc:picChg chg="add mod">
          <ac:chgData name="Tereza Souralová" userId="950edc30-7fa1-4a1d-8c99-3f987713c9c6" providerId="ADAL" clId="{B7424642-12B2-4B5E-8DAA-D7073A543501}" dt="2024-04-19T09:23:52.621" v="434" actId="14100"/>
          <ac:picMkLst>
            <pc:docMk/>
            <pc:sldMk cId="1148520623" sldId="364"/>
            <ac:picMk id="3076" creationId="{ACDFC531-6F35-40F3-901C-65EAB9253131}"/>
          </ac:picMkLst>
        </pc:picChg>
      </pc:sldChg>
      <pc:sldChg chg="addSp delSp modSp add mod">
        <pc:chgData name="Tereza Souralová" userId="950edc30-7fa1-4a1d-8c99-3f987713c9c6" providerId="ADAL" clId="{B7424642-12B2-4B5E-8DAA-D7073A543501}" dt="2024-04-19T11:31:59.680" v="847" actId="948"/>
        <pc:sldMkLst>
          <pc:docMk/>
          <pc:sldMk cId="447240749" sldId="365"/>
        </pc:sldMkLst>
        <pc:spChg chg="add del">
          <ac:chgData name="Tereza Souralová" userId="950edc30-7fa1-4a1d-8c99-3f987713c9c6" providerId="ADAL" clId="{B7424642-12B2-4B5E-8DAA-D7073A543501}" dt="2024-04-19T10:57:06.709" v="478" actId="478"/>
          <ac:spMkLst>
            <pc:docMk/>
            <pc:sldMk cId="447240749" sldId="365"/>
            <ac:spMk id="2" creationId="{CEBE4CAA-9ADC-4D7B-A98C-3AA16E9ECE33}"/>
          </ac:spMkLst>
        </pc:spChg>
        <pc:spChg chg="del">
          <ac:chgData name="Tereza Souralová" userId="950edc30-7fa1-4a1d-8c99-3f987713c9c6" providerId="ADAL" clId="{B7424642-12B2-4B5E-8DAA-D7073A543501}" dt="2024-04-19T10:56:30.734" v="472" actId="478"/>
          <ac:spMkLst>
            <pc:docMk/>
            <pc:sldMk cId="447240749" sldId="365"/>
            <ac:spMk id="9218" creationId="{00000000-0000-0000-0000-000000000000}"/>
          </ac:spMkLst>
        </pc:spChg>
        <pc:spChg chg="mod">
          <ac:chgData name="Tereza Souralová" userId="950edc30-7fa1-4a1d-8c99-3f987713c9c6" providerId="ADAL" clId="{B7424642-12B2-4B5E-8DAA-D7073A543501}" dt="2024-04-19T11:31:59.680" v="847" actId="948"/>
          <ac:spMkLst>
            <pc:docMk/>
            <pc:sldMk cId="447240749" sldId="365"/>
            <ac:spMk id="9221" creationId="{00000000-0000-0000-0000-000000000000}"/>
          </ac:spMkLst>
        </pc:spChg>
        <pc:picChg chg="add mod">
          <ac:chgData name="Tereza Souralová" userId="950edc30-7fa1-4a1d-8c99-3f987713c9c6" providerId="ADAL" clId="{B7424642-12B2-4B5E-8DAA-D7073A543501}" dt="2024-04-19T11:31:48.083" v="845" actId="1076"/>
          <ac:picMkLst>
            <pc:docMk/>
            <pc:sldMk cId="447240749" sldId="365"/>
            <ac:picMk id="4" creationId="{0463EF12-1F38-4ED9-8329-3E54C3279D3F}"/>
          </ac:picMkLst>
        </pc:picChg>
        <pc:picChg chg="add mod">
          <ac:chgData name="Tereza Souralová" userId="950edc30-7fa1-4a1d-8c99-3f987713c9c6" providerId="ADAL" clId="{B7424642-12B2-4B5E-8DAA-D7073A543501}" dt="2024-04-19T11:31:46.659" v="844" actId="1076"/>
          <ac:picMkLst>
            <pc:docMk/>
            <pc:sldMk cId="447240749" sldId="365"/>
            <ac:picMk id="8194" creationId="{098AE408-7EDF-4026-A379-E465581E4399}"/>
          </ac:picMkLst>
        </pc:picChg>
        <pc:picChg chg="del">
          <ac:chgData name="Tereza Souralová" userId="950edc30-7fa1-4a1d-8c99-3f987713c9c6" providerId="ADAL" clId="{B7424642-12B2-4B5E-8DAA-D7073A543501}" dt="2024-04-19T10:56:29.318" v="471" actId="478"/>
          <ac:picMkLst>
            <pc:docMk/>
            <pc:sldMk cId="447240749" sldId="365"/>
            <ac:picMk id="9220" creationId="{00000000-0000-0000-0000-000000000000}"/>
          </ac:picMkLst>
        </pc:picChg>
      </pc:sldChg>
      <pc:sldChg chg="addSp delSp modSp add mod">
        <pc:chgData name="Tereza Souralová" userId="950edc30-7fa1-4a1d-8c99-3f987713c9c6" providerId="ADAL" clId="{B7424642-12B2-4B5E-8DAA-D7073A543501}" dt="2024-04-19T12:48:55.650" v="909" actId="1076"/>
        <pc:sldMkLst>
          <pc:docMk/>
          <pc:sldMk cId="1366977114" sldId="366"/>
        </pc:sldMkLst>
        <pc:spChg chg="del">
          <ac:chgData name="Tereza Souralová" userId="950edc30-7fa1-4a1d-8c99-3f987713c9c6" providerId="ADAL" clId="{B7424642-12B2-4B5E-8DAA-D7073A543501}" dt="2024-04-19T12:37:43.269" v="865" actId="478"/>
          <ac:spMkLst>
            <pc:docMk/>
            <pc:sldMk cId="1366977114" sldId="366"/>
            <ac:spMk id="2" creationId="{B7954434-ABCF-2C89-2A6E-5D2F925FCD7C}"/>
          </ac:spMkLst>
        </pc:spChg>
        <pc:spChg chg="mod">
          <ac:chgData name="Tereza Souralová" userId="950edc30-7fa1-4a1d-8c99-3f987713c9c6" providerId="ADAL" clId="{B7424642-12B2-4B5E-8DAA-D7073A543501}" dt="2024-04-19T12:37:40.861" v="863" actId="20577"/>
          <ac:spMkLst>
            <pc:docMk/>
            <pc:sldMk cId="1366977114" sldId="366"/>
            <ac:spMk id="5" creationId="{00000000-0000-0000-0000-000000000000}"/>
          </ac:spMkLst>
        </pc:spChg>
        <pc:spChg chg="add mod">
          <ac:chgData name="Tereza Souralová" userId="950edc30-7fa1-4a1d-8c99-3f987713c9c6" providerId="ADAL" clId="{B7424642-12B2-4B5E-8DAA-D7073A543501}" dt="2024-04-19T12:38:05.123" v="875" actId="1076"/>
          <ac:spMkLst>
            <pc:docMk/>
            <pc:sldMk cId="1366977114" sldId="366"/>
            <ac:spMk id="12" creationId="{8F014D24-E674-478E-B24F-6D3D797E786C}"/>
          </ac:spMkLst>
        </pc:spChg>
        <pc:spChg chg="add del">
          <ac:chgData name="Tereza Souralová" userId="950edc30-7fa1-4a1d-8c99-3f987713c9c6" providerId="ADAL" clId="{B7424642-12B2-4B5E-8DAA-D7073A543501}" dt="2024-04-19T12:39:16.062" v="879" actId="22"/>
          <ac:spMkLst>
            <pc:docMk/>
            <pc:sldMk cId="1366977114" sldId="366"/>
            <ac:spMk id="14" creationId="{A9335155-8D85-4A21-A989-967BA8E28FDA}"/>
          </ac:spMkLst>
        </pc:spChg>
        <pc:spChg chg="add mod">
          <ac:chgData name="Tereza Souralová" userId="950edc30-7fa1-4a1d-8c99-3f987713c9c6" providerId="ADAL" clId="{B7424642-12B2-4B5E-8DAA-D7073A543501}" dt="2024-04-19T12:48:55.650" v="909" actId="1076"/>
          <ac:spMkLst>
            <pc:docMk/>
            <pc:sldMk cId="1366977114" sldId="366"/>
            <ac:spMk id="16" creationId="{9C092600-379F-4A07-9CF5-481DE04C4539}"/>
          </ac:spMkLst>
        </pc:spChg>
        <pc:grpChg chg="del">
          <ac:chgData name="Tereza Souralová" userId="950edc30-7fa1-4a1d-8c99-3f987713c9c6" providerId="ADAL" clId="{B7424642-12B2-4B5E-8DAA-D7073A543501}" dt="2024-04-19T12:37:41.894" v="864" actId="478"/>
          <ac:grpSpMkLst>
            <pc:docMk/>
            <pc:sldMk cId="1366977114" sldId="366"/>
            <ac:grpSpMk id="3" creationId="{33090203-6857-4A96-85CE-4DE54F2F0C03}"/>
          </ac:grpSpMkLst>
        </pc:grpChg>
        <pc:picChg chg="add mod">
          <ac:chgData name="Tereza Souralová" userId="950edc30-7fa1-4a1d-8c99-3f987713c9c6" providerId="ADAL" clId="{B7424642-12B2-4B5E-8DAA-D7073A543501}" dt="2024-04-19T12:48:55.650" v="909" actId="1076"/>
          <ac:picMkLst>
            <pc:docMk/>
            <pc:sldMk cId="1366977114" sldId="366"/>
            <ac:picMk id="10242" creationId="{7868AFF4-9FEB-482F-A6E8-DE50833F0AFB}"/>
          </ac:picMkLst>
        </pc:picChg>
      </pc:sldChg>
    </pc:docChg>
  </pc:docChgLst>
  <pc:docChgLst>
    <pc:chgData name="Tereza Souralová" userId="S::424163@muni.cz::950edc30-7fa1-4a1d-8c99-3f987713c9c6" providerId="AD" clId="Web-{BC0C3DE8-7EB1-0B58-67A8-48E2E6734671}"/>
    <pc:docChg chg="addSld delSld modSld">
      <pc:chgData name="Tereza Souralová" userId="S::424163@muni.cz::950edc30-7fa1-4a1d-8c99-3f987713c9c6" providerId="AD" clId="Web-{BC0C3DE8-7EB1-0B58-67A8-48E2E6734671}" dt="2022-04-19T18:51:43.069" v="522" actId="20577"/>
      <pc:docMkLst>
        <pc:docMk/>
      </pc:docMkLst>
      <pc:sldChg chg="modSp">
        <pc:chgData name="Tereza Souralová" userId="S::424163@muni.cz::950edc30-7fa1-4a1d-8c99-3f987713c9c6" providerId="AD" clId="Web-{BC0C3DE8-7EB1-0B58-67A8-48E2E6734671}" dt="2022-04-19T15:24:27.463" v="315" actId="20577"/>
        <pc:sldMkLst>
          <pc:docMk/>
          <pc:sldMk cId="3297356364" sldId="281"/>
        </pc:sldMkLst>
        <pc:spChg chg="mod">
          <ac:chgData name="Tereza Souralová" userId="S::424163@muni.cz::950edc30-7fa1-4a1d-8c99-3f987713c9c6" providerId="AD" clId="Web-{BC0C3DE8-7EB1-0B58-67A8-48E2E6734671}" dt="2022-04-19T15:11:49.323" v="276" actId="20577"/>
          <ac:spMkLst>
            <pc:docMk/>
            <pc:sldMk cId="3297356364" sldId="281"/>
            <ac:spMk id="4" creationId="{00000000-0000-0000-0000-000000000000}"/>
          </ac:spMkLst>
        </pc:spChg>
        <pc:spChg chg="mod">
          <ac:chgData name="Tereza Souralová" userId="S::424163@muni.cz::950edc30-7fa1-4a1d-8c99-3f987713c9c6" providerId="AD" clId="Web-{BC0C3DE8-7EB1-0B58-67A8-48E2E6734671}" dt="2022-04-19T15:24:27.463" v="315" actId="20577"/>
          <ac:spMkLst>
            <pc:docMk/>
            <pc:sldMk cId="3297356364" sldId="281"/>
            <ac:spMk id="7" creationId="{00000000-0000-0000-0000-000000000000}"/>
          </ac:spMkLst>
        </pc:spChg>
      </pc:sldChg>
      <pc:sldChg chg="addSp modSp">
        <pc:chgData name="Tereza Souralová" userId="S::424163@muni.cz::950edc30-7fa1-4a1d-8c99-3f987713c9c6" providerId="AD" clId="Web-{BC0C3DE8-7EB1-0B58-67A8-48E2E6734671}" dt="2022-04-19T18:49:50.051" v="489" actId="20577"/>
        <pc:sldMkLst>
          <pc:docMk/>
          <pc:sldMk cId="4103981302" sldId="282"/>
        </pc:sldMkLst>
        <pc:spChg chg="mod">
          <ac:chgData name="Tereza Souralová" userId="S::424163@muni.cz::950edc30-7fa1-4a1d-8c99-3f987713c9c6" providerId="AD" clId="Web-{BC0C3DE8-7EB1-0B58-67A8-48E2E6734671}" dt="2022-04-19T18:49:50.051" v="489" actId="20577"/>
          <ac:spMkLst>
            <pc:docMk/>
            <pc:sldMk cId="4103981302" sldId="282"/>
            <ac:spMk id="5" creationId="{00000000-0000-0000-0000-000000000000}"/>
          </ac:spMkLst>
        </pc:spChg>
        <pc:picChg chg="add mod">
          <ac:chgData name="Tereza Souralová" userId="S::424163@muni.cz::950edc30-7fa1-4a1d-8c99-3f987713c9c6" providerId="AD" clId="Web-{BC0C3DE8-7EB1-0B58-67A8-48E2E6734671}" dt="2022-04-19T15:12:37.777" v="280" actId="1076"/>
          <ac:picMkLst>
            <pc:docMk/>
            <pc:sldMk cId="4103981302" sldId="282"/>
            <ac:picMk id="2" creationId="{97E96226-B3AA-7E4D-E526-F191749ED624}"/>
          </ac:picMkLst>
        </pc:picChg>
      </pc:sldChg>
      <pc:sldChg chg="modSp">
        <pc:chgData name="Tereza Souralová" userId="S::424163@muni.cz::950edc30-7fa1-4a1d-8c99-3f987713c9c6" providerId="AD" clId="Web-{BC0C3DE8-7EB1-0B58-67A8-48E2E6734671}" dt="2022-04-19T17:31:03.014" v="381" actId="1076"/>
        <pc:sldMkLst>
          <pc:docMk/>
          <pc:sldMk cId="1084571140" sldId="283"/>
        </pc:sldMkLst>
        <pc:spChg chg="mod">
          <ac:chgData name="Tereza Souralová" userId="S::424163@muni.cz::950edc30-7fa1-4a1d-8c99-3f987713c9c6" providerId="AD" clId="Web-{BC0C3DE8-7EB1-0B58-67A8-48E2E6734671}" dt="2022-04-19T17:30:59.451" v="380" actId="20577"/>
          <ac:spMkLst>
            <pc:docMk/>
            <pc:sldMk cId="1084571140" sldId="283"/>
            <ac:spMk id="5" creationId="{00000000-0000-0000-0000-000000000000}"/>
          </ac:spMkLst>
        </pc:spChg>
        <pc:picChg chg="mod">
          <ac:chgData name="Tereza Souralová" userId="S::424163@muni.cz::950edc30-7fa1-4a1d-8c99-3f987713c9c6" providerId="AD" clId="Web-{BC0C3DE8-7EB1-0B58-67A8-48E2E6734671}" dt="2022-04-19T17:31:03.014" v="381" actId="1076"/>
          <ac:picMkLst>
            <pc:docMk/>
            <pc:sldMk cId="1084571140" sldId="283"/>
            <ac:picMk id="3074" creationId="{00000000-0000-0000-0000-000000000000}"/>
          </ac:picMkLst>
        </pc:picChg>
      </pc:sldChg>
      <pc:sldChg chg="modSp">
        <pc:chgData name="Tereza Souralová" userId="S::424163@muni.cz::950edc30-7fa1-4a1d-8c99-3f987713c9c6" providerId="AD" clId="Web-{BC0C3DE8-7EB1-0B58-67A8-48E2E6734671}" dt="2022-04-19T18:49:54.239" v="490" actId="20577"/>
        <pc:sldMkLst>
          <pc:docMk/>
          <pc:sldMk cId="483796662" sldId="286"/>
        </pc:sldMkLst>
        <pc:spChg chg="mod">
          <ac:chgData name="Tereza Souralová" userId="S::424163@muni.cz::950edc30-7fa1-4a1d-8c99-3f987713c9c6" providerId="AD" clId="Web-{BC0C3DE8-7EB1-0B58-67A8-48E2E6734671}" dt="2022-04-19T18:49:54.239" v="490" actId="20577"/>
          <ac:spMkLst>
            <pc:docMk/>
            <pc:sldMk cId="483796662" sldId="286"/>
            <ac:spMk id="5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BC0C3DE8-7EB1-0B58-67A8-48E2E6734671}" dt="2022-04-19T18:49:59.333" v="491" actId="20577"/>
        <pc:sldMkLst>
          <pc:docMk/>
          <pc:sldMk cId="986304698" sldId="287"/>
        </pc:sldMkLst>
        <pc:spChg chg="mod">
          <ac:chgData name="Tereza Souralová" userId="S::424163@muni.cz::950edc30-7fa1-4a1d-8c99-3f987713c9c6" providerId="AD" clId="Web-{BC0C3DE8-7EB1-0B58-67A8-48E2E6734671}" dt="2022-04-19T18:49:59.333" v="491" actId="20577"/>
          <ac:spMkLst>
            <pc:docMk/>
            <pc:sldMk cId="986304698" sldId="287"/>
            <ac:spMk id="5" creationId="{00000000-0000-0000-0000-000000000000}"/>
          </ac:spMkLst>
        </pc:spChg>
      </pc:sldChg>
      <pc:sldChg chg="modSp modCm">
        <pc:chgData name="Tereza Souralová" userId="S::424163@muni.cz::950edc30-7fa1-4a1d-8c99-3f987713c9c6" providerId="AD" clId="Web-{BC0C3DE8-7EB1-0B58-67A8-48E2E6734671}" dt="2022-04-19T18:48:55.160" v="488" actId="20577"/>
        <pc:sldMkLst>
          <pc:docMk/>
          <pc:sldMk cId="368867915" sldId="288"/>
        </pc:sldMkLst>
        <pc:spChg chg="mod">
          <ac:chgData name="Tereza Souralová" userId="S::424163@muni.cz::950edc30-7fa1-4a1d-8c99-3f987713c9c6" providerId="AD" clId="Web-{BC0C3DE8-7EB1-0B58-67A8-48E2E6734671}" dt="2022-04-19T18:48:55.160" v="488" actId="20577"/>
          <ac:spMkLst>
            <pc:docMk/>
            <pc:sldMk cId="368867915" sldId="288"/>
            <ac:spMk id="7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BC0C3DE8-7EB1-0B58-67A8-48E2E6734671}" dt="2022-04-19T18:50:06.224" v="492" actId="20577"/>
        <pc:sldMkLst>
          <pc:docMk/>
          <pc:sldMk cId="681342869" sldId="291"/>
        </pc:sldMkLst>
        <pc:spChg chg="mod">
          <ac:chgData name="Tereza Souralová" userId="S::424163@muni.cz::950edc30-7fa1-4a1d-8c99-3f987713c9c6" providerId="AD" clId="Web-{BC0C3DE8-7EB1-0B58-67A8-48E2E6734671}" dt="2022-04-19T18:50:06.224" v="492" actId="20577"/>
          <ac:spMkLst>
            <pc:docMk/>
            <pc:sldMk cId="681342869" sldId="291"/>
            <ac:spMk id="5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BC0C3DE8-7EB1-0B58-67A8-48E2E6734671}" dt="2022-04-19T17:25:33.508" v="365" actId="1076"/>
        <pc:sldMkLst>
          <pc:docMk/>
          <pc:sldMk cId="1966223238" sldId="292"/>
        </pc:sldMkLst>
        <pc:spChg chg="mod">
          <ac:chgData name="Tereza Souralová" userId="S::424163@muni.cz::950edc30-7fa1-4a1d-8c99-3f987713c9c6" providerId="AD" clId="Web-{BC0C3DE8-7EB1-0B58-67A8-48E2E6734671}" dt="2022-04-19T17:25:26.039" v="364" actId="20577"/>
          <ac:spMkLst>
            <pc:docMk/>
            <pc:sldMk cId="1966223238" sldId="292"/>
            <ac:spMk id="5" creationId="{00000000-0000-0000-0000-000000000000}"/>
          </ac:spMkLst>
        </pc:spChg>
        <pc:picChg chg="mod">
          <ac:chgData name="Tereza Souralová" userId="S::424163@muni.cz::950edc30-7fa1-4a1d-8c99-3f987713c9c6" providerId="AD" clId="Web-{BC0C3DE8-7EB1-0B58-67A8-48E2E6734671}" dt="2022-04-19T17:25:33.508" v="365" actId="1076"/>
          <ac:picMkLst>
            <pc:docMk/>
            <pc:sldMk cId="1966223238" sldId="292"/>
            <ac:picMk id="3" creationId="{DE9778E0-A313-3471-DD0C-774A66CC1B0B}"/>
          </ac:picMkLst>
        </pc:picChg>
      </pc:sldChg>
      <pc:sldChg chg="modSp">
        <pc:chgData name="Tereza Souralová" userId="S::424163@muni.cz::950edc30-7fa1-4a1d-8c99-3f987713c9c6" providerId="AD" clId="Web-{BC0C3DE8-7EB1-0B58-67A8-48E2E6734671}" dt="2022-04-19T18:40:05.120" v="449" actId="20577"/>
        <pc:sldMkLst>
          <pc:docMk/>
          <pc:sldMk cId="2527730532" sldId="293"/>
        </pc:sldMkLst>
        <pc:spChg chg="mod">
          <ac:chgData name="Tereza Souralová" userId="S::424163@muni.cz::950edc30-7fa1-4a1d-8c99-3f987713c9c6" providerId="AD" clId="Web-{BC0C3DE8-7EB1-0B58-67A8-48E2E6734671}" dt="2022-04-19T18:40:05.120" v="449" actId="20577"/>
          <ac:spMkLst>
            <pc:docMk/>
            <pc:sldMk cId="2527730532" sldId="293"/>
            <ac:spMk id="5" creationId="{00000000-0000-0000-0000-000000000000}"/>
          </ac:spMkLst>
        </pc:spChg>
      </pc:sldChg>
      <pc:sldChg chg="modSp modCm">
        <pc:chgData name="Tereza Souralová" userId="S::424163@muni.cz::950edc30-7fa1-4a1d-8c99-3f987713c9c6" providerId="AD" clId="Web-{BC0C3DE8-7EB1-0B58-67A8-48E2E6734671}" dt="2022-04-19T18:38:57.478" v="443"/>
        <pc:sldMkLst>
          <pc:docMk/>
          <pc:sldMk cId="1338355057" sldId="297"/>
        </pc:sldMkLst>
        <pc:spChg chg="mod">
          <ac:chgData name="Tereza Souralová" userId="S::424163@muni.cz::950edc30-7fa1-4a1d-8c99-3f987713c9c6" providerId="AD" clId="Web-{BC0C3DE8-7EB1-0B58-67A8-48E2E6734671}" dt="2022-04-19T17:48:30.861" v="384" actId="20577"/>
          <ac:spMkLst>
            <pc:docMk/>
            <pc:sldMk cId="1338355057" sldId="297"/>
            <ac:spMk id="15" creationId="{00000000-0000-0000-0000-000000000000}"/>
          </ac:spMkLst>
        </pc:spChg>
      </pc:sldChg>
      <pc:sldChg chg="delSp modSp">
        <pc:chgData name="Tereza Souralová" userId="S::424163@muni.cz::950edc30-7fa1-4a1d-8c99-3f987713c9c6" providerId="AD" clId="Web-{BC0C3DE8-7EB1-0B58-67A8-48E2E6734671}" dt="2022-04-19T18:51:43.069" v="522" actId="20577"/>
        <pc:sldMkLst>
          <pc:docMk/>
          <pc:sldMk cId="1197020421" sldId="299"/>
        </pc:sldMkLst>
        <pc:spChg chg="del">
          <ac:chgData name="Tereza Souralová" userId="S::424163@muni.cz::950edc30-7fa1-4a1d-8c99-3f987713c9c6" providerId="AD" clId="Web-{BC0C3DE8-7EB1-0B58-67A8-48E2E6734671}" dt="2022-04-19T17:45:39.999" v="382"/>
          <ac:spMkLst>
            <pc:docMk/>
            <pc:sldMk cId="1197020421" sldId="299"/>
            <ac:spMk id="3" creationId="{00000000-0000-0000-0000-000000000000}"/>
          </ac:spMkLst>
        </pc:spChg>
        <pc:spChg chg="mod">
          <ac:chgData name="Tereza Souralová" userId="S::424163@muni.cz::950edc30-7fa1-4a1d-8c99-3f987713c9c6" providerId="AD" clId="Web-{BC0C3DE8-7EB1-0B58-67A8-48E2E6734671}" dt="2022-04-19T18:51:43.069" v="522" actId="20577"/>
          <ac:spMkLst>
            <pc:docMk/>
            <pc:sldMk cId="1197020421" sldId="299"/>
            <ac:spMk id="5" creationId="{00000000-0000-0000-0000-000000000000}"/>
          </ac:spMkLst>
        </pc:spChg>
      </pc:sldChg>
      <pc:sldChg chg="addSp delSp modSp">
        <pc:chgData name="Tereza Souralová" userId="S::424163@muni.cz::950edc30-7fa1-4a1d-8c99-3f987713c9c6" providerId="AD" clId="Web-{BC0C3DE8-7EB1-0B58-67A8-48E2E6734671}" dt="2022-04-19T18:41:45.731" v="454" actId="20577"/>
        <pc:sldMkLst>
          <pc:docMk/>
          <pc:sldMk cId="1212767391" sldId="300"/>
        </pc:sldMkLst>
        <pc:spChg chg="mod">
          <ac:chgData name="Tereza Souralová" userId="S::424163@muni.cz::950edc30-7fa1-4a1d-8c99-3f987713c9c6" providerId="AD" clId="Web-{BC0C3DE8-7EB1-0B58-67A8-48E2E6734671}" dt="2022-04-19T18:41:45.731" v="454" actId="20577"/>
          <ac:spMkLst>
            <pc:docMk/>
            <pc:sldMk cId="1212767391" sldId="300"/>
            <ac:spMk id="4" creationId="{00000000-0000-0000-0000-000000000000}"/>
          </ac:spMkLst>
        </pc:spChg>
        <pc:spChg chg="mod">
          <ac:chgData name="Tereza Souralová" userId="S::424163@muni.cz::950edc30-7fa1-4a1d-8c99-3f987713c9c6" providerId="AD" clId="Web-{BC0C3DE8-7EB1-0B58-67A8-48E2E6734671}" dt="2022-04-19T14:23:57.891" v="81" actId="20577"/>
          <ac:spMkLst>
            <pc:docMk/>
            <pc:sldMk cId="1212767391" sldId="300"/>
            <ac:spMk id="5" creationId="{00000000-0000-0000-0000-000000000000}"/>
          </ac:spMkLst>
        </pc:spChg>
        <pc:spChg chg="add mod">
          <ac:chgData name="Tereza Souralová" userId="S::424163@muni.cz::950edc30-7fa1-4a1d-8c99-3f987713c9c6" providerId="AD" clId="Web-{BC0C3DE8-7EB1-0B58-67A8-48E2E6734671}" dt="2022-04-19T14:23:17.968" v="75" actId="1076"/>
          <ac:spMkLst>
            <pc:docMk/>
            <pc:sldMk cId="1212767391" sldId="300"/>
            <ac:spMk id="7" creationId="{83BE5559-FCC7-3511-B3BD-9BDDA5BE653D}"/>
          </ac:spMkLst>
        </pc:spChg>
        <pc:picChg chg="add del mod">
          <ac:chgData name="Tereza Souralová" userId="S::424163@muni.cz::950edc30-7fa1-4a1d-8c99-3f987713c9c6" providerId="AD" clId="Web-{BC0C3DE8-7EB1-0B58-67A8-48E2E6734671}" dt="2022-04-19T14:20:18.261" v="32"/>
          <ac:picMkLst>
            <pc:docMk/>
            <pc:sldMk cId="1212767391" sldId="300"/>
            <ac:picMk id="2" creationId="{BC86D74A-9CDD-C471-A9CF-5A9ED9354431}"/>
          </ac:picMkLst>
        </pc:picChg>
        <pc:picChg chg="del mod">
          <ac:chgData name="Tereza Souralová" userId="S::424163@muni.cz::950edc30-7fa1-4a1d-8c99-3f987713c9c6" providerId="AD" clId="Web-{BC0C3DE8-7EB1-0B58-67A8-48E2E6734671}" dt="2022-04-19T14:23:09.999" v="71"/>
          <ac:picMkLst>
            <pc:docMk/>
            <pc:sldMk cId="1212767391" sldId="300"/>
            <ac:picMk id="3" creationId="{00000000-0000-0000-0000-000000000000}"/>
          </ac:picMkLst>
        </pc:picChg>
        <pc:picChg chg="add mod modCrop">
          <ac:chgData name="Tereza Souralová" userId="S::424163@muni.cz::950edc30-7fa1-4a1d-8c99-3f987713c9c6" providerId="AD" clId="Web-{BC0C3DE8-7EB1-0B58-67A8-48E2E6734671}" dt="2022-04-19T14:23:12.108" v="72" actId="1076"/>
          <ac:picMkLst>
            <pc:docMk/>
            <pc:sldMk cId="1212767391" sldId="300"/>
            <ac:picMk id="6" creationId="{305ECA61-688C-2381-3780-6D60551745D2}"/>
          </ac:picMkLst>
        </pc:picChg>
        <pc:cxnChg chg="add mod">
          <ac:chgData name="Tereza Souralová" userId="S::424163@muni.cz::950edc30-7fa1-4a1d-8c99-3f987713c9c6" providerId="AD" clId="Web-{BC0C3DE8-7EB1-0B58-67A8-48E2E6734671}" dt="2022-04-19T14:23:31.749" v="78" actId="14100"/>
          <ac:cxnSpMkLst>
            <pc:docMk/>
            <pc:sldMk cId="1212767391" sldId="300"/>
            <ac:cxnSpMk id="8" creationId="{F4B0CD7F-E555-02D3-EB33-991E20B2B047}"/>
          </ac:cxnSpMkLst>
        </pc:cxnChg>
      </pc:sldChg>
      <pc:sldChg chg="modSp">
        <pc:chgData name="Tereza Souralová" userId="S::424163@muni.cz::950edc30-7fa1-4a1d-8c99-3f987713c9c6" providerId="AD" clId="Web-{BC0C3DE8-7EB1-0B58-67A8-48E2E6734671}" dt="2022-04-19T18:35:00.505" v="408" actId="20577"/>
        <pc:sldMkLst>
          <pc:docMk/>
          <pc:sldMk cId="3013014061" sldId="301"/>
        </pc:sldMkLst>
        <pc:spChg chg="mod">
          <ac:chgData name="Tereza Souralová" userId="S::424163@muni.cz::950edc30-7fa1-4a1d-8c99-3f987713c9c6" providerId="AD" clId="Web-{BC0C3DE8-7EB1-0B58-67A8-48E2E6734671}" dt="2022-04-19T14:44:21.821" v="189" actId="1076"/>
          <ac:spMkLst>
            <pc:docMk/>
            <pc:sldMk cId="3013014061" sldId="301"/>
            <ac:spMk id="4" creationId="{00000000-0000-0000-0000-000000000000}"/>
          </ac:spMkLst>
        </pc:spChg>
        <pc:spChg chg="mod">
          <ac:chgData name="Tereza Souralová" userId="S::424163@muni.cz::950edc30-7fa1-4a1d-8c99-3f987713c9c6" providerId="AD" clId="Web-{BC0C3DE8-7EB1-0B58-67A8-48E2E6734671}" dt="2022-04-19T18:35:00.505" v="408" actId="20577"/>
          <ac:spMkLst>
            <pc:docMk/>
            <pc:sldMk cId="3013014061" sldId="301"/>
            <ac:spMk id="5" creationId="{00000000-0000-0000-0000-000000000000}"/>
          </ac:spMkLst>
        </pc:spChg>
        <pc:spChg chg="mod">
          <ac:chgData name="Tereza Souralová" userId="S::424163@muni.cz::950edc30-7fa1-4a1d-8c99-3f987713c9c6" providerId="AD" clId="Web-{BC0C3DE8-7EB1-0B58-67A8-48E2E6734671}" dt="2022-04-19T14:44:28.462" v="190" actId="20577"/>
          <ac:spMkLst>
            <pc:docMk/>
            <pc:sldMk cId="3013014061" sldId="301"/>
            <ac:spMk id="6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BC0C3DE8-7EB1-0B58-67A8-48E2E6734671}" dt="2022-04-19T18:35:08.318" v="409" actId="20577"/>
        <pc:sldMkLst>
          <pc:docMk/>
          <pc:sldMk cId="1331890644" sldId="303"/>
        </pc:sldMkLst>
        <pc:spChg chg="mod">
          <ac:chgData name="Tereza Souralová" userId="S::424163@muni.cz::950edc30-7fa1-4a1d-8c99-3f987713c9c6" providerId="AD" clId="Web-{BC0C3DE8-7EB1-0B58-67A8-48E2E6734671}" dt="2022-04-19T18:35:08.318" v="409" actId="20577"/>
          <ac:spMkLst>
            <pc:docMk/>
            <pc:sldMk cId="1331890644" sldId="303"/>
            <ac:spMk id="7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BC0C3DE8-7EB1-0B58-67A8-48E2E6734671}" dt="2022-04-19T14:46:00.979" v="203" actId="20577"/>
        <pc:sldMkLst>
          <pc:docMk/>
          <pc:sldMk cId="324858219" sldId="304"/>
        </pc:sldMkLst>
        <pc:spChg chg="mod">
          <ac:chgData name="Tereza Souralová" userId="S::424163@muni.cz::950edc30-7fa1-4a1d-8c99-3f987713c9c6" providerId="AD" clId="Web-{BC0C3DE8-7EB1-0B58-67A8-48E2E6734671}" dt="2022-04-19T14:46:00.979" v="203" actId="20577"/>
          <ac:spMkLst>
            <pc:docMk/>
            <pc:sldMk cId="324858219" sldId="304"/>
            <ac:spMk id="7" creationId="{00000000-0000-0000-0000-000000000000}"/>
          </ac:spMkLst>
        </pc:spChg>
      </pc:sldChg>
      <pc:sldChg chg="addSp modSp">
        <pc:chgData name="Tereza Souralová" userId="S::424163@muni.cz::950edc30-7fa1-4a1d-8c99-3f987713c9c6" providerId="AD" clId="Web-{BC0C3DE8-7EB1-0B58-67A8-48E2E6734671}" dt="2022-04-19T18:41:39.684" v="453" actId="20577"/>
        <pc:sldMkLst>
          <pc:docMk/>
          <pc:sldMk cId="2804733879" sldId="308"/>
        </pc:sldMkLst>
        <pc:spChg chg="mod">
          <ac:chgData name="Tereza Souralová" userId="S::424163@muni.cz::950edc30-7fa1-4a1d-8c99-3f987713c9c6" providerId="AD" clId="Web-{BC0C3DE8-7EB1-0B58-67A8-48E2E6734671}" dt="2022-04-19T14:25:20.142" v="91" actId="20577"/>
          <ac:spMkLst>
            <pc:docMk/>
            <pc:sldMk cId="2804733879" sldId="308"/>
            <ac:spMk id="4" creationId="{00000000-0000-0000-0000-000000000000}"/>
          </ac:spMkLst>
        </pc:spChg>
        <pc:spChg chg="mod">
          <ac:chgData name="Tereza Souralová" userId="S::424163@muni.cz::950edc30-7fa1-4a1d-8c99-3f987713c9c6" providerId="AD" clId="Web-{BC0C3DE8-7EB1-0B58-67A8-48E2E6734671}" dt="2022-04-19T18:41:39.684" v="453" actId="20577"/>
          <ac:spMkLst>
            <pc:docMk/>
            <pc:sldMk cId="2804733879" sldId="308"/>
            <ac:spMk id="5" creationId="{00000000-0000-0000-0000-000000000000}"/>
          </ac:spMkLst>
        </pc:spChg>
        <pc:picChg chg="add mod">
          <ac:chgData name="Tereza Souralová" userId="S::424163@muni.cz::950edc30-7fa1-4a1d-8c99-3f987713c9c6" providerId="AD" clId="Web-{BC0C3DE8-7EB1-0B58-67A8-48E2E6734671}" dt="2022-04-19T15:05:51.347" v="230" actId="1076"/>
          <ac:picMkLst>
            <pc:docMk/>
            <pc:sldMk cId="2804733879" sldId="308"/>
            <ac:picMk id="2" creationId="{7F416366-528B-5AA5-656A-8FEA1450CA5F}"/>
          </ac:picMkLst>
        </pc:picChg>
        <pc:picChg chg="add mod">
          <ac:chgData name="Tereza Souralová" userId="S::424163@muni.cz::950edc30-7fa1-4a1d-8c99-3f987713c9c6" providerId="AD" clId="Web-{BC0C3DE8-7EB1-0B58-67A8-48E2E6734671}" dt="2022-04-19T15:06:57.254" v="233" actId="1076"/>
          <ac:picMkLst>
            <pc:docMk/>
            <pc:sldMk cId="2804733879" sldId="308"/>
            <ac:picMk id="3" creationId="{D0EB6531-7459-5013-EC31-0D0941F302AF}"/>
          </ac:picMkLst>
        </pc:picChg>
      </pc:sldChg>
      <pc:sldChg chg="addSp modSp">
        <pc:chgData name="Tereza Souralová" userId="S::424163@muni.cz::950edc30-7fa1-4a1d-8c99-3f987713c9c6" providerId="AD" clId="Web-{BC0C3DE8-7EB1-0B58-67A8-48E2E6734671}" dt="2022-04-19T15:10:39.243" v="268" actId="20577"/>
        <pc:sldMkLst>
          <pc:docMk/>
          <pc:sldMk cId="1664603263" sldId="311"/>
        </pc:sldMkLst>
        <pc:spChg chg="add mod">
          <ac:chgData name="Tereza Souralová" userId="S::424163@muni.cz::950edc30-7fa1-4a1d-8c99-3f987713c9c6" providerId="AD" clId="Web-{BC0C3DE8-7EB1-0B58-67A8-48E2E6734671}" dt="2022-04-19T15:10:39.243" v="268" actId="20577"/>
          <ac:spMkLst>
            <pc:docMk/>
            <pc:sldMk cId="1664603263" sldId="311"/>
            <ac:spMk id="2" creationId="{B7954434-ABCF-2C89-2A6E-5D2F925FCD7C}"/>
          </ac:spMkLst>
        </pc:spChg>
        <pc:spChg chg="mod">
          <ac:chgData name="Tereza Souralová" userId="S::424163@muni.cz::950edc30-7fa1-4a1d-8c99-3f987713c9c6" providerId="AD" clId="Web-{BC0C3DE8-7EB1-0B58-67A8-48E2E6734671}" dt="2022-04-19T15:08:58.585" v="249" actId="20577"/>
          <ac:spMkLst>
            <pc:docMk/>
            <pc:sldMk cId="1664603263" sldId="311"/>
            <ac:spMk id="5" creationId="{00000000-0000-0000-0000-000000000000}"/>
          </ac:spMkLst>
        </pc:spChg>
      </pc:sldChg>
      <pc:sldChg chg="delSp modSp">
        <pc:chgData name="Tereza Souralová" userId="S::424163@muni.cz::950edc30-7fa1-4a1d-8c99-3f987713c9c6" providerId="AD" clId="Web-{BC0C3DE8-7EB1-0B58-67A8-48E2E6734671}" dt="2022-04-19T18:41:20.215" v="451" actId="20577"/>
        <pc:sldMkLst>
          <pc:docMk/>
          <pc:sldMk cId="2397297154" sldId="313"/>
        </pc:sldMkLst>
        <pc:spChg chg="mod">
          <ac:chgData name="Tereza Souralová" userId="S::424163@muni.cz::950edc30-7fa1-4a1d-8c99-3f987713c9c6" providerId="AD" clId="Web-{BC0C3DE8-7EB1-0B58-67A8-48E2E6734671}" dt="2022-04-19T18:41:20.215" v="451" actId="20577"/>
          <ac:spMkLst>
            <pc:docMk/>
            <pc:sldMk cId="2397297154" sldId="313"/>
            <ac:spMk id="5" creationId="{00000000-0000-0000-0000-000000000000}"/>
          </ac:spMkLst>
        </pc:spChg>
        <pc:spChg chg="del mod">
          <ac:chgData name="Tereza Souralová" userId="S::424163@muni.cz::950edc30-7fa1-4a1d-8c99-3f987713c9c6" providerId="AD" clId="Web-{BC0C3DE8-7EB1-0B58-67A8-48E2E6734671}" dt="2022-04-19T14:27:34.004" v="111"/>
          <ac:spMkLst>
            <pc:docMk/>
            <pc:sldMk cId="2397297154" sldId="313"/>
            <ac:spMk id="6" creationId="{00000000-0000-0000-0000-000000000000}"/>
          </ac:spMkLst>
        </pc:spChg>
      </pc:sldChg>
      <pc:sldChg chg="addSp delSp modSp">
        <pc:chgData name="Tereza Souralová" userId="S::424163@muni.cz::950edc30-7fa1-4a1d-8c99-3f987713c9c6" providerId="AD" clId="Web-{BC0C3DE8-7EB1-0B58-67A8-48E2E6734671}" dt="2022-04-19T18:38:20.149" v="439" actId="20577"/>
        <pc:sldMkLst>
          <pc:docMk/>
          <pc:sldMk cId="628532977" sldId="316"/>
        </pc:sldMkLst>
        <pc:spChg chg="mod">
          <ac:chgData name="Tereza Souralová" userId="S::424163@muni.cz::950edc30-7fa1-4a1d-8c99-3f987713c9c6" providerId="AD" clId="Web-{BC0C3DE8-7EB1-0B58-67A8-48E2E6734671}" dt="2022-04-19T18:38:20.149" v="439" actId="20577"/>
          <ac:spMkLst>
            <pc:docMk/>
            <pc:sldMk cId="628532977" sldId="316"/>
            <ac:spMk id="5" creationId="{00000000-0000-0000-0000-000000000000}"/>
          </ac:spMkLst>
        </pc:spChg>
        <pc:spChg chg="del">
          <ac:chgData name="Tereza Souralová" userId="S::424163@muni.cz::950edc30-7fa1-4a1d-8c99-3f987713c9c6" providerId="AD" clId="Web-{BC0C3DE8-7EB1-0B58-67A8-48E2E6734671}" dt="2022-04-19T14:29:38.991" v="125"/>
          <ac:spMkLst>
            <pc:docMk/>
            <pc:sldMk cId="628532977" sldId="316"/>
            <ac:spMk id="6" creationId="{00000000-0000-0000-0000-000000000000}"/>
          </ac:spMkLst>
        </pc:spChg>
        <pc:picChg chg="add mod">
          <ac:chgData name="Tereza Souralová" userId="S::424163@muni.cz::950edc30-7fa1-4a1d-8c99-3f987713c9c6" providerId="AD" clId="Web-{BC0C3DE8-7EB1-0B58-67A8-48E2E6734671}" dt="2022-04-19T14:35:21.326" v="155" actId="1076"/>
          <ac:picMkLst>
            <pc:docMk/>
            <pc:sldMk cId="628532977" sldId="316"/>
            <ac:picMk id="2" creationId="{7565A6F3-F8BC-29AF-04C0-97F6DE337E98}"/>
          </ac:picMkLst>
        </pc:picChg>
        <pc:picChg chg="add mod modCrop">
          <ac:chgData name="Tereza Souralová" userId="S::424163@muni.cz::950edc30-7fa1-4a1d-8c99-3f987713c9c6" providerId="AD" clId="Web-{BC0C3DE8-7EB1-0B58-67A8-48E2E6734671}" dt="2022-04-19T14:35:10.138" v="153" actId="1076"/>
          <ac:picMkLst>
            <pc:docMk/>
            <pc:sldMk cId="628532977" sldId="316"/>
            <ac:picMk id="3" creationId="{4EC95DDF-F482-6429-681D-4316E46F49E7}"/>
          </ac:picMkLst>
        </pc:picChg>
        <pc:picChg chg="del mod">
          <ac:chgData name="Tereza Souralová" userId="S::424163@muni.cz::950edc30-7fa1-4a1d-8c99-3f987713c9c6" providerId="AD" clId="Web-{BC0C3DE8-7EB1-0B58-67A8-48E2E6734671}" dt="2022-04-19T14:35:29.639" v="157"/>
          <ac:picMkLst>
            <pc:docMk/>
            <pc:sldMk cId="628532977" sldId="316"/>
            <ac:picMk id="9218" creationId="{00000000-0000-0000-0000-000000000000}"/>
          </ac:picMkLst>
        </pc:picChg>
      </pc:sldChg>
      <pc:sldChg chg="delSp modSp">
        <pc:chgData name="Tereza Souralová" userId="S::424163@muni.cz::950edc30-7fa1-4a1d-8c99-3f987713c9c6" providerId="AD" clId="Web-{BC0C3DE8-7EB1-0B58-67A8-48E2E6734671}" dt="2022-04-19T18:36:59.429" v="419" actId="20577"/>
        <pc:sldMkLst>
          <pc:docMk/>
          <pc:sldMk cId="1051833269" sldId="317"/>
        </pc:sldMkLst>
        <pc:spChg chg="mod">
          <ac:chgData name="Tereza Souralová" userId="S::424163@muni.cz::950edc30-7fa1-4a1d-8c99-3f987713c9c6" providerId="AD" clId="Web-{BC0C3DE8-7EB1-0B58-67A8-48E2E6734671}" dt="2022-04-19T18:36:59.429" v="419" actId="20577"/>
          <ac:spMkLst>
            <pc:docMk/>
            <pc:sldMk cId="1051833269" sldId="317"/>
            <ac:spMk id="5" creationId="{00000000-0000-0000-0000-000000000000}"/>
          </ac:spMkLst>
        </pc:spChg>
        <pc:spChg chg="del">
          <ac:chgData name="Tereza Souralová" userId="S::424163@muni.cz::950edc30-7fa1-4a1d-8c99-3f987713c9c6" providerId="AD" clId="Web-{BC0C3DE8-7EB1-0B58-67A8-48E2E6734671}" dt="2022-04-19T14:32:13.775" v="137"/>
          <ac:spMkLst>
            <pc:docMk/>
            <pc:sldMk cId="1051833269" sldId="317"/>
            <ac:spMk id="6" creationId="{00000000-0000-0000-0000-000000000000}"/>
          </ac:spMkLst>
        </pc:spChg>
      </pc:sldChg>
      <pc:sldChg chg="delSp modSp">
        <pc:chgData name="Tereza Souralová" userId="S::424163@muni.cz::950edc30-7fa1-4a1d-8c99-3f987713c9c6" providerId="AD" clId="Web-{BC0C3DE8-7EB1-0B58-67A8-48E2E6734671}" dt="2022-04-19T18:36:52.366" v="418" actId="20577"/>
        <pc:sldMkLst>
          <pc:docMk/>
          <pc:sldMk cId="2341887480" sldId="318"/>
        </pc:sldMkLst>
        <pc:spChg chg="mod">
          <ac:chgData name="Tereza Souralová" userId="S::424163@muni.cz::950edc30-7fa1-4a1d-8c99-3f987713c9c6" providerId="AD" clId="Web-{BC0C3DE8-7EB1-0B58-67A8-48E2E6734671}" dt="2022-04-19T18:36:52.366" v="418" actId="20577"/>
          <ac:spMkLst>
            <pc:docMk/>
            <pc:sldMk cId="2341887480" sldId="318"/>
            <ac:spMk id="5" creationId="{00000000-0000-0000-0000-000000000000}"/>
          </ac:spMkLst>
        </pc:spChg>
        <pc:spChg chg="del">
          <ac:chgData name="Tereza Souralová" userId="S::424163@muni.cz::950edc30-7fa1-4a1d-8c99-3f987713c9c6" providerId="AD" clId="Web-{BC0C3DE8-7EB1-0B58-67A8-48E2E6734671}" dt="2022-04-19T14:32:16.479" v="138"/>
          <ac:spMkLst>
            <pc:docMk/>
            <pc:sldMk cId="2341887480" sldId="318"/>
            <ac:spMk id="6" creationId="{00000000-0000-0000-0000-000000000000}"/>
          </ac:spMkLst>
        </pc:spChg>
      </pc:sldChg>
      <pc:sldChg chg="addSp delSp modSp">
        <pc:chgData name="Tereza Souralová" userId="S::424163@muni.cz::950edc30-7fa1-4a1d-8c99-3f987713c9c6" providerId="AD" clId="Web-{BC0C3DE8-7EB1-0B58-67A8-48E2E6734671}" dt="2022-04-19T18:36:34.538" v="415" actId="20577"/>
        <pc:sldMkLst>
          <pc:docMk/>
          <pc:sldMk cId="1133435858" sldId="319"/>
        </pc:sldMkLst>
        <pc:spChg chg="mod">
          <ac:chgData name="Tereza Souralová" userId="S::424163@muni.cz::950edc30-7fa1-4a1d-8c99-3f987713c9c6" providerId="AD" clId="Web-{BC0C3DE8-7EB1-0B58-67A8-48E2E6734671}" dt="2022-04-19T18:36:34.538" v="415" actId="20577"/>
          <ac:spMkLst>
            <pc:docMk/>
            <pc:sldMk cId="1133435858" sldId="319"/>
            <ac:spMk id="5" creationId="{00000000-0000-0000-0000-000000000000}"/>
          </ac:spMkLst>
        </pc:spChg>
        <pc:spChg chg="del">
          <ac:chgData name="Tereza Souralová" userId="S::424163@muni.cz::950edc30-7fa1-4a1d-8c99-3f987713c9c6" providerId="AD" clId="Web-{BC0C3DE8-7EB1-0B58-67A8-48E2E6734671}" dt="2022-04-19T14:58:57.870" v="206"/>
          <ac:spMkLst>
            <pc:docMk/>
            <pc:sldMk cId="1133435858" sldId="319"/>
            <ac:spMk id="8" creationId="{00000000-0000-0000-0000-000000000000}"/>
          </ac:spMkLst>
        </pc:spChg>
        <pc:grpChg chg="del">
          <ac:chgData name="Tereza Souralová" userId="S::424163@muni.cz::950edc30-7fa1-4a1d-8c99-3f987713c9c6" providerId="AD" clId="Web-{BC0C3DE8-7EB1-0B58-67A8-48E2E6734671}" dt="2022-04-19T14:58:56.760" v="205"/>
          <ac:grpSpMkLst>
            <pc:docMk/>
            <pc:sldMk cId="1133435858" sldId="319"/>
            <ac:grpSpMk id="3" creationId="{00000000-0000-0000-0000-000000000000}"/>
          </ac:grpSpMkLst>
        </pc:grpChg>
        <pc:picChg chg="add mod">
          <ac:chgData name="Tereza Souralová" userId="S::424163@muni.cz::950edc30-7fa1-4a1d-8c99-3f987713c9c6" providerId="AD" clId="Web-{BC0C3DE8-7EB1-0B58-67A8-48E2E6734671}" dt="2022-04-19T15:01:41.139" v="213" actId="1076"/>
          <ac:picMkLst>
            <pc:docMk/>
            <pc:sldMk cId="1133435858" sldId="319"/>
            <ac:picMk id="4" creationId="{5C2A8552-472B-B66D-578C-4B18D3EB2BC7}"/>
          </ac:picMkLst>
        </pc:picChg>
      </pc:sldChg>
      <pc:sldChg chg="modSp">
        <pc:chgData name="Tereza Souralová" userId="S::424163@muni.cz::950edc30-7fa1-4a1d-8c99-3f987713c9c6" providerId="AD" clId="Web-{BC0C3DE8-7EB1-0B58-67A8-48E2E6734671}" dt="2022-04-19T14:43:12.039" v="184" actId="20577"/>
        <pc:sldMkLst>
          <pc:docMk/>
          <pc:sldMk cId="620517870" sldId="320"/>
        </pc:sldMkLst>
        <pc:spChg chg="mod">
          <ac:chgData name="Tereza Souralová" userId="S::424163@muni.cz::950edc30-7fa1-4a1d-8c99-3f987713c9c6" providerId="AD" clId="Web-{BC0C3DE8-7EB1-0B58-67A8-48E2E6734671}" dt="2022-04-19T14:43:12.039" v="184" actId="20577"/>
          <ac:spMkLst>
            <pc:docMk/>
            <pc:sldMk cId="620517870" sldId="320"/>
            <ac:spMk id="5" creationId="{00000000-0000-0000-0000-000000000000}"/>
          </ac:spMkLst>
        </pc:spChg>
      </pc:sldChg>
      <pc:sldChg chg="delSp">
        <pc:chgData name="Tereza Souralová" userId="S::424163@muni.cz::950edc30-7fa1-4a1d-8c99-3f987713c9c6" providerId="AD" clId="Web-{BC0C3DE8-7EB1-0B58-67A8-48E2E6734671}" dt="2022-04-19T14:42:15.616" v="178"/>
        <pc:sldMkLst>
          <pc:docMk/>
          <pc:sldMk cId="4022409977" sldId="321"/>
        </pc:sldMkLst>
        <pc:spChg chg="del">
          <ac:chgData name="Tereza Souralová" userId="S::424163@muni.cz::950edc30-7fa1-4a1d-8c99-3f987713c9c6" providerId="AD" clId="Web-{BC0C3DE8-7EB1-0B58-67A8-48E2E6734671}" dt="2022-04-19T14:42:15.616" v="178"/>
          <ac:spMkLst>
            <pc:docMk/>
            <pc:sldMk cId="4022409977" sldId="321"/>
            <ac:spMk id="3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BC0C3DE8-7EB1-0B58-67A8-48E2E6734671}" dt="2022-04-19T18:48:08.722" v="482" actId="20577"/>
        <pc:sldMkLst>
          <pc:docMk/>
          <pc:sldMk cId="3269434814" sldId="350"/>
        </pc:sldMkLst>
        <pc:spChg chg="mod">
          <ac:chgData name="Tereza Souralová" userId="S::424163@muni.cz::950edc30-7fa1-4a1d-8c99-3f987713c9c6" providerId="AD" clId="Web-{BC0C3DE8-7EB1-0B58-67A8-48E2E6734671}" dt="2022-04-19T18:48:08.722" v="482" actId="20577"/>
          <ac:spMkLst>
            <pc:docMk/>
            <pc:sldMk cId="3269434814" sldId="350"/>
            <ac:spMk id="9221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BC0C3DE8-7EB1-0B58-67A8-48E2E6734671}" dt="2022-04-19T14:14:32.348" v="2" actId="20577"/>
        <pc:sldMkLst>
          <pc:docMk/>
          <pc:sldMk cId="194063696" sldId="355"/>
        </pc:sldMkLst>
        <pc:spChg chg="mod">
          <ac:chgData name="Tereza Souralová" userId="S::424163@muni.cz::950edc30-7fa1-4a1d-8c99-3f987713c9c6" providerId="AD" clId="Web-{BC0C3DE8-7EB1-0B58-67A8-48E2E6734671}" dt="2022-04-19T14:14:32.348" v="2" actId="20577"/>
          <ac:spMkLst>
            <pc:docMk/>
            <pc:sldMk cId="194063696" sldId="355"/>
            <ac:spMk id="7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BC0C3DE8-7EB1-0B58-67A8-48E2E6734671}" dt="2022-04-19T18:43:25.701" v="473" actId="20577"/>
        <pc:sldMkLst>
          <pc:docMk/>
          <pc:sldMk cId="1490243924" sldId="356"/>
        </pc:sldMkLst>
        <pc:spChg chg="mod">
          <ac:chgData name="Tereza Souralová" userId="S::424163@muni.cz::950edc30-7fa1-4a1d-8c99-3f987713c9c6" providerId="AD" clId="Web-{BC0C3DE8-7EB1-0B58-67A8-48E2E6734671}" dt="2022-04-19T18:43:25.701" v="473" actId="20577"/>
          <ac:spMkLst>
            <pc:docMk/>
            <pc:sldMk cId="1490243924" sldId="356"/>
            <ac:spMk id="7" creationId="{00000000-0000-0000-0000-000000000000}"/>
          </ac:spMkLst>
        </pc:spChg>
      </pc:sldChg>
      <pc:sldChg chg="del">
        <pc:chgData name="Tereza Souralová" userId="S::424163@muni.cz::950edc30-7fa1-4a1d-8c99-3f987713c9c6" providerId="AD" clId="Web-{BC0C3DE8-7EB1-0B58-67A8-48E2E6734671}" dt="2022-04-19T15:02:22.108" v="218"/>
        <pc:sldMkLst>
          <pc:docMk/>
          <pc:sldMk cId="1766878170" sldId="359"/>
        </pc:sldMkLst>
      </pc:sldChg>
      <pc:sldChg chg="del">
        <pc:chgData name="Tereza Souralová" userId="S::424163@muni.cz::950edc30-7fa1-4a1d-8c99-3f987713c9c6" providerId="AD" clId="Web-{BC0C3DE8-7EB1-0B58-67A8-48E2E6734671}" dt="2022-04-19T14:49:12.389" v="204"/>
        <pc:sldMkLst>
          <pc:docMk/>
          <pc:sldMk cId="2324588784" sldId="360"/>
        </pc:sldMkLst>
      </pc:sldChg>
      <pc:sldChg chg="addSp delSp modSp modCm">
        <pc:chgData name="Tereza Souralová" userId="S::424163@muni.cz::950edc30-7fa1-4a1d-8c99-3f987713c9c6" providerId="AD" clId="Web-{BC0C3DE8-7EB1-0B58-67A8-48E2E6734671}" dt="2022-04-19T18:47:20.158" v="481" actId="20577"/>
        <pc:sldMkLst>
          <pc:docMk/>
          <pc:sldMk cId="220363805" sldId="361"/>
        </pc:sldMkLst>
        <pc:spChg chg="del mod">
          <ac:chgData name="Tereza Souralová" userId="S::424163@muni.cz::950edc30-7fa1-4a1d-8c99-3f987713c9c6" providerId="AD" clId="Web-{BC0C3DE8-7EB1-0B58-67A8-48E2E6734671}" dt="2022-04-19T18:30:40.704" v="392"/>
          <ac:spMkLst>
            <pc:docMk/>
            <pc:sldMk cId="220363805" sldId="361"/>
            <ac:spMk id="3" creationId="{00000000-0000-0000-0000-000000000000}"/>
          </ac:spMkLst>
        </pc:spChg>
        <pc:spChg chg="add mod">
          <ac:chgData name="Tereza Souralová" userId="S::424163@muni.cz::950edc30-7fa1-4a1d-8c99-3f987713c9c6" providerId="AD" clId="Web-{BC0C3DE8-7EB1-0B58-67A8-48E2E6734671}" dt="2022-04-19T18:47:02.580" v="477"/>
          <ac:spMkLst>
            <pc:docMk/>
            <pc:sldMk cId="220363805" sldId="361"/>
            <ac:spMk id="4" creationId="{32B86347-101A-8CCD-13D0-BA793CEACAEE}"/>
          </ac:spMkLst>
        </pc:spChg>
        <pc:spChg chg="mod">
          <ac:chgData name="Tereza Souralová" userId="S::424163@muni.cz::950edc30-7fa1-4a1d-8c99-3f987713c9c6" providerId="AD" clId="Web-{BC0C3DE8-7EB1-0B58-67A8-48E2E6734671}" dt="2022-04-19T18:47:20.158" v="481" actId="20577"/>
          <ac:spMkLst>
            <pc:docMk/>
            <pc:sldMk cId="220363805" sldId="361"/>
            <ac:spMk id="5" creationId="{00000000-0000-0000-0000-000000000000}"/>
          </ac:spMkLst>
        </pc:spChg>
        <pc:picChg chg="add mod">
          <ac:chgData name="Tereza Souralová" userId="S::424163@muni.cz::950edc30-7fa1-4a1d-8c99-3f987713c9c6" providerId="AD" clId="Web-{BC0C3DE8-7EB1-0B58-67A8-48E2E6734671}" dt="2022-04-19T18:33:32.925" v="398" actId="1076"/>
          <ac:picMkLst>
            <pc:docMk/>
            <pc:sldMk cId="220363805" sldId="361"/>
            <ac:picMk id="6" creationId="{A958562F-47A0-D9E1-534B-840EA77FE615}"/>
          </ac:picMkLst>
        </pc:picChg>
        <pc:picChg chg="mod">
          <ac:chgData name="Tereza Souralová" userId="S::424163@muni.cz::950edc30-7fa1-4a1d-8c99-3f987713c9c6" providerId="AD" clId="Web-{BC0C3DE8-7EB1-0B58-67A8-48E2E6734671}" dt="2022-04-19T18:30:37.782" v="391" actId="1076"/>
          <ac:picMkLst>
            <pc:docMk/>
            <pc:sldMk cId="220363805" sldId="361"/>
            <ac:picMk id="1027" creationId="{00000000-0000-0000-0000-000000000000}"/>
          </ac:picMkLst>
        </pc:picChg>
        <pc:picChg chg="mod">
          <ac:chgData name="Tereza Souralová" userId="S::424163@muni.cz::950edc30-7fa1-4a1d-8c99-3f987713c9c6" providerId="AD" clId="Web-{BC0C3DE8-7EB1-0B58-67A8-48E2E6734671}" dt="2022-04-19T18:34:30.036" v="406" actId="1076"/>
          <ac:picMkLst>
            <pc:docMk/>
            <pc:sldMk cId="220363805" sldId="361"/>
            <ac:picMk id="1032" creationId="{00000000-0000-0000-0000-000000000000}"/>
          </ac:picMkLst>
        </pc:picChg>
      </pc:sldChg>
      <pc:sldChg chg="new del">
        <pc:chgData name="Tereza Souralová" userId="S::424163@muni.cz::950edc30-7fa1-4a1d-8c99-3f987713c9c6" providerId="AD" clId="Web-{BC0C3DE8-7EB1-0B58-67A8-48E2E6734671}" dt="2022-04-19T15:13:24.028" v="283"/>
        <pc:sldMkLst>
          <pc:docMk/>
          <pc:sldMk cId="3190299264" sldId="362"/>
        </pc:sldMkLst>
      </pc:sldChg>
      <pc:sldChg chg="addSp delSp modSp add del replId">
        <pc:chgData name="Tereza Souralová" userId="S::424163@muni.cz::950edc30-7fa1-4a1d-8c99-3f987713c9c6" providerId="AD" clId="Web-{BC0C3DE8-7EB1-0B58-67A8-48E2E6734671}" dt="2022-04-19T18:29:16.343" v="386"/>
        <pc:sldMkLst>
          <pc:docMk/>
          <pc:sldMk cId="1787045890" sldId="363"/>
        </pc:sldMkLst>
        <pc:spChg chg="mod">
          <ac:chgData name="Tereza Souralová" userId="S::424163@muni.cz::950edc30-7fa1-4a1d-8c99-3f987713c9c6" providerId="AD" clId="Web-{BC0C3DE8-7EB1-0B58-67A8-48E2E6734671}" dt="2022-04-19T15:16:10.109" v="308" actId="1076"/>
          <ac:spMkLst>
            <pc:docMk/>
            <pc:sldMk cId="1787045890" sldId="363"/>
            <ac:spMk id="4" creationId="{00000000-0000-0000-0000-000000000000}"/>
          </ac:spMkLst>
        </pc:spChg>
        <pc:spChg chg="del">
          <ac:chgData name="Tereza Souralová" userId="S::424163@muni.cz::950edc30-7fa1-4a1d-8c99-3f987713c9c6" providerId="AD" clId="Web-{BC0C3DE8-7EB1-0B58-67A8-48E2E6734671}" dt="2022-04-19T15:15:59.421" v="302"/>
          <ac:spMkLst>
            <pc:docMk/>
            <pc:sldMk cId="1787045890" sldId="363"/>
            <ac:spMk id="6" creationId="{00000000-0000-0000-0000-000000000000}"/>
          </ac:spMkLst>
        </pc:spChg>
        <pc:spChg chg="del">
          <ac:chgData name="Tereza Souralová" userId="S::424163@muni.cz::950edc30-7fa1-4a1d-8c99-3f987713c9c6" providerId="AD" clId="Web-{BC0C3DE8-7EB1-0B58-67A8-48E2E6734671}" dt="2022-04-19T15:13:30.512" v="284"/>
          <ac:spMkLst>
            <pc:docMk/>
            <pc:sldMk cId="1787045890" sldId="363"/>
            <ac:spMk id="7" creationId="{00000000-0000-0000-0000-000000000000}"/>
          </ac:spMkLst>
        </pc:spChg>
        <pc:picChg chg="add del mod">
          <ac:chgData name="Tereza Souralová" userId="S::424163@muni.cz::950edc30-7fa1-4a1d-8c99-3f987713c9c6" providerId="AD" clId="Web-{BC0C3DE8-7EB1-0B58-67A8-48E2E6734671}" dt="2022-04-19T15:19:27.441" v="309"/>
          <ac:picMkLst>
            <pc:docMk/>
            <pc:sldMk cId="1787045890" sldId="363"/>
            <ac:picMk id="2" creationId="{F066AC8E-A980-E0C3-B1B0-B032EEFDED15}"/>
          </ac:picMkLst>
        </pc:picChg>
        <pc:picChg chg="add del mod">
          <ac:chgData name="Tereza Souralová" userId="S::424163@muni.cz::950edc30-7fa1-4a1d-8c99-3f987713c9c6" providerId="AD" clId="Web-{BC0C3DE8-7EB1-0B58-67A8-48E2E6734671}" dt="2022-04-19T18:29:08.030" v="385"/>
          <ac:picMkLst>
            <pc:docMk/>
            <pc:sldMk cId="1787045890" sldId="363"/>
            <ac:picMk id="3" creationId="{7A146254-1327-5653-D989-2626D966C57C}"/>
          </ac:picMkLst>
        </pc:picChg>
      </pc:sldChg>
    </pc:docChg>
  </pc:docChgLst>
  <pc:docChgLst>
    <pc:chgData name="Tereza Souralová" userId="950edc30-7fa1-4a1d-8c99-3f987713c9c6" providerId="ADAL" clId="{1960E81E-BEB0-40E2-AEB8-63ADA8432815}"/>
    <pc:docChg chg="undo custSel modSld">
      <pc:chgData name="Tereza Souralová" userId="950edc30-7fa1-4a1d-8c99-3f987713c9c6" providerId="ADAL" clId="{1960E81E-BEB0-40E2-AEB8-63ADA8432815}" dt="2024-04-23T19:07:01.059" v="126" actId="20577"/>
      <pc:docMkLst>
        <pc:docMk/>
      </pc:docMkLst>
      <pc:sldChg chg="addSp modSp">
        <pc:chgData name="Tereza Souralová" userId="950edc30-7fa1-4a1d-8c99-3f987713c9c6" providerId="ADAL" clId="{1960E81E-BEB0-40E2-AEB8-63ADA8432815}" dt="2024-04-23T17:58:55.393" v="83" actId="1076"/>
        <pc:sldMkLst>
          <pc:docMk/>
          <pc:sldMk cId="1084571140" sldId="283"/>
        </pc:sldMkLst>
        <pc:picChg chg="add mod">
          <ac:chgData name="Tereza Souralová" userId="950edc30-7fa1-4a1d-8c99-3f987713c9c6" providerId="ADAL" clId="{1960E81E-BEB0-40E2-AEB8-63ADA8432815}" dt="2024-04-23T17:58:55.393" v="83" actId="1076"/>
          <ac:picMkLst>
            <pc:docMk/>
            <pc:sldMk cId="1084571140" sldId="283"/>
            <ac:picMk id="1026" creationId="{8A9C9FD1-F1CB-7BD3-5424-17751FBD612A}"/>
          </ac:picMkLst>
        </pc:picChg>
        <pc:picChg chg="mod">
          <ac:chgData name="Tereza Souralová" userId="950edc30-7fa1-4a1d-8c99-3f987713c9c6" providerId="ADAL" clId="{1960E81E-BEB0-40E2-AEB8-63ADA8432815}" dt="2024-04-23T17:58:49.027" v="81" actId="1076"/>
          <ac:picMkLst>
            <pc:docMk/>
            <pc:sldMk cId="1084571140" sldId="283"/>
            <ac:picMk id="3074" creationId="{00000000-0000-0000-0000-000000000000}"/>
          </ac:picMkLst>
        </pc:picChg>
      </pc:sldChg>
      <pc:sldChg chg="modSp mod">
        <pc:chgData name="Tereza Souralová" userId="950edc30-7fa1-4a1d-8c99-3f987713c9c6" providerId="ADAL" clId="{1960E81E-BEB0-40E2-AEB8-63ADA8432815}" dt="2024-04-23T17:55:06.647" v="74" actId="20577"/>
        <pc:sldMkLst>
          <pc:docMk/>
          <pc:sldMk cId="2670936420" sldId="284"/>
        </pc:sldMkLst>
        <pc:spChg chg="mod">
          <ac:chgData name="Tereza Souralová" userId="950edc30-7fa1-4a1d-8c99-3f987713c9c6" providerId="ADAL" clId="{1960E81E-BEB0-40E2-AEB8-63ADA8432815}" dt="2024-04-23T17:55:06.647" v="74" actId="20577"/>
          <ac:spMkLst>
            <pc:docMk/>
            <pc:sldMk cId="2670936420" sldId="284"/>
            <ac:spMk id="4" creationId="{00000000-0000-0000-0000-000000000000}"/>
          </ac:spMkLst>
        </pc:spChg>
      </pc:sldChg>
      <pc:sldChg chg="modSp mod">
        <pc:chgData name="Tereza Souralová" userId="950edc30-7fa1-4a1d-8c99-3f987713c9c6" providerId="ADAL" clId="{1960E81E-BEB0-40E2-AEB8-63ADA8432815}" dt="2024-04-23T18:47:08.296" v="94" actId="20577"/>
        <pc:sldMkLst>
          <pc:docMk/>
          <pc:sldMk cId="1338355057" sldId="297"/>
        </pc:sldMkLst>
        <pc:spChg chg="mod">
          <ac:chgData name="Tereza Souralová" userId="950edc30-7fa1-4a1d-8c99-3f987713c9c6" providerId="ADAL" clId="{1960E81E-BEB0-40E2-AEB8-63ADA8432815}" dt="2024-04-23T18:47:08.296" v="94" actId="20577"/>
          <ac:spMkLst>
            <pc:docMk/>
            <pc:sldMk cId="1338355057" sldId="297"/>
            <ac:spMk id="5" creationId="{00000000-0000-0000-0000-000000000000}"/>
          </ac:spMkLst>
        </pc:spChg>
      </pc:sldChg>
      <pc:sldChg chg="modSp mod">
        <pc:chgData name="Tereza Souralová" userId="950edc30-7fa1-4a1d-8c99-3f987713c9c6" providerId="ADAL" clId="{1960E81E-BEB0-40E2-AEB8-63ADA8432815}" dt="2024-04-23T19:05:01.068" v="114" actId="20577"/>
        <pc:sldMkLst>
          <pc:docMk/>
          <pc:sldMk cId="1133435858" sldId="319"/>
        </pc:sldMkLst>
        <pc:spChg chg="mod">
          <ac:chgData name="Tereza Souralová" userId="950edc30-7fa1-4a1d-8c99-3f987713c9c6" providerId="ADAL" clId="{1960E81E-BEB0-40E2-AEB8-63ADA8432815}" dt="2024-04-23T19:05:01.068" v="114" actId="20577"/>
          <ac:spMkLst>
            <pc:docMk/>
            <pc:sldMk cId="1133435858" sldId="319"/>
            <ac:spMk id="5" creationId="{00000000-0000-0000-0000-000000000000}"/>
          </ac:spMkLst>
        </pc:spChg>
      </pc:sldChg>
      <pc:sldChg chg="modSp mod addCm modCm">
        <pc:chgData name="Tereza Souralová" userId="950edc30-7fa1-4a1d-8c99-3f987713c9c6" providerId="ADAL" clId="{1960E81E-BEB0-40E2-AEB8-63ADA8432815}" dt="2024-04-23T19:07:01.059" v="126" actId="20577"/>
        <pc:sldMkLst>
          <pc:docMk/>
          <pc:sldMk cId="620517870" sldId="320"/>
        </pc:sldMkLst>
        <pc:spChg chg="mod">
          <ac:chgData name="Tereza Souralová" userId="950edc30-7fa1-4a1d-8c99-3f987713c9c6" providerId="ADAL" clId="{1960E81E-BEB0-40E2-AEB8-63ADA8432815}" dt="2024-04-23T19:07:01.059" v="126" actId="20577"/>
          <ac:spMkLst>
            <pc:docMk/>
            <pc:sldMk cId="620517870" sldId="320"/>
            <ac:spMk id="5" creationId="{00000000-0000-0000-0000-000000000000}"/>
          </ac:spMkLst>
        </pc:spChg>
      </pc:sldChg>
      <pc:sldChg chg="modSp mod">
        <pc:chgData name="Tereza Souralová" userId="950edc30-7fa1-4a1d-8c99-3f987713c9c6" providerId="ADAL" clId="{1960E81E-BEB0-40E2-AEB8-63ADA8432815}" dt="2024-04-23T18:49:58.516" v="98" actId="113"/>
        <pc:sldMkLst>
          <pc:docMk/>
          <pc:sldMk cId="1490243924" sldId="356"/>
        </pc:sldMkLst>
        <pc:spChg chg="mod">
          <ac:chgData name="Tereza Souralová" userId="950edc30-7fa1-4a1d-8c99-3f987713c9c6" providerId="ADAL" clId="{1960E81E-BEB0-40E2-AEB8-63ADA8432815}" dt="2024-04-23T18:49:58.516" v="98" actId="113"/>
          <ac:spMkLst>
            <pc:docMk/>
            <pc:sldMk cId="1490243924" sldId="356"/>
            <ac:spMk id="7" creationId="{00000000-0000-0000-0000-000000000000}"/>
          </ac:spMkLst>
        </pc:spChg>
      </pc:sldChg>
      <pc:sldChg chg="modSp mod">
        <pc:chgData name="Tereza Souralová" userId="950edc30-7fa1-4a1d-8c99-3f987713c9c6" providerId="ADAL" clId="{1960E81E-BEB0-40E2-AEB8-63ADA8432815}" dt="2024-04-23T18:51:11.818" v="113" actId="20577"/>
        <pc:sldMkLst>
          <pc:docMk/>
          <pc:sldMk cId="2231214533" sldId="357"/>
        </pc:sldMkLst>
        <pc:spChg chg="mod">
          <ac:chgData name="Tereza Souralová" userId="950edc30-7fa1-4a1d-8c99-3f987713c9c6" providerId="ADAL" clId="{1960E81E-BEB0-40E2-AEB8-63ADA8432815}" dt="2024-04-23T18:51:11.818" v="113" actId="20577"/>
          <ac:spMkLst>
            <pc:docMk/>
            <pc:sldMk cId="2231214533" sldId="357"/>
            <ac:spMk id="5" creationId="{00000000-0000-0000-0000-000000000000}"/>
          </ac:spMkLst>
        </pc:spChg>
      </pc:sldChg>
      <pc:sldChg chg="addSp modSp mod">
        <pc:chgData name="Tereza Souralová" userId="950edc30-7fa1-4a1d-8c99-3f987713c9c6" providerId="ADAL" clId="{1960E81E-BEB0-40E2-AEB8-63ADA8432815}" dt="2024-04-20T08:36:42.553" v="49" actId="1076"/>
        <pc:sldMkLst>
          <pc:docMk/>
          <pc:sldMk cId="447240749" sldId="365"/>
        </pc:sldMkLst>
        <pc:spChg chg="add mod">
          <ac:chgData name="Tereza Souralová" userId="950edc30-7fa1-4a1d-8c99-3f987713c9c6" providerId="ADAL" clId="{1960E81E-BEB0-40E2-AEB8-63ADA8432815}" dt="2024-04-20T08:36:14.501" v="46"/>
          <ac:spMkLst>
            <pc:docMk/>
            <pc:sldMk cId="447240749" sldId="365"/>
            <ac:spMk id="2" creationId="{A7D03B9F-DC7B-AE42-701D-81EE318F1738}"/>
          </ac:spMkLst>
        </pc:spChg>
        <pc:spChg chg="mod">
          <ac:chgData name="Tereza Souralová" userId="950edc30-7fa1-4a1d-8c99-3f987713c9c6" providerId="ADAL" clId="{1960E81E-BEB0-40E2-AEB8-63ADA8432815}" dt="2024-04-20T08:36:42.553" v="49" actId="1076"/>
          <ac:spMkLst>
            <pc:docMk/>
            <pc:sldMk cId="447240749" sldId="365"/>
            <ac:spMk id="9221" creationId="{00000000-0000-0000-0000-000000000000}"/>
          </ac:spMkLst>
        </pc:spChg>
      </pc:sldChg>
      <pc:sldChg chg="modSp mod">
        <pc:chgData name="Tereza Souralová" userId="950edc30-7fa1-4a1d-8c99-3f987713c9c6" providerId="ADAL" clId="{1960E81E-BEB0-40E2-AEB8-63ADA8432815}" dt="2024-04-20T08:45:09.402" v="69" actId="20577"/>
        <pc:sldMkLst>
          <pc:docMk/>
          <pc:sldMk cId="1366977114" sldId="366"/>
        </pc:sldMkLst>
        <pc:spChg chg="mod">
          <ac:chgData name="Tereza Souralová" userId="950edc30-7fa1-4a1d-8c99-3f987713c9c6" providerId="ADAL" clId="{1960E81E-BEB0-40E2-AEB8-63ADA8432815}" dt="2024-04-20T08:10:41.861" v="39" actId="121"/>
          <ac:spMkLst>
            <pc:docMk/>
            <pc:sldMk cId="1366977114" sldId="366"/>
            <ac:spMk id="12" creationId="{8F014D24-E674-478E-B24F-6D3D797E786C}"/>
          </ac:spMkLst>
        </pc:spChg>
        <pc:spChg chg="mod">
          <ac:chgData name="Tereza Souralová" userId="950edc30-7fa1-4a1d-8c99-3f987713c9c6" providerId="ADAL" clId="{1960E81E-BEB0-40E2-AEB8-63ADA8432815}" dt="2024-04-20T08:45:09.402" v="69" actId="20577"/>
          <ac:spMkLst>
            <pc:docMk/>
            <pc:sldMk cId="1366977114" sldId="366"/>
            <ac:spMk id="16" creationId="{9C092600-379F-4A07-9CF5-481DE04C4539}"/>
          </ac:spMkLst>
        </pc:spChg>
        <pc:picChg chg="mod">
          <ac:chgData name="Tereza Souralová" userId="950edc30-7fa1-4a1d-8c99-3f987713c9c6" providerId="ADAL" clId="{1960E81E-BEB0-40E2-AEB8-63ADA8432815}" dt="2024-04-20T08:10:49.738" v="40" actId="1076"/>
          <ac:picMkLst>
            <pc:docMk/>
            <pc:sldMk cId="1366977114" sldId="366"/>
            <ac:picMk id="10242" creationId="{7868AFF4-9FEB-482F-A6E8-DE50833F0AFB}"/>
          </ac:picMkLst>
        </pc:picChg>
      </pc:sldChg>
    </pc:docChg>
  </pc:docChgLst>
  <pc:docChgLst>
    <pc:chgData name="Tereza Souralová" userId="S::424163@muni.cz::950edc30-7fa1-4a1d-8c99-3f987713c9c6" providerId="AD" clId="Web-{60C93A6D-C3C4-40CF-C6A7-895E6424FEDD}"/>
    <pc:docChg chg="modSld">
      <pc:chgData name="Tereza Souralová" userId="S::424163@muni.cz::950edc30-7fa1-4a1d-8c99-3f987713c9c6" providerId="AD" clId="Web-{60C93A6D-C3C4-40CF-C6A7-895E6424FEDD}" dt="2022-04-18T20:30:37.375" v="253" actId="20577"/>
      <pc:docMkLst>
        <pc:docMk/>
      </pc:docMkLst>
      <pc:sldChg chg="addSp modSp">
        <pc:chgData name="Tereza Souralová" userId="S::424163@muni.cz::950edc30-7fa1-4a1d-8c99-3f987713c9c6" providerId="AD" clId="Web-{60C93A6D-C3C4-40CF-C6A7-895E6424FEDD}" dt="2022-04-18T20:28:55.794" v="252" actId="1076"/>
        <pc:sldMkLst>
          <pc:docMk/>
          <pc:sldMk cId="1084571140" sldId="283"/>
        </pc:sldMkLst>
        <pc:spChg chg="mod">
          <ac:chgData name="Tereza Souralová" userId="S::424163@muni.cz::950edc30-7fa1-4a1d-8c99-3f987713c9c6" providerId="AD" clId="Web-{60C93A6D-C3C4-40CF-C6A7-895E6424FEDD}" dt="2022-04-18T20:25:03.740" v="237" actId="14100"/>
          <ac:spMkLst>
            <pc:docMk/>
            <pc:sldMk cId="1084571140" sldId="283"/>
            <ac:spMk id="5" creationId="{00000000-0000-0000-0000-000000000000}"/>
          </ac:spMkLst>
        </pc:spChg>
        <pc:picChg chg="add mod">
          <ac:chgData name="Tereza Souralová" userId="S::424163@muni.cz::950edc30-7fa1-4a1d-8c99-3f987713c9c6" providerId="AD" clId="Web-{60C93A6D-C3C4-40CF-C6A7-895E6424FEDD}" dt="2022-04-18T20:28:45.044" v="248" actId="1076"/>
          <ac:picMkLst>
            <pc:docMk/>
            <pc:sldMk cId="1084571140" sldId="283"/>
            <ac:picMk id="2" creationId="{5AB41A9E-B12F-724B-9E81-E5A64AA6C58F}"/>
          </ac:picMkLst>
        </pc:picChg>
        <pc:picChg chg="add mod">
          <ac:chgData name="Tereza Souralová" userId="S::424163@muni.cz::950edc30-7fa1-4a1d-8c99-3f987713c9c6" providerId="AD" clId="Web-{60C93A6D-C3C4-40CF-C6A7-895E6424FEDD}" dt="2022-04-18T20:28:55.794" v="252" actId="1076"/>
          <ac:picMkLst>
            <pc:docMk/>
            <pc:sldMk cId="1084571140" sldId="283"/>
            <ac:picMk id="3" creationId="{E7A38D83-3E8C-425B-C724-1703CA0C0DA5}"/>
          </ac:picMkLst>
        </pc:picChg>
        <pc:picChg chg="add mod">
          <ac:chgData name="Tereza Souralová" userId="S::424163@muni.cz::950edc30-7fa1-4a1d-8c99-3f987713c9c6" providerId="AD" clId="Web-{60C93A6D-C3C4-40CF-C6A7-895E6424FEDD}" dt="2022-04-18T20:28:51.966" v="251" actId="1076"/>
          <ac:picMkLst>
            <pc:docMk/>
            <pc:sldMk cId="1084571140" sldId="283"/>
            <ac:picMk id="4" creationId="{9833FEC6-277E-658D-CA74-3DA0A562513C}"/>
          </ac:picMkLst>
        </pc:picChg>
        <pc:picChg chg="mod">
          <ac:chgData name="Tereza Souralová" userId="S::424163@muni.cz::950edc30-7fa1-4a1d-8c99-3f987713c9c6" providerId="AD" clId="Web-{60C93A6D-C3C4-40CF-C6A7-895E6424FEDD}" dt="2022-04-18T20:28:47.638" v="249" actId="1076"/>
          <ac:picMkLst>
            <pc:docMk/>
            <pc:sldMk cId="1084571140" sldId="283"/>
            <ac:picMk id="3074" creationId="{00000000-0000-0000-0000-000000000000}"/>
          </ac:picMkLst>
        </pc:picChg>
      </pc:sldChg>
      <pc:sldChg chg="modSp">
        <pc:chgData name="Tereza Souralová" userId="S::424163@muni.cz::950edc30-7fa1-4a1d-8c99-3f987713c9c6" providerId="AD" clId="Web-{60C93A6D-C3C4-40CF-C6A7-895E6424FEDD}" dt="2022-04-18T20:06:40.224" v="172" actId="20577"/>
        <pc:sldMkLst>
          <pc:docMk/>
          <pc:sldMk cId="368867915" sldId="288"/>
        </pc:sldMkLst>
        <pc:spChg chg="mod">
          <ac:chgData name="Tereza Souralová" userId="S::424163@muni.cz::950edc30-7fa1-4a1d-8c99-3f987713c9c6" providerId="AD" clId="Web-{60C93A6D-C3C4-40CF-C6A7-895E6424FEDD}" dt="2022-04-18T20:06:40.224" v="172" actId="20577"/>
          <ac:spMkLst>
            <pc:docMk/>
            <pc:sldMk cId="368867915" sldId="288"/>
            <ac:spMk id="5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60C93A6D-C3C4-40CF-C6A7-895E6424FEDD}" dt="2022-04-18T20:30:37.375" v="253" actId="20577"/>
        <pc:sldMkLst>
          <pc:docMk/>
          <pc:sldMk cId="2664837216" sldId="289"/>
        </pc:sldMkLst>
        <pc:spChg chg="mod">
          <ac:chgData name="Tereza Souralová" userId="S::424163@muni.cz::950edc30-7fa1-4a1d-8c99-3f987713c9c6" providerId="AD" clId="Web-{60C93A6D-C3C4-40CF-C6A7-895E6424FEDD}" dt="2022-04-18T20:10:24.682" v="186" actId="20577"/>
          <ac:spMkLst>
            <pc:docMk/>
            <pc:sldMk cId="2664837216" sldId="289"/>
            <ac:spMk id="4" creationId="{00000000-0000-0000-0000-000000000000}"/>
          </ac:spMkLst>
        </pc:spChg>
        <pc:spChg chg="mod">
          <ac:chgData name="Tereza Souralová" userId="S::424163@muni.cz::950edc30-7fa1-4a1d-8c99-3f987713c9c6" providerId="AD" clId="Web-{60C93A6D-C3C4-40CF-C6A7-895E6424FEDD}" dt="2022-04-18T20:30:37.375" v="253" actId="20577"/>
          <ac:spMkLst>
            <pc:docMk/>
            <pc:sldMk cId="2664837216" sldId="289"/>
            <ac:spMk id="5" creationId="{00000000-0000-0000-0000-000000000000}"/>
          </ac:spMkLst>
        </pc:spChg>
      </pc:sldChg>
      <pc:sldChg chg="delSp">
        <pc:chgData name="Tereza Souralová" userId="S::424163@muni.cz::950edc30-7fa1-4a1d-8c99-3f987713c9c6" providerId="AD" clId="Web-{60C93A6D-C3C4-40CF-C6A7-895E6424FEDD}" dt="2022-04-18T20:07:25.475" v="173"/>
        <pc:sldMkLst>
          <pc:docMk/>
          <pc:sldMk cId="402478329" sldId="290"/>
        </pc:sldMkLst>
        <pc:spChg chg="del">
          <ac:chgData name="Tereza Souralová" userId="S::424163@muni.cz::950edc30-7fa1-4a1d-8c99-3f987713c9c6" providerId="AD" clId="Web-{60C93A6D-C3C4-40CF-C6A7-895E6424FEDD}" dt="2022-04-18T20:07:25.475" v="173"/>
          <ac:spMkLst>
            <pc:docMk/>
            <pc:sldMk cId="402478329" sldId="290"/>
            <ac:spMk id="4" creationId="{00000000-0000-0000-0000-000000000000}"/>
          </ac:spMkLst>
        </pc:spChg>
      </pc:sldChg>
      <pc:sldChg chg="addSp delSp modSp">
        <pc:chgData name="Tereza Souralová" userId="S::424163@muni.cz::950edc30-7fa1-4a1d-8c99-3f987713c9c6" providerId="AD" clId="Web-{60C93A6D-C3C4-40CF-C6A7-895E6424FEDD}" dt="2022-04-18T20:23:11.456" v="231" actId="1076"/>
        <pc:sldMkLst>
          <pc:docMk/>
          <pc:sldMk cId="1966223238" sldId="292"/>
        </pc:sldMkLst>
        <pc:picChg chg="add mod">
          <ac:chgData name="Tereza Souralová" userId="S::424163@muni.cz::950edc30-7fa1-4a1d-8c99-3f987713c9c6" providerId="AD" clId="Web-{60C93A6D-C3C4-40CF-C6A7-895E6424FEDD}" dt="2022-04-18T20:23:11.456" v="231" actId="1076"/>
          <ac:picMkLst>
            <pc:docMk/>
            <pc:sldMk cId="1966223238" sldId="292"/>
            <ac:picMk id="2" creationId="{8A89CE37-140C-0D5B-9CFC-42FB9D855B39}"/>
          </ac:picMkLst>
        </pc:picChg>
        <pc:picChg chg="add mod">
          <ac:chgData name="Tereza Souralová" userId="S::424163@muni.cz::950edc30-7fa1-4a1d-8c99-3f987713c9c6" providerId="AD" clId="Web-{60C93A6D-C3C4-40CF-C6A7-895E6424FEDD}" dt="2022-04-18T20:22:15.767" v="223" actId="1076"/>
          <ac:picMkLst>
            <pc:docMk/>
            <pc:sldMk cId="1966223238" sldId="292"/>
            <ac:picMk id="3" creationId="{DE9778E0-A313-3471-DD0C-774A66CC1B0B}"/>
          </ac:picMkLst>
        </pc:picChg>
        <pc:picChg chg="add mod">
          <ac:chgData name="Tereza Souralová" userId="S::424163@muni.cz::950edc30-7fa1-4a1d-8c99-3f987713c9c6" providerId="AD" clId="Web-{60C93A6D-C3C4-40CF-C6A7-895E6424FEDD}" dt="2022-04-18T20:23:06.096" v="229" actId="14100"/>
          <ac:picMkLst>
            <pc:docMk/>
            <pc:sldMk cId="1966223238" sldId="292"/>
            <ac:picMk id="4" creationId="{6582AC6E-D4DC-A7FA-DC6E-6B8644402DF0}"/>
          </ac:picMkLst>
        </pc:picChg>
        <pc:picChg chg="del">
          <ac:chgData name="Tereza Souralová" userId="S::424163@muni.cz::950edc30-7fa1-4a1d-8c99-3f987713c9c6" providerId="AD" clId="Web-{60C93A6D-C3C4-40CF-C6A7-895E6424FEDD}" dt="2022-04-18T20:21:13.495" v="213"/>
          <ac:picMkLst>
            <pc:docMk/>
            <pc:sldMk cId="1966223238" sldId="292"/>
            <ac:picMk id="9218" creationId="{00000000-0000-0000-0000-000000000000}"/>
          </ac:picMkLst>
        </pc:picChg>
      </pc:sldChg>
      <pc:sldChg chg="addSp delSp modSp">
        <pc:chgData name="Tereza Souralová" userId="S::424163@muni.cz::950edc30-7fa1-4a1d-8c99-3f987713c9c6" providerId="AD" clId="Web-{60C93A6D-C3C4-40CF-C6A7-895E6424FEDD}" dt="2022-04-18T19:57:03.366" v="66" actId="20577"/>
        <pc:sldMkLst>
          <pc:docMk/>
          <pc:sldMk cId="2527730532" sldId="293"/>
        </pc:sldMkLst>
        <pc:spChg chg="add mod">
          <ac:chgData name="Tereza Souralová" userId="S::424163@muni.cz::950edc30-7fa1-4a1d-8c99-3f987713c9c6" providerId="AD" clId="Web-{60C93A6D-C3C4-40CF-C6A7-895E6424FEDD}" dt="2022-04-18T19:55:08.316" v="43" actId="20577"/>
          <ac:spMkLst>
            <pc:docMk/>
            <pc:sldMk cId="2527730532" sldId="293"/>
            <ac:spMk id="3" creationId="{4A70BD20-5D13-5261-E078-A03B77747D7F}"/>
          </ac:spMkLst>
        </pc:spChg>
        <pc:spChg chg="mod">
          <ac:chgData name="Tereza Souralová" userId="S::424163@muni.cz::950edc30-7fa1-4a1d-8c99-3f987713c9c6" providerId="AD" clId="Web-{60C93A6D-C3C4-40CF-C6A7-895E6424FEDD}" dt="2022-04-18T19:57:03.366" v="66" actId="20577"/>
          <ac:spMkLst>
            <pc:docMk/>
            <pc:sldMk cId="2527730532" sldId="293"/>
            <ac:spMk id="5" creationId="{00000000-0000-0000-0000-000000000000}"/>
          </ac:spMkLst>
        </pc:spChg>
        <pc:picChg chg="add mod">
          <ac:chgData name="Tereza Souralová" userId="S::424163@muni.cz::950edc30-7fa1-4a1d-8c99-3f987713c9c6" providerId="AD" clId="Web-{60C93A6D-C3C4-40CF-C6A7-895E6424FEDD}" dt="2022-04-18T19:55:19.254" v="45" actId="1076"/>
          <ac:picMkLst>
            <pc:docMk/>
            <pc:sldMk cId="2527730532" sldId="293"/>
            <ac:picMk id="2" creationId="{DB08FBED-0002-45DC-0DD1-E1F2D6F1E352}"/>
          </ac:picMkLst>
        </pc:picChg>
        <pc:picChg chg="del mod">
          <ac:chgData name="Tereza Souralová" userId="S::424163@muni.cz::950edc30-7fa1-4a1d-8c99-3f987713c9c6" providerId="AD" clId="Web-{60C93A6D-C3C4-40CF-C6A7-895E6424FEDD}" dt="2022-04-18T19:47:11.553" v="10"/>
          <ac:picMkLst>
            <pc:docMk/>
            <pc:sldMk cId="2527730532" sldId="293"/>
            <ac:picMk id="10242" creationId="{00000000-0000-0000-0000-000000000000}"/>
          </ac:picMkLst>
        </pc:picChg>
      </pc:sldChg>
      <pc:sldChg chg="addSp delSp modSp">
        <pc:chgData name="Tereza Souralová" userId="S::424163@muni.cz::950edc30-7fa1-4a1d-8c99-3f987713c9c6" providerId="AD" clId="Web-{60C93A6D-C3C4-40CF-C6A7-895E6424FEDD}" dt="2022-04-18T20:04:28.220" v="169"/>
        <pc:sldMkLst>
          <pc:docMk/>
          <pc:sldMk cId="798658428" sldId="294"/>
        </pc:sldMkLst>
        <pc:spChg chg="del">
          <ac:chgData name="Tereza Souralová" userId="S::424163@muni.cz::950edc30-7fa1-4a1d-8c99-3f987713c9c6" providerId="AD" clId="Web-{60C93A6D-C3C4-40CF-C6A7-895E6424FEDD}" dt="2022-04-18T20:02:35.905" v="161"/>
          <ac:spMkLst>
            <pc:docMk/>
            <pc:sldMk cId="798658428" sldId="294"/>
            <ac:spMk id="3" creationId="{00000000-0000-0000-0000-000000000000}"/>
          </ac:spMkLst>
        </pc:spChg>
        <pc:spChg chg="mod">
          <ac:chgData name="Tereza Souralová" userId="S::424163@muni.cz::950edc30-7fa1-4a1d-8c99-3f987713c9c6" providerId="AD" clId="Web-{60C93A6D-C3C4-40CF-C6A7-895E6424FEDD}" dt="2022-04-18T19:57:10.350" v="68" actId="20577"/>
          <ac:spMkLst>
            <pc:docMk/>
            <pc:sldMk cId="798658428" sldId="294"/>
            <ac:spMk id="5" creationId="{00000000-0000-0000-0000-000000000000}"/>
          </ac:spMkLst>
        </pc:spChg>
        <pc:spChg chg="mod">
          <ac:chgData name="Tereza Souralová" userId="S::424163@muni.cz::950edc30-7fa1-4a1d-8c99-3f987713c9c6" providerId="AD" clId="Web-{60C93A6D-C3C4-40CF-C6A7-895E6424FEDD}" dt="2022-04-18T20:02:20.217" v="158" actId="1076"/>
          <ac:spMkLst>
            <pc:docMk/>
            <pc:sldMk cId="798658428" sldId="294"/>
            <ac:spMk id="10" creationId="{00000000-0000-0000-0000-000000000000}"/>
          </ac:spMkLst>
        </pc:spChg>
        <pc:spChg chg="mod">
          <ac:chgData name="Tereza Souralová" userId="S::424163@muni.cz::950edc30-7fa1-4a1d-8c99-3f987713c9c6" providerId="AD" clId="Web-{60C93A6D-C3C4-40CF-C6A7-895E6424FEDD}" dt="2022-04-18T20:03:09.078" v="163" actId="1076"/>
          <ac:spMkLst>
            <pc:docMk/>
            <pc:sldMk cId="798658428" sldId="294"/>
            <ac:spMk id="11" creationId="{00000000-0000-0000-0000-000000000000}"/>
          </ac:spMkLst>
        </pc:spChg>
        <pc:spChg chg="mod">
          <ac:chgData name="Tereza Souralová" userId="S::424163@muni.cz::950edc30-7fa1-4a1d-8c99-3f987713c9c6" providerId="AD" clId="Web-{60C93A6D-C3C4-40CF-C6A7-895E6424FEDD}" dt="2022-04-18T20:03:30.219" v="166" actId="20577"/>
          <ac:spMkLst>
            <pc:docMk/>
            <pc:sldMk cId="798658428" sldId="294"/>
            <ac:spMk id="12" creationId="{00000000-0000-0000-0000-000000000000}"/>
          </ac:spMkLst>
        </pc:spChg>
        <pc:picChg chg="add mod">
          <ac:chgData name="Tereza Souralová" userId="S::424163@muni.cz::950edc30-7fa1-4a1d-8c99-3f987713c9c6" providerId="AD" clId="Web-{60C93A6D-C3C4-40CF-C6A7-895E6424FEDD}" dt="2022-04-18T20:02:17.436" v="157" actId="1076"/>
          <ac:picMkLst>
            <pc:docMk/>
            <pc:sldMk cId="798658428" sldId="294"/>
            <ac:picMk id="2" creationId="{47E60313-6C7D-CEB5-D946-A7F0ECE0BF7C}"/>
          </ac:picMkLst>
        </pc:picChg>
        <pc:picChg chg="del mod">
          <ac:chgData name="Tereza Souralová" userId="S::424163@muni.cz::950edc30-7fa1-4a1d-8c99-3f987713c9c6" providerId="AD" clId="Web-{60C93A6D-C3C4-40CF-C6A7-895E6424FEDD}" dt="2022-04-18T20:04:28.220" v="169"/>
          <ac:picMkLst>
            <pc:docMk/>
            <pc:sldMk cId="798658428" sldId="294"/>
            <ac:picMk id="11266" creationId="{00000000-0000-0000-0000-000000000000}"/>
          </ac:picMkLst>
        </pc:picChg>
        <pc:cxnChg chg="mod">
          <ac:chgData name="Tereza Souralová" userId="S::424163@muni.cz::950edc30-7fa1-4a1d-8c99-3f987713c9c6" providerId="AD" clId="Web-{60C93A6D-C3C4-40CF-C6A7-895E6424FEDD}" dt="2022-04-18T20:02:30.530" v="160" actId="14100"/>
          <ac:cxnSpMkLst>
            <pc:docMk/>
            <pc:sldMk cId="798658428" sldId="294"/>
            <ac:cxnSpMk id="4" creationId="{00000000-0000-0000-0000-000000000000}"/>
          </ac:cxnSpMkLst>
        </pc:cxnChg>
      </pc:sldChg>
      <pc:sldChg chg="modSp">
        <pc:chgData name="Tereza Souralová" userId="S::424163@muni.cz::950edc30-7fa1-4a1d-8c99-3f987713c9c6" providerId="AD" clId="Web-{60C93A6D-C3C4-40CF-C6A7-895E6424FEDD}" dt="2022-04-18T20:09:40.916" v="182" actId="20577"/>
        <pc:sldMkLst>
          <pc:docMk/>
          <pc:sldMk cId="1595667983" sldId="296"/>
        </pc:sldMkLst>
        <pc:spChg chg="mod">
          <ac:chgData name="Tereza Souralová" userId="S::424163@muni.cz::950edc30-7fa1-4a1d-8c99-3f987713c9c6" providerId="AD" clId="Web-{60C93A6D-C3C4-40CF-C6A7-895E6424FEDD}" dt="2022-04-18T20:09:40.916" v="182" actId="20577"/>
          <ac:spMkLst>
            <pc:docMk/>
            <pc:sldMk cId="1595667983" sldId="296"/>
            <ac:spMk id="5" creationId="{00000000-0000-0000-0000-000000000000}"/>
          </ac:spMkLst>
        </pc:spChg>
      </pc:sldChg>
      <pc:sldChg chg="delSp modSp addCm">
        <pc:chgData name="Tereza Souralová" userId="S::424163@muni.cz::950edc30-7fa1-4a1d-8c99-3f987713c9c6" providerId="AD" clId="Web-{60C93A6D-C3C4-40CF-C6A7-895E6424FEDD}" dt="2022-04-18T20:10:57.699" v="188"/>
        <pc:sldMkLst>
          <pc:docMk/>
          <pc:sldMk cId="1338355057" sldId="297"/>
        </pc:sldMkLst>
        <pc:spChg chg="del">
          <ac:chgData name="Tereza Souralová" userId="S::424163@muni.cz::950edc30-7fa1-4a1d-8c99-3f987713c9c6" providerId="AD" clId="Web-{60C93A6D-C3C4-40CF-C6A7-895E6424FEDD}" dt="2022-04-18T20:10:57.699" v="188"/>
          <ac:spMkLst>
            <pc:docMk/>
            <pc:sldMk cId="1338355057" sldId="297"/>
            <ac:spMk id="2" creationId="{00000000-0000-0000-0000-000000000000}"/>
          </ac:spMkLst>
        </pc:spChg>
        <pc:spChg chg="mod">
          <ac:chgData name="Tereza Souralová" userId="S::424163@muni.cz::950edc30-7fa1-4a1d-8c99-3f987713c9c6" providerId="AD" clId="Web-{60C93A6D-C3C4-40CF-C6A7-895E6424FEDD}" dt="2022-04-18T20:10:13.510" v="185" actId="20577"/>
          <ac:spMkLst>
            <pc:docMk/>
            <pc:sldMk cId="1338355057" sldId="297"/>
            <ac:spMk id="5" creationId="{00000000-0000-0000-0000-000000000000}"/>
          </ac:spMkLst>
        </pc:spChg>
      </pc:sldChg>
      <pc:sldChg chg="addSp delSp modSp addCm">
        <pc:chgData name="Tereza Souralová" userId="S::424163@muni.cz::950edc30-7fa1-4a1d-8c99-3f987713c9c6" providerId="AD" clId="Web-{60C93A6D-C3C4-40CF-C6A7-895E6424FEDD}" dt="2022-04-18T20:15:47.581" v="203" actId="1076"/>
        <pc:sldMkLst>
          <pc:docMk/>
          <pc:sldMk cId="2835414623" sldId="298"/>
        </pc:sldMkLst>
        <pc:spChg chg="del">
          <ac:chgData name="Tereza Souralová" userId="S::424163@muni.cz::950edc30-7fa1-4a1d-8c99-3f987713c9c6" providerId="AD" clId="Web-{60C93A6D-C3C4-40CF-C6A7-895E6424FEDD}" dt="2022-04-18T20:12:17.701" v="190"/>
          <ac:spMkLst>
            <pc:docMk/>
            <pc:sldMk cId="2835414623" sldId="298"/>
            <ac:spMk id="2" creationId="{00000000-0000-0000-0000-000000000000}"/>
          </ac:spMkLst>
        </pc:spChg>
        <pc:spChg chg="mod">
          <ac:chgData name="Tereza Souralová" userId="S::424163@muni.cz::950edc30-7fa1-4a1d-8c99-3f987713c9c6" providerId="AD" clId="Web-{60C93A6D-C3C4-40CF-C6A7-895E6424FEDD}" dt="2022-04-18T20:15:26.768" v="201" actId="20577"/>
          <ac:spMkLst>
            <pc:docMk/>
            <pc:sldMk cId="2835414623" sldId="298"/>
            <ac:spMk id="5" creationId="{00000000-0000-0000-0000-000000000000}"/>
          </ac:spMkLst>
        </pc:spChg>
        <pc:picChg chg="add del mod">
          <ac:chgData name="Tereza Souralová" userId="S::424163@muni.cz::950edc30-7fa1-4a1d-8c99-3f987713c9c6" providerId="AD" clId="Web-{60C93A6D-C3C4-40CF-C6A7-895E6424FEDD}" dt="2022-04-18T20:15:41.768" v="202"/>
          <ac:picMkLst>
            <pc:docMk/>
            <pc:sldMk cId="2835414623" sldId="298"/>
            <ac:picMk id="3" creationId="{9546CFA5-AA24-5BE2-5535-DA5132917F72}"/>
          </ac:picMkLst>
        </pc:picChg>
        <pc:picChg chg="mod">
          <ac:chgData name="Tereza Souralová" userId="S::424163@muni.cz::950edc30-7fa1-4a1d-8c99-3f987713c9c6" providerId="AD" clId="Web-{60C93A6D-C3C4-40CF-C6A7-895E6424FEDD}" dt="2022-04-18T20:15:47.581" v="203" actId="1076"/>
          <ac:picMkLst>
            <pc:docMk/>
            <pc:sldMk cId="2835414623" sldId="298"/>
            <ac:picMk id="3075" creationId="{00000000-0000-0000-0000-000000000000}"/>
          </ac:picMkLst>
        </pc:picChg>
      </pc:sldChg>
      <pc:sldChg chg="modSp">
        <pc:chgData name="Tereza Souralová" userId="S::424163@muni.cz::950edc30-7fa1-4a1d-8c99-3f987713c9c6" providerId="AD" clId="Web-{60C93A6D-C3C4-40CF-C6A7-895E6424FEDD}" dt="2022-04-18T20:08:26.523" v="179" actId="20577"/>
        <pc:sldMkLst>
          <pc:docMk/>
          <pc:sldMk cId="1197020421" sldId="299"/>
        </pc:sldMkLst>
        <pc:spChg chg="mod">
          <ac:chgData name="Tereza Souralová" userId="S::424163@muni.cz::950edc30-7fa1-4a1d-8c99-3f987713c9c6" providerId="AD" clId="Web-{60C93A6D-C3C4-40CF-C6A7-895E6424FEDD}" dt="2022-04-18T20:08:26.523" v="179" actId="20577"/>
          <ac:spMkLst>
            <pc:docMk/>
            <pc:sldMk cId="1197020421" sldId="299"/>
            <ac:spMk id="5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60C93A6D-C3C4-40CF-C6A7-895E6424FEDD}" dt="2022-04-18T20:16:46.910" v="210" actId="20577"/>
        <pc:sldMkLst>
          <pc:docMk/>
          <pc:sldMk cId="194063696" sldId="355"/>
        </pc:sldMkLst>
        <pc:spChg chg="mod">
          <ac:chgData name="Tereza Souralová" userId="S::424163@muni.cz::950edc30-7fa1-4a1d-8c99-3f987713c9c6" providerId="AD" clId="Web-{60C93A6D-C3C4-40CF-C6A7-895E6424FEDD}" dt="2022-04-18T20:16:46.910" v="210" actId="20577"/>
          <ac:spMkLst>
            <pc:docMk/>
            <pc:sldMk cId="194063696" sldId="355"/>
            <ac:spMk id="9" creationId="{00000000-0000-0000-0000-000000000000}"/>
          </ac:spMkLst>
        </pc:spChg>
      </pc:sldChg>
      <pc:sldChg chg="delSp">
        <pc:chgData name="Tereza Souralová" userId="S::424163@muni.cz::950edc30-7fa1-4a1d-8c99-3f987713c9c6" providerId="AD" clId="Web-{60C93A6D-C3C4-40CF-C6A7-895E6424FEDD}" dt="2022-04-18T20:17:26.177" v="211"/>
        <pc:sldMkLst>
          <pc:docMk/>
          <pc:sldMk cId="1490243924" sldId="356"/>
        </pc:sldMkLst>
        <pc:spChg chg="del">
          <ac:chgData name="Tereza Souralová" userId="S::424163@muni.cz::950edc30-7fa1-4a1d-8c99-3f987713c9c6" providerId="AD" clId="Web-{60C93A6D-C3C4-40CF-C6A7-895E6424FEDD}" dt="2022-04-18T20:17:26.177" v="211"/>
          <ac:spMkLst>
            <pc:docMk/>
            <pc:sldMk cId="1490243924" sldId="356"/>
            <ac:spMk id="5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60C93A6D-C3C4-40CF-C6A7-895E6424FEDD}" dt="2022-04-18T20:16:25.816" v="208" actId="20577"/>
        <pc:sldMkLst>
          <pc:docMk/>
          <pc:sldMk cId="2231214533" sldId="357"/>
        </pc:sldMkLst>
        <pc:spChg chg="mod">
          <ac:chgData name="Tereza Souralová" userId="S::424163@muni.cz::950edc30-7fa1-4a1d-8c99-3f987713c9c6" providerId="AD" clId="Web-{60C93A6D-C3C4-40CF-C6A7-895E6424FEDD}" dt="2022-04-18T20:16:25.816" v="208" actId="20577"/>
          <ac:spMkLst>
            <pc:docMk/>
            <pc:sldMk cId="2231214533" sldId="357"/>
            <ac:spMk id="5" creationId="{00000000-0000-0000-0000-000000000000}"/>
          </ac:spMkLst>
        </pc:spChg>
      </pc:sldChg>
    </pc:docChg>
  </pc:docChgLst>
  <pc:docChgLst>
    <pc:chgData name="Tereza Souralová" userId="S::424163@muni.cz::950edc30-7fa1-4a1d-8c99-3f987713c9c6" providerId="AD" clId="Web-{CE9E4B6F-4454-4F14-B141-316F1628CEA2}"/>
    <pc:docChg chg="modSld">
      <pc:chgData name="Tereza Souralová" userId="S::424163@muni.cz::950edc30-7fa1-4a1d-8c99-3f987713c9c6" providerId="AD" clId="Web-{CE9E4B6F-4454-4F14-B141-316F1628CEA2}" dt="2022-04-18T11:18:13.431" v="42"/>
      <pc:docMkLst>
        <pc:docMk/>
      </pc:docMkLst>
      <pc:sldChg chg="modSp">
        <pc:chgData name="Tereza Souralová" userId="S::424163@muni.cz::950edc30-7fa1-4a1d-8c99-3f987713c9c6" providerId="AD" clId="Web-{CE9E4B6F-4454-4F14-B141-316F1628CEA2}" dt="2022-04-18T09:43:09.119" v="21" actId="20577"/>
        <pc:sldMkLst>
          <pc:docMk/>
          <pc:sldMk cId="2670936420" sldId="284"/>
        </pc:sldMkLst>
        <pc:spChg chg="mod">
          <ac:chgData name="Tereza Souralová" userId="S::424163@muni.cz::950edc30-7fa1-4a1d-8c99-3f987713c9c6" providerId="AD" clId="Web-{CE9E4B6F-4454-4F14-B141-316F1628CEA2}" dt="2022-04-18T09:43:09.119" v="21" actId="20577"/>
          <ac:spMkLst>
            <pc:docMk/>
            <pc:sldMk cId="2670936420" sldId="284"/>
            <ac:spMk id="6" creationId="{00000000-0000-0000-0000-000000000000}"/>
          </ac:spMkLst>
        </pc:spChg>
      </pc:sldChg>
      <pc:sldChg chg="delSp modSp">
        <pc:chgData name="Tereza Souralová" userId="S::424163@muni.cz::950edc30-7fa1-4a1d-8c99-3f987713c9c6" providerId="AD" clId="Web-{CE9E4B6F-4454-4F14-B141-316F1628CEA2}" dt="2022-04-18T10:34:57.487" v="27"/>
        <pc:sldMkLst>
          <pc:docMk/>
          <pc:sldMk cId="1124651106" sldId="285"/>
        </pc:sldMkLst>
        <pc:spChg chg="mod">
          <ac:chgData name="Tereza Souralová" userId="S::424163@muni.cz::950edc30-7fa1-4a1d-8c99-3f987713c9c6" providerId="AD" clId="Web-{CE9E4B6F-4454-4F14-B141-316F1628CEA2}" dt="2022-04-18T10:34:10.673" v="26" actId="20577"/>
          <ac:spMkLst>
            <pc:docMk/>
            <pc:sldMk cId="1124651106" sldId="285"/>
            <ac:spMk id="4" creationId="{00000000-0000-0000-0000-000000000000}"/>
          </ac:spMkLst>
        </pc:spChg>
        <pc:spChg chg="del">
          <ac:chgData name="Tereza Souralová" userId="S::424163@muni.cz::950edc30-7fa1-4a1d-8c99-3f987713c9c6" providerId="AD" clId="Web-{CE9E4B6F-4454-4F14-B141-316F1628CEA2}" dt="2022-04-18T10:34:57.487" v="27"/>
          <ac:spMkLst>
            <pc:docMk/>
            <pc:sldMk cId="1124651106" sldId="285"/>
            <ac:spMk id="8" creationId="{00000000-0000-0000-0000-000000000000}"/>
          </ac:spMkLst>
        </pc:spChg>
      </pc:sldChg>
      <pc:sldChg chg="modSp">
        <pc:chgData name="Tereza Souralová" userId="S::424163@muni.cz::950edc30-7fa1-4a1d-8c99-3f987713c9c6" providerId="AD" clId="Web-{CE9E4B6F-4454-4F14-B141-316F1628CEA2}" dt="2022-04-18T08:11:14.498" v="4" actId="20577"/>
        <pc:sldMkLst>
          <pc:docMk/>
          <pc:sldMk cId="986304698" sldId="287"/>
        </pc:sldMkLst>
        <pc:spChg chg="mod">
          <ac:chgData name="Tereza Souralová" userId="S::424163@muni.cz::950edc30-7fa1-4a1d-8c99-3f987713c9c6" providerId="AD" clId="Web-{CE9E4B6F-4454-4F14-B141-316F1628CEA2}" dt="2022-04-18T08:11:14.498" v="4" actId="20577"/>
          <ac:spMkLst>
            <pc:docMk/>
            <pc:sldMk cId="986304698" sldId="287"/>
            <ac:spMk id="5" creationId="{00000000-0000-0000-0000-000000000000}"/>
          </ac:spMkLst>
        </pc:spChg>
      </pc:sldChg>
      <pc:sldChg chg="delSp modSp">
        <pc:chgData name="Tereza Souralová" userId="S::424163@muni.cz::950edc30-7fa1-4a1d-8c99-3f987713c9c6" providerId="AD" clId="Web-{CE9E4B6F-4454-4F14-B141-316F1628CEA2}" dt="2022-04-18T08:12:18.437" v="12" actId="20577"/>
        <pc:sldMkLst>
          <pc:docMk/>
          <pc:sldMk cId="681342869" sldId="291"/>
        </pc:sldMkLst>
        <pc:spChg chg="mod">
          <ac:chgData name="Tereza Souralová" userId="S::424163@muni.cz::950edc30-7fa1-4a1d-8c99-3f987713c9c6" providerId="AD" clId="Web-{CE9E4B6F-4454-4F14-B141-316F1628CEA2}" dt="2022-04-18T08:12:18.437" v="12" actId="20577"/>
          <ac:spMkLst>
            <pc:docMk/>
            <pc:sldMk cId="681342869" sldId="291"/>
            <ac:spMk id="3" creationId="{00000000-0000-0000-0000-000000000000}"/>
          </ac:spMkLst>
        </pc:spChg>
        <pc:spChg chg="mod">
          <ac:chgData name="Tereza Souralová" userId="S::424163@muni.cz::950edc30-7fa1-4a1d-8c99-3f987713c9c6" providerId="AD" clId="Web-{CE9E4B6F-4454-4F14-B141-316F1628CEA2}" dt="2022-04-18T08:11:54.077" v="10" actId="20577"/>
          <ac:spMkLst>
            <pc:docMk/>
            <pc:sldMk cId="681342869" sldId="291"/>
            <ac:spMk id="5" creationId="{00000000-0000-0000-0000-000000000000}"/>
          </ac:spMkLst>
        </pc:spChg>
        <pc:picChg chg="del">
          <ac:chgData name="Tereza Souralová" userId="S::424163@muni.cz::950edc30-7fa1-4a1d-8c99-3f987713c9c6" providerId="AD" clId="Web-{CE9E4B6F-4454-4F14-B141-316F1628CEA2}" dt="2022-04-18T08:11:28.858" v="5"/>
          <ac:picMkLst>
            <pc:docMk/>
            <pc:sldMk cId="681342869" sldId="291"/>
            <ac:picMk id="1026" creationId="{00000000-0000-0000-0000-000000000000}"/>
          </ac:picMkLst>
        </pc:picChg>
      </pc:sldChg>
      <pc:sldChg chg="modSp">
        <pc:chgData name="Tereza Souralová" userId="S::424163@muni.cz::950edc30-7fa1-4a1d-8c99-3f987713c9c6" providerId="AD" clId="Web-{CE9E4B6F-4454-4F14-B141-316F1628CEA2}" dt="2022-04-18T11:15:09.534" v="32" actId="20577"/>
        <pc:sldMkLst>
          <pc:docMk/>
          <pc:sldMk cId="1966223238" sldId="292"/>
        </pc:sldMkLst>
        <pc:spChg chg="mod">
          <ac:chgData name="Tereza Souralová" userId="S::424163@muni.cz::950edc30-7fa1-4a1d-8c99-3f987713c9c6" providerId="AD" clId="Web-{CE9E4B6F-4454-4F14-B141-316F1628CEA2}" dt="2022-04-18T11:15:09.534" v="32" actId="20577"/>
          <ac:spMkLst>
            <pc:docMk/>
            <pc:sldMk cId="1966223238" sldId="292"/>
            <ac:spMk id="5" creationId="{00000000-0000-0000-0000-000000000000}"/>
          </ac:spMkLst>
        </pc:spChg>
      </pc:sldChg>
      <pc:sldChg chg="delSp modSp">
        <pc:chgData name="Tereza Souralová" userId="S::424163@muni.cz::950edc30-7fa1-4a1d-8c99-3f987713c9c6" providerId="AD" clId="Web-{CE9E4B6F-4454-4F14-B141-316F1628CEA2}" dt="2022-04-18T11:18:13.431" v="42"/>
        <pc:sldMkLst>
          <pc:docMk/>
          <pc:sldMk cId="2527730532" sldId="293"/>
        </pc:sldMkLst>
        <pc:spChg chg="del">
          <ac:chgData name="Tereza Souralová" userId="S::424163@muni.cz::950edc30-7fa1-4a1d-8c99-3f987713c9c6" providerId="AD" clId="Web-{CE9E4B6F-4454-4F14-B141-316F1628CEA2}" dt="2022-04-18T11:18:13.431" v="42"/>
          <ac:spMkLst>
            <pc:docMk/>
            <pc:sldMk cId="2527730532" sldId="293"/>
            <ac:spMk id="3" creationId="{00000000-0000-0000-0000-000000000000}"/>
          </ac:spMkLst>
        </pc:spChg>
        <pc:spChg chg="mod">
          <ac:chgData name="Tereza Souralová" userId="S::424163@muni.cz::950edc30-7fa1-4a1d-8c99-3f987713c9c6" providerId="AD" clId="Web-{CE9E4B6F-4454-4F14-B141-316F1628CEA2}" dt="2022-04-18T11:17:39.633" v="41" actId="20577"/>
          <ac:spMkLst>
            <pc:docMk/>
            <pc:sldMk cId="2527730532" sldId="293"/>
            <ac:spMk id="5" creationId="{00000000-0000-0000-0000-000000000000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5-09T15:44:32.816" idx="35">
    <p:pos x="4550" y="174"/>
    <p:text>A palindromic sequence is a nucleic acid sequence on double-stranded DNA or RNA wherein reading 5' (five-prime) to 3' (three prime) forward on one strand matches the sequence reading 5' to 3' on the complementary strand with which it forms a double helix.</p:tex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5-09T16:00:28.030" idx="28">
    <p:pos x="4942" y="1398"/>
    <p:text>např. Laemli buffer - Tris - specifické chemické podmínky</p:tex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4-23T21:06:35.558" idx="3">
    <p:pos x="2232" y="907"/>
    <p:text>přímý rozptyl (forward scatter, FSC)
boční rozptyl (side scatter, SSC)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5-09T15:49:27.711" idx="36">
    <p:pos x="5394" y="2874"/>
    <p:text>Achondroplasia is caused by a mutation in fibroblast growth factor receptor 3 (FGFR3). In achondroplasia, the mutated form of the receptor is constitutively active and this leads to severely shortened bones.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5-09T11:02:24.847" idx="24">
    <p:pos x="756" y="442"/>
    <p:text>- proteáza v žaludku krav, štěpí mléko
</p:text>
  </p:cm>
  <p:cm authorId="0" dt="2019-04-30T11:03:12.241" idx="40">
    <p:pos x="4618" y="3507"/>
    <p:text>Firma Monsanto čelí 9000 žalobám, že Roundup způsobuje rakovinu. Odborníci si nejsou jistí.
Glyfosat zařazen do skupiny 2A - pravděpodobné kancerogeny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5-10T14:57:50.560" idx="30">
    <p:pos x="4524" y="3090"/>
    <p:text>DNA se prodluzuje od 5 ke 3 konci (nasedá na 3 konec)</p:text>
  </p:cm>
  <p:cm authorId="0" dt="2017-05-09T16:19:02.734" idx="38">
    <p:pos x="3522" y="1578"/>
    <p:text>používal její část - Klenowův fragment</p:text>
  </p:cm>
  <p:cm authorId="0" dt="2018-04-20T14:41:05.159" idx="39">
    <p:pos x="3661" y="2042"/>
    <p:text>Prokaryotická DNA polymeráza by možná nefungovala v eukaryotické buňce. Ale na replikaci úseků holé DNA v PCR stačí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5-09T11:24:45.953" idx="26">
    <p:pos x="1707" y="98"/>
    <p:text>Nebo koňské maso v paštice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4-18T13:10:55.386" idx="1">
    <p:pos x="5409" y="1610"/>
    <p:text>https://www.youtube.com/watch?v=DbR9xMXuK7c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4-18T13:12:15.419" idx="2">
    <p:pos x="10" y="10"/>
    <p:text>https://www.youtube.com/watch?v=DbR9xMXuK7c; Wikipedia​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4-30T14:25:23.074" idx="42">
    <p:pos x="5394" y="298"/>
    <p:text>0% pro negativní a cca 70% pro pozitivní
</p:tex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4-30T11:22:41.944" idx="41">
    <p:pos x="4844" y="1203"/>
    <p:text>cDNA je pro práci stabilnější než RNA, navíc je možné ji při reverzní transkripci zrovna barvit zabudováním nukleotidů s fluorochromomem</p:text>
  </p:cm>
  <p:cm authorId="0" dt="2019-04-30T14:35:44.857" idx="43">
    <p:pos x="4438" y="1532"/>
    <p:text>1. SYBR Green - nespecifická barvička pro veškerou dsDNA, méně přesné
2. Proby - UPL library, signál jen v našem genu - přesnější</p:tex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1378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2556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535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90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161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3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2210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449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99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111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00F3-2E37-424F-840F-6396FD6F5704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97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B00F3-2E37-424F-840F-6396FD6F5704}" type="datetimeFigureOut">
              <a:rPr lang="cs-CZ" smtClean="0"/>
              <a:t>23.04.2024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32FBF-7F44-4C9A-BC3A-D2803AC2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594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5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comments" Target="../comments/comment1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1628800"/>
            <a:ext cx="8424936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2800" b="1" dirty="0"/>
              <a:t>Molekulární biologie</a:t>
            </a:r>
          </a:p>
          <a:p>
            <a:pPr algn="ctr"/>
            <a:endParaRPr lang="cs-CZ" sz="2800" b="1" dirty="0"/>
          </a:p>
          <a:p>
            <a:pPr algn="ctr"/>
            <a:r>
              <a:rPr lang="cs-CZ" sz="2800" b="1" dirty="0"/>
              <a:t>10. Metody molekulární biologie a základy genového inženýrství</a:t>
            </a:r>
            <a:endParaRPr lang="en-US" sz="2800" b="1" dirty="0"/>
          </a:p>
        </p:txBody>
      </p:sp>
      <p:sp>
        <p:nvSpPr>
          <p:cNvPr id="6" name="Obdélník 5"/>
          <p:cNvSpPr/>
          <p:nvPr/>
        </p:nvSpPr>
        <p:spPr>
          <a:xfrm>
            <a:off x="179512" y="4581128"/>
            <a:ext cx="4273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Osnova</a:t>
            </a:r>
          </a:p>
          <a:p>
            <a:r>
              <a:rPr lang="cs-CZ" dirty="0"/>
              <a:t>metody pro studium genomu, </a:t>
            </a:r>
            <a:r>
              <a:rPr lang="cs-CZ" dirty="0" err="1"/>
              <a:t>transkriptomu</a:t>
            </a:r>
            <a:r>
              <a:rPr lang="cs-CZ" dirty="0"/>
              <a:t> a </a:t>
            </a:r>
            <a:r>
              <a:rPr lang="cs-CZ" dirty="0" err="1"/>
              <a:t>proteomu</a:t>
            </a:r>
            <a:endParaRPr lang="cs-CZ" dirty="0"/>
          </a:p>
          <a:p>
            <a:r>
              <a:rPr lang="cs-CZ" dirty="0"/>
              <a:t>genetické manipulace</a:t>
            </a:r>
          </a:p>
        </p:txBody>
      </p:sp>
      <p:sp>
        <p:nvSpPr>
          <p:cNvPr id="7" name="Obdélník 6"/>
          <p:cNvSpPr/>
          <p:nvPr/>
        </p:nvSpPr>
        <p:spPr>
          <a:xfrm>
            <a:off x="3946946" y="4874384"/>
            <a:ext cx="5158841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cs-CZ" sz="1200" b="1" i="1" dirty="0"/>
              <a:t>Hlavní zdroje:</a:t>
            </a:r>
          </a:p>
          <a:p>
            <a:pPr algn="r"/>
            <a:r>
              <a:rPr lang="cs-CZ" sz="1200" i="1" dirty="0"/>
              <a:t>	S. </a:t>
            </a:r>
            <a:r>
              <a:rPr lang="cs-CZ" sz="1200" i="1" dirty="0" err="1"/>
              <a:t>Rosypal</a:t>
            </a:r>
            <a:r>
              <a:rPr lang="cs-CZ" sz="1200" i="1" dirty="0"/>
              <a:t>, Úvod do molekulární biologie 1-4</a:t>
            </a:r>
          </a:p>
          <a:p>
            <a:pPr algn="r"/>
            <a:r>
              <a:rPr lang="cs-CZ" sz="1200" i="1" dirty="0"/>
              <a:t>Masarykova Univerzita Brno</a:t>
            </a:r>
            <a:endParaRPr lang="cs-CZ" sz="1200" i="1" dirty="0">
              <a:cs typeface="Calibri"/>
            </a:endParaRPr>
          </a:p>
          <a:p>
            <a:pPr algn="r"/>
            <a:r>
              <a:rPr lang="cs-CZ" sz="1200" i="1" dirty="0"/>
              <a:t>ISBN 80-902562</a:t>
            </a:r>
          </a:p>
          <a:p>
            <a:pPr algn="r"/>
            <a:endParaRPr lang="cs-CZ" sz="1200" dirty="0">
              <a:ea typeface="+mn-lt"/>
              <a:cs typeface="+mn-lt"/>
            </a:endParaRPr>
          </a:p>
          <a:p>
            <a:pPr algn="r"/>
            <a:r>
              <a:rPr lang="cs-CZ" sz="1200" dirty="0">
                <a:ea typeface="+mn-lt"/>
                <a:cs typeface="+mn-lt"/>
              </a:rPr>
              <a:t>https://labguide.cz/</a:t>
            </a:r>
            <a:endParaRPr lang="cs-CZ">
              <a:cs typeface="Calibri"/>
            </a:endParaRPr>
          </a:p>
          <a:p>
            <a:pPr algn="r"/>
            <a:r>
              <a:rPr lang="cs-CZ" sz="1200" i="1" dirty="0"/>
              <a:t>				</a:t>
            </a:r>
          </a:p>
          <a:p>
            <a:pPr algn="r"/>
            <a:r>
              <a:rPr lang="cs-CZ" sz="1200" i="1" dirty="0"/>
              <a:t>M. Muller, </a:t>
            </a:r>
            <a:r>
              <a:rPr lang="en-US" sz="1200" i="1" dirty="0"/>
              <a:t>Biology of Cells and Organisms</a:t>
            </a:r>
            <a:endParaRPr lang="cs-CZ" sz="1200" i="1" dirty="0"/>
          </a:p>
          <a:p>
            <a:pPr algn="r"/>
            <a:r>
              <a:rPr lang="cs-CZ" sz="1200" i="1" dirty="0"/>
              <a:t>University </a:t>
            </a:r>
            <a:r>
              <a:rPr lang="cs-CZ" sz="1200" i="1" dirty="0" err="1"/>
              <a:t>of</a:t>
            </a:r>
            <a:r>
              <a:rPr lang="cs-CZ" sz="1200" i="1" dirty="0"/>
              <a:t> Illinois, Chicago</a:t>
            </a:r>
            <a:endParaRPr lang="cs-CZ" sz="1200" i="1" dirty="0">
              <a:cs typeface="Calibri"/>
            </a:endParaRPr>
          </a:p>
          <a:p>
            <a:pPr algn="r"/>
            <a:r>
              <a:rPr lang="cs-CZ" sz="1200" i="1" dirty="0"/>
              <a:t>http://www.uic.edu/classes/bios/bios100/summer2010/lecturesm10.htm</a:t>
            </a:r>
          </a:p>
        </p:txBody>
      </p:sp>
    </p:spTree>
    <p:extLst>
      <p:ext uri="{BB962C8B-B14F-4D97-AF65-F5344CB8AC3E}">
        <p14:creationId xmlns:p14="http://schemas.microsoft.com/office/powerpoint/2010/main" val="3297356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82341" cy="458587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CRISPR - krok 1: vytvoření DNA DSB (double </a:t>
            </a:r>
            <a:r>
              <a:rPr lang="cs-CZ" sz="2000" b="1" dirty="0" err="1"/>
              <a:t>strand</a:t>
            </a:r>
            <a:r>
              <a:rPr lang="cs-CZ" sz="2000" b="1" dirty="0"/>
              <a:t> </a:t>
            </a:r>
            <a:r>
              <a:rPr lang="cs-CZ" sz="2000" b="1" dirty="0" err="1"/>
              <a:t>break</a:t>
            </a:r>
            <a:r>
              <a:rPr lang="cs-CZ" sz="2000" b="1" dirty="0"/>
              <a:t>)</a:t>
            </a:r>
          </a:p>
          <a:p>
            <a:r>
              <a:rPr lang="en-US" sz="1600" i="1" dirty="0"/>
              <a:t>Clustered regularly interspaced short palindromic repeats</a:t>
            </a:r>
            <a:endParaRPr lang="cs-CZ" sz="1600" i="1" dirty="0"/>
          </a:p>
          <a:p>
            <a:endParaRPr lang="cs-CZ" sz="1600" i="1" dirty="0"/>
          </a:p>
          <a:p>
            <a:r>
              <a:rPr lang="cs-CZ" sz="1600" dirty="0"/>
              <a:t>- editace genomu budoucnosti - přesně nalezne místo na genomu, které chceme upravit</a:t>
            </a:r>
          </a:p>
          <a:p>
            <a:r>
              <a:rPr lang="cs-CZ" sz="1600" dirty="0"/>
              <a:t>- mechanismus adaptivní imunity bakterií (CRISPR/Cas9)</a:t>
            </a:r>
            <a:endParaRPr lang="cs-CZ" sz="2000" b="1" dirty="0"/>
          </a:p>
          <a:p>
            <a:r>
              <a:rPr lang="cs-CZ" sz="1600" dirty="0"/>
              <a:t>- RNA-</a:t>
            </a:r>
            <a:r>
              <a:rPr lang="cs-CZ" sz="1600" dirty="0" err="1"/>
              <a:t>guided</a:t>
            </a:r>
            <a:r>
              <a:rPr lang="cs-CZ" sz="1600" dirty="0"/>
              <a:t> DNA-nukleáza je přirozeně využívána bakteriemi k inaktivaci virové DNA</a:t>
            </a:r>
          </a:p>
          <a:p>
            <a:r>
              <a:rPr lang="cs-CZ" sz="1600" dirty="0"/>
              <a:t>- modifikován pro využití k úpravě genomu eukaryot (CRISPR/</a:t>
            </a:r>
            <a:r>
              <a:rPr lang="cs-CZ" sz="1600" dirty="0" err="1"/>
              <a:t>Cas</a:t>
            </a:r>
            <a:r>
              <a:rPr lang="cs-CZ" sz="1600" dirty="0"/>
              <a:t> typ II z </a:t>
            </a:r>
            <a:r>
              <a:rPr lang="en-US" sz="1600" i="1" dirty="0"/>
              <a:t>Streptococcus pyogenes</a:t>
            </a:r>
            <a:r>
              <a:rPr lang="cs-CZ" sz="1600" dirty="0"/>
              <a:t>)</a:t>
            </a:r>
          </a:p>
          <a:p>
            <a:r>
              <a:rPr lang="cs-CZ" sz="1600" dirty="0"/>
              <a:t>- 2 komponenty</a:t>
            </a:r>
          </a:p>
          <a:p>
            <a:r>
              <a:rPr lang="cs-CZ" sz="1600" dirty="0"/>
              <a:t>	1. </a:t>
            </a:r>
            <a:r>
              <a:rPr lang="cs-CZ" sz="1600" b="1" dirty="0"/>
              <a:t>Cas9 protein</a:t>
            </a:r>
            <a:r>
              <a:rPr lang="cs-CZ" sz="1600" dirty="0"/>
              <a:t> (endonukleáza)</a:t>
            </a:r>
          </a:p>
          <a:p>
            <a:r>
              <a:rPr lang="cs-CZ" sz="1600" dirty="0"/>
              <a:t>	2. nekódující </a:t>
            </a:r>
            <a:r>
              <a:rPr lang="cs-CZ" sz="1600" b="1" dirty="0" err="1"/>
              <a:t>guide</a:t>
            </a:r>
            <a:r>
              <a:rPr lang="cs-CZ" sz="1600" b="1" dirty="0"/>
              <a:t> RNA</a:t>
            </a:r>
            <a:r>
              <a:rPr lang="cs-CZ" sz="1600" dirty="0"/>
              <a:t> (</a:t>
            </a:r>
            <a:r>
              <a:rPr lang="cs-CZ" sz="1600" dirty="0" err="1"/>
              <a:t>gRNA</a:t>
            </a:r>
            <a:r>
              <a:rPr lang="cs-CZ" sz="1600" dirty="0"/>
              <a:t>)</a:t>
            </a:r>
          </a:p>
          <a:p>
            <a:r>
              <a:rPr lang="cs-CZ" sz="1600" dirty="0"/>
              <a:t>- zvolíme si 20 nukleotidů dlouhou sekvenci na </a:t>
            </a:r>
            <a:r>
              <a:rPr lang="cs-CZ" sz="1600" dirty="0" err="1"/>
              <a:t>gRNA</a:t>
            </a:r>
            <a:r>
              <a:rPr lang="cs-CZ" sz="1600" dirty="0"/>
              <a:t>, komplementární s místem na genomu, které chceme štěpit</a:t>
            </a:r>
          </a:p>
          <a:p>
            <a:r>
              <a:rPr lang="cs-CZ" sz="1600" dirty="0"/>
              <a:t>- po navázání </a:t>
            </a:r>
            <a:r>
              <a:rPr lang="cs-CZ" sz="1600" dirty="0" err="1"/>
              <a:t>gRNA</a:t>
            </a:r>
            <a:r>
              <a:rPr lang="cs-CZ" sz="1600" dirty="0"/>
              <a:t> na toto místo, Cas9 zde vytváří na </a:t>
            </a:r>
            <a:r>
              <a:rPr lang="cs-CZ" sz="1600" b="1" dirty="0"/>
              <a:t>DNA </a:t>
            </a:r>
            <a:r>
              <a:rPr lang="cs-CZ" sz="1600" b="1" dirty="0" err="1"/>
              <a:t>dvouřetězcový</a:t>
            </a:r>
            <a:r>
              <a:rPr lang="cs-CZ" sz="1600" b="1" dirty="0"/>
              <a:t> zlom (DSB)</a:t>
            </a:r>
          </a:p>
          <a:p>
            <a:endParaRPr lang="cs-CZ" sz="1600" b="1" dirty="0"/>
          </a:p>
          <a:p>
            <a:r>
              <a:rPr lang="cs-CZ" sz="1600" b="1" dirty="0"/>
              <a:t>DSB lze využít</a:t>
            </a:r>
          </a:p>
          <a:p>
            <a:r>
              <a:rPr lang="cs-CZ" sz="1600" dirty="0"/>
              <a:t>a) sám o sobě k </a:t>
            </a:r>
            <a:r>
              <a:rPr lang="cs-CZ" sz="1600" b="1" dirty="0"/>
              <a:t>umlčení genu</a:t>
            </a:r>
            <a:endParaRPr lang="cs-CZ" sz="1600" b="1" dirty="0">
              <a:cs typeface="Calibri"/>
            </a:endParaRPr>
          </a:p>
          <a:p>
            <a:r>
              <a:rPr lang="cs-CZ" sz="1600" dirty="0"/>
              <a:t>b) </a:t>
            </a:r>
            <a:r>
              <a:rPr lang="cs-CZ" sz="1600" b="1" dirty="0"/>
              <a:t>vložení jiného genu</a:t>
            </a:r>
            <a:endParaRPr lang="cs-CZ" sz="1600" b="1" dirty="0">
              <a:cs typeface="Calibri"/>
            </a:endParaRPr>
          </a:p>
          <a:p>
            <a:endParaRPr lang="cs-CZ" sz="1600" dirty="0"/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DB08FBED-0002-45DC-0DD1-E1F2D6F1E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000" y="3703538"/>
            <a:ext cx="4110000" cy="274492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A70BD20-5D13-5261-E078-A03B77747D7F}"/>
              </a:ext>
            </a:extLst>
          </p:cNvPr>
          <p:cNvSpPr txBox="1"/>
          <p:nvPr/>
        </p:nvSpPr>
        <p:spPr>
          <a:xfrm>
            <a:off x="158400" y="5351400"/>
            <a:ext cx="4633200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i="1" dirty="0"/>
              <a:t>PAM</a:t>
            </a:r>
            <a:r>
              <a:rPr lang="en-US" sz="1400" i="1" dirty="0"/>
              <a:t> (</a:t>
            </a:r>
            <a:r>
              <a:rPr lang="en-US" sz="1400" i="1" dirty="0" err="1"/>
              <a:t>photospacer</a:t>
            </a:r>
            <a:r>
              <a:rPr lang="en-US" sz="1400" i="1" dirty="0"/>
              <a:t> adjacent motif) je </a:t>
            </a:r>
            <a:r>
              <a:rPr lang="en-US" sz="1400" i="1" dirty="0" err="1"/>
              <a:t>krátká</a:t>
            </a:r>
            <a:r>
              <a:rPr lang="en-US" sz="1400" i="1" dirty="0"/>
              <a:t> </a:t>
            </a:r>
            <a:r>
              <a:rPr lang="en-US" sz="1400" i="1" dirty="0" err="1"/>
              <a:t>sekvence</a:t>
            </a:r>
            <a:r>
              <a:rPr lang="en-US" sz="1400" i="1" dirty="0"/>
              <a:t> DNA (</a:t>
            </a:r>
            <a:r>
              <a:rPr lang="en-US" sz="1400" i="1" dirty="0" err="1"/>
              <a:t>obvykle</a:t>
            </a:r>
            <a:r>
              <a:rPr lang="en-US" sz="1400" i="1" dirty="0"/>
              <a:t> o </a:t>
            </a:r>
            <a:r>
              <a:rPr lang="en-US" sz="1400" i="1" dirty="0" err="1"/>
              <a:t>délce</a:t>
            </a:r>
            <a:r>
              <a:rPr lang="en-US" sz="1400" i="1" dirty="0"/>
              <a:t> 2-6 </a:t>
            </a:r>
            <a:r>
              <a:rPr lang="en-US" sz="1400" i="1" dirty="0" err="1"/>
              <a:t>párů</a:t>
            </a:r>
            <a:r>
              <a:rPr lang="en-US" sz="1400" i="1" dirty="0"/>
              <a:t> </a:t>
            </a:r>
            <a:r>
              <a:rPr lang="en-US" sz="1400" i="1" dirty="0" err="1"/>
              <a:t>bází</a:t>
            </a:r>
            <a:r>
              <a:rPr lang="en-US" sz="1400" i="1" dirty="0"/>
              <a:t>), </a:t>
            </a:r>
            <a:r>
              <a:rPr lang="en-US" sz="1400" i="1" dirty="0" err="1"/>
              <a:t>která</a:t>
            </a:r>
            <a:r>
              <a:rPr lang="en-US" sz="1400" i="1" dirty="0"/>
              <a:t> </a:t>
            </a:r>
            <a:r>
              <a:rPr lang="en-US" sz="1400" i="1" dirty="0" err="1"/>
              <a:t>následuje</a:t>
            </a:r>
            <a:r>
              <a:rPr lang="en-US" sz="1400" i="1" dirty="0"/>
              <a:t> po </a:t>
            </a:r>
            <a:r>
              <a:rPr lang="en-US" sz="1400" i="1" dirty="0" err="1"/>
              <a:t>oblasti</a:t>
            </a:r>
            <a:r>
              <a:rPr lang="en-US" sz="1400" i="1" dirty="0"/>
              <a:t> DNA, </a:t>
            </a:r>
            <a:r>
              <a:rPr lang="en-US" sz="1400" i="1" dirty="0" err="1"/>
              <a:t>na</a:t>
            </a:r>
            <a:r>
              <a:rPr lang="en-US" sz="1400" i="1" dirty="0"/>
              <a:t> </a:t>
            </a:r>
            <a:r>
              <a:rPr lang="en-US" sz="1400" i="1" dirty="0" err="1"/>
              <a:t>kterou</a:t>
            </a:r>
            <a:r>
              <a:rPr lang="en-US" sz="1400" i="1" dirty="0"/>
              <a:t> je </a:t>
            </a:r>
            <a:r>
              <a:rPr lang="en-US" sz="1400" i="1" dirty="0" err="1"/>
              <a:t>zacíleno</a:t>
            </a:r>
            <a:r>
              <a:rPr lang="en-US" sz="1400" i="1" dirty="0"/>
              <a:t> </a:t>
            </a:r>
            <a:r>
              <a:rPr lang="en-US" sz="1400" i="1" dirty="0" err="1"/>
              <a:t>štěpení</a:t>
            </a:r>
            <a:r>
              <a:rPr lang="en-US" sz="1400" i="1" dirty="0"/>
              <a:t> </a:t>
            </a:r>
            <a:r>
              <a:rPr lang="en-US" sz="1400" i="1" dirty="0" err="1"/>
              <a:t>systémem</a:t>
            </a:r>
            <a:r>
              <a:rPr lang="en-US" sz="1400" i="1" dirty="0"/>
              <a:t> CRISPR-Cas9. PAM je </a:t>
            </a:r>
            <a:r>
              <a:rPr lang="en-US" sz="1400" i="1" dirty="0" err="1"/>
              <a:t>nezbytná</a:t>
            </a:r>
            <a:r>
              <a:rPr lang="en-US" sz="1400" i="1" dirty="0"/>
              <a:t> pro </a:t>
            </a:r>
            <a:r>
              <a:rPr lang="en-US" sz="1400" i="1" dirty="0" err="1"/>
              <a:t>štěpení</a:t>
            </a:r>
            <a:r>
              <a:rPr lang="en-US" sz="1400" i="1" dirty="0"/>
              <a:t> Cas </a:t>
            </a:r>
            <a:r>
              <a:rPr lang="en-US" sz="1400" i="1" dirty="0" err="1"/>
              <a:t>nukleázy</a:t>
            </a:r>
            <a:r>
              <a:rPr lang="en-US" sz="1400" i="1" dirty="0"/>
              <a:t> a </a:t>
            </a:r>
            <a:r>
              <a:rPr lang="en-US" sz="1400" i="1" dirty="0" err="1"/>
              <a:t>obecně</a:t>
            </a:r>
            <a:r>
              <a:rPr lang="en-US" sz="1400" i="1" dirty="0"/>
              <a:t> se </a:t>
            </a:r>
            <a:r>
              <a:rPr lang="en-US" sz="1400" i="1" dirty="0" err="1"/>
              <a:t>nachází</a:t>
            </a:r>
            <a:r>
              <a:rPr lang="en-US" sz="1400" i="1" dirty="0"/>
              <a:t> 3-4 </a:t>
            </a:r>
            <a:r>
              <a:rPr lang="en-US" sz="1400" i="1" dirty="0" err="1"/>
              <a:t>nukleotidy</a:t>
            </a:r>
            <a:r>
              <a:rPr lang="en-US" sz="1400" i="1" dirty="0"/>
              <a:t> po </a:t>
            </a:r>
            <a:r>
              <a:rPr lang="en-US" sz="1400" i="1" dirty="0" err="1"/>
              <a:t>směru</a:t>
            </a:r>
            <a:r>
              <a:rPr lang="en-US" sz="1400" i="1" dirty="0"/>
              <a:t> od </a:t>
            </a:r>
            <a:r>
              <a:rPr lang="en-US" sz="1400" i="1" dirty="0" err="1"/>
              <a:t>místa</a:t>
            </a:r>
            <a:r>
              <a:rPr lang="en-US" sz="1400" i="1" dirty="0"/>
              <a:t> </a:t>
            </a:r>
            <a:r>
              <a:rPr lang="en-US" sz="1400" i="1" dirty="0" err="1"/>
              <a:t>štěpení</a:t>
            </a:r>
            <a:r>
              <a:rPr lang="en-US" sz="14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7730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82341" cy="36625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CRISPR - krok 2: vložení genu do místa DNA DSB</a:t>
            </a:r>
          </a:p>
          <a:p>
            <a:endParaRPr lang="cs-CZ" sz="1600" dirty="0"/>
          </a:p>
          <a:p>
            <a:r>
              <a:rPr lang="cs-CZ" sz="1600" dirty="0"/>
              <a:t>- DNA </a:t>
            </a:r>
            <a:r>
              <a:rPr lang="cs-CZ" sz="1600" dirty="0" err="1"/>
              <a:t>dvouřetězcové</a:t>
            </a:r>
            <a:r>
              <a:rPr lang="cs-CZ" sz="1600" dirty="0"/>
              <a:t> zlomy mohou být opraveny dvěma mechanismy:</a:t>
            </a:r>
            <a:endParaRPr lang="cs-CZ" sz="1600" dirty="0">
              <a:ea typeface="Calibri"/>
              <a:cs typeface="Calibri"/>
            </a:endParaRPr>
          </a:p>
          <a:p>
            <a:r>
              <a:rPr lang="cs-CZ" sz="1600" b="1" dirty="0"/>
              <a:t>	</a:t>
            </a:r>
            <a:r>
              <a:rPr lang="cs-CZ" sz="1600" dirty="0"/>
              <a:t>1. Non-</a:t>
            </a:r>
            <a:r>
              <a:rPr lang="cs-CZ" sz="1600" dirty="0" err="1"/>
              <a:t>homologous</a:t>
            </a:r>
            <a:r>
              <a:rPr lang="cs-CZ" sz="1600" dirty="0"/>
              <a:t> end </a:t>
            </a:r>
            <a:r>
              <a:rPr lang="cs-CZ" sz="1600" dirty="0" err="1"/>
              <a:t>joining</a:t>
            </a:r>
            <a:r>
              <a:rPr lang="cs-CZ" sz="1600" dirty="0"/>
              <a:t> (NHEJ) </a:t>
            </a:r>
          </a:p>
          <a:p>
            <a:r>
              <a:rPr lang="cs-CZ" sz="1600" b="1" dirty="0"/>
              <a:t>	</a:t>
            </a:r>
            <a:r>
              <a:rPr lang="cs-CZ" sz="1600" b="1" dirty="0">
                <a:solidFill>
                  <a:srgbClr val="FF0000"/>
                </a:solidFill>
              </a:rPr>
              <a:t>2. Homologní rekombinace (HR)</a:t>
            </a:r>
          </a:p>
          <a:p>
            <a:r>
              <a:rPr lang="cs-CZ" sz="1600" dirty="0"/>
              <a:t>- pokud do buňky zároveň vložíme </a:t>
            </a:r>
            <a:r>
              <a:rPr lang="cs-CZ" sz="1600" b="1" dirty="0"/>
              <a:t>templátovou DNA</a:t>
            </a:r>
            <a:r>
              <a:rPr lang="cs-CZ" sz="1600" dirty="0"/>
              <a:t>, pak je šance na zabudování teto nové DNA právě ve zvoleném místě, kde jsme vytvořili </a:t>
            </a:r>
            <a:r>
              <a:rPr lang="cs-CZ" sz="1600" dirty="0" err="1"/>
              <a:t>dvouřetězcový</a:t>
            </a:r>
            <a:r>
              <a:rPr lang="cs-CZ" sz="1600" dirty="0"/>
              <a:t> zlom pomocí CRISPR/Cas9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20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  <p:sp>
        <p:nvSpPr>
          <p:cNvPr id="6" name="Obdélník 5"/>
          <p:cNvSpPr/>
          <p:nvPr/>
        </p:nvSpPr>
        <p:spPr>
          <a:xfrm>
            <a:off x="6444208" y="4627498"/>
            <a:ext cx="259228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u="sng" dirty="0" err="1"/>
              <a:t>templát</a:t>
            </a:r>
            <a:r>
              <a:rPr lang="cs-CZ" sz="1400" b="1" u="sng" dirty="0"/>
              <a:t> je:</a:t>
            </a:r>
          </a:p>
          <a:p>
            <a:r>
              <a:rPr lang="cs-CZ" sz="1400" dirty="0"/>
              <a:t>1. sesterská chromatida v S/G2</a:t>
            </a:r>
          </a:p>
          <a:p>
            <a:r>
              <a:rPr lang="cs-CZ" sz="1400" dirty="0"/>
              <a:t>2. </a:t>
            </a:r>
            <a:r>
              <a:rPr lang="cs-CZ" sz="1400" dirty="0" err="1"/>
              <a:t>nesesterská</a:t>
            </a:r>
            <a:r>
              <a:rPr lang="cs-CZ" sz="1400" dirty="0"/>
              <a:t> chromatida v G1</a:t>
            </a:r>
          </a:p>
          <a:p>
            <a:r>
              <a:rPr lang="cs-CZ" sz="1400" b="1" u="sng" dirty="0">
                <a:solidFill>
                  <a:srgbClr val="FF0000"/>
                </a:solidFill>
              </a:rPr>
              <a:t>3. exogenní DNA </a:t>
            </a:r>
            <a:r>
              <a:rPr lang="cs-CZ" sz="1400" b="1" u="sng" dirty="0" err="1">
                <a:solidFill>
                  <a:srgbClr val="FF0000"/>
                </a:solidFill>
              </a:rPr>
              <a:t>templát</a:t>
            </a:r>
            <a:endParaRPr lang="cs-CZ" sz="1600" b="1" u="sng" dirty="0">
              <a:solidFill>
                <a:srgbClr val="FF000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 flipV="1">
            <a:off x="5418136" y="4671152"/>
            <a:ext cx="1062072" cy="74700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3333557" y="2420880"/>
            <a:ext cx="123831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1400" b="1" dirty="0"/>
              <a:t>CRISPR/Cas9</a:t>
            </a:r>
            <a:endParaRPr lang="cs-CZ" sz="1600" dirty="0"/>
          </a:p>
        </p:txBody>
      </p:sp>
      <p:sp>
        <p:nvSpPr>
          <p:cNvPr id="11" name="Obdélník 10"/>
          <p:cNvSpPr/>
          <p:nvPr/>
        </p:nvSpPr>
        <p:spPr>
          <a:xfrm>
            <a:off x="485544" y="2879936"/>
            <a:ext cx="1940315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/>
              <a:t>1. NHEJ</a:t>
            </a:r>
            <a:endParaRPr lang="cs-CZ"/>
          </a:p>
          <a:p>
            <a:pPr marL="285750" indent="-285750">
              <a:buFont typeface="Wingdings"/>
              <a:buChar char="§"/>
            </a:pPr>
            <a:r>
              <a:rPr lang="cs-CZ" sz="1600" dirty="0">
                <a:ea typeface="Calibri"/>
                <a:cs typeface="Calibri"/>
              </a:rPr>
              <a:t>Fáze G1 buněčného cyklu</a:t>
            </a:r>
          </a:p>
          <a:p>
            <a:pPr marL="285750" indent="-285750">
              <a:buFont typeface="Wingdings"/>
              <a:buChar char="§"/>
            </a:pPr>
            <a:r>
              <a:rPr lang="cs-CZ" sz="1600" dirty="0">
                <a:ea typeface="Calibri"/>
                <a:cs typeface="Calibri"/>
              </a:rPr>
              <a:t>Chybovost</a:t>
            </a:r>
            <a:endParaRPr lang="cs-CZ" dirty="0">
              <a:ea typeface="Calibri"/>
              <a:cs typeface="Calibri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700893" y="3041936"/>
            <a:ext cx="2588315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2. HR</a:t>
            </a:r>
            <a:endParaRPr lang="cs-CZ"/>
          </a:p>
          <a:p>
            <a:pPr marL="285750" indent="-285750">
              <a:buFont typeface="Wingdings,Sans-Serif"/>
              <a:buChar char="§"/>
            </a:pPr>
            <a:r>
              <a:rPr lang="cs-CZ" dirty="0">
                <a:ea typeface="Calibri"/>
                <a:cs typeface="Calibri"/>
              </a:rPr>
              <a:t>Fáze S/G2 buněčného cyklu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Wingdings,Sans-Serif"/>
              <a:buChar char="§"/>
            </a:pPr>
            <a:r>
              <a:rPr lang="cs-CZ" dirty="0">
                <a:ea typeface="Calibri"/>
                <a:cs typeface="Calibri"/>
              </a:rPr>
              <a:t>Velmi malá chybovost</a:t>
            </a:r>
            <a:endParaRPr lang="cs-CZ" dirty="0"/>
          </a:p>
        </p:txBody>
      </p:sp>
      <p:pic>
        <p:nvPicPr>
          <p:cNvPr id="2" name="Obrázek 6">
            <a:extLst>
              <a:ext uri="{FF2B5EF4-FFF2-40B4-BE49-F238E27FC236}">
                <a16:creationId xmlns:a16="http://schemas.microsoft.com/office/drawing/2014/main" id="{47E60313-6C7D-CEB5-D946-A7F0ECE0B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000" y="2793600"/>
            <a:ext cx="3345000" cy="379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5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85738" y="554939"/>
            <a:ext cx="4761907" cy="61863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Aft>
                <a:spcPts val="1200"/>
              </a:spcAft>
              <a:buFontTx/>
              <a:buChar char="-"/>
            </a:pPr>
            <a:r>
              <a:rPr lang="cs-CZ" sz="1600" b="1" dirty="0">
                <a:latin typeface="Calibri"/>
                <a:cs typeface="Calibri"/>
              </a:rPr>
              <a:t>AADC syndrom </a:t>
            </a:r>
            <a:r>
              <a:rPr lang="cs-CZ" sz="1600" dirty="0">
                <a:latin typeface="Calibri"/>
                <a:cs typeface="Calibri"/>
              </a:rPr>
              <a:t>je velmi vzácné onemocnění (130 dětí na celém světě)</a:t>
            </a:r>
          </a:p>
          <a:p>
            <a:pPr marL="285750" indent="-285750" eaLnBrk="1" hangingPunct="1">
              <a:spcAft>
                <a:spcPts val="1200"/>
              </a:spcAft>
              <a:buFontTx/>
              <a:buChar char="-"/>
            </a:pPr>
            <a:r>
              <a:rPr lang="cs-CZ" sz="1600" b="1" dirty="0">
                <a:latin typeface="Calibri"/>
                <a:cs typeface="Calibri"/>
              </a:rPr>
              <a:t>dekarboxyláza aromatických L-aminokyselin </a:t>
            </a:r>
            <a:r>
              <a:rPr lang="cs-CZ" sz="1600" dirty="0">
                <a:latin typeface="Calibri"/>
                <a:cs typeface="Calibri"/>
              </a:rPr>
              <a:t>(AADC) je </a:t>
            </a:r>
            <a:r>
              <a:rPr lang="cs-CZ" sz="1600" b="1" dirty="0">
                <a:latin typeface="Calibri"/>
                <a:cs typeface="Calibri"/>
              </a:rPr>
              <a:t>enzym podílející se na tvorbě neurotransmiterů</a:t>
            </a:r>
            <a:r>
              <a:rPr lang="cs-CZ" sz="1600" dirty="0">
                <a:latin typeface="Calibri"/>
                <a:cs typeface="Calibri"/>
              </a:rPr>
              <a:t> (dopaminu a serotoninu), které jsou zodpovědné za komunikaci mezi neurony v nervovém systému</a:t>
            </a:r>
          </a:p>
          <a:p>
            <a:pPr marL="285750" indent="-285750" eaLnBrk="1" hangingPunct="1">
              <a:spcAft>
                <a:spcPts val="1200"/>
              </a:spcAft>
              <a:buFontTx/>
              <a:buChar char="-"/>
            </a:pPr>
            <a:r>
              <a:rPr lang="cs-CZ" sz="1600" dirty="0">
                <a:latin typeface="Calibri"/>
                <a:cs typeface="Calibri"/>
              </a:rPr>
              <a:t>u pacientů s deficitem AADC je typické </a:t>
            </a:r>
            <a:r>
              <a:rPr lang="cs-CZ" sz="1600" b="1" dirty="0">
                <a:latin typeface="Calibri"/>
                <a:cs typeface="Calibri"/>
              </a:rPr>
              <a:t>opoždění vývoje</a:t>
            </a:r>
            <a:r>
              <a:rPr lang="cs-CZ" sz="1600" dirty="0">
                <a:latin typeface="Calibri"/>
                <a:cs typeface="Calibri"/>
              </a:rPr>
              <a:t>, slabý svalový tonus a neschopnost ovládat pohyby končetin</a:t>
            </a:r>
          </a:p>
          <a:p>
            <a:pPr marL="285750" indent="-285750" eaLnBrk="1" hangingPunct="1">
              <a:spcAft>
                <a:spcPts val="1200"/>
              </a:spcAft>
              <a:buFontTx/>
              <a:buChar char="-"/>
            </a:pPr>
            <a:r>
              <a:rPr lang="cs-CZ" sz="1600" b="1" dirty="0">
                <a:latin typeface="Calibri"/>
                <a:cs typeface="Calibri"/>
              </a:rPr>
              <a:t>lék </a:t>
            </a:r>
            <a:r>
              <a:rPr lang="cs-CZ" sz="1600" b="1" dirty="0" err="1">
                <a:latin typeface="Calibri"/>
                <a:cs typeface="Calibri"/>
              </a:rPr>
              <a:t>Upstaza</a:t>
            </a:r>
            <a:r>
              <a:rPr lang="cs-CZ" sz="1600" b="1" dirty="0">
                <a:latin typeface="Calibri"/>
                <a:cs typeface="Calibri"/>
              </a:rPr>
              <a:t> obsahuje vektor</a:t>
            </a:r>
            <a:r>
              <a:rPr lang="cs-CZ" sz="1600" dirty="0">
                <a:latin typeface="Calibri"/>
                <a:cs typeface="Calibri"/>
              </a:rPr>
              <a:t> na bázi nereplikujícího se rekombinantního </a:t>
            </a:r>
            <a:r>
              <a:rPr lang="cs-CZ" sz="1600" dirty="0" err="1">
                <a:latin typeface="Calibri"/>
                <a:cs typeface="Calibri"/>
              </a:rPr>
              <a:t>adenoasociovaného</a:t>
            </a:r>
            <a:r>
              <a:rPr lang="cs-CZ" sz="1600" dirty="0">
                <a:latin typeface="Calibri"/>
                <a:cs typeface="Calibri"/>
              </a:rPr>
              <a:t> viru sérotypu 2 (AAV2; neintegruje se do genomu pacienta) </a:t>
            </a:r>
            <a:r>
              <a:rPr lang="cs-CZ" sz="1600" b="1" dirty="0">
                <a:latin typeface="Calibri"/>
                <a:cs typeface="Calibri"/>
              </a:rPr>
              <a:t>obsahující cDNA lidského genu AADC </a:t>
            </a:r>
          </a:p>
          <a:p>
            <a:pPr marL="285750" indent="-285750" eaLnBrk="1" hangingPunct="1">
              <a:spcAft>
                <a:spcPts val="1200"/>
              </a:spcAft>
              <a:buFontTx/>
              <a:buChar char="-"/>
            </a:pPr>
            <a:r>
              <a:rPr lang="cs-CZ" sz="1600" dirty="0">
                <a:latin typeface="Calibri"/>
                <a:cs typeface="Calibri"/>
              </a:rPr>
              <a:t>vektor je produkován v lidských embryonálních ledvinových buňkách technologií </a:t>
            </a:r>
            <a:r>
              <a:rPr lang="cs-CZ" sz="1600" b="1" dirty="0">
                <a:latin typeface="Calibri"/>
                <a:cs typeface="Calibri"/>
              </a:rPr>
              <a:t>rekombinantní DNA</a:t>
            </a:r>
          </a:p>
          <a:p>
            <a:pPr marL="285750" indent="-285750" eaLnBrk="1" hangingPunct="1">
              <a:spcAft>
                <a:spcPts val="1200"/>
              </a:spcAft>
              <a:buFontTx/>
              <a:buChar char="-"/>
            </a:pPr>
            <a:r>
              <a:rPr lang="cs-CZ" sz="1600" dirty="0">
                <a:latin typeface="Calibri"/>
                <a:cs typeface="Calibri"/>
              </a:rPr>
              <a:t>po podání léku jsou pacienti schopni ovládat hlavu a sedět bez pomoci</a:t>
            </a:r>
          </a:p>
          <a:p>
            <a:pPr marL="285750" indent="-285750" eaLnBrk="1" hangingPunct="1">
              <a:spcAft>
                <a:spcPts val="1200"/>
              </a:spcAft>
              <a:buFontTx/>
              <a:buChar char="-"/>
            </a:pPr>
            <a:r>
              <a:rPr lang="cs-CZ" sz="1600" dirty="0">
                <a:latin typeface="Calibri"/>
                <a:cs typeface="Calibri"/>
              </a:rPr>
              <a:t>v r. 2024 dvouletý Martínek z ČR podstoupil léčbu </a:t>
            </a:r>
            <a:r>
              <a:rPr lang="cs-CZ" sz="1600" dirty="0" err="1">
                <a:latin typeface="Calibri"/>
                <a:cs typeface="Calibri"/>
              </a:rPr>
              <a:t>Upstazou</a:t>
            </a:r>
            <a:r>
              <a:rPr lang="cs-CZ" sz="1600" dirty="0">
                <a:latin typeface="Calibri"/>
                <a:cs typeface="Calibri"/>
              </a:rPr>
              <a:t> ve Francii za 100 mil. Kč</a:t>
            </a:r>
          </a:p>
        </p:txBody>
      </p:sp>
      <p:pic>
        <p:nvPicPr>
          <p:cNvPr id="8194" name="Picture 2" descr="Eladocagene exuparvovec - Wikipedia">
            <a:extLst>
              <a:ext uri="{FF2B5EF4-FFF2-40B4-BE49-F238E27FC236}">
                <a16:creationId xmlns:a16="http://schemas.microsoft.com/office/drawing/2014/main" id="{098AE408-7EDF-4026-A379-E465581E4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645" y="116752"/>
            <a:ext cx="4005064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463EF12-1F38-4ED9-8329-3E54C3279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383143"/>
            <a:ext cx="3096344" cy="231042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7D03B9F-DC7B-AE42-701D-81EE318F1738}"/>
              </a:ext>
            </a:extLst>
          </p:cNvPr>
          <p:cNvSpPr/>
          <p:nvPr/>
        </p:nvSpPr>
        <p:spPr>
          <a:xfrm>
            <a:off x="154155" y="116632"/>
            <a:ext cx="8882341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eaLnBrk="1" hangingPunct="1"/>
            <a:r>
              <a:rPr lang="cs-CZ" sz="2000" b="1" dirty="0">
                <a:latin typeface="Calibri"/>
                <a:cs typeface="Calibri"/>
              </a:rPr>
              <a:t>Genová terapie</a:t>
            </a:r>
          </a:p>
        </p:txBody>
      </p:sp>
    </p:spTree>
    <p:extLst>
      <p:ext uri="{BB962C8B-B14F-4D97-AF65-F5344CB8AC3E}">
        <p14:creationId xmlns:p14="http://schemas.microsoft.com/office/powerpoint/2010/main" val="447240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666315" cy="63094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PCR - </a:t>
            </a:r>
            <a:r>
              <a:rPr lang="cs-CZ" sz="2000" b="1" dirty="0" err="1"/>
              <a:t>Polymerase</a:t>
            </a:r>
            <a:r>
              <a:rPr lang="cs-CZ" sz="2000" b="1" dirty="0"/>
              <a:t> </a:t>
            </a:r>
            <a:r>
              <a:rPr lang="cs-CZ" sz="2000" b="1" dirty="0" err="1"/>
              <a:t>Chain</a:t>
            </a:r>
            <a:r>
              <a:rPr lang="cs-CZ" sz="2000" b="1" dirty="0"/>
              <a:t> </a:t>
            </a:r>
            <a:r>
              <a:rPr lang="cs-CZ" sz="2000" b="1" dirty="0" err="1"/>
              <a:t>Reaction</a:t>
            </a:r>
            <a:endParaRPr lang="cs-CZ" sz="2000" b="1" dirty="0"/>
          </a:p>
          <a:p>
            <a:r>
              <a:rPr lang="cs-CZ" sz="1600" i="1" dirty="0"/>
              <a:t>Metoda pro masivní replikaci úseku DNA</a:t>
            </a:r>
          </a:p>
          <a:p>
            <a:endParaRPr lang="cs-CZ" sz="1600" i="1" dirty="0"/>
          </a:p>
          <a:p>
            <a:r>
              <a:rPr lang="cs-CZ" sz="1600" b="1" dirty="0"/>
              <a:t>Kary </a:t>
            </a:r>
            <a:r>
              <a:rPr lang="cs-CZ" sz="1600" b="1" dirty="0" err="1"/>
              <a:t>Mullis</a:t>
            </a:r>
            <a:endParaRPr lang="cs-CZ" sz="1600" b="1" dirty="0"/>
          </a:p>
          <a:p>
            <a:r>
              <a:rPr lang="cs-CZ" sz="1600" dirty="0"/>
              <a:t>- metodu vynalezl počátkem 80. let</a:t>
            </a:r>
          </a:p>
          <a:p>
            <a:r>
              <a:rPr lang="cs-CZ" sz="1600" dirty="0"/>
              <a:t>- 1993 - Nobelova cena - jediná za výzkum v komerční biotechnologické firmě (</a:t>
            </a:r>
            <a:r>
              <a:rPr lang="cs-CZ" sz="1600" dirty="0" err="1"/>
              <a:t>Cetus</a:t>
            </a:r>
            <a:r>
              <a:rPr lang="cs-CZ" sz="1600" dirty="0"/>
              <a:t>)</a:t>
            </a:r>
          </a:p>
          <a:p>
            <a:r>
              <a:rPr lang="cs-CZ" sz="1600" dirty="0"/>
              <a:t>- používal dva </a:t>
            </a:r>
            <a:r>
              <a:rPr lang="cs-CZ" sz="1600" dirty="0" err="1"/>
              <a:t>primery</a:t>
            </a:r>
            <a:r>
              <a:rPr lang="cs-CZ" sz="1600" dirty="0"/>
              <a:t>, které ohraničily úsek DNA, který chtěl amplifikovat</a:t>
            </a:r>
            <a:endParaRPr lang="cs-CZ" sz="1600" dirty="0">
              <a:ea typeface="Calibri"/>
              <a:cs typeface="Calibri"/>
            </a:endParaRPr>
          </a:p>
          <a:p>
            <a:r>
              <a:rPr lang="cs-CZ" sz="1600" dirty="0"/>
              <a:t>- nově vytvořená DNA se musela denaturovat (oddělit oba řetězce) při teplotě nad 90°C, aby mohl začít další cyklus amplifikace</a:t>
            </a:r>
          </a:p>
          <a:p>
            <a:r>
              <a:rPr lang="cs-CZ" sz="1600" dirty="0"/>
              <a:t>- teplotou nad 90°C se ovšem inaktivovala DNA Polymeráza I</a:t>
            </a:r>
          </a:p>
          <a:p>
            <a:r>
              <a:rPr lang="cs-CZ" sz="1600" dirty="0"/>
              <a:t>- musela tedy být přidána nová Polymeráza při každém cyklu</a:t>
            </a:r>
          </a:p>
          <a:p>
            <a:endParaRPr lang="cs-CZ" sz="1600" dirty="0"/>
          </a:p>
          <a:p>
            <a:r>
              <a:rPr lang="cs-CZ" sz="1600" b="1" i="1" dirty="0" err="1"/>
              <a:t>Taq</a:t>
            </a:r>
            <a:r>
              <a:rPr lang="cs-CZ" sz="1600" b="1" dirty="0"/>
              <a:t> Polymeráza</a:t>
            </a:r>
          </a:p>
          <a:p>
            <a:r>
              <a:rPr lang="cs-CZ" sz="1600" dirty="0"/>
              <a:t>- původně izolována r. 1976 z termofilní bakterie </a:t>
            </a:r>
            <a:r>
              <a:rPr lang="cs-CZ" sz="1600" i="1" dirty="0" err="1"/>
              <a:t>Thermus</a:t>
            </a:r>
            <a:r>
              <a:rPr lang="cs-CZ" sz="1600" i="1" dirty="0"/>
              <a:t> </a:t>
            </a:r>
            <a:r>
              <a:rPr lang="cs-CZ" sz="1600" i="1" dirty="0" err="1"/>
              <a:t>aquaticus</a:t>
            </a:r>
            <a:r>
              <a:rPr lang="cs-CZ" sz="1600" i="1" dirty="0"/>
              <a:t> </a:t>
            </a:r>
          </a:p>
          <a:p>
            <a:r>
              <a:rPr lang="cs-CZ" sz="1600" i="1" dirty="0"/>
              <a:t>- </a:t>
            </a:r>
            <a:r>
              <a:rPr lang="cs-CZ" sz="1600" dirty="0"/>
              <a:t>bakterie žije v termálních pramenech (gejzír v parku </a:t>
            </a:r>
            <a:r>
              <a:rPr lang="cs-CZ" sz="1600" dirty="0" err="1"/>
              <a:t>Yellowstone</a:t>
            </a:r>
            <a:r>
              <a:rPr lang="cs-CZ" sz="1600" dirty="0"/>
              <a:t>; 70°C)</a:t>
            </a:r>
          </a:p>
          <a:p>
            <a:r>
              <a:rPr lang="cs-CZ" sz="1600" dirty="0"/>
              <a:t>- optimální aktivita </a:t>
            </a:r>
            <a:r>
              <a:rPr lang="cs-CZ" sz="1600" i="1" dirty="0" err="1"/>
              <a:t>Taq</a:t>
            </a:r>
            <a:r>
              <a:rPr lang="cs-CZ" sz="1600" dirty="0"/>
              <a:t> Polymerázy je 75-80°C (vydrží 95°C až 40 min)</a:t>
            </a:r>
          </a:p>
          <a:p>
            <a:r>
              <a:rPr lang="cs-CZ" sz="1600" dirty="0"/>
              <a:t>- při 73°C připojuje 100 </a:t>
            </a:r>
            <a:r>
              <a:rPr lang="cs-CZ" sz="1600" dirty="0" err="1"/>
              <a:t>bazí</a:t>
            </a:r>
            <a:r>
              <a:rPr lang="cs-CZ" sz="1600" dirty="0"/>
              <a:t> za sekundu</a:t>
            </a:r>
          </a:p>
          <a:p>
            <a:endParaRPr lang="cs-CZ" sz="1600" dirty="0"/>
          </a:p>
          <a:p>
            <a:r>
              <a:rPr lang="cs-CZ" sz="1600" b="1" dirty="0"/>
              <a:t>Patent</a:t>
            </a:r>
          </a:p>
          <a:p>
            <a:r>
              <a:rPr lang="cs-CZ" sz="1600" dirty="0"/>
              <a:t>- </a:t>
            </a:r>
            <a:r>
              <a:rPr lang="cs-CZ" sz="1600" dirty="0" err="1"/>
              <a:t>Roche</a:t>
            </a:r>
            <a:r>
              <a:rPr lang="cs-CZ" sz="1600" dirty="0"/>
              <a:t> koupil r. 1993 patent na PCR od </a:t>
            </a:r>
            <a:r>
              <a:rPr lang="cs-CZ" sz="1600" dirty="0" err="1"/>
              <a:t>Cetus</a:t>
            </a:r>
            <a:r>
              <a:rPr lang="cs-CZ" sz="1600" dirty="0"/>
              <a:t> </a:t>
            </a:r>
            <a:r>
              <a:rPr lang="cs-CZ" sz="1600" dirty="0" err="1"/>
              <a:t>Corp</a:t>
            </a:r>
            <a:r>
              <a:rPr lang="cs-CZ" sz="1600" dirty="0"/>
              <a:t>. za $330 milionů</a:t>
            </a:r>
          </a:p>
          <a:p>
            <a:r>
              <a:rPr lang="cs-CZ" sz="1600" dirty="0"/>
              <a:t>- odhadovaný výdělek pro </a:t>
            </a:r>
            <a:r>
              <a:rPr lang="cs-CZ" sz="1600" dirty="0" err="1"/>
              <a:t>Roche</a:t>
            </a:r>
            <a:r>
              <a:rPr lang="cs-CZ" sz="1600" dirty="0"/>
              <a:t> je $2 miliardy</a:t>
            </a:r>
          </a:p>
          <a:p>
            <a:endParaRPr lang="cs-CZ" sz="1600" dirty="0"/>
          </a:p>
          <a:p>
            <a:r>
              <a:rPr lang="cs-CZ" sz="1600" i="1" dirty="0"/>
              <a:t>1. </a:t>
            </a:r>
            <a:r>
              <a:rPr lang="cs-CZ" sz="1600" i="1" dirty="0" err="1"/>
              <a:t>Denaturation</a:t>
            </a:r>
            <a:r>
              <a:rPr lang="cs-CZ" sz="1600" i="1" dirty="0"/>
              <a:t> (90°C)</a:t>
            </a:r>
          </a:p>
          <a:p>
            <a:r>
              <a:rPr lang="cs-CZ" sz="1600" i="1" dirty="0"/>
              <a:t>2. </a:t>
            </a:r>
            <a:r>
              <a:rPr lang="cs-CZ" sz="1600" i="1" dirty="0" err="1"/>
              <a:t>Annealing</a:t>
            </a:r>
            <a:r>
              <a:rPr lang="cs-CZ" sz="1600" i="1" dirty="0"/>
              <a:t> (55°C)</a:t>
            </a:r>
          </a:p>
          <a:p>
            <a:r>
              <a:rPr lang="cs-CZ" sz="1600" i="1" dirty="0"/>
              <a:t>3. </a:t>
            </a:r>
            <a:r>
              <a:rPr lang="cs-CZ" sz="1600" i="1" dirty="0" err="1"/>
              <a:t>Extension</a:t>
            </a:r>
            <a:r>
              <a:rPr lang="cs-CZ" sz="1600" i="1" dirty="0"/>
              <a:t> (73°C)</a:t>
            </a:r>
          </a:p>
        </p:txBody>
      </p:sp>
      <p:pic>
        <p:nvPicPr>
          <p:cNvPr id="6150" name="Picture 6" descr="Kary B. Mull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0"/>
          <a:stretch/>
        </p:blipFill>
        <p:spPr bwMode="auto">
          <a:xfrm>
            <a:off x="7757656" y="122994"/>
            <a:ext cx="1265067" cy="155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7515328" y="1674153"/>
            <a:ext cx="1753549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1200" dirty="0">
                <a:ea typeface="+mn-lt"/>
                <a:cs typeface="+mn-lt"/>
              </a:rPr>
              <a:t>Kary </a:t>
            </a:r>
            <a:r>
              <a:rPr lang="cs-CZ" sz="1200" dirty="0" err="1">
                <a:ea typeface="+mn-lt"/>
                <a:cs typeface="+mn-lt"/>
              </a:rPr>
              <a:t>Mullis</a:t>
            </a:r>
            <a:endParaRPr lang="cs-CZ" dirty="0" err="1">
              <a:ea typeface="+mn-lt"/>
              <a:cs typeface="+mn-lt"/>
            </a:endParaRPr>
          </a:p>
        </p:txBody>
      </p:sp>
      <p:pic>
        <p:nvPicPr>
          <p:cNvPr id="6152" name="Picture 8" descr="Thermus aquaticu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" t="17456" r="6289" b="20332"/>
          <a:stretch/>
        </p:blipFill>
        <p:spPr bwMode="auto">
          <a:xfrm>
            <a:off x="6648067" y="3472708"/>
            <a:ext cx="2100397" cy="103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rporate logo (and mascot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7820"/>
            <a:ext cx="158342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9/96/Polymerase_chain_reaction.svg/2000px-Polymerase_chain_reaction.sv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2" r="25480" b="29994"/>
          <a:stretch/>
        </p:blipFill>
        <p:spPr bwMode="auto">
          <a:xfrm>
            <a:off x="4427984" y="5288572"/>
            <a:ext cx="4446353" cy="152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67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41298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PCR - </a:t>
            </a:r>
            <a:r>
              <a:rPr lang="cs-CZ" sz="2000" b="1" dirty="0" err="1"/>
              <a:t>Polymerase</a:t>
            </a:r>
            <a:r>
              <a:rPr lang="cs-CZ" sz="2000" b="1" dirty="0"/>
              <a:t> </a:t>
            </a:r>
            <a:r>
              <a:rPr lang="cs-CZ" sz="2000" b="1" dirty="0" err="1"/>
              <a:t>Chain</a:t>
            </a:r>
            <a:r>
              <a:rPr lang="cs-CZ" sz="2000" b="1" dirty="0"/>
              <a:t> </a:t>
            </a:r>
            <a:r>
              <a:rPr lang="cs-CZ" sz="2000" b="1" dirty="0" err="1"/>
              <a:t>Reaction</a:t>
            </a:r>
            <a:endParaRPr lang="cs-CZ" sz="2000" b="1" dirty="0"/>
          </a:p>
          <a:p>
            <a:endParaRPr lang="cs-CZ" sz="2000" b="1" dirty="0"/>
          </a:p>
          <a:p>
            <a:pPr algn="ctr"/>
            <a:r>
              <a:rPr lang="cs-CZ" sz="1600" i="1" dirty="0"/>
              <a:t>Reakce probíhá v přístroji zvaném termo-</a:t>
            </a:r>
            <a:r>
              <a:rPr lang="cs-CZ" sz="1600" i="1" dirty="0" err="1"/>
              <a:t>cykler</a:t>
            </a:r>
            <a:r>
              <a:rPr lang="cs-CZ" sz="1600" i="1" dirty="0"/>
              <a:t>, který velmi rychle střídá teploty.</a:t>
            </a:r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6148" name="Picture 4" descr="http://www.uic.edu/classes/bios/bios100/lectures/amplifica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" r="23229" b="3297"/>
          <a:stretch/>
        </p:blipFill>
        <p:spPr bwMode="auto">
          <a:xfrm>
            <a:off x="5292081" y="53169"/>
            <a:ext cx="3790786" cy="675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067944" y="1484784"/>
            <a:ext cx="1238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b="1" dirty="0"/>
              <a:t>30s 94°C</a:t>
            </a:r>
            <a:endParaRPr lang="cs-CZ" sz="1600" dirty="0"/>
          </a:p>
        </p:txBody>
      </p:sp>
      <p:sp>
        <p:nvSpPr>
          <p:cNvPr id="7" name="Obdélník 6"/>
          <p:cNvSpPr/>
          <p:nvPr/>
        </p:nvSpPr>
        <p:spPr>
          <a:xfrm>
            <a:off x="4067944" y="2771636"/>
            <a:ext cx="1238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b="1" dirty="0"/>
              <a:t>30s 55°C</a:t>
            </a:r>
            <a:endParaRPr lang="cs-CZ" sz="1600" dirty="0"/>
          </a:p>
        </p:txBody>
      </p:sp>
      <p:sp>
        <p:nvSpPr>
          <p:cNvPr id="8" name="Obdélník 7"/>
          <p:cNvSpPr/>
          <p:nvPr/>
        </p:nvSpPr>
        <p:spPr>
          <a:xfrm>
            <a:off x="4067944" y="3995772"/>
            <a:ext cx="1238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b="1" dirty="0"/>
              <a:t>30s 73°C</a:t>
            </a:r>
            <a:endParaRPr lang="cs-CZ" sz="1600" dirty="0"/>
          </a:p>
        </p:txBody>
      </p:sp>
      <p:pic>
        <p:nvPicPr>
          <p:cNvPr id="4098" name="Picture 2" descr="Applied Biosystems™ SimpliAmp™ Thermal Cycler">
            <a:extLst>
              <a:ext uri="{FF2B5EF4-FFF2-40B4-BE49-F238E27FC236}">
                <a16:creationId xmlns:a16="http://schemas.microsoft.com/office/drawing/2014/main" id="{D4BED6FD-567A-47CB-86D8-F598C7422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36" y="2205002"/>
            <a:ext cx="3791532" cy="35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78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738325" cy="243143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>
                <a:cs typeface="Calibri"/>
              </a:rPr>
              <a:t>Gelová elektroforéza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1600" dirty="0"/>
              <a:t>- velikost DNA (např. po PCR reakci) je ověřena na elektroforetickém gelu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- v elektrickém poli putují </a:t>
            </a:r>
            <a:r>
              <a:rPr lang="cs-CZ" sz="1600" b="1" dirty="0"/>
              <a:t>záporně nabité molekuly DNA </a:t>
            </a:r>
            <a:r>
              <a:rPr lang="cs-CZ" sz="1600" dirty="0"/>
              <a:t>k anodě (+)</a:t>
            </a:r>
          </a:p>
          <a:p>
            <a:r>
              <a:rPr lang="cs-CZ" sz="1600" dirty="0"/>
              <a:t>- gel je tvořen </a:t>
            </a:r>
            <a:r>
              <a:rPr lang="cs-CZ" sz="1600" dirty="0" err="1"/>
              <a:t>agarózou</a:t>
            </a:r>
            <a:r>
              <a:rPr lang="cs-CZ" sz="1600" dirty="0"/>
              <a:t>, kratší molekuly DNA v něm putují rychleji než delší</a:t>
            </a:r>
          </a:p>
          <a:p>
            <a:r>
              <a:rPr lang="cs-CZ" sz="1600" dirty="0"/>
              <a:t>- pro vizualizaci fragmentů DNA je gel napuštěn </a:t>
            </a:r>
            <a:r>
              <a:rPr lang="cs-CZ" sz="1600" dirty="0" err="1"/>
              <a:t>ethidium</a:t>
            </a:r>
            <a:r>
              <a:rPr lang="cs-CZ" sz="1600" dirty="0"/>
              <a:t> bromidem, který se váže na DNA a po ozáření UV světlem svítí </a:t>
            </a:r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5122" name="Picture 2" descr="http://bio1151.nicerweb.com/Locked/media/ch20/20_08GelElectrophore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49694"/>
            <a:ext cx="475878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garose Gel Electrophoresis, How It Works and Its Uses | Technology Networks">
            <a:extLst>
              <a:ext uri="{FF2B5EF4-FFF2-40B4-BE49-F238E27FC236}">
                <a16:creationId xmlns:a16="http://schemas.microsoft.com/office/drawing/2014/main" id="{8F215264-A11A-42F0-BF37-42545D78A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1" r="7548"/>
          <a:stretch/>
        </p:blipFill>
        <p:spPr bwMode="auto">
          <a:xfrm>
            <a:off x="5639077" y="4323626"/>
            <a:ext cx="3064726" cy="214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el Electrophoresis System (mini) : 7 Steps (with Pictures) - Instructables">
            <a:extLst>
              <a:ext uri="{FF2B5EF4-FFF2-40B4-BE49-F238E27FC236}">
                <a16:creationId xmlns:a16="http://schemas.microsoft.com/office/drawing/2014/main" id="{DF11F62D-C83C-4DE1-B906-2BAC919F0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600" y="2159467"/>
            <a:ext cx="3049398" cy="20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020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666315" cy="26468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PCR v laboratorní praxi</a:t>
            </a:r>
          </a:p>
          <a:p>
            <a:endParaRPr lang="cs-CZ" sz="1600" dirty="0"/>
          </a:p>
          <a:p>
            <a:r>
              <a:rPr lang="cs-CZ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Detekce kontaminace buněčné kultury </a:t>
            </a:r>
            <a:r>
              <a:rPr lang="cs-CZ" sz="1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mykoplasmaty</a:t>
            </a:r>
            <a:endParaRPr lang="cs-CZ" sz="1600" b="1" dirty="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5x Green buffer		10ul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PCR </a:t>
            </a:r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Nucleotide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mix (20mM)	0,5ul	(</a:t>
            </a:r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final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0,2mM)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 </a:t>
            </a:r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primer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(100uM)		0,25ul	(</a:t>
            </a:r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final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0,5uM)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 </a:t>
            </a:r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primer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(100uM)		0,25ul	(</a:t>
            </a:r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final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0,5uM)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Taq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DNA polymeráza		0,25ul	(</a:t>
            </a:r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final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1,25U)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Templátová DNA		x ul	(</a:t>
            </a:r>
            <a:r>
              <a:rPr lang="cs-CZ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final</a:t>
            </a:r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100ng)		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Doplnit vodou pro PCR na 50ul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endParaRPr lang="cs-CZ" sz="1600" dirty="0"/>
          </a:p>
        </p:txBody>
      </p:sp>
      <p:sp>
        <p:nvSpPr>
          <p:cNvPr id="4" name="Obdélník 3"/>
          <p:cNvSpPr/>
          <p:nvPr/>
        </p:nvSpPr>
        <p:spPr>
          <a:xfrm>
            <a:off x="35496" y="6290156"/>
            <a:ext cx="9001000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400" i="1" dirty="0" err="1"/>
              <a:t>Mycoplasma</a:t>
            </a:r>
            <a:r>
              <a:rPr lang="cs-CZ" sz="1400" i="1" dirty="0"/>
              <a:t>: nejmenší a nejjednodušší rod bakterií (cca 0,1 µm), nemají buněčnou stěnu (neúčinkují běžná ATB), často patogenní. V buněčných kulturách negativně ovlivňují růst buněk.</a:t>
            </a:r>
          </a:p>
        </p:txBody>
      </p:sp>
      <p:pic>
        <p:nvPicPr>
          <p:cNvPr id="7171" name="Picture 3" descr="G:\Vyuka\Vyuka 2016\IMG_20160209_1016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8" t="5519" r="7406" b="8026"/>
          <a:stretch/>
        </p:blipFill>
        <p:spPr bwMode="auto">
          <a:xfrm rot="5400000">
            <a:off x="5724292" y="1628964"/>
            <a:ext cx="3264126" cy="321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ycoplasma: Visual representing a healthy c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4" y="2999097"/>
            <a:ext cx="4829122" cy="318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837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666315" cy="236988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PCR v laboratorní praxi</a:t>
            </a:r>
          </a:p>
          <a:p>
            <a:endParaRPr lang="cs-CZ" sz="1600" dirty="0"/>
          </a:p>
          <a:p>
            <a:r>
              <a:rPr lang="cs-CZ" sz="1600" b="1" dirty="0"/>
              <a:t>Detekce kontaminace buněčné kultury </a:t>
            </a:r>
            <a:r>
              <a:rPr lang="cs-CZ" sz="1600" b="1" dirty="0" err="1"/>
              <a:t>mykoplasmaty</a:t>
            </a:r>
            <a:endParaRPr lang="cs-CZ" sz="1600" b="1" dirty="0"/>
          </a:p>
          <a:p>
            <a:endParaRPr lang="cs-CZ" sz="1600" b="1" dirty="0"/>
          </a:p>
          <a:p>
            <a:r>
              <a:rPr lang="cs-CZ" sz="1600" dirty="0"/>
              <a:t>- PCR </a:t>
            </a:r>
            <a:r>
              <a:rPr lang="cs-CZ" sz="1600" dirty="0" err="1"/>
              <a:t>primery</a:t>
            </a:r>
            <a:r>
              <a:rPr lang="cs-CZ" sz="1600" dirty="0"/>
              <a:t> navrženy tak, aby nasedaly pouze na sekvence přítomné v DNA </a:t>
            </a:r>
            <a:r>
              <a:rPr lang="cs-CZ" sz="1600" dirty="0" err="1"/>
              <a:t>mykoplasmat</a:t>
            </a:r>
            <a:endParaRPr lang="cs-CZ" sz="1600" dirty="0"/>
          </a:p>
          <a:p>
            <a:r>
              <a:rPr lang="cs-CZ" sz="1600" dirty="0"/>
              <a:t>- PCR produkt vzniká pouze pokud je přítomna DNA </a:t>
            </a:r>
            <a:r>
              <a:rPr lang="cs-CZ" sz="1600" dirty="0" err="1"/>
              <a:t>mykoplasmat</a:t>
            </a:r>
            <a:endParaRPr lang="cs-CZ" sz="1600" dirty="0"/>
          </a:p>
          <a:p>
            <a:r>
              <a:rPr lang="cs-CZ" sz="1600" dirty="0"/>
              <a:t>- velikost produktu je 370 bp</a:t>
            </a:r>
          </a:p>
          <a:p>
            <a:r>
              <a:rPr lang="cs-CZ" sz="1600" dirty="0"/>
              <a:t>- do gelu přidán </a:t>
            </a:r>
            <a:r>
              <a:rPr lang="cs-CZ" sz="1600" dirty="0" err="1"/>
              <a:t>EtBr</a:t>
            </a:r>
            <a:r>
              <a:rPr lang="cs-CZ" sz="1600" dirty="0"/>
              <a:t> (DNA </a:t>
            </a:r>
            <a:r>
              <a:rPr lang="cs-CZ" sz="1600" dirty="0" err="1"/>
              <a:t>interkalátor</a:t>
            </a:r>
            <a:r>
              <a:rPr lang="cs-CZ" sz="1600" dirty="0"/>
              <a:t>) - vizualizuje DNA pod UV lampou</a:t>
            </a:r>
          </a:p>
          <a:p>
            <a:endParaRPr lang="cs-CZ" sz="16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458411" y="5549893"/>
            <a:ext cx="49939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1. pozitivní kontrola - </a:t>
            </a:r>
            <a:r>
              <a:rPr lang="cs-CZ" sz="1400" i="1" dirty="0" err="1"/>
              <a:t>mykoplazmatická</a:t>
            </a:r>
            <a:r>
              <a:rPr lang="cs-CZ" sz="1400" i="1" dirty="0"/>
              <a:t> DNA</a:t>
            </a:r>
          </a:p>
          <a:p>
            <a:r>
              <a:rPr lang="cs-CZ" sz="1400" i="1" dirty="0"/>
              <a:t>2. negativní kontrola - genomová DNA</a:t>
            </a:r>
          </a:p>
          <a:p>
            <a:r>
              <a:rPr lang="cs-CZ" sz="1400" i="1" dirty="0"/>
              <a:t>3. vzorek č. 1</a:t>
            </a:r>
          </a:p>
          <a:p>
            <a:r>
              <a:rPr lang="cs-CZ" sz="1400" i="1" dirty="0"/>
              <a:t>4. vzorek č. 2</a:t>
            </a:r>
          </a:p>
          <a:p>
            <a:r>
              <a:rPr lang="cs-CZ" sz="1400" i="1" dirty="0"/>
              <a:t>5. vzorek č. 3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1043608" y="2569202"/>
            <a:ext cx="4940631" cy="2886656"/>
            <a:chOff x="642768" y="2564904"/>
            <a:chExt cx="4940631" cy="2886656"/>
          </a:xfrm>
        </p:grpSpPr>
        <p:sp>
          <p:nvSpPr>
            <p:cNvPr id="7" name="TextovéPole 6"/>
            <p:cNvSpPr txBox="1"/>
            <p:nvPr/>
          </p:nvSpPr>
          <p:spPr>
            <a:xfrm>
              <a:off x="1455362" y="4484387"/>
              <a:ext cx="647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100bp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1451184" y="3872491"/>
              <a:ext cx="647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200bp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450477" y="3456771"/>
              <a:ext cx="647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300bp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1450615" y="3152411"/>
              <a:ext cx="647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400bp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1450477" y="2936387"/>
              <a:ext cx="647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500bp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642768" y="3313530"/>
              <a:ext cx="647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370bp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2874878" y="2567054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 dirty="0"/>
                <a:t>1</a:t>
              </a:r>
            </a:p>
          </p:txBody>
        </p:sp>
        <p:pic>
          <p:nvPicPr>
            <p:cNvPr id="15" name="Picture 2" descr="G:\NOVA iPSC laborator\Supplementy k lab deniku 2014 (od cervna)\detekce mykoplasmat\Mykoplasma brezen 2015\Image6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67" t="37166" r="34127" b="31417"/>
            <a:stretch/>
          </p:blipFill>
          <p:spPr bwMode="auto">
            <a:xfrm>
              <a:off x="2100319" y="2899481"/>
              <a:ext cx="3483080" cy="2552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Přímá spojnice se šipkou 15"/>
            <p:cNvCxnSpPr/>
            <p:nvPr/>
          </p:nvCxnSpPr>
          <p:spPr>
            <a:xfrm flipV="1">
              <a:off x="1290702" y="3409736"/>
              <a:ext cx="1455020" cy="5045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/>
            <p:cNvSpPr txBox="1"/>
            <p:nvPr/>
          </p:nvSpPr>
          <p:spPr>
            <a:xfrm>
              <a:off x="3384232" y="2564904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 dirty="0"/>
                <a:t>2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3882990" y="256818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 dirty="0"/>
                <a:t>3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4472516" y="257306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 dirty="0"/>
                <a:t>4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5010626" y="257160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 dirty="0"/>
                <a:t>5</a:t>
              </a:r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6790119" y="5026673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20bp a 27bp</a:t>
            </a:r>
          </a:p>
          <a:p>
            <a:r>
              <a:rPr lang="cs-CZ" sz="1400" dirty="0"/>
              <a:t>zbytky </a:t>
            </a:r>
            <a:r>
              <a:rPr lang="cs-CZ" sz="1400" dirty="0" err="1"/>
              <a:t>primerů</a:t>
            </a:r>
            <a:endParaRPr lang="cs-CZ" sz="1400" dirty="0"/>
          </a:p>
        </p:txBody>
      </p:sp>
      <p:cxnSp>
        <p:nvCxnSpPr>
          <p:cNvPr id="22" name="Přímá spojnice se šipkou 21"/>
          <p:cNvCxnSpPr>
            <a:stCxn id="21" idx="1"/>
          </p:cNvCxnSpPr>
          <p:nvPr/>
        </p:nvCxnSpPr>
        <p:spPr>
          <a:xfrm flipH="1" flipV="1">
            <a:off x="5796136" y="5157192"/>
            <a:ext cx="993983" cy="1310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667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82341" cy="26776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PCR v kriminalistice - DNA </a:t>
            </a:r>
            <a:r>
              <a:rPr lang="cs-CZ" sz="2000" b="1" dirty="0" err="1"/>
              <a:t>fingerprinting</a:t>
            </a:r>
            <a:r>
              <a:rPr lang="cs-CZ" sz="2000" b="1" dirty="0"/>
              <a:t> - STR</a:t>
            </a:r>
          </a:p>
          <a:p>
            <a:endParaRPr lang="cs-CZ" sz="2000" b="1" dirty="0"/>
          </a:p>
          <a:p>
            <a:r>
              <a:rPr lang="cs-CZ" sz="1600" dirty="0"/>
              <a:t>- navrhnul Alex </a:t>
            </a:r>
            <a:r>
              <a:rPr lang="cs-CZ" sz="1600" dirty="0" err="1"/>
              <a:t>Jeffreys</a:t>
            </a:r>
            <a:r>
              <a:rPr lang="cs-CZ" sz="1600" dirty="0"/>
              <a:t> r. 1984</a:t>
            </a:r>
          </a:p>
          <a:p>
            <a:r>
              <a:rPr lang="cs-CZ" sz="1600" dirty="0"/>
              <a:t>- sledují se nekódující regiony DNA zvané </a:t>
            </a:r>
            <a:r>
              <a:rPr lang="cs-CZ" sz="1600" b="1" dirty="0" err="1"/>
              <a:t>Short</a:t>
            </a:r>
            <a:r>
              <a:rPr lang="cs-CZ" sz="1600" b="1" dirty="0"/>
              <a:t> Tandem </a:t>
            </a:r>
            <a:r>
              <a:rPr lang="cs-CZ" sz="1600" b="1" dirty="0" err="1"/>
              <a:t>Repeats</a:t>
            </a:r>
            <a:r>
              <a:rPr lang="cs-CZ" sz="1600" b="1" dirty="0"/>
              <a:t> (STR)</a:t>
            </a:r>
          </a:p>
          <a:p>
            <a:r>
              <a:rPr lang="cs-CZ" sz="1600" dirty="0"/>
              <a:t>	- krátké sekvence o 2-5 </a:t>
            </a:r>
            <a:r>
              <a:rPr lang="cs-CZ" sz="1600" dirty="0" err="1"/>
              <a:t>bazích</a:t>
            </a:r>
            <a:r>
              <a:rPr lang="cs-CZ" sz="1600" dirty="0"/>
              <a:t> opakující se 5-50×</a:t>
            </a:r>
            <a:endParaRPr lang="cs-CZ" sz="1600" dirty="0">
              <a:ea typeface="Calibri"/>
              <a:cs typeface="Calibri"/>
            </a:endParaRPr>
          </a:p>
          <a:p>
            <a:r>
              <a:rPr lang="cs-CZ" sz="1600" dirty="0"/>
              <a:t>	- každý člověk má unikátní sestavu (s výjimkou jednovaječných dvojčat)</a:t>
            </a:r>
          </a:p>
          <a:p>
            <a:r>
              <a:rPr lang="cs-CZ" sz="1600" dirty="0"/>
              <a:t>- </a:t>
            </a:r>
            <a:r>
              <a:rPr lang="cs-CZ" sz="1600" dirty="0" err="1"/>
              <a:t>primery</a:t>
            </a:r>
            <a:r>
              <a:rPr lang="cs-CZ" sz="1600" dirty="0"/>
              <a:t> jsou navrženy před a za STR sekvencí</a:t>
            </a:r>
          </a:p>
          <a:p>
            <a:r>
              <a:rPr lang="cs-CZ" sz="1600" dirty="0"/>
              <a:t>- DNA </a:t>
            </a:r>
            <a:r>
              <a:rPr lang="cs-CZ" sz="1600" dirty="0" err="1"/>
              <a:t>vyizolovaná</a:t>
            </a:r>
            <a:r>
              <a:rPr lang="cs-CZ" sz="1600" dirty="0"/>
              <a:t> z buněk je amplifikována pomocí PCR v regionech STR</a:t>
            </a:r>
          </a:p>
          <a:p>
            <a:r>
              <a:rPr lang="cs-CZ" sz="1600" dirty="0"/>
              <a:t>- na elektroforetickém gelu se detekuje velikost fragmentu</a:t>
            </a:r>
          </a:p>
          <a:p>
            <a:endParaRPr lang="cs-CZ" sz="1600" dirty="0"/>
          </a:p>
        </p:txBody>
      </p:sp>
      <p:grpSp>
        <p:nvGrpSpPr>
          <p:cNvPr id="4" name="Skupina 3"/>
          <p:cNvGrpSpPr/>
          <p:nvPr/>
        </p:nvGrpSpPr>
        <p:grpSpPr>
          <a:xfrm>
            <a:off x="1043608" y="2517289"/>
            <a:ext cx="7093266" cy="3295308"/>
            <a:chOff x="1043608" y="2517289"/>
            <a:chExt cx="7093266" cy="329530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0" t="28036" r="6990" b="6763"/>
            <a:stretch/>
          </p:blipFill>
          <p:spPr bwMode="auto">
            <a:xfrm>
              <a:off x="1043608" y="2852936"/>
              <a:ext cx="7093266" cy="2959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3635896" y="2517289"/>
              <a:ext cx="3744416" cy="551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7" name="Picture 5" descr="https://upload.wikimedia.org/wikipedia/commons/thumb/c/c5/Alec_Jeffreys_-2008.jpg/220px-Alec_Jeffreys_-20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r="21377"/>
          <a:stretch/>
        </p:blipFill>
        <p:spPr bwMode="auto">
          <a:xfrm>
            <a:off x="7884368" y="116633"/>
            <a:ext cx="1152128" cy="143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3419872" y="2782245"/>
            <a:ext cx="504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STR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012160" y="2806566"/>
            <a:ext cx="504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STR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3347864" y="3875487"/>
            <a:ext cx="504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STR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5940152" y="3887673"/>
            <a:ext cx="504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STR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428418" y="4925393"/>
            <a:ext cx="504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STR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6156176" y="4949714"/>
            <a:ext cx="504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STR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7922965" y="1541119"/>
            <a:ext cx="1092799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1200" dirty="0">
                <a:ea typeface="+mn-lt"/>
                <a:cs typeface="+mn-lt"/>
              </a:rPr>
              <a:t>Alex </a:t>
            </a:r>
            <a:r>
              <a:rPr lang="cs-CZ" sz="1200" dirty="0" err="1">
                <a:ea typeface="+mn-lt"/>
                <a:cs typeface="+mn-lt"/>
              </a:rPr>
              <a:t>Jeffreys</a:t>
            </a:r>
            <a:endParaRPr lang="cs-CZ" dirty="0" err="1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8355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10333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PCR v kriminalistice - DNA </a:t>
            </a:r>
            <a:r>
              <a:rPr lang="cs-CZ" sz="2000" b="1" dirty="0" err="1"/>
              <a:t>fingerprinting</a:t>
            </a:r>
            <a:r>
              <a:rPr lang="cs-CZ" sz="2000" b="1" dirty="0"/>
              <a:t> - STR</a:t>
            </a:r>
          </a:p>
          <a:p>
            <a:endParaRPr lang="cs-CZ" sz="1400" dirty="0"/>
          </a:p>
          <a:p>
            <a:r>
              <a:rPr lang="cs-CZ" sz="1600" dirty="0"/>
              <a:t>- porovnání s DNA nalezenou na místě činu (z krve, tělních tekutin, kůže za nehty...)</a:t>
            </a:r>
            <a:endParaRPr lang="cs-CZ" sz="1600" dirty="0">
              <a:ea typeface="Calibri"/>
              <a:cs typeface="Calibri"/>
            </a:endParaRPr>
          </a:p>
          <a:p>
            <a:r>
              <a:rPr lang="cs-CZ" sz="1600" dirty="0"/>
              <a:t>- používají se STR s 4- nebo 5-nukleotidovými repeticemi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2" r="8181"/>
          <a:stretch/>
        </p:blipFill>
        <p:spPr bwMode="auto">
          <a:xfrm>
            <a:off x="2661481" y="2033815"/>
            <a:ext cx="3471680" cy="388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414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666315" cy="36009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Genové inženýrství</a:t>
            </a:r>
          </a:p>
          <a:p>
            <a:endParaRPr lang="cs-CZ" sz="1600" dirty="0"/>
          </a:p>
          <a:p>
            <a:r>
              <a:rPr lang="cs-CZ" sz="1600" i="1" dirty="0"/>
              <a:t>Snaha o manipulaci se sekvencí DNA organismu.</a:t>
            </a:r>
            <a:endParaRPr lang="cs-CZ" sz="1600" i="1" dirty="0">
              <a:cs typeface="Calibri"/>
            </a:endParaRPr>
          </a:p>
          <a:p>
            <a:endParaRPr lang="cs-CZ" sz="1600" dirty="0"/>
          </a:p>
          <a:p>
            <a:r>
              <a:rPr lang="cs-CZ" sz="1600" b="1" dirty="0"/>
              <a:t>Cíle genového inženýrství:</a:t>
            </a:r>
          </a:p>
          <a:p>
            <a:r>
              <a:rPr lang="cs-CZ" sz="1600" dirty="0"/>
              <a:t>	- vylepšit naše vědomostí o tom, jak fungují geny</a:t>
            </a:r>
          </a:p>
          <a:p>
            <a:r>
              <a:rPr lang="cs-CZ" sz="1600" dirty="0"/>
              <a:t>	- vytvářet produkty</a:t>
            </a:r>
          </a:p>
          <a:p>
            <a:r>
              <a:rPr lang="cs-CZ" sz="1600" dirty="0"/>
              <a:t>	- léčit nemoci</a:t>
            </a:r>
          </a:p>
          <a:p>
            <a:endParaRPr lang="cs-CZ" sz="1600" dirty="0"/>
          </a:p>
          <a:p>
            <a:r>
              <a:rPr lang="cs-CZ" sz="1600" b="1" dirty="0"/>
              <a:t>Příklad: produkce hormonů pomocí technologie rekombinantní DNA</a:t>
            </a:r>
          </a:p>
          <a:p>
            <a:r>
              <a:rPr lang="cs-CZ" sz="1600" dirty="0"/>
              <a:t>	- např. produkce růstového hormonu při poruchách růstu</a:t>
            </a:r>
          </a:p>
          <a:p>
            <a:r>
              <a:rPr lang="cs-CZ" sz="1600" dirty="0"/>
              <a:t>	</a:t>
            </a:r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2" name="Obrázek 2" descr="Obsah obrázku obloha, příslušenství&#10;&#10;Popis se vygeneroval automaticky.">
            <a:extLst>
              <a:ext uri="{FF2B5EF4-FFF2-40B4-BE49-F238E27FC236}">
                <a16:creationId xmlns:a16="http://schemas.microsoft.com/office/drawing/2014/main" id="{97E96226-B3AA-7E4D-E526-F191749ED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00" y="3126143"/>
            <a:ext cx="4561200" cy="305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81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10333" cy="153888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PCR v kriminalistice - DNA </a:t>
            </a:r>
            <a:r>
              <a:rPr lang="cs-CZ" sz="2000" b="1" dirty="0" err="1"/>
              <a:t>fingerprinting</a:t>
            </a:r>
            <a:r>
              <a:rPr lang="cs-CZ" sz="2000" b="1" dirty="0"/>
              <a:t> - STR</a:t>
            </a:r>
          </a:p>
          <a:p>
            <a:endParaRPr lang="cs-CZ" sz="1400" dirty="0"/>
          </a:p>
          <a:p>
            <a:r>
              <a:rPr lang="cs-CZ" sz="1600" dirty="0"/>
              <a:t>- FBI má databázi DNA zvanou CODIS (</a:t>
            </a:r>
            <a:r>
              <a:rPr lang="cs-CZ" sz="1600" dirty="0" err="1"/>
              <a:t>Combined</a:t>
            </a:r>
            <a:r>
              <a:rPr lang="cs-CZ" sz="1600" dirty="0"/>
              <a:t> DNA Index </a:t>
            </a:r>
            <a:r>
              <a:rPr lang="cs-CZ" sz="1600" dirty="0" err="1"/>
              <a:t>System</a:t>
            </a:r>
            <a:r>
              <a:rPr lang="cs-CZ" sz="1600" dirty="0"/>
              <a:t>)</a:t>
            </a:r>
          </a:p>
          <a:p>
            <a:r>
              <a:rPr lang="cs-CZ" sz="1600" dirty="0"/>
              <a:t>- dle pravidel </a:t>
            </a:r>
            <a:r>
              <a:rPr lang="cs-CZ" sz="1600" dirty="0" err="1"/>
              <a:t>CODISu</a:t>
            </a:r>
            <a:r>
              <a:rPr lang="cs-CZ" sz="1600" dirty="0"/>
              <a:t> se testuje a uchovává </a:t>
            </a:r>
            <a:r>
              <a:rPr lang="cs-CZ" sz="1600" b="1" dirty="0"/>
              <a:t>13 STR genetických markerů</a:t>
            </a:r>
            <a:r>
              <a:rPr lang="cs-CZ" sz="1600" dirty="0"/>
              <a:t> na různých somatických chromozomech (2 alely - tzn. max 26 bandů) </a:t>
            </a:r>
            <a:r>
              <a:rPr lang="cs-CZ" sz="1600" b="1" dirty="0"/>
              <a:t>+ </a:t>
            </a:r>
            <a:r>
              <a:rPr lang="cs-CZ" sz="1600" b="1" dirty="0" err="1"/>
              <a:t>amelogenin</a:t>
            </a:r>
            <a:r>
              <a:rPr lang="cs-CZ" sz="1600" dirty="0"/>
              <a:t> pro určení pohlaví</a:t>
            </a:r>
          </a:p>
          <a:p>
            <a:r>
              <a:rPr lang="cs-CZ" sz="1200" dirty="0"/>
              <a:t>- AMEL: na chromozomu X obsahuje </a:t>
            </a:r>
            <a:r>
              <a:rPr lang="cs-CZ" sz="1200" i="1" dirty="0"/>
              <a:t>intron 1 </a:t>
            </a:r>
            <a:r>
              <a:rPr lang="cs-CZ" sz="1200" dirty="0"/>
              <a:t>6bp deleci, na rozdíl od Y (žena XX pouze 1 proužek 106; muž XY: proužky 106 a 112)</a:t>
            </a:r>
            <a:endParaRPr lang="cs-CZ" sz="1200" dirty="0">
              <a:ea typeface="Calibri"/>
              <a:cs typeface="Calibri"/>
            </a:endParaRPr>
          </a:p>
        </p:txBody>
      </p:sp>
      <p:pic>
        <p:nvPicPr>
          <p:cNvPr id="2050" name="Picture 2" descr="http://www.vce.bioninja.com.au/_Media/paternity_vs_crime_scene_med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5"/>
          <a:stretch/>
        </p:blipFill>
        <p:spPr bwMode="auto">
          <a:xfrm>
            <a:off x="3635896" y="2204864"/>
            <a:ext cx="531647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7/7a/Codis_profi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55" y="2439340"/>
            <a:ext cx="3213861" cy="271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214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54155" y="116632"/>
            <a:ext cx="7010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DNA </a:t>
            </a:r>
            <a:r>
              <a:rPr lang="cs-CZ" sz="2000" b="1" dirty="0" err="1"/>
              <a:t>fingerprinting</a:t>
            </a:r>
            <a:r>
              <a:rPr lang="cs-CZ" sz="2000" b="1" dirty="0"/>
              <a:t> - RFLP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4155" y="548680"/>
            <a:ext cx="888234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i="1" dirty="0" err="1"/>
              <a:t>Restriction</a:t>
            </a:r>
            <a:r>
              <a:rPr lang="cs-CZ" sz="1600" i="1" dirty="0"/>
              <a:t> fragment </a:t>
            </a:r>
            <a:r>
              <a:rPr lang="cs-CZ" sz="1600" i="1" dirty="0" err="1"/>
              <a:t>length</a:t>
            </a:r>
            <a:r>
              <a:rPr lang="cs-CZ" sz="1600" i="1" dirty="0"/>
              <a:t> </a:t>
            </a:r>
            <a:r>
              <a:rPr lang="cs-CZ" sz="1600" i="1" dirty="0" err="1"/>
              <a:t>polymorphism</a:t>
            </a:r>
            <a:r>
              <a:rPr lang="cs-CZ" sz="1600" i="1" dirty="0"/>
              <a:t> (RFLP)</a:t>
            </a:r>
          </a:p>
          <a:p>
            <a:endParaRPr lang="cs-CZ" sz="1600" dirty="0"/>
          </a:p>
          <a:p>
            <a:r>
              <a:rPr lang="cs-CZ" sz="1600" dirty="0"/>
              <a:t>- starší metoda pro testování identity na základě DNA</a:t>
            </a:r>
          </a:p>
          <a:p>
            <a:r>
              <a:rPr lang="cs-CZ" sz="1600" dirty="0"/>
              <a:t>- restrikční enzymy štěpí DNA ve specifických místech a vznikají různě dlouhé fragmenty DNA unikátní pro každého člověka</a:t>
            </a:r>
          </a:p>
        </p:txBody>
      </p:sp>
      <p:pic>
        <p:nvPicPr>
          <p:cNvPr id="6146" name="Picture 2" descr="http://www.uic.edu/classes/bios/bios100/lectures/RFLP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6355"/>
            <a:ext cx="77343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www.uic.edu/classes/bios/bios100/lectures/EcoR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77" y="116632"/>
            <a:ext cx="1245619" cy="103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154155" y="2204864"/>
            <a:ext cx="8882341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b="1" dirty="0"/>
              <a:t>Nevýhody RFLP oproti STR</a:t>
            </a:r>
          </a:p>
          <a:p>
            <a:r>
              <a:rPr lang="cs-CZ" sz="1600" dirty="0"/>
              <a:t>- pomalá, náročná a méně přesná metoda</a:t>
            </a:r>
            <a:endParaRPr lang="cs-CZ" sz="1600" dirty="0">
              <a:ea typeface="Calibri"/>
              <a:cs typeface="Calibri"/>
            </a:endParaRPr>
          </a:p>
          <a:p>
            <a:r>
              <a:rPr lang="cs-CZ" sz="1600" dirty="0"/>
              <a:t>- vyžaduje velké množství DNA</a:t>
            </a:r>
          </a:p>
        </p:txBody>
      </p:sp>
    </p:spTree>
    <p:extLst>
      <p:ext uri="{BB962C8B-B14F-4D97-AF65-F5344CB8AC3E}">
        <p14:creationId xmlns:p14="http://schemas.microsoft.com/office/powerpoint/2010/main" val="194063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vce.bioninja.com.au/_Media/paternity_vs_crime_scene_med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46" b="11827"/>
          <a:stretch/>
        </p:blipFill>
        <p:spPr bwMode="auto">
          <a:xfrm>
            <a:off x="1607475" y="2636912"/>
            <a:ext cx="5975699" cy="347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54155" y="116632"/>
            <a:ext cx="7010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Testování otcovství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4155" y="548680"/>
            <a:ext cx="8882341" cy="20621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dirty="0"/>
              <a:t>- dříve bylo používáno hlavně </a:t>
            </a:r>
            <a:r>
              <a:rPr lang="cs-CZ" sz="1600" b="1" dirty="0"/>
              <a:t>vyloučení</a:t>
            </a:r>
            <a:r>
              <a:rPr lang="cs-CZ" sz="1600" dirty="0"/>
              <a:t> otcovství na základě krevních skupin či dalších </a:t>
            </a:r>
            <a:r>
              <a:rPr lang="cs-CZ" sz="1600" dirty="0" err="1"/>
              <a:t>leukocytárních</a:t>
            </a:r>
            <a:r>
              <a:rPr lang="cs-CZ" sz="1600" dirty="0"/>
              <a:t> antigenů </a:t>
            </a:r>
          </a:p>
          <a:p>
            <a:r>
              <a:rPr lang="cs-CZ" sz="1600" dirty="0"/>
              <a:t>- přesnější je testování DNA metodou</a:t>
            </a:r>
            <a:r>
              <a:rPr lang="cs-CZ" sz="1600" b="1" dirty="0"/>
              <a:t> STR</a:t>
            </a:r>
            <a:endParaRPr lang="cs-CZ" sz="1600" b="1" dirty="0">
              <a:cs typeface="Calibri"/>
            </a:endParaRPr>
          </a:p>
          <a:p>
            <a:r>
              <a:rPr lang="cs-CZ" sz="1600" dirty="0"/>
              <a:t>- typickým výsledkem je pravděpodobnost </a:t>
            </a:r>
            <a:r>
              <a:rPr lang="cs-CZ" sz="1600" b="1" dirty="0"/>
              <a:t>100 % při vyloučení otcovství</a:t>
            </a:r>
            <a:r>
              <a:rPr lang="cs-CZ" sz="1600" dirty="0"/>
              <a:t> a </a:t>
            </a:r>
            <a:r>
              <a:rPr lang="cs-CZ" sz="1600" b="1" dirty="0"/>
              <a:t>99,99 % při potvrzení otcovství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- každý proužek DNA dítěte musí odpovídat proužku na vzorku otce nebo matky nebo obou</a:t>
            </a:r>
          </a:p>
          <a:p>
            <a:r>
              <a:rPr lang="cs-CZ" sz="1600" dirty="0"/>
              <a:t>- je zde zanedbatelná možnost unikátního fragmentu, který u dítěte vznikne v důsledku crossing-overu a/nebo mutace</a:t>
            </a:r>
          </a:p>
        </p:txBody>
      </p:sp>
    </p:spTree>
    <p:extLst>
      <p:ext uri="{BB962C8B-B14F-4D97-AF65-F5344CB8AC3E}">
        <p14:creationId xmlns:p14="http://schemas.microsoft.com/office/powerpoint/2010/main" val="1490243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10333" cy="236988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Kvantifikace exprese genů</a:t>
            </a:r>
          </a:p>
          <a:p>
            <a:endParaRPr lang="cs-CZ" sz="1600" dirty="0"/>
          </a:p>
          <a:p>
            <a:r>
              <a:rPr lang="cs-CZ" sz="1600" dirty="0"/>
              <a:t>1. pro určení množství transkribované </a:t>
            </a:r>
            <a:r>
              <a:rPr lang="cs-CZ" sz="1600" b="1" u="sng" dirty="0"/>
              <a:t>mRNA</a:t>
            </a:r>
            <a:r>
              <a:rPr lang="cs-CZ" sz="1600" dirty="0"/>
              <a:t> z určitého genu</a:t>
            </a:r>
          </a:p>
          <a:p>
            <a:r>
              <a:rPr lang="cs-CZ" sz="1600" dirty="0"/>
              <a:t>	a) </a:t>
            </a:r>
            <a:r>
              <a:rPr lang="cs-CZ" sz="1600" b="1" dirty="0"/>
              <a:t>Real-</a:t>
            </a:r>
            <a:r>
              <a:rPr lang="cs-CZ" sz="1600" b="1" dirty="0" err="1"/>
              <a:t>time</a:t>
            </a:r>
            <a:r>
              <a:rPr lang="cs-CZ" sz="1600" b="1" dirty="0"/>
              <a:t> PCR</a:t>
            </a:r>
          </a:p>
          <a:p>
            <a:r>
              <a:rPr lang="cs-CZ" sz="1600" dirty="0"/>
              <a:t>	b)</a:t>
            </a:r>
            <a:r>
              <a:rPr lang="cs-CZ" sz="1600" b="1" dirty="0"/>
              <a:t> </a:t>
            </a:r>
            <a:r>
              <a:rPr lang="cs-CZ" sz="1600" b="1" dirty="0" err="1"/>
              <a:t>Microarrays</a:t>
            </a:r>
            <a:r>
              <a:rPr lang="cs-CZ" sz="1600" b="1" dirty="0"/>
              <a:t> </a:t>
            </a:r>
          </a:p>
          <a:p>
            <a:endParaRPr lang="cs-CZ" sz="1600" dirty="0"/>
          </a:p>
          <a:p>
            <a:r>
              <a:rPr lang="cs-CZ" sz="1600" dirty="0"/>
              <a:t>2. pro určení množství vyrobeného </a:t>
            </a:r>
            <a:r>
              <a:rPr lang="cs-CZ" sz="1600" b="1" u="sng" dirty="0"/>
              <a:t>proteinu</a:t>
            </a:r>
            <a:r>
              <a:rPr lang="cs-CZ" sz="1600" dirty="0"/>
              <a:t> určitého genu</a:t>
            </a:r>
          </a:p>
          <a:p>
            <a:r>
              <a:rPr lang="cs-CZ" sz="1600" dirty="0"/>
              <a:t>	a) </a:t>
            </a:r>
            <a:r>
              <a:rPr lang="cs-CZ" sz="1600" b="1" dirty="0"/>
              <a:t>Western </a:t>
            </a:r>
            <a:r>
              <a:rPr lang="cs-CZ" sz="1600" b="1" dirty="0" err="1"/>
              <a:t>blotting</a:t>
            </a:r>
            <a:endParaRPr lang="cs-CZ" sz="1600" b="1" dirty="0"/>
          </a:p>
          <a:p>
            <a:r>
              <a:rPr lang="cs-CZ" sz="1600" dirty="0"/>
              <a:t>	b)</a:t>
            </a:r>
            <a:r>
              <a:rPr lang="cs-CZ" sz="1600" b="1" dirty="0"/>
              <a:t> </a:t>
            </a:r>
            <a:r>
              <a:rPr lang="cs-CZ" sz="1600" b="1" dirty="0" err="1"/>
              <a:t>Flow</a:t>
            </a:r>
            <a:r>
              <a:rPr lang="cs-CZ" sz="1600" b="1" dirty="0"/>
              <a:t> </a:t>
            </a:r>
            <a:r>
              <a:rPr lang="cs-CZ" sz="1600" b="1" dirty="0" err="1"/>
              <a:t>cytometrie</a:t>
            </a:r>
            <a:r>
              <a:rPr lang="cs-CZ" sz="1600" b="1" dirty="0"/>
              <a:t> </a:t>
            </a:r>
            <a:endParaRPr lang="cs-CZ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102766" y="5903324"/>
            <a:ext cx="3201902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cs-CZ" sz="1600" dirty="0"/>
              <a:t>při reverzní transkripci vzniká </a:t>
            </a:r>
            <a:r>
              <a:rPr lang="cs-CZ" sz="1600" b="1" dirty="0" err="1"/>
              <a:t>cDNA</a:t>
            </a:r>
            <a:endParaRPr lang="en-US" sz="1600" b="1" dirty="0">
              <a:cs typeface="Calibri"/>
            </a:endParaRP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305ECA61-688C-2381-3780-6D60551745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84" r="385" b="5782"/>
          <a:stretch/>
        </p:blipFill>
        <p:spPr>
          <a:xfrm>
            <a:off x="2111400" y="3464952"/>
            <a:ext cx="4651229" cy="220291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3BE5559-FCC7-3511-B3BD-9BDDA5BE653D}"/>
              </a:ext>
            </a:extLst>
          </p:cNvPr>
          <p:cNvSpPr txBox="1"/>
          <p:nvPr/>
        </p:nvSpPr>
        <p:spPr>
          <a:xfrm>
            <a:off x="2705400" y="3092400"/>
            <a:ext cx="382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 dirty="0"/>
              <a:t>Centrální dogma molekulární biologie</a:t>
            </a:r>
            <a:endParaRPr lang="cs-CZ" b="1" dirty="0">
              <a:cs typeface="Calibri"/>
            </a:endParaRP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F4B0CD7F-E555-02D3-EB33-991E20B2B047}"/>
              </a:ext>
            </a:extLst>
          </p:cNvPr>
          <p:cNvCxnSpPr/>
          <p:nvPr/>
        </p:nvCxnSpPr>
        <p:spPr>
          <a:xfrm>
            <a:off x="3546675" y="4977675"/>
            <a:ext cx="455400" cy="968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767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10333" cy="38472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1a) Real-</a:t>
            </a:r>
            <a:r>
              <a:rPr lang="cs-CZ" sz="2000" b="1" dirty="0" err="1"/>
              <a:t>time</a:t>
            </a:r>
            <a:r>
              <a:rPr lang="cs-CZ" sz="2000" b="1" dirty="0"/>
              <a:t> PCR (kvantitativní; qPCR)</a:t>
            </a:r>
          </a:p>
          <a:p>
            <a:endParaRPr lang="cs-CZ" sz="1600" dirty="0"/>
          </a:p>
          <a:p>
            <a:r>
              <a:rPr lang="cs-CZ" sz="1600" i="1" dirty="0"/>
              <a:t>Měření nárůstu nově syntetizované DNA po každém cyklu PCR.</a:t>
            </a:r>
            <a:endParaRPr lang="cs-CZ" sz="1600" i="1" dirty="0">
              <a:cs typeface="Calibri"/>
            </a:endParaRPr>
          </a:p>
          <a:p>
            <a:endParaRPr lang="cs-CZ" sz="1600" b="1" i="1" dirty="0"/>
          </a:p>
          <a:p>
            <a:r>
              <a:rPr lang="cs-CZ" sz="1600" b="1" dirty="0"/>
              <a:t>Funkce: </a:t>
            </a:r>
            <a:r>
              <a:rPr lang="cs-CZ" sz="1600" dirty="0"/>
              <a:t>určit výchozí množství mRNA ve vzorku a tím sledovat genovou expresi</a:t>
            </a:r>
            <a:endParaRPr lang="cs-CZ" sz="1600" dirty="0">
              <a:cs typeface="Calibri"/>
            </a:endParaRPr>
          </a:p>
          <a:p>
            <a:endParaRPr lang="cs-CZ" sz="1600" b="1" dirty="0"/>
          </a:p>
          <a:p>
            <a:r>
              <a:rPr lang="cs-CZ" sz="1600" b="1" dirty="0"/>
              <a:t>Postup:</a:t>
            </a:r>
          </a:p>
          <a:p>
            <a:r>
              <a:rPr lang="cs-CZ" sz="1600" dirty="0"/>
              <a:t>1. izolujeme mRNA (pomocí </a:t>
            </a:r>
            <a:r>
              <a:rPr lang="cs-CZ" sz="1600" dirty="0" err="1"/>
              <a:t>kitu</a:t>
            </a:r>
            <a:r>
              <a:rPr lang="cs-CZ" sz="1600" dirty="0"/>
              <a:t>)</a:t>
            </a:r>
          </a:p>
          <a:p>
            <a:r>
              <a:rPr lang="cs-CZ" sz="1600" dirty="0"/>
              <a:t>2. přepis mRNA do komplementární DNA (</a:t>
            </a:r>
            <a:r>
              <a:rPr lang="cs-CZ" sz="1600" dirty="0" err="1"/>
              <a:t>cDNA</a:t>
            </a:r>
            <a:r>
              <a:rPr lang="cs-CZ" sz="1600" dirty="0"/>
              <a:t>) pomocí enzymu reverzní transkriptázy</a:t>
            </a:r>
          </a:p>
          <a:p>
            <a:r>
              <a:rPr lang="cs-CZ" sz="1600" dirty="0"/>
              <a:t>3. provedeme PCR podle principu popsaného výše, ale přidáme navíc </a:t>
            </a:r>
            <a:r>
              <a:rPr lang="cs-CZ" sz="1600" dirty="0" err="1"/>
              <a:t>fluorofor</a:t>
            </a:r>
            <a:r>
              <a:rPr lang="cs-CZ" sz="1600" dirty="0"/>
              <a:t>*</a:t>
            </a:r>
          </a:p>
          <a:p>
            <a:r>
              <a:rPr lang="cs-CZ" sz="1600" dirty="0"/>
              <a:t>4. PCR reakci provedeme ve speciálním termo-</a:t>
            </a:r>
            <a:r>
              <a:rPr lang="cs-CZ" sz="1600" dirty="0" err="1"/>
              <a:t>cykleru</a:t>
            </a:r>
            <a:r>
              <a:rPr lang="cs-CZ" sz="1600" dirty="0"/>
              <a:t> s detektorem fluorescenčního záření</a:t>
            </a:r>
          </a:p>
          <a:p>
            <a:r>
              <a:rPr lang="cs-CZ" sz="1600" dirty="0"/>
              <a:t>	- po každém cyklu přístroj zaznamená intenzitu fluorescence</a:t>
            </a:r>
          </a:p>
          <a:p>
            <a:r>
              <a:rPr lang="cs-CZ" sz="1600" dirty="0"/>
              <a:t>	- vyšší intenzita = více DNA</a:t>
            </a:r>
          </a:p>
          <a:p>
            <a:r>
              <a:rPr lang="cs-CZ" sz="1600" dirty="0"/>
              <a:t>	- přímé porovnání množství mRNA daného genu mezi vzorky</a:t>
            </a:r>
          </a:p>
          <a:p>
            <a:r>
              <a:rPr lang="cs-CZ" sz="1600" dirty="0"/>
              <a:t>5. software vyhodnotí </a:t>
            </a:r>
            <a:r>
              <a:rPr lang="cs-CZ" sz="1600" i="1" dirty="0"/>
              <a:t>relativní genovou expresi</a:t>
            </a:r>
            <a:r>
              <a:rPr lang="cs-CZ" sz="1600" dirty="0"/>
              <a:t> (počet kopií mRNA)</a:t>
            </a:r>
          </a:p>
        </p:txBody>
      </p:sp>
      <p:sp>
        <p:nvSpPr>
          <p:cNvPr id="4" name="Obdélník 3"/>
          <p:cNvSpPr/>
          <p:nvPr/>
        </p:nvSpPr>
        <p:spPr>
          <a:xfrm>
            <a:off x="51824" y="6066548"/>
            <a:ext cx="8984672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400" b="1" i="1" dirty="0"/>
              <a:t>*</a:t>
            </a:r>
            <a:r>
              <a:rPr lang="en-US" sz="1400" b="1" i="1" dirty="0" err="1"/>
              <a:t>Fluorofor</a:t>
            </a:r>
            <a:r>
              <a:rPr lang="cs-CZ" sz="1400" b="1" i="1" dirty="0"/>
              <a:t> (=</a:t>
            </a:r>
            <a:r>
              <a:rPr lang="cs-CZ" sz="1400" b="1" i="1" dirty="0" err="1"/>
              <a:t>fluorochrom</a:t>
            </a:r>
            <a:r>
              <a:rPr lang="cs-CZ" sz="1400" b="1" i="1" dirty="0"/>
              <a:t>): </a:t>
            </a:r>
            <a:r>
              <a:rPr lang="en-US" sz="1400" i="1" dirty="0" err="1"/>
              <a:t>molekula</a:t>
            </a:r>
            <a:r>
              <a:rPr lang="en-US" sz="1400" i="1" dirty="0"/>
              <a:t>, </a:t>
            </a:r>
            <a:r>
              <a:rPr lang="en-US" sz="1400" i="1" dirty="0" err="1"/>
              <a:t>která</a:t>
            </a:r>
            <a:r>
              <a:rPr lang="en-US" sz="1400" i="1" dirty="0"/>
              <a:t> po </a:t>
            </a:r>
            <a:r>
              <a:rPr lang="en-US" sz="1400" i="1" dirty="0" err="1"/>
              <a:t>osvícení</a:t>
            </a:r>
            <a:r>
              <a:rPr lang="en-US" sz="1400" i="1" dirty="0"/>
              <a:t> </a:t>
            </a:r>
            <a:r>
              <a:rPr lang="en-US" sz="1400" i="1" dirty="0" err="1"/>
              <a:t>světlem</a:t>
            </a:r>
            <a:r>
              <a:rPr lang="en-US" sz="1400" i="1" dirty="0"/>
              <a:t> </a:t>
            </a:r>
            <a:r>
              <a:rPr lang="en-US" sz="1400" i="1" dirty="0" err="1"/>
              <a:t>určité</a:t>
            </a:r>
            <a:r>
              <a:rPr lang="en-US" sz="1400" i="1" dirty="0"/>
              <a:t> </a:t>
            </a:r>
            <a:r>
              <a:rPr lang="en-US" sz="1400" i="1" dirty="0" err="1"/>
              <a:t>vlnové</a:t>
            </a:r>
            <a:r>
              <a:rPr lang="en-US" sz="1400" i="1" dirty="0"/>
              <a:t> </a:t>
            </a:r>
            <a:r>
              <a:rPr lang="en-US" sz="1400" i="1" dirty="0" err="1"/>
              <a:t>délky</a:t>
            </a:r>
            <a:r>
              <a:rPr lang="en-US" sz="1400" i="1" dirty="0"/>
              <a:t> </a:t>
            </a:r>
            <a:r>
              <a:rPr lang="en-US" sz="1400" i="1" dirty="0" err="1"/>
              <a:t>absorbuje</a:t>
            </a:r>
            <a:r>
              <a:rPr lang="en-US" sz="1400" i="1" dirty="0"/>
              <a:t> </a:t>
            </a:r>
            <a:r>
              <a:rPr lang="en-US" sz="1400" i="1" dirty="0" err="1"/>
              <a:t>energii</a:t>
            </a:r>
            <a:r>
              <a:rPr lang="en-US" sz="1400" i="1" dirty="0"/>
              <a:t> </a:t>
            </a:r>
            <a:r>
              <a:rPr lang="en-US" sz="1400" i="1" dirty="0" err="1"/>
              <a:t>tohoto</a:t>
            </a:r>
            <a:r>
              <a:rPr lang="en-US" sz="1400" i="1" dirty="0"/>
              <a:t> </a:t>
            </a:r>
            <a:r>
              <a:rPr lang="en-US" sz="1400" i="1" dirty="0" err="1"/>
              <a:t>záření</a:t>
            </a:r>
            <a:r>
              <a:rPr lang="en-US" sz="1400" i="1" dirty="0"/>
              <a:t> a </a:t>
            </a:r>
            <a:r>
              <a:rPr lang="en-US" sz="1400" i="1" dirty="0" err="1"/>
              <a:t>prakticky</a:t>
            </a:r>
            <a:r>
              <a:rPr lang="en-US" sz="1400" i="1" dirty="0"/>
              <a:t> </a:t>
            </a:r>
            <a:r>
              <a:rPr lang="en-US" sz="1400" i="1" dirty="0" err="1"/>
              <a:t>okamžitě</a:t>
            </a:r>
            <a:r>
              <a:rPr lang="en-US" sz="1400" i="1" dirty="0"/>
              <a:t> </a:t>
            </a:r>
            <a:r>
              <a:rPr lang="en-US" sz="1400" i="1" dirty="0" err="1"/>
              <a:t>jí</a:t>
            </a:r>
            <a:r>
              <a:rPr lang="en-US" sz="1400" i="1" dirty="0"/>
              <a:t> </a:t>
            </a:r>
            <a:r>
              <a:rPr lang="en-US" sz="1400" i="1" dirty="0" err="1"/>
              <a:t>ztratí</a:t>
            </a:r>
            <a:r>
              <a:rPr lang="en-US" sz="1400" i="1" dirty="0"/>
              <a:t> </a:t>
            </a:r>
            <a:r>
              <a:rPr lang="en-US" sz="1400" i="1" dirty="0" err="1"/>
              <a:t>emisí</a:t>
            </a:r>
            <a:r>
              <a:rPr lang="en-US" sz="1400" i="1" dirty="0"/>
              <a:t> </a:t>
            </a:r>
            <a:r>
              <a:rPr lang="en-US" sz="1400" i="1" dirty="0" err="1"/>
              <a:t>záření</a:t>
            </a:r>
            <a:r>
              <a:rPr lang="en-US" sz="1400" i="1" dirty="0"/>
              <a:t> o </a:t>
            </a:r>
            <a:r>
              <a:rPr lang="en-US" sz="1400" i="1" dirty="0" err="1"/>
              <a:t>delší</a:t>
            </a:r>
            <a:r>
              <a:rPr lang="en-US" sz="1400" i="1" dirty="0"/>
              <a:t> </a:t>
            </a:r>
            <a:r>
              <a:rPr lang="en-US" sz="1400" i="1" dirty="0" err="1"/>
              <a:t>vlnové</a:t>
            </a:r>
            <a:r>
              <a:rPr lang="en-US" sz="1400" i="1" dirty="0"/>
              <a:t> </a:t>
            </a:r>
            <a:r>
              <a:rPr lang="en-US" sz="1400" i="1" dirty="0" err="1"/>
              <a:t>délce</a:t>
            </a:r>
            <a:r>
              <a:rPr lang="en-US" sz="1400" i="1" dirty="0"/>
              <a:t>. </a:t>
            </a:r>
            <a:r>
              <a:rPr lang="en-US" sz="1400" i="1" dirty="0" err="1"/>
              <a:t>Tomuto</a:t>
            </a:r>
            <a:r>
              <a:rPr lang="en-US" sz="1400" i="1" dirty="0"/>
              <a:t> </a:t>
            </a:r>
            <a:r>
              <a:rPr lang="en-US" sz="1400" i="1" dirty="0" err="1"/>
              <a:t>jevu</a:t>
            </a:r>
            <a:r>
              <a:rPr lang="en-US" sz="1400" i="1" dirty="0"/>
              <a:t> se </a:t>
            </a:r>
            <a:r>
              <a:rPr lang="en-US" sz="1400" i="1" dirty="0" err="1"/>
              <a:t>říká</a:t>
            </a:r>
            <a:r>
              <a:rPr lang="en-US" sz="1400" i="1" dirty="0"/>
              <a:t> fluorescence. </a:t>
            </a:r>
            <a:r>
              <a:rPr lang="en-US" sz="1400" i="1" dirty="0" err="1"/>
              <a:t>Fluoroforem</a:t>
            </a:r>
            <a:r>
              <a:rPr lang="en-US" sz="1400" i="1" dirty="0"/>
              <a:t> </a:t>
            </a:r>
            <a:r>
              <a:rPr lang="en-US" sz="1400" i="1" dirty="0" err="1"/>
              <a:t>může</a:t>
            </a:r>
            <a:r>
              <a:rPr lang="en-US" sz="1400" i="1" dirty="0"/>
              <a:t> </a:t>
            </a:r>
            <a:r>
              <a:rPr lang="en-US" sz="1400" i="1" dirty="0" err="1"/>
              <a:t>být</a:t>
            </a:r>
            <a:r>
              <a:rPr lang="en-US" sz="1400" i="1" dirty="0"/>
              <a:t> </a:t>
            </a:r>
            <a:r>
              <a:rPr lang="en-US" sz="1400" i="1" dirty="0" err="1"/>
              <a:t>malá</a:t>
            </a:r>
            <a:r>
              <a:rPr lang="en-US" sz="1400" i="1" dirty="0"/>
              <a:t> </a:t>
            </a:r>
            <a:r>
              <a:rPr lang="en-US" sz="1400" i="1" dirty="0" err="1"/>
              <a:t>molekula</a:t>
            </a:r>
            <a:r>
              <a:rPr lang="en-US" sz="1400" i="1" dirty="0"/>
              <a:t>, </a:t>
            </a:r>
            <a:r>
              <a:rPr lang="en-US" sz="1400" i="1" dirty="0" err="1"/>
              <a:t>typicky</a:t>
            </a:r>
            <a:r>
              <a:rPr lang="en-US" sz="1400" i="1" dirty="0"/>
              <a:t> </a:t>
            </a:r>
            <a:r>
              <a:rPr lang="en-US" sz="1400" i="1" dirty="0" err="1"/>
              <a:t>organická</a:t>
            </a:r>
            <a:r>
              <a:rPr lang="en-US" sz="1400" i="1" dirty="0"/>
              <a:t> </a:t>
            </a:r>
            <a:r>
              <a:rPr lang="en-US" sz="1400" i="1" dirty="0" err="1"/>
              <a:t>sloučenina</a:t>
            </a:r>
            <a:r>
              <a:rPr lang="en-US" sz="1400" i="1" dirty="0"/>
              <a:t> s </a:t>
            </a:r>
            <a:r>
              <a:rPr lang="en-US" sz="1400" i="1" dirty="0" err="1"/>
              <a:t>aromatickým</a:t>
            </a:r>
            <a:r>
              <a:rPr lang="en-US" sz="1400" i="1" dirty="0"/>
              <a:t> </a:t>
            </a:r>
            <a:r>
              <a:rPr lang="en-US" sz="1400" i="1" dirty="0" err="1"/>
              <a:t>jádrem</a:t>
            </a:r>
            <a:r>
              <a:rPr lang="en-US" sz="1400" i="1" dirty="0"/>
              <a:t>, </a:t>
            </a:r>
            <a:r>
              <a:rPr lang="en-US" sz="1400" i="1" dirty="0" err="1"/>
              <a:t>nebo</a:t>
            </a:r>
            <a:r>
              <a:rPr lang="en-US" sz="1400" i="1" dirty="0"/>
              <a:t> </a:t>
            </a:r>
            <a:r>
              <a:rPr lang="en-US" sz="1400" i="1" dirty="0" err="1"/>
              <a:t>i</a:t>
            </a:r>
            <a:r>
              <a:rPr lang="en-US" sz="1400" i="1" dirty="0"/>
              <a:t> </a:t>
            </a:r>
            <a:r>
              <a:rPr lang="en-US" sz="1400" i="1" dirty="0" err="1"/>
              <a:t>celý</a:t>
            </a:r>
            <a:r>
              <a:rPr lang="en-US" sz="1400" i="1" dirty="0"/>
              <a:t> protein (</a:t>
            </a:r>
            <a:r>
              <a:rPr lang="en-US" sz="1400" i="1" dirty="0" err="1"/>
              <a:t>např</a:t>
            </a:r>
            <a:r>
              <a:rPr lang="en-US" sz="1400" i="1" dirty="0"/>
              <a:t>. GFP).</a:t>
            </a:r>
            <a:endParaRPr lang="cs-CZ" sz="1400" i="1" dirty="0">
              <a:cs typeface="Calibri"/>
            </a:endParaRPr>
          </a:p>
        </p:txBody>
      </p:sp>
      <p:pic>
        <p:nvPicPr>
          <p:cNvPr id="2" name="Obrázek 2" descr="Obsah obrázku text, interiér, elektronika, počítač&#10;&#10;Popis se vygeneroval automaticky.">
            <a:extLst>
              <a:ext uri="{FF2B5EF4-FFF2-40B4-BE49-F238E27FC236}">
                <a16:creationId xmlns:a16="http://schemas.microsoft.com/office/drawing/2014/main" id="{7F416366-528B-5AA5-656A-8FEA1450C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400" y="4116931"/>
            <a:ext cx="2959200" cy="1684138"/>
          </a:xfrm>
          <a:prstGeom prst="rect">
            <a:avLst/>
          </a:prstGeom>
        </p:spPr>
      </p:pic>
      <p:pic>
        <p:nvPicPr>
          <p:cNvPr id="3" name="Obrázek 5">
            <a:extLst>
              <a:ext uri="{FF2B5EF4-FFF2-40B4-BE49-F238E27FC236}">
                <a16:creationId xmlns:a16="http://schemas.microsoft.com/office/drawing/2014/main" id="{D0EB6531-7459-5013-EC31-0D0941F30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00" y="4079908"/>
            <a:ext cx="2113200" cy="194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33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id="{33090203-6857-4A96-85CE-4DE54F2F0C03}"/>
              </a:ext>
            </a:extLst>
          </p:cNvPr>
          <p:cNvGrpSpPr/>
          <p:nvPr/>
        </p:nvGrpSpPr>
        <p:grpSpPr>
          <a:xfrm>
            <a:off x="2123728" y="2016968"/>
            <a:ext cx="4705350" cy="4724400"/>
            <a:chOff x="2267744" y="2016968"/>
            <a:chExt cx="4705350" cy="4724400"/>
          </a:xfrm>
        </p:grpSpPr>
        <p:pic>
          <p:nvPicPr>
            <p:cNvPr id="2052" name="Picture 4" descr="G:\Vyuka\Vyuka 2016\materialy\PCR\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016968"/>
              <a:ext cx="4705350" cy="472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4116928" y="4132752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D0</a:t>
              </a:r>
              <a:endParaRPr lang="en-US" b="1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265357" y="4331320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D1</a:t>
              </a:r>
              <a:endParaRPr lang="en-US" b="1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4403492" y="4580000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D3</a:t>
              </a:r>
              <a:endParaRPr lang="en-US" b="1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628498" y="4787860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D7</a:t>
              </a:r>
              <a:endParaRPr lang="en-US" b="1" dirty="0"/>
            </a:p>
          </p:txBody>
        </p:sp>
      </p:grpSp>
      <p:sp>
        <p:nvSpPr>
          <p:cNvPr id="5" name="Obdélník 4"/>
          <p:cNvSpPr/>
          <p:nvPr/>
        </p:nvSpPr>
        <p:spPr>
          <a:xfrm>
            <a:off x="86003" y="116632"/>
            <a:ext cx="9014337" cy="21236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1a) Real-</a:t>
            </a:r>
            <a:r>
              <a:rPr lang="cs-CZ" sz="2000" b="1" dirty="0" err="1"/>
              <a:t>time</a:t>
            </a:r>
            <a:r>
              <a:rPr lang="cs-CZ" sz="2000" b="1" dirty="0"/>
              <a:t> PCR (kvantitativní; qPCR)</a:t>
            </a:r>
          </a:p>
          <a:p>
            <a:endParaRPr lang="cs-CZ" sz="1600" dirty="0"/>
          </a:p>
          <a:p>
            <a:r>
              <a:rPr lang="cs-CZ" sz="1600" b="1" dirty="0"/>
              <a:t>Vyhodnocení dat z qPCR</a:t>
            </a:r>
          </a:p>
          <a:p>
            <a:r>
              <a:rPr lang="cs-CZ" sz="1600" dirty="0"/>
              <a:t>- 4 křivky v triplikátu</a:t>
            </a:r>
          </a:p>
          <a:p>
            <a:r>
              <a:rPr lang="cs-CZ" sz="1600" dirty="0"/>
              <a:t>- pozdější nárůst = méně </a:t>
            </a:r>
            <a:r>
              <a:rPr lang="cs-CZ" sz="1600" dirty="0" err="1"/>
              <a:t>cDNA</a:t>
            </a:r>
            <a:r>
              <a:rPr lang="cs-CZ" sz="1600" dirty="0"/>
              <a:t> (menší exprese mRNA)</a:t>
            </a:r>
          </a:p>
          <a:p>
            <a:r>
              <a:rPr lang="cs-CZ" sz="1600" dirty="0"/>
              <a:t>- </a:t>
            </a:r>
            <a:r>
              <a:rPr lang="cs-CZ" sz="1600" i="1" dirty="0"/>
              <a:t>Příklad: Sledování poklesu exprese genu OCT3/4 v průběhu diferenciace embryonálních kmenových buněk. OCT3/4 je exprimován nejvíce v kmenových buňkách a u diferencovaných buněk je umlčen. D0 – den 0 až D7 – den 7.</a:t>
            </a:r>
            <a:endParaRPr lang="cs-CZ" sz="1600" i="1" dirty="0">
              <a:cs typeface="Calibri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7954434-ABCF-2C89-2A6E-5D2F925FCD7C}"/>
              </a:ext>
            </a:extLst>
          </p:cNvPr>
          <p:cNvSpPr txBox="1"/>
          <p:nvPr/>
        </p:nvSpPr>
        <p:spPr>
          <a:xfrm>
            <a:off x="5076056" y="5733256"/>
            <a:ext cx="1600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ea typeface="+mn-lt"/>
                <a:cs typeface="+mn-lt"/>
              </a:rPr>
              <a:t> </a:t>
            </a:r>
            <a:r>
              <a:rPr lang="cs-CZ" b="1" dirty="0" err="1">
                <a:ea typeface="+mn-lt"/>
                <a:cs typeface="+mn-lt"/>
              </a:rPr>
              <a:t>C</a:t>
            </a:r>
            <a:r>
              <a:rPr lang="cs-CZ" b="1" baseline="-25000" dirty="0" err="1">
                <a:ea typeface="+mn-lt"/>
                <a:cs typeface="+mn-lt"/>
              </a:rPr>
              <a:t>t</a:t>
            </a:r>
            <a:r>
              <a:rPr lang="cs-CZ" dirty="0">
                <a:ea typeface="+mn-lt"/>
                <a:cs typeface="+mn-lt"/>
              </a:rPr>
              <a:t> hodnota = číslo cyklu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4603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86003" y="116632"/>
            <a:ext cx="9014337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1a) Real-</a:t>
            </a:r>
            <a:r>
              <a:rPr lang="cs-CZ" sz="2000" b="1" dirty="0" err="1"/>
              <a:t>time</a:t>
            </a:r>
            <a:r>
              <a:rPr lang="cs-CZ" sz="2000" b="1" dirty="0"/>
              <a:t> PCR (kvantitativní; qPCR)</a:t>
            </a:r>
          </a:p>
          <a:p>
            <a:endParaRPr lang="cs-CZ" sz="1600" dirty="0"/>
          </a:p>
        </p:txBody>
      </p:sp>
      <p:pic>
        <p:nvPicPr>
          <p:cNvPr id="10242" name="Picture 2" descr="Fig. 1">
            <a:extLst>
              <a:ext uri="{FF2B5EF4-FFF2-40B4-BE49-F238E27FC236}">
                <a16:creationId xmlns:a16="http://schemas.microsoft.com/office/drawing/2014/main" id="{7868AFF4-9FEB-482F-A6E8-DE50833F0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51" y="1301332"/>
            <a:ext cx="8532440" cy="252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F014D24-E674-478E-B24F-6D3D797E786C}"/>
              </a:ext>
            </a:extLst>
          </p:cNvPr>
          <p:cNvSpPr txBox="1"/>
          <p:nvPr/>
        </p:nvSpPr>
        <p:spPr>
          <a:xfrm>
            <a:off x="0" y="6596390"/>
            <a:ext cx="9144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100" dirty="0"/>
              <a:t>https://www.nature.com/articles/s41467-020-18611-5/figures/1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C092600-379F-4A07-9CF5-481DE04C4539}"/>
              </a:ext>
            </a:extLst>
          </p:cNvPr>
          <p:cNvSpPr txBox="1"/>
          <p:nvPr/>
        </p:nvSpPr>
        <p:spPr>
          <a:xfrm>
            <a:off x="86003" y="4293096"/>
            <a:ext cx="853244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/>
              <a:t>Postup pro testování COVID-19</a:t>
            </a:r>
            <a:r>
              <a:rPr lang="cs-CZ" sz="1400" dirty="0"/>
              <a:t>: </a:t>
            </a:r>
          </a:p>
          <a:p>
            <a:r>
              <a:rPr lang="cs-CZ" sz="1400" b="1" dirty="0"/>
              <a:t>a</a:t>
            </a:r>
            <a:r>
              <a:rPr lang="cs-CZ" sz="1400" dirty="0"/>
              <a:t>  Odběr materiálu od pacienta. </a:t>
            </a:r>
          </a:p>
          <a:p>
            <a:r>
              <a:rPr lang="cs-CZ" sz="1400" b="1" dirty="0"/>
              <a:t>b</a:t>
            </a:r>
            <a:r>
              <a:rPr lang="cs-CZ" sz="1400" dirty="0"/>
              <a:t>  Inaktivace viru detergentními činidly nebo zahřátím. </a:t>
            </a:r>
          </a:p>
          <a:p>
            <a:r>
              <a:rPr lang="cs-CZ" sz="1400" b="1" dirty="0"/>
              <a:t>c</a:t>
            </a:r>
            <a:r>
              <a:rPr lang="cs-CZ" sz="1400" dirty="0"/>
              <a:t>  Extrakce RNA. </a:t>
            </a:r>
          </a:p>
          <a:p>
            <a:r>
              <a:rPr lang="cs-CZ" sz="1400" b="1" dirty="0"/>
              <a:t>d </a:t>
            </a:r>
            <a:r>
              <a:rPr lang="cs-CZ" sz="1400" dirty="0"/>
              <a:t>Přenos na PCR destičku, ve které může proběhnout syntéza cDNA pomocí reverzní transkripce a následně qPCR. </a:t>
            </a:r>
          </a:p>
          <a:p>
            <a:r>
              <a:rPr lang="cs-CZ" sz="1400" b="1" dirty="0"/>
              <a:t>e </a:t>
            </a:r>
            <a:r>
              <a:rPr lang="cs-CZ" sz="1400" dirty="0"/>
              <a:t>Detekce pomocí qPCR. Alternativně lze detekci provést pomocí čárového kódu vzorku a vysoce výkonného sekvenování DNA. </a:t>
            </a:r>
          </a:p>
        </p:txBody>
      </p:sp>
    </p:spTree>
    <p:extLst>
      <p:ext uri="{BB962C8B-B14F-4D97-AF65-F5344CB8AC3E}">
        <p14:creationId xmlns:p14="http://schemas.microsoft.com/office/powerpoint/2010/main" val="1366977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10333" cy="16312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1b) </a:t>
            </a:r>
            <a:r>
              <a:rPr lang="cs-CZ" sz="2000" b="1" dirty="0" err="1"/>
              <a:t>Microarray</a:t>
            </a:r>
            <a:endParaRPr lang="cs-CZ" sz="2000" b="1" dirty="0"/>
          </a:p>
          <a:p>
            <a:endParaRPr lang="cs-CZ" sz="1600" dirty="0"/>
          </a:p>
          <a:p>
            <a:r>
              <a:rPr lang="cs-CZ" sz="1600" i="1" dirty="0"/>
              <a:t>Mikroskopické spoty DNA fixované na pevném povrchu (chip, </a:t>
            </a:r>
            <a:r>
              <a:rPr lang="cs-CZ" sz="1600" i="1" dirty="0" err="1"/>
              <a:t>microarray</a:t>
            </a:r>
            <a:r>
              <a:rPr lang="cs-CZ" sz="1600" i="1" dirty="0"/>
              <a:t>).</a:t>
            </a:r>
            <a:endParaRPr lang="cs-CZ" sz="1600" i="1" dirty="0">
              <a:cs typeface="Calibri"/>
            </a:endParaRPr>
          </a:p>
          <a:p>
            <a:endParaRPr lang="cs-CZ" sz="1600" i="1" dirty="0"/>
          </a:p>
          <a:p>
            <a:r>
              <a:rPr lang="cs-CZ" sz="1600" b="1" dirty="0"/>
              <a:t>Funkce: </a:t>
            </a:r>
            <a:r>
              <a:rPr lang="cs-CZ" sz="1600" dirty="0"/>
              <a:t>zjištění míry genové exprese simultánně u obrovského množství genů</a:t>
            </a:r>
          </a:p>
          <a:p>
            <a:r>
              <a:rPr lang="cs-CZ" sz="1600" dirty="0"/>
              <a:t>- každý spot (sonda, </a:t>
            </a:r>
            <a:r>
              <a:rPr lang="cs-CZ" sz="1600" dirty="0" err="1"/>
              <a:t>probe</a:t>
            </a:r>
            <a:r>
              <a:rPr lang="cs-CZ" sz="1600" dirty="0"/>
              <a:t>) je krátký úsek genu, který se </a:t>
            </a:r>
            <a:r>
              <a:rPr lang="cs-CZ" sz="1600" dirty="0" err="1"/>
              <a:t>hybridizuje</a:t>
            </a:r>
            <a:r>
              <a:rPr lang="cs-CZ" sz="1600" dirty="0"/>
              <a:t> s </a:t>
            </a:r>
            <a:r>
              <a:rPr lang="cs-CZ" sz="1600" dirty="0" err="1"/>
              <a:t>cDNA</a:t>
            </a:r>
            <a:endParaRPr lang="cs-CZ" sz="1600" dirty="0"/>
          </a:p>
        </p:txBody>
      </p:sp>
      <p:pic>
        <p:nvPicPr>
          <p:cNvPr id="5122" name="Picture 2" descr="https://upload.wikimedia.org/wikipedia/commons/thumb/a/a8/NA_hybrid.svg/436px-NA_hybrid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5476" r="5852" b="4517"/>
          <a:stretch/>
        </p:blipFill>
        <p:spPr bwMode="auto">
          <a:xfrm>
            <a:off x="2381334" y="1988840"/>
            <a:ext cx="3918858" cy="226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thumb/e/e8/Microarray_exp_horizontal.svg/1920px-Microarray_exp_horizontal.sv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r="2058"/>
          <a:stretch/>
        </p:blipFill>
        <p:spPr bwMode="auto">
          <a:xfrm>
            <a:off x="147059" y="4653136"/>
            <a:ext cx="8817429" cy="185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297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en/c/c8/Microarray-schem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" t="1833" r="2498" b="1260"/>
          <a:stretch/>
        </p:blipFill>
        <p:spPr bwMode="auto">
          <a:xfrm>
            <a:off x="4716017" y="514350"/>
            <a:ext cx="4142234" cy="612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4155" y="116632"/>
            <a:ext cx="88103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1b) </a:t>
            </a:r>
            <a:r>
              <a:rPr lang="cs-CZ" sz="2000" b="1" dirty="0" err="1"/>
              <a:t>Microarray</a:t>
            </a:r>
            <a:endParaRPr lang="cs-CZ" sz="2000" b="1" dirty="0"/>
          </a:p>
          <a:p>
            <a:endParaRPr lang="cs-CZ" sz="1600" dirty="0"/>
          </a:p>
          <a:p>
            <a:r>
              <a:rPr lang="cs-CZ" sz="1600" dirty="0"/>
              <a:t>Srovnávají se </a:t>
            </a:r>
            <a:r>
              <a:rPr lang="cs-CZ" sz="1600" dirty="0" err="1"/>
              <a:t>mRNA</a:t>
            </a:r>
            <a:r>
              <a:rPr lang="cs-CZ" sz="1600" dirty="0"/>
              <a:t> dvou vzorků, např.:</a:t>
            </a:r>
          </a:p>
          <a:p>
            <a:r>
              <a:rPr lang="cs-CZ" sz="1600" dirty="0"/>
              <a:t>	- vzorek/referenční DNA</a:t>
            </a:r>
          </a:p>
          <a:p>
            <a:r>
              <a:rPr lang="cs-CZ" sz="1600" dirty="0"/>
              <a:t>	- zdravý/nemocný</a:t>
            </a:r>
          </a:p>
          <a:p>
            <a:r>
              <a:rPr lang="cs-CZ" sz="1600" dirty="0"/>
              <a:t>	- před/po léčbě</a:t>
            </a:r>
          </a:p>
        </p:txBody>
      </p:sp>
      <p:pic>
        <p:nvPicPr>
          <p:cNvPr id="7" name="Picture 2" descr="Fig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49"/>
          <a:stretch/>
        </p:blipFill>
        <p:spPr bwMode="auto">
          <a:xfrm>
            <a:off x="251520" y="1907374"/>
            <a:ext cx="3528392" cy="454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746445" y="4869160"/>
            <a:ext cx="14117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u="sng" dirty="0"/>
              <a:t>například:</a:t>
            </a:r>
          </a:p>
          <a:p>
            <a:r>
              <a:rPr lang="cs-CZ" sz="1400" dirty="0" err="1">
                <a:solidFill>
                  <a:srgbClr val="FF0000"/>
                </a:solidFill>
              </a:rPr>
              <a:t>upregulace</a:t>
            </a:r>
            <a:endParaRPr lang="cs-CZ" sz="1400" dirty="0">
              <a:solidFill>
                <a:srgbClr val="FF0000"/>
              </a:solidFill>
            </a:endParaRPr>
          </a:p>
          <a:p>
            <a:r>
              <a:rPr lang="cs-CZ" sz="1400" dirty="0">
                <a:solidFill>
                  <a:srgbClr val="FF0000"/>
                </a:solidFill>
              </a:rPr>
              <a:t>proto-onkogenů</a:t>
            </a:r>
          </a:p>
          <a:p>
            <a:endParaRPr lang="cs-CZ" sz="1400" dirty="0">
              <a:solidFill>
                <a:srgbClr val="FF0000"/>
              </a:solidFill>
            </a:endParaRPr>
          </a:p>
          <a:p>
            <a:r>
              <a:rPr lang="cs-CZ" sz="1400" dirty="0" err="1">
                <a:solidFill>
                  <a:srgbClr val="00B050"/>
                </a:solidFill>
              </a:rPr>
              <a:t>downregulace</a:t>
            </a:r>
            <a:endParaRPr lang="cs-CZ" sz="1400" dirty="0">
              <a:solidFill>
                <a:srgbClr val="00B050"/>
              </a:solidFill>
            </a:endParaRPr>
          </a:p>
          <a:p>
            <a:r>
              <a:rPr lang="cs-CZ" sz="1400" dirty="0">
                <a:solidFill>
                  <a:srgbClr val="00B050"/>
                </a:solidFill>
              </a:rPr>
              <a:t>tumor supresorů</a:t>
            </a:r>
            <a:endParaRPr lang="en-US" sz="1400" dirty="0">
              <a:solidFill>
                <a:srgbClr val="00B05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4067944" y="4005064"/>
            <a:ext cx="1440160" cy="648072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822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10333" cy="236988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2a) Western </a:t>
            </a:r>
            <a:r>
              <a:rPr lang="cs-CZ" sz="2000" b="1" dirty="0" err="1"/>
              <a:t>blotting</a:t>
            </a:r>
            <a:endParaRPr lang="cs-CZ" sz="2000" b="1" dirty="0"/>
          </a:p>
          <a:p>
            <a:endParaRPr lang="cs-CZ" sz="1600" dirty="0"/>
          </a:p>
          <a:p>
            <a:r>
              <a:rPr lang="cs-CZ" sz="1600" i="1" dirty="0"/>
              <a:t>Určení množství určitého proteinu ve vzorku.</a:t>
            </a:r>
            <a:endParaRPr lang="cs-CZ" sz="1600" i="1" dirty="0">
              <a:cs typeface="Calibri"/>
            </a:endParaRPr>
          </a:p>
          <a:p>
            <a:endParaRPr lang="cs-CZ" sz="1600" i="1" dirty="0"/>
          </a:p>
          <a:p>
            <a:r>
              <a:rPr lang="cs-CZ" sz="1600" dirty="0"/>
              <a:t>1. </a:t>
            </a:r>
            <a:r>
              <a:rPr lang="cs-CZ" sz="1600" dirty="0" err="1"/>
              <a:t>vyizolujeme</a:t>
            </a:r>
            <a:r>
              <a:rPr lang="cs-CZ" sz="1600" dirty="0"/>
              <a:t> celkový protein ze vzorků a změříme jeho koncentraci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2. zahřejeme s </a:t>
            </a:r>
            <a:r>
              <a:rPr lang="cs-CZ" sz="1600" dirty="0" err="1"/>
              <a:t>mercaptoethanolem</a:t>
            </a:r>
            <a:r>
              <a:rPr lang="cs-CZ" sz="1600" dirty="0"/>
              <a:t> a SDS pro </a:t>
            </a:r>
            <a:r>
              <a:rPr lang="cs-CZ" sz="1600" b="1" dirty="0"/>
              <a:t>přidělení negativního náboje</a:t>
            </a:r>
            <a:r>
              <a:rPr lang="cs-CZ" sz="1600" dirty="0"/>
              <a:t> a rozpojení disulfidických můstků</a:t>
            </a:r>
          </a:p>
          <a:p>
            <a:r>
              <a:rPr lang="cs-CZ" sz="1600" dirty="0"/>
              <a:t>3. smícháme s obarveným nanášecím pufrem a naneseme ve stejných koncentracích na </a:t>
            </a:r>
            <a:r>
              <a:rPr lang="cs-CZ" sz="1600" b="1" dirty="0" err="1"/>
              <a:t>polyakrylamidový</a:t>
            </a:r>
            <a:r>
              <a:rPr lang="cs-CZ" sz="1600" b="1" dirty="0"/>
              <a:t> gel -&gt; gelová elektroforéza</a:t>
            </a:r>
            <a:endParaRPr lang="cs-CZ" sz="1600" b="1" dirty="0">
              <a:cs typeface="Calibri"/>
            </a:endParaRP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7565A6F3-F8BC-29AF-04C0-97F6DE337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400" y="2957089"/>
            <a:ext cx="2743200" cy="2923822"/>
          </a:xfrm>
          <a:prstGeom prst="rect">
            <a:avLst/>
          </a:prstGeom>
        </p:spPr>
      </p:pic>
      <p:pic>
        <p:nvPicPr>
          <p:cNvPr id="3" name="Obrázek 3">
            <a:extLst>
              <a:ext uri="{FF2B5EF4-FFF2-40B4-BE49-F238E27FC236}">
                <a16:creationId xmlns:a16="http://schemas.microsoft.com/office/drawing/2014/main" id="{4EC95DDF-F482-6429-681D-4316E46F49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07" t="90" r="328" b="242"/>
          <a:stretch/>
        </p:blipFill>
        <p:spPr>
          <a:xfrm>
            <a:off x="5220000" y="2483632"/>
            <a:ext cx="1993179" cy="393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32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82341" cy="58169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 err="1"/>
              <a:t>Plasmid</a:t>
            </a:r>
            <a:endParaRPr lang="cs-CZ" sz="2000" b="1" dirty="0"/>
          </a:p>
          <a:p>
            <a:endParaRPr lang="cs-CZ" sz="1600" dirty="0"/>
          </a:p>
          <a:p>
            <a:r>
              <a:rPr lang="cs-CZ" sz="1600" i="1" dirty="0"/>
              <a:t>Malá kruhová DNA.</a:t>
            </a:r>
            <a:endParaRPr lang="cs-CZ" sz="1600" i="1" dirty="0">
              <a:cs typeface="Calibri"/>
            </a:endParaRPr>
          </a:p>
          <a:p>
            <a:endParaRPr lang="cs-CZ" sz="1600" i="1" dirty="0"/>
          </a:p>
          <a:p>
            <a:r>
              <a:rPr lang="cs-CZ" sz="1600" dirty="0"/>
              <a:t>- hlavní část bakteriálního genomu je uložena ve velké kruhové molekule DNA - tam jsou "důležité" geny</a:t>
            </a:r>
          </a:p>
          <a:p>
            <a:r>
              <a:rPr lang="cs-CZ" sz="1600" dirty="0"/>
              <a:t>- na </a:t>
            </a:r>
            <a:r>
              <a:rPr lang="cs-CZ" sz="1600" dirty="0" err="1"/>
              <a:t>plasmidech</a:t>
            </a:r>
            <a:r>
              <a:rPr lang="cs-CZ" sz="1600" dirty="0"/>
              <a:t> jsou "doplňující" geny</a:t>
            </a:r>
          </a:p>
          <a:p>
            <a:r>
              <a:rPr lang="cs-CZ" sz="1600" dirty="0"/>
              <a:t>- bakterie dokáže přijímat cizí DNA z okolí (hlavně pod stresem) - </a:t>
            </a:r>
            <a:r>
              <a:rPr lang="cs-CZ" sz="1600" b="1" dirty="0"/>
              <a:t>Transformace</a:t>
            </a:r>
          </a:p>
          <a:p>
            <a:r>
              <a:rPr lang="cs-CZ" sz="1600" dirty="0"/>
              <a:t>- </a:t>
            </a:r>
            <a:r>
              <a:rPr lang="cs-CZ" sz="1600" b="1" dirty="0"/>
              <a:t>Konjugace - </a:t>
            </a:r>
            <a:r>
              <a:rPr lang="cs-CZ" sz="1600" dirty="0"/>
              <a:t>výměna </a:t>
            </a:r>
            <a:r>
              <a:rPr lang="cs-CZ" sz="1600" dirty="0" err="1"/>
              <a:t>plasmidů</a:t>
            </a:r>
            <a:r>
              <a:rPr lang="cs-CZ" sz="1600" dirty="0"/>
              <a:t> mezi bakteriemi</a:t>
            </a:r>
          </a:p>
          <a:p>
            <a:r>
              <a:rPr lang="cs-CZ" sz="1600" dirty="0"/>
              <a:t>- za normálních podmínek není bakteriální ani eukaryotická cytoplazmatická membrána pro DNA </a:t>
            </a:r>
          </a:p>
          <a:p>
            <a:r>
              <a:rPr lang="cs-CZ" sz="1600" dirty="0"/>
              <a:t>   propustná</a:t>
            </a:r>
          </a:p>
          <a:p>
            <a:endParaRPr lang="cs-CZ" sz="1600" dirty="0"/>
          </a:p>
          <a:p>
            <a:endParaRPr lang="cs-CZ" sz="1600" dirty="0"/>
          </a:p>
          <a:p>
            <a:r>
              <a:rPr lang="cs-CZ" sz="1600" b="1" dirty="0"/>
              <a:t>Metody pro navození propustnosti membrány:</a:t>
            </a:r>
          </a:p>
          <a:p>
            <a:r>
              <a:rPr lang="cs-CZ" sz="1600" dirty="0"/>
              <a:t>	</a:t>
            </a:r>
          </a:p>
          <a:p>
            <a:r>
              <a:rPr lang="cs-CZ" sz="1600" dirty="0"/>
              <a:t>	</a:t>
            </a:r>
            <a:r>
              <a:rPr lang="cs-CZ" sz="1600" b="1" dirty="0" err="1"/>
              <a:t>Elektroporace</a:t>
            </a:r>
            <a:endParaRPr lang="cs-CZ" sz="1600" b="1" dirty="0"/>
          </a:p>
          <a:p>
            <a:r>
              <a:rPr lang="cs-CZ" sz="1600" dirty="0"/>
              <a:t>		- krátký elektrický šok vytvoří póry v membráně</a:t>
            </a:r>
          </a:p>
          <a:p>
            <a:r>
              <a:rPr lang="cs-CZ" sz="1600" dirty="0"/>
              <a:t>	</a:t>
            </a:r>
          </a:p>
          <a:p>
            <a:r>
              <a:rPr lang="cs-CZ" sz="1600" dirty="0"/>
              <a:t>	</a:t>
            </a:r>
            <a:r>
              <a:rPr lang="cs-CZ" sz="1600" b="1" dirty="0"/>
              <a:t>Chlorid vápenatý </a:t>
            </a:r>
            <a:r>
              <a:rPr lang="cs-CZ" sz="1600" dirty="0"/>
              <a:t>(</a:t>
            </a:r>
            <a:r>
              <a:rPr lang="cs-CZ" sz="1600" dirty="0" err="1"/>
              <a:t>calcium</a:t>
            </a:r>
            <a:r>
              <a:rPr lang="cs-CZ" sz="1600" dirty="0"/>
              <a:t> chloride; CaCl</a:t>
            </a:r>
            <a:r>
              <a:rPr lang="cs-CZ" sz="1600" baseline="-25000" dirty="0"/>
              <a:t>2</a:t>
            </a:r>
            <a:r>
              <a:rPr lang="cs-CZ" sz="1600" dirty="0"/>
              <a:t>)</a:t>
            </a:r>
          </a:p>
          <a:p>
            <a:r>
              <a:rPr lang="cs-CZ" sz="1600" dirty="0"/>
              <a:t>		- poskytuje ionty Ca</a:t>
            </a:r>
            <a:r>
              <a:rPr lang="cs-CZ" sz="1600" baseline="30000" dirty="0"/>
              <a:t>2+</a:t>
            </a:r>
            <a:r>
              <a:rPr lang="cs-CZ" sz="1600" dirty="0"/>
              <a:t>,</a:t>
            </a:r>
            <a:r>
              <a:rPr lang="cs-CZ" sz="1600" baseline="30000" dirty="0"/>
              <a:t> </a:t>
            </a:r>
            <a:r>
              <a:rPr lang="cs-CZ" sz="1600" dirty="0"/>
              <a:t>které neutralizují negativní náboj DNA a fosfolipidů 			buněčných membrán a umožňují DNA vstoupit do buňky	</a:t>
            </a:r>
          </a:p>
          <a:p>
            <a:r>
              <a:rPr lang="cs-CZ" sz="1600" dirty="0"/>
              <a:t>	</a:t>
            </a:r>
            <a:r>
              <a:rPr lang="cs-CZ" sz="1600" b="1" dirty="0"/>
              <a:t>Teplotní šok</a:t>
            </a:r>
          </a:p>
          <a:p>
            <a:r>
              <a:rPr lang="cs-CZ" sz="1600" dirty="0"/>
              <a:t>		- při 42°C se v bakterii aktivují tzv. </a:t>
            </a:r>
            <a:r>
              <a:rPr lang="cs-CZ" sz="1600" dirty="0" err="1"/>
              <a:t>heat-shock</a:t>
            </a:r>
            <a:r>
              <a:rPr lang="cs-CZ" sz="1600" dirty="0"/>
              <a:t> geny zajišťující přežití ve vyšší teplotě</a:t>
            </a:r>
          </a:p>
          <a:p>
            <a:r>
              <a:rPr lang="cs-CZ" sz="1600" dirty="0"/>
              <a:t>		- použití teplotního šoku po ovlivnění CaCl</a:t>
            </a:r>
            <a:r>
              <a:rPr lang="cs-CZ" sz="1600" baseline="-25000" dirty="0"/>
              <a:t>2</a:t>
            </a:r>
            <a:r>
              <a:rPr lang="cs-CZ" sz="1600" dirty="0"/>
              <a:t> zvyšuje účinnost transformace</a:t>
            </a:r>
          </a:p>
        </p:txBody>
      </p:sp>
      <p:pic>
        <p:nvPicPr>
          <p:cNvPr id="4098" name="Picture 2" descr="http://bio1151.nicerweb.com/Locked/media/ch20/20_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80928"/>
            <a:ext cx="2003327" cy="159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796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10333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2a) Western </a:t>
            </a:r>
            <a:r>
              <a:rPr lang="cs-CZ" sz="2000" b="1" dirty="0" err="1"/>
              <a:t>blotting</a:t>
            </a:r>
            <a:endParaRPr lang="cs-CZ" sz="2000" b="1" dirty="0"/>
          </a:p>
          <a:p>
            <a:endParaRPr lang="cs-CZ" sz="1600" dirty="0"/>
          </a:p>
          <a:p>
            <a:r>
              <a:rPr lang="cs-CZ" sz="1600" dirty="0"/>
              <a:t>4. přeneseme proteiny z gelu na </a:t>
            </a:r>
            <a:r>
              <a:rPr lang="cs-CZ" sz="1600" b="1" dirty="0"/>
              <a:t>nitrocelulózovou membránu</a:t>
            </a:r>
            <a:endParaRPr lang="cs-CZ" sz="1600" b="1" dirty="0">
              <a:cs typeface="Calibri"/>
            </a:endParaRPr>
          </a:p>
        </p:txBody>
      </p:sp>
      <p:pic>
        <p:nvPicPr>
          <p:cNvPr id="10242" name="Picture 2" descr="IMAGE_WB_SETUP_AL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 t="13720" r="4259" b="7709"/>
          <a:stretch/>
        </p:blipFill>
        <p:spPr bwMode="auto">
          <a:xfrm>
            <a:off x="1294719" y="2132856"/>
            <a:ext cx="6659737" cy="289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833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10333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2a) Western </a:t>
            </a:r>
            <a:r>
              <a:rPr lang="cs-CZ" sz="2000" b="1" dirty="0" err="1"/>
              <a:t>blotting</a:t>
            </a:r>
            <a:endParaRPr lang="cs-CZ" sz="2000" b="1" dirty="0"/>
          </a:p>
          <a:p>
            <a:endParaRPr lang="cs-CZ" sz="1600" dirty="0"/>
          </a:p>
          <a:p>
            <a:r>
              <a:rPr lang="cs-CZ" sz="1600" dirty="0"/>
              <a:t>5. inkubujeme membránu s </a:t>
            </a:r>
            <a:r>
              <a:rPr lang="cs-CZ" sz="1600" b="1" dirty="0"/>
              <a:t>primární protilátkou</a:t>
            </a:r>
            <a:r>
              <a:rPr lang="cs-CZ" sz="1600" dirty="0"/>
              <a:t> proti sledovanému proteinu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6. inkubujeme se </a:t>
            </a:r>
            <a:r>
              <a:rPr lang="cs-CZ" sz="1600" b="1" dirty="0"/>
              <a:t>sekundární protilátkou konjugovanou s enzymem</a:t>
            </a:r>
            <a:r>
              <a:rPr lang="cs-CZ" sz="1600" dirty="0"/>
              <a:t> (např. křenová peroxidáza; HRP)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7. naneseme na membránu vyvolávací roztok se </a:t>
            </a:r>
            <a:r>
              <a:rPr lang="cs-CZ" sz="1600" b="1" dirty="0"/>
              <a:t>substrátem pro daný enzym</a:t>
            </a:r>
            <a:r>
              <a:rPr lang="cs-CZ" sz="1600" dirty="0"/>
              <a:t> (např. </a:t>
            </a:r>
            <a:r>
              <a:rPr lang="cs-CZ" sz="1600" dirty="0" err="1"/>
              <a:t>luminol</a:t>
            </a:r>
            <a:r>
              <a:rPr lang="cs-CZ" sz="1600" dirty="0"/>
              <a:t>)</a:t>
            </a:r>
          </a:p>
        </p:txBody>
      </p:sp>
      <p:pic>
        <p:nvPicPr>
          <p:cNvPr id="11266" name="Picture 2" descr="IMAGE_WB_FINAL_AL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7886"/>
          <a:stretch/>
        </p:blipFill>
        <p:spPr bwMode="auto">
          <a:xfrm>
            <a:off x="1475656" y="2408464"/>
            <a:ext cx="5896305" cy="282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887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10333" cy="26161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2a) Western </a:t>
            </a:r>
            <a:r>
              <a:rPr lang="cs-CZ" sz="2000" b="1" dirty="0" err="1"/>
              <a:t>blotting</a:t>
            </a:r>
            <a:endParaRPr lang="cs-CZ" sz="2000" b="1" dirty="0"/>
          </a:p>
          <a:p>
            <a:endParaRPr lang="cs-CZ" sz="1600" dirty="0"/>
          </a:p>
          <a:p>
            <a:r>
              <a:rPr lang="cs-CZ" sz="1600" dirty="0"/>
              <a:t>8. vyvoláme membránu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 - </a:t>
            </a:r>
            <a:r>
              <a:rPr lang="cs-CZ" sz="1600" b="1" dirty="0"/>
              <a:t>HRP katalyzuje oxidaci </a:t>
            </a:r>
            <a:r>
              <a:rPr lang="cs-CZ" sz="1600" b="1" dirty="0" err="1"/>
              <a:t>luminolu</a:t>
            </a:r>
            <a:r>
              <a:rPr lang="cs-CZ" sz="1600" dirty="0"/>
              <a:t> na 3-aminoftalát za emise světla </a:t>
            </a:r>
          </a:p>
          <a:p>
            <a:r>
              <a:rPr lang="cs-CZ" sz="1600" dirty="0"/>
              <a:t>- nízká intenzita světla při 428 </a:t>
            </a:r>
            <a:r>
              <a:rPr lang="cs-CZ" sz="1600" dirty="0" err="1"/>
              <a:t>nm</a:t>
            </a:r>
            <a:endParaRPr lang="cs-CZ" sz="1600" dirty="0" err="1">
              <a:cs typeface="Calibri"/>
            </a:endParaRPr>
          </a:p>
          <a:p>
            <a:r>
              <a:rPr lang="cs-CZ" sz="1600" dirty="0"/>
              <a:t>- přítomnost dalších chemikálií (fenoly) ve vyvolávacím roztoku amplifikuje světlo až 1000×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- tato amplifikace se nazývá "</a:t>
            </a:r>
            <a:r>
              <a:rPr lang="cs-CZ" sz="1600" dirty="0" err="1"/>
              <a:t>enhanced</a:t>
            </a:r>
            <a:r>
              <a:rPr lang="cs-CZ" sz="1600" dirty="0"/>
              <a:t> </a:t>
            </a:r>
            <a:r>
              <a:rPr lang="cs-CZ" sz="1600" dirty="0" err="1"/>
              <a:t>chemiluminescence</a:t>
            </a:r>
            <a:r>
              <a:rPr lang="cs-CZ" sz="1600" dirty="0"/>
              <a:t> - ECL"</a:t>
            </a:r>
          </a:p>
          <a:p>
            <a:endParaRPr lang="cs-CZ" sz="1600" dirty="0"/>
          </a:p>
          <a:p>
            <a:r>
              <a:rPr lang="cs-CZ" sz="1600" dirty="0"/>
              <a:t>	- detekce pomocí </a:t>
            </a:r>
            <a:r>
              <a:rPr lang="cs-CZ" sz="1600" b="1" dirty="0"/>
              <a:t>CCD kamery</a:t>
            </a:r>
            <a:endParaRPr lang="cs-CZ" sz="1600" b="1" dirty="0">
              <a:cs typeface="Calibri"/>
            </a:endParaRPr>
          </a:p>
          <a:p>
            <a:r>
              <a:rPr lang="cs-CZ" sz="1600" dirty="0"/>
              <a:t>	- vyvolání na </a:t>
            </a:r>
            <a:r>
              <a:rPr lang="cs-CZ" sz="1600" b="1" dirty="0"/>
              <a:t>fotografický film</a:t>
            </a:r>
            <a:endParaRPr lang="cs-CZ" sz="1600" b="1" dirty="0">
              <a:cs typeface="Calibri"/>
            </a:endParaRPr>
          </a:p>
        </p:txBody>
      </p:sp>
      <p:pic>
        <p:nvPicPr>
          <p:cNvPr id="4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5C2A8552-472B-B66D-578C-4B18D3EB2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400" y="2980103"/>
            <a:ext cx="5056200" cy="3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35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low cytome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4968552" cy="3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4155" y="116632"/>
            <a:ext cx="8810333" cy="26161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2b) </a:t>
            </a:r>
            <a:r>
              <a:rPr lang="cs-CZ" sz="2000" b="1" dirty="0" err="1"/>
              <a:t>Flow</a:t>
            </a:r>
            <a:r>
              <a:rPr lang="cs-CZ" sz="2000" b="1" dirty="0"/>
              <a:t> </a:t>
            </a:r>
            <a:r>
              <a:rPr lang="cs-CZ" sz="2000" b="1" dirty="0" err="1"/>
              <a:t>cytometrie</a:t>
            </a:r>
            <a:endParaRPr lang="cs-CZ" sz="2000" b="1" dirty="0"/>
          </a:p>
          <a:p>
            <a:endParaRPr lang="cs-CZ" sz="1600" dirty="0"/>
          </a:p>
          <a:p>
            <a:r>
              <a:rPr lang="cs-CZ" sz="1600" i="1" dirty="0"/>
              <a:t>Technika pro analýzu </a:t>
            </a:r>
            <a:r>
              <a:rPr lang="cs-CZ" sz="1600" i="1" dirty="0">
                <a:ea typeface="+mn-lt"/>
                <a:cs typeface="+mn-lt"/>
              </a:rPr>
              <a:t>vlastností individuálních buněk v buněčné populaci.</a:t>
            </a:r>
          </a:p>
          <a:p>
            <a:endParaRPr lang="cs-CZ" sz="1600" dirty="0"/>
          </a:p>
          <a:p>
            <a:r>
              <a:rPr lang="cs-CZ" sz="1600" dirty="0"/>
              <a:t>Na buňkách je možné rozlišit</a:t>
            </a:r>
          </a:p>
          <a:p>
            <a:r>
              <a:rPr lang="cs-CZ" sz="1600" dirty="0"/>
              <a:t>	- </a:t>
            </a:r>
            <a:r>
              <a:rPr lang="cs-CZ" sz="1600" b="1" dirty="0"/>
              <a:t>velikost</a:t>
            </a:r>
            <a:r>
              <a:rPr lang="cs-CZ" sz="1600" dirty="0"/>
              <a:t> (forward </a:t>
            </a:r>
            <a:r>
              <a:rPr lang="cs-CZ" sz="1600" dirty="0" err="1"/>
              <a:t>scatter</a:t>
            </a:r>
            <a:r>
              <a:rPr lang="cs-CZ" sz="1600" dirty="0"/>
              <a:t>)</a:t>
            </a:r>
          </a:p>
          <a:p>
            <a:r>
              <a:rPr lang="cs-CZ" sz="1600" dirty="0"/>
              <a:t>	- </a:t>
            </a:r>
            <a:r>
              <a:rPr lang="cs-CZ" sz="1600" b="1" dirty="0"/>
              <a:t>tvar</a:t>
            </a:r>
            <a:r>
              <a:rPr lang="cs-CZ" sz="1600" dirty="0"/>
              <a:t>/</a:t>
            </a:r>
            <a:r>
              <a:rPr lang="cs-CZ" sz="1600" b="1" dirty="0" err="1"/>
              <a:t>granularitu</a:t>
            </a:r>
            <a:r>
              <a:rPr lang="cs-CZ" sz="1600" b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side</a:t>
            </a:r>
            <a:r>
              <a:rPr lang="cs-CZ" sz="1600" dirty="0"/>
              <a:t> </a:t>
            </a:r>
            <a:r>
              <a:rPr lang="cs-CZ" sz="1600" dirty="0" err="1"/>
              <a:t>scatter</a:t>
            </a:r>
            <a:r>
              <a:rPr lang="cs-CZ" sz="1600" dirty="0"/>
              <a:t>)</a:t>
            </a:r>
          </a:p>
          <a:p>
            <a:r>
              <a:rPr lang="cs-CZ" sz="1600" dirty="0"/>
              <a:t>	- expresi </a:t>
            </a:r>
            <a:r>
              <a:rPr lang="cs-CZ" sz="1600" b="1" dirty="0"/>
              <a:t>povrchových proteinů </a:t>
            </a:r>
            <a:r>
              <a:rPr lang="cs-CZ" sz="1600" dirty="0"/>
              <a:t>(protilátka proti povrchovým antigenům konjugovaná s 	</a:t>
            </a:r>
            <a:r>
              <a:rPr lang="cs-CZ" sz="1600" dirty="0" err="1"/>
              <a:t>fluorochromem</a:t>
            </a:r>
            <a:r>
              <a:rPr lang="cs-CZ" sz="1600" dirty="0"/>
              <a:t>)</a:t>
            </a:r>
          </a:p>
          <a:p>
            <a:r>
              <a:rPr lang="cs-CZ" sz="1600" dirty="0"/>
              <a:t>	- expresi </a:t>
            </a:r>
            <a:r>
              <a:rPr lang="cs-CZ" sz="1600" b="1" dirty="0"/>
              <a:t>intracelulárních proteinů </a:t>
            </a:r>
            <a:r>
              <a:rPr lang="cs-CZ" sz="1600" dirty="0"/>
              <a:t>(buňky nutno zafixovat a </a:t>
            </a:r>
            <a:r>
              <a:rPr lang="cs-CZ" sz="1600" dirty="0" err="1"/>
              <a:t>permeabilizovat</a:t>
            </a:r>
            <a:r>
              <a:rPr lang="cs-CZ" sz="1600" dirty="0"/>
              <a:t> membránu)</a:t>
            </a:r>
          </a:p>
        </p:txBody>
      </p:sp>
      <p:pic>
        <p:nvPicPr>
          <p:cNvPr id="7170" name="Picture 2" descr="CytoFLEX, Research Flow Cytometry">
            <a:extLst>
              <a:ext uri="{FF2B5EF4-FFF2-40B4-BE49-F238E27FC236}">
                <a16:creationId xmlns:a16="http://schemas.microsoft.com/office/drawing/2014/main" id="{C6558B3F-249C-4B9F-9BBF-05CE080FF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909495"/>
            <a:ext cx="3694802" cy="158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517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http://www.ogscience.org/ArticleImage/2021KJOG/kjog-55-713-g001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6636"/>
            <a:ext cx="4948896" cy="29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4155" y="116632"/>
            <a:ext cx="434583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2b) </a:t>
            </a:r>
            <a:r>
              <a:rPr lang="cs-CZ" sz="2000" b="1" dirty="0" err="1"/>
              <a:t>Flow</a:t>
            </a:r>
            <a:r>
              <a:rPr lang="cs-CZ" sz="2000" b="1" dirty="0"/>
              <a:t> </a:t>
            </a:r>
            <a:r>
              <a:rPr lang="cs-CZ" sz="2000" b="1" dirty="0" err="1"/>
              <a:t>cytometrie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2000" b="1" u="sng" dirty="0"/>
              <a:t>Vyhodnocení:</a:t>
            </a:r>
          </a:p>
          <a:p>
            <a:r>
              <a:rPr lang="cs-CZ" sz="2000" b="1" dirty="0"/>
              <a:t>Leukocyty - bílé krvinky</a:t>
            </a:r>
          </a:p>
          <a:p>
            <a:r>
              <a:rPr lang="cs-CZ" sz="2000" b="1" dirty="0"/>
              <a:t>hledání NK buněk</a:t>
            </a:r>
          </a:p>
          <a:p>
            <a:endParaRPr lang="cs-CZ" sz="2000" b="1" dirty="0"/>
          </a:p>
          <a:p>
            <a:r>
              <a:rPr lang="cs-CZ" sz="1600" b="1" u="sng" dirty="0"/>
              <a:t>CD3</a:t>
            </a:r>
            <a:r>
              <a:rPr lang="cs-CZ" sz="1600" dirty="0"/>
              <a:t> - T cell receptor</a:t>
            </a:r>
          </a:p>
          <a:p>
            <a:r>
              <a:rPr lang="cs-CZ" sz="1600" b="1" u="sng" dirty="0"/>
              <a:t>CD16</a:t>
            </a:r>
            <a:r>
              <a:rPr lang="cs-CZ" sz="1600" dirty="0"/>
              <a:t> - povrchový antigen na NK buňkách, </a:t>
            </a:r>
            <a:r>
              <a:rPr lang="cs-CZ" sz="1600" dirty="0" err="1"/>
              <a:t>neutrofilech</a:t>
            </a:r>
            <a:r>
              <a:rPr lang="cs-CZ" sz="1600" dirty="0"/>
              <a:t>, monocytech a makrofázích</a:t>
            </a:r>
          </a:p>
          <a:p>
            <a:r>
              <a:rPr lang="cs-CZ" sz="1600" b="1" u="sng" dirty="0"/>
              <a:t>CD56</a:t>
            </a:r>
            <a:r>
              <a:rPr lang="cs-CZ" sz="1600" b="1" dirty="0"/>
              <a:t> - </a:t>
            </a:r>
            <a:r>
              <a:rPr lang="cs-CZ" sz="1600" dirty="0"/>
              <a:t>povrchový antigen NK buněk</a:t>
            </a:r>
            <a:endParaRPr lang="cs-CZ" sz="1600" u="sng" dirty="0"/>
          </a:p>
        </p:txBody>
      </p:sp>
      <p:pic>
        <p:nvPicPr>
          <p:cNvPr id="14342" name="Picture 6" descr="http://www.biosbcc.net/doohan/sample/images/blood%20cells/0281blo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46" y="116632"/>
            <a:ext cx="390525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Skupina 7"/>
          <p:cNvGrpSpPr/>
          <p:nvPr/>
        </p:nvGrpSpPr>
        <p:grpSpPr>
          <a:xfrm>
            <a:off x="5796136" y="3258869"/>
            <a:ext cx="3090808" cy="2474387"/>
            <a:chOff x="5796136" y="3618909"/>
            <a:chExt cx="3090808" cy="2474387"/>
          </a:xfrm>
        </p:grpSpPr>
        <p:pic>
          <p:nvPicPr>
            <p:cNvPr id="14348" name="Picture 12" descr="https://upload.wikimedia.org/wikipedia/commons/thumb/f/f0/Hematopoiesis_simple.svg/2000px-Hematopoiesis_simple.sv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14" t="24894" b="16494"/>
            <a:stretch/>
          </p:blipFill>
          <p:spPr bwMode="auto">
            <a:xfrm>
              <a:off x="5960540" y="3618909"/>
              <a:ext cx="2926404" cy="2402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5796136" y="5013176"/>
              <a:ext cx="1080120" cy="108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bdélník 6"/>
          <p:cNvSpPr/>
          <p:nvPr/>
        </p:nvSpPr>
        <p:spPr>
          <a:xfrm>
            <a:off x="4860032" y="61548"/>
            <a:ext cx="4176464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délník 14"/>
          <p:cNvSpPr/>
          <p:nvPr/>
        </p:nvSpPr>
        <p:spPr>
          <a:xfrm>
            <a:off x="4836055" y="41484"/>
            <a:ext cx="10912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</a:rPr>
              <a:t>Granulocyty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07504" y="6255994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NK </a:t>
            </a:r>
            <a:r>
              <a:rPr lang="cs-CZ" sz="1400" i="1" dirty="0" err="1"/>
              <a:t>cells</a:t>
            </a:r>
            <a:r>
              <a:rPr lang="cs-CZ" sz="1400" i="1" dirty="0"/>
              <a:t> - imunitní odpověď proti rakovinným buňkám a buňkám infikovaným virem</a:t>
            </a:r>
          </a:p>
          <a:p>
            <a:r>
              <a:rPr lang="cs-CZ" sz="1400" i="1" dirty="0"/>
              <a:t>Granulocyty - přítomnost granulí v cytoplazmě a zaškrcení jádra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1979712" y="5589240"/>
            <a:ext cx="1152128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409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7010133" cy="21236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Frederick </a:t>
            </a:r>
            <a:r>
              <a:rPr lang="cs-CZ" sz="2000" b="1" dirty="0" err="1"/>
              <a:t>Sanger</a:t>
            </a:r>
            <a:r>
              <a:rPr lang="cs-CZ" sz="2000" b="1" dirty="0"/>
              <a:t> (1918 - 2013)</a:t>
            </a:r>
          </a:p>
          <a:p>
            <a:endParaRPr lang="cs-CZ" sz="1600" dirty="0"/>
          </a:p>
          <a:p>
            <a:r>
              <a:rPr lang="cs-CZ" sz="1600" i="1" dirty="0"/>
              <a:t>Vynálezce metody </a:t>
            </a:r>
            <a:r>
              <a:rPr lang="cs-CZ" sz="1600" i="1" dirty="0" err="1"/>
              <a:t>dideoxy</a:t>
            </a:r>
            <a:r>
              <a:rPr lang="cs-CZ" sz="1600" i="1" dirty="0"/>
              <a:t> </a:t>
            </a:r>
            <a:r>
              <a:rPr lang="cs-CZ" sz="1600" i="1" dirty="0" err="1"/>
              <a:t>sekvenování</a:t>
            </a:r>
            <a:r>
              <a:rPr lang="cs-CZ" sz="1600" i="1" dirty="0"/>
              <a:t> DNA (též </a:t>
            </a:r>
            <a:r>
              <a:rPr lang="cs-CZ" sz="1600" i="1" dirty="0" err="1"/>
              <a:t>Sangerovo</a:t>
            </a:r>
            <a:r>
              <a:rPr lang="cs-CZ" sz="1600" i="1" dirty="0"/>
              <a:t> </a:t>
            </a:r>
            <a:r>
              <a:rPr lang="cs-CZ" sz="1600" i="1" dirty="0" err="1"/>
              <a:t>sekvenování</a:t>
            </a:r>
            <a:r>
              <a:rPr lang="cs-CZ" sz="1600" i="1" dirty="0"/>
              <a:t>).</a:t>
            </a:r>
            <a:endParaRPr lang="cs-CZ" sz="1600" i="1" dirty="0">
              <a:cs typeface="Calibri"/>
            </a:endParaRPr>
          </a:p>
          <a:p>
            <a:endParaRPr lang="cs-CZ" sz="1600" i="1" dirty="0"/>
          </a:p>
          <a:p>
            <a:r>
              <a:rPr lang="cs-CZ" sz="1600" dirty="0"/>
              <a:t>- dvojnásobný držitel Nobelovy ceny za chemii (1958 a 1980)</a:t>
            </a:r>
          </a:p>
          <a:p>
            <a:r>
              <a:rPr lang="cs-CZ" sz="1600" dirty="0"/>
              <a:t>	- 1952 definoval pořadí aminokyselin ve dvou řetězcích bovinního 	   	   inzulinu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	- 1977 publikoval </a:t>
            </a:r>
            <a:r>
              <a:rPr lang="cs-CZ" sz="1600" dirty="0" err="1"/>
              <a:t>dideoxy</a:t>
            </a:r>
            <a:r>
              <a:rPr lang="cs-CZ" sz="1600" dirty="0"/>
              <a:t> metodu pro rychlé a přesné </a:t>
            </a:r>
            <a:r>
              <a:rPr lang="cs-CZ" sz="1600" dirty="0" err="1"/>
              <a:t>sekvenování</a:t>
            </a:r>
            <a:endParaRPr lang="cs-CZ" sz="1600" dirty="0"/>
          </a:p>
        </p:txBody>
      </p:sp>
      <p:pic>
        <p:nvPicPr>
          <p:cNvPr id="1026" name="Picture 2" descr="Frederick Sanger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/>
          <a:stretch/>
        </p:blipFill>
        <p:spPr bwMode="auto">
          <a:xfrm>
            <a:off x="7380312" y="82329"/>
            <a:ext cx="1650121" cy="209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4076" y="2179680"/>
            <a:ext cx="1290799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s-CZ" sz="1200" b="1" dirty="0">
                <a:ea typeface="+mn-lt"/>
                <a:cs typeface="+mn-lt"/>
              </a:rPr>
              <a:t>Frederick </a:t>
            </a:r>
            <a:r>
              <a:rPr lang="cs-CZ" sz="1200" b="1" dirty="0" err="1">
                <a:ea typeface="+mn-lt"/>
                <a:cs typeface="+mn-lt"/>
              </a:rPr>
              <a:t>Sanger</a:t>
            </a:r>
            <a:endParaRPr lang="cs-CZ" dirty="0" err="1"/>
          </a:p>
        </p:txBody>
      </p:sp>
      <p:sp>
        <p:nvSpPr>
          <p:cNvPr id="6" name="Obdélník 5"/>
          <p:cNvSpPr/>
          <p:nvPr/>
        </p:nvSpPr>
        <p:spPr>
          <a:xfrm>
            <a:off x="154155" y="2817510"/>
            <a:ext cx="7010133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 err="1"/>
              <a:t>Sangerovo</a:t>
            </a:r>
            <a:r>
              <a:rPr lang="cs-CZ" sz="2000" b="1" dirty="0"/>
              <a:t> sekvenování = sekvenování 1. generace</a:t>
            </a:r>
          </a:p>
          <a:p>
            <a:endParaRPr lang="cs-CZ" sz="1600" dirty="0"/>
          </a:p>
          <a:p>
            <a:r>
              <a:rPr lang="cs-CZ" sz="1600" i="1" dirty="0" err="1"/>
              <a:t>Sekvenování</a:t>
            </a:r>
            <a:r>
              <a:rPr lang="cs-CZ" sz="1600" i="1" dirty="0"/>
              <a:t> je určování pořadí nukleotidů v molekule DNA.</a:t>
            </a:r>
            <a:endParaRPr lang="cs-CZ" sz="1600" i="1" dirty="0">
              <a:cs typeface="Calibri"/>
            </a:endParaRPr>
          </a:p>
        </p:txBody>
      </p:sp>
      <p:pic>
        <p:nvPicPr>
          <p:cNvPr id="1028" name="Picture 4" descr="http://www.uic.edu/classes/bios/bios100/lectures/ddNT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512" y="3861048"/>
            <a:ext cx="3758968" cy="240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54155" y="3861048"/>
            <a:ext cx="49219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- principem je použití </a:t>
            </a:r>
            <a:r>
              <a:rPr lang="cs-CZ" sz="1600" dirty="0" err="1"/>
              <a:t>dideoxyribonukleosid</a:t>
            </a:r>
            <a:r>
              <a:rPr lang="cs-CZ" sz="1600" dirty="0"/>
              <a:t> </a:t>
            </a:r>
            <a:r>
              <a:rPr lang="cs-CZ" sz="1600" dirty="0" err="1"/>
              <a:t>trifosfátu</a:t>
            </a:r>
            <a:r>
              <a:rPr lang="cs-CZ" sz="1600" dirty="0"/>
              <a:t> (</a:t>
            </a:r>
            <a:r>
              <a:rPr lang="cs-CZ" sz="1600" b="1" dirty="0" err="1"/>
              <a:t>ddNTP</a:t>
            </a:r>
            <a:r>
              <a:rPr lang="cs-CZ" sz="1600" dirty="0"/>
              <a:t>) namísto </a:t>
            </a:r>
            <a:r>
              <a:rPr lang="cs-CZ" sz="1600" dirty="0" err="1"/>
              <a:t>deoxyribonukleosid</a:t>
            </a:r>
            <a:r>
              <a:rPr lang="cs-CZ" sz="1600" dirty="0"/>
              <a:t> </a:t>
            </a:r>
            <a:r>
              <a:rPr lang="cs-CZ" sz="1600" dirty="0" err="1"/>
              <a:t>trifosfátu</a:t>
            </a:r>
            <a:r>
              <a:rPr lang="cs-CZ" sz="1600" dirty="0"/>
              <a:t> (</a:t>
            </a:r>
            <a:r>
              <a:rPr lang="cs-CZ" sz="1600" b="1" dirty="0" err="1"/>
              <a:t>dNTP</a:t>
            </a:r>
            <a:r>
              <a:rPr lang="cs-CZ" sz="1600" dirty="0"/>
              <a:t>)</a:t>
            </a:r>
          </a:p>
          <a:p>
            <a:endParaRPr lang="cs-CZ" sz="1600" dirty="0"/>
          </a:p>
          <a:p>
            <a:r>
              <a:rPr lang="cs-CZ" sz="1600" dirty="0"/>
              <a:t>- </a:t>
            </a:r>
            <a:r>
              <a:rPr lang="cs-CZ" sz="1600"/>
              <a:t>při replikaci </a:t>
            </a:r>
            <a:r>
              <a:rPr lang="cs-CZ" sz="1600" dirty="0"/>
              <a:t>se normálně připojuje nový </a:t>
            </a:r>
            <a:r>
              <a:rPr lang="cs-CZ" sz="1600" dirty="0" err="1"/>
              <a:t>dNTP</a:t>
            </a:r>
            <a:r>
              <a:rPr lang="cs-CZ" sz="1600" dirty="0"/>
              <a:t> na OH-skupinu posledního </a:t>
            </a:r>
            <a:r>
              <a:rPr lang="cs-CZ" sz="1600" dirty="0" err="1"/>
              <a:t>dNTP</a:t>
            </a:r>
            <a:r>
              <a:rPr lang="cs-CZ" sz="1600" dirty="0"/>
              <a:t> na 3'-konci řetězce</a:t>
            </a:r>
          </a:p>
          <a:p>
            <a:endParaRPr lang="cs-CZ" sz="1600" dirty="0"/>
          </a:p>
          <a:p>
            <a:r>
              <a:rPr lang="cs-CZ" sz="1600" dirty="0"/>
              <a:t>- pokud se připojí </a:t>
            </a:r>
            <a:r>
              <a:rPr lang="cs-CZ" sz="1600" dirty="0" err="1"/>
              <a:t>ddNTP</a:t>
            </a:r>
            <a:r>
              <a:rPr lang="cs-CZ" sz="1600" dirty="0"/>
              <a:t> - elongace končí</a:t>
            </a:r>
          </a:p>
        </p:txBody>
      </p:sp>
    </p:spTree>
    <p:extLst>
      <p:ext uri="{BB962C8B-B14F-4D97-AF65-F5344CB8AC3E}">
        <p14:creationId xmlns:p14="http://schemas.microsoft.com/office/powerpoint/2010/main" val="30130140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54155" y="116632"/>
            <a:ext cx="7010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/>
              <a:t>Sangerovo</a:t>
            </a:r>
            <a:r>
              <a:rPr lang="cs-CZ" sz="2000" b="1" dirty="0"/>
              <a:t> sekvenování = sekvenování 1. generace</a:t>
            </a:r>
          </a:p>
          <a:p>
            <a:endParaRPr lang="cs-CZ" sz="2000" b="1" dirty="0"/>
          </a:p>
        </p:txBody>
      </p:sp>
      <p:sp>
        <p:nvSpPr>
          <p:cNvPr id="7" name="Obdélník 6"/>
          <p:cNvSpPr/>
          <p:nvPr/>
        </p:nvSpPr>
        <p:spPr>
          <a:xfrm>
            <a:off x="154155" y="548680"/>
            <a:ext cx="8738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- smícháme templátovou DNA + DNA polymerázu + </a:t>
            </a:r>
            <a:r>
              <a:rPr lang="cs-CZ" sz="1600" dirty="0" err="1"/>
              <a:t>dNTP</a:t>
            </a:r>
            <a:r>
              <a:rPr lang="cs-CZ" sz="1600" dirty="0"/>
              <a:t> (T, A, C, G) + 1 </a:t>
            </a:r>
            <a:r>
              <a:rPr lang="cs-CZ" sz="1600" dirty="0" err="1"/>
              <a:t>ddNTP</a:t>
            </a:r>
            <a:r>
              <a:rPr lang="cs-CZ" sz="1600" dirty="0"/>
              <a:t> (např. G) + radioaktivně značený </a:t>
            </a:r>
            <a:r>
              <a:rPr lang="cs-CZ" sz="1600" dirty="0" err="1"/>
              <a:t>primer</a:t>
            </a:r>
            <a:r>
              <a:rPr lang="cs-CZ" sz="1600" dirty="0"/>
              <a:t> → elongace řetězce se zastaví na místech zabudování </a:t>
            </a:r>
            <a:r>
              <a:rPr lang="cs-CZ" sz="1600" dirty="0" err="1"/>
              <a:t>ddGTP</a:t>
            </a:r>
            <a:endParaRPr lang="cs-CZ" sz="1600" dirty="0"/>
          </a:p>
          <a:p>
            <a:r>
              <a:rPr lang="cs-CZ" sz="1600" dirty="0"/>
              <a:t>- vznikají nám různě dlouhé řetězce DNA</a:t>
            </a:r>
          </a:p>
        </p:txBody>
      </p:sp>
      <p:pic>
        <p:nvPicPr>
          <p:cNvPr id="2050" name="Picture 2" descr="http://www.uic.edu/classes/bios/bios100/lectures/sanger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5"/>
          <a:stretch/>
        </p:blipFill>
        <p:spPr bwMode="auto">
          <a:xfrm>
            <a:off x="1043608" y="1700808"/>
            <a:ext cx="7200799" cy="463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07504" y="6525344"/>
            <a:ext cx="88569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/>
              <a:t>dATP</a:t>
            </a:r>
            <a:r>
              <a:rPr lang="cs-CZ" sz="1200" i="1" dirty="0"/>
              <a:t> - </a:t>
            </a:r>
            <a:r>
              <a:rPr lang="cs-CZ" sz="1200" i="1" dirty="0" err="1"/>
              <a:t>deoxyadenozin</a:t>
            </a:r>
            <a:r>
              <a:rPr lang="cs-CZ" sz="1200" i="1" dirty="0"/>
              <a:t> </a:t>
            </a:r>
            <a:r>
              <a:rPr lang="cs-CZ" sz="1200" i="1" dirty="0" err="1"/>
              <a:t>trifosfát</a:t>
            </a:r>
            <a:r>
              <a:rPr lang="cs-CZ" sz="1200" i="1" dirty="0"/>
              <a:t>, </a:t>
            </a:r>
            <a:r>
              <a:rPr lang="cs-CZ" sz="1200" i="1" dirty="0" err="1"/>
              <a:t>dGTP</a:t>
            </a:r>
            <a:r>
              <a:rPr lang="cs-CZ" sz="1200" i="1" dirty="0"/>
              <a:t> - </a:t>
            </a:r>
            <a:r>
              <a:rPr lang="cs-CZ" sz="1200" i="1" dirty="0" err="1"/>
              <a:t>deoxyguanozin</a:t>
            </a:r>
            <a:r>
              <a:rPr lang="cs-CZ" sz="1200" i="1" dirty="0"/>
              <a:t> </a:t>
            </a:r>
            <a:r>
              <a:rPr lang="cs-CZ" sz="1200" i="1" dirty="0" err="1"/>
              <a:t>trifosfát</a:t>
            </a:r>
            <a:r>
              <a:rPr lang="cs-CZ" sz="1200" i="1" dirty="0"/>
              <a:t>, </a:t>
            </a:r>
            <a:r>
              <a:rPr lang="cs-CZ" sz="1200" i="1" dirty="0" err="1"/>
              <a:t>dCTP</a:t>
            </a:r>
            <a:r>
              <a:rPr lang="cs-CZ" sz="1200" i="1" dirty="0"/>
              <a:t> - </a:t>
            </a:r>
            <a:r>
              <a:rPr lang="cs-CZ" sz="1200" i="1" dirty="0" err="1"/>
              <a:t>deoxycytidine</a:t>
            </a:r>
            <a:r>
              <a:rPr lang="cs-CZ" sz="1200" i="1" dirty="0"/>
              <a:t> </a:t>
            </a:r>
            <a:r>
              <a:rPr lang="cs-CZ" sz="1200" i="1" dirty="0" err="1"/>
              <a:t>trifosfát</a:t>
            </a:r>
            <a:r>
              <a:rPr lang="cs-CZ" sz="1200" i="1" dirty="0"/>
              <a:t>, </a:t>
            </a:r>
            <a:r>
              <a:rPr lang="cs-CZ" sz="1200" i="1" dirty="0" err="1"/>
              <a:t>dTTP</a:t>
            </a:r>
            <a:r>
              <a:rPr lang="cs-CZ" sz="1200" i="1" dirty="0"/>
              <a:t> - </a:t>
            </a:r>
            <a:r>
              <a:rPr lang="cs-CZ" sz="1200" i="1" dirty="0" err="1"/>
              <a:t>deoxythymidine</a:t>
            </a:r>
            <a:r>
              <a:rPr lang="cs-CZ" sz="1200" i="1" dirty="0"/>
              <a:t> </a:t>
            </a:r>
            <a:r>
              <a:rPr lang="cs-CZ" sz="1200" i="1" dirty="0" err="1"/>
              <a:t>trifosfát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20627300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54155" y="116632"/>
            <a:ext cx="7010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/>
              <a:t>Sangerovo</a:t>
            </a:r>
            <a:r>
              <a:rPr lang="cs-CZ" sz="2000" b="1" dirty="0"/>
              <a:t> sekvenování = sekvenování 1. generace</a:t>
            </a:r>
          </a:p>
          <a:p>
            <a:endParaRPr lang="cs-CZ" sz="2000" b="1" dirty="0"/>
          </a:p>
        </p:txBody>
      </p:sp>
      <p:sp>
        <p:nvSpPr>
          <p:cNvPr id="7" name="Obdélník 6"/>
          <p:cNvSpPr/>
          <p:nvPr/>
        </p:nvSpPr>
        <p:spPr>
          <a:xfrm>
            <a:off x="154155" y="548680"/>
            <a:ext cx="8738325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dirty="0"/>
              <a:t>- reakci provedeme 4×, pro každý </a:t>
            </a:r>
            <a:r>
              <a:rPr lang="cs-CZ" sz="1600" dirty="0" err="1"/>
              <a:t>dideoxyribonukleosid</a:t>
            </a:r>
            <a:r>
              <a:rPr lang="cs-CZ" sz="1600" dirty="0"/>
              <a:t> zvlášť (</a:t>
            </a:r>
            <a:r>
              <a:rPr lang="cs-CZ" sz="1600" dirty="0" err="1"/>
              <a:t>ddATP</a:t>
            </a:r>
            <a:r>
              <a:rPr lang="cs-CZ" sz="1600" dirty="0"/>
              <a:t>, </a:t>
            </a:r>
            <a:r>
              <a:rPr lang="cs-CZ" sz="1600" dirty="0" err="1"/>
              <a:t>ddCTP</a:t>
            </a:r>
            <a:r>
              <a:rPr lang="cs-CZ" sz="1600" dirty="0"/>
              <a:t>, </a:t>
            </a:r>
            <a:r>
              <a:rPr lang="cs-CZ" sz="1600" dirty="0" err="1"/>
              <a:t>ddGTP</a:t>
            </a:r>
            <a:r>
              <a:rPr lang="cs-CZ" sz="1600" dirty="0"/>
              <a:t> a </a:t>
            </a:r>
            <a:r>
              <a:rPr lang="cs-CZ" sz="1600" dirty="0" err="1"/>
              <a:t>ddTTP</a:t>
            </a:r>
            <a:r>
              <a:rPr lang="cs-CZ" sz="1600" dirty="0"/>
              <a:t>)</a:t>
            </a:r>
          </a:p>
          <a:p>
            <a:r>
              <a:rPr lang="cs-CZ" sz="1600" dirty="0"/>
              <a:t>- produkty těchto 4 reakcí naneseme do 4 jamek elektroforetického gelu a roztřídíme podle délky</a:t>
            </a:r>
          </a:p>
          <a:p>
            <a:r>
              <a:rPr lang="cs-CZ" sz="1600" dirty="0"/>
              <a:t>- sekvence DNA je jasná z gelu</a:t>
            </a:r>
          </a:p>
        </p:txBody>
      </p:sp>
      <p:pic>
        <p:nvPicPr>
          <p:cNvPr id="3074" name="Picture 2" descr="http://www.uic.edu/classes/bios/bios100/lectures/sanger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8"/>
          <a:stretch/>
        </p:blipFill>
        <p:spPr bwMode="auto">
          <a:xfrm>
            <a:off x="1078086" y="2348880"/>
            <a:ext cx="6890459" cy="35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890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54155" y="116632"/>
            <a:ext cx="7010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Modernizace </a:t>
            </a:r>
            <a:r>
              <a:rPr lang="cs-CZ" sz="2000" b="1" dirty="0" err="1"/>
              <a:t>Sangerova</a:t>
            </a:r>
            <a:r>
              <a:rPr lang="cs-CZ" sz="2000" b="1" dirty="0"/>
              <a:t> sekvenování = sekvenování 1. generace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4156" y="548680"/>
            <a:ext cx="8882340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dirty="0"/>
              <a:t>- </a:t>
            </a:r>
            <a:r>
              <a:rPr lang="cs-CZ" sz="1600" dirty="0" err="1"/>
              <a:t>ddNTP</a:t>
            </a:r>
            <a:r>
              <a:rPr lang="cs-CZ" sz="1600" dirty="0"/>
              <a:t> jsou značeny fluorescenčně, každý jinou </a:t>
            </a:r>
            <a:r>
              <a:rPr lang="cs-CZ" sz="1600" dirty="0" err="1"/>
              <a:t>fluoroforem</a:t>
            </a:r>
            <a:r>
              <a:rPr lang="cs-CZ" sz="1600" dirty="0"/>
              <a:t> a proto lze všechny 4 </a:t>
            </a:r>
            <a:r>
              <a:rPr lang="cs-CZ" sz="1600" dirty="0" err="1"/>
              <a:t>ddNTP</a:t>
            </a:r>
            <a:r>
              <a:rPr lang="cs-CZ" sz="1600" dirty="0"/>
              <a:t> smíchat do jedné reakce</a:t>
            </a:r>
          </a:p>
          <a:p>
            <a:r>
              <a:rPr lang="cs-CZ" sz="1600" dirty="0"/>
              <a:t>- fragmenty jsou separovány v kapilárách naplněných gelem</a:t>
            </a:r>
          </a:p>
          <a:p>
            <a:r>
              <a:rPr lang="cs-CZ" sz="1600" dirty="0"/>
              <a:t>- automatické zaznamenávání délky jednotlivých fragmentů</a:t>
            </a:r>
          </a:p>
        </p:txBody>
      </p:sp>
      <p:pic>
        <p:nvPicPr>
          <p:cNvPr id="4098" name="Picture 2" descr="http://www.uic.edu/classes/bios/bios100/lectures/sanger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03" y="1844824"/>
            <a:ext cx="4584553" cy="482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582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54155" y="116632"/>
            <a:ext cx="70101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Sekvenování nové generace = </a:t>
            </a:r>
            <a:r>
              <a:rPr lang="cs-CZ" sz="2000" b="1" dirty="0" err="1"/>
              <a:t>Next</a:t>
            </a:r>
            <a:r>
              <a:rPr lang="cs-CZ" sz="2000" b="1" dirty="0"/>
              <a:t> </a:t>
            </a:r>
            <a:r>
              <a:rPr lang="cs-CZ" sz="2000" b="1" dirty="0" err="1"/>
              <a:t>generation</a:t>
            </a:r>
            <a:r>
              <a:rPr lang="cs-CZ" sz="2000" b="1" dirty="0"/>
              <a:t> </a:t>
            </a:r>
            <a:r>
              <a:rPr lang="cs-CZ" sz="2000" b="1" dirty="0" err="1"/>
              <a:t>sequencing</a:t>
            </a:r>
            <a:r>
              <a:rPr lang="cs-CZ" sz="2000" b="1" dirty="0"/>
              <a:t> (NGS) = sekvenování 2. generace</a:t>
            </a:r>
          </a:p>
          <a:p>
            <a:endParaRPr lang="cs-CZ" sz="2000" b="1" dirty="0"/>
          </a:p>
        </p:txBody>
      </p:sp>
      <p:sp>
        <p:nvSpPr>
          <p:cNvPr id="7" name="Obdélník 6"/>
          <p:cNvSpPr/>
          <p:nvPr/>
        </p:nvSpPr>
        <p:spPr>
          <a:xfrm>
            <a:off x="154155" y="871100"/>
            <a:ext cx="8882340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600" dirty="0"/>
              <a:t>paralelizace procesu sekvenování, kdy dochází k sekvenování tisíců až milionů sekvencí současně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výsledkem je obrovská produkce výstupních dat s následnou potřebou data utřídit a analyzovat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rychlá a cenově příznivá produkci velkého množství </a:t>
            </a:r>
            <a:r>
              <a:rPr lang="cs-CZ" sz="1600" dirty="0" err="1"/>
              <a:t>osekvenovaných</a:t>
            </a:r>
            <a:r>
              <a:rPr lang="cs-CZ" sz="1600" dirty="0"/>
              <a:t> vzorků najednou</a:t>
            </a:r>
          </a:p>
        </p:txBody>
      </p:sp>
      <p:pic>
        <p:nvPicPr>
          <p:cNvPr id="1028" name="Picture 4" descr="DNA Sequencing: Definition, Importance, Methods and More">
            <a:extLst>
              <a:ext uri="{FF2B5EF4-FFF2-40B4-BE49-F238E27FC236}">
                <a16:creationId xmlns:a16="http://schemas.microsoft.com/office/drawing/2014/main" id="{9DB9BD2C-E181-4EEB-9E3D-CEA0B00FF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4" y="1814107"/>
            <a:ext cx="4346618" cy="332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49C6A981-5CB2-462A-A041-C914A766CC0F}"/>
              </a:ext>
            </a:extLst>
          </p:cNvPr>
          <p:cNvSpPr/>
          <p:nvPr/>
        </p:nvSpPr>
        <p:spPr>
          <a:xfrm>
            <a:off x="5004048" y="2187312"/>
            <a:ext cx="3888432" cy="35394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600" dirty="0"/>
              <a:t>templátová </a:t>
            </a:r>
            <a:r>
              <a:rPr lang="cs-CZ" sz="1600" b="1" dirty="0"/>
              <a:t>DNA fragmentována </a:t>
            </a:r>
            <a:r>
              <a:rPr lang="cs-CZ" sz="1600" dirty="0"/>
              <a:t>na úseky několika set bází dlouhé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konce získaných fragmentů jsou enzymatickou reakcí zatupeny a napojeny k </a:t>
            </a:r>
            <a:r>
              <a:rPr lang="cs-CZ" sz="1600" dirty="0" err="1"/>
              <a:t>oligonukleotidům</a:t>
            </a:r>
            <a:r>
              <a:rPr lang="cs-CZ" sz="1600" dirty="0"/>
              <a:t> určité sekvence - tzv. </a:t>
            </a:r>
            <a:r>
              <a:rPr lang="cs-CZ" sz="1600" b="1" dirty="0"/>
              <a:t>adaptéry</a:t>
            </a:r>
            <a:endParaRPr lang="cs-CZ" sz="1600" dirty="0"/>
          </a:p>
          <a:p>
            <a:pPr marL="285750" indent="-285750">
              <a:buFontTx/>
              <a:buChar char="-"/>
            </a:pPr>
            <a:r>
              <a:rPr lang="cs-CZ" sz="1600" dirty="0"/>
              <a:t>jednotlivé fragmenty jsou </a:t>
            </a:r>
            <a:r>
              <a:rPr lang="cs-CZ" sz="1600" b="1" dirty="0"/>
              <a:t>odděleně amplifikovány PCR reakcí</a:t>
            </a:r>
            <a:r>
              <a:rPr lang="cs-CZ" sz="1600" dirty="0"/>
              <a:t> (u některých technologií tento krok chybí) a pak v jednom kroku paralelně </a:t>
            </a:r>
            <a:r>
              <a:rPr lang="cs-CZ" sz="1600" dirty="0" err="1"/>
              <a:t>sekvenovány</a:t>
            </a:r>
            <a:r>
              <a:rPr lang="cs-CZ" sz="1600" dirty="0"/>
              <a:t> (až milióny sekvencí najednou)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délka získaných sekvencí je cca </a:t>
            </a:r>
            <a:r>
              <a:rPr lang="cs-CZ" sz="1600" b="1" dirty="0"/>
              <a:t>50-500 </a:t>
            </a:r>
            <a:r>
              <a:rPr lang="cs-CZ" sz="1600" b="1" dirty="0" err="1"/>
              <a:t>bp</a:t>
            </a:r>
            <a:endParaRPr lang="cs-CZ" sz="1600" b="1" dirty="0"/>
          </a:p>
          <a:p>
            <a:pPr marL="285750" indent="-285750">
              <a:buFontTx/>
              <a:buChar char="-"/>
            </a:pPr>
            <a:r>
              <a:rPr lang="cs-CZ" sz="1600" dirty="0"/>
              <a:t>sekvenační výtěžek jednoho běhu </a:t>
            </a:r>
            <a:r>
              <a:rPr lang="cs-CZ" sz="1600" dirty="0" err="1"/>
              <a:t>sekvenátoru</a:t>
            </a:r>
            <a:r>
              <a:rPr lang="cs-CZ" sz="1600" dirty="0"/>
              <a:t> může být </a:t>
            </a:r>
            <a:r>
              <a:rPr lang="cs-CZ" sz="1600" b="1" dirty="0"/>
              <a:t>až několik tisíc </a:t>
            </a:r>
            <a:r>
              <a:rPr lang="cs-CZ" sz="1600" b="1" dirty="0" err="1"/>
              <a:t>Gb</a:t>
            </a:r>
            <a:endParaRPr lang="cs-CZ" sz="1600" b="1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04852EC-40CB-4456-B4E0-0A9ED373B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2" b="19907"/>
          <a:stretch/>
        </p:blipFill>
        <p:spPr bwMode="auto">
          <a:xfrm>
            <a:off x="395536" y="5113996"/>
            <a:ext cx="3965429" cy="162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216EC95-B1F0-454D-88BE-EF4450F9A792}"/>
              </a:ext>
            </a:extLst>
          </p:cNvPr>
          <p:cNvSpPr txBox="1"/>
          <p:nvPr/>
        </p:nvSpPr>
        <p:spPr>
          <a:xfrm>
            <a:off x="52333" y="1881143"/>
            <a:ext cx="68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Illumina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521865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http://www.uic.edu/classes/bios/bios100/lectures/EcoR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861" y="302751"/>
            <a:ext cx="1245619" cy="103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4155" y="116632"/>
            <a:ext cx="8882341" cy="31085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Restrikční endonukleázy</a:t>
            </a:r>
          </a:p>
          <a:p>
            <a:endParaRPr lang="cs-CZ" sz="1600" dirty="0"/>
          </a:p>
          <a:p>
            <a:r>
              <a:rPr lang="cs-CZ" sz="1600" i="1" dirty="0"/>
              <a:t>Enzymy, které štěpí DNA.</a:t>
            </a:r>
            <a:endParaRPr lang="cs-CZ" sz="1600" i="1" dirty="0">
              <a:cs typeface="Calibri"/>
            </a:endParaRPr>
          </a:p>
          <a:p>
            <a:endParaRPr lang="cs-CZ" sz="1600" i="1" dirty="0"/>
          </a:p>
          <a:p>
            <a:r>
              <a:rPr lang="cs-CZ" sz="1600" dirty="0"/>
              <a:t>- štěpení probíhá v místě kódovaném specifickou sekvencí nukleotidů</a:t>
            </a:r>
          </a:p>
          <a:p>
            <a:r>
              <a:rPr lang="cs-CZ" sz="1600" dirty="0"/>
              <a:t>- přirozeně používány bakteriemi pro štěpení virové DNA</a:t>
            </a:r>
          </a:p>
          <a:p>
            <a:endParaRPr lang="cs-CZ" sz="1600" dirty="0"/>
          </a:p>
          <a:p>
            <a:r>
              <a:rPr lang="cs-CZ" sz="1600" b="1" dirty="0"/>
              <a:t>Restrikční místa </a:t>
            </a:r>
            <a:r>
              <a:rPr lang="cs-CZ" sz="1600" dirty="0"/>
              <a:t>(rozpoznávací sekvence pro štěpení):</a:t>
            </a:r>
          </a:p>
          <a:p>
            <a:r>
              <a:rPr lang="cs-CZ" sz="1600" dirty="0"/>
              <a:t>	- jsou často palindromy na komplementárních řetězcích</a:t>
            </a:r>
          </a:p>
          <a:p>
            <a:r>
              <a:rPr lang="cs-CZ" sz="1600" dirty="0"/>
              <a:t>	- </a:t>
            </a:r>
            <a:r>
              <a:rPr lang="cs-CZ" sz="1600" dirty="0" err="1"/>
              <a:t>methylovány</a:t>
            </a:r>
            <a:r>
              <a:rPr lang="cs-CZ" sz="1600" dirty="0"/>
              <a:t> (-CH</a:t>
            </a:r>
            <a:r>
              <a:rPr lang="cs-CZ" sz="1600" baseline="-25000" dirty="0"/>
              <a:t>3</a:t>
            </a:r>
            <a:r>
              <a:rPr lang="cs-CZ" sz="1600" dirty="0"/>
              <a:t>), aby chránily bakteriální DNA a štěpily pouze virovou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	- často zanechávají "</a:t>
            </a:r>
            <a:r>
              <a:rPr lang="cs-CZ" sz="1600" dirty="0" err="1"/>
              <a:t>sticky</a:t>
            </a:r>
            <a:r>
              <a:rPr lang="cs-CZ" sz="1600" dirty="0"/>
              <a:t> </a:t>
            </a:r>
            <a:r>
              <a:rPr lang="cs-CZ" sz="1600" dirty="0" err="1"/>
              <a:t>ends</a:t>
            </a:r>
            <a:r>
              <a:rPr lang="cs-CZ" sz="1600" dirty="0"/>
              <a:t>", např. </a:t>
            </a:r>
            <a:r>
              <a:rPr lang="cs-CZ" sz="1600" dirty="0" err="1"/>
              <a:t>EcoRI</a:t>
            </a:r>
            <a:r>
              <a:rPr lang="cs-CZ" sz="1600" dirty="0"/>
              <a:t> ("</a:t>
            </a:r>
            <a:r>
              <a:rPr lang="cs-CZ" sz="1600" dirty="0" err="1"/>
              <a:t>eco</a:t>
            </a:r>
            <a:r>
              <a:rPr lang="cs-CZ" sz="1600" dirty="0"/>
              <a:t> R </a:t>
            </a:r>
            <a:r>
              <a:rPr lang="cs-CZ" sz="1600" dirty="0" err="1"/>
              <a:t>one</a:t>
            </a:r>
            <a:r>
              <a:rPr lang="cs-CZ" sz="1600" dirty="0"/>
              <a:t>") u </a:t>
            </a:r>
            <a:r>
              <a:rPr lang="cs-CZ" sz="1600" i="1" dirty="0"/>
              <a:t>E. coli</a:t>
            </a:r>
          </a:p>
          <a:p>
            <a:r>
              <a:rPr lang="cs-CZ" sz="1600" i="1" dirty="0"/>
              <a:t>	</a:t>
            </a:r>
            <a:r>
              <a:rPr lang="cs-CZ" sz="1600" dirty="0"/>
              <a:t>- "</a:t>
            </a:r>
            <a:r>
              <a:rPr lang="cs-CZ" sz="1600" dirty="0" err="1"/>
              <a:t>sticky</a:t>
            </a:r>
            <a:r>
              <a:rPr lang="cs-CZ" sz="1600" dirty="0"/>
              <a:t> </a:t>
            </a:r>
            <a:r>
              <a:rPr lang="cs-CZ" sz="1600" dirty="0" err="1"/>
              <a:t>ends</a:t>
            </a:r>
            <a:r>
              <a:rPr lang="cs-CZ" sz="1600" dirty="0"/>
              <a:t>" jsou využívány pro vložení genu do </a:t>
            </a:r>
            <a:r>
              <a:rPr lang="cs-CZ" sz="1600" dirty="0" err="1"/>
              <a:t>plasmidu</a:t>
            </a:r>
            <a:endParaRPr lang="cs-CZ" sz="1600" dirty="0"/>
          </a:p>
        </p:txBody>
      </p:sp>
      <p:sp>
        <p:nvSpPr>
          <p:cNvPr id="4" name="Obdélník 3"/>
          <p:cNvSpPr/>
          <p:nvPr/>
        </p:nvSpPr>
        <p:spPr>
          <a:xfrm>
            <a:off x="85801" y="5805264"/>
            <a:ext cx="86626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/>
              <a:t>Exonukleáza: štěpí DNA od krajů</a:t>
            </a:r>
          </a:p>
          <a:p>
            <a:r>
              <a:rPr lang="cs-CZ" sz="1400" i="1" dirty="0"/>
              <a:t>Endonukleáza: štěpí DNA od prostředku</a:t>
            </a:r>
          </a:p>
          <a:p>
            <a:r>
              <a:rPr lang="cs-CZ" sz="1400" i="1" dirty="0" err="1"/>
              <a:t>Helikáza</a:t>
            </a:r>
            <a:r>
              <a:rPr lang="cs-CZ" sz="1400" i="1" dirty="0"/>
              <a:t>: oddaluje řetězce DNA nebo RNA</a:t>
            </a:r>
          </a:p>
          <a:p>
            <a:r>
              <a:rPr lang="cs-CZ" sz="1400" i="1" dirty="0"/>
              <a:t>Ligáza: spojuje DNA řetězce</a:t>
            </a:r>
          </a:p>
        </p:txBody>
      </p:sp>
      <p:pic>
        <p:nvPicPr>
          <p:cNvPr id="5122" name="Picture 2" descr="http://shirtoid.com/wp-content/uploads/2014/02/palindrom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5" t="17143" r="14447" b="61145"/>
          <a:stretch/>
        </p:blipFill>
        <p:spPr bwMode="auto">
          <a:xfrm>
            <a:off x="5698731" y="5765296"/>
            <a:ext cx="3375589" cy="103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uic.edu/classes/bios/bios100/lectures/plasmidstick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2143849" cy="203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uic.edu/classes/bios/bios100/lectures/bacteri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04766"/>
            <a:ext cx="2137920" cy="41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uic.edu/classes/bios/bios100/lectures/bacteria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0" y="3385620"/>
            <a:ext cx="2123728" cy="215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2771800" y="3933056"/>
            <a:ext cx="720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/>
              <a:t>+</a:t>
            </a:r>
            <a:endParaRPr lang="cs-CZ" sz="4000" dirty="0"/>
          </a:p>
        </p:txBody>
      </p:sp>
      <p:sp>
        <p:nvSpPr>
          <p:cNvPr id="12" name="Obdélník 11"/>
          <p:cNvSpPr/>
          <p:nvPr/>
        </p:nvSpPr>
        <p:spPr>
          <a:xfrm>
            <a:off x="5580112" y="3933056"/>
            <a:ext cx="720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/>
              <a:t>=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986304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54155" y="116632"/>
            <a:ext cx="7010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Sekvenování 3. generace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4156" y="548680"/>
            <a:ext cx="5065916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600" dirty="0" err="1"/>
              <a:t>sekvenace</a:t>
            </a:r>
            <a:r>
              <a:rPr lang="cs-CZ" sz="1600" dirty="0"/>
              <a:t> jediné molekuly DNA bez nutnosti paralelních </a:t>
            </a:r>
            <a:r>
              <a:rPr lang="cs-CZ" sz="1600" dirty="0" err="1"/>
              <a:t>sekvenačních</a:t>
            </a:r>
            <a:r>
              <a:rPr lang="cs-CZ" sz="1600" dirty="0"/>
              <a:t> procesů či předchozí amplifikace DNA</a:t>
            </a:r>
          </a:p>
          <a:p>
            <a:pPr marL="285750" indent="-285750">
              <a:buFontTx/>
              <a:buChar char="-"/>
            </a:pPr>
            <a:r>
              <a:rPr lang="cs-CZ" sz="1600" dirty="0" err="1"/>
              <a:t>sekvenace</a:t>
            </a:r>
            <a:r>
              <a:rPr lang="cs-CZ" sz="1600" dirty="0"/>
              <a:t> v reálném čase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produkuje výrazně delší čtení (řádově tisíce až desetitisíce </a:t>
            </a:r>
            <a:r>
              <a:rPr lang="cs-CZ" sz="1600" dirty="0" err="1"/>
              <a:t>bp</a:t>
            </a:r>
            <a:r>
              <a:rPr lang="cs-CZ" sz="1600" dirty="0"/>
              <a:t>) 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snazší sestavování (</a:t>
            </a:r>
            <a:r>
              <a:rPr lang="cs-CZ" sz="1600" dirty="0" err="1"/>
              <a:t>assembly</a:t>
            </a:r>
            <a:r>
              <a:rPr lang="cs-CZ" sz="1600" dirty="0"/>
              <a:t>) jednotlivých čtení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snazší sekvenování GC bohatých oblastí (druhá generace – problémy)</a:t>
            </a:r>
          </a:p>
        </p:txBody>
      </p:sp>
      <p:pic>
        <p:nvPicPr>
          <p:cNvPr id="1026" name="Picture 2" descr="evolution of sequencing technology - PacBio">
            <a:extLst>
              <a:ext uri="{FF2B5EF4-FFF2-40B4-BE49-F238E27FC236}">
                <a16:creationId xmlns:a16="http://schemas.microsoft.com/office/drawing/2014/main" id="{0574EF8D-3896-41CA-9313-E0B45856E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" y="3206110"/>
            <a:ext cx="7776297" cy="365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8ACBF13-8202-4B9B-B729-215181779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814"/>
            <a:ext cx="3563888" cy="176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ED6F320-3656-4CFB-97F5-114FD590A225}"/>
              </a:ext>
            </a:extLst>
          </p:cNvPr>
          <p:cNvSpPr txBox="1"/>
          <p:nvPr/>
        </p:nvSpPr>
        <p:spPr>
          <a:xfrm>
            <a:off x="4908366" y="239743"/>
            <a:ext cx="1269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Oxford </a:t>
            </a:r>
            <a:r>
              <a:rPr lang="cs-CZ" sz="1200" dirty="0" err="1"/>
              <a:t>Nanopore</a:t>
            </a:r>
            <a:endParaRPr lang="cs-CZ" sz="12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50B3444-98A6-498D-9E0A-D076A59D434D}"/>
              </a:ext>
            </a:extLst>
          </p:cNvPr>
          <p:cNvSpPr txBox="1"/>
          <p:nvPr/>
        </p:nvSpPr>
        <p:spPr>
          <a:xfrm>
            <a:off x="4818958" y="2252004"/>
            <a:ext cx="40780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– průchod vlákna DNA miniaturním pórem, kterým prochází elektrický proud; při průchodu dochází ke kolísání proudu specifickým způsobem odpovídajícím procházejícímu nukleotidu</a:t>
            </a:r>
          </a:p>
        </p:txBody>
      </p:sp>
    </p:spTree>
    <p:extLst>
      <p:ext uri="{BB962C8B-B14F-4D97-AF65-F5344CB8AC3E}">
        <p14:creationId xmlns:p14="http://schemas.microsoft.com/office/powerpoint/2010/main" val="559039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ACDFC531-6F35-40F3-901C-65EAB925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985" y="0"/>
            <a:ext cx="1024797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520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82341" cy="31085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Genové inženýrství v praxi</a:t>
            </a:r>
          </a:p>
          <a:p>
            <a:endParaRPr lang="cs-CZ" sz="1600" dirty="0"/>
          </a:p>
          <a:p>
            <a:r>
              <a:rPr lang="cs-CZ" sz="1600" b="1" dirty="0" err="1"/>
              <a:t>Growth</a:t>
            </a:r>
            <a:r>
              <a:rPr lang="cs-CZ" sz="1600" b="1" dirty="0"/>
              <a:t>-hormone </a:t>
            </a:r>
            <a:r>
              <a:rPr lang="cs-CZ" sz="1600" b="1" dirty="0" err="1"/>
              <a:t>deficiency</a:t>
            </a:r>
            <a:r>
              <a:rPr lang="cs-CZ" sz="1600" b="1" dirty="0"/>
              <a:t> (GHD; </a:t>
            </a:r>
            <a:r>
              <a:rPr lang="cs-CZ" sz="1600" b="1" dirty="0" err="1"/>
              <a:t>pituitary</a:t>
            </a:r>
            <a:r>
              <a:rPr lang="cs-CZ" sz="1600" b="1" dirty="0"/>
              <a:t> </a:t>
            </a:r>
            <a:r>
              <a:rPr lang="cs-CZ" sz="1600" b="1" dirty="0" err="1"/>
              <a:t>dwarfism</a:t>
            </a:r>
            <a:r>
              <a:rPr lang="cs-CZ" sz="1600" b="1" dirty="0"/>
              <a:t>) - nedostatek růstového hormonu</a:t>
            </a:r>
            <a:endParaRPr lang="cs-CZ" sz="1600" b="1" dirty="0">
              <a:cs typeface="Calibri"/>
            </a:endParaRPr>
          </a:p>
          <a:p>
            <a:endParaRPr lang="cs-CZ" sz="1600" b="1" dirty="0"/>
          </a:p>
          <a:p>
            <a:r>
              <a:rPr lang="cs-CZ" sz="1600" dirty="0"/>
              <a:t> - hypofýza (</a:t>
            </a:r>
            <a:r>
              <a:rPr lang="cs-CZ" sz="1600" dirty="0" err="1"/>
              <a:t>pituitary</a:t>
            </a:r>
            <a:r>
              <a:rPr lang="cs-CZ" sz="1600" dirty="0"/>
              <a:t> </a:t>
            </a:r>
            <a:r>
              <a:rPr lang="cs-CZ" sz="1600" dirty="0" err="1"/>
              <a:t>gland</a:t>
            </a:r>
            <a:r>
              <a:rPr lang="cs-CZ" sz="1600" dirty="0"/>
              <a:t>) neprodukuje dostatek růstového hormonu (GH; </a:t>
            </a:r>
            <a:r>
              <a:rPr lang="cs-CZ" sz="1600" dirty="0" err="1"/>
              <a:t>growth</a:t>
            </a:r>
            <a:r>
              <a:rPr lang="cs-CZ" sz="1600" dirty="0"/>
              <a:t> hormone; somatotropin)</a:t>
            </a:r>
          </a:p>
          <a:p>
            <a:r>
              <a:rPr lang="cs-CZ" sz="1600" dirty="0"/>
              <a:t>- léčba: injekce hormonu GH</a:t>
            </a:r>
          </a:p>
          <a:p>
            <a:r>
              <a:rPr lang="cs-CZ" sz="1600" dirty="0"/>
              <a:t>- do roku 1985 GH získáván autopsií z hypofýzy (většinou mrtvá těla, častá kontaminace)</a:t>
            </a:r>
          </a:p>
          <a:p>
            <a:r>
              <a:rPr lang="cs-CZ" sz="1600" dirty="0"/>
              <a:t>- od roku 1985 je GH vyráběn v geneticky upravené bakterii </a:t>
            </a:r>
            <a:r>
              <a:rPr lang="cs-CZ" sz="1600" i="1" dirty="0"/>
              <a:t>E. coli</a:t>
            </a:r>
            <a:r>
              <a:rPr lang="cs-CZ" sz="1600" dirty="0"/>
              <a:t> technologií rekombinantní DNA (</a:t>
            </a:r>
            <a:r>
              <a:rPr lang="cs-CZ" sz="1600" dirty="0" err="1"/>
              <a:t>rHGH</a:t>
            </a:r>
            <a:r>
              <a:rPr lang="cs-CZ" sz="1600" dirty="0"/>
              <a:t>; </a:t>
            </a:r>
            <a:r>
              <a:rPr lang="cs-CZ" sz="1600" dirty="0" err="1"/>
              <a:t>recombinant</a:t>
            </a:r>
            <a:r>
              <a:rPr lang="cs-CZ" sz="1600" dirty="0"/>
              <a:t> </a:t>
            </a:r>
            <a:r>
              <a:rPr lang="cs-CZ" sz="1600" dirty="0" err="1"/>
              <a:t>human</a:t>
            </a:r>
            <a:r>
              <a:rPr lang="cs-CZ" sz="1600" dirty="0"/>
              <a:t> </a:t>
            </a:r>
            <a:r>
              <a:rPr lang="cs-CZ" sz="1600" dirty="0" err="1"/>
              <a:t>growth</a:t>
            </a:r>
            <a:r>
              <a:rPr lang="cs-CZ" sz="1600" dirty="0"/>
              <a:t> hormone)</a:t>
            </a:r>
            <a:endParaRPr lang="cs-CZ" sz="1600" b="1" dirty="0"/>
          </a:p>
          <a:p>
            <a:endParaRPr lang="cs-CZ" sz="1600" dirty="0"/>
          </a:p>
          <a:p>
            <a:endParaRPr lang="cs-CZ" sz="1600" dirty="0"/>
          </a:p>
        </p:txBody>
      </p:sp>
      <p:sp>
        <p:nvSpPr>
          <p:cNvPr id="3" name="Obdélník 2"/>
          <p:cNvSpPr/>
          <p:nvPr/>
        </p:nvSpPr>
        <p:spPr>
          <a:xfrm>
            <a:off x="154155" y="6433591"/>
            <a:ext cx="866631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400" i="1" dirty="0"/>
              <a:t>Většina případů trpasličího vzrůstu je dána dvěma poruchami: 1. Achondroplasie (70%) a 2. GDH</a:t>
            </a:r>
            <a:endParaRPr lang="cs-CZ" sz="1600" b="1" dirty="0"/>
          </a:p>
        </p:txBody>
      </p:sp>
      <p:pic>
        <p:nvPicPr>
          <p:cNvPr id="3074" name="Picture 2" descr="http://static.sportskeeda.com/wp-content/uploads/2015/01/lionel-messi-14213149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01" y="2852936"/>
            <a:ext cx="5040587" cy="335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42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uic.edu/classes/bios/bios100/lectures/recomb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16" b="3607"/>
          <a:stretch/>
        </p:blipFill>
        <p:spPr bwMode="auto">
          <a:xfrm>
            <a:off x="5076056" y="116631"/>
            <a:ext cx="3939611" cy="664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4155" y="116632"/>
            <a:ext cx="477788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Výroba rekombinantního GH</a:t>
            </a:r>
          </a:p>
          <a:p>
            <a:endParaRPr lang="cs-CZ" sz="1600" dirty="0"/>
          </a:p>
          <a:p>
            <a:r>
              <a:rPr lang="cs-CZ" sz="1600" dirty="0"/>
              <a:t>- izolujeme </a:t>
            </a:r>
            <a:r>
              <a:rPr lang="cs-CZ" sz="1600" dirty="0" err="1"/>
              <a:t>mRNA</a:t>
            </a:r>
            <a:r>
              <a:rPr lang="cs-CZ" sz="1600" dirty="0"/>
              <a:t> z buněk hypofýzy (různé typy </a:t>
            </a:r>
            <a:r>
              <a:rPr lang="cs-CZ" sz="1600" dirty="0" err="1"/>
              <a:t>mRNA</a:t>
            </a:r>
            <a:r>
              <a:rPr lang="cs-CZ" sz="1600" dirty="0"/>
              <a:t>, nejen </a:t>
            </a:r>
            <a:r>
              <a:rPr lang="cs-CZ" sz="1600" dirty="0" err="1"/>
              <a:t>mRNA</a:t>
            </a:r>
            <a:r>
              <a:rPr lang="cs-CZ" sz="1600" dirty="0"/>
              <a:t> pro GH)</a:t>
            </a:r>
          </a:p>
          <a:p>
            <a:r>
              <a:rPr lang="cs-CZ" sz="1600" dirty="0"/>
              <a:t>- pomocí reverzní transkriptázy přepíšeme </a:t>
            </a:r>
            <a:r>
              <a:rPr lang="cs-CZ" sz="1600" dirty="0" err="1"/>
              <a:t>mRNA</a:t>
            </a:r>
            <a:r>
              <a:rPr lang="cs-CZ" sz="1600" dirty="0"/>
              <a:t> do </a:t>
            </a:r>
            <a:r>
              <a:rPr lang="cs-CZ" sz="1600" dirty="0" err="1"/>
              <a:t>cDNA</a:t>
            </a:r>
            <a:r>
              <a:rPr lang="cs-CZ" sz="1600" dirty="0"/>
              <a:t> </a:t>
            </a:r>
          </a:p>
          <a:p>
            <a:r>
              <a:rPr lang="cs-CZ" sz="1600" dirty="0"/>
              <a:t>- připojení míst, která rozeznává endonukleáza ke koncům každé </a:t>
            </a:r>
            <a:r>
              <a:rPr lang="cs-CZ" sz="1600" dirty="0" err="1"/>
              <a:t>cDNA</a:t>
            </a:r>
            <a:endParaRPr lang="cs-CZ" sz="1600" dirty="0"/>
          </a:p>
          <a:p>
            <a:r>
              <a:rPr lang="cs-CZ" sz="1600" dirty="0"/>
              <a:t>- cDNA vložíme do přichystaného </a:t>
            </a:r>
            <a:r>
              <a:rPr lang="cs-CZ" sz="1600" dirty="0" err="1"/>
              <a:t>plasmidu</a:t>
            </a:r>
            <a:r>
              <a:rPr lang="cs-CZ" sz="1600" dirty="0"/>
              <a:t> s genem na resistenci proti vybranému ATB - při štěpení endonukleázou vznikají tzv. "</a:t>
            </a:r>
            <a:r>
              <a:rPr lang="cs-CZ" sz="1600" dirty="0" err="1"/>
              <a:t>sticky</a:t>
            </a:r>
            <a:r>
              <a:rPr lang="cs-CZ" sz="1600" dirty="0"/>
              <a:t> </a:t>
            </a:r>
            <a:r>
              <a:rPr lang="cs-CZ" sz="1600" dirty="0" err="1"/>
              <a:t>ends</a:t>
            </a:r>
            <a:r>
              <a:rPr lang="cs-CZ" sz="1600" dirty="0"/>
              <a:t>" (komplementární </a:t>
            </a:r>
            <a:r>
              <a:rPr lang="cs-CZ" sz="1600" dirty="0" err="1"/>
              <a:t>baze</a:t>
            </a:r>
            <a:r>
              <a:rPr lang="cs-CZ" sz="1600" dirty="0"/>
              <a:t>)</a:t>
            </a:r>
          </a:p>
          <a:p>
            <a:r>
              <a:rPr lang="cs-CZ" sz="1600" dirty="0"/>
              <a:t>- </a:t>
            </a:r>
            <a:r>
              <a:rPr lang="cs-CZ" sz="1600" dirty="0" err="1"/>
              <a:t>cDNA</a:t>
            </a:r>
            <a:r>
              <a:rPr lang="cs-CZ" sz="1600" dirty="0"/>
              <a:t> "vlepí" do </a:t>
            </a:r>
            <a:r>
              <a:rPr lang="cs-CZ" sz="1600" dirty="0" err="1"/>
              <a:t>plasmidu</a:t>
            </a:r>
            <a:r>
              <a:rPr lang="cs-CZ" sz="1600" dirty="0"/>
              <a:t> tzv. </a:t>
            </a:r>
            <a:r>
              <a:rPr lang="cs-CZ" sz="1600" dirty="0" err="1"/>
              <a:t>ligací</a:t>
            </a:r>
            <a:r>
              <a:rPr lang="cs-CZ" sz="1600" dirty="0"/>
              <a:t> za katalýzy DNA-ligázou</a:t>
            </a:r>
          </a:p>
          <a:p>
            <a:r>
              <a:rPr lang="cs-CZ" sz="1600" dirty="0"/>
              <a:t>- vložíme </a:t>
            </a:r>
            <a:r>
              <a:rPr lang="cs-CZ" sz="1600" dirty="0" err="1"/>
              <a:t>plasmidy</a:t>
            </a:r>
            <a:r>
              <a:rPr lang="cs-CZ" sz="1600" dirty="0"/>
              <a:t> do bakterií </a:t>
            </a:r>
            <a:r>
              <a:rPr lang="cs-CZ" sz="1600" i="1" dirty="0"/>
              <a:t>E. coli</a:t>
            </a:r>
            <a:r>
              <a:rPr lang="cs-CZ" sz="1600" dirty="0"/>
              <a:t> - ATB v mediu → přežijí pouze bakterie, které přijmuly </a:t>
            </a:r>
            <a:r>
              <a:rPr lang="cs-CZ" sz="1600" dirty="0" err="1"/>
              <a:t>plazmid</a:t>
            </a:r>
            <a:endParaRPr lang="cs-CZ" sz="1600" dirty="0"/>
          </a:p>
          <a:p>
            <a:r>
              <a:rPr lang="cs-CZ" sz="1600" dirty="0"/>
              <a:t>- takovou kolekci bakterií nazýváme </a:t>
            </a:r>
            <a:r>
              <a:rPr lang="cs-CZ" sz="1600" dirty="0" err="1"/>
              <a:t>cDNA</a:t>
            </a:r>
            <a:r>
              <a:rPr lang="cs-CZ" sz="1600" dirty="0"/>
              <a:t> knihovna</a:t>
            </a:r>
          </a:p>
          <a:p>
            <a:r>
              <a:rPr lang="cs-CZ" sz="1600" dirty="0"/>
              <a:t>- nyní musíme najít pouze bakterie, které přijmuli GH gen (různé </a:t>
            </a:r>
            <a:r>
              <a:rPr lang="cs-CZ" sz="1600" dirty="0" err="1"/>
              <a:t>cDNA</a:t>
            </a:r>
            <a:r>
              <a:rPr lang="cs-CZ" sz="1600" dirty="0"/>
              <a:t> podle různých </a:t>
            </a:r>
            <a:r>
              <a:rPr lang="cs-CZ" sz="1600" dirty="0" err="1"/>
              <a:t>mRNA</a:t>
            </a:r>
            <a:r>
              <a:rPr lang="cs-CZ" sz="1600" dirty="0"/>
              <a:t>)</a:t>
            </a:r>
          </a:p>
          <a:p>
            <a:endParaRPr lang="cs-CZ" sz="1600" dirty="0"/>
          </a:p>
        </p:txBody>
      </p:sp>
      <p:sp>
        <p:nvSpPr>
          <p:cNvPr id="6" name="Obdélník 5"/>
          <p:cNvSpPr/>
          <p:nvPr/>
        </p:nvSpPr>
        <p:spPr>
          <a:xfrm>
            <a:off x="35496" y="5013176"/>
            <a:ext cx="5040560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400" b="1" i="1" dirty="0" err="1"/>
              <a:t>cDNA</a:t>
            </a:r>
            <a:r>
              <a:rPr lang="cs-CZ" sz="1400" b="1" i="1" dirty="0"/>
              <a:t> (</a:t>
            </a:r>
            <a:r>
              <a:rPr lang="cs-CZ" sz="1400" b="1" i="1" dirty="0" err="1"/>
              <a:t>complementary</a:t>
            </a:r>
            <a:r>
              <a:rPr lang="cs-CZ" sz="1400" b="1" i="1" dirty="0"/>
              <a:t> DNA): </a:t>
            </a:r>
            <a:r>
              <a:rPr lang="cs-CZ" sz="1400" i="1" dirty="0" err="1"/>
              <a:t>dvouřetězcová</a:t>
            </a:r>
            <a:r>
              <a:rPr lang="cs-CZ" sz="1400" i="1" dirty="0"/>
              <a:t> DNA syntetizovaná podle </a:t>
            </a:r>
            <a:r>
              <a:rPr lang="cs-CZ" sz="1400" i="1" dirty="0" err="1"/>
              <a:t>templátu</a:t>
            </a:r>
            <a:r>
              <a:rPr lang="cs-CZ" sz="1400" i="1" dirty="0"/>
              <a:t> mRNA za katalýzy enzymem reverzní transkriptáza</a:t>
            </a:r>
          </a:p>
          <a:p>
            <a:r>
              <a:rPr lang="cs-CZ" sz="1400" b="1" i="1" dirty="0"/>
              <a:t>DNA-ligáza: </a:t>
            </a:r>
            <a:r>
              <a:rPr lang="cs-CZ" sz="1400" i="1" dirty="0"/>
              <a:t>enzym usnadňující spojení DNA řetězců katalýzou formace </a:t>
            </a:r>
            <a:r>
              <a:rPr lang="cs-CZ" sz="1400" i="1" dirty="0" err="1"/>
              <a:t>fosfodiesterové</a:t>
            </a:r>
            <a:r>
              <a:rPr lang="cs-CZ" sz="1400" i="1" dirty="0"/>
              <a:t> vazby</a:t>
            </a:r>
          </a:p>
          <a:p>
            <a:r>
              <a:rPr lang="cs-CZ" sz="1400" b="1" i="1" dirty="0" err="1"/>
              <a:t>cDNA</a:t>
            </a:r>
            <a:r>
              <a:rPr lang="cs-CZ" sz="1400" b="1" i="1" dirty="0"/>
              <a:t> knihovna: </a:t>
            </a:r>
            <a:r>
              <a:rPr lang="cs-CZ" sz="1400" i="1" dirty="0"/>
              <a:t>kombinace </a:t>
            </a:r>
            <a:r>
              <a:rPr lang="cs-CZ" sz="1400" i="1" dirty="0" err="1"/>
              <a:t>cDNA</a:t>
            </a:r>
            <a:r>
              <a:rPr lang="cs-CZ" sz="1400" i="1" dirty="0"/>
              <a:t> vložených do hostitele (bakterií), které tvoří část </a:t>
            </a:r>
            <a:r>
              <a:rPr lang="cs-CZ" sz="1400" i="1" dirty="0" err="1"/>
              <a:t>transkriptomu</a:t>
            </a:r>
            <a:r>
              <a:rPr lang="cs-CZ" sz="1400" i="1" dirty="0"/>
              <a:t>. </a:t>
            </a:r>
            <a:r>
              <a:rPr lang="cs-CZ" sz="1400" i="1" dirty="0" err="1"/>
              <a:t>cDNA</a:t>
            </a:r>
            <a:r>
              <a:rPr lang="cs-CZ" sz="1400" i="1" dirty="0"/>
              <a:t> podle sestřižené mRNA už neobsahuje introny a je v prokaryotním organismu připravena k translaci</a:t>
            </a:r>
            <a:endParaRPr lang="cs-CZ" sz="1400" b="1" i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6355872" y="1257179"/>
            <a:ext cx="1145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(bez intronů)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70936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4155" y="116632"/>
            <a:ext cx="4201821" cy="40318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1600" b="1" dirty="0"/>
              <a:t>Výroba rekombinantního GH</a:t>
            </a:r>
          </a:p>
          <a:p>
            <a:endParaRPr lang="cs-CZ" sz="1600" dirty="0"/>
          </a:p>
          <a:p>
            <a:r>
              <a:rPr lang="cs-CZ" sz="1600" dirty="0"/>
              <a:t>- na </a:t>
            </a:r>
            <a:r>
              <a:rPr lang="cs-CZ" sz="1600" dirty="0" err="1"/>
              <a:t>Petriho</a:t>
            </a:r>
            <a:r>
              <a:rPr lang="cs-CZ" sz="1600" dirty="0"/>
              <a:t> misky s koloniemi položíme filtrační papír - kolonie </a:t>
            </a:r>
            <a:r>
              <a:rPr lang="cs-CZ" sz="1600" i="1" dirty="0"/>
              <a:t>E. coli</a:t>
            </a:r>
            <a:r>
              <a:rPr lang="cs-CZ" sz="1600" dirty="0"/>
              <a:t> se přilepí</a:t>
            </a:r>
            <a:endParaRPr lang="cs-CZ" sz="1600" dirty="0">
              <a:cs typeface="Calibri"/>
            </a:endParaRPr>
          </a:p>
          <a:p>
            <a:endParaRPr lang="cs-CZ" sz="1600" dirty="0"/>
          </a:p>
          <a:p>
            <a:r>
              <a:rPr lang="cs-CZ" sz="1600" dirty="0"/>
              <a:t>- rozdělíme dvoušroubovici DNA na </a:t>
            </a:r>
            <a:r>
              <a:rPr lang="cs-CZ" sz="1600" dirty="0" err="1"/>
              <a:t>jednořetězce</a:t>
            </a:r>
            <a:r>
              <a:rPr lang="cs-CZ" sz="1600" dirty="0"/>
              <a:t> a inkubujeme se sondou</a:t>
            </a:r>
          </a:p>
          <a:p>
            <a:endParaRPr lang="cs-CZ" sz="1600" dirty="0"/>
          </a:p>
          <a:p>
            <a:r>
              <a:rPr lang="cs-CZ" sz="1600" dirty="0"/>
              <a:t>- sonda - krátká sekvence DNA, která odpovídá sekvenci v požadovaném genu (značená radioaktivně)</a:t>
            </a:r>
          </a:p>
          <a:p>
            <a:endParaRPr lang="cs-CZ" sz="1600" dirty="0"/>
          </a:p>
          <a:p>
            <a:r>
              <a:rPr lang="cs-CZ" sz="1600" dirty="0"/>
              <a:t>- RTG film vytvoří značky na místech s radioaktivní DNA sondou</a:t>
            </a:r>
          </a:p>
          <a:p>
            <a:endParaRPr lang="cs-CZ" sz="1600" dirty="0"/>
          </a:p>
          <a:p>
            <a:r>
              <a:rPr lang="cs-CZ" sz="1600" dirty="0"/>
              <a:t>- tyto kolonie namnožíme</a:t>
            </a:r>
          </a:p>
        </p:txBody>
      </p:sp>
      <p:pic>
        <p:nvPicPr>
          <p:cNvPr id="3074" name="Picture 2" descr="http://www.uic.edu/classes/bios/bios100/lectures/isol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8086"/>
            <a:ext cx="4644008" cy="660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651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8882341" cy="58169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Další příklady genového inženýrství v praxi</a:t>
            </a:r>
          </a:p>
          <a:p>
            <a:endParaRPr lang="cs-CZ" sz="1600" dirty="0"/>
          </a:p>
          <a:p>
            <a:r>
              <a:rPr lang="cs-CZ" sz="1600" b="1" dirty="0"/>
              <a:t>Chymosin</a:t>
            </a:r>
          </a:p>
          <a:p>
            <a:r>
              <a:rPr lang="cs-CZ" sz="1600" dirty="0"/>
              <a:t>- enzym používaný pro výrobu sýru</a:t>
            </a:r>
          </a:p>
          <a:p>
            <a:r>
              <a:rPr lang="cs-CZ" sz="1600" dirty="0"/>
              <a:t>- první rekombinantní protein schválený v potravinářství</a:t>
            </a:r>
          </a:p>
          <a:p>
            <a:r>
              <a:rPr lang="cs-CZ" sz="1600" dirty="0"/>
              <a:t>- produkce v </a:t>
            </a:r>
            <a:r>
              <a:rPr lang="cs-CZ" sz="1600" i="1" dirty="0"/>
              <a:t>E. coli</a:t>
            </a:r>
            <a:endParaRPr lang="cs-CZ" sz="1600" dirty="0"/>
          </a:p>
          <a:p>
            <a:endParaRPr lang="cs-CZ" sz="1600" dirty="0"/>
          </a:p>
          <a:p>
            <a:r>
              <a:rPr lang="cs-CZ" sz="1600" b="1" dirty="0"/>
              <a:t>Inzulin</a:t>
            </a:r>
            <a:endParaRPr lang="cs-CZ" sz="1600" b="1" dirty="0">
              <a:cs typeface="Calibri"/>
            </a:endParaRPr>
          </a:p>
          <a:p>
            <a:r>
              <a:rPr lang="cs-CZ" sz="1600" dirty="0"/>
              <a:t>- rekombinantní inzulin kompletně nahradil inzulin izolovaný ze zvířecích tkání</a:t>
            </a:r>
            <a:endParaRPr lang="cs-CZ" sz="1600" dirty="0">
              <a:cs typeface="Calibri"/>
            </a:endParaRPr>
          </a:p>
          <a:p>
            <a:r>
              <a:rPr lang="cs-CZ" sz="1600" dirty="0"/>
              <a:t>- lidský gen pro inzulin vložený do </a:t>
            </a:r>
            <a:r>
              <a:rPr lang="cs-CZ" sz="1600" i="1" dirty="0"/>
              <a:t>E. coli</a:t>
            </a:r>
            <a:r>
              <a:rPr lang="cs-CZ" sz="1600" dirty="0"/>
              <a:t> nebo kvasinek </a:t>
            </a:r>
            <a:r>
              <a:rPr lang="cs-CZ" sz="1600" i="1" dirty="0" err="1"/>
              <a:t>Saccharomyces</a:t>
            </a:r>
            <a:r>
              <a:rPr lang="cs-CZ" sz="1600" i="1" dirty="0"/>
              <a:t> </a:t>
            </a:r>
            <a:r>
              <a:rPr lang="cs-CZ" sz="1600" i="1" dirty="0" err="1"/>
              <a:t>Cerevisiae</a:t>
            </a:r>
            <a:endParaRPr lang="cs-CZ" sz="1600" i="1" dirty="0"/>
          </a:p>
          <a:p>
            <a:endParaRPr lang="cs-CZ" sz="1600" i="1" dirty="0"/>
          </a:p>
          <a:p>
            <a:r>
              <a:rPr lang="cs-CZ" sz="1600" b="1" dirty="0"/>
              <a:t>Faktor VII</a:t>
            </a:r>
          </a:p>
          <a:p>
            <a:r>
              <a:rPr lang="cs-CZ" sz="1600" dirty="0"/>
              <a:t>- plazmatický koagulační faktor pro hemofiliky</a:t>
            </a:r>
          </a:p>
          <a:p>
            <a:r>
              <a:rPr lang="cs-CZ" sz="1600" dirty="0"/>
              <a:t>- dříve izolován z krve dárců - riziko přenosu nemocí, nyní izolován z rekombinantních křeččích ledvinných buněk </a:t>
            </a:r>
            <a:r>
              <a:rPr lang="cs-CZ" sz="1600" dirty="0">
                <a:ea typeface="+mn-lt"/>
                <a:cs typeface="+mn-lt"/>
              </a:rPr>
              <a:t>(Baby </a:t>
            </a:r>
            <a:r>
              <a:rPr lang="cs-CZ" sz="1600" dirty="0" err="1">
                <a:ea typeface="+mn-lt"/>
                <a:cs typeface="+mn-lt"/>
              </a:rPr>
              <a:t>Hamster</a:t>
            </a:r>
            <a:r>
              <a:rPr lang="cs-CZ" sz="1600" dirty="0">
                <a:ea typeface="+mn-lt"/>
                <a:cs typeface="+mn-lt"/>
              </a:rPr>
              <a:t> </a:t>
            </a:r>
            <a:r>
              <a:rPr lang="cs-CZ" sz="1600" dirty="0" err="1">
                <a:ea typeface="+mn-lt"/>
                <a:cs typeface="+mn-lt"/>
              </a:rPr>
              <a:t>Kidney</a:t>
            </a:r>
            <a:r>
              <a:rPr lang="cs-CZ" sz="1600" dirty="0">
                <a:ea typeface="+mn-lt"/>
                <a:cs typeface="+mn-lt"/>
              </a:rPr>
              <a:t> </a:t>
            </a:r>
            <a:r>
              <a:rPr lang="cs-CZ" sz="1600" dirty="0" err="1">
                <a:ea typeface="+mn-lt"/>
                <a:cs typeface="+mn-lt"/>
              </a:rPr>
              <a:t>Cells</a:t>
            </a:r>
            <a:r>
              <a:rPr lang="cs-CZ" sz="1600" dirty="0">
                <a:ea typeface="+mn-lt"/>
                <a:cs typeface="+mn-lt"/>
              </a:rPr>
              <a:t>; BHK </a:t>
            </a:r>
            <a:r>
              <a:rPr lang="cs-CZ" sz="1600" dirty="0" err="1">
                <a:ea typeface="+mn-lt"/>
                <a:cs typeface="+mn-lt"/>
              </a:rPr>
              <a:t>cells</a:t>
            </a:r>
            <a:r>
              <a:rPr lang="cs-CZ" sz="1600" dirty="0">
                <a:ea typeface="+mn-lt"/>
                <a:cs typeface="+mn-lt"/>
              </a:rPr>
              <a:t>)</a:t>
            </a:r>
          </a:p>
          <a:p>
            <a:endParaRPr lang="cs-CZ" sz="1600" dirty="0"/>
          </a:p>
          <a:p>
            <a:r>
              <a:rPr lang="cs-CZ" sz="1600" b="1" dirty="0"/>
              <a:t>Vakcína proti žloutence typu B</a:t>
            </a:r>
          </a:p>
          <a:p>
            <a:r>
              <a:rPr lang="cs-CZ" sz="1600" dirty="0"/>
              <a:t>- povrchové antigeny viru se produkují v kvasinkách</a:t>
            </a:r>
            <a:endParaRPr lang="cs-CZ" sz="1600" dirty="0">
              <a:cs typeface="Calibri"/>
            </a:endParaRPr>
          </a:p>
          <a:p>
            <a:endParaRPr lang="cs-CZ" sz="1600" dirty="0">
              <a:cs typeface="Calibri"/>
            </a:endParaRPr>
          </a:p>
          <a:p>
            <a:endParaRPr lang="cs-CZ" sz="1600" dirty="0"/>
          </a:p>
          <a:p>
            <a:r>
              <a:rPr lang="cs-CZ" sz="1600" b="1" dirty="0"/>
              <a:t>Rostliny rezistentní k herbicidům</a:t>
            </a:r>
          </a:p>
          <a:p>
            <a:r>
              <a:rPr lang="cs-CZ" sz="1600" dirty="0"/>
              <a:t>- např. sója, kukuřice, bavlna</a:t>
            </a:r>
          </a:p>
          <a:p>
            <a:r>
              <a:rPr lang="cs-CZ" sz="1600" dirty="0"/>
              <a:t>- vložen rekombinantní gen zajišťující rezistenci proti herbicidu </a:t>
            </a:r>
            <a:r>
              <a:rPr lang="cs-CZ" sz="1600" dirty="0" err="1"/>
              <a:t>glyphosatu</a:t>
            </a:r>
            <a:r>
              <a:rPr lang="cs-CZ" sz="1600" dirty="0"/>
              <a:t> (</a:t>
            </a:r>
            <a:r>
              <a:rPr lang="cs-CZ" sz="1600" dirty="0" err="1"/>
              <a:t>Roundup</a:t>
            </a:r>
            <a:r>
              <a:rPr lang="cs-CZ" sz="1600" dirty="0"/>
              <a:t>)</a:t>
            </a:r>
          </a:p>
        </p:txBody>
      </p:sp>
      <p:pic>
        <p:nvPicPr>
          <p:cNvPr id="2" name="Obrázek 2" descr="Obsah obrázku sýr, jídlo, hrníček, máslo&#10;&#10;Popis se vygeneroval automaticky.">
            <a:extLst>
              <a:ext uri="{FF2B5EF4-FFF2-40B4-BE49-F238E27FC236}">
                <a16:creationId xmlns:a16="http://schemas.microsoft.com/office/drawing/2014/main" id="{8A89CE37-140C-0D5B-9CFC-42FB9D855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400" y="554400"/>
            <a:ext cx="1357200" cy="1357200"/>
          </a:xfrm>
          <a:prstGeom prst="rect">
            <a:avLst/>
          </a:prstGeom>
        </p:spPr>
      </p:pic>
      <p:pic>
        <p:nvPicPr>
          <p:cNvPr id="3" name="Obrázek 3">
            <a:extLst>
              <a:ext uri="{FF2B5EF4-FFF2-40B4-BE49-F238E27FC236}">
                <a16:creationId xmlns:a16="http://schemas.microsoft.com/office/drawing/2014/main" id="{DE9778E0-A313-3471-DD0C-774A66CC1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400" y="4851653"/>
            <a:ext cx="1708200" cy="1762694"/>
          </a:xfrm>
          <a:prstGeom prst="rect">
            <a:avLst/>
          </a:prstGeom>
        </p:spPr>
      </p:pic>
      <p:pic>
        <p:nvPicPr>
          <p:cNvPr id="4" name="Obrázek 5" descr="Obsah obrázku šipka&#10;&#10;Popis se vygeneroval automaticky.">
            <a:extLst>
              <a:ext uri="{FF2B5EF4-FFF2-40B4-BE49-F238E27FC236}">
                <a16:creationId xmlns:a16="http://schemas.microsoft.com/office/drawing/2014/main" id="{6582AC6E-D4DC-A7FA-DC6E-6B8644402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400" y="2237904"/>
            <a:ext cx="1582200" cy="8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23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4155" y="116632"/>
            <a:ext cx="6951736" cy="65556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 dirty="0"/>
              <a:t>Genové inženýrství v praxi</a:t>
            </a:r>
          </a:p>
          <a:p>
            <a:endParaRPr lang="cs-CZ" sz="1600" dirty="0"/>
          </a:p>
          <a:p>
            <a:r>
              <a:rPr lang="cs-CZ" sz="1600" b="1" dirty="0"/>
              <a:t>Úprava genomu eukaryotických organismů</a:t>
            </a:r>
            <a:endParaRPr lang="cs-CZ" sz="1600" b="1" dirty="0">
              <a:cs typeface="Calibri"/>
            </a:endParaRPr>
          </a:p>
          <a:p>
            <a:endParaRPr lang="cs-CZ" sz="1600" b="1" dirty="0"/>
          </a:p>
          <a:p>
            <a:r>
              <a:rPr lang="cs-CZ" sz="1600" b="1" dirty="0"/>
              <a:t>1. </a:t>
            </a:r>
            <a:r>
              <a:rPr lang="cs-CZ" sz="1600" b="1" dirty="0" err="1"/>
              <a:t>Agrobacterium</a:t>
            </a:r>
            <a:r>
              <a:rPr lang="cs-CZ" sz="1600" b="1" dirty="0"/>
              <a:t> </a:t>
            </a:r>
            <a:r>
              <a:rPr lang="cs-CZ" sz="1600" b="1" dirty="0" err="1"/>
              <a:t>tumefaciens</a:t>
            </a:r>
            <a:endParaRPr lang="cs-CZ" sz="1600" b="1" dirty="0"/>
          </a:p>
          <a:p>
            <a:r>
              <a:rPr lang="cs-CZ" sz="1600" dirty="0"/>
              <a:t>- gramnegativní bakterie - rostlinný parazit s přirozenou schopností genového transferu</a:t>
            </a:r>
          </a:p>
          <a:p>
            <a:r>
              <a:rPr lang="cs-CZ" sz="1600" dirty="0"/>
              <a:t>- infikuje dvouděložné rostliny (brambory, rajčata a tabák)</a:t>
            </a:r>
          </a:p>
          <a:p>
            <a:r>
              <a:rPr lang="cs-CZ" sz="1600" dirty="0"/>
              <a:t>- začleňuje do genomu rostliny Ti-plazmid (T-DNA)</a:t>
            </a:r>
          </a:p>
          <a:p>
            <a:r>
              <a:rPr lang="cs-CZ" sz="1600" dirty="0"/>
              <a:t>- Ti-plazmid obsahuje geny pro produkci rostlinných hormonů</a:t>
            </a:r>
          </a:p>
          <a:p>
            <a:r>
              <a:rPr lang="cs-CZ" sz="1600" dirty="0"/>
              <a:t>- tvorba nádoru produkujícího aminokyseliny "</a:t>
            </a:r>
            <a:r>
              <a:rPr lang="cs-CZ" sz="1600" dirty="0" err="1"/>
              <a:t>opiny</a:t>
            </a:r>
            <a:r>
              <a:rPr lang="cs-CZ" sz="1600" dirty="0"/>
              <a:t>",</a:t>
            </a:r>
          </a:p>
          <a:p>
            <a:r>
              <a:rPr lang="cs-CZ" sz="1600" dirty="0"/>
              <a:t>   sloužící </a:t>
            </a:r>
            <a:r>
              <a:rPr lang="cs-CZ" sz="1600" dirty="0" err="1"/>
              <a:t>agrobakteriím</a:t>
            </a:r>
            <a:r>
              <a:rPr lang="cs-CZ" sz="1600" dirty="0"/>
              <a:t> jako energetický zdroj</a:t>
            </a:r>
          </a:p>
          <a:p>
            <a:r>
              <a:rPr lang="cs-CZ" sz="1600" dirty="0"/>
              <a:t>- upravený Ti-plazmid je používán v genovém inženýrství u rostlin</a:t>
            </a:r>
            <a:endParaRPr lang="cs-CZ" sz="1600" dirty="0">
              <a:cs typeface="Calibri"/>
            </a:endParaRPr>
          </a:p>
          <a:p>
            <a:endParaRPr lang="cs-CZ" sz="1600" dirty="0"/>
          </a:p>
          <a:p>
            <a:r>
              <a:rPr lang="cs-CZ" sz="1600" b="1" dirty="0"/>
              <a:t>2. Gene </a:t>
            </a:r>
            <a:r>
              <a:rPr lang="cs-CZ" sz="1600" b="1" dirty="0" err="1"/>
              <a:t>gun</a:t>
            </a:r>
            <a:endParaRPr lang="cs-CZ" sz="1600" b="1" dirty="0"/>
          </a:p>
          <a:p>
            <a:r>
              <a:rPr lang="cs-CZ" sz="1600" dirty="0"/>
              <a:t>- pro rostliny, které nejsou napadány </a:t>
            </a:r>
            <a:r>
              <a:rPr lang="cs-CZ" sz="1600" dirty="0" err="1"/>
              <a:t>Agrobakterií</a:t>
            </a:r>
            <a:r>
              <a:rPr lang="cs-CZ" sz="1600" dirty="0"/>
              <a:t> (jednoděložné: pšenice či kukuřice)</a:t>
            </a:r>
          </a:p>
          <a:p>
            <a:r>
              <a:rPr lang="cs-CZ" sz="1600" dirty="0"/>
              <a:t>- DNA je zkombinována s částečkami zlata a pod tlakem "vstřelena" do buněk</a:t>
            </a:r>
          </a:p>
          <a:p>
            <a:r>
              <a:rPr lang="cs-CZ" sz="1600" dirty="0"/>
              <a:t>- v buňce se DNA oddělí a je transportována do jádra</a:t>
            </a:r>
          </a:p>
          <a:p>
            <a:endParaRPr lang="cs-CZ" sz="1600" dirty="0"/>
          </a:p>
          <a:p>
            <a:r>
              <a:rPr lang="cs-CZ" sz="1600" b="1" dirty="0"/>
              <a:t>3. </a:t>
            </a:r>
            <a:r>
              <a:rPr lang="cs-CZ" sz="1600" b="1" dirty="0" err="1"/>
              <a:t>Elektroporace</a:t>
            </a:r>
            <a:endParaRPr lang="cs-CZ" sz="1600" b="1" dirty="0"/>
          </a:p>
          <a:p>
            <a:r>
              <a:rPr lang="cs-CZ" sz="1600" dirty="0"/>
              <a:t>- pro živočišné buňky a rostlinná pletiva, která neobsahují buněčnou stěnu</a:t>
            </a:r>
          </a:p>
          <a:p>
            <a:endParaRPr lang="cs-CZ" sz="1600" dirty="0"/>
          </a:p>
          <a:p>
            <a:r>
              <a:rPr lang="cs-CZ" sz="1600" b="1" dirty="0"/>
              <a:t>4. CRISPR</a:t>
            </a:r>
          </a:p>
          <a:p>
            <a:r>
              <a:rPr lang="cs-CZ" sz="1600" dirty="0"/>
              <a:t>- vektorový systém pro editaci genomu eukaryotických buněk</a:t>
            </a:r>
          </a:p>
          <a:p>
            <a:r>
              <a:rPr lang="cs-CZ" sz="1600" dirty="0"/>
              <a:t>- rostlinné i živočišné buňky</a:t>
            </a:r>
          </a:p>
        </p:txBody>
      </p:sp>
      <p:pic>
        <p:nvPicPr>
          <p:cNvPr id="3074" name="Picture 2" descr="https://upload.wikimedia.org/wikipedia/commons/9/9e/Agrobacteriumg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410" y="155842"/>
            <a:ext cx="2278860" cy="142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2" descr="Obsah obrázku osoba, automat&#10;&#10;Popis se vygeneroval automaticky.">
            <a:extLst>
              <a:ext uri="{FF2B5EF4-FFF2-40B4-BE49-F238E27FC236}">
                <a16:creationId xmlns:a16="http://schemas.microsoft.com/office/drawing/2014/main" id="{5AB41A9E-B12F-724B-9E81-E5A64AA6C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753" y="3209859"/>
            <a:ext cx="2017059" cy="114649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7A38D83-3E8C-425B-C724-1703CA0C0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271" y="5747491"/>
            <a:ext cx="1429553" cy="951984"/>
          </a:xfrm>
          <a:prstGeom prst="rect">
            <a:avLst/>
          </a:prstGeom>
        </p:spPr>
      </p:pic>
      <p:pic>
        <p:nvPicPr>
          <p:cNvPr id="4" name="Obrázek 6">
            <a:extLst>
              <a:ext uri="{FF2B5EF4-FFF2-40B4-BE49-F238E27FC236}">
                <a16:creationId xmlns:a16="http://schemas.microsoft.com/office/drawing/2014/main" id="{9833FEC6-277E-658D-CA74-3DA0A5625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7357" y="4535581"/>
            <a:ext cx="1629335" cy="1032061"/>
          </a:xfrm>
          <a:prstGeom prst="rect">
            <a:avLst/>
          </a:prstGeom>
        </p:spPr>
      </p:pic>
      <p:pic>
        <p:nvPicPr>
          <p:cNvPr id="1026" name="Picture 2" descr="Ti plasmid - Wikipedia">
            <a:extLst>
              <a:ext uri="{FF2B5EF4-FFF2-40B4-BE49-F238E27FC236}">
                <a16:creationId xmlns:a16="http://schemas.microsoft.com/office/drawing/2014/main" id="{8A9C9FD1-F1CB-7BD3-5424-17751FBD6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338" y="1470014"/>
            <a:ext cx="1987866" cy="150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57114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8235</TotalTime>
  <Words>3571</Words>
  <Application>Microsoft Office PowerPoint</Application>
  <PresentationFormat>Předvádění na obrazovce (4:3)</PresentationFormat>
  <Paragraphs>464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6" baseType="lpstr">
      <vt:lpstr>Arial</vt:lpstr>
      <vt:lpstr>Calibri</vt:lpstr>
      <vt:lpstr>Wingdings</vt:lpstr>
      <vt:lpstr>Wingdings,Sans-Serif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Šimara</dc:creator>
  <cp:lastModifiedBy>Tereza Souralová</cp:lastModifiedBy>
  <cp:revision>921</cp:revision>
  <dcterms:created xsi:type="dcterms:W3CDTF">2013-12-04T14:21:31Z</dcterms:created>
  <dcterms:modified xsi:type="dcterms:W3CDTF">2024-04-23T19:07:10Z</dcterms:modified>
</cp:coreProperties>
</file>